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12/4/2016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6230" y="1444579"/>
            <a:ext cx="11255770" cy="3035808"/>
          </a:xfrm>
        </p:spPr>
        <p:txBody>
          <a:bodyPr/>
          <a:lstStyle/>
          <a:p>
            <a:r>
              <a:rPr lang="it-IT" sz="9100" dirty="0"/>
              <a:t>PROGETTO DI INGEGNERIA DEL SOFTWARE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36230" y="4480387"/>
            <a:ext cx="7891272" cy="2159961"/>
          </a:xfrm>
        </p:spPr>
        <p:txBody>
          <a:bodyPr>
            <a:normAutofit/>
          </a:bodyPr>
          <a:lstStyle/>
          <a:p>
            <a:pPr lvl="0">
              <a:buClr>
                <a:srgbClr val="5B9BD5">
                  <a:lumMod val="75000"/>
                </a:srgbClr>
              </a:buClr>
            </a:pPr>
            <a:r>
              <a:rPr lang="it-IT" dirty="0">
                <a:solidFill>
                  <a:prstClr val="black"/>
                </a:solidFill>
              </a:rPr>
              <a:t>Gruppo 1:</a:t>
            </a:r>
          </a:p>
          <a:p>
            <a:pPr lvl="0">
              <a:buClr>
                <a:srgbClr val="5B9BD5">
                  <a:lumMod val="75000"/>
                </a:srgbClr>
              </a:buClr>
            </a:pPr>
            <a:r>
              <a:rPr lang="it-IT" dirty="0" err="1">
                <a:solidFill>
                  <a:prstClr val="black"/>
                </a:solidFill>
              </a:rPr>
              <a:t>El</a:t>
            </a:r>
            <a:r>
              <a:rPr lang="it-IT" dirty="0">
                <a:solidFill>
                  <a:prstClr val="black"/>
                </a:solidFill>
              </a:rPr>
              <a:t> </a:t>
            </a:r>
            <a:r>
              <a:rPr lang="it-IT" dirty="0" err="1">
                <a:solidFill>
                  <a:prstClr val="black"/>
                </a:solidFill>
              </a:rPr>
              <a:t>Abiad</a:t>
            </a:r>
            <a:r>
              <a:rPr lang="it-IT" dirty="0">
                <a:solidFill>
                  <a:prstClr val="black"/>
                </a:solidFill>
              </a:rPr>
              <a:t> Riad </a:t>
            </a:r>
            <a:r>
              <a:rPr lang="it-IT" dirty="0" err="1">
                <a:solidFill>
                  <a:prstClr val="black"/>
                </a:solidFill>
              </a:rPr>
              <a:t>Eddin</a:t>
            </a:r>
            <a:endParaRPr lang="it-IT" dirty="0">
              <a:solidFill>
                <a:prstClr val="black"/>
              </a:solidFill>
            </a:endParaRPr>
          </a:p>
          <a:p>
            <a:pPr lvl="0">
              <a:buClr>
                <a:srgbClr val="5B9BD5">
                  <a:lumMod val="75000"/>
                </a:srgbClr>
              </a:buClr>
            </a:pPr>
            <a:r>
              <a:rPr lang="it-IT" dirty="0">
                <a:solidFill>
                  <a:prstClr val="black"/>
                </a:solidFill>
              </a:rPr>
              <a:t>Terraneo Andrea</a:t>
            </a:r>
          </a:p>
          <a:p>
            <a:pPr lvl="0">
              <a:buClr>
                <a:srgbClr val="5B9BD5">
                  <a:lumMod val="75000"/>
                </a:srgbClr>
              </a:buClr>
            </a:pPr>
            <a:r>
              <a:rPr lang="it-IT" dirty="0">
                <a:solidFill>
                  <a:prstClr val="black"/>
                </a:solidFill>
              </a:rPr>
              <a:t>Randazzo Lorenzo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710601" y="4480387"/>
            <a:ext cx="3707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Design UML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006281" y="5221813"/>
            <a:ext cx="119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Traccia C</a:t>
            </a:r>
          </a:p>
        </p:txBody>
      </p:sp>
    </p:spTree>
    <p:extLst>
      <p:ext uri="{BB962C8B-B14F-4D97-AF65-F5344CB8AC3E}">
        <p14:creationId xmlns:p14="http://schemas.microsoft.com/office/powerpoint/2010/main" val="1828217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Fasi di lavoro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27673"/>
          </a:xfrm>
        </p:spPr>
        <p:txBody>
          <a:bodyPr>
            <a:normAutofit/>
          </a:bodyPr>
          <a:lstStyle/>
          <a:p>
            <a:r>
              <a:rPr lang="it-IT" u="sng" dirty="0"/>
              <a:t>Class </a:t>
            </a:r>
            <a:r>
              <a:rPr lang="it-IT" u="sng" dirty="0" err="1"/>
              <a:t>Diagram</a:t>
            </a:r>
            <a:endParaRPr lang="it-IT" u="sng" dirty="0"/>
          </a:p>
          <a:p>
            <a:r>
              <a:rPr lang="it-IT" u="sng" dirty="0"/>
              <a:t>Use Case </a:t>
            </a:r>
            <a:r>
              <a:rPr lang="it-IT" u="sng" dirty="0" err="1"/>
              <a:t>Diagram</a:t>
            </a:r>
            <a:endParaRPr lang="it-IT" u="sng" dirty="0"/>
          </a:p>
          <a:p>
            <a:r>
              <a:rPr lang="it-IT" dirty="0"/>
              <a:t>Object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u="sng" dirty="0"/>
              <a:t>Activity </a:t>
            </a:r>
            <a:r>
              <a:rPr lang="it-IT" u="sng" dirty="0" err="1"/>
              <a:t>Diagram</a:t>
            </a:r>
            <a:r>
              <a:rPr lang="it-IT" dirty="0"/>
              <a:t> (Aggiunta Nuovo Componente – </a:t>
            </a:r>
            <a:r>
              <a:rPr lang="it-IT" u="sng" dirty="0"/>
              <a:t>Gestione Fatture</a:t>
            </a:r>
            <a:r>
              <a:rPr lang="it-IT" dirty="0"/>
              <a:t>)</a:t>
            </a:r>
          </a:p>
          <a:p>
            <a:r>
              <a:rPr lang="it-IT" u="sng" dirty="0" err="1"/>
              <a:t>Sequence</a:t>
            </a:r>
            <a:r>
              <a:rPr lang="it-IT" u="sng" dirty="0"/>
              <a:t> </a:t>
            </a:r>
            <a:r>
              <a:rPr lang="it-IT" u="sng" dirty="0" err="1"/>
              <a:t>Diagram</a:t>
            </a:r>
            <a:r>
              <a:rPr lang="it-IT" dirty="0"/>
              <a:t> (</a:t>
            </a:r>
            <a:r>
              <a:rPr lang="it-IT" u="sng" dirty="0"/>
              <a:t>Login</a:t>
            </a:r>
            <a:r>
              <a:rPr lang="it-IT" dirty="0"/>
              <a:t> – Segnalazione Guasto)</a:t>
            </a:r>
          </a:p>
          <a:p>
            <a:r>
              <a:rPr lang="it-IT" dirty="0" err="1"/>
              <a:t>Statechart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 (Login – Fattura)</a:t>
            </a:r>
          </a:p>
          <a:p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dirty="0"/>
              <a:t>Package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dirty="0"/>
              <a:t>Component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dirty="0"/>
              <a:t>Collaboration </a:t>
            </a:r>
            <a:r>
              <a:rPr lang="it-IT" dirty="0" err="1"/>
              <a:t>Diagram</a:t>
            </a:r>
            <a:r>
              <a:rPr lang="it-IT" dirty="0"/>
              <a:t> (Riparazione Guasto)</a:t>
            </a:r>
          </a:p>
          <a:p>
            <a:endParaRPr lang="it-IT" u="sng" dirty="0"/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63311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4875" y="311637"/>
            <a:ext cx="2217049" cy="1609344"/>
          </a:xfrm>
        </p:spPr>
        <p:txBody>
          <a:bodyPr>
            <a:normAutofit fontScale="90000"/>
          </a:bodyPr>
          <a:lstStyle/>
          <a:p>
            <a:r>
              <a:rPr lang="it-IT" dirty="0"/>
              <a:t>Class </a:t>
            </a:r>
            <a:br>
              <a:rPr lang="it-IT" dirty="0"/>
            </a:br>
            <a:r>
              <a:rPr lang="it-IT" dirty="0" err="1"/>
              <a:t>Diagram</a:t>
            </a:r>
            <a:br>
              <a:rPr lang="it-IT" dirty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492" y="151719"/>
            <a:ext cx="8702974" cy="6706281"/>
          </a:xfrm>
        </p:spPr>
      </p:pic>
    </p:spTree>
    <p:extLst>
      <p:ext uri="{BB962C8B-B14F-4D97-AF65-F5344CB8AC3E}">
        <p14:creationId xmlns:p14="http://schemas.microsoft.com/office/powerpoint/2010/main" val="44930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384" y="0"/>
            <a:ext cx="5862679" cy="6858000"/>
          </a:xfrm>
        </p:spPr>
      </p:pic>
      <p:sp>
        <p:nvSpPr>
          <p:cNvPr id="4" name="Titolo 1"/>
          <p:cNvSpPr txBox="1">
            <a:spLocks/>
          </p:cNvSpPr>
          <p:nvPr/>
        </p:nvSpPr>
        <p:spPr>
          <a:xfrm>
            <a:off x="204875" y="311637"/>
            <a:ext cx="2217049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Class </a:t>
            </a:r>
            <a:br>
              <a:rPr lang="it-IT"/>
            </a:br>
            <a:r>
              <a:rPr lang="it-IT"/>
              <a:t>Diagram</a:t>
            </a:r>
            <a:br>
              <a:rPr lang="it-IT"/>
            </a:b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148" y="721262"/>
            <a:ext cx="84391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6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47" y="140677"/>
            <a:ext cx="9863363" cy="61053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9588" y="512064"/>
            <a:ext cx="2390044" cy="1609344"/>
          </a:xfrm>
        </p:spPr>
        <p:txBody>
          <a:bodyPr>
            <a:normAutofit fontScale="90000"/>
          </a:bodyPr>
          <a:lstStyle/>
          <a:p>
            <a:r>
              <a:rPr lang="it-IT" dirty="0"/>
              <a:t>Use case</a:t>
            </a:r>
            <a:br>
              <a:rPr lang="it-IT" dirty="0"/>
            </a:br>
            <a:r>
              <a:rPr lang="it-IT" dirty="0" err="1"/>
              <a:t>diagram</a:t>
            </a:r>
            <a:br>
              <a:rPr lang="it-IT" dirty="0"/>
            </a:br>
            <a:r>
              <a:rPr lang="it-IT" dirty="0"/>
              <a:t>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336" y="140677"/>
            <a:ext cx="8402362" cy="6632899"/>
          </a:xfrm>
        </p:spPr>
      </p:pic>
    </p:spTree>
    <p:extLst>
      <p:ext uri="{BB962C8B-B14F-4D97-AF65-F5344CB8AC3E}">
        <p14:creationId xmlns:p14="http://schemas.microsoft.com/office/powerpoint/2010/main" val="4056213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304" y="225084"/>
            <a:ext cx="9016016" cy="5992836"/>
          </a:xfr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229588" y="512064"/>
            <a:ext cx="2390044" cy="1609344"/>
          </a:xfrm>
        </p:spPr>
        <p:txBody>
          <a:bodyPr>
            <a:normAutofit fontScale="90000"/>
          </a:bodyPr>
          <a:lstStyle/>
          <a:p>
            <a:r>
              <a:rPr lang="it-IT" dirty="0"/>
              <a:t>Use case</a:t>
            </a:r>
            <a:br>
              <a:rPr lang="it-IT" dirty="0"/>
            </a:br>
            <a:r>
              <a:rPr lang="it-IT" dirty="0" err="1"/>
              <a:t>diagram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15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090" y="150999"/>
            <a:ext cx="5441783" cy="738687"/>
          </a:xfrm>
        </p:spPr>
        <p:txBody>
          <a:bodyPr>
            <a:normAutofit fontScale="90000"/>
          </a:bodyPr>
          <a:lstStyle/>
          <a:p>
            <a:r>
              <a:rPr lang="it-IT" dirty="0"/>
              <a:t>Activity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95121"/>
            <a:ext cx="11366695" cy="6062879"/>
          </a:xfrm>
        </p:spPr>
      </p:pic>
    </p:spTree>
    <p:extLst>
      <p:ext uri="{BB962C8B-B14F-4D97-AF65-F5344CB8AC3E}">
        <p14:creationId xmlns:p14="http://schemas.microsoft.com/office/powerpoint/2010/main" val="56579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75631"/>
            <a:ext cx="4873752" cy="160934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diagram</a:t>
            </a:r>
            <a:br>
              <a:rPr lang="it-IT" dirty="0"/>
            </a:b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989" y="135923"/>
            <a:ext cx="8560681" cy="6740693"/>
          </a:xfrm>
        </p:spPr>
      </p:pic>
    </p:spTree>
    <p:extLst>
      <p:ext uri="{BB962C8B-B14F-4D97-AF65-F5344CB8AC3E}">
        <p14:creationId xmlns:p14="http://schemas.microsoft.com/office/powerpoint/2010/main" val="296679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62</TotalTime>
  <Words>76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Legno</vt:lpstr>
      <vt:lpstr>PROGETTO DI INGEGNERIA DEL SOFTWARE</vt:lpstr>
      <vt:lpstr>Fasi di lavoro</vt:lpstr>
      <vt:lpstr>Class  Diagram </vt:lpstr>
      <vt:lpstr>Presentazione standard di PowerPoint</vt:lpstr>
      <vt:lpstr>Use case diagram  </vt:lpstr>
      <vt:lpstr>Use case diagram </vt:lpstr>
      <vt:lpstr>Activity diagram</vt:lpstr>
      <vt:lpstr>Sequence 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INGEGNERIA DEL SOFTWARE</dc:title>
  <dc:creator>Andrea Terraneo</dc:creator>
  <cp:lastModifiedBy>Andrea Terraneo</cp:lastModifiedBy>
  <cp:revision>7</cp:revision>
  <dcterms:created xsi:type="dcterms:W3CDTF">2016-12-04T15:35:27Z</dcterms:created>
  <dcterms:modified xsi:type="dcterms:W3CDTF">2016-12-04T17:37:23Z</dcterms:modified>
</cp:coreProperties>
</file>