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8EAD469-55CA-48FF-8BE5-46086D59A195}">
          <p14:sldIdLst>
            <p14:sldId id="256"/>
          </p14:sldIdLst>
        </p14:section>
        <p14:section name="Section sans titre" id="{69E1629E-E03C-4C7C-AEF5-4F75FF732C19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CD5FEF-ADCF-46D6-8E56-12F23F7545EA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690C2FB-11F7-4511-9F42-5B8146AA530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656184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tx2">
                    <a:lumMod val="50000"/>
                  </a:schemeClr>
                </a:solidFill>
                <a:latin typeface="Gill Sans Ultra Bold" panose="020B0A02020104020203" pitchFamily="34" charset="0"/>
              </a:rPr>
              <a:t>Checkpoint</a:t>
            </a:r>
            <a:r>
              <a:rPr lang="fr-FR" sz="36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fr-FR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1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3068960"/>
            <a:ext cx="6336704" cy="2880320"/>
          </a:xfrm>
        </p:spPr>
        <p:txBody>
          <a:bodyPr>
            <a:normAutofit fontScale="85000" lnSpcReduction="20000"/>
          </a:bodyPr>
          <a:lstStyle/>
          <a:p>
            <a:r>
              <a:rPr lang="fr-FR" sz="5400" b="1" dirty="0" err="1" smtClean="0">
                <a:solidFill>
                  <a:schemeClr val="tx1"/>
                </a:solidFill>
              </a:rPr>
              <a:t>Allani</a:t>
            </a:r>
            <a:r>
              <a:rPr lang="fr-FR" sz="5400" b="1" dirty="0" smtClean="0">
                <a:solidFill>
                  <a:schemeClr val="tx1"/>
                </a:solidFill>
              </a:rPr>
              <a:t> </a:t>
            </a:r>
            <a:r>
              <a:rPr lang="fr-FR" sz="5400" b="1" dirty="0" err="1" smtClean="0">
                <a:solidFill>
                  <a:schemeClr val="tx1"/>
                </a:solidFill>
              </a:rPr>
              <a:t>Riadh</a:t>
            </a:r>
            <a:endParaRPr lang="fr-FR" sz="5400" b="1" dirty="0" smtClean="0">
              <a:solidFill>
                <a:schemeClr val="tx1"/>
              </a:solidFill>
            </a:endParaRPr>
          </a:p>
          <a:p>
            <a:endParaRPr lang="fr-FR" sz="5400" b="1" dirty="0" smtClean="0">
              <a:solidFill>
                <a:schemeClr val="tx1"/>
              </a:solidFill>
            </a:endParaRPr>
          </a:p>
          <a:p>
            <a:r>
              <a:rPr lang="fr-FR" sz="54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fr-FR" sz="5400" b="1" dirty="0">
                <a:solidFill>
                  <a:schemeClr val="tx1"/>
                </a:solidFill>
              </a:rPr>
              <a:t>2022 - 2023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0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web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pPr marL="457200" indent="-457200">
              <a:buFont typeface="+mj-lt"/>
              <a:buAutoNum type="arabicPeriod"/>
            </a:pP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web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39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270576" cy="792088"/>
          </a:xfrm>
        </p:spPr>
        <p:txBody>
          <a:bodyPr>
            <a:noAutofit/>
          </a:bodyPr>
          <a:lstStyle/>
          <a:p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fr-FR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</a:t>
            </a: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web </a:t>
            </a:r>
            <a:r>
              <a:rPr lang="fr-FR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2204864"/>
            <a:ext cx="6728792" cy="4248472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The internet </a:t>
            </a:r>
            <a:r>
              <a:rPr lang="fr-FR" sz="2800" dirty="0" err="1" smtClean="0"/>
              <a:t>is</a:t>
            </a:r>
            <a:r>
              <a:rPr lang="fr-FR" sz="2800" dirty="0" smtClean="0"/>
              <a:t> a worldwide computer network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trasmits</a:t>
            </a:r>
            <a:r>
              <a:rPr lang="fr-FR" sz="2800" dirty="0" smtClean="0"/>
              <a:t> a variety of data and media </a:t>
            </a:r>
            <a:r>
              <a:rPr lang="fr-FR" sz="2800" dirty="0" err="1" smtClean="0"/>
              <a:t>across</a:t>
            </a:r>
            <a:r>
              <a:rPr lang="fr-FR" sz="2800" dirty="0" smtClean="0"/>
              <a:t> </a:t>
            </a:r>
            <a:r>
              <a:rPr lang="fr-FR" sz="2800" dirty="0" err="1" smtClean="0"/>
              <a:t>interconnected</a:t>
            </a:r>
            <a:r>
              <a:rPr lang="fr-FR" sz="2800" dirty="0" smtClean="0"/>
              <a:t> </a:t>
            </a:r>
            <a:r>
              <a:rPr lang="fr-FR" sz="2800" dirty="0" err="1" smtClean="0"/>
              <a:t>devices</a:t>
            </a:r>
            <a:r>
              <a:rPr lang="fr-FR" sz="2800" dirty="0" smtClean="0"/>
              <a:t>, </a:t>
            </a:r>
            <a:r>
              <a:rPr lang="fr-FR" sz="2800" dirty="0" err="1" smtClean="0"/>
              <a:t>it</a:t>
            </a:r>
            <a:r>
              <a:rPr lang="fr-FR" sz="2800" dirty="0" smtClean="0"/>
              <a:t> Works by </a:t>
            </a:r>
            <a:r>
              <a:rPr lang="fr-FR" sz="2800" dirty="0" err="1" smtClean="0"/>
              <a:t>using</a:t>
            </a:r>
            <a:r>
              <a:rPr lang="fr-FR" sz="2800" dirty="0" smtClean="0"/>
              <a:t> a packet </a:t>
            </a:r>
            <a:r>
              <a:rPr lang="fr-FR" sz="2800" dirty="0" err="1" smtClean="0"/>
              <a:t>routing</a:t>
            </a:r>
            <a:r>
              <a:rPr lang="fr-FR" sz="2800" dirty="0" smtClean="0"/>
              <a:t> network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follows</a:t>
            </a:r>
            <a:r>
              <a:rPr lang="fr-FR" sz="2800" dirty="0" smtClean="0"/>
              <a:t> internet </a:t>
            </a:r>
            <a:r>
              <a:rPr lang="fr-FR" sz="2800" dirty="0" err="1" smtClean="0"/>
              <a:t>protocol</a:t>
            </a:r>
            <a:r>
              <a:rPr lang="fr-FR" sz="2800" dirty="0" smtClean="0"/>
              <a:t> (IP) and </a:t>
            </a:r>
            <a:r>
              <a:rPr lang="fr-FR" sz="2800" dirty="0" err="1" smtClean="0"/>
              <a:t>trasport</a:t>
            </a:r>
            <a:r>
              <a:rPr lang="fr-FR" sz="2800" dirty="0" smtClean="0"/>
              <a:t> control </a:t>
            </a:r>
            <a:r>
              <a:rPr lang="fr-FR" sz="2800" dirty="0" err="1" smtClean="0"/>
              <a:t>protocol</a:t>
            </a:r>
            <a:r>
              <a:rPr lang="fr-FR" sz="2800" dirty="0" smtClean="0"/>
              <a:t> (TCP)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857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-744"/>
            <a:ext cx="7772400" cy="1780108"/>
          </a:xfrm>
        </p:spPr>
        <p:txBody>
          <a:bodyPr/>
          <a:lstStyle/>
          <a:p>
            <a:pPr marL="457200" indent="-457200"/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web </a:t>
            </a:r>
            <a:r>
              <a:rPr lang="fr-F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2132856"/>
            <a:ext cx="7200800" cy="3096344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To </a:t>
            </a:r>
            <a:r>
              <a:rPr lang="fr-FR" sz="2400" dirty="0" err="1" smtClean="0"/>
              <a:t>become</a:t>
            </a:r>
            <a:r>
              <a:rPr lang="fr-FR" sz="2400" dirty="0" smtClean="0"/>
              <a:t> a web </a:t>
            </a:r>
            <a:r>
              <a:rPr lang="fr-FR" sz="2400" dirty="0" err="1" smtClean="0"/>
              <a:t>developer</a:t>
            </a:r>
            <a:r>
              <a:rPr lang="fr-FR" sz="2400" dirty="0"/>
              <a:t> </a:t>
            </a:r>
            <a:r>
              <a:rPr lang="fr-FR" sz="2400" dirty="0" smtClean="0"/>
              <a:t>,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</a:t>
            </a:r>
          </a:p>
          <a:p>
            <a:pPr algn="l"/>
            <a:r>
              <a:rPr lang="fr-FR" sz="2400" dirty="0" smtClean="0"/>
              <a:t> have </a:t>
            </a:r>
            <a:r>
              <a:rPr lang="fr-FR" sz="2400" dirty="0" err="1" smtClean="0"/>
              <a:t>understanding</a:t>
            </a:r>
            <a:r>
              <a:rPr lang="fr-FR" sz="2400" dirty="0" smtClean="0"/>
              <a:t> of HTML (</a:t>
            </a:r>
            <a:r>
              <a:rPr lang="fr-FR" sz="2400" b="1" dirty="0" err="1" smtClean="0"/>
              <a:t>Hypertext</a:t>
            </a:r>
            <a:endParaRPr lang="fr-FR" sz="2400" b="1" dirty="0" smtClean="0"/>
          </a:p>
          <a:p>
            <a:pPr algn="l"/>
            <a:r>
              <a:rPr lang="fr-FR" sz="2400" b="1" dirty="0" smtClean="0"/>
              <a:t> </a:t>
            </a:r>
            <a:r>
              <a:rPr lang="fr-FR" sz="2400" b="1" dirty="0" err="1" smtClean="0"/>
              <a:t>Markup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Language</a:t>
            </a:r>
            <a:r>
              <a:rPr lang="fr-FR" sz="2400" dirty="0" smtClean="0"/>
              <a:t>) CSS ( </a:t>
            </a:r>
            <a:r>
              <a:rPr lang="fr-FR" sz="2400" b="1" dirty="0" err="1" smtClean="0"/>
              <a:t>Cascading</a:t>
            </a:r>
            <a:r>
              <a:rPr lang="fr-FR" sz="2400" b="1" dirty="0" smtClean="0"/>
              <a:t> style</a:t>
            </a:r>
          </a:p>
          <a:p>
            <a:pPr algn="l"/>
            <a:r>
              <a:rPr lang="fr-FR" sz="2400" b="1" dirty="0" smtClean="0"/>
              <a:t> </a:t>
            </a:r>
            <a:r>
              <a:rPr lang="fr-FR" sz="2400" b="1" dirty="0" err="1" smtClean="0"/>
              <a:t>sheets</a:t>
            </a:r>
            <a:r>
              <a:rPr lang="fr-FR" sz="2400" dirty="0" smtClean="0"/>
              <a:t>) and </a:t>
            </a:r>
            <a:r>
              <a:rPr lang="fr-FR" sz="2400" b="1" dirty="0" smtClean="0"/>
              <a:t>JavaScript</a:t>
            </a:r>
            <a:r>
              <a:rPr lang="fr-FR" sz="2400" dirty="0" smtClean="0"/>
              <a:t>, </a:t>
            </a:r>
            <a:r>
              <a:rPr lang="fr-FR" sz="2400" dirty="0" err="1" smtClean="0"/>
              <a:t>developping</a:t>
            </a:r>
            <a:r>
              <a:rPr lang="fr-FR" sz="2400" dirty="0" smtClean="0"/>
              <a:t> </a:t>
            </a:r>
            <a:r>
              <a:rPr lang="fr-FR" sz="2400" dirty="0" err="1" smtClean="0"/>
              <a:t>these</a:t>
            </a:r>
            <a:endParaRPr lang="fr-FR" sz="2400" dirty="0" smtClean="0"/>
          </a:p>
          <a:p>
            <a:pPr algn="l"/>
            <a:r>
              <a:rPr lang="fr-FR" sz="2400" dirty="0" smtClean="0"/>
              <a:t> </a:t>
            </a:r>
            <a:r>
              <a:rPr lang="fr-FR" sz="2400" dirty="0" err="1" smtClean="0"/>
              <a:t>skills</a:t>
            </a:r>
            <a:r>
              <a:rPr lang="fr-FR" sz="2400" dirty="0" smtClean="0"/>
              <a:t> </a:t>
            </a:r>
            <a:r>
              <a:rPr lang="fr-FR" sz="2400" dirty="0" err="1" smtClean="0"/>
              <a:t>will</a:t>
            </a:r>
            <a:r>
              <a:rPr lang="fr-FR" sz="2400" dirty="0" smtClean="0"/>
              <a:t> </a:t>
            </a:r>
            <a:r>
              <a:rPr lang="fr-FR" sz="2400" dirty="0" err="1" smtClean="0"/>
              <a:t>give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the </a:t>
            </a:r>
            <a:r>
              <a:rPr lang="fr-FR" sz="2400" dirty="0" err="1" smtClean="0"/>
              <a:t>foundation</a:t>
            </a:r>
            <a:r>
              <a:rPr lang="fr-FR" sz="2400" dirty="0" smtClean="0"/>
              <a:t> and </a:t>
            </a:r>
            <a:r>
              <a:rPr lang="fr-FR" sz="2400" dirty="0" err="1" smtClean="0"/>
              <a:t>logic</a:t>
            </a:r>
            <a:r>
              <a:rPr lang="fr-FR" sz="2400" dirty="0" smtClean="0"/>
              <a:t> </a:t>
            </a:r>
          </a:p>
          <a:p>
            <a:pPr algn="l"/>
            <a:r>
              <a:rPr lang="fr-FR" sz="2400" dirty="0" smtClean="0"/>
              <a:t>for </a:t>
            </a:r>
            <a:r>
              <a:rPr lang="fr-FR" sz="2400" dirty="0" err="1" smtClean="0"/>
              <a:t>cummunicating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languages</a:t>
            </a:r>
            <a:endParaRPr lang="fr-FR" sz="2400" dirty="0" smtClean="0"/>
          </a:p>
          <a:p>
            <a:pPr algn="l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976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</a:t>
            </a:r>
            <a:r>
              <a:rPr lang="fr-F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2952328"/>
          </a:xfrm>
        </p:spPr>
        <p:txBody>
          <a:bodyPr/>
          <a:lstStyle/>
          <a:p>
            <a:pPr marL="457200" indent="-457200" algn="l"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Web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the </a:t>
            </a:r>
            <a:r>
              <a:rPr lang="fr-FR" dirty="0" err="1" smtClean="0"/>
              <a:t>opportunity</a:t>
            </a:r>
            <a:r>
              <a:rPr lang="fr-FR" dirty="0" smtClean="0"/>
              <a:t> to express </a:t>
            </a:r>
            <a:r>
              <a:rPr lang="fr-FR" dirty="0" err="1" smtClean="0"/>
              <a:t>yourself</a:t>
            </a:r>
            <a:r>
              <a:rPr lang="fr-FR" dirty="0" smtClean="0"/>
              <a:t> </a:t>
            </a:r>
          </a:p>
          <a:p>
            <a:pPr marL="457200" indent="-457200" algn="l">
              <a:buClr>
                <a:srgbClr val="7030A0"/>
              </a:buCl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457200" indent="-457200" algn="l"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fr-FR" dirty="0" err="1" smtClean="0"/>
              <a:t>Passionate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computer science </a:t>
            </a:r>
          </a:p>
          <a:p>
            <a:pPr marL="457200" indent="-457200" algn="l">
              <a:buClr>
                <a:srgbClr val="7030A0"/>
              </a:buCl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457200" indent="-457200" algn="l"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fr-FR" dirty="0" err="1" smtClean="0">
                <a:solidFill>
                  <a:srgbClr val="FF0000"/>
                </a:solidFill>
              </a:rPr>
              <a:t>increase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Salary</a:t>
            </a:r>
            <a:endParaRPr lang="fr-FR" dirty="0">
              <a:solidFill>
                <a:srgbClr val="FF0000"/>
              </a:solidFill>
            </a:endParaRPr>
          </a:p>
          <a:p>
            <a:pPr marL="457200" indent="-457200" algn="l">
              <a:buClr>
                <a:srgbClr val="7030A0"/>
              </a:buCl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457200" indent="-457200" algn="l">
              <a:buClr>
                <a:srgbClr val="7030A0"/>
              </a:buClr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4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4608512"/>
          </a:xfrm>
        </p:spPr>
        <p:txBody>
          <a:bodyPr>
            <a:normAutofit/>
          </a:bodyPr>
          <a:lstStyle/>
          <a:p>
            <a:r>
              <a:rPr lang="fr-FR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Thanks</a:t>
            </a:r>
            <a:r>
              <a:rPr lang="fr-FR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for </a:t>
            </a:r>
            <a:r>
              <a:rPr lang="fr-FR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your</a:t>
            </a:r>
            <a:r>
              <a:rPr lang="fr-FR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attention</a:t>
            </a:r>
            <a:endParaRPr lang="fr-FR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pic>
        <p:nvPicPr>
          <p:cNvPr id="3" name="Picture 2" descr="http://www.les-sticky.com/medias/images/bonhomme-serieu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487">
            <a:off x="6673381" y="837290"/>
            <a:ext cx="1692259" cy="21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7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</TotalTime>
  <Words>161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Vagues</vt:lpstr>
      <vt:lpstr>Checkpoint  </vt:lpstr>
      <vt:lpstr>QUESTIONS </vt:lpstr>
      <vt:lpstr>How does the web work ?  </vt:lpstr>
      <vt:lpstr>What do you need to be a web development </vt:lpstr>
      <vt:lpstr>Why did you choose to learn web development  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</dc:title>
  <dc:creator>Riadh</dc:creator>
  <cp:lastModifiedBy>Riadh</cp:lastModifiedBy>
  <cp:revision>7</cp:revision>
  <dcterms:created xsi:type="dcterms:W3CDTF">2022-10-25T17:20:29Z</dcterms:created>
  <dcterms:modified xsi:type="dcterms:W3CDTF">2022-10-25T18:13:28Z</dcterms:modified>
</cp:coreProperties>
</file>