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 Extra Condense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ExtraCondensed-bold.fntdata"/><Relationship Id="rId16" Type="http://schemas.openxmlformats.org/officeDocument/2006/relationships/font" Target="fonts/FiraSansExtra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2bb58540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32bb58540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46ee7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46ee7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10f6ad5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10f6ad5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7796bd2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7796bd2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454391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454391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781050" y="285844"/>
            <a:ext cx="7738200" cy="1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Le Bateau de Thibault</a:t>
            </a:r>
            <a:r>
              <a:rPr lang="en" sz="7500"/>
              <a:t> </a:t>
            </a:r>
            <a:endParaRPr sz="7500"/>
          </a:p>
        </p:txBody>
      </p:sp>
      <p:sp>
        <p:nvSpPr>
          <p:cNvPr id="43" name="Google Shape;43;p13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/>
        </p:nvSpPr>
        <p:spPr>
          <a:xfrm>
            <a:off x="580225" y="1494300"/>
            <a:ext cx="31551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Darko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DJORDJEVIC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Développeur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Williams SOMPHONG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Développeur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Riad KOLLI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Développeur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Aziz M’RAÏDI 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Développeur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350" y="830700"/>
            <a:ext cx="4097726" cy="37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630050" y="263375"/>
            <a:ext cx="5883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6878325" y="31001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4"/>
          <p:cNvGrpSpPr/>
          <p:nvPr/>
        </p:nvGrpSpPr>
        <p:grpSpPr>
          <a:xfrm rot="5400000">
            <a:off x="-1584734" y="2545331"/>
            <a:ext cx="4103244" cy="294586"/>
            <a:chOff x="457205" y="4198587"/>
            <a:chExt cx="8229531" cy="533478"/>
          </a:xfrm>
        </p:grpSpPr>
        <p:grpSp>
          <p:nvGrpSpPr>
            <p:cNvPr id="53" name="Google Shape;53;p14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54" name="Google Shape;54;p14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4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4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14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/>
        </p:nvSpPr>
        <p:spPr>
          <a:xfrm>
            <a:off x="3101155" y="949200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341666" y="872150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Faciliter l'accès aux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produits locaux :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443350" y="2312025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649244" y="2234975"/>
            <a:ext cx="2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Promouvoir le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circuit court :</a:t>
            </a:r>
            <a:r>
              <a:rPr lang="en">
                <a:solidFill>
                  <a:srgbClr val="D1D5DB"/>
                </a:solidFill>
                <a:highlight>
                  <a:srgbClr val="444654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>
              <a:highlight>
                <a:schemeClr val="dk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110425" y="3702925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32375" y="36258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Réduction du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gaspillage alimentaire :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912475" y="1272570"/>
            <a:ext cx="5559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Cela favorise la consommation de produits régionaux et soutient les agriculteurs et pêcheurs locaux.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912475" y="2644174"/>
            <a:ext cx="5559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Les AMAP favorisent le circuit court en éliminant les intermédiaires entre les producteurs et les consommateurs.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912475" y="4015770"/>
            <a:ext cx="5559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permettant aux producteurs de mieux anticiper la demande grâce aux réservations, l'application peut contribuer à réduire le gaspillage alimentaire en évitant la surproduction.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630050" y="269600"/>
            <a:ext cx="5883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Axes d’amélioration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878325" y="31001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5400000">
            <a:off x="-1584734" y="2545331"/>
            <a:ext cx="4103244" cy="294586"/>
            <a:chOff x="457205" y="4198587"/>
            <a:chExt cx="8229531" cy="533478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" name="Google Shape;132;p15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5"/>
          <p:cNvSpPr txBox="1"/>
          <p:nvPr/>
        </p:nvSpPr>
        <p:spPr>
          <a:xfrm>
            <a:off x="1033256" y="1785910"/>
            <a:ext cx="381300" cy="3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472949" y="1767625"/>
            <a:ext cx="21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Interface utilisateur intuitive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033250" y="2636454"/>
            <a:ext cx="381300" cy="3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417716" y="2627332"/>
            <a:ext cx="28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Amélioration de l'ergonomie</a:t>
            </a:r>
            <a:r>
              <a:rPr b="1" lang="en">
                <a:solidFill>
                  <a:srgbClr val="D1D5DB"/>
                </a:solidFill>
                <a:highlight>
                  <a:srgbClr val="444654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>
              <a:highlight>
                <a:schemeClr val="dk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033250" y="3510871"/>
            <a:ext cx="381300" cy="35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472941" y="3487037"/>
            <a:ext cx="36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Adaptabilité aux dispositifs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176" y="1513438"/>
            <a:ext cx="2701200" cy="22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630050" y="269600"/>
            <a:ext cx="5883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37450" y="3020863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209500" y="25005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438100" y="265975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832500" y="2901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064500" y="3140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2635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492100" y="19880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878325" y="31001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 rot="5400000">
            <a:off x="-1584734" y="2545331"/>
            <a:ext cx="4103244" cy="294586"/>
            <a:chOff x="457205" y="4198587"/>
            <a:chExt cx="8229531" cy="533478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6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6"/>
          <p:cNvSpPr txBox="1"/>
          <p:nvPr/>
        </p:nvSpPr>
        <p:spPr>
          <a:xfrm>
            <a:off x="964950" y="2522163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862350" y="20175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964950" y="1514625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1339300" y="1437575"/>
            <a:ext cx="4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Naviguer sur la page d'accueil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339300" y="2428175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Consulter les bateaux de pêche des fournisseurs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209500" y="29577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3832500" y="33591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4064500" y="35975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964950" y="2979363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1339300" y="2885375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Consulter les restaurants partenaires / points de livraison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4064500" y="35975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209500" y="34149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964950" y="3436563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1339300" y="3342575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Consulter les recettes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209500" y="2043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2438100" y="220255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964950" y="2064963"/>
            <a:ext cx="2946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339300" y="1970975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savoir plus sur le gérant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96" y="1132775"/>
            <a:ext cx="2619499" cy="2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57200" y="1828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d’utilisation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00" y="554275"/>
            <a:ext cx="5263028" cy="44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1630675"/>
            <a:ext cx="82296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