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CDF0A-B03A-C04F-8216-5AA07B2ED533}" v="1" dt="2025-06-10T05:59:2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94579"/>
  </p:normalViewPr>
  <p:slideViewPr>
    <p:cSldViewPr snapToGrid="0">
      <p:cViewPr varScale="1">
        <p:scale>
          <a:sx n="104" d="100"/>
          <a:sy n="104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6926-A60D-A7D2-7A3D-A1B33F92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7C2F2-AE7D-5CEC-13C3-416FF0554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8075-0207-5CB4-5CDB-DA097BF7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85B0-7C82-D8F5-DF17-EEEE95D7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C1FD-F335-AB9D-0150-7EEACBF9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FA18-7A36-398F-DEAC-FE3F50D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EA85-0F42-08D3-FFC6-BF7FFC46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73EC-12D1-6025-9A7B-C468A5D4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0ABB-DC42-DEB7-4E35-1E969DEA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6B9A-9406-CC97-6777-67FED80C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BE7B5-21C8-729F-92E4-AC2DB07DA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9C6B2-8E5F-E933-22DC-DC524F828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F0C3-6A9D-1836-4F09-CB2095CD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3924-B043-4335-6C80-756CDC89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90F3-F1CD-FAAC-212A-11BD84F1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905-8212-5A89-790F-2D5E8B32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8BEF-08E1-67A8-65BC-B68E1B53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5EC3-C1FE-3A46-BB7F-B2FA82EA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39E6-D3E6-2ED2-2492-590A456D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522B-AFDD-D6FE-2613-82A8BCF2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85B6-F147-B124-D74B-5E1E2628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B773-71AC-58E3-8EA0-6734DCF3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D0BF-1708-834E-94C1-77442E7D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0BE2-0652-4DBF-064E-C67CB931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83B6-E411-E913-A9D8-E86072E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4B38-66CC-33AB-ABE9-66EA3A88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4A26-4E57-ED08-6098-D7C553B8A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03BAE-E571-B166-FC56-6A073430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12FE2-042D-ACC3-4CF6-A179113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71B2C-98D9-74FA-DCBD-D42AA777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0E81-0E4B-76F7-BCC1-10949765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DC10-1B8B-3914-AC22-802F052E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DF937-A0CB-EE4D-39BE-B5D59532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3FAF1-4319-7DD9-A058-EB0F85B5F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7F66-1121-29C5-7A1E-731519E30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792B8-E07C-0FEC-5C6E-9B84E8045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4DB77-FC75-B4D2-0C99-EC140876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96786-7E50-BB66-C199-04A0C20E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FDF33-C107-1682-FA30-2A896F60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F834-058B-1DFA-5E2E-196E765D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C9E05-C9FA-D2BD-5B64-69F7BA0F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C0119-0E0A-79E3-51B6-BF85B028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80B53-CF68-36C3-9DB1-6CC8B5A6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7F3D0-1C14-073F-99D9-17BC12A2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DF871-69B0-5FCD-68E2-7A559DB5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D1280-4658-574C-B4D8-560B6A20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7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3C63-65F2-230F-0781-86F4534A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1027-A055-0B9F-7C12-5F0FD75F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B484-A5CB-B293-BD26-57F55B9F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D8DE-8EC9-F94F-222E-5D6AF764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2324-731A-07FA-2638-EF8B2F2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95A39-910F-78C3-9C3B-00C16EA5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3D48-259E-B437-AB6D-248CD76D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76209-CEE3-0AFF-9859-A7896D6E0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39D89-0408-D8A9-A744-AA96B8B1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35504-8155-2FA4-079F-FA118317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3283-ED99-6FFF-7E80-07C1F7E4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B174-D55C-8410-593B-4FE9C075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97C53-84F6-8FF5-59C7-BC0941A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E0FBD-DB0B-FD12-71AC-E621072B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9A74-802C-7CED-874A-BF2944A0F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694A-D898-6B3B-BCD5-64BEECEC6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0A12-361C-7283-601D-70EA50325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35FEBBE1-EB88-A6EC-CC3D-EE1A9BBC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9" y="1989000"/>
            <a:ext cx="2835349" cy="2880000"/>
          </a:xfrm>
          <a:prstGeom prst="rect">
            <a:avLst/>
          </a:prstGeom>
        </p:spPr>
      </p:pic>
      <p:pic>
        <p:nvPicPr>
          <p:cNvPr id="6" name="Picture 5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B0E58E2B-E811-E0C6-ADC9-08639D78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6" y="1989000"/>
            <a:ext cx="2835349" cy="2880000"/>
          </a:xfrm>
          <a:prstGeom prst="rect">
            <a:avLst/>
          </a:prstGeom>
        </p:spPr>
      </p:pic>
      <p:pic>
        <p:nvPicPr>
          <p:cNvPr id="7" name="Picture 6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A5A0DE08-F7AD-6052-82B0-DBA284DF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64" y="1989000"/>
            <a:ext cx="2835349" cy="2880000"/>
          </a:xfrm>
          <a:prstGeom prst="rect">
            <a:avLst/>
          </a:prstGeom>
        </p:spPr>
      </p:pic>
      <p:pic>
        <p:nvPicPr>
          <p:cNvPr id="8" name="Picture 7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AAE2E0B8-E230-C1E4-4598-FF4B398A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72" y="1989000"/>
            <a:ext cx="2835349" cy="28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2642B-D89C-81BC-82BF-07C301053536}"/>
              </a:ext>
            </a:extLst>
          </p:cNvPr>
          <p:cNvSpPr txBox="1"/>
          <p:nvPr/>
        </p:nvSpPr>
        <p:spPr>
          <a:xfrm>
            <a:off x="3654175" y="1522502"/>
            <a:ext cx="18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Stick/Switch (b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FD991-0819-B332-D048-9FD50BA3D8C0}"/>
              </a:ext>
            </a:extLst>
          </p:cNvPr>
          <p:cNvSpPr txBox="1"/>
          <p:nvPr/>
        </p:nvSpPr>
        <p:spPr>
          <a:xfrm>
            <a:off x="533274" y="1522871"/>
            <a:ext cx="212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weights (b</a:t>
            </a:r>
            <a:r>
              <a:rPr lang="en-US" baseline="-25000" dirty="0"/>
              <a:t>AvB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1D7FD-2DD1-6DF2-34E6-C877051FF729}"/>
              </a:ext>
            </a:extLst>
          </p:cNvPr>
          <p:cNvSpPr txBox="1"/>
          <p:nvPr/>
        </p:nvSpPr>
        <p:spPr>
          <a:xfrm>
            <a:off x="6804481" y="1494421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Proximity (</a:t>
            </a:r>
            <a:r>
              <a:rPr lang="el-GR" dirty="0"/>
              <a:t>ρ</a:t>
            </a:r>
            <a:r>
              <a:rPr lang="el-GR" baseline="-25000" dirty="0"/>
              <a:t>δ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8CF69-57B6-A654-5B3A-F8FDAAE17DC9}"/>
              </a:ext>
            </a:extLst>
          </p:cNvPr>
          <p:cNvSpPr txBox="1"/>
          <p:nvPr/>
        </p:nvSpPr>
        <p:spPr>
          <a:xfrm>
            <a:off x="9912772" y="1480212"/>
            <a:ext cx="151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(</a:t>
            </a:r>
            <a:r>
              <a:rPr lang="el-GR" dirty="0"/>
              <a:t>ρ</a:t>
            </a:r>
            <a:r>
              <a:rPr lang="el-GR" baseline="-25000" dirty="0"/>
              <a:t>ψ</a:t>
            </a:r>
            <a:r>
              <a:rPr lang="el-GR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7F2DA-EE2B-B80C-277C-3249F0B2DC34}"/>
              </a:ext>
            </a:extLst>
          </p:cNvPr>
          <p:cNvCxnSpPr>
            <a:cxnSpLocks/>
          </p:cNvCxnSpPr>
          <p:nvPr/>
        </p:nvCxnSpPr>
        <p:spPr>
          <a:xfrm>
            <a:off x="3356703" y="2737900"/>
            <a:ext cx="627961" cy="6059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258865-6581-D8D0-F2A8-9807308447D1}"/>
              </a:ext>
            </a:extLst>
          </p:cNvPr>
          <p:cNvCxnSpPr>
            <a:cxnSpLocks/>
          </p:cNvCxnSpPr>
          <p:nvPr/>
        </p:nvCxnSpPr>
        <p:spPr>
          <a:xfrm>
            <a:off x="4285846" y="3512545"/>
            <a:ext cx="584217" cy="27725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0201BE-67B4-53E2-948C-FE947F670E20}"/>
              </a:ext>
            </a:extLst>
          </p:cNvPr>
          <p:cNvCxnSpPr>
            <a:cxnSpLocks/>
          </p:cNvCxnSpPr>
          <p:nvPr/>
        </p:nvCxnSpPr>
        <p:spPr>
          <a:xfrm>
            <a:off x="5476869" y="2290712"/>
            <a:ext cx="303960" cy="276212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7122D-1EED-CEEA-F008-FD23E1548548}"/>
              </a:ext>
            </a:extLst>
          </p:cNvPr>
          <p:cNvCxnSpPr>
            <a:cxnSpLocks/>
          </p:cNvCxnSpPr>
          <p:nvPr/>
        </p:nvCxnSpPr>
        <p:spPr>
          <a:xfrm>
            <a:off x="5814811" y="2791414"/>
            <a:ext cx="8337" cy="24945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6D993-DAED-7550-1A49-28CAB59B0ECA}"/>
              </a:ext>
            </a:extLst>
          </p:cNvPr>
          <p:cNvCxnSpPr>
            <a:cxnSpLocks/>
          </p:cNvCxnSpPr>
          <p:nvPr/>
        </p:nvCxnSpPr>
        <p:spPr>
          <a:xfrm>
            <a:off x="5797238" y="3164019"/>
            <a:ext cx="8337" cy="24945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862CC1-F952-6130-05AB-8CCDF5D63BD3}"/>
              </a:ext>
            </a:extLst>
          </p:cNvPr>
          <p:cNvCxnSpPr>
            <a:cxnSpLocks/>
          </p:cNvCxnSpPr>
          <p:nvPr/>
        </p:nvCxnSpPr>
        <p:spPr>
          <a:xfrm>
            <a:off x="3875009" y="5044409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CA16B5-E19C-8730-09EE-97A2D0141417}"/>
              </a:ext>
            </a:extLst>
          </p:cNvPr>
          <p:cNvCxnSpPr>
            <a:cxnSpLocks/>
          </p:cNvCxnSpPr>
          <p:nvPr/>
        </p:nvCxnSpPr>
        <p:spPr>
          <a:xfrm>
            <a:off x="3884244" y="5231034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D2729D-04D9-3A48-C325-AB76AEDF477B}"/>
              </a:ext>
            </a:extLst>
          </p:cNvPr>
          <p:cNvSpPr txBox="1"/>
          <p:nvPr/>
        </p:nvSpPr>
        <p:spPr>
          <a:xfrm>
            <a:off x="4298226" y="4910870"/>
            <a:ext cx="957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switch</a:t>
            </a:r>
          </a:p>
          <a:p>
            <a:r>
              <a:rPr lang="en-US" sz="1200" dirty="0"/>
              <a:t>High Stick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F9832E-2195-D86E-6E56-7A1F8D3F174A}"/>
              </a:ext>
            </a:extLst>
          </p:cNvPr>
          <p:cNvCxnSpPr>
            <a:cxnSpLocks/>
          </p:cNvCxnSpPr>
          <p:nvPr/>
        </p:nvCxnSpPr>
        <p:spPr>
          <a:xfrm>
            <a:off x="415054" y="2202456"/>
            <a:ext cx="327048" cy="752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12B91-27F7-F817-0D30-B860C9B8DB77}"/>
              </a:ext>
            </a:extLst>
          </p:cNvPr>
          <p:cNvCxnSpPr>
            <a:cxnSpLocks/>
          </p:cNvCxnSpPr>
          <p:nvPr/>
        </p:nvCxnSpPr>
        <p:spPr>
          <a:xfrm flipH="1">
            <a:off x="396608" y="2376492"/>
            <a:ext cx="327048" cy="17514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7008F-83C9-30AB-527B-5AC31EAA80F1}"/>
              </a:ext>
            </a:extLst>
          </p:cNvPr>
          <p:cNvCxnSpPr>
            <a:cxnSpLocks/>
          </p:cNvCxnSpPr>
          <p:nvPr/>
        </p:nvCxnSpPr>
        <p:spPr>
          <a:xfrm>
            <a:off x="2485040" y="2696425"/>
            <a:ext cx="290843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A8A90-8D14-A027-BD6B-160873262913}"/>
              </a:ext>
            </a:extLst>
          </p:cNvPr>
          <p:cNvCxnSpPr>
            <a:cxnSpLocks/>
          </p:cNvCxnSpPr>
          <p:nvPr/>
        </p:nvCxnSpPr>
        <p:spPr>
          <a:xfrm>
            <a:off x="1679674" y="2277683"/>
            <a:ext cx="564777" cy="372767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EC2480-70B6-B6B4-5E51-47CE44BCD95A}"/>
              </a:ext>
            </a:extLst>
          </p:cNvPr>
          <p:cNvCxnSpPr>
            <a:cxnSpLocks/>
          </p:cNvCxnSpPr>
          <p:nvPr/>
        </p:nvCxnSpPr>
        <p:spPr>
          <a:xfrm>
            <a:off x="560132" y="5044409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BC130A-0C88-9FD2-DF0A-9A5A805084A2}"/>
              </a:ext>
            </a:extLst>
          </p:cNvPr>
          <p:cNvCxnSpPr>
            <a:cxnSpLocks/>
          </p:cNvCxnSpPr>
          <p:nvPr/>
        </p:nvCxnSpPr>
        <p:spPr>
          <a:xfrm>
            <a:off x="560132" y="5238004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30C7DB-6C1D-920D-1D50-12742BFAF2A1}"/>
              </a:ext>
            </a:extLst>
          </p:cNvPr>
          <p:cNvSpPr txBox="1"/>
          <p:nvPr/>
        </p:nvSpPr>
        <p:spPr>
          <a:xfrm>
            <a:off x="976752" y="4926850"/>
            <a:ext cx="1650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Preference for target 1</a:t>
            </a:r>
          </a:p>
          <a:p>
            <a:r>
              <a:rPr lang="en-US" sz="1200" dirty="0"/>
              <a:t>Preference for target 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C69055-2E0A-2FA7-62D2-D02F25C272DB}"/>
              </a:ext>
            </a:extLst>
          </p:cNvPr>
          <p:cNvCxnSpPr>
            <a:cxnSpLocks/>
          </p:cNvCxnSpPr>
          <p:nvPr/>
        </p:nvCxnSpPr>
        <p:spPr>
          <a:xfrm>
            <a:off x="9378189" y="2199640"/>
            <a:ext cx="324161" cy="78043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9EF2A7-B4A9-C647-05E8-D27010A3F2B9}"/>
              </a:ext>
            </a:extLst>
          </p:cNvPr>
          <p:cNvCxnSpPr>
            <a:cxnSpLocks/>
          </p:cNvCxnSpPr>
          <p:nvPr/>
        </p:nvCxnSpPr>
        <p:spPr>
          <a:xfrm flipV="1">
            <a:off x="7573538" y="3050100"/>
            <a:ext cx="0" cy="24522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3E50A2-64FE-05C6-970F-AA7E0248BF5F}"/>
              </a:ext>
            </a:extLst>
          </p:cNvPr>
          <p:cNvCxnSpPr>
            <a:cxnSpLocks/>
          </p:cNvCxnSpPr>
          <p:nvPr/>
        </p:nvCxnSpPr>
        <p:spPr>
          <a:xfrm>
            <a:off x="6600074" y="5224064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9E491D-1DDE-B516-ACD7-F3DDF34C5052}"/>
              </a:ext>
            </a:extLst>
          </p:cNvPr>
          <p:cNvCxnSpPr>
            <a:cxnSpLocks/>
          </p:cNvCxnSpPr>
          <p:nvPr/>
        </p:nvCxnSpPr>
        <p:spPr>
          <a:xfrm>
            <a:off x="6600074" y="5017373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FA57F8-7482-9B06-D177-AD437DF8F01D}"/>
              </a:ext>
            </a:extLst>
          </p:cNvPr>
          <p:cNvCxnSpPr>
            <a:cxnSpLocks/>
          </p:cNvCxnSpPr>
          <p:nvPr/>
        </p:nvCxnSpPr>
        <p:spPr>
          <a:xfrm>
            <a:off x="7679977" y="2222139"/>
            <a:ext cx="1013126" cy="763458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CD41CD-C592-F02A-0C2D-DF195E7D2669}"/>
              </a:ext>
            </a:extLst>
          </p:cNvPr>
          <p:cNvCxnSpPr>
            <a:cxnSpLocks/>
          </p:cNvCxnSpPr>
          <p:nvPr/>
        </p:nvCxnSpPr>
        <p:spPr>
          <a:xfrm flipH="1">
            <a:off x="8043100" y="3154783"/>
            <a:ext cx="643697" cy="54764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DFBEC5-9C66-6AC8-CA96-68AFC4380CD7}"/>
              </a:ext>
            </a:extLst>
          </p:cNvPr>
          <p:cNvSpPr txBox="1"/>
          <p:nvPr/>
        </p:nvSpPr>
        <p:spPr>
          <a:xfrm>
            <a:off x="7113860" y="4910870"/>
            <a:ext cx="113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proximity</a:t>
            </a:r>
          </a:p>
          <a:p>
            <a:r>
              <a:rPr lang="en-US" sz="1200" dirty="0"/>
              <a:t>High proximity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8F91DD-79C0-A157-80AB-C28FBDBE47F3}"/>
              </a:ext>
            </a:extLst>
          </p:cNvPr>
          <p:cNvCxnSpPr>
            <a:cxnSpLocks/>
          </p:cNvCxnSpPr>
          <p:nvPr/>
        </p:nvCxnSpPr>
        <p:spPr>
          <a:xfrm flipV="1">
            <a:off x="7196483" y="3439169"/>
            <a:ext cx="327049" cy="103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37ABDF-7DB6-4D12-840F-2FFC8801FBF7}"/>
              </a:ext>
            </a:extLst>
          </p:cNvPr>
          <p:cNvCxnSpPr>
            <a:cxnSpLocks/>
          </p:cNvCxnSpPr>
          <p:nvPr/>
        </p:nvCxnSpPr>
        <p:spPr>
          <a:xfrm flipV="1">
            <a:off x="9891264" y="2199640"/>
            <a:ext cx="563646" cy="78043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8602F4-E498-DB17-BA4E-18929133DFD9}"/>
              </a:ext>
            </a:extLst>
          </p:cNvPr>
          <p:cNvCxnSpPr>
            <a:cxnSpLocks/>
          </p:cNvCxnSpPr>
          <p:nvPr/>
        </p:nvCxnSpPr>
        <p:spPr>
          <a:xfrm>
            <a:off x="10671186" y="2199640"/>
            <a:ext cx="617203" cy="22499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5946F3-B9DA-0648-36B4-07ECB238AD56}"/>
              </a:ext>
            </a:extLst>
          </p:cNvPr>
          <p:cNvCxnSpPr>
            <a:cxnSpLocks/>
          </p:cNvCxnSpPr>
          <p:nvPr/>
        </p:nvCxnSpPr>
        <p:spPr>
          <a:xfrm>
            <a:off x="10205241" y="3428206"/>
            <a:ext cx="368792" cy="39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E1866C-21EE-4B89-185B-137AEAC28FA4}"/>
              </a:ext>
            </a:extLst>
          </p:cNvPr>
          <p:cNvCxnSpPr>
            <a:cxnSpLocks/>
          </p:cNvCxnSpPr>
          <p:nvPr/>
        </p:nvCxnSpPr>
        <p:spPr>
          <a:xfrm flipH="1">
            <a:off x="9378189" y="3512545"/>
            <a:ext cx="1011448" cy="605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FEB133-1C50-AE82-397E-9D78F143D7C2}"/>
              </a:ext>
            </a:extLst>
          </p:cNvPr>
          <p:cNvCxnSpPr>
            <a:cxnSpLocks/>
          </p:cNvCxnSpPr>
          <p:nvPr/>
        </p:nvCxnSpPr>
        <p:spPr>
          <a:xfrm>
            <a:off x="9672304" y="5017373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33E6E1-DBB6-3896-4D4A-BD5CB00D5F2D}"/>
              </a:ext>
            </a:extLst>
          </p:cNvPr>
          <p:cNvCxnSpPr>
            <a:cxnSpLocks/>
          </p:cNvCxnSpPr>
          <p:nvPr/>
        </p:nvCxnSpPr>
        <p:spPr>
          <a:xfrm>
            <a:off x="9672303" y="5199861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C8FA500-F6E6-B2B6-AC20-884F777DD9CC}"/>
              </a:ext>
            </a:extLst>
          </p:cNvPr>
          <p:cNvSpPr txBox="1"/>
          <p:nvPr/>
        </p:nvSpPr>
        <p:spPr>
          <a:xfrm>
            <a:off x="10212406" y="4892671"/>
            <a:ext cx="91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Forwards</a:t>
            </a:r>
          </a:p>
          <a:p>
            <a:r>
              <a:rPr lang="en-US" sz="1200" dirty="0"/>
              <a:t>Backwards</a:t>
            </a:r>
          </a:p>
        </p:txBody>
      </p:sp>
    </p:spTree>
    <p:extLst>
      <p:ext uri="{BB962C8B-B14F-4D97-AF65-F5344CB8AC3E}">
        <p14:creationId xmlns:p14="http://schemas.microsoft.com/office/powerpoint/2010/main" val="37097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680D50ED-06E5-3E17-F590-BF75E342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94" y="1388637"/>
            <a:ext cx="2835349" cy="28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6D392-D07E-2AD9-C622-A257805BC2D9}"/>
              </a:ext>
            </a:extLst>
          </p:cNvPr>
          <p:cNvSpPr txBox="1"/>
          <p:nvPr/>
        </p:nvSpPr>
        <p:spPr>
          <a:xfrm>
            <a:off x="1029194" y="961455"/>
            <a:ext cx="283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Absolute direction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80CDCF-F5A5-5025-70FE-E6AF913F41D8}"/>
              </a:ext>
            </a:extLst>
          </p:cNvPr>
          <p:cNvCxnSpPr>
            <a:cxnSpLocks/>
          </p:cNvCxnSpPr>
          <p:nvPr/>
        </p:nvCxnSpPr>
        <p:spPr>
          <a:xfrm>
            <a:off x="1077370" y="4444046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566E22-C1ED-FB3F-3898-D87017F6C0B6}"/>
              </a:ext>
            </a:extLst>
          </p:cNvPr>
          <p:cNvCxnSpPr>
            <a:cxnSpLocks/>
          </p:cNvCxnSpPr>
          <p:nvPr/>
        </p:nvCxnSpPr>
        <p:spPr>
          <a:xfrm>
            <a:off x="1077370" y="4637641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03A443-16ED-63B1-94AB-6759E750CD85}"/>
              </a:ext>
            </a:extLst>
          </p:cNvPr>
          <p:cNvSpPr txBox="1"/>
          <p:nvPr/>
        </p:nvSpPr>
        <p:spPr>
          <a:xfrm>
            <a:off x="1484754" y="4326487"/>
            <a:ext cx="261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Preference for cardinal directions</a:t>
            </a:r>
          </a:p>
          <a:p>
            <a:r>
              <a:rPr lang="en-US" sz="1200" dirty="0"/>
              <a:t>Preference for off-cardinal directions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25E2C-D1C9-9418-AF8A-7AB99A888FB9}"/>
              </a:ext>
            </a:extLst>
          </p:cNvPr>
          <p:cNvCxnSpPr>
            <a:cxnSpLocks/>
          </p:cNvCxnSpPr>
          <p:nvPr/>
        </p:nvCxnSpPr>
        <p:spPr>
          <a:xfrm>
            <a:off x="1339096" y="1594192"/>
            <a:ext cx="212613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BC22CC-6E77-73B1-24CF-E38252BA6537}"/>
              </a:ext>
            </a:extLst>
          </p:cNvPr>
          <p:cNvCxnSpPr>
            <a:cxnSpLocks/>
          </p:cNvCxnSpPr>
          <p:nvPr/>
        </p:nvCxnSpPr>
        <p:spPr>
          <a:xfrm>
            <a:off x="1735935" y="1622820"/>
            <a:ext cx="573156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50DFE-04EE-6B0D-34E7-890B71CAEC4D}"/>
              </a:ext>
            </a:extLst>
          </p:cNvPr>
          <p:cNvCxnSpPr>
            <a:cxnSpLocks/>
          </p:cNvCxnSpPr>
          <p:nvPr/>
        </p:nvCxnSpPr>
        <p:spPr>
          <a:xfrm>
            <a:off x="2578527" y="1594192"/>
            <a:ext cx="562628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16F7C8-8B08-9974-B0BD-20A8027B6E3B}"/>
              </a:ext>
            </a:extLst>
          </p:cNvPr>
          <p:cNvCxnSpPr>
            <a:cxnSpLocks/>
          </p:cNvCxnSpPr>
          <p:nvPr/>
        </p:nvCxnSpPr>
        <p:spPr>
          <a:xfrm>
            <a:off x="3273380" y="1718882"/>
            <a:ext cx="0" cy="276172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8870A-B0C6-07BA-8FC4-1AFAFBD9C05F}"/>
              </a:ext>
            </a:extLst>
          </p:cNvPr>
          <p:cNvCxnSpPr>
            <a:cxnSpLocks/>
          </p:cNvCxnSpPr>
          <p:nvPr/>
        </p:nvCxnSpPr>
        <p:spPr>
          <a:xfrm>
            <a:off x="2022513" y="2886802"/>
            <a:ext cx="286578" cy="28127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A124F7-3305-1079-CDD7-412C79025D69}"/>
              </a:ext>
            </a:extLst>
          </p:cNvPr>
          <p:cNvCxnSpPr>
            <a:cxnSpLocks/>
          </p:cNvCxnSpPr>
          <p:nvPr/>
        </p:nvCxnSpPr>
        <p:spPr>
          <a:xfrm flipH="1">
            <a:off x="2039655" y="3388563"/>
            <a:ext cx="269436" cy="1782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E06E16-EDB8-FBD2-C494-F62AB0026334}"/>
              </a:ext>
            </a:extLst>
          </p:cNvPr>
          <p:cNvCxnSpPr>
            <a:cxnSpLocks/>
          </p:cNvCxnSpPr>
          <p:nvPr/>
        </p:nvCxnSpPr>
        <p:spPr>
          <a:xfrm>
            <a:off x="2116708" y="3760170"/>
            <a:ext cx="192383" cy="32230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2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Bhat, Manjiri</dc:creator>
  <cp:lastModifiedBy>Hughes, Anna E</cp:lastModifiedBy>
  <cp:revision>5</cp:revision>
  <dcterms:created xsi:type="dcterms:W3CDTF">2024-10-04T13:45:40Z</dcterms:created>
  <dcterms:modified xsi:type="dcterms:W3CDTF">2025-06-11T09:27:05Z</dcterms:modified>
</cp:coreProperties>
</file>