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6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44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1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73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4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3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5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03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ECD-6402-4DB0-A160-E951CEBB656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F375-2D21-43DB-A044-53E42B25B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3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952" t="25263" r="69139" b="26028"/>
          <a:stretch/>
        </p:blipFill>
        <p:spPr>
          <a:xfrm>
            <a:off x="727056" y="1368983"/>
            <a:ext cx="2904067" cy="3081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033" t="25474" r="69420" b="25966"/>
          <a:stretch/>
        </p:blipFill>
        <p:spPr>
          <a:xfrm>
            <a:off x="4339243" y="1368983"/>
            <a:ext cx="2825095" cy="3075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8379" t="25885" r="69908" b="25802"/>
          <a:stretch/>
        </p:blipFill>
        <p:spPr>
          <a:xfrm>
            <a:off x="8139700" y="1368983"/>
            <a:ext cx="2691783" cy="31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8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48" t="26708" r="69676" b="25556"/>
          <a:stretch/>
        </p:blipFill>
        <p:spPr>
          <a:xfrm>
            <a:off x="855750" y="1305406"/>
            <a:ext cx="2758915" cy="3042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473" t="25555" r="69629" b="25419"/>
          <a:stretch/>
        </p:blipFill>
        <p:spPr>
          <a:xfrm>
            <a:off x="4316000" y="1305406"/>
            <a:ext cx="2658378" cy="3080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356" t="25638" r="69167" b="25802"/>
          <a:stretch/>
        </p:blipFill>
        <p:spPr>
          <a:xfrm>
            <a:off x="8070273" y="1305406"/>
            <a:ext cx="2814428" cy="30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Anna E</dc:creator>
  <cp:lastModifiedBy>Hughes, Anna E</cp:lastModifiedBy>
  <cp:revision>3</cp:revision>
  <dcterms:created xsi:type="dcterms:W3CDTF">2023-04-18T12:30:35Z</dcterms:created>
  <dcterms:modified xsi:type="dcterms:W3CDTF">2023-04-18T12:40:04Z</dcterms:modified>
</cp:coreProperties>
</file>