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40A6-E61E-4A5A-AD6E-099249A8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A09C-07FF-4287-8FE0-FFDBF214F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4323-CA6F-4EBA-8C32-08E078A9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1908-0657-4291-94C7-329AFAE7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6D2C-5AD0-4C03-BC50-77022517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899B-76E8-49CD-9FF9-31357407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6203-27C0-463F-96CC-DD6AD26EE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AB91-2813-491A-A176-BACD2E9A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18D4-68D6-4E00-AB04-1994EFEE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6A81-86E0-4798-8C1F-9D7FF1E5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7429-17F9-4DA9-9841-B7096E95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AA04E-2D1D-40E7-8254-179CFD7A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23F8-60E5-4EAC-B585-C8474A8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CB9B-AD4E-4FC1-BCF9-231FE791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CEDC-9932-4C8D-ADDE-F4DCE436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73A3-F072-41A9-B2EC-5EEF49B1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D5EF-B87B-425C-A2CB-F3883DA1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61BE-04BB-4D18-ABE1-69EE1CDB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3AEF-870D-4B1B-ABAC-575E50E9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1C25-0665-41B8-B703-931151B8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6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D01-0A5D-43B6-AC1E-D07ADF44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9A7A3-A204-42B2-8F12-DF2EB416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A20E-0087-4732-A9A3-D7276269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400F-5215-4714-9480-106F23B0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73F8-3E84-4A2F-B8B9-415E4082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1399-A189-4D6E-A9D6-F00499C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B987-C1AA-45D2-BD35-BAD83BD41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A68C-459E-47E3-AA98-41DBEB0E6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B40C-86BC-440B-8B6E-3125D89A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33F6-8007-482C-B6D1-8D478C2A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ADA20-E30F-447B-BFF1-8FB959D4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7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AE4B-C251-4385-A881-82D3C747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6B1D-3D90-494C-BA20-B6949940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DB1B6-1BCB-442D-AADD-A1140EE10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06707-83E0-4D78-A39A-5F1BA299E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853DB-F582-40ED-919D-CFDC376CD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1AE2D-C16B-4D45-BFB0-3653A0AA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B6A69-DE72-4151-B0CE-E8DD833B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CC4D-DA8C-4E45-A6ED-471F32C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06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C072-DE52-45B7-8511-82E7392B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06797-5010-4ED5-9493-782F6480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D2B0E-ABBF-4B90-9B6A-4C6AB459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F717C-98DA-4E49-95DD-CC05B00A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5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064C-2124-4FD3-BB5C-C3854FD8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790E9-6F09-4D98-854C-5CBE96C9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8A35-E3DA-4CB0-ACF4-CA6A6878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B886-5701-4F2A-AC85-F10E7EBD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3DD3-83FD-4F3E-9415-4732417F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D9775-78CB-4A83-8726-E7A1AFFA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A3F87-B271-401A-A284-E4A654B5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10B6-73E6-4756-8D7F-71315920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DBA8-704A-4791-BCDC-6BA6AE0C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6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9F66-CCFF-4F33-89C7-367189CC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7B181-E35C-44A2-9B8C-E08D0A45B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296E2-EFE6-4B9D-A1E8-B1103B7E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4CA7-B0A1-4DC0-93D9-772E3CA4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6207-F1D2-408E-B897-37AA0417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FB9CA-80E2-4E9B-8AE7-AAF048F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4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74956-9BD0-4C54-89DC-39636169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3BA0-D39C-40DC-B0FE-97AF9311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A4C5-6858-40F5-9A4D-41CDD1811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F8F7-423C-4A48-835D-D076F972ECFE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72FC-7CEB-4D4C-94F1-C589188CC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54E2-5CFC-457E-B74B-5406A5595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9CA-04E7-4FE9-91CB-2B0613BA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2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tar, green&#10;&#10;Description automatically generated">
            <a:extLst>
              <a:ext uri="{FF2B5EF4-FFF2-40B4-BE49-F238E27FC236}">
                <a16:creationId xmlns:a16="http://schemas.microsoft.com/office/drawing/2014/main" id="{860AB471-3843-499B-B1D3-2BA04F67C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8246225" y="3630583"/>
            <a:ext cx="3945775" cy="2959331"/>
          </a:xfrm>
          <a:prstGeom prst="rect">
            <a:avLst/>
          </a:prstGeom>
        </p:spPr>
      </p:pic>
      <p:pic>
        <p:nvPicPr>
          <p:cNvPr id="7" name="Picture 6" descr="A group of fireworks in the sky&#10;&#10;Description automatically generated">
            <a:extLst>
              <a:ext uri="{FF2B5EF4-FFF2-40B4-BE49-F238E27FC236}">
                <a16:creationId xmlns:a16="http://schemas.microsoft.com/office/drawing/2014/main" id="{3FCC4D4F-DADB-4307-8B6F-6F477AE52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9395" y="3630582"/>
            <a:ext cx="3945775" cy="2959331"/>
          </a:xfrm>
          <a:prstGeom prst="rect">
            <a:avLst/>
          </a:prstGeom>
        </p:spPr>
      </p:pic>
      <p:pic>
        <p:nvPicPr>
          <p:cNvPr id="9" name="Picture 8" descr="A picture containing light, dark, sitting, green&#10;&#10;Description automatically generated">
            <a:extLst>
              <a:ext uri="{FF2B5EF4-FFF2-40B4-BE49-F238E27FC236}">
                <a16:creationId xmlns:a16="http://schemas.microsoft.com/office/drawing/2014/main" id="{020249B6-FC3A-4845-8AF5-8A2BFA96AA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767840" y="268085"/>
            <a:ext cx="3945775" cy="2959331"/>
          </a:xfrm>
          <a:prstGeom prst="rect">
            <a:avLst/>
          </a:prstGeom>
        </p:spPr>
      </p:pic>
      <p:pic>
        <p:nvPicPr>
          <p:cNvPr id="11" name="Picture 10" descr="A picture containing star, fireworks&#10;&#10;Description automatically generated">
            <a:extLst>
              <a:ext uri="{FF2B5EF4-FFF2-40B4-BE49-F238E27FC236}">
                <a16:creationId xmlns:a16="http://schemas.microsoft.com/office/drawing/2014/main" id="{EC33B202-2725-4DB6-9BDC-87294C4B10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6478387" y="268085"/>
            <a:ext cx="3945775" cy="2959331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87B98794-2DE1-4282-A869-663771557A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4123112" y="3630581"/>
            <a:ext cx="3945775" cy="29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8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Alasdair</dc:creator>
  <cp:lastModifiedBy>Alasdair</cp:lastModifiedBy>
  <cp:revision>1</cp:revision>
  <dcterms:created xsi:type="dcterms:W3CDTF">2021-01-13T14:42:30Z</dcterms:created>
  <dcterms:modified xsi:type="dcterms:W3CDTF">2021-01-13T14:47:47Z</dcterms:modified>
</cp:coreProperties>
</file>