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1.xml.rels" ContentType="application/vnd.openxmlformats-package.relationships+xml"/>
  <Override PartName="/ppt/notesSlides/_rels/notesSlide45.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media/image1.jpeg" ContentType="image/jpeg"/>
  <Override PartName="/ppt/media/image2.jpeg" ContentType="image/jpeg"/>
  <Override PartName="/ppt/media/image8.png" ContentType="image/png"/>
  <Override PartName="/ppt/media/image3.jpeg" ContentType="image/jpeg"/>
  <Override PartName="/ppt/media/image4.jpeg" ContentType="image/jpeg"/>
  <Override PartName="/ppt/media/image11.png" ContentType="image/png"/>
  <Override PartName="/ppt/media/image5.jpeg" ContentType="image/jpeg"/>
  <Override PartName="/ppt/media/image6.jpeg" ContentType="image/jpeg"/>
  <Override PartName="/ppt/media/image21.png" ContentType="image/png"/>
  <Override PartName="/ppt/media/image7.jpeg" ContentType="image/jpeg"/>
  <Override PartName="/ppt/media/image9.png" ContentType="image/png"/>
  <Override PartName="/ppt/media/image10.png" ContentType="image/png"/>
  <Override PartName="/ppt/media/image12.png" ContentType="image/png"/>
  <Override PartName="/ppt/media/image18.jpeg" ContentType="image/jpeg"/>
  <Override PartName="/ppt/media/image13.png" ContentType="image/png"/>
  <Override PartName="/ppt/media/image14.jpeg" ContentType="image/jpeg"/>
  <Override PartName="/ppt/media/image15.jpeg" ContentType="image/jpeg"/>
  <Override PartName="/ppt/media/image16.jpeg" ContentType="image/jpeg"/>
  <Override PartName="/ppt/media/image17.jpeg" ContentType="image/jpeg"/>
  <Override PartName="/ppt/media/image19.jpeg" ContentType="image/jpeg"/>
  <Override PartName="/ppt/media/image20.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243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44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44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44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44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3A9A2C0-1C9E-49B6-AF90-AA869EB8333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3" name="PlaceHolder 1"/>
          <p:cNvSpPr>
            <a:spLocks noGrp="1"/>
          </p:cNvSpPr>
          <p:nvPr>
            <p:ph type="sldImg"/>
          </p:nvPr>
        </p:nvSpPr>
        <p:spPr>
          <a:xfrm>
            <a:off x="380880" y="685800"/>
            <a:ext cx="6095520" cy="3428640"/>
          </a:xfrm>
          <a:prstGeom prst="rect">
            <a:avLst/>
          </a:prstGeom>
        </p:spPr>
      </p:sp>
      <p:sp>
        <p:nvSpPr>
          <p:cNvPr id="318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Good afternoon , Thank you all for being here. first, I would like to [present myself my name is Berranem Mahdi, I’m here to do a presentation about my master thesis work which is about  LSTMs Classifiers ..</a:t>
            </a: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7" name="PlaceHolder 1"/>
          <p:cNvSpPr>
            <a:spLocks noGrp="1"/>
          </p:cNvSpPr>
          <p:nvPr>
            <p:ph type="sldImg"/>
          </p:nvPr>
        </p:nvSpPr>
        <p:spPr>
          <a:xfrm>
            <a:off x="380880" y="685800"/>
            <a:ext cx="6095520" cy="3428640"/>
          </a:xfrm>
          <a:prstGeom prst="rect">
            <a:avLst/>
          </a:prstGeom>
        </p:spPr>
      </p:sp>
      <p:sp>
        <p:nvSpPr>
          <p:cNvPr id="319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US" sz="1100" spc="-1" strike="noStrike">
                <a:solidFill>
                  <a:srgbClr val="000000"/>
                </a:solidFill>
                <a:latin typeface="Arial"/>
                <a:ea typeface="Arial"/>
              </a:rPr>
              <a:t>2) But sadly enough the simple architecture of </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9" name="PlaceHolder 1"/>
          <p:cNvSpPr>
            <a:spLocks noGrp="1"/>
          </p:cNvSpPr>
          <p:nvPr>
            <p:ph type="sldImg"/>
          </p:nvPr>
        </p:nvSpPr>
        <p:spPr>
          <a:xfrm>
            <a:off x="380880" y="685800"/>
            <a:ext cx="6095520" cy="3428640"/>
          </a:xfrm>
          <a:prstGeom prst="rect">
            <a:avLst/>
          </a:prstGeom>
        </p:spPr>
      </p:sp>
      <p:sp>
        <p:nvSpPr>
          <p:cNvPr id="320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r>
              <a:rPr b="0" lang="en-US" sz="1300" spc="-1" strike="noStrike">
                <a:solidFill>
                  <a:srgbClr val="000000"/>
                </a:solidFill>
                <a:latin typeface="Times New Roman"/>
                <a:ea typeface="Times New Roman"/>
              </a:rPr>
              <a:t>LSTM cells are able to control the information flow</a:t>
            </a:r>
            <a:endParaRPr b="0" lang="en-US" sz="13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1" name="PlaceHolder 1"/>
          <p:cNvSpPr>
            <a:spLocks noGrp="1"/>
          </p:cNvSpPr>
          <p:nvPr>
            <p:ph type="sldImg"/>
          </p:nvPr>
        </p:nvSpPr>
        <p:spPr>
          <a:xfrm>
            <a:off x="380880" y="685800"/>
            <a:ext cx="6095520" cy="3428640"/>
          </a:xfrm>
          <a:prstGeom prst="rect">
            <a:avLst/>
          </a:prstGeom>
        </p:spPr>
      </p:sp>
      <p:sp>
        <p:nvSpPr>
          <p:cNvPr id="3202"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US" sz="1100" spc="-1" strike="noStrike">
                <a:solidFill>
                  <a:srgbClr val="000000"/>
                </a:solidFill>
                <a:latin typeface="Arial"/>
                <a:ea typeface="Arial"/>
              </a:rPr>
              <a:t>With this gate LSTMs </a:t>
            </a:r>
            <a:r>
              <a:rPr b="1" lang="en-US" sz="1100" spc="-1" strike="noStrike">
                <a:solidFill>
                  <a:srgbClr val="000000"/>
                </a:solidFill>
                <a:latin typeface="Arial"/>
                <a:ea typeface="Arial"/>
              </a:rPr>
              <a:t>forget the irrelevant </a:t>
            </a:r>
            <a:r>
              <a:rPr b="0" lang="en-US" sz="1100" spc="-1" strike="noStrike">
                <a:solidFill>
                  <a:srgbClr val="000000"/>
                </a:solidFill>
                <a:latin typeface="Arial"/>
                <a:ea typeface="Arial"/>
              </a:rPr>
              <a:t>parts of the previous state</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3" name="PlaceHolder 1"/>
          <p:cNvSpPr>
            <a:spLocks noGrp="1"/>
          </p:cNvSpPr>
          <p:nvPr>
            <p:ph type="sldImg"/>
          </p:nvPr>
        </p:nvSpPr>
        <p:spPr>
          <a:xfrm>
            <a:off x="380880" y="685800"/>
            <a:ext cx="6095520" cy="3428640"/>
          </a:xfrm>
          <a:prstGeom prst="rect">
            <a:avLst/>
          </a:prstGeom>
        </p:spPr>
      </p:sp>
      <p:sp>
        <p:nvSpPr>
          <p:cNvPr id="3204"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US" sz="1100" spc="-1" strike="noStrike">
                <a:solidFill>
                  <a:srgbClr val="000000"/>
                </a:solidFill>
                <a:latin typeface="Arial"/>
                <a:ea typeface="Arial"/>
              </a:rPr>
              <a:t>This gate allow to LSTMs to </a:t>
            </a:r>
            <a:r>
              <a:rPr b="1" lang="en-US" sz="1100" spc="-1" strike="noStrike">
                <a:solidFill>
                  <a:srgbClr val="000000"/>
                </a:solidFill>
                <a:latin typeface="Arial"/>
                <a:ea typeface="Arial"/>
              </a:rPr>
              <a:t>store </a:t>
            </a:r>
            <a:r>
              <a:rPr b="0" lang="en-US" sz="1100" spc="-1" strike="noStrike">
                <a:solidFill>
                  <a:srgbClr val="000000"/>
                </a:solidFill>
                <a:latin typeface="Arial"/>
                <a:ea typeface="Arial"/>
              </a:rPr>
              <a:t>the</a:t>
            </a:r>
            <a:r>
              <a:rPr b="1" lang="en-US" sz="1100" spc="-1" strike="noStrike">
                <a:solidFill>
                  <a:srgbClr val="000000"/>
                </a:solidFill>
                <a:latin typeface="Arial"/>
                <a:ea typeface="Arial"/>
              </a:rPr>
              <a:t> relevant </a:t>
            </a:r>
            <a:r>
              <a:rPr b="0" lang="en-US" sz="1100" spc="-1" strike="noStrike">
                <a:solidFill>
                  <a:srgbClr val="000000"/>
                </a:solidFill>
                <a:latin typeface="Arial"/>
                <a:ea typeface="Arial"/>
              </a:rPr>
              <a:t>new information into the cell store</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5" name="PlaceHolder 1"/>
          <p:cNvSpPr>
            <a:spLocks noGrp="1"/>
          </p:cNvSpPr>
          <p:nvPr>
            <p:ph type="sldImg"/>
          </p:nvPr>
        </p:nvSpPr>
        <p:spPr>
          <a:xfrm>
            <a:off x="380880" y="685800"/>
            <a:ext cx="6095520" cy="3428640"/>
          </a:xfrm>
          <a:prstGeom prst="rect">
            <a:avLst/>
          </a:prstGeom>
        </p:spPr>
      </p:sp>
      <p:sp>
        <p:nvSpPr>
          <p:cNvPr id="3206"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US" sz="1100" spc="-1" strike="noStrike">
                <a:solidFill>
                  <a:srgbClr val="000000"/>
                </a:solidFill>
                <a:latin typeface="Arial"/>
                <a:ea typeface="Arial"/>
              </a:rPr>
              <a:t>LSTMs </a:t>
            </a:r>
            <a:r>
              <a:rPr b="1" lang="en-US" sz="1100" spc="-1" strike="noStrike">
                <a:solidFill>
                  <a:srgbClr val="000000"/>
                </a:solidFill>
                <a:latin typeface="Arial"/>
                <a:ea typeface="Arial"/>
              </a:rPr>
              <a:t>selectively update </a:t>
            </a:r>
            <a:r>
              <a:rPr b="0" lang="en-US" sz="1100" spc="-1" strike="noStrike">
                <a:solidFill>
                  <a:srgbClr val="000000"/>
                </a:solidFill>
                <a:latin typeface="Arial"/>
                <a:ea typeface="Arial"/>
              </a:rPr>
              <a:t>cell state values.</a:t>
            </a:r>
            <a:endParaRPr b="0" lang="en-US" sz="11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7" name="PlaceHolder 1"/>
          <p:cNvSpPr>
            <a:spLocks noGrp="1"/>
          </p:cNvSpPr>
          <p:nvPr>
            <p:ph type="sldImg"/>
          </p:nvPr>
        </p:nvSpPr>
        <p:spPr>
          <a:xfrm>
            <a:off x="380880" y="685800"/>
            <a:ext cx="6095520" cy="3428640"/>
          </a:xfrm>
          <a:prstGeom prst="rect">
            <a:avLst/>
          </a:prstGeom>
        </p:spPr>
      </p:sp>
      <p:sp>
        <p:nvSpPr>
          <p:cNvPr id="320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300" spc="-1" strike="noStrike">
                <a:solidFill>
                  <a:srgbClr val="000000"/>
                </a:solidFill>
                <a:latin typeface="Times New Roman"/>
                <a:ea typeface="Times New Roman"/>
              </a:rPr>
              <a:t>The </a:t>
            </a:r>
            <a:r>
              <a:rPr b="1" lang="en-US" sz="1300" spc="-1" strike="noStrike">
                <a:solidFill>
                  <a:srgbClr val="000000"/>
                </a:solidFill>
                <a:latin typeface="Times New Roman"/>
                <a:ea typeface="Times New Roman"/>
              </a:rPr>
              <a:t>output gate </a:t>
            </a:r>
            <a:r>
              <a:rPr b="0" lang="en-US" sz="1300" spc="-1" strike="noStrike">
                <a:solidFill>
                  <a:srgbClr val="000000"/>
                </a:solidFill>
                <a:latin typeface="Times New Roman"/>
                <a:ea typeface="Times New Roman"/>
              </a:rPr>
              <a:t>controls what information is sent to the next time step </a:t>
            </a:r>
            <a:endParaRPr b="0" lang="en-US" sz="1300" spc="-1" strike="noStrike">
              <a:latin typeface="Arial"/>
            </a:endParaRPr>
          </a:p>
          <a:p>
            <a:pPr>
              <a:lnSpc>
                <a:spcPct val="100000"/>
              </a:lnSpc>
              <a:tabLst>
                <a:tab algn="l" pos="0"/>
              </a:tabLst>
            </a:pPr>
            <a:endParaRPr b="0" lang="en-US" sz="13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9" name="PlaceHolder 1"/>
          <p:cNvSpPr>
            <a:spLocks noGrp="1"/>
          </p:cNvSpPr>
          <p:nvPr>
            <p:ph type="sldImg"/>
          </p:nvPr>
        </p:nvSpPr>
        <p:spPr>
          <a:xfrm>
            <a:off x="380880" y="685800"/>
            <a:ext cx="6095520" cy="3428640"/>
          </a:xfrm>
          <a:prstGeom prst="rect">
            <a:avLst/>
          </a:prstGeom>
        </p:spPr>
      </p:sp>
      <p:sp>
        <p:nvSpPr>
          <p:cNvPr id="321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as shown in the slide here a scheme about the system architecture , in the next slides i ll be discussing more the different phases </a:t>
            </a: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1" name="PlaceHolder 1"/>
          <p:cNvSpPr>
            <a:spLocks noGrp="1"/>
          </p:cNvSpPr>
          <p:nvPr>
            <p:ph type="sldImg"/>
          </p:nvPr>
        </p:nvSpPr>
        <p:spPr>
          <a:xfrm>
            <a:off x="380880" y="685800"/>
            <a:ext cx="6095520" cy="3428640"/>
          </a:xfrm>
          <a:prstGeom prst="rect">
            <a:avLst/>
          </a:prstGeom>
        </p:spPr>
      </p:sp>
      <p:sp>
        <p:nvSpPr>
          <p:cNvPr id="321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Times New Roman"/>
                <a:ea typeface="Times New Roman"/>
              </a:rPr>
              <a:t>the first stage of our system is data preprocessing, and the main goal of </a:t>
            </a:r>
            <a:r>
              <a:rPr b="0" lang="en-US" sz="1100" spc="-1" strike="noStrike">
                <a:solidFill>
                  <a:srgbClr val="000000"/>
                </a:solidFill>
                <a:latin typeface="Arial"/>
                <a:ea typeface="Arial"/>
              </a:rPr>
              <a:t>it is to reduce the size of data and keep it informative.</a:t>
            </a:r>
            <a:r>
              <a:rPr b="0" lang="en-US" sz="1100" spc="-1" strike="noStrike">
                <a:solidFill>
                  <a:srgbClr val="000000"/>
                </a:solidFill>
                <a:latin typeface="Times New Roman"/>
                <a:ea typeface="Times New Roman"/>
              </a:rPr>
              <a:t> </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5" name="PlaceHolder 1"/>
          <p:cNvSpPr>
            <a:spLocks noGrp="1"/>
          </p:cNvSpPr>
          <p:nvPr>
            <p:ph type="sldImg"/>
          </p:nvPr>
        </p:nvSpPr>
        <p:spPr>
          <a:xfrm>
            <a:off x="380880" y="685800"/>
            <a:ext cx="6095520" cy="3428640"/>
          </a:xfrm>
          <a:prstGeom prst="rect">
            <a:avLst/>
          </a:prstGeom>
        </p:spPr>
      </p:sp>
      <p:sp>
        <p:nvSpPr>
          <p:cNvPr id="3186"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Arial"/>
              <a:buChar char="●"/>
            </a:pPr>
            <a:r>
              <a:rPr b="0" lang="en-US" sz="1100" spc="-1" strike="noStrike">
                <a:solidFill>
                  <a:srgbClr val="000000"/>
                </a:solidFill>
                <a:latin typeface="Arial"/>
                <a:ea typeface="Arial"/>
              </a:rPr>
              <a:t>Let's begin with presenting the main points that I will be focusing on today.</a:t>
            </a:r>
            <a:endParaRPr b="0" lang="en-US" sz="1100" spc="-1" strike="noStrike">
              <a:latin typeface="Arial"/>
            </a:endParaRPr>
          </a:p>
          <a:p>
            <a:pPr marL="457200" indent="-298080">
              <a:lnSpc>
                <a:spcPct val="100000"/>
              </a:lnSpc>
              <a:buClr>
                <a:srgbClr val="000000"/>
              </a:buClr>
              <a:buFont typeface="Arial"/>
              <a:buChar char="●"/>
            </a:pPr>
            <a:r>
              <a:rPr b="1" lang="en-US" sz="1100" spc="-1" strike="noStrike">
                <a:solidFill>
                  <a:srgbClr val="000000"/>
                </a:solidFill>
                <a:latin typeface="Arial"/>
                <a:ea typeface="Arial"/>
              </a:rPr>
              <a:t>First we begin </a:t>
            </a:r>
            <a:r>
              <a:rPr b="0" lang="en-US" sz="1100" spc="-1" strike="noStrike">
                <a:solidFill>
                  <a:srgbClr val="000000"/>
                </a:solidFill>
                <a:latin typeface="Arial"/>
                <a:ea typeface="Arial"/>
              </a:rPr>
              <a:t>with an introduction ,</a:t>
            </a:r>
            <a:r>
              <a:rPr b="1" lang="en-US" sz="1100" spc="-1" strike="noStrike">
                <a:solidFill>
                  <a:srgbClr val="000000"/>
                </a:solidFill>
                <a:latin typeface="Arial"/>
                <a:ea typeface="Arial"/>
              </a:rPr>
              <a:t>next we will be talking about </a:t>
            </a:r>
            <a:r>
              <a:rPr b="0" lang="en-US" sz="1100" spc="-1" strike="noStrike">
                <a:solidFill>
                  <a:srgbClr val="000000"/>
                </a:solidFill>
                <a:latin typeface="Arial"/>
                <a:ea typeface="Arial"/>
              </a:rPr>
              <a:t>feature extraction, </a:t>
            </a:r>
            <a:r>
              <a:rPr b="1" lang="en-US" sz="1100" spc="-1" strike="noStrike">
                <a:solidFill>
                  <a:srgbClr val="000000"/>
                </a:solidFill>
                <a:latin typeface="Arial"/>
                <a:ea typeface="Arial"/>
              </a:rPr>
              <a:t>then we move on </a:t>
            </a:r>
            <a:r>
              <a:rPr b="0" lang="en-US" sz="1100" spc="-1" strike="noStrike">
                <a:solidFill>
                  <a:srgbClr val="000000"/>
                </a:solidFill>
                <a:latin typeface="Arial"/>
                <a:ea typeface="Arial"/>
              </a:rPr>
              <a:t>to LSTM for sequence Modeling, then </a:t>
            </a:r>
            <a:r>
              <a:rPr b="1" lang="en-US" sz="1100" spc="-1" strike="noStrike">
                <a:solidFill>
                  <a:srgbClr val="000000"/>
                </a:solidFill>
                <a:latin typeface="Arial"/>
                <a:ea typeface="Arial"/>
              </a:rPr>
              <a:t>we proceed </a:t>
            </a:r>
            <a:r>
              <a:rPr b="0" lang="en-US" sz="1100" spc="-1" strike="noStrike">
                <a:solidFill>
                  <a:srgbClr val="000000"/>
                </a:solidFill>
                <a:latin typeface="Arial"/>
                <a:ea typeface="Arial"/>
              </a:rPr>
              <a:t>to the proposed approach. Last but not least we conclude this presentation with a conclusion and some perspectives for future works.</a:t>
            </a:r>
            <a:endParaRPr b="0" lang="en-US" sz="1100" spc="-1" strike="noStrike">
              <a:latin typeface="Arial"/>
            </a:endParaRPr>
          </a:p>
          <a:p>
            <a:pPr marL="158760">
              <a:lnSpc>
                <a:spcPct val="100000"/>
              </a:lnSpc>
              <a:tabLst>
                <a:tab algn="l" pos="0"/>
              </a:tabLst>
            </a:pP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3" name="PlaceHolder 1"/>
          <p:cNvSpPr>
            <a:spLocks noGrp="1"/>
          </p:cNvSpPr>
          <p:nvPr>
            <p:ph type="sldImg"/>
          </p:nvPr>
        </p:nvSpPr>
        <p:spPr>
          <a:xfrm>
            <a:off x="380880" y="685800"/>
            <a:ext cx="6095520" cy="3428640"/>
          </a:xfrm>
          <a:prstGeom prst="rect">
            <a:avLst/>
          </a:prstGeom>
        </p:spPr>
      </p:sp>
      <p:sp>
        <p:nvSpPr>
          <p:cNvPr id="3214"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Arial"/>
              <a:buChar char="●"/>
            </a:pPr>
            <a:r>
              <a:rPr b="0" lang="en-US" sz="1100" spc="-1" strike="noStrike">
                <a:solidFill>
                  <a:srgbClr val="000000"/>
                </a:solidFill>
                <a:latin typeface="Arial"/>
                <a:ea typeface="Arial"/>
              </a:rPr>
              <a:t>Just to refresh,1, where similar words cluster together and different words repel</a:t>
            </a:r>
            <a:endParaRPr b="0" lang="en-US" sz="1100" spc="-1" strike="noStrike">
              <a:latin typeface="Arial"/>
            </a:endParaRPr>
          </a:p>
          <a:p>
            <a:pPr marL="457200" indent="-298080">
              <a:lnSpc>
                <a:spcPct val="100000"/>
              </a:lnSpc>
              <a:buClr>
                <a:srgbClr val="000000"/>
              </a:buClr>
              <a:buFont typeface="Arial"/>
              <a:buChar char="●"/>
            </a:pPr>
            <a:r>
              <a:rPr b="0" lang="en-US" sz="1100" spc="-1" strike="noStrike">
                <a:solidFill>
                  <a:srgbClr val="000000"/>
                </a:solidFill>
                <a:latin typeface="Arial"/>
                <a:ea typeface="Arial"/>
              </a:rPr>
              <a:t>to derive semantic relationships between words 2</a:t>
            </a:r>
            <a:endParaRPr b="0" lang="en-US" sz="1100" spc="-1" strike="noStrike">
              <a:latin typeface="Arial"/>
            </a:endParaRPr>
          </a:p>
          <a:p>
            <a:pPr marL="457200" indent="-298080">
              <a:lnSpc>
                <a:spcPct val="100000"/>
              </a:lnSpc>
              <a:buClr>
                <a:srgbClr val="000000"/>
              </a:buClr>
              <a:buFont typeface="Arial"/>
              <a:buChar char="●"/>
            </a:pPr>
            <a:r>
              <a:rPr b="0" lang="en-US" sz="1100" spc="-1" strike="noStrike">
                <a:solidFill>
                  <a:srgbClr val="000000"/>
                </a:solidFill>
                <a:latin typeface="Arial"/>
                <a:ea typeface="Arial"/>
              </a:rPr>
              <a:t>3 and the resulting representations showcase interesting linear substructures of the word vector space.</a:t>
            </a: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5" name="PlaceHolder 1"/>
          <p:cNvSpPr>
            <a:spLocks noGrp="1"/>
          </p:cNvSpPr>
          <p:nvPr>
            <p:ph type="sldImg"/>
          </p:nvPr>
        </p:nvSpPr>
        <p:spPr>
          <a:xfrm>
            <a:off x="380880" y="685800"/>
            <a:ext cx="6095520" cy="3428640"/>
          </a:xfrm>
          <a:prstGeom prst="rect">
            <a:avLst/>
          </a:prstGeom>
        </p:spPr>
      </p:sp>
      <p:sp>
        <p:nvSpPr>
          <p:cNvPr id="321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as shown in slide is </a:t>
            </a:r>
            <a:endParaRPr b="0" lang="en-US" sz="11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7" name="PlaceHolder 1"/>
          <p:cNvSpPr>
            <a:spLocks noGrp="1"/>
          </p:cNvSpPr>
          <p:nvPr>
            <p:ph type="sldImg"/>
          </p:nvPr>
        </p:nvSpPr>
        <p:spPr>
          <a:xfrm>
            <a:off x="380880" y="685800"/>
            <a:ext cx="6095520" cy="3428640"/>
          </a:xfrm>
          <a:prstGeom prst="rect">
            <a:avLst/>
          </a:prstGeom>
        </p:spPr>
      </p:sp>
      <p:sp>
        <p:nvSpPr>
          <p:cNvPr id="321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We have investigated a several of recent architectures based on LSTM </a:t>
            </a:r>
            <a:endParaRPr b="0" lang="en-US" sz="1100" spc="-1" strike="noStrike">
              <a:latin typeface="Arial"/>
            </a:endParaRPr>
          </a:p>
          <a:p>
            <a:pPr>
              <a:lnSpc>
                <a:spcPct val="100000"/>
              </a:lnSpc>
              <a:tabLst>
                <a:tab algn="l" pos="0"/>
              </a:tabLst>
            </a:pPr>
            <a:r>
              <a:rPr b="0" lang="en-US" sz="1100" spc="-1" strike="noStrike">
                <a:solidFill>
                  <a:srgbClr val="000000"/>
                </a:solidFill>
                <a:latin typeface="Arial"/>
                <a:ea typeface="Arial"/>
              </a:rPr>
              <a:t>Namely :</a:t>
            </a:r>
            <a:endParaRPr b="0" lang="en-US" sz="1100" spc="-1" strike="noStrike">
              <a:latin typeface="Arial"/>
            </a:endParaRPr>
          </a:p>
          <a:p>
            <a:pPr>
              <a:lnSpc>
                <a:spcPct val="100000"/>
              </a:lnSpc>
              <a:tabLst>
                <a:tab algn="l" pos="0"/>
              </a:tabLst>
            </a:pPr>
            <a:r>
              <a:rPr b="0" lang="en-US" sz="1100" spc="-1" strike="noStrike">
                <a:solidFill>
                  <a:srgbClr val="000000"/>
                </a:solidFill>
                <a:latin typeface="Arial"/>
                <a:ea typeface="Arial"/>
              </a:rPr>
              <a:t>LSTM CLSTM BLSTM and we have expiremented for each architecture with different parameters.</a:t>
            </a:r>
            <a:endParaRPr b="0" lang="en-US" sz="11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9" name="PlaceHolder 1"/>
          <p:cNvSpPr>
            <a:spLocks noGrp="1"/>
          </p:cNvSpPr>
          <p:nvPr>
            <p:ph type="sldImg"/>
          </p:nvPr>
        </p:nvSpPr>
        <p:spPr>
          <a:xfrm>
            <a:off x="380880" y="685800"/>
            <a:ext cx="6095520" cy="3428640"/>
          </a:xfrm>
          <a:prstGeom prst="rect">
            <a:avLst/>
          </a:prstGeom>
        </p:spPr>
      </p:sp>
      <p:sp>
        <p:nvSpPr>
          <p:cNvPr id="322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LSTM model archi consists of a LSTM layer and an embedding layer , the experiment we did is by adding another  LSTM layer to the model </a:t>
            </a:r>
            <a:endParaRPr b="0" lang="en-US" sz="11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1" name="PlaceHolder 1"/>
          <p:cNvSpPr>
            <a:spLocks noGrp="1"/>
          </p:cNvSpPr>
          <p:nvPr>
            <p:ph type="sldImg"/>
          </p:nvPr>
        </p:nvSpPr>
        <p:spPr>
          <a:xfrm>
            <a:off x="380880" y="685800"/>
            <a:ext cx="6095520" cy="3428640"/>
          </a:xfrm>
          <a:prstGeom prst="rect">
            <a:avLst/>
          </a:prstGeom>
        </p:spPr>
      </p:sp>
      <p:sp>
        <p:nvSpPr>
          <p:cNvPr id="322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LSTM model archi consists of a 1D conv layer </a:t>
            </a:r>
            <a:r>
              <a:rPr b="0" lang="en-US" sz="1100" spc="-1" strike="noStrike">
                <a:solidFill>
                  <a:srgbClr val="695d45"/>
                </a:solidFill>
                <a:latin typeface="Arial"/>
                <a:ea typeface="Arial"/>
              </a:rPr>
              <a:t>and biderctoinnel  </a:t>
            </a:r>
            <a:r>
              <a:rPr b="0" lang="en-US" sz="1100" spc="-1" strike="noStrike">
                <a:solidFill>
                  <a:srgbClr val="000000"/>
                </a:solidFill>
                <a:latin typeface="Arial"/>
                <a:ea typeface="Arial"/>
              </a:rPr>
              <a:t> LSTM layer and an embedding layer  , the experiment we did is by switching the </a:t>
            </a:r>
            <a:r>
              <a:rPr b="0" lang="en-US" sz="1100" spc="-1" strike="noStrike">
                <a:solidFill>
                  <a:srgbClr val="695d45"/>
                </a:solidFill>
                <a:latin typeface="Arial"/>
                <a:ea typeface="Arial"/>
              </a:rPr>
              <a:t>biderctoinnel  layer into a LSTM layer .</a:t>
            </a:r>
            <a:r>
              <a:rPr b="0" lang="en-US" sz="1100" spc="-1" strike="noStrike">
                <a:solidFill>
                  <a:srgbClr val="000000"/>
                </a:solidFill>
                <a:latin typeface="Arial"/>
                <a:ea typeface="Arial"/>
              </a:rPr>
              <a:t> </a:t>
            </a:r>
            <a:endParaRPr b="0" lang="en-US" sz="11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3" name="PlaceHolder 1"/>
          <p:cNvSpPr>
            <a:spLocks noGrp="1"/>
          </p:cNvSpPr>
          <p:nvPr>
            <p:ph type="sldImg"/>
          </p:nvPr>
        </p:nvSpPr>
        <p:spPr>
          <a:xfrm>
            <a:off x="380880" y="685800"/>
            <a:ext cx="6095520" cy="3428640"/>
          </a:xfrm>
          <a:prstGeom prst="rect">
            <a:avLst/>
          </a:prstGeom>
        </p:spPr>
      </p:sp>
      <p:sp>
        <p:nvSpPr>
          <p:cNvPr id="322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LSTM model archi consists of a </a:t>
            </a:r>
            <a:r>
              <a:rPr b="0" lang="en-US" sz="1100" spc="-1" strike="noStrike">
                <a:solidFill>
                  <a:srgbClr val="695d45"/>
                </a:solidFill>
                <a:latin typeface="Arial"/>
                <a:ea typeface="Arial"/>
              </a:rPr>
              <a:t>biderctoinnel </a:t>
            </a:r>
            <a:r>
              <a:rPr b="0" lang="en-US" sz="1100" spc="-1" strike="noStrike">
                <a:solidFill>
                  <a:srgbClr val="000000"/>
                </a:solidFill>
                <a:latin typeface="Arial"/>
                <a:ea typeface="Arial"/>
              </a:rPr>
              <a:t> LSTM layer and an embedding layer , the experiment we did is by adding another </a:t>
            </a:r>
            <a:r>
              <a:rPr b="0" lang="en-US" sz="1100" spc="-1" strike="noStrike">
                <a:solidFill>
                  <a:srgbClr val="695d45"/>
                </a:solidFill>
                <a:latin typeface="Arial"/>
                <a:ea typeface="Arial"/>
              </a:rPr>
              <a:t>biderctoinnel </a:t>
            </a:r>
            <a:r>
              <a:rPr b="0" lang="en-US" sz="1100" spc="-1" strike="noStrike">
                <a:solidFill>
                  <a:srgbClr val="000000"/>
                </a:solidFill>
                <a:latin typeface="Arial"/>
                <a:ea typeface="Arial"/>
              </a:rPr>
              <a:t> LSTM layer to the model </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5" name="PlaceHolder 1"/>
          <p:cNvSpPr>
            <a:spLocks noGrp="1"/>
          </p:cNvSpPr>
          <p:nvPr>
            <p:ph type="sldImg"/>
          </p:nvPr>
        </p:nvSpPr>
        <p:spPr>
          <a:xfrm>
            <a:off x="380880" y="685800"/>
            <a:ext cx="6095520" cy="3428640"/>
          </a:xfrm>
          <a:prstGeom prst="rect">
            <a:avLst/>
          </a:prstGeom>
        </p:spPr>
      </p:sp>
      <p:sp>
        <p:nvSpPr>
          <p:cNvPr id="322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in this slide we can see the process of the testing in our system ,first we get predictions from the different models then we apply the fusion based on majority voting to get the predicted labels . </a:t>
            </a:r>
            <a:endParaRPr b="0" lang="en-US" sz="11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7" name="PlaceHolder 1"/>
          <p:cNvSpPr>
            <a:spLocks noGrp="1"/>
          </p:cNvSpPr>
          <p:nvPr>
            <p:ph type="sldImg"/>
          </p:nvPr>
        </p:nvSpPr>
        <p:spPr>
          <a:xfrm>
            <a:off x="380880" y="685800"/>
            <a:ext cx="6095520" cy="3428640"/>
          </a:xfrm>
          <a:prstGeom prst="rect">
            <a:avLst/>
          </a:prstGeom>
        </p:spPr>
      </p:sp>
      <p:sp>
        <p:nvSpPr>
          <p:cNvPr id="322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same as we explained in the previous slide but fusion only the prediction from  selected  models (based on performance). </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7" name="PlaceHolder 1"/>
          <p:cNvSpPr>
            <a:spLocks noGrp="1"/>
          </p:cNvSpPr>
          <p:nvPr>
            <p:ph type="sldImg"/>
          </p:nvPr>
        </p:nvSpPr>
        <p:spPr>
          <a:xfrm>
            <a:off x="380880" y="685800"/>
            <a:ext cx="6095520" cy="3428640"/>
          </a:xfrm>
          <a:prstGeom prst="rect">
            <a:avLst/>
          </a:prstGeom>
        </p:spPr>
      </p:sp>
      <p:sp>
        <p:nvSpPr>
          <p:cNvPr id="3188" name="PlaceHolder 2"/>
          <p:cNvSpPr>
            <a:spLocks noGrp="1"/>
          </p:cNvSpPr>
          <p:nvPr>
            <p:ph type="body"/>
          </p:nvPr>
        </p:nvSpPr>
        <p:spPr>
          <a:xfrm>
            <a:off x="685800" y="4343400"/>
            <a:ext cx="5486040" cy="4114440"/>
          </a:xfrm>
          <a:prstGeom prst="rect">
            <a:avLst/>
          </a:prstGeom>
        </p:spPr>
        <p:txBody>
          <a:bodyPr tIns="91440" bIns="91440">
            <a:noAutofit/>
          </a:bodyPr>
          <a:p>
            <a:pPr>
              <a:lnSpc>
                <a:spcPct val="115000"/>
              </a:lnSpc>
              <a:tabLst>
                <a:tab algn="l" pos="0"/>
              </a:tabLst>
            </a:pPr>
            <a:r>
              <a:rPr b="0" lang="en-US" sz="1100" spc="-1" strike="noStrike">
                <a:solidFill>
                  <a:srgbClr val="000000"/>
                </a:solidFill>
                <a:latin typeface="Arial"/>
                <a:ea typeface="Arial"/>
              </a:rPr>
              <a:t>The introduction part is divided into three main parts :</a:t>
            </a:r>
            <a:endParaRPr b="0" lang="en-US" sz="1100" spc="-1" strike="noStrike">
              <a:latin typeface="Arial"/>
            </a:endParaRPr>
          </a:p>
          <a:p>
            <a:pPr>
              <a:lnSpc>
                <a:spcPct val="115000"/>
              </a:lnSpc>
              <a:tabLst>
                <a:tab algn="l" pos="0"/>
              </a:tabLst>
            </a:pPr>
            <a:r>
              <a:rPr b="0" lang="en-US" sz="1100" spc="-1" strike="noStrike">
                <a:solidFill>
                  <a:srgbClr val="000000"/>
                </a:solidFill>
                <a:latin typeface="Arial"/>
                <a:ea typeface="Arial"/>
              </a:rPr>
              <a:t>●</a:t>
            </a:r>
            <a:r>
              <a:rPr b="0" lang="en-US" sz="1100" spc="-1" strike="noStrike">
                <a:solidFill>
                  <a:srgbClr val="000000"/>
                </a:solidFill>
                <a:latin typeface="Arial"/>
                <a:ea typeface="Arial"/>
              </a:rPr>
              <a:t>Motivation</a:t>
            </a:r>
            <a:endParaRPr b="0" lang="en-US" sz="1100" spc="-1" strike="noStrike">
              <a:latin typeface="Arial"/>
            </a:endParaRPr>
          </a:p>
          <a:p>
            <a:pPr>
              <a:lnSpc>
                <a:spcPct val="115000"/>
              </a:lnSpc>
              <a:tabLst>
                <a:tab algn="l" pos="0"/>
              </a:tabLst>
            </a:pPr>
            <a:r>
              <a:rPr b="0" lang="en-US" sz="1100" spc="-1" strike="noStrike">
                <a:solidFill>
                  <a:srgbClr val="000000"/>
                </a:solidFill>
                <a:latin typeface="Arial"/>
                <a:ea typeface="Arial"/>
              </a:rPr>
              <a:t>●</a:t>
            </a:r>
            <a:r>
              <a:rPr b="0" lang="en-US" sz="1100" spc="-1" strike="noStrike">
                <a:solidFill>
                  <a:srgbClr val="000000"/>
                </a:solidFill>
                <a:latin typeface="Arial"/>
                <a:ea typeface="Arial"/>
              </a:rPr>
              <a:t>Problematic</a:t>
            </a:r>
            <a:endParaRPr b="0" lang="en-US" sz="1100" spc="-1" strike="noStrike">
              <a:latin typeface="Arial"/>
            </a:endParaRPr>
          </a:p>
          <a:p>
            <a:pPr>
              <a:lnSpc>
                <a:spcPct val="115000"/>
              </a:lnSpc>
              <a:tabLst>
                <a:tab algn="l" pos="0"/>
              </a:tabLst>
            </a:pPr>
            <a:r>
              <a:rPr b="0" lang="en-US" sz="1100" spc="-1" strike="noStrike">
                <a:solidFill>
                  <a:srgbClr val="000000"/>
                </a:solidFill>
                <a:latin typeface="Arial"/>
                <a:ea typeface="Arial"/>
              </a:rPr>
              <a:t>●</a:t>
            </a:r>
            <a:r>
              <a:rPr b="0" lang="en-US" sz="1100" spc="-1" strike="noStrike">
                <a:solidFill>
                  <a:srgbClr val="000000"/>
                </a:solidFill>
                <a:latin typeface="Arial"/>
                <a:ea typeface="Arial"/>
              </a:rPr>
              <a:t>Objectif</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9" name="PlaceHolder 1"/>
          <p:cNvSpPr>
            <a:spLocks noGrp="1"/>
          </p:cNvSpPr>
          <p:nvPr>
            <p:ph type="sldImg"/>
          </p:nvPr>
        </p:nvSpPr>
        <p:spPr>
          <a:xfrm>
            <a:off x="380880" y="685800"/>
            <a:ext cx="6095520" cy="3428640"/>
          </a:xfrm>
          <a:prstGeom prst="rect">
            <a:avLst/>
          </a:prstGeom>
        </p:spPr>
      </p:sp>
      <p:sp>
        <p:nvSpPr>
          <p:cNvPr id="3230" name="PlaceHolder 2"/>
          <p:cNvSpPr>
            <a:spLocks noGrp="1"/>
          </p:cNvSpPr>
          <p:nvPr>
            <p:ph type="body"/>
          </p:nvPr>
        </p:nvSpPr>
        <p:spPr>
          <a:xfrm>
            <a:off x="685800" y="4343400"/>
            <a:ext cx="5486040" cy="4114440"/>
          </a:xfrm>
          <a:prstGeom prst="rect">
            <a:avLst/>
          </a:prstGeom>
        </p:spPr>
        <p:txBody>
          <a:bodyPr tIns="91440" bIns="91440">
            <a:noAutofit/>
          </a:bodyPr>
          <a:p>
            <a:pPr marL="457200" indent="-298080">
              <a:lnSpc>
                <a:spcPct val="100000"/>
              </a:lnSpc>
              <a:buClr>
                <a:srgbClr val="000000"/>
              </a:buClr>
              <a:buFont typeface="Arial"/>
              <a:buChar char="●"/>
            </a:pPr>
            <a:r>
              <a:rPr b="0" lang="en-US" sz="1100" spc="-1" strike="noStrike">
                <a:solidFill>
                  <a:srgbClr val="000000"/>
                </a:solidFill>
                <a:latin typeface="Arial"/>
                <a:ea typeface="Arial"/>
              </a:rPr>
              <a:t>The </a:t>
            </a:r>
            <a:r>
              <a:rPr b="1" lang="en-US" sz="1100" spc="-1" strike="noStrike">
                <a:solidFill>
                  <a:srgbClr val="000000"/>
                </a:solidFill>
                <a:latin typeface="Arial"/>
                <a:ea typeface="Arial"/>
              </a:rPr>
              <a:t>entire project was implemented </a:t>
            </a:r>
            <a:r>
              <a:rPr b="0" lang="en-US" sz="1100" spc="-1" strike="noStrike">
                <a:solidFill>
                  <a:srgbClr val="000000"/>
                </a:solidFill>
                <a:latin typeface="Arial"/>
                <a:ea typeface="Arial"/>
              </a:rPr>
              <a:t>with Python programming language </a:t>
            </a:r>
            <a:r>
              <a:rPr b="1" lang="en-US" sz="1100" spc="-1" strike="noStrike">
                <a:solidFill>
                  <a:srgbClr val="000000"/>
                </a:solidFill>
                <a:latin typeface="Arial"/>
                <a:ea typeface="Arial"/>
              </a:rPr>
              <a:t>using</a:t>
            </a:r>
            <a:r>
              <a:rPr b="0" lang="en-US" sz="1100" spc="-1" strike="noStrike">
                <a:solidFill>
                  <a:srgbClr val="000000"/>
                </a:solidFill>
                <a:latin typeface="Arial"/>
                <a:ea typeface="Arial"/>
              </a:rPr>
              <a:t> Google Colab Cloud </a:t>
            </a:r>
            <a:r>
              <a:rPr b="1" lang="en-US" sz="1100" spc="-1" strike="noStrike">
                <a:solidFill>
                  <a:srgbClr val="000000"/>
                </a:solidFill>
                <a:latin typeface="Arial"/>
                <a:ea typeface="Arial"/>
              </a:rPr>
              <a:t>Service that supports </a:t>
            </a:r>
            <a:r>
              <a:rPr b="0" lang="en-US" sz="1100" spc="-1" strike="noStrike">
                <a:solidFill>
                  <a:srgbClr val="000000"/>
                </a:solidFill>
                <a:latin typeface="Arial"/>
                <a:ea typeface="Arial"/>
              </a:rPr>
              <a:t>Keras</a:t>
            </a:r>
            <a:endParaRPr b="0" lang="en-US" sz="11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1" name="PlaceHolder 1"/>
          <p:cNvSpPr>
            <a:spLocks noGrp="1"/>
          </p:cNvSpPr>
          <p:nvPr>
            <p:ph type="sldImg"/>
          </p:nvPr>
        </p:nvSpPr>
        <p:spPr>
          <a:xfrm>
            <a:off x="380880" y="685800"/>
            <a:ext cx="6095520" cy="3428640"/>
          </a:xfrm>
          <a:prstGeom prst="rect">
            <a:avLst/>
          </a:prstGeom>
        </p:spPr>
      </p:sp>
      <p:sp>
        <p:nvSpPr>
          <p:cNvPr id="323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dataset is splited in </a:t>
            </a:r>
            <a:endParaRPr b="0" lang="en-US" sz="11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3" name="PlaceHolder 1"/>
          <p:cNvSpPr>
            <a:spLocks noGrp="1"/>
          </p:cNvSpPr>
          <p:nvPr>
            <p:ph type="sldImg"/>
          </p:nvPr>
        </p:nvSpPr>
        <p:spPr>
          <a:xfrm>
            <a:off x="380880" y="685800"/>
            <a:ext cx="6095520" cy="3428640"/>
          </a:xfrm>
          <a:prstGeom prst="rect">
            <a:avLst/>
          </a:prstGeom>
        </p:spPr>
      </p:sp>
      <p:sp>
        <p:nvSpPr>
          <p:cNvPr id="323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200" spc="-1" strike="noStrike">
                <a:solidFill>
                  <a:srgbClr val="000000"/>
                </a:solidFill>
                <a:latin typeface="Times New Roman"/>
                <a:ea typeface="Times New Roman"/>
              </a:rPr>
              <a:t>the table shown the results of the six models, based on F1 score the outperform model is </a:t>
            </a:r>
            <a:endParaRPr b="0" lang="en-US" sz="1200" spc="-1" strike="noStrike">
              <a:latin typeface="Arial"/>
            </a:endParaRPr>
          </a:p>
          <a:p>
            <a:pPr>
              <a:lnSpc>
                <a:spcPct val="100000"/>
              </a:lnSpc>
              <a:tabLst>
                <a:tab algn="l" pos="0"/>
              </a:tabLst>
            </a:pPr>
            <a:r>
              <a:rPr b="0" lang="en-US" sz="1200" spc="-1" strike="noStrike">
                <a:solidFill>
                  <a:srgbClr val="000000"/>
                </a:solidFill>
                <a:latin typeface="Times New Roman"/>
                <a:ea typeface="Times New Roman"/>
              </a:rPr>
              <a:t>in the next three slides we will see the visualisation of the evaluation metric and the loss function during the training process.</a:t>
            </a:r>
            <a:endParaRPr b="0" lang="en-US" sz="12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5" name="PlaceHolder 1"/>
          <p:cNvSpPr>
            <a:spLocks noGrp="1"/>
          </p:cNvSpPr>
          <p:nvPr>
            <p:ph type="sldImg"/>
          </p:nvPr>
        </p:nvSpPr>
        <p:spPr>
          <a:xfrm>
            <a:off x="380880" y="685800"/>
            <a:ext cx="6095520" cy="3428640"/>
          </a:xfrm>
          <a:prstGeom prst="rect">
            <a:avLst/>
          </a:prstGeom>
        </p:spPr>
      </p:sp>
      <p:sp>
        <p:nvSpPr>
          <p:cNvPr id="3236"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7" name="PlaceHolder 1"/>
          <p:cNvSpPr>
            <a:spLocks noGrp="1"/>
          </p:cNvSpPr>
          <p:nvPr>
            <p:ph type="sldImg"/>
          </p:nvPr>
        </p:nvSpPr>
        <p:spPr>
          <a:xfrm>
            <a:off x="380880" y="685800"/>
            <a:ext cx="6095520" cy="3428640"/>
          </a:xfrm>
          <a:prstGeom prst="rect">
            <a:avLst/>
          </a:prstGeom>
        </p:spPr>
      </p:sp>
      <p:sp>
        <p:nvSpPr>
          <p:cNvPr id="3238"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9" name="PlaceHolder 1"/>
          <p:cNvSpPr>
            <a:spLocks noGrp="1"/>
          </p:cNvSpPr>
          <p:nvPr>
            <p:ph type="sldImg"/>
          </p:nvPr>
        </p:nvSpPr>
        <p:spPr>
          <a:xfrm>
            <a:off x="380880" y="685800"/>
            <a:ext cx="6095520" cy="3428640"/>
          </a:xfrm>
          <a:prstGeom prst="rect">
            <a:avLst/>
          </a:prstGeom>
        </p:spPr>
      </p:sp>
      <p:sp>
        <p:nvSpPr>
          <p:cNvPr id="324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1" name="PlaceHolder 1"/>
          <p:cNvSpPr>
            <a:spLocks noGrp="1"/>
          </p:cNvSpPr>
          <p:nvPr>
            <p:ph type="sldImg"/>
          </p:nvPr>
        </p:nvSpPr>
        <p:spPr>
          <a:xfrm>
            <a:off x="380880" y="685800"/>
            <a:ext cx="6095520" cy="3428640"/>
          </a:xfrm>
          <a:prstGeom prst="rect">
            <a:avLst/>
          </a:prstGeom>
        </p:spPr>
      </p:sp>
      <p:sp>
        <p:nvSpPr>
          <p:cNvPr id="324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We also compare our findings with state-of-the art. </a:t>
            </a:r>
            <a:endParaRPr b="0" lang="en-US" sz="1100" spc="-1" strike="noStrike">
              <a:latin typeface="Arial"/>
            </a:endParaRPr>
          </a:p>
          <a:p>
            <a:pPr>
              <a:lnSpc>
                <a:spcPct val="100000"/>
              </a:lnSpc>
              <a:tabLst>
                <a:tab algn="l" pos="0"/>
              </a:tabLst>
            </a:pPr>
            <a:r>
              <a:rPr b="0" lang="en-US" sz="1100" spc="-1" strike="noStrike">
                <a:solidFill>
                  <a:srgbClr val="000000"/>
                </a:solidFill>
                <a:latin typeface="Arial"/>
                <a:ea typeface="Arial"/>
              </a:rPr>
              <a:t>As shown in the following Table, our model accuracy outperforms the compared study in all the models except LSTM 2.</a:t>
            </a:r>
            <a:endParaRPr b="0" lang="en-US" sz="1100" spc="-1" strike="noStrike">
              <a:latin typeface="Arial"/>
            </a:endParaRPr>
          </a:p>
          <a:p>
            <a:pPr>
              <a:lnSpc>
                <a:spcPct val="100000"/>
              </a:lnSpc>
              <a:tabLst>
                <a:tab algn="l" pos="0"/>
              </a:tabLst>
            </a:pPr>
            <a:endParaRPr b="0" lang="en-US" sz="11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3" name="PlaceHolder 1"/>
          <p:cNvSpPr>
            <a:spLocks noGrp="1"/>
          </p:cNvSpPr>
          <p:nvPr>
            <p:ph type="sldImg"/>
          </p:nvPr>
        </p:nvSpPr>
        <p:spPr>
          <a:xfrm>
            <a:off x="380880" y="685800"/>
            <a:ext cx="6095520" cy="3428640"/>
          </a:xfrm>
          <a:prstGeom prst="rect">
            <a:avLst/>
          </a:prstGeom>
        </p:spPr>
      </p:sp>
      <p:sp>
        <p:nvSpPr>
          <p:cNvPr id="3244"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5" name="PlaceHolder 1"/>
          <p:cNvSpPr>
            <a:spLocks noGrp="1"/>
          </p:cNvSpPr>
          <p:nvPr>
            <p:ph type="sldImg"/>
          </p:nvPr>
        </p:nvSpPr>
        <p:spPr>
          <a:xfrm>
            <a:off x="380880" y="685800"/>
            <a:ext cx="6095520" cy="3428640"/>
          </a:xfrm>
          <a:prstGeom prst="rect">
            <a:avLst/>
          </a:prstGeom>
        </p:spPr>
      </p:sp>
      <p:sp>
        <p:nvSpPr>
          <p:cNvPr id="3246"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7" name="PlaceHolder 1"/>
          <p:cNvSpPr>
            <a:spLocks noGrp="1"/>
          </p:cNvSpPr>
          <p:nvPr>
            <p:ph type="sldImg"/>
          </p:nvPr>
        </p:nvSpPr>
        <p:spPr>
          <a:xfrm>
            <a:off x="380880" y="685800"/>
            <a:ext cx="6095520" cy="3428640"/>
          </a:xfrm>
          <a:prstGeom prst="rect">
            <a:avLst/>
          </a:prstGeom>
        </p:spPr>
      </p:sp>
      <p:sp>
        <p:nvSpPr>
          <p:cNvPr id="3248"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9" name="PlaceHolder 1"/>
          <p:cNvSpPr>
            <a:spLocks noGrp="1"/>
          </p:cNvSpPr>
          <p:nvPr>
            <p:ph type="sldImg"/>
          </p:nvPr>
        </p:nvSpPr>
        <p:spPr>
          <a:xfrm>
            <a:off x="380880" y="685800"/>
            <a:ext cx="6095520" cy="3428640"/>
          </a:xfrm>
          <a:prstGeom prst="rect">
            <a:avLst/>
          </a:prstGeom>
        </p:spPr>
      </p:sp>
      <p:sp>
        <p:nvSpPr>
          <p:cNvPr id="319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spcBef>
                <a:spcPts val="400"/>
              </a:spcBef>
              <a:tabLst>
                <a:tab algn="l" pos="0"/>
              </a:tabLst>
            </a:pPr>
            <a:r>
              <a:rPr b="0" lang="en-US" sz="1800" spc="-1" strike="noStrike">
                <a:solidFill>
                  <a:srgbClr val="000000"/>
                </a:solidFill>
                <a:latin typeface="Arial"/>
                <a:ea typeface="Arial"/>
              </a:rPr>
              <a:t>The Motivation for doing this work is primarily an interest of developing a rapid decision-making and effective process automation that tackles real world problems</a:t>
            </a:r>
            <a:endParaRPr b="0" lang="en-US" sz="1800" spc="-1" strike="noStrike">
              <a:latin typeface="Arial"/>
            </a:endParaRPr>
          </a:p>
          <a:p>
            <a:pPr algn="just">
              <a:lnSpc>
                <a:spcPct val="115000"/>
              </a:lnSpc>
              <a:tabLst>
                <a:tab algn="l" pos="0"/>
              </a:tabLst>
            </a:pPr>
            <a:endParaRPr b="0" lang="en-US" sz="1800" spc="-1" strike="noStrike">
              <a:latin typeface="Arial"/>
            </a:endParaRPr>
          </a:p>
          <a:p>
            <a:pPr>
              <a:lnSpc>
                <a:spcPct val="100000"/>
              </a:lnSpc>
              <a:tabLst>
                <a:tab algn="l" pos="0"/>
              </a:tabLst>
            </a:pPr>
            <a:endParaRPr b="0" lang="en-US" sz="1800" spc="-1" strike="noStrike">
              <a:latin typeface="Arial"/>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9" name="PlaceHolder 1"/>
          <p:cNvSpPr>
            <a:spLocks noGrp="1"/>
          </p:cNvSpPr>
          <p:nvPr>
            <p:ph type="sldImg"/>
          </p:nvPr>
        </p:nvSpPr>
        <p:spPr>
          <a:xfrm>
            <a:off x="380880" y="685800"/>
            <a:ext cx="6095520" cy="3428640"/>
          </a:xfrm>
          <a:prstGeom prst="rect">
            <a:avLst/>
          </a:prstGeom>
        </p:spPr>
      </p:sp>
      <p:sp>
        <p:nvSpPr>
          <p:cNvPr id="3250"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1" name="PlaceHolder 1"/>
          <p:cNvSpPr>
            <a:spLocks noGrp="1"/>
          </p:cNvSpPr>
          <p:nvPr>
            <p:ph type="sldImg"/>
          </p:nvPr>
        </p:nvSpPr>
        <p:spPr>
          <a:xfrm>
            <a:off x="380880" y="685800"/>
            <a:ext cx="6095520" cy="3428640"/>
          </a:xfrm>
          <a:prstGeom prst="rect">
            <a:avLst/>
          </a:prstGeom>
        </p:spPr>
      </p:sp>
      <p:sp>
        <p:nvSpPr>
          <p:cNvPr id="3252"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3" name="PlaceHolder 1"/>
          <p:cNvSpPr>
            <a:spLocks noGrp="1"/>
          </p:cNvSpPr>
          <p:nvPr>
            <p:ph type="sldImg"/>
          </p:nvPr>
        </p:nvSpPr>
        <p:spPr>
          <a:xfrm>
            <a:off x="380880" y="685800"/>
            <a:ext cx="6095520" cy="3428640"/>
          </a:xfrm>
          <a:prstGeom prst="rect">
            <a:avLst/>
          </a:prstGeom>
        </p:spPr>
      </p:sp>
      <p:sp>
        <p:nvSpPr>
          <p:cNvPr id="3254"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5" name="PlaceHolder 1"/>
          <p:cNvSpPr>
            <a:spLocks noGrp="1"/>
          </p:cNvSpPr>
          <p:nvPr>
            <p:ph type="sldImg"/>
          </p:nvPr>
        </p:nvSpPr>
        <p:spPr>
          <a:xfrm>
            <a:off x="380880" y="685800"/>
            <a:ext cx="6095520" cy="3428640"/>
          </a:xfrm>
          <a:prstGeom prst="rect">
            <a:avLst/>
          </a:prstGeom>
        </p:spPr>
      </p:sp>
      <p:sp>
        <p:nvSpPr>
          <p:cNvPr id="3256"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7" name="PlaceHolder 1"/>
          <p:cNvSpPr>
            <a:spLocks noGrp="1"/>
          </p:cNvSpPr>
          <p:nvPr>
            <p:ph type="sldImg"/>
          </p:nvPr>
        </p:nvSpPr>
        <p:spPr>
          <a:xfrm>
            <a:off x="380880" y="685800"/>
            <a:ext cx="6095520" cy="3428640"/>
          </a:xfrm>
          <a:prstGeom prst="rect">
            <a:avLst/>
          </a:prstGeom>
        </p:spPr>
      </p:sp>
      <p:sp>
        <p:nvSpPr>
          <p:cNvPr id="325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The study can be extended by </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solidFill>
                  <a:srgbClr val="000000"/>
                </a:solidFill>
                <a:latin typeface="Times New Roman"/>
                <a:ea typeface="Times New Roman"/>
              </a:rPr>
              <a:t>to find the optimal feature vector for better represent textual data </a:t>
            </a: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1" name="PlaceHolder 1"/>
          <p:cNvSpPr>
            <a:spLocks noGrp="1"/>
          </p:cNvSpPr>
          <p:nvPr>
            <p:ph type="sldImg"/>
          </p:nvPr>
        </p:nvSpPr>
        <p:spPr>
          <a:xfrm>
            <a:off x="380880" y="685800"/>
            <a:ext cx="6095520" cy="3428640"/>
          </a:xfrm>
          <a:prstGeom prst="rect">
            <a:avLst/>
          </a:prstGeom>
        </p:spPr>
      </p:sp>
      <p:sp>
        <p:nvSpPr>
          <p:cNvPr id="3192" name="PlaceHolder 2"/>
          <p:cNvSpPr>
            <a:spLocks noGrp="1"/>
          </p:cNvSpPr>
          <p:nvPr>
            <p:ph type="body"/>
          </p:nvPr>
        </p:nvSpPr>
        <p:spPr>
          <a:xfrm>
            <a:off x="685800" y="4343400"/>
            <a:ext cx="5486040" cy="4114440"/>
          </a:xfrm>
          <a:prstGeom prst="rect">
            <a:avLst/>
          </a:prstGeom>
        </p:spPr>
        <p:txBody>
          <a:bodyPr tIns="91440" bIns="91440">
            <a:noAutofit/>
          </a:bodyPr>
          <a:p>
            <a:pPr algn="just">
              <a:lnSpc>
                <a:spcPct val="115000"/>
              </a:lnSpc>
              <a:spcBef>
                <a:spcPts val="400"/>
              </a:spcBef>
              <a:tabLst>
                <a:tab algn="l" pos="0"/>
              </a:tabLst>
            </a:pPr>
            <a:endParaRPr b="0" lang="en-US" sz="2000" spc="-1" strike="noStrike">
              <a:latin typeface="Arial"/>
            </a:endParaRPr>
          </a:p>
          <a:p>
            <a:pPr>
              <a:lnSpc>
                <a:spcPct val="100000"/>
              </a:lnSpc>
              <a:tabLst>
                <a:tab algn="l" pos="0"/>
              </a:tabLst>
            </a:pP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3" name="PlaceHolder 1"/>
          <p:cNvSpPr>
            <a:spLocks noGrp="1"/>
          </p:cNvSpPr>
          <p:nvPr>
            <p:ph type="sldImg"/>
          </p:nvPr>
        </p:nvSpPr>
        <p:spPr>
          <a:xfrm>
            <a:off x="380880" y="685800"/>
            <a:ext cx="6095520" cy="3428640"/>
          </a:xfrm>
          <a:prstGeom prst="rect">
            <a:avLst/>
          </a:prstGeom>
        </p:spPr>
      </p:sp>
      <p:sp>
        <p:nvSpPr>
          <p:cNvPr id="319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A way to solve this problematic is to develop a fusion classifier that uses an intelligent feature extractor which is glove.</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5" name="PlaceHolder 1"/>
          <p:cNvSpPr>
            <a:spLocks noGrp="1"/>
          </p:cNvSpPr>
          <p:nvPr>
            <p:ph type="sldImg"/>
          </p:nvPr>
        </p:nvSpPr>
        <p:spPr>
          <a:xfrm>
            <a:off x="380880" y="685800"/>
            <a:ext cx="6095520" cy="3428640"/>
          </a:xfrm>
          <a:prstGeom prst="rect">
            <a:avLst/>
          </a:prstGeom>
        </p:spPr>
      </p:sp>
      <p:sp>
        <p:nvSpPr>
          <p:cNvPr id="319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en-US" sz="1100" spc="-1" strike="noStrike">
                <a:solidFill>
                  <a:srgbClr val="000000"/>
                </a:solidFill>
                <a:latin typeface="Arial"/>
                <a:ea typeface="Arial"/>
              </a:rPr>
              <a:t>1) FE plays a major role in TC as it has a direct impact on the classification performance</a:t>
            </a:r>
            <a:endParaRPr b="0" lang="en-US" sz="1100" spc="-1" strike="noStrike">
              <a:latin typeface="Arial"/>
            </a:endParaRPr>
          </a:p>
          <a:p>
            <a:pPr>
              <a:lnSpc>
                <a:spcPct val="100000"/>
              </a:lnSpc>
              <a:tabLst>
                <a:tab algn="l" pos="0"/>
              </a:tabLst>
            </a:pPr>
            <a:endParaRPr b="0" lang="en-US" sz="1100" spc="-1" strike="noStrike">
              <a:latin typeface="Arial"/>
            </a:endParaRPr>
          </a:p>
          <a:p>
            <a:pPr>
              <a:lnSpc>
                <a:spcPct val="100000"/>
              </a:lnSpc>
              <a:tabLst>
                <a:tab algn="l" pos="0"/>
              </a:tabLst>
            </a:pPr>
            <a:r>
              <a:rPr b="0" lang="en-US" sz="1100" spc="-1" strike="noStrike">
                <a:solidFill>
                  <a:srgbClr val="000000"/>
                </a:solidFill>
                <a:latin typeface="Arial"/>
                <a:ea typeface="Arial"/>
              </a:rPr>
              <a:t>2) FE techniques can be divided into two categories:</a:t>
            </a:r>
            <a:endParaRPr b="0" lang="en-US" sz="1100" spc="-1" strike="noStrike">
              <a:latin typeface="Arial"/>
            </a:endParaRPr>
          </a:p>
          <a:p>
            <a:pPr marL="457200" indent="-298080">
              <a:lnSpc>
                <a:spcPct val="100000"/>
              </a:lnSpc>
              <a:buClr>
                <a:srgbClr val="000000"/>
              </a:buClr>
              <a:buFont typeface="Arial"/>
              <a:buChar char="●"/>
              <a:tabLst>
                <a:tab algn="l" pos="0"/>
              </a:tabLst>
            </a:pPr>
            <a:r>
              <a:rPr b="0" lang="en-US" sz="1100" spc="-1" strike="noStrike">
                <a:solidFill>
                  <a:srgbClr val="000000"/>
                </a:solidFill>
                <a:latin typeface="Arial"/>
                <a:ea typeface="Arial"/>
              </a:rPr>
              <a:t>Traditional methods</a:t>
            </a:r>
            <a:endParaRPr b="0" lang="en-US" sz="1100" spc="-1" strike="noStrike">
              <a:latin typeface="Arial"/>
            </a:endParaRPr>
          </a:p>
          <a:p>
            <a:pPr marL="457200" indent="-298080">
              <a:lnSpc>
                <a:spcPct val="100000"/>
              </a:lnSpc>
              <a:buClr>
                <a:srgbClr val="000000"/>
              </a:buClr>
              <a:buFont typeface="Arial"/>
              <a:buChar char="●"/>
              <a:tabLst>
                <a:tab algn="l" pos="0"/>
              </a:tabLst>
            </a:pPr>
            <a:r>
              <a:rPr b="0" lang="en-US" sz="1100" spc="-1" strike="noStrike">
                <a:solidFill>
                  <a:srgbClr val="000000"/>
                </a:solidFill>
                <a:latin typeface="Arial"/>
                <a:ea typeface="Arial"/>
              </a:rPr>
              <a:t>Intelligent FE </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1"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6"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2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2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3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3"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4"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95"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6"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97"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9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0"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1" name="PlaceHolder 1"/>
          <p:cNvSpPr>
            <a:spLocks noGrp="1"/>
          </p:cNvSpPr>
          <p:nvPr>
            <p:ph type="subTitle"/>
          </p:nvPr>
        </p:nvSpPr>
        <p:spPr>
          <a:xfrm>
            <a:off x="5581440" y="1137600"/>
            <a:ext cx="1856520" cy="53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02"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97"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198"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06"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0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10"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3"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4"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5"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6"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17"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2"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023"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6"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2"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03"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4"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0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6"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09"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9"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10" name="PlaceHolder 1"/>
          <p:cNvSpPr>
            <a:spLocks noGrp="1"/>
          </p:cNvSpPr>
          <p:nvPr>
            <p:ph type="subTitle"/>
          </p:nvPr>
        </p:nvSpPr>
        <p:spPr>
          <a:xfrm>
            <a:off x="5581440" y="1137600"/>
            <a:ext cx="1856520" cy="53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11"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5"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4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19"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23"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26"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1"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4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01"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0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04"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05" name="PlaceHolder 1"/>
          <p:cNvSpPr>
            <a:spLocks noGrp="1"/>
          </p:cNvSpPr>
          <p:nvPr>
            <p:ph type="subTitle"/>
          </p:nvPr>
        </p:nvSpPr>
        <p:spPr>
          <a:xfrm>
            <a:off x="5581440" y="1137600"/>
            <a:ext cx="1856520" cy="5352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06"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0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0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0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0"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2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4" name="PlaceHolder 1"/>
          <p:cNvSpPr>
            <a:spLocks noGrp="1"/>
          </p:cNvSpPr>
          <p:nvPr>
            <p:ph type="title"/>
          </p:nvPr>
        </p:nvSpPr>
        <p:spPr>
          <a:xfrm>
            <a:off x="5581440" y="1137600"/>
            <a:ext cx="1856520" cy="115452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21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21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grpSp>
        <p:nvGrpSpPr>
          <p:cNvPr id="0" name="Google Shape;9;p50"/>
          <p:cNvGrpSpPr/>
          <p:nvPr/>
        </p:nvGrpSpPr>
        <p:grpSpPr>
          <a:xfrm>
            <a:off x="-942480" y="-832320"/>
            <a:ext cx="11086560" cy="6838920"/>
            <a:chOff x="-942480" y="-832320"/>
            <a:chExt cx="11086560" cy="6838920"/>
          </a:xfrm>
        </p:grpSpPr>
        <p:sp>
          <p:nvSpPr>
            <p:cNvPr id="1" name="Google Shape;10;p50"/>
            <p:cNvSpPr/>
            <p:nvPr/>
          </p:nvSpPr>
          <p:spPr>
            <a:xfrm rot="20323200">
              <a:off x="-726840" y="992160"/>
              <a:ext cx="10655640" cy="3189240"/>
            </a:xfrm>
            <a:custGeom>
              <a:avLst/>
              <a:gdLst/>
              <a:ahLst/>
              <a:rect l="l" t="t" r="r" b="b"/>
              <a:pathLst>
                <a:path w="90094" h="28603">
                  <a:moveTo>
                    <a:pt x="72343" y="821"/>
                  </a:moveTo>
                  <a:lnTo>
                    <a:pt x="72343" y="821"/>
                  </a:lnTo>
                  <a:cubicBezTo>
                    <a:pt x="72326" y="889"/>
                    <a:pt x="72309" y="944"/>
                    <a:pt x="72293" y="989"/>
                  </a:cubicBezTo>
                  <a:lnTo>
                    <a:pt x="72293" y="989"/>
                  </a:lnTo>
                  <a:cubicBezTo>
                    <a:pt x="72290" y="994"/>
                    <a:pt x="72286" y="999"/>
                    <a:pt x="72282" y="1003"/>
                  </a:cubicBezTo>
                  <a:cubicBezTo>
                    <a:pt x="72282" y="973"/>
                    <a:pt x="72282" y="943"/>
                    <a:pt x="72252" y="912"/>
                  </a:cubicBezTo>
                  <a:cubicBezTo>
                    <a:pt x="72252" y="882"/>
                    <a:pt x="72282" y="882"/>
                    <a:pt x="72343" y="821"/>
                  </a:cubicBezTo>
                  <a:close/>
                  <a:moveTo>
                    <a:pt x="74379" y="821"/>
                  </a:moveTo>
                  <a:lnTo>
                    <a:pt x="74379" y="1064"/>
                  </a:lnTo>
                  <a:lnTo>
                    <a:pt x="74227" y="1155"/>
                  </a:lnTo>
                  <a:lnTo>
                    <a:pt x="74014" y="1034"/>
                  </a:lnTo>
                  <a:lnTo>
                    <a:pt x="74136" y="943"/>
                  </a:lnTo>
                  <a:lnTo>
                    <a:pt x="74288" y="1034"/>
                  </a:lnTo>
                  <a:lnTo>
                    <a:pt x="74379" y="821"/>
                  </a:lnTo>
                  <a:close/>
                  <a:moveTo>
                    <a:pt x="71917" y="943"/>
                  </a:moveTo>
                  <a:lnTo>
                    <a:pt x="72100" y="1095"/>
                  </a:lnTo>
                  <a:cubicBezTo>
                    <a:pt x="72162" y="1057"/>
                    <a:pt x="72199" y="1035"/>
                    <a:pt x="72227" y="1035"/>
                  </a:cubicBezTo>
                  <a:cubicBezTo>
                    <a:pt x="72242" y="1035"/>
                    <a:pt x="72255" y="1041"/>
                    <a:pt x="72268" y="1055"/>
                  </a:cubicBezTo>
                  <a:lnTo>
                    <a:pt x="72268" y="1055"/>
                  </a:lnTo>
                  <a:cubicBezTo>
                    <a:pt x="72223" y="1154"/>
                    <a:pt x="72181" y="1178"/>
                    <a:pt x="72139" y="1178"/>
                  </a:cubicBezTo>
                  <a:cubicBezTo>
                    <a:pt x="72097" y="1178"/>
                    <a:pt x="72055" y="1155"/>
                    <a:pt x="72008" y="1155"/>
                  </a:cubicBezTo>
                  <a:lnTo>
                    <a:pt x="71856" y="1277"/>
                  </a:lnTo>
                  <a:lnTo>
                    <a:pt x="71826" y="1064"/>
                  </a:lnTo>
                  <a:lnTo>
                    <a:pt x="71917" y="943"/>
                  </a:lnTo>
                  <a:close/>
                  <a:moveTo>
                    <a:pt x="73194" y="912"/>
                  </a:moveTo>
                  <a:cubicBezTo>
                    <a:pt x="73224" y="973"/>
                    <a:pt x="73224" y="1003"/>
                    <a:pt x="73224" y="1034"/>
                  </a:cubicBezTo>
                  <a:cubicBezTo>
                    <a:pt x="73194" y="1125"/>
                    <a:pt x="73163" y="1186"/>
                    <a:pt x="73103" y="1307"/>
                  </a:cubicBezTo>
                  <a:lnTo>
                    <a:pt x="73011" y="1125"/>
                  </a:lnTo>
                  <a:lnTo>
                    <a:pt x="73194" y="912"/>
                  </a:lnTo>
                  <a:close/>
                  <a:moveTo>
                    <a:pt x="68148" y="1642"/>
                  </a:moveTo>
                  <a:lnTo>
                    <a:pt x="68148" y="1672"/>
                  </a:lnTo>
                  <a:lnTo>
                    <a:pt x="68057" y="1672"/>
                  </a:lnTo>
                  <a:lnTo>
                    <a:pt x="68057" y="1642"/>
                  </a:lnTo>
                  <a:close/>
                  <a:moveTo>
                    <a:pt x="65382" y="1733"/>
                  </a:moveTo>
                  <a:lnTo>
                    <a:pt x="65382" y="1763"/>
                  </a:lnTo>
                  <a:lnTo>
                    <a:pt x="65230" y="1763"/>
                  </a:lnTo>
                  <a:lnTo>
                    <a:pt x="65230" y="1733"/>
                  </a:lnTo>
                  <a:close/>
                  <a:moveTo>
                    <a:pt x="73984" y="1642"/>
                  </a:moveTo>
                  <a:lnTo>
                    <a:pt x="74152" y="1738"/>
                  </a:lnTo>
                  <a:lnTo>
                    <a:pt x="74152" y="1738"/>
                  </a:lnTo>
                  <a:cubicBezTo>
                    <a:pt x="74063" y="1815"/>
                    <a:pt x="74023" y="1835"/>
                    <a:pt x="73984" y="1854"/>
                  </a:cubicBezTo>
                  <a:lnTo>
                    <a:pt x="73893" y="1763"/>
                  </a:lnTo>
                  <a:lnTo>
                    <a:pt x="73984" y="1642"/>
                  </a:lnTo>
                  <a:close/>
                  <a:moveTo>
                    <a:pt x="74320" y="1725"/>
                  </a:moveTo>
                  <a:cubicBezTo>
                    <a:pt x="74392" y="1725"/>
                    <a:pt x="74401" y="1790"/>
                    <a:pt x="74379" y="1854"/>
                  </a:cubicBezTo>
                  <a:lnTo>
                    <a:pt x="74136" y="1854"/>
                  </a:lnTo>
                  <a:lnTo>
                    <a:pt x="74201" y="1761"/>
                  </a:lnTo>
                  <a:lnTo>
                    <a:pt x="74201" y="1761"/>
                  </a:lnTo>
                  <a:cubicBezTo>
                    <a:pt x="74253" y="1736"/>
                    <a:pt x="74291" y="1725"/>
                    <a:pt x="74320" y="1725"/>
                  </a:cubicBezTo>
                  <a:close/>
                  <a:moveTo>
                    <a:pt x="61947" y="2098"/>
                  </a:moveTo>
                  <a:lnTo>
                    <a:pt x="61947" y="2099"/>
                  </a:lnTo>
                  <a:lnTo>
                    <a:pt x="61947" y="2099"/>
                  </a:lnTo>
                  <a:lnTo>
                    <a:pt x="61948" y="2099"/>
                  </a:lnTo>
                  <a:lnTo>
                    <a:pt x="61948" y="2099"/>
                  </a:lnTo>
                  <a:lnTo>
                    <a:pt x="61947" y="2098"/>
                  </a:lnTo>
                  <a:close/>
                  <a:moveTo>
                    <a:pt x="67145" y="1854"/>
                  </a:moveTo>
                  <a:cubicBezTo>
                    <a:pt x="67206" y="1976"/>
                    <a:pt x="67145" y="2128"/>
                    <a:pt x="67023" y="2158"/>
                  </a:cubicBezTo>
                  <a:lnTo>
                    <a:pt x="66871" y="2067"/>
                  </a:lnTo>
                  <a:lnTo>
                    <a:pt x="66750" y="2158"/>
                  </a:lnTo>
                  <a:cubicBezTo>
                    <a:pt x="66750" y="2128"/>
                    <a:pt x="66750" y="2037"/>
                    <a:pt x="66750" y="2037"/>
                  </a:cubicBezTo>
                  <a:cubicBezTo>
                    <a:pt x="66841" y="1915"/>
                    <a:pt x="66902" y="1854"/>
                    <a:pt x="67145" y="1854"/>
                  </a:cubicBezTo>
                  <a:close/>
                  <a:moveTo>
                    <a:pt x="75200" y="2067"/>
                  </a:moveTo>
                  <a:lnTo>
                    <a:pt x="75200" y="2158"/>
                  </a:lnTo>
                  <a:lnTo>
                    <a:pt x="75169" y="2158"/>
                  </a:lnTo>
                  <a:lnTo>
                    <a:pt x="75169" y="2067"/>
                  </a:lnTo>
                  <a:close/>
                  <a:moveTo>
                    <a:pt x="76081" y="2158"/>
                  </a:moveTo>
                  <a:lnTo>
                    <a:pt x="76081" y="2219"/>
                  </a:lnTo>
                  <a:lnTo>
                    <a:pt x="76051" y="2219"/>
                  </a:lnTo>
                  <a:lnTo>
                    <a:pt x="76051" y="2158"/>
                  </a:lnTo>
                  <a:close/>
                  <a:moveTo>
                    <a:pt x="60823" y="2158"/>
                  </a:moveTo>
                  <a:lnTo>
                    <a:pt x="60823" y="2462"/>
                  </a:lnTo>
                  <a:lnTo>
                    <a:pt x="60792" y="2462"/>
                  </a:lnTo>
                  <a:lnTo>
                    <a:pt x="60792" y="2158"/>
                  </a:lnTo>
                  <a:close/>
                  <a:moveTo>
                    <a:pt x="58634" y="2554"/>
                  </a:moveTo>
                  <a:lnTo>
                    <a:pt x="58634" y="2584"/>
                  </a:lnTo>
                  <a:lnTo>
                    <a:pt x="58482" y="2584"/>
                  </a:lnTo>
                  <a:lnTo>
                    <a:pt x="58482" y="2554"/>
                  </a:lnTo>
                  <a:close/>
                  <a:moveTo>
                    <a:pt x="61583" y="2462"/>
                  </a:moveTo>
                  <a:lnTo>
                    <a:pt x="61510" y="2644"/>
                  </a:lnTo>
                  <a:lnTo>
                    <a:pt x="61510" y="2644"/>
                  </a:lnTo>
                  <a:cubicBezTo>
                    <a:pt x="61448" y="2601"/>
                    <a:pt x="61431" y="2532"/>
                    <a:pt x="61431" y="2462"/>
                  </a:cubicBezTo>
                  <a:close/>
                  <a:moveTo>
                    <a:pt x="61498" y="2675"/>
                  </a:moveTo>
                  <a:lnTo>
                    <a:pt x="61493" y="2685"/>
                  </a:lnTo>
                  <a:lnTo>
                    <a:pt x="61493" y="2685"/>
                  </a:lnTo>
                  <a:lnTo>
                    <a:pt x="61491" y="2675"/>
                  </a:lnTo>
                  <a:close/>
                  <a:moveTo>
                    <a:pt x="61947" y="2584"/>
                  </a:moveTo>
                  <a:lnTo>
                    <a:pt x="62099" y="2675"/>
                  </a:lnTo>
                  <a:lnTo>
                    <a:pt x="61947" y="2705"/>
                  </a:lnTo>
                  <a:lnTo>
                    <a:pt x="61947" y="2584"/>
                  </a:lnTo>
                  <a:close/>
                  <a:moveTo>
                    <a:pt x="64014" y="2645"/>
                  </a:moveTo>
                  <a:lnTo>
                    <a:pt x="64075" y="2705"/>
                  </a:lnTo>
                  <a:cubicBezTo>
                    <a:pt x="64045" y="2675"/>
                    <a:pt x="64014" y="2675"/>
                    <a:pt x="63984" y="2645"/>
                  </a:cubicBezTo>
                  <a:close/>
                  <a:moveTo>
                    <a:pt x="64075" y="2705"/>
                  </a:moveTo>
                  <a:lnTo>
                    <a:pt x="64075" y="2705"/>
                  </a:lnTo>
                  <a:cubicBezTo>
                    <a:pt x="64105" y="2705"/>
                    <a:pt x="64136" y="2706"/>
                    <a:pt x="64136" y="2736"/>
                  </a:cubicBezTo>
                  <a:lnTo>
                    <a:pt x="64136" y="2766"/>
                  </a:lnTo>
                  <a:lnTo>
                    <a:pt x="64075" y="2705"/>
                  </a:lnTo>
                  <a:close/>
                  <a:moveTo>
                    <a:pt x="75838" y="2523"/>
                  </a:moveTo>
                  <a:lnTo>
                    <a:pt x="75838" y="2523"/>
                  </a:lnTo>
                  <a:cubicBezTo>
                    <a:pt x="75960" y="2645"/>
                    <a:pt x="75808" y="2675"/>
                    <a:pt x="75777" y="2766"/>
                  </a:cubicBezTo>
                  <a:lnTo>
                    <a:pt x="75656" y="2645"/>
                  </a:lnTo>
                  <a:lnTo>
                    <a:pt x="75838" y="2523"/>
                  </a:lnTo>
                  <a:close/>
                  <a:moveTo>
                    <a:pt x="57054" y="2614"/>
                  </a:moveTo>
                  <a:lnTo>
                    <a:pt x="57054" y="2797"/>
                  </a:lnTo>
                  <a:lnTo>
                    <a:pt x="56871" y="2705"/>
                  </a:lnTo>
                  <a:lnTo>
                    <a:pt x="56871" y="2614"/>
                  </a:lnTo>
                  <a:close/>
                  <a:moveTo>
                    <a:pt x="58634" y="2705"/>
                  </a:moveTo>
                  <a:lnTo>
                    <a:pt x="58634" y="2827"/>
                  </a:lnTo>
                  <a:lnTo>
                    <a:pt x="58515" y="2827"/>
                  </a:lnTo>
                  <a:cubicBezTo>
                    <a:pt x="58527" y="2759"/>
                    <a:pt x="58581" y="2732"/>
                    <a:pt x="58634" y="2705"/>
                  </a:cubicBezTo>
                  <a:close/>
                  <a:moveTo>
                    <a:pt x="61518" y="2758"/>
                  </a:moveTo>
                  <a:cubicBezTo>
                    <a:pt x="61583" y="2758"/>
                    <a:pt x="61583" y="2802"/>
                    <a:pt x="61583" y="2827"/>
                  </a:cubicBezTo>
                  <a:lnTo>
                    <a:pt x="61522" y="2827"/>
                  </a:lnTo>
                  <a:lnTo>
                    <a:pt x="61508" y="2758"/>
                  </a:lnTo>
                  <a:lnTo>
                    <a:pt x="61508" y="2758"/>
                  </a:lnTo>
                  <a:cubicBezTo>
                    <a:pt x="61512" y="2758"/>
                    <a:pt x="61515" y="2758"/>
                    <a:pt x="61518" y="2758"/>
                  </a:cubicBezTo>
                  <a:close/>
                  <a:moveTo>
                    <a:pt x="60336" y="2341"/>
                  </a:moveTo>
                  <a:lnTo>
                    <a:pt x="60640" y="2645"/>
                  </a:lnTo>
                  <a:lnTo>
                    <a:pt x="60610" y="2705"/>
                  </a:lnTo>
                  <a:lnTo>
                    <a:pt x="60397" y="2645"/>
                  </a:lnTo>
                  <a:lnTo>
                    <a:pt x="60276" y="2857"/>
                  </a:lnTo>
                  <a:lnTo>
                    <a:pt x="60032" y="2675"/>
                  </a:lnTo>
                  <a:lnTo>
                    <a:pt x="59607" y="2736"/>
                  </a:lnTo>
                  <a:lnTo>
                    <a:pt x="59546" y="2857"/>
                  </a:lnTo>
                  <a:lnTo>
                    <a:pt x="59425" y="2736"/>
                  </a:lnTo>
                  <a:lnTo>
                    <a:pt x="59546" y="2462"/>
                  </a:lnTo>
                  <a:cubicBezTo>
                    <a:pt x="59652" y="2538"/>
                    <a:pt x="59766" y="2554"/>
                    <a:pt x="59884" y="2554"/>
                  </a:cubicBezTo>
                  <a:cubicBezTo>
                    <a:pt x="59963" y="2554"/>
                    <a:pt x="60043" y="2547"/>
                    <a:pt x="60124" y="2547"/>
                  </a:cubicBezTo>
                  <a:cubicBezTo>
                    <a:pt x="60164" y="2547"/>
                    <a:pt x="60205" y="2548"/>
                    <a:pt x="60245" y="2554"/>
                  </a:cubicBezTo>
                  <a:lnTo>
                    <a:pt x="60154" y="2341"/>
                  </a:lnTo>
                  <a:close/>
                  <a:moveTo>
                    <a:pt x="55807" y="2736"/>
                  </a:moveTo>
                  <a:lnTo>
                    <a:pt x="55807" y="2918"/>
                  </a:lnTo>
                  <a:lnTo>
                    <a:pt x="55777" y="2918"/>
                  </a:lnTo>
                  <a:lnTo>
                    <a:pt x="55777" y="2736"/>
                  </a:lnTo>
                  <a:close/>
                  <a:moveTo>
                    <a:pt x="75321" y="2614"/>
                  </a:moveTo>
                  <a:lnTo>
                    <a:pt x="75473" y="2827"/>
                  </a:lnTo>
                  <a:cubicBezTo>
                    <a:pt x="75433" y="2908"/>
                    <a:pt x="75352" y="2922"/>
                    <a:pt x="75266" y="2922"/>
                  </a:cubicBezTo>
                  <a:cubicBezTo>
                    <a:pt x="75224" y="2922"/>
                    <a:pt x="75180" y="2918"/>
                    <a:pt x="75139" y="2918"/>
                  </a:cubicBezTo>
                  <a:lnTo>
                    <a:pt x="75018" y="2736"/>
                  </a:lnTo>
                  <a:lnTo>
                    <a:pt x="75321" y="2614"/>
                  </a:lnTo>
                  <a:close/>
                  <a:moveTo>
                    <a:pt x="58467" y="2903"/>
                  </a:moveTo>
                  <a:cubicBezTo>
                    <a:pt x="58468" y="2921"/>
                    <a:pt x="58471" y="2937"/>
                    <a:pt x="58482" y="2949"/>
                  </a:cubicBezTo>
                  <a:lnTo>
                    <a:pt x="58452" y="2918"/>
                  </a:lnTo>
                  <a:lnTo>
                    <a:pt x="58467" y="2903"/>
                  </a:lnTo>
                  <a:close/>
                  <a:moveTo>
                    <a:pt x="54196" y="2827"/>
                  </a:moveTo>
                  <a:lnTo>
                    <a:pt x="54196" y="2979"/>
                  </a:lnTo>
                  <a:lnTo>
                    <a:pt x="54136" y="2979"/>
                  </a:lnTo>
                  <a:lnTo>
                    <a:pt x="54136" y="2827"/>
                  </a:lnTo>
                  <a:close/>
                  <a:moveTo>
                    <a:pt x="54744" y="2888"/>
                  </a:moveTo>
                  <a:lnTo>
                    <a:pt x="54865" y="2979"/>
                  </a:lnTo>
                  <a:lnTo>
                    <a:pt x="54744" y="3009"/>
                  </a:lnTo>
                  <a:lnTo>
                    <a:pt x="54744" y="2888"/>
                  </a:lnTo>
                  <a:close/>
                  <a:moveTo>
                    <a:pt x="56598" y="2857"/>
                  </a:moveTo>
                  <a:lnTo>
                    <a:pt x="56355" y="3009"/>
                  </a:lnTo>
                  <a:lnTo>
                    <a:pt x="56324" y="2857"/>
                  </a:lnTo>
                  <a:close/>
                  <a:moveTo>
                    <a:pt x="63953" y="2857"/>
                  </a:moveTo>
                  <a:lnTo>
                    <a:pt x="64014" y="2918"/>
                  </a:lnTo>
                  <a:cubicBezTo>
                    <a:pt x="64045" y="2918"/>
                    <a:pt x="64105" y="2918"/>
                    <a:pt x="64136" y="2949"/>
                  </a:cubicBezTo>
                  <a:lnTo>
                    <a:pt x="64136" y="3070"/>
                  </a:lnTo>
                  <a:lnTo>
                    <a:pt x="63953" y="2979"/>
                  </a:lnTo>
                  <a:lnTo>
                    <a:pt x="64014" y="2918"/>
                  </a:lnTo>
                  <a:cubicBezTo>
                    <a:pt x="63984" y="2918"/>
                    <a:pt x="63953" y="2888"/>
                    <a:pt x="63923" y="2888"/>
                  </a:cubicBezTo>
                  <a:lnTo>
                    <a:pt x="63953" y="2857"/>
                  </a:lnTo>
                  <a:close/>
                  <a:moveTo>
                    <a:pt x="74683" y="2523"/>
                  </a:moveTo>
                  <a:lnTo>
                    <a:pt x="74683" y="2675"/>
                  </a:lnTo>
                  <a:lnTo>
                    <a:pt x="74957" y="2705"/>
                  </a:lnTo>
                  <a:cubicBezTo>
                    <a:pt x="75018" y="2766"/>
                    <a:pt x="74957" y="2949"/>
                    <a:pt x="74805" y="3101"/>
                  </a:cubicBezTo>
                  <a:lnTo>
                    <a:pt x="74744" y="2797"/>
                  </a:lnTo>
                  <a:lnTo>
                    <a:pt x="74592" y="3070"/>
                  </a:lnTo>
                  <a:lnTo>
                    <a:pt x="74440" y="2736"/>
                  </a:lnTo>
                  <a:lnTo>
                    <a:pt x="74683" y="2523"/>
                  </a:lnTo>
                  <a:close/>
                  <a:moveTo>
                    <a:pt x="36597" y="3101"/>
                  </a:moveTo>
                  <a:lnTo>
                    <a:pt x="36597" y="3131"/>
                  </a:lnTo>
                  <a:lnTo>
                    <a:pt x="36506" y="3131"/>
                  </a:lnTo>
                  <a:lnTo>
                    <a:pt x="36506" y="3101"/>
                  </a:lnTo>
                  <a:close/>
                  <a:moveTo>
                    <a:pt x="75048" y="3070"/>
                  </a:moveTo>
                  <a:lnTo>
                    <a:pt x="75048" y="3131"/>
                  </a:lnTo>
                  <a:lnTo>
                    <a:pt x="75018" y="3131"/>
                  </a:lnTo>
                  <a:lnTo>
                    <a:pt x="75018" y="3070"/>
                  </a:lnTo>
                  <a:close/>
                  <a:moveTo>
                    <a:pt x="72890" y="2857"/>
                  </a:moveTo>
                  <a:lnTo>
                    <a:pt x="73194" y="3161"/>
                  </a:lnTo>
                  <a:cubicBezTo>
                    <a:pt x="72981" y="3131"/>
                    <a:pt x="72951" y="3070"/>
                    <a:pt x="72890" y="2857"/>
                  </a:cubicBezTo>
                  <a:close/>
                  <a:moveTo>
                    <a:pt x="52160" y="3161"/>
                  </a:moveTo>
                  <a:lnTo>
                    <a:pt x="52160" y="3192"/>
                  </a:lnTo>
                  <a:lnTo>
                    <a:pt x="52069" y="3192"/>
                  </a:lnTo>
                  <a:lnTo>
                    <a:pt x="52069" y="3161"/>
                  </a:lnTo>
                  <a:close/>
                  <a:moveTo>
                    <a:pt x="63346" y="2797"/>
                  </a:moveTo>
                  <a:lnTo>
                    <a:pt x="63467" y="3192"/>
                  </a:lnTo>
                  <a:lnTo>
                    <a:pt x="63224" y="3192"/>
                  </a:lnTo>
                  <a:lnTo>
                    <a:pt x="63163" y="3040"/>
                  </a:lnTo>
                  <a:cubicBezTo>
                    <a:pt x="63144" y="3116"/>
                    <a:pt x="63113" y="3180"/>
                    <a:pt x="63070" y="3180"/>
                  </a:cubicBezTo>
                  <a:cubicBezTo>
                    <a:pt x="63045" y="3180"/>
                    <a:pt x="63015" y="3157"/>
                    <a:pt x="62981" y="3101"/>
                  </a:cubicBezTo>
                  <a:cubicBezTo>
                    <a:pt x="62950" y="3040"/>
                    <a:pt x="62920" y="3009"/>
                    <a:pt x="62890" y="2979"/>
                  </a:cubicBezTo>
                  <a:lnTo>
                    <a:pt x="63346" y="2797"/>
                  </a:lnTo>
                  <a:close/>
                  <a:moveTo>
                    <a:pt x="36246" y="3005"/>
                  </a:moveTo>
                  <a:cubicBezTo>
                    <a:pt x="36294" y="3005"/>
                    <a:pt x="36418" y="3113"/>
                    <a:pt x="36445" y="3222"/>
                  </a:cubicBezTo>
                  <a:lnTo>
                    <a:pt x="36233" y="3222"/>
                  </a:lnTo>
                  <a:lnTo>
                    <a:pt x="36233" y="3009"/>
                  </a:lnTo>
                  <a:cubicBezTo>
                    <a:pt x="36236" y="3006"/>
                    <a:pt x="36240" y="3005"/>
                    <a:pt x="36246" y="3005"/>
                  </a:cubicBezTo>
                  <a:close/>
                  <a:moveTo>
                    <a:pt x="44166" y="2979"/>
                  </a:moveTo>
                  <a:lnTo>
                    <a:pt x="44166" y="3222"/>
                  </a:lnTo>
                  <a:lnTo>
                    <a:pt x="44014" y="3009"/>
                  </a:lnTo>
                  <a:lnTo>
                    <a:pt x="44166" y="2979"/>
                  </a:lnTo>
                  <a:close/>
                  <a:moveTo>
                    <a:pt x="62494" y="2979"/>
                  </a:moveTo>
                  <a:lnTo>
                    <a:pt x="62616" y="3192"/>
                  </a:lnTo>
                  <a:lnTo>
                    <a:pt x="62586" y="3222"/>
                  </a:lnTo>
                  <a:cubicBezTo>
                    <a:pt x="62555" y="3192"/>
                    <a:pt x="62525" y="3161"/>
                    <a:pt x="62494" y="3131"/>
                  </a:cubicBezTo>
                  <a:cubicBezTo>
                    <a:pt x="62464" y="3101"/>
                    <a:pt x="62464" y="3070"/>
                    <a:pt x="62464" y="3040"/>
                  </a:cubicBezTo>
                  <a:lnTo>
                    <a:pt x="62494" y="2979"/>
                  </a:lnTo>
                  <a:close/>
                  <a:moveTo>
                    <a:pt x="62749" y="3062"/>
                  </a:moveTo>
                  <a:cubicBezTo>
                    <a:pt x="62807" y="3062"/>
                    <a:pt x="62824" y="3122"/>
                    <a:pt x="62798" y="3222"/>
                  </a:cubicBezTo>
                  <a:lnTo>
                    <a:pt x="62707" y="3070"/>
                  </a:lnTo>
                  <a:cubicBezTo>
                    <a:pt x="62723" y="3065"/>
                    <a:pt x="62737" y="3062"/>
                    <a:pt x="62749" y="3062"/>
                  </a:cubicBezTo>
                  <a:close/>
                  <a:moveTo>
                    <a:pt x="75656" y="3131"/>
                  </a:moveTo>
                  <a:lnTo>
                    <a:pt x="75686" y="3161"/>
                  </a:lnTo>
                  <a:lnTo>
                    <a:pt x="75625" y="3222"/>
                  </a:lnTo>
                  <a:cubicBezTo>
                    <a:pt x="75636" y="3192"/>
                    <a:pt x="75646" y="3161"/>
                    <a:pt x="75656" y="3131"/>
                  </a:cubicBezTo>
                  <a:close/>
                  <a:moveTo>
                    <a:pt x="75595" y="3222"/>
                  </a:moveTo>
                  <a:cubicBezTo>
                    <a:pt x="75602" y="3229"/>
                    <a:pt x="75607" y="3236"/>
                    <a:pt x="75611" y="3243"/>
                  </a:cubicBezTo>
                  <a:lnTo>
                    <a:pt x="75611" y="3243"/>
                  </a:lnTo>
                  <a:cubicBezTo>
                    <a:pt x="75598" y="3263"/>
                    <a:pt x="75591" y="3270"/>
                    <a:pt x="75589" y="3270"/>
                  </a:cubicBezTo>
                  <a:cubicBezTo>
                    <a:pt x="75584" y="3270"/>
                    <a:pt x="75595" y="3241"/>
                    <a:pt x="75595" y="3222"/>
                  </a:cubicBezTo>
                  <a:close/>
                  <a:moveTo>
                    <a:pt x="43132" y="3222"/>
                  </a:moveTo>
                  <a:lnTo>
                    <a:pt x="43132" y="3283"/>
                  </a:lnTo>
                  <a:lnTo>
                    <a:pt x="43102" y="3283"/>
                  </a:lnTo>
                  <a:lnTo>
                    <a:pt x="43102" y="3222"/>
                  </a:lnTo>
                  <a:close/>
                  <a:moveTo>
                    <a:pt x="52342" y="3161"/>
                  </a:moveTo>
                  <a:lnTo>
                    <a:pt x="52342" y="3283"/>
                  </a:lnTo>
                  <a:lnTo>
                    <a:pt x="52312" y="3283"/>
                  </a:lnTo>
                  <a:lnTo>
                    <a:pt x="52282" y="3161"/>
                  </a:lnTo>
                  <a:close/>
                  <a:moveTo>
                    <a:pt x="52616" y="3222"/>
                  </a:moveTo>
                  <a:lnTo>
                    <a:pt x="52525" y="3374"/>
                  </a:lnTo>
                  <a:lnTo>
                    <a:pt x="52494" y="3222"/>
                  </a:lnTo>
                  <a:close/>
                  <a:moveTo>
                    <a:pt x="75616" y="3251"/>
                  </a:moveTo>
                  <a:cubicBezTo>
                    <a:pt x="75625" y="3272"/>
                    <a:pt x="75625" y="3293"/>
                    <a:pt x="75625" y="3313"/>
                  </a:cubicBezTo>
                  <a:cubicBezTo>
                    <a:pt x="75625" y="3344"/>
                    <a:pt x="75595" y="3344"/>
                    <a:pt x="75565" y="3405"/>
                  </a:cubicBezTo>
                  <a:cubicBezTo>
                    <a:pt x="75582" y="3353"/>
                    <a:pt x="75599" y="3302"/>
                    <a:pt x="75616" y="3251"/>
                  </a:cubicBezTo>
                  <a:close/>
                  <a:moveTo>
                    <a:pt x="37073" y="3368"/>
                  </a:moveTo>
                  <a:cubicBezTo>
                    <a:pt x="37056" y="3383"/>
                    <a:pt x="37035" y="3398"/>
                    <a:pt x="37005" y="3425"/>
                  </a:cubicBezTo>
                  <a:lnTo>
                    <a:pt x="37005" y="3425"/>
                  </a:lnTo>
                  <a:cubicBezTo>
                    <a:pt x="37026" y="3411"/>
                    <a:pt x="37053" y="3394"/>
                    <a:pt x="37084" y="3374"/>
                  </a:cubicBezTo>
                  <a:cubicBezTo>
                    <a:pt x="37080" y="3372"/>
                    <a:pt x="37076" y="3370"/>
                    <a:pt x="37073" y="3368"/>
                  </a:cubicBezTo>
                  <a:close/>
                  <a:moveTo>
                    <a:pt x="46263" y="3313"/>
                  </a:moveTo>
                  <a:lnTo>
                    <a:pt x="46263" y="3433"/>
                  </a:lnTo>
                  <a:lnTo>
                    <a:pt x="46263" y="3433"/>
                  </a:lnTo>
                  <a:cubicBezTo>
                    <a:pt x="46189" y="3421"/>
                    <a:pt x="46138" y="3367"/>
                    <a:pt x="46111" y="3313"/>
                  </a:cubicBezTo>
                  <a:close/>
                  <a:moveTo>
                    <a:pt x="36628" y="3192"/>
                  </a:moveTo>
                  <a:lnTo>
                    <a:pt x="36780" y="3435"/>
                  </a:lnTo>
                  <a:lnTo>
                    <a:pt x="36506" y="3435"/>
                  </a:lnTo>
                  <a:lnTo>
                    <a:pt x="36628" y="3192"/>
                  </a:lnTo>
                  <a:close/>
                  <a:moveTo>
                    <a:pt x="43467" y="3222"/>
                  </a:moveTo>
                  <a:lnTo>
                    <a:pt x="43528" y="3283"/>
                  </a:lnTo>
                  <a:lnTo>
                    <a:pt x="43406" y="3435"/>
                  </a:lnTo>
                  <a:lnTo>
                    <a:pt x="43376" y="3253"/>
                  </a:lnTo>
                  <a:lnTo>
                    <a:pt x="43467" y="3222"/>
                  </a:lnTo>
                  <a:close/>
                  <a:moveTo>
                    <a:pt x="47114" y="3374"/>
                  </a:moveTo>
                  <a:lnTo>
                    <a:pt x="47114" y="3435"/>
                  </a:lnTo>
                  <a:lnTo>
                    <a:pt x="47084" y="3435"/>
                  </a:lnTo>
                  <a:lnTo>
                    <a:pt x="47084" y="3374"/>
                  </a:lnTo>
                  <a:close/>
                  <a:moveTo>
                    <a:pt x="59151" y="3405"/>
                  </a:moveTo>
                  <a:lnTo>
                    <a:pt x="59151" y="3435"/>
                  </a:lnTo>
                  <a:lnTo>
                    <a:pt x="59060" y="3435"/>
                  </a:lnTo>
                  <a:lnTo>
                    <a:pt x="59060" y="3405"/>
                  </a:lnTo>
                  <a:close/>
                  <a:moveTo>
                    <a:pt x="62403" y="2797"/>
                  </a:moveTo>
                  <a:lnTo>
                    <a:pt x="62282" y="3131"/>
                  </a:lnTo>
                  <a:cubicBezTo>
                    <a:pt x="62241" y="3131"/>
                    <a:pt x="62201" y="3091"/>
                    <a:pt x="62169" y="3091"/>
                  </a:cubicBezTo>
                  <a:cubicBezTo>
                    <a:pt x="62153" y="3091"/>
                    <a:pt x="62140" y="3101"/>
                    <a:pt x="62130" y="3131"/>
                  </a:cubicBezTo>
                  <a:cubicBezTo>
                    <a:pt x="62099" y="3222"/>
                    <a:pt x="62099" y="3344"/>
                    <a:pt x="62069" y="3435"/>
                  </a:cubicBezTo>
                  <a:lnTo>
                    <a:pt x="61887" y="3435"/>
                  </a:lnTo>
                  <a:lnTo>
                    <a:pt x="61887" y="3222"/>
                  </a:lnTo>
                  <a:cubicBezTo>
                    <a:pt x="61704" y="3222"/>
                    <a:pt x="61552" y="3131"/>
                    <a:pt x="61491" y="2979"/>
                  </a:cubicBezTo>
                  <a:lnTo>
                    <a:pt x="61917" y="2979"/>
                  </a:lnTo>
                  <a:lnTo>
                    <a:pt x="62069" y="2797"/>
                  </a:lnTo>
                  <a:lnTo>
                    <a:pt x="62191" y="2888"/>
                  </a:lnTo>
                  <a:lnTo>
                    <a:pt x="62403" y="2797"/>
                  </a:lnTo>
                  <a:close/>
                  <a:moveTo>
                    <a:pt x="75109" y="3283"/>
                  </a:moveTo>
                  <a:lnTo>
                    <a:pt x="75109" y="3435"/>
                  </a:lnTo>
                  <a:lnTo>
                    <a:pt x="75078" y="3435"/>
                  </a:lnTo>
                  <a:lnTo>
                    <a:pt x="75078" y="3283"/>
                  </a:lnTo>
                  <a:close/>
                  <a:moveTo>
                    <a:pt x="59880" y="2949"/>
                  </a:moveTo>
                  <a:lnTo>
                    <a:pt x="60002" y="3101"/>
                  </a:lnTo>
                  <a:cubicBezTo>
                    <a:pt x="60050" y="3114"/>
                    <a:pt x="60095" y="3120"/>
                    <a:pt x="60137" y="3120"/>
                  </a:cubicBezTo>
                  <a:cubicBezTo>
                    <a:pt x="60283" y="3120"/>
                    <a:pt x="60401" y="3050"/>
                    <a:pt x="60519" y="2979"/>
                  </a:cubicBezTo>
                  <a:lnTo>
                    <a:pt x="60549" y="2979"/>
                  </a:lnTo>
                  <a:cubicBezTo>
                    <a:pt x="60610" y="3040"/>
                    <a:pt x="60663" y="3070"/>
                    <a:pt x="60713" y="3070"/>
                  </a:cubicBezTo>
                  <a:cubicBezTo>
                    <a:pt x="60762" y="3070"/>
                    <a:pt x="60808" y="3040"/>
                    <a:pt x="60853" y="2979"/>
                  </a:cubicBezTo>
                  <a:lnTo>
                    <a:pt x="61127" y="3253"/>
                  </a:lnTo>
                  <a:lnTo>
                    <a:pt x="60853" y="3435"/>
                  </a:lnTo>
                  <a:lnTo>
                    <a:pt x="60792" y="3344"/>
                  </a:lnTo>
                  <a:lnTo>
                    <a:pt x="60701" y="3435"/>
                  </a:lnTo>
                  <a:lnTo>
                    <a:pt x="60580" y="3283"/>
                  </a:lnTo>
                  <a:cubicBezTo>
                    <a:pt x="60514" y="3332"/>
                    <a:pt x="60458" y="3363"/>
                    <a:pt x="60406" y="3363"/>
                  </a:cubicBezTo>
                  <a:cubicBezTo>
                    <a:pt x="60360" y="3363"/>
                    <a:pt x="60318" y="3340"/>
                    <a:pt x="60276" y="3283"/>
                  </a:cubicBezTo>
                  <a:lnTo>
                    <a:pt x="60002" y="3465"/>
                  </a:lnTo>
                  <a:lnTo>
                    <a:pt x="59880" y="3344"/>
                  </a:lnTo>
                  <a:lnTo>
                    <a:pt x="59728" y="3435"/>
                  </a:lnTo>
                  <a:lnTo>
                    <a:pt x="59668" y="3374"/>
                  </a:lnTo>
                  <a:lnTo>
                    <a:pt x="59607" y="3435"/>
                  </a:lnTo>
                  <a:lnTo>
                    <a:pt x="59394" y="3192"/>
                  </a:lnTo>
                  <a:lnTo>
                    <a:pt x="59668" y="3070"/>
                  </a:lnTo>
                  <a:cubicBezTo>
                    <a:pt x="59728" y="3040"/>
                    <a:pt x="59789" y="2979"/>
                    <a:pt x="59880" y="2949"/>
                  </a:cubicBezTo>
                  <a:close/>
                  <a:moveTo>
                    <a:pt x="73802" y="2614"/>
                  </a:moveTo>
                  <a:lnTo>
                    <a:pt x="74136" y="2736"/>
                  </a:lnTo>
                  <a:lnTo>
                    <a:pt x="74258" y="2949"/>
                  </a:lnTo>
                  <a:lnTo>
                    <a:pt x="74197" y="3040"/>
                  </a:lnTo>
                  <a:lnTo>
                    <a:pt x="74531" y="3435"/>
                  </a:lnTo>
                  <a:lnTo>
                    <a:pt x="74227" y="3465"/>
                  </a:lnTo>
                  <a:lnTo>
                    <a:pt x="74136" y="3283"/>
                  </a:lnTo>
                  <a:lnTo>
                    <a:pt x="74045" y="3344"/>
                  </a:lnTo>
                  <a:lnTo>
                    <a:pt x="73832" y="3131"/>
                  </a:lnTo>
                  <a:lnTo>
                    <a:pt x="73498" y="3465"/>
                  </a:lnTo>
                  <a:lnTo>
                    <a:pt x="73285" y="3253"/>
                  </a:lnTo>
                  <a:cubicBezTo>
                    <a:pt x="73285" y="3222"/>
                    <a:pt x="73376" y="3101"/>
                    <a:pt x="73528" y="2949"/>
                  </a:cubicBezTo>
                  <a:cubicBezTo>
                    <a:pt x="73619" y="2857"/>
                    <a:pt x="73711" y="2736"/>
                    <a:pt x="73802" y="2614"/>
                  </a:cubicBezTo>
                  <a:close/>
                  <a:moveTo>
                    <a:pt x="49181" y="3465"/>
                  </a:moveTo>
                  <a:lnTo>
                    <a:pt x="49181" y="3496"/>
                  </a:lnTo>
                  <a:lnTo>
                    <a:pt x="49120" y="3496"/>
                  </a:lnTo>
                  <a:lnTo>
                    <a:pt x="49120" y="3465"/>
                  </a:lnTo>
                  <a:close/>
                  <a:moveTo>
                    <a:pt x="64379" y="3435"/>
                  </a:moveTo>
                  <a:lnTo>
                    <a:pt x="64379" y="3526"/>
                  </a:lnTo>
                  <a:lnTo>
                    <a:pt x="64257" y="3526"/>
                  </a:lnTo>
                  <a:lnTo>
                    <a:pt x="64227" y="3465"/>
                  </a:lnTo>
                  <a:lnTo>
                    <a:pt x="64379" y="3435"/>
                  </a:lnTo>
                  <a:close/>
                  <a:moveTo>
                    <a:pt x="46277" y="3502"/>
                  </a:moveTo>
                  <a:cubicBezTo>
                    <a:pt x="46324" y="3518"/>
                    <a:pt x="46324" y="3563"/>
                    <a:pt x="46324" y="3587"/>
                  </a:cubicBezTo>
                  <a:lnTo>
                    <a:pt x="46294" y="3587"/>
                  </a:lnTo>
                  <a:lnTo>
                    <a:pt x="46277" y="3502"/>
                  </a:lnTo>
                  <a:close/>
                  <a:moveTo>
                    <a:pt x="46506" y="3526"/>
                  </a:moveTo>
                  <a:cubicBezTo>
                    <a:pt x="46578" y="3541"/>
                    <a:pt x="46635" y="3553"/>
                    <a:pt x="46679" y="3565"/>
                  </a:cubicBezTo>
                  <a:lnTo>
                    <a:pt x="46679" y="3565"/>
                  </a:lnTo>
                  <a:cubicBezTo>
                    <a:pt x="46647" y="3587"/>
                    <a:pt x="46598" y="3587"/>
                    <a:pt x="46598" y="3587"/>
                  </a:cubicBezTo>
                  <a:cubicBezTo>
                    <a:pt x="46598" y="3587"/>
                    <a:pt x="46567" y="3587"/>
                    <a:pt x="46506" y="3526"/>
                  </a:cubicBezTo>
                  <a:close/>
                  <a:moveTo>
                    <a:pt x="57479" y="3283"/>
                  </a:moveTo>
                  <a:lnTo>
                    <a:pt x="57783" y="3374"/>
                  </a:lnTo>
                  <a:lnTo>
                    <a:pt x="57844" y="3313"/>
                  </a:lnTo>
                  <a:lnTo>
                    <a:pt x="58087" y="3435"/>
                  </a:lnTo>
                  <a:cubicBezTo>
                    <a:pt x="57935" y="3526"/>
                    <a:pt x="57783" y="3587"/>
                    <a:pt x="57631" y="3587"/>
                  </a:cubicBezTo>
                  <a:lnTo>
                    <a:pt x="57479" y="3283"/>
                  </a:lnTo>
                  <a:close/>
                  <a:moveTo>
                    <a:pt x="57297" y="3496"/>
                  </a:moveTo>
                  <a:lnTo>
                    <a:pt x="57449" y="3587"/>
                  </a:lnTo>
                  <a:lnTo>
                    <a:pt x="57297" y="3617"/>
                  </a:lnTo>
                  <a:lnTo>
                    <a:pt x="57297" y="3496"/>
                  </a:lnTo>
                  <a:close/>
                  <a:moveTo>
                    <a:pt x="56172" y="3435"/>
                  </a:moveTo>
                  <a:lnTo>
                    <a:pt x="56203" y="3648"/>
                  </a:lnTo>
                  <a:lnTo>
                    <a:pt x="56020" y="3465"/>
                  </a:lnTo>
                  <a:lnTo>
                    <a:pt x="56172" y="3435"/>
                  </a:lnTo>
                  <a:close/>
                  <a:moveTo>
                    <a:pt x="46751" y="3585"/>
                  </a:moveTo>
                  <a:cubicBezTo>
                    <a:pt x="46829" y="3611"/>
                    <a:pt x="46841" y="3629"/>
                    <a:pt x="46841" y="3648"/>
                  </a:cubicBezTo>
                  <a:lnTo>
                    <a:pt x="46689" y="3648"/>
                  </a:lnTo>
                  <a:lnTo>
                    <a:pt x="46751" y="3585"/>
                  </a:lnTo>
                  <a:close/>
                  <a:moveTo>
                    <a:pt x="74744" y="3192"/>
                  </a:moveTo>
                  <a:lnTo>
                    <a:pt x="74805" y="3344"/>
                  </a:lnTo>
                  <a:lnTo>
                    <a:pt x="74987" y="3253"/>
                  </a:lnTo>
                  <a:lnTo>
                    <a:pt x="75018" y="3496"/>
                  </a:lnTo>
                  <a:lnTo>
                    <a:pt x="75169" y="3526"/>
                  </a:lnTo>
                  <a:cubicBezTo>
                    <a:pt x="75109" y="3587"/>
                    <a:pt x="75078" y="3648"/>
                    <a:pt x="75018" y="3648"/>
                  </a:cubicBezTo>
                  <a:cubicBezTo>
                    <a:pt x="74992" y="3654"/>
                    <a:pt x="74971" y="3658"/>
                    <a:pt x="74952" y="3658"/>
                  </a:cubicBezTo>
                  <a:cubicBezTo>
                    <a:pt x="74879" y="3658"/>
                    <a:pt x="74840" y="3604"/>
                    <a:pt x="74744" y="3435"/>
                  </a:cubicBezTo>
                  <a:lnTo>
                    <a:pt x="74653" y="3496"/>
                  </a:lnTo>
                  <a:lnTo>
                    <a:pt x="74653" y="3526"/>
                  </a:lnTo>
                  <a:cubicBezTo>
                    <a:pt x="74562" y="3405"/>
                    <a:pt x="74622" y="3253"/>
                    <a:pt x="74744" y="3192"/>
                  </a:cubicBezTo>
                  <a:close/>
                  <a:moveTo>
                    <a:pt x="31339" y="3617"/>
                  </a:moveTo>
                  <a:lnTo>
                    <a:pt x="31339" y="3678"/>
                  </a:lnTo>
                  <a:lnTo>
                    <a:pt x="31278" y="3678"/>
                  </a:lnTo>
                  <a:lnTo>
                    <a:pt x="31278" y="3617"/>
                  </a:lnTo>
                  <a:close/>
                  <a:moveTo>
                    <a:pt x="43132" y="3617"/>
                  </a:moveTo>
                  <a:lnTo>
                    <a:pt x="43132" y="3678"/>
                  </a:lnTo>
                  <a:lnTo>
                    <a:pt x="43102" y="3678"/>
                  </a:lnTo>
                  <a:lnTo>
                    <a:pt x="43102" y="3617"/>
                  </a:lnTo>
                  <a:close/>
                  <a:moveTo>
                    <a:pt x="47388" y="3465"/>
                  </a:moveTo>
                  <a:lnTo>
                    <a:pt x="47418" y="3648"/>
                  </a:lnTo>
                  <a:lnTo>
                    <a:pt x="47297" y="3678"/>
                  </a:lnTo>
                  <a:lnTo>
                    <a:pt x="47266" y="3648"/>
                  </a:lnTo>
                  <a:lnTo>
                    <a:pt x="47388" y="3465"/>
                  </a:lnTo>
                  <a:close/>
                  <a:moveTo>
                    <a:pt x="58786" y="3344"/>
                  </a:moveTo>
                  <a:lnTo>
                    <a:pt x="58573" y="3678"/>
                  </a:lnTo>
                  <a:lnTo>
                    <a:pt x="58543" y="3648"/>
                  </a:lnTo>
                  <a:cubicBezTo>
                    <a:pt x="58543" y="3557"/>
                    <a:pt x="58573" y="3496"/>
                    <a:pt x="58604" y="3435"/>
                  </a:cubicBezTo>
                  <a:cubicBezTo>
                    <a:pt x="58634" y="3405"/>
                    <a:pt x="58695" y="3374"/>
                    <a:pt x="58786" y="3344"/>
                  </a:cubicBezTo>
                  <a:close/>
                  <a:moveTo>
                    <a:pt x="74622" y="3617"/>
                  </a:moveTo>
                  <a:lnTo>
                    <a:pt x="74622" y="3678"/>
                  </a:lnTo>
                  <a:lnTo>
                    <a:pt x="74562" y="3678"/>
                  </a:lnTo>
                  <a:lnTo>
                    <a:pt x="74562" y="3617"/>
                  </a:lnTo>
                  <a:close/>
                  <a:moveTo>
                    <a:pt x="55108" y="3435"/>
                  </a:moveTo>
                  <a:lnTo>
                    <a:pt x="55108" y="3709"/>
                  </a:lnTo>
                  <a:lnTo>
                    <a:pt x="54835" y="3587"/>
                  </a:lnTo>
                  <a:lnTo>
                    <a:pt x="55108" y="3435"/>
                  </a:lnTo>
                  <a:close/>
                  <a:moveTo>
                    <a:pt x="53041" y="3678"/>
                  </a:moveTo>
                  <a:lnTo>
                    <a:pt x="53072" y="3709"/>
                  </a:lnTo>
                  <a:lnTo>
                    <a:pt x="53041" y="3724"/>
                  </a:lnTo>
                  <a:lnTo>
                    <a:pt x="53041" y="3724"/>
                  </a:lnTo>
                  <a:cubicBezTo>
                    <a:pt x="53041" y="3706"/>
                    <a:pt x="53041" y="3692"/>
                    <a:pt x="53041" y="3678"/>
                  </a:cubicBezTo>
                  <a:close/>
                  <a:moveTo>
                    <a:pt x="61187" y="3678"/>
                  </a:moveTo>
                  <a:lnTo>
                    <a:pt x="61187" y="3739"/>
                  </a:lnTo>
                  <a:lnTo>
                    <a:pt x="61157" y="3739"/>
                  </a:lnTo>
                  <a:lnTo>
                    <a:pt x="61157" y="3678"/>
                  </a:lnTo>
                  <a:close/>
                  <a:moveTo>
                    <a:pt x="77267" y="3526"/>
                  </a:moveTo>
                  <a:cubicBezTo>
                    <a:pt x="77297" y="3557"/>
                    <a:pt x="77358" y="3587"/>
                    <a:pt x="77388" y="3617"/>
                  </a:cubicBezTo>
                  <a:lnTo>
                    <a:pt x="77571" y="3617"/>
                  </a:lnTo>
                  <a:lnTo>
                    <a:pt x="77540" y="3739"/>
                  </a:lnTo>
                  <a:lnTo>
                    <a:pt x="77267" y="3739"/>
                  </a:lnTo>
                  <a:lnTo>
                    <a:pt x="77267" y="3526"/>
                  </a:lnTo>
                  <a:close/>
                  <a:moveTo>
                    <a:pt x="53801" y="3161"/>
                  </a:moveTo>
                  <a:lnTo>
                    <a:pt x="53923" y="3769"/>
                  </a:lnTo>
                  <a:lnTo>
                    <a:pt x="53680" y="3769"/>
                  </a:lnTo>
                  <a:cubicBezTo>
                    <a:pt x="53710" y="3526"/>
                    <a:pt x="53649" y="3344"/>
                    <a:pt x="53801" y="3161"/>
                  </a:cubicBezTo>
                  <a:close/>
                  <a:moveTo>
                    <a:pt x="75656" y="3739"/>
                  </a:moveTo>
                  <a:lnTo>
                    <a:pt x="75686" y="3769"/>
                  </a:lnTo>
                  <a:lnTo>
                    <a:pt x="75671" y="3777"/>
                  </a:lnTo>
                  <a:lnTo>
                    <a:pt x="75671" y="3777"/>
                  </a:lnTo>
                  <a:cubicBezTo>
                    <a:pt x="75670" y="3763"/>
                    <a:pt x="75668" y="3751"/>
                    <a:pt x="75656" y="3739"/>
                  </a:cubicBezTo>
                  <a:close/>
                  <a:moveTo>
                    <a:pt x="36354" y="3678"/>
                  </a:moveTo>
                  <a:lnTo>
                    <a:pt x="36385" y="3800"/>
                  </a:lnTo>
                  <a:lnTo>
                    <a:pt x="36324" y="3800"/>
                  </a:lnTo>
                  <a:lnTo>
                    <a:pt x="36324" y="3678"/>
                  </a:lnTo>
                  <a:close/>
                  <a:moveTo>
                    <a:pt x="53011" y="3739"/>
                  </a:moveTo>
                  <a:cubicBezTo>
                    <a:pt x="52981" y="3800"/>
                    <a:pt x="52920" y="3830"/>
                    <a:pt x="52859" y="3830"/>
                  </a:cubicBezTo>
                  <a:lnTo>
                    <a:pt x="52859" y="3769"/>
                  </a:lnTo>
                  <a:lnTo>
                    <a:pt x="53011" y="3739"/>
                  </a:lnTo>
                  <a:close/>
                  <a:moveTo>
                    <a:pt x="54136" y="3526"/>
                  </a:moveTo>
                  <a:cubicBezTo>
                    <a:pt x="54288" y="3526"/>
                    <a:pt x="54318" y="3617"/>
                    <a:pt x="54318" y="3830"/>
                  </a:cubicBezTo>
                  <a:lnTo>
                    <a:pt x="54136" y="3709"/>
                  </a:lnTo>
                  <a:lnTo>
                    <a:pt x="54136" y="3526"/>
                  </a:lnTo>
                  <a:close/>
                  <a:moveTo>
                    <a:pt x="43381" y="3519"/>
                  </a:moveTo>
                  <a:cubicBezTo>
                    <a:pt x="43398" y="3519"/>
                    <a:pt x="43416" y="3521"/>
                    <a:pt x="43436" y="3526"/>
                  </a:cubicBezTo>
                  <a:cubicBezTo>
                    <a:pt x="43588" y="3557"/>
                    <a:pt x="43588" y="3678"/>
                    <a:pt x="43588" y="3830"/>
                  </a:cubicBezTo>
                  <a:cubicBezTo>
                    <a:pt x="43548" y="3830"/>
                    <a:pt x="43534" y="3844"/>
                    <a:pt x="43503" y="3844"/>
                  </a:cubicBezTo>
                  <a:cubicBezTo>
                    <a:pt x="43487" y="3844"/>
                    <a:pt x="43467" y="3840"/>
                    <a:pt x="43436" y="3830"/>
                  </a:cubicBezTo>
                  <a:cubicBezTo>
                    <a:pt x="43376" y="3769"/>
                    <a:pt x="43284" y="3739"/>
                    <a:pt x="43224" y="3709"/>
                  </a:cubicBezTo>
                  <a:cubicBezTo>
                    <a:pt x="43249" y="3582"/>
                    <a:pt x="43295" y="3519"/>
                    <a:pt x="43381" y="3519"/>
                  </a:cubicBezTo>
                  <a:close/>
                  <a:moveTo>
                    <a:pt x="52069" y="3830"/>
                  </a:moveTo>
                  <a:lnTo>
                    <a:pt x="52069" y="3861"/>
                  </a:lnTo>
                  <a:lnTo>
                    <a:pt x="51947" y="3861"/>
                  </a:lnTo>
                  <a:lnTo>
                    <a:pt x="51947" y="3830"/>
                  </a:lnTo>
                  <a:close/>
                  <a:moveTo>
                    <a:pt x="39910" y="3830"/>
                  </a:moveTo>
                  <a:lnTo>
                    <a:pt x="39910" y="3861"/>
                  </a:lnTo>
                  <a:lnTo>
                    <a:pt x="39789" y="3891"/>
                  </a:lnTo>
                  <a:lnTo>
                    <a:pt x="39789" y="3830"/>
                  </a:lnTo>
                  <a:close/>
                  <a:moveTo>
                    <a:pt x="52646" y="3830"/>
                  </a:moveTo>
                  <a:lnTo>
                    <a:pt x="52646" y="3861"/>
                  </a:lnTo>
                  <a:lnTo>
                    <a:pt x="52525" y="3891"/>
                  </a:lnTo>
                  <a:lnTo>
                    <a:pt x="52525" y="3830"/>
                  </a:lnTo>
                  <a:close/>
                  <a:moveTo>
                    <a:pt x="74379" y="3526"/>
                  </a:moveTo>
                  <a:lnTo>
                    <a:pt x="74379" y="3891"/>
                  </a:lnTo>
                  <a:lnTo>
                    <a:pt x="74106" y="3678"/>
                  </a:lnTo>
                  <a:lnTo>
                    <a:pt x="74379" y="3526"/>
                  </a:lnTo>
                  <a:close/>
                  <a:moveTo>
                    <a:pt x="31491" y="3830"/>
                  </a:moveTo>
                  <a:lnTo>
                    <a:pt x="31491" y="3921"/>
                  </a:lnTo>
                  <a:lnTo>
                    <a:pt x="31460" y="3921"/>
                  </a:lnTo>
                  <a:lnTo>
                    <a:pt x="31460" y="3830"/>
                  </a:lnTo>
                  <a:close/>
                  <a:moveTo>
                    <a:pt x="44926" y="3465"/>
                  </a:moveTo>
                  <a:lnTo>
                    <a:pt x="45078" y="3678"/>
                  </a:lnTo>
                  <a:lnTo>
                    <a:pt x="44987" y="3891"/>
                  </a:lnTo>
                  <a:lnTo>
                    <a:pt x="44774" y="3648"/>
                  </a:lnTo>
                  <a:lnTo>
                    <a:pt x="44774" y="3739"/>
                  </a:lnTo>
                  <a:lnTo>
                    <a:pt x="44500" y="3830"/>
                  </a:lnTo>
                  <a:lnTo>
                    <a:pt x="44379" y="3709"/>
                  </a:lnTo>
                  <a:lnTo>
                    <a:pt x="44257" y="3800"/>
                  </a:lnTo>
                  <a:lnTo>
                    <a:pt x="44348" y="3952"/>
                  </a:lnTo>
                  <a:cubicBezTo>
                    <a:pt x="44257" y="3891"/>
                    <a:pt x="44135" y="3861"/>
                    <a:pt x="44044" y="3861"/>
                  </a:cubicBezTo>
                  <a:cubicBezTo>
                    <a:pt x="43953" y="3861"/>
                    <a:pt x="43862" y="3891"/>
                    <a:pt x="43801" y="3952"/>
                  </a:cubicBezTo>
                  <a:lnTo>
                    <a:pt x="43649" y="3830"/>
                  </a:lnTo>
                  <a:lnTo>
                    <a:pt x="43801" y="3496"/>
                  </a:lnTo>
                  <a:lnTo>
                    <a:pt x="44105" y="3648"/>
                  </a:lnTo>
                  <a:lnTo>
                    <a:pt x="44257" y="3465"/>
                  </a:lnTo>
                  <a:lnTo>
                    <a:pt x="44470" y="3648"/>
                  </a:lnTo>
                  <a:lnTo>
                    <a:pt x="44652" y="3465"/>
                  </a:lnTo>
                  <a:lnTo>
                    <a:pt x="44683" y="3526"/>
                  </a:lnTo>
                  <a:lnTo>
                    <a:pt x="44926" y="3465"/>
                  </a:lnTo>
                  <a:close/>
                  <a:moveTo>
                    <a:pt x="51552" y="4013"/>
                  </a:moveTo>
                  <a:lnTo>
                    <a:pt x="51552" y="4043"/>
                  </a:lnTo>
                  <a:lnTo>
                    <a:pt x="51491" y="4043"/>
                  </a:lnTo>
                  <a:lnTo>
                    <a:pt x="51491" y="4013"/>
                  </a:lnTo>
                  <a:close/>
                  <a:moveTo>
                    <a:pt x="57814" y="3921"/>
                  </a:moveTo>
                  <a:lnTo>
                    <a:pt x="57844" y="4043"/>
                  </a:lnTo>
                  <a:lnTo>
                    <a:pt x="57783" y="4043"/>
                  </a:lnTo>
                  <a:lnTo>
                    <a:pt x="57783" y="3921"/>
                  </a:lnTo>
                  <a:close/>
                  <a:moveTo>
                    <a:pt x="50853" y="3769"/>
                  </a:moveTo>
                  <a:lnTo>
                    <a:pt x="51096" y="4073"/>
                  </a:lnTo>
                  <a:lnTo>
                    <a:pt x="50975" y="4073"/>
                  </a:lnTo>
                  <a:lnTo>
                    <a:pt x="50762" y="3861"/>
                  </a:lnTo>
                  <a:lnTo>
                    <a:pt x="50853" y="3769"/>
                  </a:lnTo>
                  <a:close/>
                  <a:moveTo>
                    <a:pt x="51847" y="3871"/>
                  </a:moveTo>
                  <a:cubicBezTo>
                    <a:pt x="51825" y="3904"/>
                    <a:pt x="51822" y="3955"/>
                    <a:pt x="51795" y="3982"/>
                  </a:cubicBezTo>
                  <a:cubicBezTo>
                    <a:pt x="51765" y="4013"/>
                    <a:pt x="51704" y="4073"/>
                    <a:pt x="51643" y="4104"/>
                  </a:cubicBezTo>
                  <a:cubicBezTo>
                    <a:pt x="51585" y="3842"/>
                    <a:pt x="51777" y="3942"/>
                    <a:pt x="51847" y="3871"/>
                  </a:cubicBezTo>
                  <a:close/>
                  <a:moveTo>
                    <a:pt x="40184" y="4073"/>
                  </a:moveTo>
                  <a:lnTo>
                    <a:pt x="40184" y="4134"/>
                  </a:lnTo>
                  <a:lnTo>
                    <a:pt x="40062" y="4134"/>
                  </a:lnTo>
                  <a:lnTo>
                    <a:pt x="40062" y="4104"/>
                  </a:lnTo>
                  <a:lnTo>
                    <a:pt x="40184" y="4073"/>
                  </a:lnTo>
                  <a:close/>
                  <a:moveTo>
                    <a:pt x="50792" y="4013"/>
                  </a:moveTo>
                  <a:lnTo>
                    <a:pt x="50488" y="4164"/>
                  </a:lnTo>
                  <a:lnTo>
                    <a:pt x="50427" y="4013"/>
                  </a:lnTo>
                  <a:close/>
                  <a:moveTo>
                    <a:pt x="36385" y="3982"/>
                  </a:moveTo>
                  <a:cubicBezTo>
                    <a:pt x="36445" y="4104"/>
                    <a:pt x="36445" y="4104"/>
                    <a:pt x="36385" y="4195"/>
                  </a:cubicBezTo>
                  <a:lnTo>
                    <a:pt x="36385" y="3982"/>
                  </a:lnTo>
                  <a:close/>
                  <a:moveTo>
                    <a:pt x="48664" y="4164"/>
                  </a:moveTo>
                  <a:lnTo>
                    <a:pt x="48664" y="4195"/>
                  </a:lnTo>
                  <a:lnTo>
                    <a:pt x="48543" y="4195"/>
                  </a:lnTo>
                  <a:lnTo>
                    <a:pt x="48543" y="4164"/>
                  </a:lnTo>
                  <a:close/>
                  <a:moveTo>
                    <a:pt x="50179" y="3818"/>
                  </a:moveTo>
                  <a:cubicBezTo>
                    <a:pt x="50228" y="3818"/>
                    <a:pt x="50282" y="3830"/>
                    <a:pt x="50336" y="3830"/>
                  </a:cubicBezTo>
                  <a:cubicBezTo>
                    <a:pt x="50367" y="3982"/>
                    <a:pt x="50367" y="4104"/>
                    <a:pt x="50275" y="4195"/>
                  </a:cubicBezTo>
                  <a:lnTo>
                    <a:pt x="50002" y="3921"/>
                  </a:lnTo>
                  <a:lnTo>
                    <a:pt x="50032" y="3921"/>
                  </a:lnTo>
                  <a:cubicBezTo>
                    <a:pt x="50066" y="3837"/>
                    <a:pt x="50119" y="3818"/>
                    <a:pt x="50179" y="3818"/>
                  </a:cubicBezTo>
                  <a:close/>
                  <a:moveTo>
                    <a:pt x="39880" y="4134"/>
                  </a:moveTo>
                  <a:lnTo>
                    <a:pt x="39880" y="4225"/>
                  </a:lnTo>
                  <a:lnTo>
                    <a:pt x="39850" y="4225"/>
                  </a:lnTo>
                  <a:lnTo>
                    <a:pt x="39850" y="4134"/>
                  </a:lnTo>
                  <a:close/>
                  <a:moveTo>
                    <a:pt x="43801" y="4225"/>
                  </a:moveTo>
                  <a:lnTo>
                    <a:pt x="43801" y="4256"/>
                  </a:lnTo>
                  <a:lnTo>
                    <a:pt x="43740" y="4256"/>
                  </a:lnTo>
                  <a:lnTo>
                    <a:pt x="43740" y="4225"/>
                  </a:lnTo>
                  <a:close/>
                  <a:moveTo>
                    <a:pt x="36374" y="4230"/>
                  </a:moveTo>
                  <a:cubicBezTo>
                    <a:pt x="36366" y="4249"/>
                    <a:pt x="36354" y="4268"/>
                    <a:pt x="36354" y="4286"/>
                  </a:cubicBezTo>
                  <a:lnTo>
                    <a:pt x="36324" y="4256"/>
                  </a:lnTo>
                  <a:lnTo>
                    <a:pt x="36374" y="4230"/>
                  </a:lnTo>
                  <a:close/>
                  <a:moveTo>
                    <a:pt x="46172" y="4225"/>
                  </a:moveTo>
                  <a:lnTo>
                    <a:pt x="46172" y="4225"/>
                  </a:lnTo>
                  <a:cubicBezTo>
                    <a:pt x="46230" y="4283"/>
                    <a:pt x="46260" y="4314"/>
                    <a:pt x="46263" y="4343"/>
                  </a:cubicBezTo>
                  <a:lnTo>
                    <a:pt x="46263" y="4343"/>
                  </a:lnTo>
                  <a:cubicBezTo>
                    <a:pt x="46172" y="4328"/>
                    <a:pt x="46172" y="4277"/>
                    <a:pt x="46172" y="4225"/>
                  </a:cubicBezTo>
                  <a:close/>
                  <a:moveTo>
                    <a:pt x="44166" y="4225"/>
                  </a:moveTo>
                  <a:lnTo>
                    <a:pt x="44166" y="4347"/>
                  </a:lnTo>
                  <a:lnTo>
                    <a:pt x="44105" y="4347"/>
                  </a:lnTo>
                  <a:lnTo>
                    <a:pt x="44105" y="4225"/>
                  </a:lnTo>
                  <a:close/>
                  <a:moveTo>
                    <a:pt x="73072" y="4316"/>
                  </a:moveTo>
                  <a:lnTo>
                    <a:pt x="73072" y="4347"/>
                  </a:lnTo>
                  <a:lnTo>
                    <a:pt x="73011" y="4347"/>
                  </a:lnTo>
                  <a:lnTo>
                    <a:pt x="73011" y="4316"/>
                  </a:lnTo>
                  <a:close/>
                  <a:moveTo>
                    <a:pt x="76689" y="4134"/>
                  </a:moveTo>
                  <a:cubicBezTo>
                    <a:pt x="76750" y="4134"/>
                    <a:pt x="76780" y="4164"/>
                    <a:pt x="76811" y="4164"/>
                  </a:cubicBezTo>
                  <a:cubicBezTo>
                    <a:pt x="76811" y="4286"/>
                    <a:pt x="76932" y="4286"/>
                    <a:pt x="76993" y="4347"/>
                  </a:cubicBezTo>
                  <a:lnTo>
                    <a:pt x="76963" y="4347"/>
                  </a:lnTo>
                  <a:cubicBezTo>
                    <a:pt x="76780" y="4347"/>
                    <a:pt x="76780" y="4347"/>
                    <a:pt x="76689" y="4134"/>
                  </a:cubicBezTo>
                  <a:close/>
                  <a:moveTo>
                    <a:pt x="35655" y="4043"/>
                  </a:moveTo>
                  <a:lnTo>
                    <a:pt x="35929" y="4164"/>
                  </a:lnTo>
                  <a:lnTo>
                    <a:pt x="35929" y="4377"/>
                  </a:lnTo>
                  <a:lnTo>
                    <a:pt x="35655" y="4043"/>
                  </a:lnTo>
                  <a:close/>
                  <a:moveTo>
                    <a:pt x="36932" y="3891"/>
                  </a:moveTo>
                  <a:lnTo>
                    <a:pt x="37084" y="4134"/>
                  </a:lnTo>
                  <a:lnTo>
                    <a:pt x="37205" y="4073"/>
                  </a:lnTo>
                  <a:lnTo>
                    <a:pt x="37479" y="4164"/>
                  </a:lnTo>
                  <a:lnTo>
                    <a:pt x="37448" y="4316"/>
                  </a:lnTo>
                  <a:lnTo>
                    <a:pt x="37296" y="4225"/>
                  </a:lnTo>
                  <a:lnTo>
                    <a:pt x="37236" y="4286"/>
                  </a:lnTo>
                  <a:lnTo>
                    <a:pt x="37053" y="4195"/>
                  </a:lnTo>
                  <a:lnTo>
                    <a:pt x="36992" y="4438"/>
                  </a:lnTo>
                  <a:cubicBezTo>
                    <a:pt x="36971" y="4443"/>
                    <a:pt x="36952" y="4446"/>
                    <a:pt x="36936" y="4446"/>
                  </a:cubicBezTo>
                  <a:cubicBezTo>
                    <a:pt x="36862" y="4446"/>
                    <a:pt x="36846" y="4391"/>
                    <a:pt x="36871" y="4316"/>
                  </a:cubicBezTo>
                  <a:lnTo>
                    <a:pt x="36658" y="4286"/>
                  </a:lnTo>
                  <a:cubicBezTo>
                    <a:pt x="36658" y="4225"/>
                    <a:pt x="36658" y="4195"/>
                    <a:pt x="36658" y="4164"/>
                  </a:cubicBezTo>
                  <a:cubicBezTo>
                    <a:pt x="36689" y="4073"/>
                    <a:pt x="36719" y="3982"/>
                    <a:pt x="36780" y="3891"/>
                  </a:cubicBezTo>
                  <a:lnTo>
                    <a:pt x="36841" y="3982"/>
                  </a:lnTo>
                  <a:lnTo>
                    <a:pt x="36932" y="3891"/>
                  </a:lnTo>
                  <a:close/>
                  <a:moveTo>
                    <a:pt x="75504" y="3739"/>
                  </a:moveTo>
                  <a:lnTo>
                    <a:pt x="75615" y="3827"/>
                  </a:lnTo>
                  <a:lnTo>
                    <a:pt x="75615" y="3827"/>
                  </a:lnTo>
                  <a:cubicBezTo>
                    <a:pt x="75561" y="3967"/>
                    <a:pt x="75529" y="4081"/>
                    <a:pt x="75443" y="4195"/>
                  </a:cubicBezTo>
                  <a:lnTo>
                    <a:pt x="75808" y="4195"/>
                  </a:lnTo>
                  <a:lnTo>
                    <a:pt x="75990" y="4468"/>
                  </a:lnTo>
                  <a:cubicBezTo>
                    <a:pt x="75890" y="4418"/>
                    <a:pt x="75771" y="4396"/>
                    <a:pt x="75654" y="4396"/>
                  </a:cubicBezTo>
                  <a:cubicBezTo>
                    <a:pt x="75559" y="4396"/>
                    <a:pt x="75464" y="4411"/>
                    <a:pt x="75382" y="4438"/>
                  </a:cubicBezTo>
                  <a:cubicBezTo>
                    <a:pt x="75367" y="4423"/>
                    <a:pt x="75359" y="4423"/>
                    <a:pt x="75356" y="4423"/>
                  </a:cubicBezTo>
                  <a:cubicBezTo>
                    <a:pt x="75352" y="4423"/>
                    <a:pt x="75352" y="4423"/>
                    <a:pt x="75352" y="4408"/>
                  </a:cubicBezTo>
                  <a:cubicBezTo>
                    <a:pt x="75352" y="4377"/>
                    <a:pt x="75321" y="4347"/>
                    <a:pt x="75321" y="4286"/>
                  </a:cubicBezTo>
                  <a:lnTo>
                    <a:pt x="75048" y="4316"/>
                  </a:lnTo>
                  <a:cubicBezTo>
                    <a:pt x="74957" y="4256"/>
                    <a:pt x="74957" y="4134"/>
                    <a:pt x="74987" y="4013"/>
                  </a:cubicBezTo>
                  <a:lnTo>
                    <a:pt x="75291" y="3891"/>
                  </a:lnTo>
                  <a:lnTo>
                    <a:pt x="75352" y="3952"/>
                  </a:lnTo>
                  <a:lnTo>
                    <a:pt x="75504" y="3739"/>
                  </a:lnTo>
                  <a:close/>
                  <a:moveTo>
                    <a:pt x="30549" y="4316"/>
                  </a:moveTo>
                  <a:cubicBezTo>
                    <a:pt x="30531" y="4368"/>
                    <a:pt x="30514" y="4420"/>
                    <a:pt x="30497" y="4471"/>
                  </a:cubicBezTo>
                  <a:lnTo>
                    <a:pt x="30497" y="4471"/>
                  </a:lnTo>
                  <a:cubicBezTo>
                    <a:pt x="30488" y="4435"/>
                    <a:pt x="30488" y="4408"/>
                    <a:pt x="30488" y="4408"/>
                  </a:cubicBezTo>
                  <a:cubicBezTo>
                    <a:pt x="30488" y="4408"/>
                    <a:pt x="30488" y="4377"/>
                    <a:pt x="30549" y="4316"/>
                  </a:cubicBezTo>
                  <a:close/>
                  <a:moveTo>
                    <a:pt x="60732" y="4316"/>
                  </a:moveTo>
                  <a:lnTo>
                    <a:pt x="60762" y="4499"/>
                  </a:lnTo>
                  <a:lnTo>
                    <a:pt x="60701" y="4499"/>
                  </a:lnTo>
                  <a:lnTo>
                    <a:pt x="60701" y="4316"/>
                  </a:lnTo>
                  <a:close/>
                  <a:moveTo>
                    <a:pt x="72829" y="4286"/>
                  </a:moveTo>
                  <a:lnTo>
                    <a:pt x="72829" y="4499"/>
                  </a:lnTo>
                  <a:lnTo>
                    <a:pt x="72707" y="4499"/>
                  </a:lnTo>
                  <a:lnTo>
                    <a:pt x="72707" y="4286"/>
                  </a:lnTo>
                  <a:close/>
                  <a:moveTo>
                    <a:pt x="30513" y="4472"/>
                  </a:moveTo>
                  <a:cubicBezTo>
                    <a:pt x="30518" y="4472"/>
                    <a:pt x="30518" y="4496"/>
                    <a:pt x="30518" y="4529"/>
                  </a:cubicBezTo>
                  <a:cubicBezTo>
                    <a:pt x="30511" y="4516"/>
                    <a:pt x="30506" y="4502"/>
                    <a:pt x="30502" y="4490"/>
                  </a:cubicBezTo>
                  <a:lnTo>
                    <a:pt x="30502" y="4490"/>
                  </a:lnTo>
                  <a:cubicBezTo>
                    <a:pt x="30507" y="4477"/>
                    <a:pt x="30511" y="4472"/>
                    <a:pt x="30513" y="4472"/>
                  </a:cubicBezTo>
                  <a:close/>
                  <a:moveTo>
                    <a:pt x="30476" y="4535"/>
                  </a:moveTo>
                  <a:lnTo>
                    <a:pt x="30476" y="4535"/>
                  </a:lnTo>
                  <a:cubicBezTo>
                    <a:pt x="30470" y="4554"/>
                    <a:pt x="30463" y="4572"/>
                    <a:pt x="30457" y="4590"/>
                  </a:cubicBezTo>
                  <a:lnTo>
                    <a:pt x="30427" y="4560"/>
                  </a:lnTo>
                  <a:lnTo>
                    <a:pt x="30476" y="4535"/>
                  </a:lnTo>
                  <a:close/>
                  <a:moveTo>
                    <a:pt x="59698" y="4438"/>
                  </a:moveTo>
                  <a:lnTo>
                    <a:pt x="59728" y="4560"/>
                  </a:lnTo>
                  <a:lnTo>
                    <a:pt x="59546" y="4620"/>
                  </a:lnTo>
                  <a:lnTo>
                    <a:pt x="59698" y="4438"/>
                  </a:lnTo>
                  <a:close/>
                  <a:moveTo>
                    <a:pt x="44531" y="4438"/>
                  </a:moveTo>
                  <a:lnTo>
                    <a:pt x="44591" y="4620"/>
                  </a:lnTo>
                  <a:lnTo>
                    <a:pt x="44500" y="4681"/>
                  </a:lnTo>
                  <a:lnTo>
                    <a:pt x="44470" y="4468"/>
                  </a:lnTo>
                  <a:lnTo>
                    <a:pt x="44531" y="4438"/>
                  </a:lnTo>
                  <a:close/>
                  <a:moveTo>
                    <a:pt x="73559" y="4499"/>
                  </a:moveTo>
                  <a:lnTo>
                    <a:pt x="73376" y="4681"/>
                  </a:lnTo>
                  <a:lnTo>
                    <a:pt x="73376" y="4529"/>
                  </a:lnTo>
                  <a:lnTo>
                    <a:pt x="73559" y="4499"/>
                  </a:lnTo>
                  <a:close/>
                  <a:moveTo>
                    <a:pt x="20062" y="4651"/>
                  </a:moveTo>
                  <a:cubicBezTo>
                    <a:pt x="20092" y="4681"/>
                    <a:pt x="20123" y="4681"/>
                    <a:pt x="20123" y="4712"/>
                  </a:cubicBezTo>
                  <a:lnTo>
                    <a:pt x="20092" y="4712"/>
                  </a:lnTo>
                  <a:lnTo>
                    <a:pt x="20062" y="4651"/>
                  </a:lnTo>
                  <a:close/>
                  <a:moveTo>
                    <a:pt x="44956" y="4438"/>
                  </a:moveTo>
                  <a:lnTo>
                    <a:pt x="45169" y="4499"/>
                  </a:lnTo>
                  <a:lnTo>
                    <a:pt x="45321" y="4438"/>
                  </a:lnTo>
                  <a:lnTo>
                    <a:pt x="45321" y="4438"/>
                  </a:lnTo>
                  <a:cubicBezTo>
                    <a:pt x="45291" y="4529"/>
                    <a:pt x="45199" y="4651"/>
                    <a:pt x="45108" y="4712"/>
                  </a:cubicBezTo>
                  <a:lnTo>
                    <a:pt x="44956" y="4438"/>
                  </a:lnTo>
                  <a:close/>
                  <a:moveTo>
                    <a:pt x="59941" y="4590"/>
                  </a:moveTo>
                  <a:lnTo>
                    <a:pt x="59941" y="4742"/>
                  </a:lnTo>
                  <a:lnTo>
                    <a:pt x="59820" y="4742"/>
                  </a:lnTo>
                  <a:lnTo>
                    <a:pt x="59789" y="4620"/>
                  </a:lnTo>
                  <a:lnTo>
                    <a:pt x="59941" y="4590"/>
                  </a:lnTo>
                  <a:close/>
                  <a:moveTo>
                    <a:pt x="77449" y="4529"/>
                  </a:moveTo>
                  <a:lnTo>
                    <a:pt x="77601" y="4712"/>
                  </a:lnTo>
                  <a:lnTo>
                    <a:pt x="77449" y="4742"/>
                  </a:lnTo>
                  <a:lnTo>
                    <a:pt x="77449" y="4529"/>
                  </a:lnTo>
                  <a:close/>
                  <a:moveTo>
                    <a:pt x="30883" y="4468"/>
                  </a:moveTo>
                  <a:lnTo>
                    <a:pt x="30883" y="4468"/>
                  </a:lnTo>
                  <a:cubicBezTo>
                    <a:pt x="30944" y="4681"/>
                    <a:pt x="30792" y="4712"/>
                    <a:pt x="30731" y="4803"/>
                  </a:cubicBezTo>
                  <a:lnTo>
                    <a:pt x="30549" y="4803"/>
                  </a:lnTo>
                  <a:lnTo>
                    <a:pt x="30549" y="4681"/>
                  </a:lnTo>
                  <a:cubicBezTo>
                    <a:pt x="30670" y="4620"/>
                    <a:pt x="30761" y="4560"/>
                    <a:pt x="30883" y="4468"/>
                  </a:cubicBezTo>
                  <a:close/>
                  <a:moveTo>
                    <a:pt x="32950" y="4134"/>
                  </a:moveTo>
                  <a:lnTo>
                    <a:pt x="33071" y="4468"/>
                  </a:lnTo>
                  <a:lnTo>
                    <a:pt x="32919" y="4590"/>
                  </a:lnTo>
                  <a:lnTo>
                    <a:pt x="33011" y="4803"/>
                  </a:lnTo>
                  <a:lnTo>
                    <a:pt x="32950" y="4833"/>
                  </a:lnTo>
                  <a:lnTo>
                    <a:pt x="32737" y="4681"/>
                  </a:lnTo>
                  <a:lnTo>
                    <a:pt x="32676" y="4742"/>
                  </a:lnTo>
                  <a:lnTo>
                    <a:pt x="32524" y="4590"/>
                  </a:lnTo>
                  <a:lnTo>
                    <a:pt x="32798" y="4286"/>
                  </a:lnTo>
                  <a:lnTo>
                    <a:pt x="32676" y="4134"/>
                  </a:lnTo>
                  <a:lnTo>
                    <a:pt x="32889" y="4195"/>
                  </a:lnTo>
                  <a:lnTo>
                    <a:pt x="32950" y="4134"/>
                  </a:lnTo>
                  <a:close/>
                  <a:moveTo>
                    <a:pt x="39303" y="4742"/>
                  </a:moveTo>
                  <a:lnTo>
                    <a:pt x="39333" y="4894"/>
                  </a:lnTo>
                  <a:lnTo>
                    <a:pt x="39272" y="4894"/>
                  </a:lnTo>
                  <a:lnTo>
                    <a:pt x="39272" y="4742"/>
                  </a:lnTo>
                  <a:close/>
                  <a:moveTo>
                    <a:pt x="21035" y="4924"/>
                  </a:moveTo>
                  <a:lnTo>
                    <a:pt x="21035" y="4955"/>
                  </a:lnTo>
                  <a:lnTo>
                    <a:pt x="20974" y="4955"/>
                  </a:lnTo>
                  <a:lnTo>
                    <a:pt x="20974" y="4924"/>
                  </a:lnTo>
                  <a:close/>
                  <a:moveTo>
                    <a:pt x="20822" y="4833"/>
                  </a:moveTo>
                  <a:cubicBezTo>
                    <a:pt x="20822" y="4898"/>
                    <a:pt x="20837" y="4962"/>
                    <a:pt x="20771" y="4962"/>
                  </a:cubicBezTo>
                  <a:cubicBezTo>
                    <a:pt x="20743" y="4962"/>
                    <a:pt x="20702" y="4951"/>
                    <a:pt x="20640" y="4924"/>
                  </a:cubicBezTo>
                  <a:lnTo>
                    <a:pt x="20822" y="4833"/>
                  </a:lnTo>
                  <a:close/>
                  <a:moveTo>
                    <a:pt x="52646" y="4894"/>
                  </a:moveTo>
                  <a:lnTo>
                    <a:pt x="52646" y="4985"/>
                  </a:lnTo>
                  <a:lnTo>
                    <a:pt x="52616" y="4985"/>
                  </a:lnTo>
                  <a:lnTo>
                    <a:pt x="52616" y="4894"/>
                  </a:lnTo>
                  <a:close/>
                  <a:moveTo>
                    <a:pt x="37813" y="4924"/>
                  </a:moveTo>
                  <a:cubicBezTo>
                    <a:pt x="37996" y="4924"/>
                    <a:pt x="37996" y="4924"/>
                    <a:pt x="37965" y="5046"/>
                  </a:cubicBezTo>
                  <a:lnTo>
                    <a:pt x="37813" y="4924"/>
                  </a:lnTo>
                  <a:close/>
                  <a:moveTo>
                    <a:pt x="23822" y="4894"/>
                  </a:moveTo>
                  <a:cubicBezTo>
                    <a:pt x="23872" y="4894"/>
                    <a:pt x="23953" y="4935"/>
                    <a:pt x="24074" y="5016"/>
                  </a:cubicBezTo>
                  <a:lnTo>
                    <a:pt x="23953" y="5107"/>
                  </a:lnTo>
                  <a:lnTo>
                    <a:pt x="23770" y="4924"/>
                  </a:lnTo>
                  <a:cubicBezTo>
                    <a:pt x="23780" y="4904"/>
                    <a:pt x="23797" y="4894"/>
                    <a:pt x="23822" y="4894"/>
                  </a:cubicBezTo>
                  <a:close/>
                  <a:moveTo>
                    <a:pt x="24044" y="5289"/>
                  </a:moveTo>
                  <a:lnTo>
                    <a:pt x="24044" y="5350"/>
                  </a:lnTo>
                  <a:lnTo>
                    <a:pt x="24014" y="5350"/>
                  </a:lnTo>
                  <a:lnTo>
                    <a:pt x="24014" y="5289"/>
                  </a:lnTo>
                  <a:close/>
                  <a:moveTo>
                    <a:pt x="25229" y="4894"/>
                  </a:moveTo>
                  <a:lnTo>
                    <a:pt x="25260" y="5046"/>
                  </a:lnTo>
                  <a:lnTo>
                    <a:pt x="25533" y="5046"/>
                  </a:lnTo>
                  <a:cubicBezTo>
                    <a:pt x="25260" y="5320"/>
                    <a:pt x="25260" y="5320"/>
                    <a:pt x="25169" y="5320"/>
                  </a:cubicBezTo>
                  <a:lnTo>
                    <a:pt x="25260" y="5228"/>
                  </a:lnTo>
                  <a:cubicBezTo>
                    <a:pt x="25217" y="5207"/>
                    <a:pt x="25219" y="5185"/>
                    <a:pt x="25192" y="5185"/>
                  </a:cubicBezTo>
                  <a:cubicBezTo>
                    <a:pt x="25181" y="5185"/>
                    <a:pt x="25165" y="5189"/>
                    <a:pt x="25138" y="5198"/>
                  </a:cubicBezTo>
                  <a:cubicBezTo>
                    <a:pt x="25077" y="5259"/>
                    <a:pt x="24986" y="5320"/>
                    <a:pt x="24895" y="5411"/>
                  </a:cubicBezTo>
                  <a:cubicBezTo>
                    <a:pt x="24925" y="5137"/>
                    <a:pt x="25077" y="5046"/>
                    <a:pt x="25229" y="4894"/>
                  </a:cubicBezTo>
                  <a:close/>
                  <a:moveTo>
                    <a:pt x="24348" y="5350"/>
                  </a:moveTo>
                  <a:lnTo>
                    <a:pt x="24348" y="5441"/>
                  </a:lnTo>
                  <a:lnTo>
                    <a:pt x="24317" y="5441"/>
                  </a:lnTo>
                  <a:lnTo>
                    <a:pt x="24317" y="5350"/>
                  </a:lnTo>
                  <a:close/>
                  <a:moveTo>
                    <a:pt x="79607" y="5380"/>
                  </a:moveTo>
                  <a:lnTo>
                    <a:pt x="79607" y="5441"/>
                  </a:lnTo>
                  <a:lnTo>
                    <a:pt x="79577" y="5441"/>
                  </a:lnTo>
                  <a:lnTo>
                    <a:pt x="79577" y="5380"/>
                  </a:lnTo>
                  <a:close/>
                  <a:moveTo>
                    <a:pt x="13892" y="5593"/>
                  </a:moveTo>
                  <a:lnTo>
                    <a:pt x="13892" y="5715"/>
                  </a:lnTo>
                  <a:lnTo>
                    <a:pt x="13831" y="5715"/>
                  </a:lnTo>
                  <a:lnTo>
                    <a:pt x="13801" y="5593"/>
                  </a:lnTo>
                  <a:close/>
                  <a:moveTo>
                    <a:pt x="23041" y="5623"/>
                  </a:moveTo>
                  <a:lnTo>
                    <a:pt x="23223" y="5715"/>
                  </a:lnTo>
                  <a:lnTo>
                    <a:pt x="23041" y="5745"/>
                  </a:lnTo>
                  <a:lnTo>
                    <a:pt x="23041" y="5623"/>
                  </a:lnTo>
                  <a:close/>
                  <a:moveTo>
                    <a:pt x="79577" y="5563"/>
                  </a:moveTo>
                  <a:lnTo>
                    <a:pt x="79790" y="5684"/>
                  </a:lnTo>
                  <a:lnTo>
                    <a:pt x="79486" y="5775"/>
                  </a:lnTo>
                  <a:lnTo>
                    <a:pt x="79577" y="5563"/>
                  </a:lnTo>
                  <a:close/>
                  <a:moveTo>
                    <a:pt x="17266" y="5684"/>
                  </a:moveTo>
                  <a:lnTo>
                    <a:pt x="17266" y="5806"/>
                  </a:lnTo>
                  <a:lnTo>
                    <a:pt x="17235" y="5806"/>
                  </a:lnTo>
                  <a:lnTo>
                    <a:pt x="17205" y="5684"/>
                  </a:lnTo>
                  <a:close/>
                  <a:moveTo>
                    <a:pt x="18299" y="5593"/>
                  </a:moveTo>
                  <a:lnTo>
                    <a:pt x="18299" y="5836"/>
                  </a:lnTo>
                  <a:lnTo>
                    <a:pt x="18056" y="5715"/>
                  </a:lnTo>
                  <a:lnTo>
                    <a:pt x="18299" y="5593"/>
                  </a:lnTo>
                  <a:close/>
                  <a:moveTo>
                    <a:pt x="19545" y="5745"/>
                  </a:moveTo>
                  <a:lnTo>
                    <a:pt x="19545" y="5897"/>
                  </a:lnTo>
                  <a:lnTo>
                    <a:pt x="19515" y="5897"/>
                  </a:lnTo>
                  <a:lnTo>
                    <a:pt x="19485" y="5745"/>
                  </a:lnTo>
                  <a:close/>
                  <a:moveTo>
                    <a:pt x="9758" y="5927"/>
                  </a:moveTo>
                  <a:lnTo>
                    <a:pt x="9758" y="5958"/>
                  </a:lnTo>
                  <a:lnTo>
                    <a:pt x="9697" y="5958"/>
                  </a:lnTo>
                  <a:lnTo>
                    <a:pt x="9697" y="5927"/>
                  </a:lnTo>
                  <a:close/>
                  <a:moveTo>
                    <a:pt x="14013" y="5806"/>
                  </a:moveTo>
                  <a:lnTo>
                    <a:pt x="14013" y="5958"/>
                  </a:lnTo>
                  <a:lnTo>
                    <a:pt x="13983" y="5988"/>
                  </a:lnTo>
                  <a:lnTo>
                    <a:pt x="13922" y="5836"/>
                  </a:lnTo>
                  <a:lnTo>
                    <a:pt x="14013" y="5806"/>
                  </a:lnTo>
                  <a:close/>
                  <a:moveTo>
                    <a:pt x="19970" y="4808"/>
                  </a:moveTo>
                  <a:lnTo>
                    <a:pt x="19970" y="4808"/>
                  </a:lnTo>
                  <a:cubicBezTo>
                    <a:pt x="19970" y="4817"/>
                    <a:pt x="19971" y="4825"/>
                    <a:pt x="19971" y="4833"/>
                  </a:cubicBezTo>
                  <a:lnTo>
                    <a:pt x="20244" y="4833"/>
                  </a:lnTo>
                  <a:lnTo>
                    <a:pt x="20184" y="5076"/>
                  </a:lnTo>
                  <a:lnTo>
                    <a:pt x="20305" y="5228"/>
                  </a:lnTo>
                  <a:lnTo>
                    <a:pt x="20366" y="5076"/>
                  </a:lnTo>
                  <a:lnTo>
                    <a:pt x="20609" y="5350"/>
                  </a:lnTo>
                  <a:lnTo>
                    <a:pt x="20579" y="5380"/>
                  </a:lnTo>
                  <a:lnTo>
                    <a:pt x="20700" y="5532"/>
                  </a:lnTo>
                  <a:lnTo>
                    <a:pt x="20792" y="5289"/>
                  </a:lnTo>
                  <a:cubicBezTo>
                    <a:pt x="20852" y="5380"/>
                    <a:pt x="20852" y="5411"/>
                    <a:pt x="20852" y="5411"/>
                  </a:cubicBezTo>
                  <a:cubicBezTo>
                    <a:pt x="20822" y="5563"/>
                    <a:pt x="20761" y="5715"/>
                    <a:pt x="20700" y="5897"/>
                  </a:cubicBezTo>
                  <a:lnTo>
                    <a:pt x="20488" y="5715"/>
                  </a:lnTo>
                  <a:lnTo>
                    <a:pt x="20396" y="5897"/>
                  </a:lnTo>
                  <a:cubicBezTo>
                    <a:pt x="20366" y="5882"/>
                    <a:pt x="20343" y="5874"/>
                    <a:pt x="20320" y="5874"/>
                  </a:cubicBezTo>
                  <a:cubicBezTo>
                    <a:pt x="20298" y="5874"/>
                    <a:pt x="20275" y="5882"/>
                    <a:pt x="20244" y="5897"/>
                  </a:cubicBezTo>
                  <a:cubicBezTo>
                    <a:pt x="20214" y="5897"/>
                    <a:pt x="20153" y="5927"/>
                    <a:pt x="20092" y="5927"/>
                  </a:cubicBezTo>
                  <a:lnTo>
                    <a:pt x="19910" y="5897"/>
                  </a:lnTo>
                  <a:lnTo>
                    <a:pt x="19849" y="5988"/>
                  </a:lnTo>
                  <a:cubicBezTo>
                    <a:pt x="19728" y="5897"/>
                    <a:pt x="19606" y="5775"/>
                    <a:pt x="19576" y="5654"/>
                  </a:cubicBezTo>
                  <a:lnTo>
                    <a:pt x="19393" y="5654"/>
                  </a:lnTo>
                  <a:lnTo>
                    <a:pt x="19576" y="5320"/>
                  </a:lnTo>
                  <a:lnTo>
                    <a:pt x="19637" y="5471"/>
                  </a:lnTo>
                  <a:lnTo>
                    <a:pt x="19971" y="5593"/>
                  </a:lnTo>
                  <a:cubicBezTo>
                    <a:pt x="19971" y="5532"/>
                    <a:pt x="19971" y="5471"/>
                    <a:pt x="19971" y="5411"/>
                  </a:cubicBezTo>
                  <a:cubicBezTo>
                    <a:pt x="20001" y="5380"/>
                    <a:pt x="20032" y="5350"/>
                    <a:pt x="20032" y="5289"/>
                  </a:cubicBezTo>
                  <a:lnTo>
                    <a:pt x="19910" y="5228"/>
                  </a:lnTo>
                  <a:lnTo>
                    <a:pt x="19971" y="5168"/>
                  </a:lnTo>
                  <a:lnTo>
                    <a:pt x="19910" y="5076"/>
                  </a:lnTo>
                  <a:lnTo>
                    <a:pt x="19970" y="4808"/>
                  </a:lnTo>
                  <a:close/>
                  <a:moveTo>
                    <a:pt x="8664" y="5988"/>
                  </a:moveTo>
                  <a:lnTo>
                    <a:pt x="8664" y="6019"/>
                  </a:lnTo>
                  <a:lnTo>
                    <a:pt x="8573" y="6019"/>
                  </a:lnTo>
                  <a:lnTo>
                    <a:pt x="8573" y="5988"/>
                  </a:lnTo>
                  <a:close/>
                  <a:moveTo>
                    <a:pt x="22889" y="5988"/>
                  </a:moveTo>
                  <a:lnTo>
                    <a:pt x="22889" y="6019"/>
                  </a:lnTo>
                  <a:lnTo>
                    <a:pt x="22828" y="6019"/>
                  </a:lnTo>
                  <a:lnTo>
                    <a:pt x="22828" y="5988"/>
                  </a:lnTo>
                  <a:close/>
                  <a:moveTo>
                    <a:pt x="17934" y="5745"/>
                  </a:moveTo>
                  <a:lnTo>
                    <a:pt x="18056" y="6049"/>
                  </a:lnTo>
                  <a:lnTo>
                    <a:pt x="17752" y="6049"/>
                  </a:lnTo>
                  <a:lnTo>
                    <a:pt x="17630" y="5867"/>
                  </a:lnTo>
                  <a:lnTo>
                    <a:pt x="17934" y="5745"/>
                  </a:lnTo>
                  <a:close/>
                  <a:moveTo>
                    <a:pt x="18451" y="5471"/>
                  </a:moveTo>
                  <a:lnTo>
                    <a:pt x="18725" y="5654"/>
                  </a:lnTo>
                  <a:lnTo>
                    <a:pt x="18755" y="5532"/>
                  </a:lnTo>
                  <a:lnTo>
                    <a:pt x="19099" y="5647"/>
                  </a:lnTo>
                  <a:lnTo>
                    <a:pt x="19089" y="5654"/>
                  </a:lnTo>
                  <a:cubicBezTo>
                    <a:pt x="19089" y="5733"/>
                    <a:pt x="19112" y="5834"/>
                    <a:pt x="19158" y="5900"/>
                  </a:cubicBezTo>
                  <a:lnTo>
                    <a:pt x="19158" y="5900"/>
                  </a:lnTo>
                  <a:cubicBezTo>
                    <a:pt x="19178" y="5897"/>
                    <a:pt x="19197" y="5897"/>
                    <a:pt x="19211" y="5897"/>
                  </a:cubicBezTo>
                  <a:cubicBezTo>
                    <a:pt x="19211" y="5897"/>
                    <a:pt x="19241" y="5927"/>
                    <a:pt x="19211" y="5927"/>
                  </a:cubicBezTo>
                  <a:cubicBezTo>
                    <a:pt x="19197" y="5921"/>
                    <a:pt x="19182" y="5915"/>
                    <a:pt x="19166" y="5911"/>
                  </a:cubicBezTo>
                  <a:lnTo>
                    <a:pt x="19166" y="5911"/>
                  </a:lnTo>
                  <a:cubicBezTo>
                    <a:pt x="19171" y="5917"/>
                    <a:pt x="19176" y="5922"/>
                    <a:pt x="19181" y="5927"/>
                  </a:cubicBezTo>
                  <a:cubicBezTo>
                    <a:pt x="19181" y="5938"/>
                    <a:pt x="19177" y="5941"/>
                    <a:pt x="19170" y="5941"/>
                  </a:cubicBezTo>
                  <a:cubicBezTo>
                    <a:pt x="19157" y="5941"/>
                    <a:pt x="19130" y="5927"/>
                    <a:pt x="19089" y="5927"/>
                  </a:cubicBezTo>
                  <a:cubicBezTo>
                    <a:pt x="19101" y="5916"/>
                    <a:pt x="19116" y="5909"/>
                    <a:pt x="19133" y="5904"/>
                  </a:cubicBezTo>
                  <a:lnTo>
                    <a:pt x="19133" y="5904"/>
                  </a:lnTo>
                  <a:cubicBezTo>
                    <a:pt x="19144" y="5906"/>
                    <a:pt x="19155" y="5908"/>
                    <a:pt x="19166" y="5911"/>
                  </a:cubicBezTo>
                  <a:lnTo>
                    <a:pt x="19166" y="5911"/>
                  </a:lnTo>
                  <a:cubicBezTo>
                    <a:pt x="19163" y="5908"/>
                    <a:pt x="19160" y="5904"/>
                    <a:pt x="19158" y="5900"/>
                  </a:cubicBezTo>
                  <a:lnTo>
                    <a:pt x="19158" y="5900"/>
                  </a:lnTo>
                  <a:cubicBezTo>
                    <a:pt x="19149" y="5901"/>
                    <a:pt x="19141" y="5902"/>
                    <a:pt x="19133" y="5904"/>
                  </a:cubicBezTo>
                  <a:lnTo>
                    <a:pt x="19133" y="5904"/>
                  </a:lnTo>
                  <a:cubicBezTo>
                    <a:pt x="19086" y="5897"/>
                    <a:pt x="19036" y="5897"/>
                    <a:pt x="18998" y="5897"/>
                  </a:cubicBezTo>
                  <a:lnTo>
                    <a:pt x="18937" y="5715"/>
                  </a:lnTo>
                  <a:lnTo>
                    <a:pt x="18694" y="6079"/>
                  </a:lnTo>
                  <a:lnTo>
                    <a:pt x="18694" y="5836"/>
                  </a:lnTo>
                  <a:lnTo>
                    <a:pt x="18451" y="5806"/>
                  </a:lnTo>
                  <a:lnTo>
                    <a:pt x="18451" y="5471"/>
                  </a:lnTo>
                  <a:close/>
                  <a:moveTo>
                    <a:pt x="77996" y="5927"/>
                  </a:moveTo>
                  <a:lnTo>
                    <a:pt x="78087" y="6019"/>
                  </a:lnTo>
                  <a:lnTo>
                    <a:pt x="77996" y="6140"/>
                  </a:lnTo>
                  <a:lnTo>
                    <a:pt x="77784" y="6019"/>
                  </a:lnTo>
                  <a:cubicBezTo>
                    <a:pt x="77753" y="5988"/>
                    <a:pt x="77753" y="5958"/>
                    <a:pt x="77723" y="5927"/>
                  </a:cubicBezTo>
                  <a:lnTo>
                    <a:pt x="77753" y="5927"/>
                  </a:lnTo>
                  <a:lnTo>
                    <a:pt x="77784" y="5988"/>
                  </a:lnTo>
                  <a:cubicBezTo>
                    <a:pt x="77844" y="5958"/>
                    <a:pt x="77905" y="5958"/>
                    <a:pt x="77996" y="5927"/>
                  </a:cubicBezTo>
                  <a:close/>
                  <a:moveTo>
                    <a:pt x="12706" y="5927"/>
                  </a:moveTo>
                  <a:lnTo>
                    <a:pt x="12706" y="6201"/>
                  </a:lnTo>
                  <a:lnTo>
                    <a:pt x="12463" y="6079"/>
                  </a:lnTo>
                  <a:lnTo>
                    <a:pt x="12706" y="5927"/>
                  </a:lnTo>
                  <a:close/>
                  <a:moveTo>
                    <a:pt x="15229" y="6231"/>
                  </a:moveTo>
                  <a:lnTo>
                    <a:pt x="15229" y="6262"/>
                  </a:lnTo>
                  <a:lnTo>
                    <a:pt x="15138" y="6262"/>
                  </a:lnTo>
                  <a:lnTo>
                    <a:pt x="15138" y="6231"/>
                  </a:lnTo>
                  <a:close/>
                  <a:moveTo>
                    <a:pt x="74592" y="6110"/>
                  </a:moveTo>
                  <a:lnTo>
                    <a:pt x="74592" y="6262"/>
                  </a:lnTo>
                  <a:lnTo>
                    <a:pt x="74562" y="6262"/>
                  </a:lnTo>
                  <a:lnTo>
                    <a:pt x="74562" y="6110"/>
                  </a:lnTo>
                  <a:close/>
                  <a:moveTo>
                    <a:pt x="15746" y="5958"/>
                  </a:moveTo>
                  <a:lnTo>
                    <a:pt x="15776" y="5988"/>
                  </a:lnTo>
                  <a:lnTo>
                    <a:pt x="15716" y="6049"/>
                  </a:lnTo>
                  <a:cubicBezTo>
                    <a:pt x="15716" y="6171"/>
                    <a:pt x="15655" y="6231"/>
                    <a:pt x="15503" y="6292"/>
                  </a:cubicBezTo>
                  <a:lnTo>
                    <a:pt x="15503" y="6110"/>
                  </a:lnTo>
                  <a:lnTo>
                    <a:pt x="15495" y="6100"/>
                  </a:lnTo>
                  <a:lnTo>
                    <a:pt x="15495" y="6100"/>
                  </a:lnTo>
                  <a:lnTo>
                    <a:pt x="15685" y="6019"/>
                  </a:lnTo>
                  <a:cubicBezTo>
                    <a:pt x="15716" y="5988"/>
                    <a:pt x="15716" y="5988"/>
                    <a:pt x="15746" y="5958"/>
                  </a:cubicBezTo>
                  <a:close/>
                  <a:moveTo>
                    <a:pt x="71036" y="6079"/>
                  </a:moveTo>
                  <a:lnTo>
                    <a:pt x="71218" y="6262"/>
                  </a:lnTo>
                  <a:lnTo>
                    <a:pt x="71096" y="6292"/>
                  </a:lnTo>
                  <a:lnTo>
                    <a:pt x="71036" y="6079"/>
                  </a:lnTo>
                  <a:close/>
                  <a:moveTo>
                    <a:pt x="69637" y="6231"/>
                  </a:moveTo>
                  <a:lnTo>
                    <a:pt x="69850" y="6414"/>
                  </a:lnTo>
                  <a:lnTo>
                    <a:pt x="69577" y="6414"/>
                  </a:lnTo>
                  <a:lnTo>
                    <a:pt x="69637" y="6231"/>
                  </a:lnTo>
                  <a:close/>
                  <a:moveTo>
                    <a:pt x="80702" y="6353"/>
                  </a:moveTo>
                  <a:lnTo>
                    <a:pt x="80702" y="6414"/>
                  </a:lnTo>
                  <a:lnTo>
                    <a:pt x="80671" y="6414"/>
                  </a:lnTo>
                  <a:lnTo>
                    <a:pt x="80671" y="6353"/>
                  </a:lnTo>
                  <a:close/>
                  <a:moveTo>
                    <a:pt x="13801" y="6292"/>
                  </a:moveTo>
                  <a:lnTo>
                    <a:pt x="13770" y="6444"/>
                  </a:lnTo>
                  <a:lnTo>
                    <a:pt x="13709" y="6444"/>
                  </a:lnTo>
                  <a:lnTo>
                    <a:pt x="13588" y="6292"/>
                  </a:lnTo>
                  <a:close/>
                  <a:moveTo>
                    <a:pt x="15655" y="6444"/>
                  </a:moveTo>
                  <a:lnTo>
                    <a:pt x="15655" y="6475"/>
                  </a:lnTo>
                  <a:lnTo>
                    <a:pt x="15594" y="6475"/>
                  </a:lnTo>
                  <a:lnTo>
                    <a:pt x="15594" y="6444"/>
                  </a:lnTo>
                  <a:close/>
                  <a:moveTo>
                    <a:pt x="21855" y="6444"/>
                  </a:moveTo>
                  <a:lnTo>
                    <a:pt x="21855" y="6475"/>
                  </a:lnTo>
                  <a:lnTo>
                    <a:pt x="21764" y="6475"/>
                  </a:lnTo>
                  <a:lnTo>
                    <a:pt x="21764" y="6444"/>
                  </a:lnTo>
                  <a:close/>
                  <a:moveTo>
                    <a:pt x="22372" y="6444"/>
                  </a:moveTo>
                  <a:lnTo>
                    <a:pt x="22372" y="6475"/>
                  </a:lnTo>
                  <a:lnTo>
                    <a:pt x="22281" y="6475"/>
                  </a:lnTo>
                  <a:lnTo>
                    <a:pt x="22281" y="6444"/>
                  </a:lnTo>
                  <a:close/>
                  <a:moveTo>
                    <a:pt x="80580" y="6414"/>
                  </a:moveTo>
                  <a:lnTo>
                    <a:pt x="80580" y="6505"/>
                  </a:lnTo>
                  <a:lnTo>
                    <a:pt x="80550" y="6505"/>
                  </a:lnTo>
                  <a:lnTo>
                    <a:pt x="80550" y="6414"/>
                  </a:lnTo>
                  <a:close/>
                  <a:moveTo>
                    <a:pt x="81218" y="6414"/>
                  </a:moveTo>
                  <a:lnTo>
                    <a:pt x="81218" y="6505"/>
                  </a:lnTo>
                  <a:lnTo>
                    <a:pt x="81188" y="6505"/>
                  </a:lnTo>
                  <a:lnTo>
                    <a:pt x="81188" y="6414"/>
                  </a:lnTo>
                  <a:close/>
                  <a:moveTo>
                    <a:pt x="80033" y="5988"/>
                  </a:moveTo>
                  <a:lnTo>
                    <a:pt x="80215" y="6231"/>
                  </a:lnTo>
                  <a:cubicBezTo>
                    <a:pt x="80246" y="6535"/>
                    <a:pt x="79942" y="6414"/>
                    <a:pt x="79759" y="6535"/>
                  </a:cubicBezTo>
                  <a:lnTo>
                    <a:pt x="79486" y="6171"/>
                  </a:lnTo>
                  <a:lnTo>
                    <a:pt x="79638" y="6140"/>
                  </a:lnTo>
                  <a:lnTo>
                    <a:pt x="79577" y="5988"/>
                  </a:lnTo>
                  <a:close/>
                  <a:moveTo>
                    <a:pt x="12098" y="6201"/>
                  </a:moveTo>
                  <a:lnTo>
                    <a:pt x="12098" y="6231"/>
                  </a:lnTo>
                  <a:lnTo>
                    <a:pt x="12038" y="6292"/>
                  </a:lnTo>
                  <a:cubicBezTo>
                    <a:pt x="12098" y="6383"/>
                    <a:pt x="12190" y="6475"/>
                    <a:pt x="12098" y="6596"/>
                  </a:cubicBezTo>
                  <a:cubicBezTo>
                    <a:pt x="11946" y="6566"/>
                    <a:pt x="11886" y="6475"/>
                    <a:pt x="11794" y="6323"/>
                  </a:cubicBezTo>
                  <a:lnTo>
                    <a:pt x="12038" y="6262"/>
                  </a:lnTo>
                  <a:cubicBezTo>
                    <a:pt x="12068" y="6262"/>
                    <a:pt x="12068" y="6231"/>
                    <a:pt x="12098" y="6201"/>
                  </a:cubicBezTo>
                  <a:close/>
                  <a:moveTo>
                    <a:pt x="81460" y="6597"/>
                  </a:moveTo>
                  <a:lnTo>
                    <a:pt x="81460" y="6597"/>
                  </a:lnTo>
                  <a:cubicBezTo>
                    <a:pt x="81455" y="6607"/>
                    <a:pt x="81451" y="6617"/>
                    <a:pt x="81446" y="6627"/>
                  </a:cubicBezTo>
                  <a:lnTo>
                    <a:pt x="81446" y="6627"/>
                  </a:lnTo>
                  <a:cubicBezTo>
                    <a:pt x="81451" y="6627"/>
                    <a:pt x="81456" y="6627"/>
                    <a:pt x="81461" y="6628"/>
                  </a:cubicBezTo>
                  <a:lnTo>
                    <a:pt x="81461" y="6628"/>
                  </a:lnTo>
                  <a:cubicBezTo>
                    <a:pt x="81461" y="6616"/>
                    <a:pt x="81461" y="6606"/>
                    <a:pt x="81460" y="6597"/>
                  </a:cubicBezTo>
                  <a:close/>
                  <a:moveTo>
                    <a:pt x="13223" y="6110"/>
                  </a:moveTo>
                  <a:lnTo>
                    <a:pt x="13314" y="6657"/>
                  </a:lnTo>
                  <a:cubicBezTo>
                    <a:pt x="13041" y="6566"/>
                    <a:pt x="13253" y="6323"/>
                    <a:pt x="13071" y="6231"/>
                  </a:cubicBezTo>
                  <a:lnTo>
                    <a:pt x="13223" y="6110"/>
                  </a:lnTo>
                  <a:close/>
                  <a:moveTo>
                    <a:pt x="6293" y="6596"/>
                  </a:moveTo>
                  <a:lnTo>
                    <a:pt x="6293" y="6718"/>
                  </a:lnTo>
                  <a:lnTo>
                    <a:pt x="6171" y="6596"/>
                  </a:lnTo>
                  <a:close/>
                  <a:moveTo>
                    <a:pt x="7813" y="6839"/>
                  </a:moveTo>
                  <a:lnTo>
                    <a:pt x="7965" y="6930"/>
                  </a:lnTo>
                  <a:cubicBezTo>
                    <a:pt x="7904" y="6941"/>
                    <a:pt x="7863" y="6947"/>
                    <a:pt x="7837" y="6947"/>
                  </a:cubicBezTo>
                  <a:cubicBezTo>
                    <a:pt x="7786" y="6947"/>
                    <a:pt x="7792" y="6920"/>
                    <a:pt x="7813" y="6839"/>
                  </a:cubicBezTo>
                  <a:close/>
                  <a:moveTo>
                    <a:pt x="80610" y="6839"/>
                  </a:moveTo>
                  <a:lnTo>
                    <a:pt x="80671" y="6900"/>
                  </a:lnTo>
                  <a:cubicBezTo>
                    <a:pt x="80671" y="6900"/>
                    <a:pt x="80702" y="6900"/>
                    <a:pt x="80732" y="6930"/>
                  </a:cubicBezTo>
                  <a:lnTo>
                    <a:pt x="80702" y="6961"/>
                  </a:lnTo>
                  <a:lnTo>
                    <a:pt x="80641" y="6900"/>
                  </a:lnTo>
                  <a:cubicBezTo>
                    <a:pt x="80610" y="6900"/>
                    <a:pt x="80610" y="6870"/>
                    <a:pt x="80580" y="6870"/>
                  </a:cubicBezTo>
                  <a:lnTo>
                    <a:pt x="80610" y="6839"/>
                  </a:lnTo>
                  <a:close/>
                  <a:moveTo>
                    <a:pt x="8056" y="6961"/>
                  </a:moveTo>
                  <a:lnTo>
                    <a:pt x="8086" y="7113"/>
                  </a:lnTo>
                  <a:lnTo>
                    <a:pt x="7873" y="7143"/>
                  </a:lnTo>
                  <a:lnTo>
                    <a:pt x="7873" y="7143"/>
                  </a:lnTo>
                  <a:lnTo>
                    <a:pt x="8056" y="6961"/>
                  </a:lnTo>
                  <a:close/>
                  <a:moveTo>
                    <a:pt x="4651" y="7052"/>
                  </a:moveTo>
                  <a:lnTo>
                    <a:pt x="4651" y="7174"/>
                  </a:lnTo>
                  <a:lnTo>
                    <a:pt x="4621" y="7174"/>
                  </a:lnTo>
                  <a:lnTo>
                    <a:pt x="4591" y="7052"/>
                  </a:lnTo>
                  <a:close/>
                  <a:moveTo>
                    <a:pt x="4074" y="7113"/>
                  </a:moveTo>
                  <a:lnTo>
                    <a:pt x="4074" y="7204"/>
                  </a:lnTo>
                  <a:lnTo>
                    <a:pt x="4044" y="7204"/>
                  </a:lnTo>
                  <a:lnTo>
                    <a:pt x="4044" y="7113"/>
                  </a:lnTo>
                  <a:close/>
                  <a:moveTo>
                    <a:pt x="81887" y="7174"/>
                  </a:moveTo>
                  <a:lnTo>
                    <a:pt x="81887" y="7265"/>
                  </a:lnTo>
                  <a:lnTo>
                    <a:pt x="81857" y="7265"/>
                  </a:lnTo>
                  <a:lnTo>
                    <a:pt x="81857" y="7174"/>
                  </a:lnTo>
                  <a:close/>
                  <a:moveTo>
                    <a:pt x="81583" y="7174"/>
                  </a:moveTo>
                  <a:lnTo>
                    <a:pt x="81674" y="7326"/>
                  </a:lnTo>
                  <a:cubicBezTo>
                    <a:pt x="81642" y="7336"/>
                    <a:pt x="81610" y="7347"/>
                    <a:pt x="81586" y="7347"/>
                  </a:cubicBezTo>
                  <a:cubicBezTo>
                    <a:pt x="81541" y="7347"/>
                    <a:pt x="81524" y="7311"/>
                    <a:pt x="81583" y="7174"/>
                  </a:cubicBezTo>
                  <a:close/>
                  <a:moveTo>
                    <a:pt x="6323" y="7082"/>
                  </a:moveTo>
                  <a:cubicBezTo>
                    <a:pt x="6293" y="7143"/>
                    <a:pt x="6262" y="7234"/>
                    <a:pt x="6232" y="7326"/>
                  </a:cubicBezTo>
                  <a:cubicBezTo>
                    <a:pt x="6202" y="7356"/>
                    <a:pt x="6202" y="7417"/>
                    <a:pt x="6232" y="7478"/>
                  </a:cubicBezTo>
                  <a:cubicBezTo>
                    <a:pt x="6141" y="7356"/>
                    <a:pt x="6110" y="7204"/>
                    <a:pt x="6323" y="7082"/>
                  </a:cubicBezTo>
                  <a:close/>
                  <a:moveTo>
                    <a:pt x="46385" y="8420"/>
                  </a:moveTo>
                  <a:lnTo>
                    <a:pt x="46385" y="8481"/>
                  </a:lnTo>
                  <a:lnTo>
                    <a:pt x="46354" y="8481"/>
                  </a:lnTo>
                  <a:lnTo>
                    <a:pt x="46354" y="8420"/>
                  </a:lnTo>
                  <a:close/>
                  <a:moveTo>
                    <a:pt x="10275" y="8146"/>
                  </a:moveTo>
                  <a:lnTo>
                    <a:pt x="10548" y="8298"/>
                  </a:lnTo>
                  <a:lnTo>
                    <a:pt x="10275" y="8511"/>
                  </a:lnTo>
                  <a:lnTo>
                    <a:pt x="10275" y="8146"/>
                  </a:lnTo>
                  <a:close/>
                  <a:moveTo>
                    <a:pt x="81344" y="8146"/>
                  </a:moveTo>
                  <a:cubicBezTo>
                    <a:pt x="81385" y="8146"/>
                    <a:pt x="81431" y="8177"/>
                    <a:pt x="81522" y="8237"/>
                  </a:cubicBezTo>
                  <a:lnTo>
                    <a:pt x="81522" y="8481"/>
                  </a:lnTo>
                  <a:lnTo>
                    <a:pt x="81340" y="8511"/>
                  </a:lnTo>
                  <a:lnTo>
                    <a:pt x="81340" y="8329"/>
                  </a:lnTo>
                  <a:lnTo>
                    <a:pt x="81188" y="8237"/>
                  </a:lnTo>
                  <a:cubicBezTo>
                    <a:pt x="81264" y="8177"/>
                    <a:pt x="81302" y="8146"/>
                    <a:pt x="81344" y="8146"/>
                  </a:cubicBezTo>
                  <a:close/>
                  <a:moveTo>
                    <a:pt x="46598" y="8572"/>
                  </a:moveTo>
                  <a:lnTo>
                    <a:pt x="46598" y="8633"/>
                  </a:lnTo>
                  <a:lnTo>
                    <a:pt x="46567" y="8633"/>
                  </a:lnTo>
                  <a:lnTo>
                    <a:pt x="46567" y="8572"/>
                  </a:lnTo>
                  <a:close/>
                  <a:moveTo>
                    <a:pt x="82951" y="8724"/>
                  </a:moveTo>
                  <a:cubicBezTo>
                    <a:pt x="82951" y="8754"/>
                    <a:pt x="82920" y="8785"/>
                    <a:pt x="82920" y="8785"/>
                  </a:cubicBezTo>
                  <a:lnTo>
                    <a:pt x="82890" y="8785"/>
                  </a:lnTo>
                  <a:lnTo>
                    <a:pt x="82951" y="8724"/>
                  </a:lnTo>
                  <a:close/>
                  <a:moveTo>
                    <a:pt x="40154" y="8906"/>
                  </a:moveTo>
                  <a:lnTo>
                    <a:pt x="40178" y="8954"/>
                  </a:lnTo>
                  <a:lnTo>
                    <a:pt x="40178" y="8954"/>
                  </a:lnTo>
                  <a:cubicBezTo>
                    <a:pt x="40159" y="8942"/>
                    <a:pt x="40141" y="8924"/>
                    <a:pt x="40123" y="8906"/>
                  </a:cubicBezTo>
                  <a:close/>
                  <a:moveTo>
                    <a:pt x="7387" y="9028"/>
                  </a:moveTo>
                  <a:lnTo>
                    <a:pt x="7387" y="9089"/>
                  </a:lnTo>
                  <a:lnTo>
                    <a:pt x="7205" y="9089"/>
                  </a:lnTo>
                  <a:lnTo>
                    <a:pt x="7205" y="9058"/>
                  </a:lnTo>
                  <a:lnTo>
                    <a:pt x="7387" y="9028"/>
                  </a:lnTo>
                  <a:close/>
                  <a:moveTo>
                    <a:pt x="7569" y="8937"/>
                  </a:moveTo>
                  <a:lnTo>
                    <a:pt x="7721" y="9149"/>
                  </a:lnTo>
                  <a:lnTo>
                    <a:pt x="7569" y="9180"/>
                  </a:lnTo>
                  <a:lnTo>
                    <a:pt x="7569" y="8937"/>
                  </a:lnTo>
                  <a:close/>
                  <a:moveTo>
                    <a:pt x="4955" y="8876"/>
                  </a:moveTo>
                  <a:lnTo>
                    <a:pt x="4955" y="9241"/>
                  </a:lnTo>
                  <a:lnTo>
                    <a:pt x="4712" y="9241"/>
                  </a:lnTo>
                  <a:cubicBezTo>
                    <a:pt x="4803" y="9119"/>
                    <a:pt x="4803" y="8997"/>
                    <a:pt x="4955" y="8876"/>
                  </a:cubicBezTo>
                  <a:close/>
                  <a:moveTo>
                    <a:pt x="40211" y="8971"/>
                  </a:moveTo>
                  <a:lnTo>
                    <a:pt x="40211" y="8971"/>
                  </a:lnTo>
                  <a:cubicBezTo>
                    <a:pt x="40262" y="8985"/>
                    <a:pt x="40310" y="9037"/>
                    <a:pt x="40336" y="9089"/>
                  </a:cubicBezTo>
                  <a:lnTo>
                    <a:pt x="40123" y="9241"/>
                  </a:lnTo>
                  <a:lnTo>
                    <a:pt x="40032" y="9149"/>
                  </a:lnTo>
                  <a:lnTo>
                    <a:pt x="40211" y="8971"/>
                  </a:lnTo>
                  <a:close/>
                  <a:moveTo>
                    <a:pt x="8451" y="9423"/>
                  </a:moveTo>
                  <a:lnTo>
                    <a:pt x="8451" y="9453"/>
                  </a:lnTo>
                  <a:lnTo>
                    <a:pt x="8390" y="9453"/>
                  </a:lnTo>
                  <a:lnTo>
                    <a:pt x="8390" y="9423"/>
                  </a:lnTo>
                  <a:close/>
                  <a:moveTo>
                    <a:pt x="6962" y="9666"/>
                  </a:moveTo>
                  <a:lnTo>
                    <a:pt x="6962" y="9696"/>
                  </a:lnTo>
                  <a:lnTo>
                    <a:pt x="6810" y="9696"/>
                  </a:lnTo>
                  <a:lnTo>
                    <a:pt x="6810" y="9666"/>
                  </a:lnTo>
                  <a:close/>
                  <a:moveTo>
                    <a:pt x="52616" y="9605"/>
                  </a:moveTo>
                  <a:lnTo>
                    <a:pt x="52677" y="9757"/>
                  </a:lnTo>
                  <a:cubicBezTo>
                    <a:pt x="52655" y="9768"/>
                    <a:pt x="52630" y="9779"/>
                    <a:pt x="52610" y="9779"/>
                  </a:cubicBezTo>
                  <a:cubicBezTo>
                    <a:pt x="52574" y="9779"/>
                    <a:pt x="52557" y="9743"/>
                    <a:pt x="52616" y="9605"/>
                  </a:cubicBezTo>
                  <a:close/>
                  <a:moveTo>
                    <a:pt x="50275" y="9788"/>
                  </a:moveTo>
                  <a:lnTo>
                    <a:pt x="50275" y="9848"/>
                  </a:lnTo>
                  <a:lnTo>
                    <a:pt x="50245" y="9848"/>
                  </a:lnTo>
                  <a:lnTo>
                    <a:pt x="50245" y="9788"/>
                  </a:lnTo>
                  <a:close/>
                  <a:moveTo>
                    <a:pt x="7630" y="9757"/>
                  </a:moveTo>
                  <a:lnTo>
                    <a:pt x="7630" y="9879"/>
                  </a:lnTo>
                  <a:lnTo>
                    <a:pt x="7357" y="9757"/>
                  </a:lnTo>
                  <a:close/>
                  <a:moveTo>
                    <a:pt x="43254" y="9727"/>
                  </a:moveTo>
                  <a:lnTo>
                    <a:pt x="43284" y="9909"/>
                  </a:lnTo>
                  <a:lnTo>
                    <a:pt x="43163" y="9909"/>
                  </a:lnTo>
                  <a:lnTo>
                    <a:pt x="43254" y="9727"/>
                  </a:lnTo>
                  <a:close/>
                  <a:moveTo>
                    <a:pt x="46020" y="9848"/>
                  </a:moveTo>
                  <a:lnTo>
                    <a:pt x="46020" y="9909"/>
                  </a:lnTo>
                  <a:lnTo>
                    <a:pt x="45898" y="9909"/>
                  </a:lnTo>
                  <a:lnTo>
                    <a:pt x="45898" y="9879"/>
                  </a:lnTo>
                  <a:lnTo>
                    <a:pt x="46020" y="9848"/>
                  </a:lnTo>
                  <a:close/>
                  <a:moveTo>
                    <a:pt x="40853" y="9848"/>
                  </a:moveTo>
                  <a:lnTo>
                    <a:pt x="40853" y="9940"/>
                  </a:lnTo>
                  <a:lnTo>
                    <a:pt x="40822" y="9940"/>
                  </a:lnTo>
                  <a:lnTo>
                    <a:pt x="40822" y="9848"/>
                  </a:lnTo>
                  <a:close/>
                  <a:moveTo>
                    <a:pt x="78726" y="9788"/>
                  </a:moveTo>
                  <a:lnTo>
                    <a:pt x="78756" y="9940"/>
                  </a:lnTo>
                  <a:lnTo>
                    <a:pt x="78695" y="9940"/>
                  </a:lnTo>
                  <a:lnTo>
                    <a:pt x="78695" y="9788"/>
                  </a:lnTo>
                  <a:close/>
                  <a:moveTo>
                    <a:pt x="77844" y="9940"/>
                  </a:moveTo>
                  <a:lnTo>
                    <a:pt x="77844" y="10031"/>
                  </a:lnTo>
                  <a:lnTo>
                    <a:pt x="77814" y="10031"/>
                  </a:lnTo>
                  <a:lnTo>
                    <a:pt x="77814" y="9940"/>
                  </a:lnTo>
                  <a:close/>
                  <a:moveTo>
                    <a:pt x="73923" y="9970"/>
                  </a:moveTo>
                  <a:cubicBezTo>
                    <a:pt x="73945" y="10036"/>
                    <a:pt x="73951" y="10086"/>
                    <a:pt x="73885" y="10086"/>
                  </a:cubicBezTo>
                  <a:cubicBezTo>
                    <a:pt x="73859" y="10086"/>
                    <a:pt x="73822" y="10078"/>
                    <a:pt x="73771" y="10061"/>
                  </a:cubicBezTo>
                  <a:lnTo>
                    <a:pt x="73923" y="9970"/>
                  </a:lnTo>
                  <a:close/>
                  <a:moveTo>
                    <a:pt x="45716" y="9940"/>
                  </a:moveTo>
                  <a:lnTo>
                    <a:pt x="45716" y="10092"/>
                  </a:lnTo>
                  <a:lnTo>
                    <a:pt x="45686" y="10092"/>
                  </a:lnTo>
                  <a:lnTo>
                    <a:pt x="45686" y="9940"/>
                  </a:lnTo>
                  <a:close/>
                  <a:moveTo>
                    <a:pt x="73437" y="9970"/>
                  </a:moveTo>
                  <a:lnTo>
                    <a:pt x="73528" y="10092"/>
                  </a:lnTo>
                  <a:lnTo>
                    <a:pt x="73437" y="10092"/>
                  </a:lnTo>
                  <a:lnTo>
                    <a:pt x="73437" y="9970"/>
                  </a:lnTo>
                  <a:close/>
                  <a:moveTo>
                    <a:pt x="75169" y="10000"/>
                  </a:moveTo>
                  <a:lnTo>
                    <a:pt x="75200" y="10031"/>
                  </a:lnTo>
                  <a:lnTo>
                    <a:pt x="75139" y="10092"/>
                  </a:lnTo>
                  <a:cubicBezTo>
                    <a:pt x="75139" y="10061"/>
                    <a:pt x="75139" y="10031"/>
                    <a:pt x="75169" y="10000"/>
                  </a:cubicBezTo>
                  <a:close/>
                  <a:moveTo>
                    <a:pt x="79060" y="9605"/>
                  </a:moveTo>
                  <a:lnTo>
                    <a:pt x="79516" y="9848"/>
                  </a:lnTo>
                  <a:lnTo>
                    <a:pt x="79121" y="9879"/>
                  </a:lnTo>
                  <a:lnTo>
                    <a:pt x="79060" y="10092"/>
                  </a:lnTo>
                  <a:lnTo>
                    <a:pt x="79060" y="9605"/>
                  </a:lnTo>
                  <a:close/>
                  <a:moveTo>
                    <a:pt x="41126" y="9848"/>
                  </a:moveTo>
                  <a:lnTo>
                    <a:pt x="41126" y="9848"/>
                  </a:lnTo>
                  <a:cubicBezTo>
                    <a:pt x="41309" y="9879"/>
                    <a:pt x="41400" y="9940"/>
                    <a:pt x="41369" y="10122"/>
                  </a:cubicBezTo>
                  <a:cubicBezTo>
                    <a:pt x="41339" y="10061"/>
                    <a:pt x="41278" y="10031"/>
                    <a:pt x="41248" y="10000"/>
                  </a:cubicBezTo>
                  <a:cubicBezTo>
                    <a:pt x="41217" y="9970"/>
                    <a:pt x="41187" y="9909"/>
                    <a:pt x="41126" y="9848"/>
                  </a:cubicBezTo>
                  <a:close/>
                  <a:moveTo>
                    <a:pt x="75139" y="10092"/>
                  </a:moveTo>
                  <a:cubicBezTo>
                    <a:pt x="75139" y="10122"/>
                    <a:pt x="75109" y="10152"/>
                    <a:pt x="75109" y="10152"/>
                  </a:cubicBezTo>
                  <a:lnTo>
                    <a:pt x="75078" y="10152"/>
                  </a:lnTo>
                  <a:lnTo>
                    <a:pt x="75139" y="10092"/>
                  </a:lnTo>
                  <a:close/>
                  <a:moveTo>
                    <a:pt x="65139" y="10092"/>
                  </a:moveTo>
                  <a:lnTo>
                    <a:pt x="65169" y="10122"/>
                  </a:lnTo>
                  <a:lnTo>
                    <a:pt x="65109" y="10183"/>
                  </a:lnTo>
                  <a:cubicBezTo>
                    <a:pt x="65109" y="10152"/>
                    <a:pt x="65139" y="10122"/>
                    <a:pt x="65139" y="10092"/>
                  </a:cubicBezTo>
                  <a:close/>
                  <a:moveTo>
                    <a:pt x="75777" y="10092"/>
                  </a:moveTo>
                  <a:lnTo>
                    <a:pt x="75777" y="10183"/>
                  </a:lnTo>
                  <a:lnTo>
                    <a:pt x="75747" y="10183"/>
                  </a:lnTo>
                  <a:lnTo>
                    <a:pt x="75747" y="10092"/>
                  </a:lnTo>
                  <a:close/>
                  <a:moveTo>
                    <a:pt x="77844" y="10092"/>
                  </a:moveTo>
                  <a:lnTo>
                    <a:pt x="77844" y="10183"/>
                  </a:lnTo>
                  <a:lnTo>
                    <a:pt x="77814" y="10183"/>
                  </a:lnTo>
                  <a:lnTo>
                    <a:pt x="77814" y="10092"/>
                  </a:lnTo>
                  <a:close/>
                  <a:moveTo>
                    <a:pt x="49242" y="10152"/>
                  </a:moveTo>
                  <a:lnTo>
                    <a:pt x="49242" y="10244"/>
                  </a:lnTo>
                  <a:lnTo>
                    <a:pt x="49212" y="10244"/>
                  </a:lnTo>
                  <a:lnTo>
                    <a:pt x="49212" y="10152"/>
                  </a:lnTo>
                  <a:close/>
                  <a:moveTo>
                    <a:pt x="52342" y="10152"/>
                  </a:moveTo>
                  <a:lnTo>
                    <a:pt x="52342" y="10244"/>
                  </a:lnTo>
                  <a:lnTo>
                    <a:pt x="52221" y="10244"/>
                  </a:lnTo>
                  <a:lnTo>
                    <a:pt x="52221" y="10183"/>
                  </a:lnTo>
                  <a:lnTo>
                    <a:pt x="52342" y="10152"/>
                  </a:lnTo>
                  <a:close/>
                  <a:moveTo>
                    <a:pt x="65109" y="10183"/>
                  </a:moveTo>
                  <a:cubicBezTo>
                    <a:pt x="65109" y="10213"/>
                    <a:pt x="65078" y="10244"/>
                    <a:pt x="65078" y="10244"/>
                  </a:cubicBezTo>
                  <a:lnTo>
                    <a:pt x="65048" y="10244"/>
                  </a:lnTo>
                  <a:lnTo>
                    <a:pt x="65109" y="10183"/>
                  </a:lnTo>
                  <a:close/>
                  <a:moveTo>
                    <a:pt x="65808" y="10152"/>
                  </a:moveTo>
                  <a:lnTo>
                    <a:pt x="65808" y="10244"/>
                  </a:lnTo>
                  <a:lnTo>
                    <a:pt x="65777" y="10244"/>
                  </a:lnTo>
                  <a:lnTo>
                    <a:pt x="65777" y="10152"/>
                  </a:lnTo>
                  <a:close/>
                  <a:moveTo>
                    <a:pt x="79546" y="10122"/>
                  </a:moveTo>
                  <a:lnTo>
                    <a:pt x="79668" y="10244"/>
                  </a:lnTo>
                  <a:lnTo>
                    <a:pt x="79425" y="10213"/>
                  </a:lnTo>
                  <a:lnTo>
                    <a:pt x="79303" y="10274"/>
                  </a:lnTo>
                  <a:lnTo>
                    <a:pt x="79212" y="10122"/>
                  </a:lnTo>
                  <a:close/>
                  <a:moveTo>
                    <a:pt x="64683" y="10152"/>
                  </a:moveTo>
                  <a:lnTo>
                    <a:pt x="64683" y="10304"/>
                  </a:lnTo>
                  <a:lnTo>
                    <a:pt x="64409" y="10304"/>
                  </a:lnTo>
                  <a:lnTo>
                    <a:pt x="64683" y="10152"/>
                  </a:lnTo>
                  <a:close/>
                  <a:moveTo>
                    <a:pt x="64045" y="10092"/>
                  </a:moveTo>
                  <a:lnTo>
                    <a:pt x="64045" y="10092"/>
                  </a:lnTo>
                  <a:cubicBezTo>
                    <a:pt x="64105" y="10152"/>
                    <a:pt x="64197" y="10183"/>
                    <a:pt x="64136" y="10335"/>
                  </a:cubicBezTo>
                  <a:cubicBezTo>
                    <a:pt x="64075" y="10244"/>
                    <a:pt x="63953" y="10213"/>
                    <a:pt x="64045" y="10092"/>
                  </a:cubicBezTo>
                  <a:close/>
                  <a:moveTo>
                    <a:pt x="57054" y="9940"/>
                  </a:moveTo>
                  <a:lnTo>
                    <a:pt x="57266" y="10152"/>
                  </a:lnTo>
                  <a:lnTo>
                    <a:pt x="57054" y="10365"/>
                  </a:lnTo>
                  <a:lnTo>
                    <a:pt x="56962" y="10274"/>
                  </a:lnTo>
                  <a:lnTo>
                    <a:pt x="57054" y="9940"/>
                  </a:lnTo>
                  <a:close/>
                  <a:moveTo>
                    <a:pt x="78817" y="10335"/>
                  </a:moveTo>
                  <a:lnTo>
                    <a:pt x="78817" y="10365"/>
                  </a:lnTo>
                  <a:lnTo>
                    <a:pt x="78726" y="10365"/>
                  </a:lnTo>
                  <a:lnTo>
                    <a:pt x="78726" y="10335"/>
                  </a:lnTo>
                  <a:close/>
                  <a:moveTo>
                    <a:pt x="45321" y="10304"/>
                  </a:moveTo>
                  <a:lnTo>
                    <a:pt x="45321" y="10396"/>
                  </a:lnTo>
                  <a:lnTo>
                    <a:pt x="45291" y="10396"/>
                  </a:lnTo>
                  <a:lnTo>
                    <a:pt x="45291" y="10304"/>
                  </a:lnTo>
                  <a:close/>
                  <a:moveTo>
                    <a:pt x="45443" y="10274"/>
                  </a:moveTo>
                  <a:lnTo>
                    <a:pt x="45503" y="10335"/>
                  </a:lnTo>
                  <a:lnTo>
                    <a:pt x="45777" y="10335"/>
                  </a:lnTo>
                  <a:cubicBezTo>
                    <a:pt x="45777" y="10365"/>
                    <a:pt x="45777" y="10396"/>
                    <a:pt x="45746" y="10396"/>
                  </a:cubicBezTo>
                  <a:cubicBezTo>
                    <a:pt x="45701" y="10396"/>
                    <a:pt x="45655" y="10411"/>
                    <a:pt x="45610" y="10411"/>
                  </a:cubicBezTo>
                  <a:cubicBezTo>
                    <a:pt x="45564" y="10411"/>
                    <a:pt x="45518" y="10396"/>
                    <a:pt x="45473" y="10335"/>
                  </a:cubicBezTo>
                  <a:cubicBezTo>
                    <a:pt x="45473" y="10335"/>
                    <a:pt x="45443" y="10304"/>
                    <a:pt x="45412" y="10304"/>
                  </a:cubicBezTo>
                  <a:lnTo>
                    <a:pt x="45443" y="10274"/>
                  </a:lnTo>
                  <a:close/>
                  <a:moveTo>
                    <a:pt x="79546" y="10396"/>
                  </a:moveTo>
                  <a:lnTo>
                    <a:pt x="79546" y="10456"/>
                  </a:lnTo>
                  <a:lnTo>
                    <a:pt x="79364" y="10456"/>
                  </a:lnTo>
                  <a:lnTo>
                    <a:pt x="79546" y="10396"/>
                  </a:lnTo>
                  <a:close/>
                  <a:moveTo>
                    <a:pt x="79972" y="10426"/>
                  </a:moveTo>
                  <a:lnTo>
                    <a:pt x="79972" y="10456"/>
                  </a:lnTo>
                  <a:lnTo>
                    <a:pt x="79911" y="10456"/>
                  </a:lnTo>
                  <a:lnTo>
                    <a:pt x="79911" y="10426"/>
                  </a:lnTo>
                  <a:close/>
                  <a:moveTo>
                    <a:pt x="46111" y="10365"/>
                  </a:moveTo>
                  <a:lnTo>
                    <a:pt x="46202" y="10487"/>
                  </a:lnTo>
                  <a:lnTo>
                    <a:pt x="46111" y="10487"/>
                  </a:lnTo>
                  <a:lnTo>
                    <a:pt x="46111" y="10365"/>
                  </a:lnTo>
                  <a:close/>
                  <a:moveTo>
                    <a:pt x="41066" y="10183"/>
                  </a:moveTo>
                  <a:lnTo>
                    <a:pt x="41096" y="10517"/>
                  </a:lnTo>
                  <a:lnTo>
                    <a:pt x="40579" y="10426"/>
                  </a:lnTo>
                  <a:lnTo>
                    <a:pt x="40579" y="10304"/>
                  </a:lnTo>
                  <a:lnTo>
                    <a:pt x="40853" y="10335"/>
                  </a:lnTo>
                  <a:lnTo>
                    <a:pt x="41066" y="10183"/>
                  </a:lnTo>
                  <a:close/>
                  <a:moveTo>
                    <a:pt x="58604" y="10396"/>
                  </a:moveTo>
                  <a:lnTo>
                    <a:pt x="58604" y="10517"/>
                  </a:lnTo>
                  <a:lnTo>
                    <a:pt x="58573" y="10517"/>
                  </a:lnTo>
                  <a:lnTo>
                    <a:pt x="58543" y="10396"/>
                  </a:lnTo>
                  <a:close/>
                  <a:moveTo>
                    <a:pt x="39363" y="10335"/>
                  </a:moveTo>
                  <a:lnTo>
                    <a:pt x="39394" y="10548"/>
                  </a:lnTo>
                  <a:lnTo>
                    <a:pt x="39303" y="10548"/>
                  </a:lnTo>
                  <a:lnTo>
                    <a:pt x="39303" y="10335"/>
                  </a:lnTo>
                  <a:close/>
                  <a:moveTo>
                    <a:pt x="64926" y="10548"/>
                  </a:moveTo>
                  <a:lnTo>
                    <a:pt x="64926" y="10608"/>
                  </a:lnTo>
                  <a:lnTo>
                    <a:pt x="64896" y="10608"/>
                  </a:lnTo>
                  <a:lnTo>
                    <a:pt x="64896" y="10548"/>
                  </a:lnTo>
                  <a:close/>
                  <a:moveTo>
                    <a:pt x="68878" y="10639"/>
                  </a:moveTo>
                  <a:lnTo>
                    <a:pt x="68878" y="10669"/>
                  </a:lnTo>
                  <a:lnTo>
                    <a:pt x="68786" y="10669"/>
                  </a:lnTo>
                  <a:lnTo>
                    <a:pt x="68786" y="10639"/>
                  </a:lnTo>
                  <a:close/>
                  <a:moveTo>
                    <a:pt x="69637" y="10396"/>
                  </a:moveTo>
                  <a:lnTo>
                    <a:pt x="69637" y="10396"/>
                  </a:lnTo>
                  <a:cubicBezTo>
                    <a:pt x="69729" y="10487"/>
                    <a:pt x="69698" y="10608"/>
                    <a:pt x="69607" y="10669"/>
                  </a:cubicBezTo>
                  <a:lnTo>
                    <a:pt x="69399" y="10617"/>
                  </a:lnTo>
                  <a:lnTo>
                    <a:pt x="69399" y="10617"/>
                  </a:lnTo>
                  <a:cubicBezTo>
                    <a:pt x="69428" y="10487"/>
                    <a:pt x="69464" y="10482"/>
                    <a:pt x="69637" y="10396"/>
                  </a:cubicBezTo>
                  <a:close/>
                  <a:moveTo>
                    <a:pt x="48452" y="10456"/>
                  </a:moveTo>
                  <a:lnTo>
                    <a:pt x="48604" y="10608"/>
                  </a:lnTo>
                  <a:lnTo>
                    <a:pt x="48452" y="10700"/>
                  </a:lnTo>
                  <a:lnTo>
                    <a:pt x="48452" y="10456"/>
                  </a:lnTo>
                  <a:close/>
                  <a:moveTo>
                    <a:pt x="69386" y="10647"/>
                  </a:moveTo>
                  <a:cubicBezTo>
                    <a:pt x="69389" y="10664"/>
                    <a:pt x="69381" y="10682"/>
                    <a:pt x="69364" y="10700"/>
                  </a:cubicBezTo>
                  <a:lnTo>
                    <a:pt x="69334" y="10700"/>
                  </a:lnTo>
                  <a:lnTo>
                    <a:pt x="69386" y="10647"/>
                  </a:lnTo>
                  <a:close/>
                  <a:moveTo>
                    <a:pt x="63498" y="10608"/>
                  </a:moveTo>
                  <a:lnTo>
                    <a:pt x="63528" y="10639"/>
                  </a:lnTo>
                  <a:lnTo>
                    <a:pt x="63467" y="10700"/>
                  </a:lnTo>
                  <a:cubicBezTo>
                    <a:pt x="63454" y="10712"/>
                    <a:pt x="63442" y="10720"/>
                    <a:pt x="63429" y="10726"/>
                  </a:cubicBezTo>
                  <a:lnTo>
                    <a:pt x="63429" y="10726"/>
                  </a:lnTo>
                  <a:cubicBezTo>
                    <a:pt x="63437" y="10707"/>
                    <a:pt x="63452" y="10700"/>
                    <a:pt x="63467" y="10700"/>
                  </a:cubicBezTo>
                  <a:cubicBezTo>
                    <a:pt x="63467" y="10669"/>
                    <a:pt x="63498" y="10639"/>
                    <a:pt x="63498" y="10608"/>
                  </a:cubicBezTo>
                  <a:close/>
                  <a:moveTo>
                    <a:pt x="42221" y="10426"/>
                  </a:moveTo>
                  <a:cubicBezTo>
                    <a:pt x="42373" y="10517"/>
                    <a:pt x="42433" y="10608"/>
                    <a:pt x="42525" y="10700"/>
                  </a:cubicBezTo>
                  <a:lnTo>
                    <a:pt x="42525" y="10730"/>
                  </a:lnTo>
                  <a:cubicBezTo>
                    <a:pt x="42312" y="10700"/>
                    <a:pt x="42281" y="10608"/>
                    <a:pt x="42221" y="10426"/>
                  </a:cubicBezTo>
                  <a:close/>
                  <a:moveTo>
                    <a:pt x="4621" y="10700"/>
                  </a:moveTo>
                  <a:lnTo>
                    <a:pt x="4661" y="10760"/>
                  </a:lnTo>
                  <a:lnTo>
                    <a:pt x="4661" y="10760"/>
                  </a:lnTo>
                  <a:cubicBezTo>
                    <a:pt x="4639" y="10759"/>
                    <a:pt x="4621" y="10753"/>
                    <a:pt x="4621" y="10730"/>
                  </a:cubicBezTo>
                  <a:lnTo>
                    <a:pt x="4621" y="10700"/>
                  </a:lnTo>
                  <a:close/>
                  <a:moveTo>
                    <a:pt x="42069" y="10700"/>
                  </a:moveTo>
                  <a:lnTo>
                    <a:pt x="42109" y="10760"/>
                  </a:lnTo>
                  <a:lnTo>
                    <a:pt x="42109" y="10760"/>
                  </a:lnTo>
                  <a:cubicBezTo>
                    <a:pt x="42085" y="10759"/>
                    <a:pt x="42062" y="10753"/>
                    <a:pt x="42038" y="10730"/>
                  </a:cubicBezTo>
                  <a:lnTo>
                    <a:pt x="42069" y="10700"/>
                  </a:lnTo>
                  <a:close/>
                  <a:moveTo>
                    <a:pt x="41886" y="10092"/>
                  </a:moveTo>
                  <a:lnTo>
                    <a:pt x="41917" y="10244"/>
                  </a:lnTo>
                  <a:lnTo>
                    <a:pt x="42038" y="10244"/>
                  </a:lnTo>
                  <a:lnTo>
                    <a:pt x="42038" y="10487"/>
                  </a:lnTo>
                  <a:lnTo>
                    <a:pt x="41673" y="10244"/>
                  </a:lnTo>
                  <a:lnTo>
                    <a:pt x="41673" y="10244"/>
                  </a:lnTo>
                  <a:cubicBezTo>
                    <a:pt x="41704" y="10396"/>
                    <a:pt x="41734" y="10487"/>
                    <a:pt x="41734" y="10578"/>
                  </a:cubicBezTo>
                  <a:cubicBezTo>
                    <a:pt x="41765" y="10639"/>
                    <a:pt x="41977" y="10578"/>
                    <a:pt x="41856" y="10760"/>
                  </a:cubicBezTo>
                  <a:cubicBezTo>
                    <a:pt x="41643" y="10760"/>
                    <a:pt x="41552" y="10578"/>
                    <a:pt x="41430" y="10456"/>
                  </a:cubicBezTo>
                  <a:lnTo>
                    <a:pt x="41187" y="10456"/>
                  </a:lnTo>
                  <a:lnTo>
                    <a:pt x="41430" y="10274"/>
                  </a:lnTo>
                  <a:lnTo>
                    <a:pt x="41521" y="10335"/>
                  </a:lnTo>
                  <a:lnTo>
                    <a:pt x="41734" y="10092"/>
                  </a:lnTo>
                  <a:close/>
                  <a:moveTo>
                    <a:pt x="43649" y="10730"/>
                  </a:moveTo>
                  <a:lnTo>
                    <a:pt x="43649" y="10760"/>
                  </a:lnTo>
                  <a:lnTo>
                    <a:pt x="43588" y="10760"/>
                  </a:lnTo>
                  <a:lnTo>
                    <a:pt x="43588" y="10730"/>
                  </a:lnTo>
                  <a:close/>
                  <a:moveTo>
                    <a:pt x="58847" y="10730"/>
                  </a:moveTo>
                  <a:lnTo>
                    <a:pt x="58847" y="10760"/>
                  </a:lnTo>
                  <a:lnTo>
                    <a:pt x="58786" y="10760"/>
                  </a:lnTo>
                  <a:lnTo>
                    <a:pt x="58786" y="10730"/>
                  </a:lnTo>
                  <a:close/>
                  <a:moveTo>
                    <a:pt x="65200" y="10730"/>
                  </a:moveTo>
                  <a:lnTo>
                    <a:pt x="65200" y="10760"/>
                  </a:lnTo>
                  <a:lnTo>
                    <a:pt x="65109" y="10760"/>
                  </a:lnTo>
                  <a:lnTo>
                    <a:pt x="65109" y="10730"/>
                  </a:lnTo>
                  <a:close/>
                  <a:moveTo>
                    <a:pt x="44743" y="10700"/>
                  </a:moveTo>
                  <a:lnTo>
                    <a:pt x="44743" y="10791"/>
                  </a:lnTo>
                  <a:lnTo>
                    <a:pt x="44713" y="10791"/>
                  </a:lnTo>
                  <a:lnTo>
                    <a:pt x="44713" y="10700"/>
                  </a:lnTo>
                  <a:close/>
                  <a:moveTo>
                    <a:pt x="48756" y="10760"/>
                  </a:moveTo>
                  <a:lnTo>
                    <a:pt x="48756" y="10791"/>
                  </a:lnTo>
                  <a:lnTo>
                    <a:pt x="48604" y="10791"/>
                  </a:lnTo>
                  <a:lnTo>
                    <a:pt x="48604" y="10760"/>
                  </a:lnTo>
                  <a:close/>
                  <a:moveTo>
                    <a:pt x="63254" y="10669"/>
                  </a:moveTo>
                  <a:lnTo>
                    <a:pt x="63368" y="10764"/>
                  </a:lnTo>
                  <a:lnTo>
                    <a:pt x="63368" y="10764"/>
                  </a:lnTo>
                  <a:cubicBezTo>
                    <a:pt x="63248" y="10821"/>
                    <a:pt x="63099" y="10821"/>
                    <a:pt x="62950" y="10821"/>
                  </a:cubicBezTo>
                  <a:lnTo>
                    <a:pt x="62950" y="10791"/>
                  </a:lnTo>
                  <a:cubicBezTo>
                    <a:pt x="63011" y="10791"/>
                    <a:pt x="63042" y="10760"/>
                    <a:pt x="63072" y="10760"/>
                  </a:cubicBezTo>
                  <a:cubicBezTo>
                    <a:pt x="63133" y="10730"/>
                    <a:pt x="63194" y="10700"/>
                    <a:pt x="63254" y="10669"/>
                  </a:cubicBezTo>
                  <a:close/>
                  <a:moveTo>
                    <a:pt x="4702" y="10791"/>
                  </a:moveTo>
                  <a:cubicBezTo>
                    <a:pt x="4725" y="10792"/>
                    <a:pt x="4743" y="10798"/>
                    <a:pt x="4743" y="10821"/>
                  </a:cubicBezTo>
                  <a:lnTo>
                    <a:pt x="4743" y="10852"/>
                  </a:lnTo>
                  <a:lnTo>
                    <a:pt x="4702" y="10791"/>
                  </a:lnTo>
                  <a:close/>
                  <a:moveTo>
                    <a:pt x="33041" y="10791"/>
                  </a:moveTo>
                  <a:lnTo>
                    <a:pt x="33041" y="10852"/>
                  </a:lnTo>
                  <a:lnTo>
                    <a:pt x="33011" y="10852"/>
                  </a:lnTo>
                  <a:lnTo>
                    <a:pt x="33011" y="10791"/>
                  </a:lnTo>
                  <a:close/>
                  <a:moveTo>
                    <a:pt x="42140" y="10791"/>
                  </a:moveTo>
                  <a:lnTo>
                    <a:pt x="42140" y="10791"/>
                  </a:lnTo>
                  <a:cubicBezTo>
                    <a:pt x="42166" y="10791"/>
                    <a:pt x="42190" y="10794"/>
                    <a:pt x="42190" y="10821"/>
                  </a:cubicBezTo>
                  <a:lnTo>
                    <a:pt x="42160" y="10852"/>
                  </a:lnTo>
                  <a:lnTo>
                    <a:pt x="42140" y="10791"/>
                  </a:lnTo>
                  <a:close/>
                  <a:moveTo>
                    <a:pt x="80428" y="10669"/>
                  </a:moveTo>
                  <a:lnTo>
                    <a:pt x="80489" y="10852"/>
                  </a:lnTo>
                  <a:lnTo>
                    <a:pt x="80428" y="10852"/>
                  </a:lnTo>
                  <a:lnTo>
                    <a:pt x="80428" y="10669"/>
                  </a:lnTo>
                  <a:close/>
                  <a:moveTo>
                    <a:pt x="31734" y="10760"/>
                  </a:moveTo>
                  <a:lnTo>
                    <a:pt x="31977" y="10882"/>
                  </a:lnTo>
                  <a:lnTo>
                    <a:pt x="31704" y="10912"/>
                  </a:lnTo>
                  <a:lnTo>
                    <a:pt x="31734" y="10760"/>
                  </a:lnTo>
                  <a:close/>
                  <a:moveTo>
                    <a:pt x="63771" y="10882"/>
                  </a:moveTo>
                  <a:lnTo>
                    <a:pt x="63771" y="10912"/>
                  </a:lnTo>
                  <a:lnTo>
                    <a:pt x="63650" y="10912"/>
                  </a:lnTo>
                  <a:lnTo>
                    <a:pt x="63650" y="10882"/>
                  </a:lnTo>
                  <a:close/>
                  <a:moveTo>
                    <a:pt x="33315" y="10760"/>
                  </a:moveTo>
                  <a:lnTo>
                    <a:pt x="33467" y="10912"/>
                  </a:lnTo>
                  <a:lnTo>
                    <a:pt x="33284" y="10943"/>
                  </a:lnTo>
                  <a:lnTo>
                    <a:pt x="33284" y="10821"/>
                  </a:lnTo>
                  <a:lnTo>
                    <a:pt x="33315" y="10760"/>
                  </a:lnTo>
                  <a:close/>
                  <a:moveTo>
                    <a:pt x="34014" y="10700"/>
                  </a:moveTo>
                  <a:lnTo>
                    <a:pt x="33892" y="10943"/>
                  </a:lnTo>
                  <a:lnTo>
                    <a:pt x="33771" y="10821"/>
                  </a:lnTo>
                  <a:lnTo>
                    <a:pt x="34014" y="10700"/>
                  </a:lnTo>
                  <a:close/>
                  <a:moveTo>
                    <a:pt x="57054" y="10487"/>
                  </a:moveTo>
                  <a:lnTo>
                    <a:pt x="57084" y="10669"/>
                  </a:lnTo>
                  <a:lnTo>
                    <a:pt x="57206" y="10730"/>
                  </a:lnTo>
                  <a:lnTo>
                    <a:pt x="57206" y="10882"/>
                  </a:lnTo>
                  <a:lnTo>
                    <a:pt x="56962" y="10760"/>
                  </a:lnTo>
                  <a:lnTo>
                    <a:pt x="56871" y="10973"/>
                  </a:lnTo>
                  <a:lnTo>
                    <a:pt x="56719" y="10852"/>
                  </a:lnTo>
                  <a:lnTo>
                    <a:pt x="56537" y="10943"/>
                  </a:lnTo>
                  <a:lnTo>
                    <a:pt x="56385" y="10760"/>
                  </a:lnTo>
                  <a:cubicBezTo>
                    <a:pt x="56440" y="10717"/>
                    <a:pt x="56490" y="10700"/>
                    <a:pt x="56540" y="10700"/>
                  </a:cubicBezTo>
                  <a:cubicBezTo>
                    <a:pt x="56628" y="10700"/>
                    <a:pt x="56713" y="10752"/>
                    <a:pt x="56810" y="10791"/>
                  </a:cubicBezTo>
                  <a:lnTo>
                    <a:pt x="57054" y="10487"/>
                  </a:lnTo>
                  <a:close/>
                  <a:moveTo>
                    <a:pt x="5989" y="10852"/>
                  </a:moveTo>
                  <a:lnTo>
                    <a:pt x="5989" y="11003"/>
                  </a:lnTo>
                  <a:lnTo>
                    <a:pt x="5958" y="11003"/>
                  </a:lnTo>
                  <a:lnTo>
                    <a:pt x="5958" y="10852"/>
                  </a:lnTo>
                  <a:close/>
                  <a:moveTo>
                    <a:pt x="65868" y="10578"/>
                  </a:moveTo>
                  <a:lnTo>
                    <a:pt x="65929" y="10639"/>
                  </a:lnTo>
                  <a:cubicBezTo>
                    <a:pt x="65990" y="10700"/>
                    <a:pt x="66081" y="10760"/>
                    <a:pt x="66142" y="10852"/>
                  </a:cubicBezTo>
                  <a:lnTo>
                    <a:pt x="65929" y="10882"/>
                  </a:lnTo>
                  <a:lnTo>
                    <a:pt x="65868" y="11003"/>
                  </a:lnTo>
                  <a:lnTo>
                    <a:pt x="65838" y="11003"/>
                  </a:lnTo>
                  <a:lnTo>
                    <a:pt x="65899" y="10608"/>
                  </a:lnTo>
                  <a:lnTo>
                    <a:pt x="65899" y="10608"/>
                  </a:lnTo>
                  <a:cubicBezTo>
                    <a:pt x="65889" y="10618"/>
                    <a:pt x="65882" y="10622"/>
                    <a:pt x="65876" y="10622"/>
                  </a:cubicBezTo>
                  <a:cubicBezTo>
                    <a:pt x="65865" y="10622"/>
                    <a:pt x="65858" y="10608"/>
                    <a:pt x="65838" y="10608"/>
                  </a:cubicBezTo>
                  <a:lnTo>
                    <a:pt x="65868" y="10578"/>
                  </a:lnTo>
                  <a:close/>
                  <a:moveTo>
                    <a:pt x="83316" y="11003"/>
                  </a:moveTo>
                  <a:cubicBezTo>
                    <a:pt x="83316" y="11034"/>
                    <a:pt x="83285" y="11064"/>
                    <a:pt x="83285" y="11064"/>
                  </a:cubicBezTo>
                  <a:lnTo>
                    <a:pt x="83255" y="11034"/>
                  </a:lnTo>
                  <a:lnTo>
                    <a:pt x="83316" y="11003"/>
                  </a:lnTo>
                  <a:close/>
                  <a:moveTo>
                    <a:pt x="59941" y="11034"/>
                  </a:moveTo>
                  <a:lnTo>
                    <a:pt x="60032" y="11125"/>
                  </a:lnTo>
                  <a:lnTo>
                    <a:pt x="59820" y="11155"/>
                  </a:lnTo>
                  <a:lnTo>
                    <a:pt x="59789" y="11125"/>
                  </a:lnTo>
                  <a:lnTo>
                    <a:pt x="59941" y="11034"/>
                  </a:lnTo>
                  <a:close/>
                  <a:moveTo>
                    <a:pt x="62586" y="10760"/>
                  </a:moveTo>
                  <a:cubicBezTo>
                    <a:pt x="62616" y="10912"/>
                    <a:pt x="62646" y="11064"/>
                    <a:pt x="62494" y="11155"/>
                  </a:cubicBezTo>
                  <a:cubicBezTo>
                    <a:pt x="62434" y="11003"/>
                    <a:pt x="62434" y="10882"/>
                    <a:pt x="62586" y="10760"/>
                  </a:cubicBezTo>
                  <a:close/>
                  <a:moveTo>
                    <a:pt x="5047" y="11155"/>
                  </a:moveTo>
                  <a:lnTo>
                    <a:pt x="5107" y="11216"/>
                  </a:lnTo>
                  <a:lnTo>
                    <a:pt x="5107" y="11216"/>
                  </a:lnTo>
                  <a:cubicBezTo>
                    <a:pt x="5067" y="11215"/>
                    <a:pt x="5047" y="11211"/>
                    <a:pt x="5047" y="11186"/>
                  </a:cubicBezTo>
                  <a:lnTo>
                    <a:pt x="5047" y="11155"/>
                  </a:lnTo>
                  <a:close/>
                  <a:moveTo>
                    <a:pt x="63893" y="11155"/>
                  </a:moveTo>
                  <a:lnTo>
                    <a:pt x="63893" y="11247"/>
                  </a:lnTo>
                  <a:lnTo>
                    <a:pt x="63862" y="11247"/>
                  </a:lnTo>
                  <a:lnTo>
                    <a:pt x="63862" y="11155"/>
                  </a:lnTo>
                  <a:close/>
                  <a:moveTo>
                    <a:pt x="5107" y="11216"/>
                  </a:moveTo>
                  <a:cubicBezTo>
                    <a:pt x="5138" y="11216"/>
                    <a:pt x="5168" y="11247"/>
                    <a:pt x="5199" y="11277"/>
                  </a:cubicBezTo>
                  <a:lnTo>
                    <a:pt x="5168" y="11277"/>
                  </a:lnTo>
                  <a:lnTo>
                    <a:pt x="5107" y="11216"/>
                  </a:lnTo>
                  <a:close/>
                  <a:moveTo>
                    <a:pt x="4621" y="10912"/>
                  </a:moveTo>
                  <a:lnTo>
                    <a:pt x="4864" y="11003"/>
                  </a:lnTo>
                  <a:lnTo>
                    <a:pt x="4955" y="11277"/>
                  </a:lnTo>
                  <a:cubicBezTo>
                    <a:pt x="4935" y="11297"/>
                    <a:pt x="4905" y="11307"/>
                    <a:pt x="4869" y="11307"/>
                  </a:cubicBezTo>
                  <a:cubicBezTo>
                    <a:pt x="4797" y="11307"/>
                    <a:pt x="4702" y="11267"/>
                    <a:pt x="4621" y="11186"/>
                  </a:cubicBezTo>
                  <a:lnTo>
                    <a:pt x="4743" y="11125"/>
                  </a:lnTo>
                  <a:lnTo>
                    <a:pt x="4621" y="10912"/>
                  </a:lnTo>
                  <a:close/>
                  <a:moveTo>
                    <a:pt x="60519" y="11095"/>
                  </a:moveTo>
                  <a:lnTo>
                    <a:pt x="60519" y="11307"/>
                  </a:lnTo>
                  <a:lnTo>
                    <a:pt x="60306" y="11095"/>
                  </a:lnTo>
                  <a:close/>
                  <a:moveTo>
                    <a:pt x="56263" y="11338"/>
                  </a:moveTo>
                  <a:lnTo>
                    <a:pt x="56263" y="11368"/>
                  </a:lnTo>
                  <a:lnTo>
                    <a:pt x="56172" y="11368"/>
                  </a:lnTo>
                  <a:lnTo>
                    <a:pt x="56172" y="11338"/>
                  </a:lnTo>
                  <a:close/>
                  <a:moveTo>
                    <a:pt x="57297" y="11338"/>
                  </a:moveTo>
                  <a:lnTo>
                    <a:pt x="57297" y="11368"/>
                  </a:lnTo>
                  <a:lnTo>
                    <a:pt x="57206" y="11368"/>
                  </a:lnTo>
                  <a:lnTo>
                    <a:pt x="57206" y="11338"/>
                  </a:lnTo>
                  <a:close/>
                  <a:moveTo>
                    <a:pt x="82799" y="11338"/>
                  </a:moveTo>
                  <a:lnTo>
                    <a:pt x="82799" y="11368"/>
                  </a:lnTo>
                  <a:lnTo>
                    <a:pt x="82708" y="11368"/>
                  </a:lnTo>
                  <a:lnTo>
                    <a:pt x="82708" y="11338"/>
                  </a:lnTo>
                  <a:close/>
                  <a:moveTo>
                    <a:pt x="57510" y="11216"/>
                  </a:moveTo>
                  <a:lnTo>
                    <a:pt x="57540" y="11368"/>
                  </a:lnTo>
                  <a:lnTo>
                    <a:pt x="57388" y="11399"/>
                  </a:lnTo>
                  <a:lnTo>
                    <a:pt x="57388" y="11216"/>
                  </a:lnTo>
                  <a:close/>
                  <a:moveTo>
                    <a:pt x="80983" y="10882"/>
                  </a:moveTo>
                  <a:cubicBezTo>
                    <a:pt x="81066" y="10882"/>
                    <a:pt x="81127" y="10912"/>
                    <a:pt x="81249" y="10973"/>
                  </a:cubicBezTo>
                  <a:lnTo>
                    <a:pt x="81249" y="11247"/>
                  </a:lnTo>
                  <a:lnTo>
                    <a:pt x="81157" y="11216"/>
                  </a:lnTo>
                  <a:lnTo>
                    <a:pt x="80884" y="11368"/>
                  </a:lnTo>
                  <a:cubicBezTo>
                    <a:pt x="80884" y="11368"/>
                    <a:pt x="80853" y="11399"/>
                    <a:pt x="80823" y="11399"/>
                  </a:cubicBezTo>
                  <a:cubicBezTo>
                    <a:pt x="80808" y="11414"/>
                    <a:pt x="80800" y="11421"/>
                    <a:pt x="80793" y="11421"/>
                  </a:cubicBezTo>
                  <a:cubicBezTo>
                    <a:pt x="80785" y="11421"/>
                    <a:pt x="80778" y="11414"/>
                    <a:pt x="80762" y="11399"/>
                  </a:cubicBezTo>
                  <a:lnTo>
                    <a:pt x="80610" y="11399"/>
                  </a:lnTo>
                  <a:cubicBezTo>
                    <a:pt x="80641" y="11277"/>
                    <a:pt x="80732" y="11125"/>
                    <a:pt x="80580" y="11003"/>
                  </a:cubicBezTo>
                  <a:lnTo>
                    <a:pt x="80580" y="10973"/>
                  </a:lnTo>
                  <a:cubicBezTo>
                    <a:pt x="80793" y="10912"/>
                    <a:pt x="80899" y="10882"/>
                    <a:pt x="80983" y="10882"/>
                  </a:cubicBezTo>
                  <a:close/>
                  <a:moveTo>
                    <a:pt x="7813" y="11399"/>
                  </a:moveTo>
                  <a:lnTo>
                    <a:pt x="7813" y="11459"/>
                  </a:lnTo>
                  <a:lnTo>
                    <a:pt x="7782" y="11459"/>
                  </a:lnTo>
                  <a:lnTo>
                    <a:pt x="7782" y="11399"/>
                  </a:lnTo>
                  <a:close/>
                  <a:moveTo>
                    <a:pt x="58695" y="11034"/>
                  </a:moveTo>
                  <a:lnTo>
                    <a:pt x="58695" y="11247"/>
                  </a:lnTo>
                  <a:lnTo>
                    <a:pt x="58604" y="11155"/>
                  </a:lnTo>
                  <a:lnTo>
                    <a:pt x="58361" y="11520"/>
                  </a:lnTo>
                  <a:lnTo>
                    <a:pt x="58178" y="11338"/>
                  </a:lnTo>
                  <a:lnTo>
                    <a:pt x="58178" y="11064"/>
                  </a:lnTo>
                  <a:lnTo>
                    <a:pt x="58391" y="11125"/>
                  </a:lnTo>
                  <a:lnTo>
                    <a:pt x="58695" y="11034"/>
                  </a:lnTo>
                  <a:close/>
                  <a:moveTo>
                    <a:pt x="6323" y="11459"/>
                  </a:moveTo>
                  <a:lnTo>
                    <a:pt x="6354" y="11551"/>
                  </a:lnTo>
                  <a:lnTo>
                    <a:pt x="6323" y="11551"/>
                  </a:lnTo>
                  <a:lnTo>
                    <a:pt x="6323" y="11459"/>
                  </a:lnTo>
                  <a:close/>
                  <a:moveTo>
                    <a:pt x="52981" y="11459"/>
                  </a:moveTo>
                  <a:lnTo>
                    <a:pt x="52981" y="11551"/>
                  </a:lnTo>
                  <a:lnTo>
                    <a:pt x="52950" y="11551"/>
                  </a:lnTo>
                  <a:lnTo>
                    <a:pt x="52950" y="11459"/>
                  </a:lnTo>
                  <a:close/>
                  <a:moveTo>
                    <a:pt x="78574" y="11155"/>
                  </a:moveTo>
                  <a:lnTo>
                    <a:pt x="78787" y="11307"/>
                  </a:lnTo>
                  <a:lnTo>
                    <a:pt x="78574" y="11551"/>
                  </a:lnTo>
                  <a:lnTo>
                    <a:pt x="78452" y="11277"/>
                  </a:lnTo>
                  <a:lnTo>
                    <a:pt x="78574" y="11155"/>
                  </a:lnTo>
                  <a:close/>
                  <a:moveTo>
                    <a:pt x="81705" y="10882"/>
                  </a:moveTo>
                  <a:cubicBezTo>
                    <a:pt x="81674" y="11003"/>
                    <a:pt x="81674" y="11095"/>
                    <a:pt x="81644" y="11216"/>
                  </a:cubicBezTo>
                  <a:lnTo>
                    <a:pt x="81826" y="11155"/>
                  </a:lnTo>
                  <a:lnTo>
                    <a:pt x="81857" y="11490"/>
                  </a:lnTo>
                  <a:lnTo>
                    <a:pt x="81553" y="11581"/>
                  </a:lnTo>
                  <a:lnTo>
                    <a:pt x="81522" y="11247"/>
                  </a:lnTo>
                  <a:lnTo>
                    <a:pt x="81340" y="11125"/>
                  </a:lnTo>
                  <a:cubicBezTo>
                    <a:pt x="81401" y="11095"/>
                    <a:pt x="81492" y="11064"/>
                    <a:pt x="81553" y="11034"/>
                  </a:cubicBezTo>
                  <a:cubicBezTo>
                    <a:pt x="81583" y="10973"/>
                    <a:pt x="81644" y="10943"/>
                    <a:pt x="81705" y="10882"/>
                  </a:cubicBezTo>
                  <a:close/>
                  <a:moveTo>
                    <a:pt x="7569" y="11490"/>
                  </a:moveTo>
                  <a:lnTo>
                    <a:pt x="7630" y="11551"/>
                  </a:lnTo>
                  <a:cubicBezTo>
                    <a:pt x="7661" y="11551"/>
                    <a:pt x="7661" y="11551"/>
                    <a:pt x="7691" y="11581"/>
                  </a:cubicBezTo>
                  <a:lnTo>
                    <a:pt x="7661" y="11611"/>
                  </a:lnTo>
                  <a:lnTo>
                    <a:pt x="7630" y="11551"/>
                  </a:lnTo>
                  <a:cubicBezTo>
                    <a:pt x="7600" y="11520"/>
                    <a:pt x="7569" y="11520"/>
                    <a:pt x="7539" y="11490"/>
                  </a:cubicBezTo>
                  <a:close/>
                  <a:moveTo>
                    <a:pt x="52555" y="11551"/>
                  </a:moveTo>
                  <a:lnTo>
                    <a:pt x="52555" y="11611"/>
                  </a:lnTo>
                  <a:lnTo>
                    <a:pt x="52525" y="11611"/>
                  </a:lnTo>
                  <a:lnTo>
                    <a:pt x="52525" y="11551"/>
                  </a:lnTo>
                  <a:close/>
                  <a:moveTo>
                    <a:pt x="54926" y="11247"/>
                  </a:moveTo>
                  <a:lnTo>
                    <a:pt x="55078" y="11520"/>
                  </a:lnTo>
                  <a:lnTo>
                    <a:pt x="54926" y="11642"/>
                  </a:lnTo>
                  <a:lnTo>
                    <a:pt x="54835" y="11459"/>
                  </a:lnTo>
                  <a:lnTo>
                    <a:pt x="54926" y="11247"/>
                  </a:lnTo>
                  <a:close/>
                  <a:moveTo>
                    <a:pt x="74774" y="11581"/>
                  </a:moveTo>
                  <a:cubicBezTo>
                    <a:pt x="74753" y="11609"/>
                    <a:pt x="74733" y="11634"/>
                    <a:pt x="74714" y="11657"/>
                  </a:cubicBezTo>
                  <a:lnTo>
                    <a:pt x="74714" y="11657"/>
                  </a:lnTo>
                  <a:cubicBezTo>
                    <a:pt x="74716" y="11639"/>
                    <a:pt x="74726" y="11629"/>
                    <a:pt x="74774" y="11581"/>
                  </a:cubicBezTo>
                  <a:close/>
                  <a:moveTo>
                    <a:pt x="5047" y="11551"/>
                  </a:moveTo>
                  <a:lnTo>
                    <a:pt x="5047" y="11581"/>
                  </a:lnTo>
                  <a:lnTo>
                    <a:pt x="4895" y="11672"/>
                  </a:lnTo>
                  <a:lnTo>
                    <a:pt x="4895" y="11551"/>
                  </a:lnTo>
                  <a:close/>
                  <a:moveTo>
                    <a:pt x="6171" y="11642"/>
                  </a:moveTo>
                  <a:lnTo>
                    <a:pt x="6171" y="11672"/>
                  </a:lnTo>
                  <a:lnTo>
                    <a:pt x="6110" y="11672"/>
                  </a:lnTo>
                  <a:lnTo>
                    <a:pt x="6110" y="11642"/>
                  </a:lnTo>
                  <a:close/>
                  <a:moveTo>
                    <a:pt x="60093" y="11551"/>
                  </a:moveTo>
                  <a:lnTo>
                    <a:pt x="60093" y="11703"/>
                  </a:lnTo>
                  <a:lnTo>
                    <a:pt x="60063" y="11703"/>
                  </a:lnTo>
                  <a:lnTo>
                    <a:pt x="60063" y="11551"/>
                  </a:lnTo>
                  <a:close/>
                  <a:moveTo>
                    <a:pt x="78574" y="11611"/>
                  </a:moveTo>
                  <a:lnTo>
                    <a:pt x="78574" y="11703"/>
                  </a:lnTo>
                  <a:lnTo>
                    <a:pt x="78543" y="11703"/>
                  </a:lnTo>
                  <a:lnTo>
                    <a:pt x="78543" y="11611"/>
                  </a:lnTo>
                  <a:close/>
                  <a:moveTo>
                    <a:pt x="6019" y="11247"/>
                  </a:moveTo>
                  <a:lnTo>
                    <a:pt x="6019" y="11520"/>
                  </a:lnTo>
                  <a:lnTo>
                    <a:pt x="5807" y="11520"/>
                  </a:lnTo>
                  <a:lnTo>
                    <a:pt x="5442" y="11733"/>
                  </a:lnTo>
                  <a:lnTo>
                    <a:pt x="5351" y="11551"/>
                  </a:lnTo>
                  <a:lnTo>
                    <a:pt x="5624" y="11551"/>
                  </a:lnTo>
                  <a:lnTo>
                    <a:pt x="5655" y="11429"/>
                  </a:lnTo>
                  <a:lnTo>
                    <a:pt x="6019" y="11247"/>
                  </a:lnTo>
                  <a:close/>
                  <a:moveTo>
                    <a:pt x="53437" y="11581"/>
                  </a:moveTo>
                  <a:cubicBezTo>
                    <a:pt x="53619" y="11581"/>
                    <a:pt x="53619" y="11581"/>
                    <a:pt x="53680" y="11733"/>
                  </a:cubicBezTo>
                  <a:lnTo>
                    <a:pt x="53437" y="11581"/>
                  </a:lnTo>
                  <a:close/>
                  <a:moveTo>
                    <a:pt x="8603" y="11642"/>
                  </a:moveTo>
                  <a:lnTo>
                    <a:pt x="8664" y="11703"/>
                  </a:lnTo>
                  <a:cubicBezTo>
                    <a:pt x="8694" y="11703"/>
                    <a:pt x="8724" y="11733"/>
                    <a:pt x="8755" y="11733"/>
                  </a:cubicBezTo>
                  <a:lnTo>
                    <a:pt x="8724" y="11763"/>
                  </a:lnTo>
                  <a:lnTo>
                    <a:pt x="8664" y="11703"/>
                  </a:lnTo>
                  <a:cubicBezTo>
                    <a:pt x="8633" y="11703"/>
                    <a:pt x="8603" y="11672"/>
                    <a:pt x="8573" y="11672"/>
                  </a:cubicBezTo>
                  <a:lnTo>
                    <a:pt x="8603" y="11642"/>
                  </a:lnTo>
                  <a:close/>
                  <a:moveTo>
                    <a:pt x="74736" y="11725"/>
                  </a:moveTo>
                  <a:cubicBezTo>
                    <a:pt x="74744" y="11725"/>
                    <a:pt x="74744" y="11748"/>
                    <a:pt x="74744" y="11763"/>
                  </a:cubicBezTo>
                  <a:cubicBezTo>
                    <a:pt x="74735" y="11754"/>
                    <a:pt x="74729" y="11745"/>
                    <a:pt x="74724" y="11737"/>
                  </a:cubicBezTo>
                  <a:lnTo>
                    <a:pt x="74724" y="11737"/>
                  </a:lnTo>
                  <a:cubicBezTo>
                    <a:pt x="74730" y="11729"/>
                    <a:pt x="74734" y="11725"/>
                    <a:pt x="74736" y="11725"/>
                  </a:cubicBezTo>
                  <a:close/>
                  <a:moveTo>
                    <a:pt x="77936" y="10943"/>
                  </a:moveTo>
                  <a:lnTo>
                    <a:pt x="78057" y="11125"/>
                  </a:lnTo>
                  <a:lnTo>
                    <a:pt x="77966" y="11216"/>
                  </a:lnTo>
                  <a:lnTo>
                    <a:pt x="78148" y="11216"/>
                  </a:lnTo>
                  <a:cubicBezTo>
                    <a:pt x="78148" y="11216"/>
                    <a:pt x="78148" y="11186"/>
                    <a:pt x="78179" y="11155"/>
                  </a:cubicBezTo>
                  <a:lnTo>
                    <a:pt x="78209" y="11186"/>
                  </a:lnTo>
                  <a:lnTo>
                    <a:pt x="78148" y="11247"/>
                  </a:lnTo>
                  <a:cubicBezTo>
                    <a:pt x="78179" y="11277"/>
                    <a:pt x="78179" y="11338"/>
                    <a:pt x="78209" y="11368"/>
                  </a:cubicBezTo>
                  <a:lnTo>
                    <a:pt x="78087" y="11581"/>
                  </a:lnTo>
                  <a:lnTo>
                    <a:pt x="78179" y="11763"/>
                  </a:lnTo>
                  <a:lnTo>
                    <a:pt x="77936" y="11763"/>
                  </a:lnTo>
                  <a:lnTo>
                    <a:pt x="77936" y="11611"/>
                  </a:lnTo>
                  <a:cubicBezTo>
                    <a:pt x="77827" y="11611"/>
                    <a:pt x="77734" y="11689"/>
                    <a:pt x="77612" y="11689"/>
                  </a:cubicBezTo>
                  <a:cubicBezTo>
                    <a:pt x="77563" y="11689"/>
                    <a:pt x="77510" y="11677"/>
                    <a:pt x="77449" y="11642"/>
                  </a:cubicBezTo>
                  <a:cubicBezTo>
                    <a:pt x="77540" y="11459"/>
                    <a:pt x="77662" y="11307"/>
                    <a:pt x="77844" y="11186"/>
                  </a:cubicBezTo>
                  <a:lnTo>
                    <a:pt x="77753" y="11064"/>
                  </a:lnTo>
                  <a:lnTo>
                    <a:pt x="77936" y="10943"/>
                  </a:lnTo>
                  <a:close/>
                  <a:moveTo>
                    <a:pt x="50245" y="11581"/>
                  </a:moveTo>
                  <a:lnTo>
                    <a:pt x="50002" y="11824"/>
                  </a:lnTo>
                  <a:cubicBezTo>
                    <a:pt x="49971" y="11672"/>
                    <a:pt x="50063" y="11642"/>
                    <a:pt x="50245" y="11581"/>
                  </a:cubicBezTo>
                  <a:close/>
                  <a:moveTo>
                    <a:pt x="54561" y="11186"/>
                  </a:moveTo>
                  <a:lnTo>
                    <a:pt x="54561" y="11824"/>
                  </a:lnTo>
                  <a:lnTo>
                    <a:pt x="54348" y="11703"/>
                  </a:lnTo>
                  <a:lnTo>
                    <a:pt x="54227" y="11794"/>
                  </a:lnTo>
                  <a:lnTo>
                    <a:pt x="54105" y="11642"/>
                  </a:lnTo>
                  <a:lnTo>
                    <a:pt x="54014" y="11794"/>
                  </a:lnTo>
                  <a:lnTo>
                    <a:pt x="53923" y="11703"/>
                  </a:lnTo>
                  <a:lnTo>
                    <a:pt x="54014" y="11490"/>
                  </a:lnTo>
                  <a:lnTo>
                    <a:pt x="53771" y="11581"/>
                  </a:lnTo>
                  <a:lnTo>
                    <a:pt x="53771" y="11338"/>
                  </a:lnTo>
                  <a:lnTo>
                    <a:pt x="53923" y="11429"/>
                  </a:lnTo>
                  <a:lnTo>
                    <a:pt x="54044" y="11338"/>
                  </a:lnTo>
                  <a:lnTo>
                    <a:pt x="54196" y="11490"/>
                  </a:lnTo>
                  <a:lnTo>
                    <a:pt x="54227" y="11368"/>
                  </a:lnTo>
                  <a:lnTo>
                    <a:pt x="54561" y="11186"/>
                  </a:lnTo>
                  <a:close/>
                  <a:moveTo>
                    <a:pt x="54956" y="11794"/>
                  </a:moveTo>
                  <a:lnTo>
                    <a:pt x="54956" y="11824"/>
                  </a:lnTo>
                  <a:lnTo>
                    <a:pt x="54865" y="11824"/>
                  </a:lnTo>
                  <a:lnTo>
                    <a:pt x="54865" y="11794"/>
                  </a:lnTo>
                  <a:close/>
                  <a:moveTo>
                    <a:pt x="74558" y="11794"/>
                  </a:moveTo>
                  <a:cubicBezTo>
                    <a:pt x="74501" y="11824"/>
                    <a:pt x="74455" y="11824"/>
                    <a:pt x="74410" y="11824"/>
                  </a:cubicBezTo>
                  <a:lnTo>
                    <a:pt x="74410" y="11794"/>
                  </a:lnTo>
                  <a:close/>
                  <a:moveTo>
                    <a:pt x="81005" y="11672"/>
                  </a:moveTo>
                  <a:lnTo>
                    <a:pt x="81036" y="11824"/>
                  </a:lnTo>
                  <a:lnTo>
                    <a:pt x="80823" y="11855"/>
                  </a:lnTo>
                  <a:lnTo>
                    <a:pt x="81005" y="11672"/>
                  </a:lnTo>
                  <a:close/>
                  <a:moveTo>
                    <a:pt x="61947" y="11976"/>
                  </a:moveTo>
                  <a:lnTo>
                    <a:pt x="61947" y="12007"/>
                  </a:lnTo>
                  <a:lnTo>
                    <a:pt x="61795" y="12007"/>
                  </a:lnTo>
                  <a:lnTo>
                    <a:pt x="61795" y="11976"/>
                  </a:lnTo>
                  <a:close/>
                  <a:moveTo>
                    <a:pt x="54683" y="11885"/>
                  </a:moveTo>
                  <a:lnTo>
                    <a:pt x="54713" y="12037"/>
                  </a:lnTo>
                  <a:lnTo>
                    <a:pt x="54652" y="12037"/>
                  </a:lnTo>
                  <a:lnTo>
                    <a:pt x="54652" y="11885"/>
                  </a:lnTo>
                  <a:close/>
                  <a:moveTo>
                    <a:pt x="55443" y="11855"/>
                  </a:moveTo>
                  <a:lnTo>
                    <a:pt x="55595" y="12067"/>
                  </a:lnTo>
                  <a:lnTo>
                    <a:pt x="55321" y="12098"/>
                  </a:lnTo>
                  <a:lnTo>
                    <a:pt x="55291" y="12098"/>
                  </a:lnTo>
                  <a:cubicBezTo>
                    <a:pt x="55321" y="12037"/>
                    <a:pt x="55321" y="12007"/>
                    <a:pt x="55321" y="11976"/>
                  </a:cubicBezTo>
                  <a:cubicBezTo>
                    <a:pt x="55382" y="11915"/>
                    <a:pt x="55412" y="11885"/>
                    <a:pt x="55443" y="11855"/>
                  </a:cubicBezTo>
                  <a:close/>
                  <a:moveTo>
                    <a:pt x="3679" y="11703"/>
                  </a:moveTo>
                  <a:cubicBezTo>
                    <a:pt x="3679" y="11794"/>
                    <a:pt x="3679" y="11885"/>
                    <a:pt x="3709" y="11946"/>
                  </a:cubicBezTo>
                  <a:cubicBezTo>
                    <a:pt x="3770" y="12007"/>
                    <a:pt x="3800" y="12067"/>
                    <a:pt x="3861" y="12098"/>
                  </a:cubicBezTo>
                  <a:lnTo>
                    <a:pt x="3831" y="12159"/>
                  </a:lnTo>
                  <a:lnTo>
                    <a:pt x="3648" y="12037"/>
                  </a:lnTo>
                  <a:lnTo>
                    <a:pt x="3466" y="11946"/>
                  </a:lnTo>
                  <a:lnTo>
                    <a:pt x="3679" y="11703"/>
                  </a:lnTo>
                  <a:close/>
                  <a:moveTo>
                    <a:pt x="5563" y="11855"/>
                  </a:moveTo>
                  <a:lnTo>
                    <a:pt x="5563" y="11915"/>
                  </a:lnTo>
                  <a:lnTo>
                    <a:pt x="5351" y="12189"/>
                  </a:lnTo>
                  <a:cubicBezTo>
                    <a:pt x="5229" y="12098"/>
                    <a:pt x="5320" y="11976"/>
                    <a:pt x="5290" y="11855"/>
                  </a:cubicBezTo>
                  <a:close/>
                  <a:moveTo>
                    <a:pt x="65412" y="11976"/>
                  </a:moveTo>
                  <a:lnTo>
                    <a:pt x="65412" y="12189"/>
                  </a:lnTo>
                  <a:lnTo>
                    <a:pt x="65321" y="11976"/>
                  </a:lnTo>
                  <a:close/>
                  <a:moveTo>
                    <a:pt x="4226" y="12159"/>
                  </a:moveTo>
                  <a:lnTo>
                    <a:pt x="4226" y="12219"/>
                  </a:lnTo>
                  <a:lnTo>
                    <a:pt x="4074" y="12219"/>
                  </a:lnTo>
                  <a:lnTo>
                    <a:pt x="4074" y="12159"/>
                  </a:lnTo>
                  <a:close/>
                  <a:moveTo>
                    <a:pt x="64440" y="12159"/>
                  </a:moveTo>
                  <a:lnTo>
                    <a:pt x="64440" y="12219"/>
                  </a:lnTo>
                  <a:lnTo>
                    <a:pt x="64409" y="12219"/>
                  </a:lnTo>
                  <a:lnTo>
                    <a:pt x="64409" y="12159"/>
                  </a:lnTo>
                  <a:close/>
                  <a:moveTo>
                    <a:pt x="62008" y="12007"/>
                  </a:moveTo>
                  <a:lnTo>
                    <a:pt x="62343" y="12280"/>
                  </a:lnTo>
                  <a:lnTo>
                    <a:pt x="62008" y="12311"/>
                  </a:lnTo>
                  <a:lnTo>
                    <a:pt x="62008" y="12007"/>
                  </a:lnTo>
                  <a:close/>
                  <a:moveTo>
                    <a:pt x="62434" y="12219"/>
                  </a:moveTo>
                  <a:lnTo>
                    <a:pt x="62434" y="12311"/>
                  </a:lnTo>
                  <a:lnTo>
                    <a:pt x="62403" y="12311"/>
                  </a:lnTo>
                  <a:lnTo>
                    <a:pt x="62403" y="12219"/>
                  </a:lnTo>
                  <a:close/>
                  <a:moveTo>
                    <a:pt x="4287" y="12402"/>
                  </a:moveTo>
                  <a:lnTo>
                    <a:pt x="4287" y="12402"/>
                  </a:lnTo>
                  <a:cubicBezTo>
                    <a:pt x="4309" y="12556"/>
                    <a:pt x="4315" y="12598"/>
                    <a:pt x="4270" y="12598"/>
                  </a:cubicBezTo>
                  <a:cubicBezTo>
                    <a:pt x="4253" y="12598"/>
                    <a:pt x="4229" y="12592"/>
                    <a:pt x="4196" y="12584"/>
                  </a:cubicBezTo>
                  <a:lnTo>
                    <a:pt x="4287" y="12402"/>
                  </a:lnTo>
                  <a:close/>
                  <a:moveTo>
                    <a:pt x="3010" y="12645"/>
                  </a:moveTo>
                  <a:lnTo>
                    <a:pt x="3017" y="12651"/>
                  </a:lnTo>
                  <a:lnTo>
                    <a:pt x="3017" y="12651"/>
                  </a:lnTo>
                  <a:cubicBezTo>
                    <a:pt x="3005" y="12659"/>
                    <a:pt x="2997" y="12662"/>
                    <a:pt x="2992" y="12662"/>
                  </a:cubicBezTo>
                  <a:cubicBezTo>
                    <a:pt x="2982" y="12662"/>
                    <a:pt x="2980" y="12654"/>
                    <a:pt x="2980" y="12645"/>
                  </a:cubicBezTo>
                  <a:close/>
                  <a:moveTo>
                    <a:pt x="60124" y="12523"/>
                  </a:moveTo>
                  <a:lnTo>
                    <a:pt x="60245" y="12645"/>
                  </a:lnTo>
                  <a:lnTo>
                    <a:pt x="60154" y="12888"/>
                  </a:lnTo>
                  <a:lnTo>
                    <a:pt x="59972" y="12888"/>
                  </a:lnTo>
                  <a:lnTo>
                    <a:pt x="60124" y="12523"/>
                  </a:lnTo>
                  <a:close/>
                  <a:moveTo>
                    <a:pt x="3494" y="12359"/>
                  </a:moveTo>
                  <a:cubicBezTo>
                    <a:pt x="3516" y="12359"/>
                    <a:pt x="3537" y="12364"/>
                    <a:pt x="3557" y="12371"/>
                  </a:cubicBezTo>
                  <a:lnTo>
                    <a:pt x="3618" y="12462"/>
                  </a:lnTo>
                  <a:lnTo>
                    <a:pt x="3557" y="12554"/>
                  </a:lnTo>
                  <a:lnTo>
                    <a:pt x="3405" y="12432"/>
                  </a:lnTo>
                  <a:lnTo>
                    <a:pt x="3314" y="12645"/>
                  </a:lnTo>
                  <a:cubicBezTo>
                    <a:pt x="3305" y="12636"/>
                    <a:pt x="3301" y="12632"/>
                    <a:pt x="3301" y="12632"/>
                  </a:cubicBezTo>
                  <a:cubicBezTo>
                    <a:pt x="3299" y="12632"/>
                    <a:pt x="3314" y="12654"/>
                    <a:pt x="3314" y="12675"/>
                  </a:cubicBezTo>
                  <a:cubicBezTo>
                    <a:pt x="3284" y="12797"/>
                    <a:pt x="3162" y="12888"/>
                    <a:pt x="3071" y="12918"/>
                  </a:cubicBezTo>
                  <a:cubicBezTo>
                    <a:pt x="3050" y="12834"/>
                    <a:pt x="3058" y="12761"/>
                    <a:pt x="3080" y="12695"/>
                  </a:cubicBezTo>
                  <a:lnTo>
                    <a:pt x="3080" y="12695"/>
                  </a:lnTo>
                  <a:cubicBezTo>
                    <a:pt x="3310" y="12421"/>
                    <a:pt x="3416" y="12359"/>
                    <a:pt x="3494" y="12359"/>
                  </a:cubicBezTo>
                  <a:close/>
                  <a:moveTo>
                    <a:pt x="4621" y="12827"/>
                  </a:moveTo>
                  <a:cubicBezTo>
                    <a:pt x="4803" y="12858"/>
                    <a:pt x="4864" y="12979"/>
                    <a:pt x="4803" y="13131"/>
                  </a:cubicBezTo>
                  <a:lnTo>
                    <a:pt x="4591" y="13131"/>
                  </a:lnTo>
                  <a:lnTo>
                    <a:pt x="4621" y="12827"/>
                  </a:lnTo>
                  <a:close/>
                  <a:moveTo>
                    <a:pt x="72829" y="13101"/>
                  </a:moveTo>
                  <a:lnTo>
                    <a:pt x="72829" y="13162"/>
                  </a:lnTo>
                  <a:lnTo>
                    <a:pt x="72799" y="13162"/>
                  </a:lnTo>
                  <a:lnTo>
                    <a:pt x="72799" y="13101"/>
                  </a:lnTo>
                  <a:close/>
                  <a:moveTo>
                    <a:pt x="73024" y="12988"/>
                  </a:moveTo>
                  <a:cubicBezTo>
                    <a:pt x="73070" y="12988"/>
                    <a:pt x="73081" y="13024"/>
                    <a:pt x="73042" y="13162"/>
                  </a:cubicBezTo>
                  <a:lnTo>
                    <a:pt x="72920" y="13010"/>
                  </a:lnTo>
                  <a:cubicBezTo>
                    <a:pt x="72963" y="12999"/>
                    <a:pt x="72999" y="12988"/>
                    <a:pt x="73024" y="12988"/>
                  </a:cubicBezTo>
                  <a:close/>
                  <a:moveTo>
                    <a:pt x="3709" y="13070"/>
                  </a:moveTo>
                  <a:lnTo>
                    <a:pt x="3709" y="13222"/>
                  </a:lnTo>
                  <a:lnTo>
                    <a:pt x="3648" y="13222"/>
                  </a:lnTo>
                  <a:lnTo>
                    <a:pt x="3648" y="13070"/>
                  </a:lnTo>
                  <a:close/>
                  <a:moveTo>
                    <a:pt x="4955" y="13162"/>
                  </a:moveTo>
                  <a:lnTo>
                    <a:pt x="4955" y="13222"/>
                  </a:lnTo>
                  <a:lnTo>
                    <a:pt x="4925" y="13222"/>
                  </a:lnTo>
                  <a:lnTo>
                    <a:pt x="4925" y="13162"/>
                  </a:lnTo>
                  <a:close/>
                  <a:moveTo>
                    <a:pt x="68482" y="13162"/>
                  </a:moveTo>
                  <a:lnTo>
                    <a:pt x="68482" y="13222"/>
                  </a:lnTo>
                  <a:lnTo>
                    <a:pt x="68452" y="13222"/>
                  </a:lnTo>
                  <a:lnTo>
                    <a:pt x="68452" y="13162"/>
                  </a:lnTo>
                  <a:close/>
                  <a:moveTo>
                    <a:pt x="72008" y="13131"/>
                  </a:moveTo>
                  <a:lnTo>
                    <a:pt x="72008" y="13222"/>
                  </a:lnTo>
                  <a:lnTo>
                    <a:pt x="71978" y="13222"/>
                  </a:lnTo>
                  <a:lnTo>
                    <a:pt x="71978" y="13131"/>
                  </a:lnTo>
                  <a:close/>
                  <a:moveTo>
                    <a:pt x="73498" y="13070"/>
                  </a:moveTo>
                  <a:lnTo>
                    <a:pt x="73528" y="13222"/>
                  </a:lnTo>
                  <a:lnTo>
                    <a:pt x="73315" y="13192"/>
                  </a:lnTo>
                  <a:lnTo>
                    <a:pt x="73285" y="13070"/>
                  </a:lnTo>
                  <a:close/>
                  <a:moveTo>
                    <a:pt x="4074" y="13131"/>
                  </a:moveTo>
                  <a:lnTo>
                    <a:pt x="4074" y="13253"/>
                  </a:lnTo>
                  <a:lnTo>
                    <a:pt x="3892" y="13162"/>
                  </a:lnTo>
                  <a:lnTo>
                    <a:pt x="4074" y="13131"/>
                  </a:lnTo>
                  <a:close/>
                  <a:moveTo>
                    <a:pt x="74501" y="13089"/>
                  </a:moveTo>
                  <a:cubicBezTo>
                    <a:pt x="74541" y="13089"/>
                    <a:pt x="74582" y="13093"/>
                    <a:pt x="74622" y="13101"/>
                  </a:cubicBezTo>
                  <a:lnTo>
                    <a:pt x="74622" y="13283"/>
                  </a:lnTo>
                  <a:cubicBezTo>
                    <a:pt x="74613" y="13286"/>
                    <a:pt x="74604" y="13288"/>
                    <a:pt x="74596" y="13288"/>
                  </a:cubicBezTo>
                  <a:cubicBezTo>
                    <a:pt x="74530" y="13288"/>
                    <a:pt x="74525" y="13185"/>
                    <a:pt x="74470" y="13131"/>
                  </a:cubicBezTo>
                  <a:lnTo>
                    <a:pt x="74267" y="13131"/>
                  </a:lnTo>
                  <a:cubicBezTo>
                    <a:pt x="74339" y="13105"/>
                    <a:pt x="74419" y="13089"/>
                    <a:pt x="74501" y="13089"/>
                  </a:cubicBezTo>
                  <a:close/>
                  <a:moveTo>
                    <a:pt x="67145" y="13162"/>
                  </a:moveTo>
                  <a:lnTo>
                    <a:pt x="67145" y="13314"/>
                  </a:lnTo>
                  <a:lnTo>
                    <a:pt x="67115" y="13314"/>
                  </a:lnTo>
                  <a:lnTo>
                    <a:pt x="67115" y="13162"/>
                  </a:lnTo>
                  <a:close/>
                  <a:moveTo>
                    <a:pt x="72523" y="13140"/>
                  </a:moveTo>
                  <a:cubicBezTo>
                    <a:pt x="72567" y="13140"/>
                    <a:pt x="72584" y="13176"/>
                    <a:pt x="72525" y="13314"/>
                  </a:cubicBezTo>
                  <a:lnTo>
                    <a:pt x="72434" y="13162"/>
                  </a:lnTo>
                  <a:cubicBezTo>
                    <a:pt x="72466" y="13151"/>
                    <a:pt x="72498" y="13140"/>
                    <a:pt x="72523" y="13140"/>
                  </a:cubicBezTo>
                  <a:close/>
                  <a:moveTo>
                    <a:pt x="73954" y="13101"/>
                  </a:moveTo>
                  <a:lnTo>
                    <a:pt x="74166" y="13154"/>
                  </a:lnTo>
                  <a:lnTo>
                    <a:pt x="74166" y="13154"/>
                  </a:lnTo>
                  <a:cubicBezTo>
                    <a:pt x="74166" y="13199"/>
                    <a:pt x="74166" y="13249"/>
                    <a:pt x="74166" y="13314"/>
                  </a:cubicBezTo>
                  <a:cubicBezTo>
                    <a:pt x="74014" y="13314"/>
                    <a:pt x="73954" y="13222"/>
                    <a:pt x="73954" y="13101"/>
                  </a:cubicBezTo>
                  <a:close/>
                  <a:moveTo>
                    <a:pt x="66871" y="13131"/>
                  </a:moveTo>
                  <a:lnTo>
                    <a:pt x="66902" y="13344"/>
                  </a:lnTo>
                  <a:lnTo>
                    <a:pt x="66902" y="13344"/>
                  </a:lnTo>
                  <a:lnTo>
                    <a:pt x="66719" y="13162"/>
                  </a:lnTo>
                  <a:lnTo>
                    <a:pt x="66871" y="13131"/>
                  </a:lnTo>
                  <a:close/>
                  <a:moveTo>
                    <a:pt x="68999" y="13314"/>
                  </a:moveTo>
                  <a:lnTo>
                    <a:pt x="68999" y="13374"/>
                  </a:lnTo>
                  <a:lnTo>
                    <a:pt x="68969" y="13374"/>
                  </a:lnTo>
                  <a:lnTo>
                    <a:pt x="68969" y="13314"/>
                  </a:lnTo>
                  <a:close/>
                  <a:moveTo>
                    <a:pt x="73619" y="13070"/>
                  </a:moveTo>
                  <a:lnTo>
                    <a:pt x="73711" y="13101"/>
                  </a:lnTo>
                  <a:lnTo>
                    <a:pt x="73862" y="13192"/>
                  </a:lnTo>
                  <a:lnTo>
                    <a:pt x="73680" y="13374"/>
                  </a:lnTo>
                  <a:cubicBezTo>
                    <a:pt x="73711" y="13253"/>
                    <a:pt x="73498" y="13192"/>
                    <a:pt x="73619" y="13070"/>
                  </a:cubicBezTo>
                  <a:close/>
                  <a:moveTo>
                    <a:pt x="3192" y="13010"/>
                  </a:moveTo>
                  <a:lnTo>
                    <a:pt x="3162" y="13222"/>
                  </a:lnTo>
                  <a:lnTo>
                    <a:pt x="3223" y="13253"/>
                  </a:lnTo>
                  <a:lnTo>
                    <a:pt x="3010" y="13405"/>
                  </a:lnTo>
                  <a:lnTo>
                    <a:pt x="3010" y="13010"/>
                  </a:lnTo>
                  <a:close/>
                  <a:moveTo>
                    <a:pt x="67795" y="13224"/>
                  </a:moveTo>
                  <a:cubicBezTo>
                    <a:pt x="67869" y="13224"/>
                    <a:pt x="67933" y="13278"/>
                    <a:pt x="67996" y="13405"/>
                  </a:cubicBezTo>
                  <a:lnTo>
                    <a:pt x="67783" y="13314"/>
                  </a:lnTo>
                  <a:lnTo>
                    <a:pt x="67723" y="13405"/>
                  </a:lnTo>
                  <a:lnTo>
                    <a:pt x="67692" y="13253"/>
                  </a:lnTo>
                  <a:cubicBezTo>
                    <a:pt x="67729" y="13234"/>
                    <a:pt x="67763" y="13224"/>
                    <a:pt x="67795" y="13224"/>
                  </a:cubicBezTo>
                  <a:close/>
                  <a:moveTo>
                    <a:pt x="75382" y="13162"/>
                  </a:moveTo>
                  <a:lnTo>
                    <a:pt x="75382" y="13374"/>
                  </a:lnTo>
                  <a:cubicBezTo>
                    <a:pt x="75382" y="13374"/>
                    <a:pt x="75413" y="13374"/>
                    <a:pt x="75443" y="13405"/>
                  </a:cubicBezTo>
                  <a:lnTo>
                    <a:pt x="75413" y="13435"/>
                  </a:lnTo>
                  <a:lnTo>
                    <a:pt x="75352" y="13374"/>
                  </a:lnTo>
                  <a:cubicBezTo>
                    <a:pt x="75291" y="13374"/>
                    <a:pt x="75200" y="13374"/>
                    <a:pt x="75169" y="13405"/>
                  </a:cubicBezTo>
                  <a:cubicBezTo>
                    <a:pt x="75139" y="13435"/>
                    <a:pt x="75139" y="13466"/>
                    <a:pt x="75109" y="13466"/>
                  </a:cubicBezTo>
                  <a:lnTo>
                    <a:pt x="75078" y="13466"/>
                  </a:lnTo>
                  <a:lnTo>
                    <a:pt x="75139" y="13405"/>
                  </a:lnTo>
                  <a:cubicBezTo>
                    <a:pt x="75139" y="13314"/>
                    <a:pt x="75139" y="13253"/>
                    <a:pt x="75139" y="13162"/>
                  </a:cubicBezTo>
                  <a:cubicBezTo>
                    <a:pt x="75200" y="13192"/>
                    <a:pt x="75200" y="13222"/>
                    <a:pt x="75261" y="13222"/>
                  </a:cubicBezTo>
                  <a:cubicBezTo>
                    <a:pt x="75291" y="13222"/>
                    <a:pt x="75321" y="13192"/>
                    <a:pt x="75382" y="13162"/>
                  </a:cubicBezTo>
                  <a:close/>
                  <a:moveTo>
                    <a:pt x="3284" y="13192"/>
                  </a:moveTo>
                  <a:lnTo>
                    <a:pt x="3527" y="13344"/>
                  </a:lnTo>
                  <a:lnTo>
                    <a:pt x="3284" y="13496"/>
                  </a:lnTo>
                  <a:lnTo>
                    <a:pt x="3284" y="13192"/>
                  </a:lnTo>
                  <a:close/>
                  <a:moveTo>
                    <a:pt x="3983" y="13466"/>
                  </a:moveTo>
                  <a:lnTo>
                    <a:pt x="3983" y="13557"/>
                  </a:lnTo>
                  <a:lnTo>
                    <a:pt x="3952" y="13557"/>
                  </a:lnTo>
                  <a:lnTo>
                    <a:pt x="3952" y="13466"/>
                  </a:lnTo>
                  <a:close/>
                  <a:moveTo>
                    <a:pt x="68270" y="13557"/>
                  </a:moveTo>
                  <a:lnTo>
                    <a:pt x="68270" y="13618"/>
                  </a:lnTo>
                  <a:lnTo>
                    <a:pt x="68239" y="13618"/>
                  </a:lnTo>
                  <a:lnTo>
                    <a:pt x="68239" y="13557"/>
                  </a:lnTo>
                  <a:close/>
                  <a:moveTo>
                    <a:pt x="76811" y="13557"/>
                  </a:moveTo>
                  <a:lnTo>
                    <a:pt x="76811" y="13618"/>
                  </a:lnTo>
                  <a:lnTo>
                    <a:pt x="76780" y="13618"/>
                  </a:lnTo>
                  <a:lnTo>
                    <a:pt x="76780" y="13557"/>
                  </a:lnTo>
                  <a:close/>
                  <a:moveTo>
                    <a:pt x="59273" y="13648"/>
                  </a:moveTo>
                  <a:lnTo>
                    <a:pt x="59303" y="13769"/>
                  </a:lnTo>
                  <a:lnTo>
                    <a:pt x="59242" y="13769"/>
                  </a:lnTo>
                  <a:lnTo>
                    <a:pt x="59212" y="13648"/>
                  </a:lnTo>
                  <a:close/>
                  <a:moveTo>
                    <a:pt x="75473" y="13678"/>
                  </a:moveTo>
                  <a:lnTo>
                    <a:pt x="75473" y="13769"/>
                  </a:lnTo>
                  <a:lnTo>
                    <a:pt x="75443" y="13769"/>
                  </a:lnTo>
                  <a:lnTo>
                    <a:pt x="75443" y="13678"/>
                  </a:lnTo>
                  <a:close/>
                  <a:moveTo>
                    <a:pt x="59425" y="13769"/>
                  </a:moveTo>
                  <a:lnTo>
                    <a:pt x="59425" y="13800"/>
                  </a:lnTo>
                  <a:lnTo>
                    <a:pt x="59364" y="13800"/>
                  </a:lnTo>
                  <a:lnTo>
                    <a:pt x="59364" y="13769"/>
                  </a:lnTo>
                  <a:close/>
                  <a:moveTo>
                    <a:pt x="80337" y="13769"/>
                  </a:moveTo>
                  <a:lnTo>
                    <a:pt x="80337" y="13830"/>
                  </a:lnTo>
                  <a:lnTo>
                    <a:pt x="80306" y="13830"/>
                  </a:lnTo>
                  <a:lnTo>
                    <a:pt x="80306" y="13769"/>
                  </a:lnTo>
                  <a:close/>
                  <a:moveTo>
                    <a:pt x="83650" y="13800"/>
                  </a:moveTo>
                  <a:lnTo>
                    <a:pt x="83680" y="13921"/>
                  </a:lnTo>
                  <a:lnTo>
                    <a:pt x="83620" y="13921"/>
                  </a:lnTo>
                  <a:lnTo>
                    <a:pt x="83620" y="13800"/>
                  </a:lnTo>
                  <a:close/>
                  <a:moveTo>
                    <a:pt x="60245" y="13800"/>
                  </a:moveTo>
                  <a:lnTo>
                    <a:pt x="60093" y="14073"/>
                  </a:lnTo>
                  <a:lnTo>
                    <a:pt x="59820" y="14073"/>
                  </a:lnTo>
                  <a:lnTo>
                    <a:pt x="59820" y="13952"/>
                  </a:lnTo>
                  <a:lnTo>
                    <a:pt x="60245" y="13800"/>
                  </a:lnTo>
                  <a:close/>
                  <a:moveTo>
                    <a:pt x="65443" y="13891"/>
                  </a:moveTo>
                  <a:cubicBezTo>
                    <a:pt x="65443" y="14043"/>
                    <a:pt x="65443" y="14043"/>
                    <a:pt x="65291" y="14104"/>
                  </a:cubicBezTo>
                  <a:lnTo>
                    <a:pt x="65443" y="13891"/>
                  </a:lnTo>
                  <a:close/>
                  <a:moveTo>
                    <a:pt x="6171" y="14073"/>
                  </a:moveTo>
                  <a:lnTo>
                    <a:pt x="6232" y="14104"/>
                  </a:lnTo>
                  <a:lnTo>
                    <a:pt x="6110" y="14286"/>
                  </a:lnTo>
                  <a:lnTo>
                    <a:pt x="6080" y="14073"/>
                  </a:lnTo>
                  <a:close/>
                  <a:moveTo>
                    <a:pt x="59850" y="14134"/>
                  </a:moveTo>
                  <a:lnTo>
                    <a:pt x="59880" y="14256"/>
                  </a:lnTo>
                  <a:lnTo>
                    <a:pt x="59668" y="14317"/>
                  </a:lnTo>
                  <a:lnTo>
                    <a:pt x="59850" y="14134"/>
                  </a:lnTo>
                  <a:close/>
                  <a:moveTo>
                    <a:pt x="86781" y="14195"/>
                  </a:moveTo>
                  <a:lnTo>
                    <a:pt x="86781" y="14317"/>
                  </a:lnTo>
                  <a:lnTo>
                    <a:pt x="86750" y="14317"/>
                  </a:lnTo>
                  <a:lnTo>
                    <a:pt x="86750" y="14195"/>
                  </a:lnTo>
                  <a:close/>
                  <a:moveTo>
                    <a:pt x="56932" y="14286"/>
                  </a:moveTo>
                  <a:lnTo>
                    <a:pt x="56932" y="14347"/>
                  </a:lnTo>
                  <a:lnTo>
                    <a:pt x="56902" y="14347"/>
                  </a:lnTo>
                  <a:lnTo>
                    <a:pt x="56902" y="14286"/>
                  </a:lnTo>
                  <a:close/>
                  <a:moveTo>
                    <a:pt x="75291" y="14286"/>
                  </a:moveTo>
                  <a:lnTo>
                    <a:pt x="75291" y="14347"/>
                  </a:lnTo>
                  <a:lnTo>
                    <a:pt x="75169" y="14347"/>
                  </a:lnTo>
                  <a:lnTo>
                    <a:pt x="75169" y="14317"/>
                  </a:lnTo>
                  <a:lnTo>
                    <a:pt x="75291" y="14286"/>
                  </a:lnTo>
                  <a:close/>
                  <a:moveTo>
                    <a:pt x="4864" y="14438"/>
                  </a:moveTo>
                  <a:lnTo>
                    <a:pt x="4895" y="14469"/>
                  </a:lnTo>
                  <a:lnTo>
                    <a:pt x="4834" y="14529"/>
                  </a:lnTo>
                  <a:cubicBezTo>
                    <a:pt x="4834" y="14499"/>
                    <a:pt x="4834" y="14469"/>
                    <a:pt x="4864" y="14438"/>
                  </a:cubicBezTo>
                  <a:close/>
                  <a:moveTo>
                    <a:pt x="4803" y="13678"/>
                  </a:moveTo>
                  <a:lnTo>
                    <a:pt x="5229" y="14013"/>
                  </a:lnTo>
                  <a:lnTo>
                    <a:pt x="5472" y="13982"/>
                  </a:lnTo>
                  <a:lnTo>
                    <a:pt x="5533" y="13861"/>
                  </a:lnTo>
                  <a:lnTo>
                    <a:pt x="5776" y="14134"/>
                  </a:lnTo>
                  <a:lnTo>
                    <a:pt x="5715" y="14195"/>
                  </a:lnTo>
                  <a:lnTo>
                    <a:pt x="5837" y="14256"/>
                  </a:lnTo>
                  <a:cubicBezTo>
                    <a:pt x="5746" y="14469"/>
                    <a:pt x="5533" y="14317"/>
                    <a:pt x="5320" y="14438"/>
                  </a:cubicBezTo>
                  <a:lnTo>
                    <a:pt x="5411" y="14073"/>
                  </a:lnTo>
                  <a:lnTo>
                    <a:pt x="5229" y="14013"/>
                  </a:lnTo>
                  <a:cubicBezTo>
                    <a:pt x="5168" y="14104"/>
                    <a:pt x="5138" y="14165"/>
                    <a:pt x="5107" y="14256"/>
                  </a:cubicBezTo>
                  <a:cubicBezTo>
                    <a:pt x="5077" y="14317"/>
                    <a:pt x="5107" y="14408"/>
                    <a:pt x="5077" y="14529"/>
                  </a:cubicBezTo>
                  <a:cubicBezTo>
                    <a:pt x="5016" y="14286"/>
                    <a:pt x="4864" y="14256"/>
                    <a:pt x="4682" y="14195"/>
                  </a:cubicBezTo>
                  <a:lnTo>
                    <a:pt x="4348" y="14438"/>
                  </a:lnTo>
                  <a:lnTo>
                    <a:pt x="4196" y="14134"/>
                  </a:lnTo>
                  <a:lnTo>
                    <a:pt x="3922" y="14165"/>
                  </a:lnTo>
                  <a:lnTo>
                    <a:pt x="3740" y="13678"/>
                  </a:lnTo>
                  <a:lnTo>
                    <a:pt x="3983" y="13769"/>
                  </a:lnTo>
                  <a:lnTo>
                    <a:pt x="4013" y="13739"/>
                  </a:lnTo>
                  <a:cubicBezTo>
                    <a:pt x="4099" y="13761"/>
                    <a:pt x="4200" y="13782"/>
                    <a:pt x="4274" y="13782"/>
                  </a:cubicBezTo>
                  <a:cubicBezTo>
                    <a:pt x="4304" y="13782"/>
                    <a:pt x="4330" y="13778"/>
                    <a:pt x="4348" y="13769"/>
                  </a:cubicBezTo>
                  <a:cubicBezTo>
                    <a:pt x="4392" y="13714"/>
                    <a:pt x="4437" y="13695"/>
                    <a:pt x="4480" y="13695"/>
                  </a:cubicBezTo>
                  <a:cubicBezTo>
                    <a:pt x="4554" y="13695"/>
                    <a:pt x="4624" y="13750"/>
                    <a:pt x="4682" y="13769"/>
                  </a:cubicBezTo>
                  <a:lnTo>
                    <a:pt x="4803" y="13678"/>
                  </a:lnTo>
                  <a:close/>
                  <a:moveTo>
                    <a:pt x="3466" y="14225"/>
                  </a:moveTo>
                  <a:lnTo>
                    <a:pt x="3496" y="14256"/>
                  </a:lnTo>
                  <a:lnTo>
                    <a:pt x="3436" y="14317"/>
                  </a:lnTo>
                  <a:lnTo>
                    <a:pt x="3557" y="14560"/>
                  </a:lnTo>
                  <a:cubicBezTo>
                    <a:pt x="3436" y="14499"/>
                    <a:pt x="3344" y="14408"/>
                    <a:pt x="3253" y="14317"/>
                  </a:cubicBezTo>
                  <a:lnTo>
                    <a:pt x="3436" y="14317"/>
                  </a:lnTo>
                  <a:cubicBezTo>
                    <a:pt x="3436" y="14286"/>
                    <a:pt x="3466" y="14256"/>
                    <a:pt x="3466" y="14225"/>
                  </a:cubicBezTo>
                  <a:close/>
                  <a:moveTo>
                    <a:pt x="4802" y="14561"/>
                  </a:moveTo>
                  <a:cubicBezTo>
                    <a:pt x="4800" y="14581"/>
                    <a:pt x="4793" y="14601"/>
                    <a:pt x="4773" y="14621"/>
                  </a:cubicBezTo>
                  <a:lnTo>
                    <a:pt x="4773" y="14590"/>
                  </a:lnTo>
                  <a:lnTo>
                    <a:pt x="4802" y="14561"/>
                  </a:lnTo>
                  <a:close/>
                  <a:moveTo>
                    <a:pt x="86537" y="14529"/>
                  </a:moveTo>
                  <a:lnTo>
                    <a:pt x="86568" y="14560"/>
                  </a:lnTo>
                  <a:lnTo>
                    <a:pt x="86416" y="14621"/>
                  </a:lnTo>
                  <a:lnTo>
                    <a:pt x="86416" y="14529"/>
                  </a:lnTo>
                  <a:close/>
                  <a:moveTo>
                    <a:pt x="80124" y="14499"/>
                  </a:moveTo>
                  <a:lnTo>
                    <a:pt x="80215" y="14651"/>
                  </a:lnTo>
                  <a:cubicBezTo>
                    <a:pt x="80183" y="14662"/>
                    <a:pt x="80151" y="14672"/>
                    <a:pt x="80127" y="14672"/>
                  </a:cubicBezTo>
                  <a:cubicBezTo>
                    <a:pt x="80082" y="14672"/>
                    <a:pt x="80065" y="14637"/>
                    <a:pt x="80124" y="14499"/>
                  </a:cubicBezTo>
                  <a:close/>
                  <a:moveTo>
                    <a:pt x="6323" y="14621"/>
                  </a:moveTo>
                  <a:lnTo>
                    <a:pt x="6110" y="14742"/>
                  </a:lnTo>
                  <a:lnTo>
                    <a:pt x="6110" y="14621"/>
                  </a:lnTo>
                  <a:close/>
                  <a:moveTo>
                    <a:pt x="4682" y="14499"/>
                  </a:moveTo>
                  <a:lnTo>
                    <a:pt x="4682" y="14742"/>
                  </a:lnTo>
                  <a:lnTo>
                    <a:pt x="4408" y="14773"/>
                  </a:lnTo>
                  <a:cubicBezTo>
                    <a:pt x="4530" y="14651"/>
                    <a:pt x="4591" y="14590"/>
                    <a:pt x="4682" y="14499"/>
                  </a:cubicBezTo>
                  <a:close/>
                  <a:moveTo>
                    <a:pt x="3253" y="14681"/>
                  </a:moveTo>
                  <a:lnTo>
                    <a:pt x="3253" y="14803"/>
                  </a:lnTo>
                  <a:lnTo>
                    <a:pt x="3223" y="14803"/>
                  </a:lnTo>
                  <a:lnTo>
                    <a:pt x="3192" y="14681"/>
                  </a:lnTo>
                  <a:close/>
                  <a:moveTo>
                    <a:pt x="7235" y="14742"/>
                  </a:moveTo>
                  <a:lnTo>
                    <a:pt x="7235" y="14833"/>
                  </a:lnTo>
                  <a:lnTo>
                    <a:pt x="7205" y="14833"/>
                  </a:lnTo>
                  <a:lnTo>
                    <a:pt x="7205" y="14742"/>
                  </a:lnTo>
                  <a:close/>
                  <a:moveTo>
                    <a:pt x="88179" y="14742"/>
                  </a:moveTo>
                  <a:lnTo>
                    <a:pt x="88179" y="14833"/>
                  </a:lnTo>
                  <a:lnTo>
                    <a:pt x="88118" y="14833"/>
                  </a:lnTo>
                  <a:lnTo>
                    <a:pt x="88148" y="14742"/>
                  </a:lnTo>
                  <a:close/>
                  <a:moveTo>
                    <a:pt x="7022" y="14529"/>
                  </a:moveTo>
                  <a:lnTo>
                    <a:pt x="7022" y="14529"/>
                  </a:lnTo>
                  <a:cubicBezTo>
                    <a:pt x="7053" y="14712"/>
                    <a:pt x="6901" y="14742"/>
                    <a:pt x="6840" y="14864"/>
                  </a:cubicBezTo>
                  <a:cubicBezTo>
                    <a:pt x="6779" y="14651"/>
                    <a:pt x="6962" y="14621"/>
                    <a:pt x="7022" y="14529"/>
                  </a:cubicBezTo>
                  <a:close/>
                  <a:moveTo>
                    <a:pt x="67162" y="14771"/>
                  </a:moveTo>
                  <a:cubicBezTo>
                    <a:pt x="67188" y="14771"/>
                    <a:pt x="67224" y="14781"/>
                    <a:pt x="67267" y="14803"/>
                  </a:cubicBezTo>
                  <a:lnTo>
                    <a:pt x="67115" y="14864"/>
                  </a:lnTo>
                  <a:cubicBezTo>
                    <a:pt x="67095" y="14805"/>
                    <a:pt x="67113" y="14771"/>
                    <a:pt x="67162" y="14771"/>
                  </a:cubicBezTo>
                  <a:close/>
                  <a:moveTo>
                    <a:pt x="82434" y="15076"/>
                  </a:moveTo>
                  <a:lnTo>
                    <a:pt x="82434" y="15107"/>
                  </a:lnTo>
                  <a:lnTo>
                    <a:pt x="82373" y="15107"/>
                  </a:lnTo>
                  <a:lnTo>
                    <a:pt x="82373" y="15076"/>
                  </a:lnTo>
                  <a:close/>
                  <a:moveTo>
                    <a:pt x="79942" y="15168"/>
                  </a:moveTo>
                  <a:lnTo>
                    <a:pt x="79942" y="15198"/>
                  </a:lnTo>
                  <a:lnTo>
                    <a:pt x="79850" y="15198"/>
                  </a:lnTo>
                  <a:lnTo>
                    <a:pt x="79850" y="15168"/>
                  </a:lnTo>
                  <a:close/>
                  <a:moveTo>
                    <a:pt x="5199" y="15228"/>
                  </a:moveTo>
                  <a:lnTo>
                    <a:pt x="5199" y="15259"/>
                  </a:lnTo>
                  <a:lnTo>
                    <a:pt x="5107" y="15259"/>
                  </a:lnTo>
                  <a:lnTo>
                    <a:pt x="5107" y="15228"/>
                  </a:lnTo>
                  <a:close/>
                  <a:moveTo>
                    <a:pt x="61704" y="15198"/>
                  </a:moveTo>
                  <a:lnTo>
                    <a:pt x="61704" y="15289"/>
                  </a:lnTo>
                  <a:lnTo>
                    <a:pt x="61674" y="15289"/>
                  </a:lnTo>
                  <a:lnTo>
                    <a:pt x="61674" y="15198"/>
                  </a:lnTo>
                  <a:close/>
                  <a:moveTo>
                    <a:pt x="82586" y="15472"/>
                  </a:moveTo>
                  <a:lnTo>
                    <a:pt x="82586" y="15502"/>
                  </a:lnTo>
                  <a:lnTo>
                    <a:pt x="82495" y="15502"/>
                  </a:lnTo>
                  <a:lnTo>
                    <a:pt x="82495" y="15472"/>
                  </a:lnTo>
                  <a:close/>
                  <a:moveTo>
                    <a:pt x="6414" y="15441"/>
                  </a:moveTo>
                  <a:lnTo>
                    <a:pt x="6475" y="15532"/>
                  </a:lnTo>
                  <a:lnTo>
                    <a:pt x="6475" y="15532"/>
                  </a:lnTo>
                  <a:lnTo>
                    <a:pt x="6445" y="15502"/>
                  </a:lnTo>
                  <a:cubicBezTo>
                    <a:pt x="6414" y="15502"/>
                    <a:pt x="6384" y="15502"/>
                    <a:pt x="6384" y="15472"/>
                  </a:cubicBezTo>
                  <a:lnTo>
                    <a:pt x="6414" y="15441"/>
                  </a:lnTo>
                  <a:close/>
                  <a:moveTo>
                    <a:pt x="87814" y="15289"/>
                  </a:moveTo>
                  <a:lnTo>
                    <a:pt x="88179" y="15502"/>
                  </a:lnTo>
                  <a:lnTo>
                    <a:pt x="87814" y="15532"/>
                  </a:lnTo>
                  <a:lnTo>
                    <a:pt x="87814" y="15289"/>
                  </a:lnTo>
                  <a:close/>
                  <a:moveTo>
                    <a:pt x="6475" y="15532"/>
                  </a:moveTo>
                  <a:cubicBezTo>
                    <a:pt x="6475" y="15532"/>
                    <a:pt x="6506" y="15532"/>
                    <a:pt x="6536" y="15563"/>
                  </a:cubicBezTo>
                  <a:lnTo>
                    <a:pt x="6506" y="15593"/>
                  </a:lnTo>
                  <a:lnTo>
                    <a:pt x="6475" y="15532"/>
                  </a:lnTo>
                  <a:close/>
                  <a:moveTo>
                    <a:pt x="88604" y="15684"/>
                  </a:moveTo>
                  <a:lnTo>
                    <a:pt x="88604" y="15715"/>
                  </a:lnTo>
                  <a:lnTo>
                    <a:pt x="88544" y="15715"/>
                  </a:lnTo>
                  <a:lnTo>
                    <a:pt x="88544" y="15684"/>
                  </a:lnTo>
                  <a:close/>
                  <a:moveTo>
                    <a:pt x="86446" y="15046"/>
                  </a:moveTo>
                  <a:lnTo>
                    <a:pt x="86507" y="15350"/>
                  </a:lnTo>
                  <a:lnTo>
                    <a:pt x="86659" y="15411"/>
                  </a:lnTo>
                  <a:lnTo>
                    <a:pt x="86537" y="15745"/>
                  </a:lnTo>
                  <a:lnTo>
                    <a:pt x="86264" y="15745"/>
                  </a:lnTo>
                  <a:lnTo>
                    <a:pt x="86355" y="15502"/>
                  </a:lnTo>
                  <a:lnTo>
                    <a:pt x="86264" y="15380"/>
                  </a:lnTo>
                  <a:lnTo>
                    <a:pt x="86386" y="15350"/>
                  </a:lnTo>
                  <a:lnTo>
                    <a:pt x="86446" y="15046"/>
                  </a:lnTo>
                  <a:close/>
                  <a:moveTo>
                    <a:pt x="82495" y="15624"/>
                  </a:moveTo>
                  <a:lnTo>
                    <a:pt x="82495" y="15776"/>
                  </a:lnTo>
                  <a:lnTo>
                    <a:pt x="82464" y="15776"/>
                  </a:lnTo>
                  <a:lnTo>
                    <a:pt x="82464" y="15624"/>
                  </a:lnTo>
                  <a:close/>
                  <a:moveTo>
                    <a:pt x="85200" y="15836"/>
                  </a:moveTo>
                  <a:lnTo>
                    <a:pt x="85200" y="15897"/>
                  </a:lnTo>
                  <a:lnTo>
                    <a:pt x="85170" y="15897"/>
                  </a:lnTo>
                  <a:lnTo>
                    <a:pt x="85170" y="15836"/>
                  </a:lnTo>
                  <a:close/>
                  <a:moveTo>
                    <a:pt x="88209" y="15654"/>
                  </a:moveTo>
                  <a:lnTo>
                    <a:pt x="88331" y="15776"/>
                  </a:lnTo>
                  <a:lnTo>
                    <a:pt x="88148" y="15928"/>
                  </a:lnTo>
                  <a:lnTo>
                    <a:pt x="88088" y="15867"/>
                  </a:lnTo>
                  <a:lnTo>
                    <a:pt x="88209" y="15654"/>
                  </a:lnTo>
                  <a:close/>
                  <a:moveTo>
                    <a:pt x="87419" y="15137"/>
                  </a:moveTo>
                  <a:cubicBezTo>
                    <a:pt x="87510" y="15441"/>
                    <a:pt x="87237" y="15624"/>
                    <a:pt x="87267" y="15897"/>
                  </a:cubicBezTo>
                  <a:lnTo>
                    <a:pt x="87358" y="15897"/>
                  </a:lnTo>
                  <a:cubicBezTo>
                    <a:pt x="87371" y="15877"/>
                    <a:pt x="87380" y="15865"/>
                    <a:pt x="87386" y="15857"/>
                  </a:cubicBezTo>
                  <a:lnTo>
                    <a:pt x="87386" y="15857"/>
                  </a:lnTo>
                  <a:cubicBezTo>
                    <a:pt x="87386" y="15859"/>
                    <a:pt x="87387" y="15861"/>
                    <a:pt x="87387" y="15862"/>
                  </a:cubicBezTo>
                  <a:lnTo>
                    <a:pt x="87387" y="15862"/>
                  </a:lnTo>
                  <a:cubicBezTo>
                    <a:pt x="87388" y="15859"/>
                    <a:pt x="87389" y="15856"/>
                    <a:pt x="87390" y="15853"/>
                  </a:cubicBezTo>
                  <a:lnTo>
                    <a:pt x="87390" y="15853"/>
                  </a:lnTo>
                  <a:cubicBezTo>
                    <a:pt x="87389" y="15854"/>
                    <a:pt x="87388" y="15856"/>
                    <a:pt x="87386" y="15857"/>
                  </a:cubicBezTo>
                  <a:lnTo>
                    <a:pt x="87386" y="15857"/>
                  </a:lnTo>
                  <a:cubicBezTo>
                    <a:pt x="87383" y="15840"/>
                    <a:pt x="87375" y="15823"/>
                    <a:pt x="87358" y="15806"/>
                  </a:cubicBezTo>
                  <a:cubicBezTo>
                    <a:pt x="87358" y="15806"/>
                    <a:pt x="87389" y="15776"/>
                    <a:pt x="87449" y="15715"/>
                  </a:cubicBezTo>
                  <a:lnTo>
                    <a:pt x="87449" y="15715"/>
                  </a:lnTo>
                  <a:cubicBezTo>
                    <a:pt x="87425" y="15764"/>
                    <a:pt x="87405" y="15809"/>
                    <a:pt x="87390" y="15853"/>
                  </a:cubicBezTo>
                  <a:lnTo>
                    <a:pt x="87390" y="15853"/>
                  </a:lnTo>
                  <a:cubicBezTo>
                    <a:pt x="87392" y="15850"/>
                    <a:pt x="87394" y="15849"/>
                    <a:pt x="87395" y="15849"/>
                  </a:cubicBezTo>
                  <a:lnTo>
                    <a:pt x="87395" y="15849"/>
                  </a:lnTo>
                  <a:cubicBezTo>
                    <a:pt x="87400" y="15849"/>
                    <a:pt x="87389" y="15879"/>
                    <a:pt x="87389" y="15897"/>
                  </a:cubicBezTo>
                  <a:cubicBezTo>
                    <a:pt x="87389" y="15886"/>
                    <a:pt x="87389" y="15874"/>
                    <a:pt x="87387" y="15862"/>
                  </a:cubicBezTo>
                  <a:lnTo>
                    <a:pt x="87387" y="15862"/>
                  </a:lnTo>
                  <a:cubicBezTo>
                    <a:pt x="87368" y="15922"/>
                    <a:pt x="87358" y="15981"/>
                    <a:pt x="87358" y="16049"/>
                  </a:cubicBezTo>
                  <a:lnTo>
                    <a:pt x="87145" y="16080"/>
                  </a:lnTo>
                  <a:lnTo>
                    <a:pt x="87145" y="16201"/>
                  </a:lnTo>
                  <a:lnTo>
                    <a:pt x="87024" y="16201"/>
                  </a:lnTo>
                  <a:cubicBezTo>
                    <a:pt x="87024" y="16140"/>
                    <a:pt x="87085" y="16049"/>
                    <a:pt x="87085" y="15988"/>
                  </a:cubicBezTo>
                  <a:lnTo>
                    <a:pt x="87085" y="15745"/>
                  </a:lnTo>
                  <a:lnTo>
                    <a:pt x="86963" y="15836"/>
                  </a:lnTo>
                  <a:lnTo>
                    <a:pt x="86902" y="15715"/>
                  </a:lnTo>
                  <a:lnTo>
                    <a:pt x="87085" y="15624"/>
                  </a:lnTo>
                  <a:lnTo>
                    <a:pt x="86963" y="15350"/>
                  </a:lnTo>
                  <a:lnTo>
                    <a:pt x="86963" y="15350"/>
                  </a:lnTo>
                  <a:lnTo>
                    <a:pt x="87297" y="15411"/>
                  </a:lnTo>
                  <a:lnTo>
                    <a:pt x="87297" y="15137"/>
                  </a:lnTo>
                  <a:close/>
                  <a:moveTo>
                    <a:pt x="12129" y="16232"/>
                  </a:moveTo>
                  <a:lnTo>
                    <a:pt x="12129" y="16262"/>
                  </a:lnTo>
                  <a:lnTo>
                    <a:pt x="12038" y="16262"/>
                  </a:lnTo>
                  <a:lnTo>
                    <a:pt x="12038" y="16232"/>
                  </a:lnTo>
                  <a:close/>
                  <a:moveTo>
                    <a:pt x="23831" y="16110"/>
                  </a:moveTo>
                  <a:lnTo>
                    <a:pt x="23831" y="16292"/>
                  </a:lnTo>
                  <a:lnTo>
                    <a:pt x="23770" y="16292"/>
                  </a:lnTo>
                  <a:lnTo>
                    <a:pt x="23770" y="16110"/>
                  </a:lnTo>
                  <a:close/>
                  <a:moveTo>
                    <a:pt x="24135" y="16201"/>
                  </a:moveTo>
                  <a:lnTo>
                    <a:pt x="24409" y="16353"/>
                  </a:lnTo>
                  <a:lnTo>
                    <a:pt x="24166" y="16353"/>
                  </a:lnTo>
                  <a:lnTo>
                    <a:pt x="24135" y="16201"/>
                  </a:lnTo>
                  <a:close/>
                  <a:moveTo>
                    <a:pt x="88817" y="16292"/>
                  </a:moveTo>
                  <a:lnTo>
                    <a:pt x="88817" y="16353"/>
                  </a:lnTo>
                  <a:lnTo>
                    <a:pt x="88787" y="16353"/>
                  </a:lnTo>
                  <a:lnTo>
                    <a:pt x="88787" y="16292"/>
                  </a:lnTo>
                  <a:close/>
                  <a:moveTo>
                    <a:pt x="19971" y="16262"/>
                  </a:moveTo>
                  <a:lnTo>
                    <a:pt x="20062" y="16414"/>
                  </a:lnTo>
                  <a:lnTo>
                    <a:pt x="19941" y="16414"/>
                  </a:lnTo>
                  <a:lnTo>
                    <a:pt x="19941" y="16292"/>
                  </a:lnTo>
                  <a:lnTo>
                    <a:pt x="19971" y="16262"/>
                  </a:lnTo>
                  <a:close/>
                  <a:moveTo>
                    <a:pt x="18208" y="16292"/>
                  </a:moveTo>
                  <a:lnTo>
                    <a:pt x="18208" y="16444"/>
                  </a:lnTo>
                  <a:lnTo>
                    <a:pt x="18178" y="16444"/>
                  </a:lnTo>
                  <a:lnTo>
                    <a:pt x="18178" y="16292"/>
                  </a:lnTo>
                  <a:close/>
                  <a:moveTo>
                    <a:pt x="19089" y="16262"/>
                  </a:moveTo>
                  <a:lnTo>
                    <a:pt x="18937" y="16444"/>
                  </a:lnTo>
                  <a:lnTo>
                    <a:pt x="18816" y="16323"/>
                  </a:lnTo>
                  <a:lnTo>
                    <a:pt x="19089" y="16262"/>
                  </a:lnTo>
                  <a:close/>
                  <a:moveTo>
                    <a:pt x="26992" y="16444"/>
                  </a:moveTo>
                  <a:lnTo>
                    <a:pt x="26992" y="16475"/>
                  </a:lnTo>
                  <a:lnTo>
                    <a:pt x="26962" y="16475"/>
                  </a:lnTo>
                  <a:lnTo>
                    <a:pt x="26962" y="16444"/>
                  </a:lnTo>
                  <a:close/>
                  <a:moveTo>
                    <a:pt x="87480" y="16444"/>
                  </a:moveTo>
                  <a:lnTo>
                    <a:pt x="87480" y="16475"/>
                  </a:lnTo>
                  <a:lnTo>
                    <a:pt x="87358" y="16505"/>
                  </a:lnTo>
                  <a:lnTo>
                    <a:pt x="87358" y="16444"/>
                  </a:lnTo>
                  <a:close/>
                  <a:moveTo>
                    <a:pt x="87233" y="16209"/>
                  </a:moveTo>
                  <a:cubicBezTo>
                    <a:pt x="87259" y="16209"/>
                    <a:pt x="87282" y="16216"/>
                    <a:pt x="87297" y="16232"/>
                  </a:cubicBezTo>
                  <a:lnTo>
                    <a:pt x="87176" y="16566"/>
                  </a:lnTo>
                  <a:lnTo>
                    <a:pt x="87148" y="16230"/>
                  </a:lnTo>
                  <a:lnTo>
                    <a:pt x="87148" y="16230"/>
                  </a:lnTo>
                  <a:cubicBezTo>
                    <a:pt x="87177" y="16216"/>
                    <a:pt x="87207" y="16209"/>
                    <a:pt x="87233" y="16209"/>
                  </a:cubicBezTo>
                  <a:close/>
                  <a:moveTo>
                    <a:pt x="25351" y="16292"/>
                  </a:moveTo>
                  <a:lnTo>
                    <a:pt x="25351" y="16292"/>
                  </a:lnTo>
                  <a:cubicBezTo>
                    <a:pt x="25503" y="16384"/>
                    <a:pt x="25473" y="16505"/>
                    <a:pt x="25442" y="16657"/>
                  </a:cubicBezTo>
                  <a:cubicBezTo>
                    <a:pt x="25199" y="16566"/>
                    <a:pt x="25169" y="16505"/>
                    <a:pt x="25351" y="16292"/>
                  </a:cubicBezTo>
                  <a:close/>
                  <a:moveTo>
                    <a:pt x="35290" y="16687"/>
                  </a:moveTo>
                  <a:lnTo>
                    <a:pt x="35290" y="16718"/>
                  </a:lnTo>
                  <a:lnTo>
                    <a:pt x="35199" y="16718"/>
                  </a:lnTo>
                  <a:lnTo>
                    <a:pt x="35199" y="16687"/>
                  </a:lnTo>
                  <a:close/>
                  <a:moveTo>
                    <a:pt x="26445" y="16563"/>
                  </a:moveTo>
                  <a:cubicBezTo>
                    <a:pt x="26465" y="16563"/>
                    <a:pt x="26486" y="16586"/>
                    <a:pt x="26506" y="16657"/>
                  </a:cubicBezTo>
                  <a:cubicBezTo>
                    <a:pt x="26536" y="16657"/>
                    <a:pt x="26567" y="16657"/>
                    <a:pt x="26567" y="16687"/>
                  </a:cubicBezTo>
                  <a:lnTo>
                    <a:pt x="26567" y="16718"/>
                  </a:lnTo>
                  <a:lnTo>
                    <a:pt x="26506" y="16657"/>
                  </a:lnTo>
                  <a:cubicBezTo>
                    <a:pt x="26437" y="16680"/>
                    <a:pt x="26367" y="16738"/>
                    <a:pt x="26298" y="16738"/>
                  </a:cubicBezTo>
                  <a:cubicBezTo>
                    <a:pt x="26276" y="16738"/>
                    <a:pt x="26254" y="16732"/>
                    <a:pt x="26232" y="16718"/>
                  </a:cubicBezTo>
                  <a:lnTo>
                    <a:pt x="26232" y="16566"/>
                  </a:lnTo>
                  <a:lnTo>
                    <a:pt x="26324" y="16657"/>
                  </a:lnTo>
                  <a:cubicBezTo>
                    <a:pt x="26364" y="16657"/>
                    <a:pt x="26405" y="16563"/>
                    <a:pt x="26445" y="16563"/>
                  </a:cubicBezTo>
                  <a:close/>
                  <a:moveTo>
                    <a:pt x="86720" y="16748"/>
                  </a:moveTo>
                  <a:lnTo>
                    <a:pt x="86720" y="16779"/>
                  </a:lnTo>
                  <a:lnTo>
                    <a:pt x="86659" y="16779"/>
                  </a:lnTo>
                  <a:lnTo>
                    <a:pt x="86659" y="16748"/>
                  </a:lnTo>
                  <a:close/>
                  <a:moveTo>
                    <a:pt x="29576" y="16748"/>
                  </a:moveTo>
                  <a:lnTo>
                    <a:pt x="29576" y="16779"/>
                  </a:lnTo>
                  <a:lnTo>
                    <a:pt x="29454" y="16809"/>
                  </a:lnTo>
                  <a:lnTo>
                    <a:pt x="29454" y="16748"/>
                  </a:lnTo>
                  <a:close/>
                  <a:moveTo>
                    <a:pt x="29971" y="16566"/>
                  </a:moveTo>
                  <a:lnTo>
                    <a:pt x="30093" y="16809"/>
                  </a:lnTo>
                  <a:lnTo>
                    <a:pt x="29971" y="16809"/>
                  </a:lnTo>
                  <a:lnTo>
                    <a:pt x="29971" y="16566"/>
                  </a:lnTo>
                  <a:close/>
                  <a:moveTo>
                    <a:pt x="33102" y="16596"/>
                  </a:moveTo>
                  <a:lnTo>
                    <a:pt x="33132" y="16809"/>
                  </a:lnTo>
                  <a:lnTo>
                    <a:pt x="33011" y="16809"/>
                  </a:lnTo>
                  <a:lnTo>
                    <a:pt x="33102" y="16596"/>
                  </a:lnTo>
                  <a:close/>
                  <a:moveTo>
                    <a:pt x="28816" y="16596"/>
                  </a:moveTo>
                  <a:lnTo>
                    <a:pt x="28998" y="16839"/>
                  </a:lnTo>
                  <a:lnTo>
                    <a:pt x="28816" y="16748"/>
                  </a:lnTo>
                  <a:lnTo>
                    <a:pt x="28725" y="16809"/>
                  </a:lnTo>
                  <a:lnTo>
                    <a:pt x="28634" y="16687"/>
                  </a:lnTo>
                  <a:lnTo>
                    <a:pt x="28816" y="16596"/>
                  </a:lnTo>
                  <a:close/>
                  <a:moveTo>
                    <a:pt x="32372" y="16809"/>
                  </a:moveTo>
                  <a:lnTo>
                    <a:pt x="32372" y="16870"/>
                  </a:lnTo>
                  <a:lnTo>
                    <a:pt x="32342" y="16870"/>
                  </a:lnTo>
                  <a:lnTo>
                    <a:pt x="32342" y="16809"/>
                  </a:lnTo>
                  <a:close/>
                  <a:moveTo>
                    <a:pt x="23071" y="16809"/>
                  </a:moveTo>
                  <a:cubicBezTo>
                    <a:pt x="23071" y="16870"/>
                    <a:pt x="23071" y="16900"/>
                    <a:pt x="23071" y="16900"/>
                  </a:cubicBezTo>
                  <a:cubicBezTo>
                    <a:pt x="23081" y="16890"/>
                    <a:pt x="23091" y="16881"/>
                    <a:pt x="23100" y="16873"/>
                  </a:cubicBezTo>
                  <a:lnTo>
                    <a:pt x="23100" y="16873"/>
                  </a:lnTo>
                  <a:cubicBezTo>
                    <a:pt x="23097" y="16847"/>
                    <a:pt x="23090" y="16828"/>
                    <a:pt x="23071" y="16809"/>
                  </a:cubicBezTo>
                  <a:close/>
                  <a:moveTo>
                    <a:pt x="33254" y="16687"/>
                  </a:moveTo>
                  <a:lnTo>
                    <a:pt x="33284" y="16900"/>
                  </a:lnTo>
                  <a:lnTo>
                    <a:pt x="33223" y="16900"/>
                  </a:lnTo>
                  <a:lnTo>
                    <a:pt x="33223" y="16687"/>
                  </a:lnTo>
                  <a:close/>
                  <a:moveTo>
                    <a:pt x="26688" y="16839"/>
                  </a:moveTo>
                  <a:cubicBezTo>
                    <a:pt x="26840" y="16839"/>
                    <a:pt x="26840" y="16839"/>
                    <a:pt x="26840" y="16961"/>
                  </a:cubicBezTo>
                  <a:lnTo>
                    <a:pt x="26688" y="16839"/>
                  </a:lnTo>
                  <a:close/>
                  <a:moveTo>
                    <a:pt x="35412" y="16991"/>
                  </a:moveTo>
                  <a:lnTo>
                    <a:pt x="35412" y="17022"/>
                  </a:lnTo>
                  <a:lnTo>
                    <a:pt x="35351" y="17022"/>
                  </a:lnTo>
                  <a:lnTo>
                    <a:pt x="35351" y="16991"/>
                  </a:lnTo>
                  <a:close/>
                  <a:moveTo>
                    <a:pt x="87054" y="16444"/>
                  </a:moveTo>
                  <a:lnTo>
                    <a:pt x="87024" y="16657"/>
                  </a:lnTo>
                  <a:lnTo>
                    <a:pt x="87115" y="16748"/>
                  </a:lnTo>
                  <a:lnTo>
                    <a:pt x="87176" y="16596"/>
                  </a:lnTo>
                  <a:lnTo>
                    <a:pt x="87267" y="16596"/>
                  </a:lnTo>
                  <a:lnTo>
                    <a:pt x="87328" y="17022"/>
                  </a:lnTo>
                  <a:lnTo>
                    <a:pt x="86598" y="16931"/>
                  </a:lnTo>
                  <a:lnTo>
                    <a:pt x="86781" y="16839"/>
                  </a:lnTo>
                  <a:lnTo>
                    <a:pt x="86902" y="16444"/>
                  </a:lnTo>
                  <a:close/>
                  <a:moveTo>
                    <a:pt x="36141" y="16961"/>
                  </a:moveTo>
                  <a:lnTo>
                    <a:pt x="36202" y="17022"/>
                  </a:lnTo>
                  <a:cubicBezTo>
                    <a:pt x="36212" y="17032"/>
                    <a:pt x="36222" y="17041"/>
                    <a:pt x="36231" y="17051"/>
                  </a:cubicBezTo>
                  <a:lnTo>
                    <a:pt x="36231" y="17051"/>
                  </a:lnTo>
                  <a:cubicBezTo>
                    <a:pt x="36171" y="17022"/>
                    <a:pt x="36141" y="17021"/>
                    <a:pt x="36111" y="16991"/>
                  </a:cubicBezTo>
                  <a:lnTo>
                    <a:pt x="36141" y="16961"/>
                  </a:lnTo>
                  <a:close/>
                  <a:moveTo>
                    <a:pt x="42828" y="16961"/>
                  </a:moveTo>
                  <a:lnTo>
                    <a:pt x="42828" y="17052"/>
                  </a:lnTo>
                  <a:lnTo>
                    <a:pt x="42798" y="17052"/>
                  </a:lnTo>
                  <a:lnTo>
                    <a:pt x="42798" y="16961"/>
                  </a:lnTo>
                  <a:close/>
                  <a:moveTo>
                    <a:pt x="36780" y="16961"/>
                  </a:moveTo>
                  <a:lnTo>
                    <a:pt x="36780" y="17113"/>
                  </a:lnTo>
                  <a:lnTo>
                    <a:pt x="36749" y="17113"/>
                  </a:lnTo>
                  <a:lnTo>
                    <a:pt x="36749" y="16961"/>
                  </a:lnTo>
                  <a:close/>
                  <a:moveTo>
                    <a:pt x="37813" y="17052"/>
                  </a:moveTo>
                  <a:lnTo>
                    <a:pt x="37813" y="17113"/>
                  </a:lnTo>
                  <a:lnTo>
                    <a:pt x="37692" y="17113"/>
                  </a:lnTo>
                  <a:lnTo>
                    <a:pt x="37692" y="17052"/>
                  </a:lnTo>
                  <a:close/>
                  <a:moveTo>
                    <a:pt x="40792" y="17052"/>
                  </a:moveTo>
                  <a:cubicBezTo>
                    <a:pt x="40792" y="17083"/>
                    <a:pt x="40762" y="17083"/>
                    <a:pt x="40762" y="17113"/>
                  </a:cubicBezTo>
                  <a:lnTo>
                    <a:pt x="40731" y="17083"/>
                  </a:lnTo>
                  <a:lnTo>
                    <a:pt x="40792" y="17052"/>
                  </a:lnTo>
                  <a:close/>
                  <a:moveTo>
                    <a:pt x="43923" y="16961"/>
                  </a:moveTo>
                  <a:lnTo>
                    <a:pt x="43832" y="17143"/>
                  </a:lnTo>
                  <a:lnTo>
                    <a:pt x="43649" y="16961"/>
                  </a:lnTo>
                  <a:close/>
                  <a:moveTo>
                    <a:pt x="87480" y="16991"/>
                  </a:moveTo>
                  <a:lnTo>
                    <a:pt x="87510" y="17143"/>
                  </a:lnTo>
                  <a:lnTo>
                    <a:pt x="87449" y="17143"/>
                  </a:lnTo>
                  <a:lnTo>
                    <a:pt x="87449" y="17022"/>
                  </a:lnTo>
                  <a:lnTo>
                    <a:pt x="87480" y="16991"/>
                  </a:lnTo>
                  <a:close/>
                  <a:moveTo>
                    <a:pt x="36658" y="16900"/>
                  </a:moveTo>
                  <a:lnTo>
                    <a:pt x="36658" y="16900"/>
                  </a:lnTo>
                  <a:cubicBezTo>
                    <a:pt x="36572" y="17044"/>
                    <a:pt x="36459" y="17187"/>
                    <a:pt x="36293" y="17254"/>
                  </a:cubicBezTo>
                  <a:lnTo>
                    <a:pt x="36293" y="17254"/>
                  </a:lnTo>
                  <a:lnTo>
                    <a:pt x="36293" y="17113"/>
                  </a:lnTo>
                  <a:lnTo>
                    <a:pt x="36283" y="17103"/>
                  </a:lnTo>
                  <a:lnTo>
                    <a:pt x="36283" y="17103"/>
                  </a:lnTo>
                  <a:cubicBezTo>
                    <a:pt x="36337" y="17076"/>
                    <a:pt x="36391" y="17052"/>
                    <a:pt x="36445" y="17052"/>
                  </a:cubicBezTo>
                  <a:cubicBezTo>
                    <a:pt x="36506" y="17022"/>
                    <a:pt x="36537" y="16961"/>
                    <a:pt x="36658" y="16900"/>
                  </a:cubicBezTo>
                  <a:close/>
                  <a:moveTo>
                    <a:pt x="33315" y="17113"/>
                  </a:moveTo>
                  <a:lnTo>
                    <a:pt x="33406" y="17265"/>
                  </a:lnTo>
                  <a:cubicBezTo>
                    <a:pt x="33379" y="17274"/>
                    <a:pt x="33353" y="17280"/>
                    <a:pt x="33331" y="17280"/>
                  </a:cubicBezTo>
                  <a:cubicBezTo>
                    <a:pt x="33277" y="17280"/>
                    <a:pt x="33250" y="17243"/>
                    <a:pt x="33315" y="17113"/>
                  </a:cubicBezTo>
                  <a:close/>
                  <a:moveTo>
                    <a:pt x="42190" y="16961"/>
                  </a:moveTo>
                  <a:lnTo>
                    <a:pt x="42190" y="17022"/>
                  </a:lnTo>
                  <a:lnTo>
                    <a:pt x="42038" y="17052"/>
                  </a:lnTo>
                  <a:lnTo>
                    <a:pt x="42038" y="17387"/>
                  </a:lnTo>
                  <a:lnTo>
                    <a:pt x="41825" y="17235"/>
                  </a:lnTo>
                  <a:cubicBezTo>
                    <a:pt x="41856" y="17113"/>
                    <a:pt x="41917" y="17052"/>
                    <a:pt x="42038" y="17052"/>
                  </a:cubicBezTo>
                  <a:cubicBezTo>
                    <a:pt x="42069" y="16991"/>
                    <a:pt x="42129" y="16961"/>
                    <a:pt x="42190" y="16961"/>
                  </a:cubicBezTo>
                  <a:close/>
                  <a:moveTo>
                    <a:pt x="36263" y="17265"/>
                  </a:moveTo>
                  <a:lnTo>
                    <a:pt x="36263" y="17417"/>
                  </a:lnTo>
                  <a:lnTo>
                    <a:pt x="36141" y="17417"/>
                  </a:lnTo>
                  <a:lnTo>
                    <a:pt x="36141" y="17265"/>
                  </a:lnTo>
                  <a:close/>
                  <a:moveTo>
                    <a:pt x="37965" y="17356"/>
                  </a:moveTo>
                  <a:lnTo>
                    <a:pt x="37965" y="17417"/>
                  </a:lnTo>
                  <a:lnTo>
                    <a:pt x="37935" y="17417"/>
                  </a:lnTo>
                  <a:lnTo>
                    <a:pt x="37935" y="17356"/>
                  </a:lnTo>
                  <a:close/>
                  <a:moveTo>
                    <a:pt x="39090" y="17356"/>
                  </a:moveTo>
                  <a:lnTo>
                    <a:pt x="39090" y="17387"/>
                  </a:lnTo>
                  <a:lnTo>
                    <a:pt x="38968" y="17417"/>
                  </a:lnTo>
                  <a:lnTo>
                    <a:pt x="38968" y="17356"/>
                  </a:lnTo>
                  <a:close/>
                  <a:moveTo>
                    <a:pt x="42433" y="16961"/>
                  </a:moveTo>
                  <a:cubicBezTo>
                    <a:pt x="42555" y="17052"/>
                    <a:pt x="42676" y="17083"/>
                    <a:pt x="42676" y="17265"/>
                  </a:cubicBezTo>
                  <a:lnTo>
                    <a:pt x="42464" y="17356"/>
                  </a:lnTo>
                  <a:lnTo>
                    <a:pt x="42342" y="17295"/>
                  </a:lnTo>
                  <a:lnTo>
                    <a:pt x="42312" y="17447"/>
                  </a:lnTo>
                  <a:lnTo>
                    <a:pt x="42190" y="17356"/>
                  </a:lnTo>
                  <a:lnTo>
                    <a:pt x="42433" y="16961"/>
                  </a:lnTo>
                  <a:close/>
                  <a:moveTo>
                    <a:pt x="45868" y="17447"/>
                  </a:moveTo>
                  <a:lnTo>
                    <a:pt x="45868" y="17569"/>
                  </a:lnTo>
                  <a:lnTo>
                    <a:pt x="45726" y="17569"/>
                  </a:lnTo>
                  <a:cubicBezTo>
                    <a:pt x="45735" y="17523"/>
                    <a:pt x="45746" y="17485"/>
                    <a:pt x="45746" y="17447"/>
                  </a:cubicBezTo>
                  <a:close/>
                  <a:moveTo>
                    <a:pt x="45506" y="17353"/>
                  </a:moveTo>
                  <a:cubicBezTo>
                    <a:pt x="45620" y="17353"/>
                    <a:pt x="45632" y="17472"/>
                    <a:pt x="45673" y="17578"/>
                  </a:cubicBezTo>
                  <a:lnTo>
                    <a:pt x="45673" y="17578"/>
                  </a:lnTo>
                  <a:cubicBezTo>
                    <a:pt x="45637" y="17585"/>
                    <a:pt x="45602" y="17589"/>
                    <a:pt x="45567" y="17589"/>
                  </a:cubicBezTo>
                  <a:cubicBezTo>
                    <a:pt x="45499" y="17589"/>
                    <a:pt x="45435" y="17574"/>
                    <a:pt x="45382" y="17539"/>
                  </a:cubicBezTo>
                  <a:lnTo>
                    <a:pt x="45473" y="17356"/>
                  </a:lnTo>
                  <a:cubicBezTo>
                    <a:pt x="45485" y="17354"/>
                    <a:pt x="45496" y="17353"/>
                    <a:pt x="45506" y="17353"/>
                  </a:cubicBezTo>
                  <a:close/>
                  <a:moveTo>
                    <a:pt x="39059" y="17569"/>
                  </a:moveTo>
                  <a:lnTo>
                    <a:pt x="39151" y="17721"/>
                  </a:lnTo>
                  <a:lnTo>
                    <a:pt x="38847" y="17721"/>
                  </a:lnTo>
                  <a:lnTo>
                    <a:pt x="38816" y="17691"/>
                  </a:lnTo>
                  <a:lnTo>
                    <a:pt x="39059" y="17569"/>
                  </a:lnTo>
                  <a:close/>
                  <a:moveTo>
                    <a:pt x="43041" y="17660"/>
                  </a:moveTo>
                  <a:lnTo>
                    <a:pt x="43041" y="17721"/>
                  </a:lnTo>
                  <a:lnTo>
                    <a:pt x="43011" y="17721"/>
                  </a:lnTo>
                  <a:lnTo>
                    <a:pt x="43011" y="17660"/>
                  </a:lnTo>
                  <a:close/>
                  <a:moveTo>
                    <a:pt x="44470" y="17660"/>
                  </a:moveTo>
                  <a:lnTo>
                    <a:pt x="44561" y="17691"/>
                  </a:lnTo>
                  <a:lnTo>
                    <a:pt x="44561" y="17721"/>
                  </a:lnTo>
                  <a:lnTo>
                    <a:pt x="44470" y="17721"/>
                  </a:lnTo>
                  <a:lnTo>
                    <a:pt x="44470" y="17660"/>
                  </a:lnTo>
                  <a:close/>
                  <a:moveTo>
                    <a:pt x="51096" y="17660"/>
                  </a:moveTo>
                  <a:lnTo>
                    <a:pt x="51187" y="17691"/>
                  </a:lnTo>
                  <a:lnTo>
                    <a:pt x="51187" y="17721"/>
                  </a:lnTo>
                  <a:lnTo>
                    <a:pt x="51096" y="17721"/>
                  </a:lnTo>
                  <a:lnTo>
                    <a:pt x="51096" y="17660"/>
                  </a:lnTo>
                  <a:close/>
                  <a:moveTo>
                    <a:pt x="41673" y="17660"/>
                  </a:moveTo>
                  <a:cubicBezTo>
                    <a:pt x="41673" y="17691"/>
                    <a:pt x="41673" y="17721"/>
                    <a:pt x="41643" y="17751"/>
                  </a:cubicBezTo>
                  <a:lnTo>
                    <a:pt x="41613" y="17721"/>
                  </a:lnTo>
                  <a:lnTo>
                    <a:pt x="41673" y="17660"/>
                  </a:lnTo>
                  <a:close/>
                  <a:moveTo>
                    <a:pt x="42007" y="17741"/>
                  </a:moveTo>
                  <a:lnTo>
                    <a:pt x="41977" y="17751"/>
                  </a:lnTo>
                  <a:cubicBezTo>
                    <a:pt x="41993" y="17751"/>
                    <a:pt x="42015" y="17759"/>
                    <a:pt x="42023" y="17759"/>
                  </a:cubicBezTo>
                  <a:cubicBezTo>
                    <a:pt x="42028" y="17759"/>
                    <a:pt x="42026" y="17755"/>
                    <a:pt x="42007" y="17741"/>
                  </a:cubicBezTo>
                  <a:close/>
                  <a:moveTo>
                    <a:pt x="41066" y="16687"/>
                  </a:moveTo>
                  <a:lnTo>
                    <a:pt x="41096" y="16870"/>
                  </a:lnTo>
                  <a:lnTo>
                    <a:pt x="41491" y="16870"/>
                  </a:lnTo>
                  <a:lnTo>
                    <a:pt x="41643" y="16718"/>
                  </a:lnTo>
                  <a:lnTo>
                    <a:pt x="41673" y="16870"/>
                  </a:lnTo>
                  <a:lnTo>
                    <a:pt x="41886" y="16779"/>
                  </a:lnTo>
                  <a:cubicBezTo>
                    <a:pt x="41886" y="16870"/>
                    <a:pt x="41947" y="16900"/>
                    <a:pt x="41886" y="16931"/>
                  </a:cubicBezTo>
                  <a:cubicBezTo>
                    <a:pt x="41825" y="16961"/>
                    <a:pt x="41734" y="16991"/>
                    <a:pt x="41734" y="17113"/>
                  </a:cubicBezTo>
                  <a:lnTo>
                    <a:pt x="41369" y="17113"/>
                  </a:lnTo>
                  <a:lnTo>
                    <a:pt x="41369" y="17539"/>
                  </a:lnTo>
                  <a:lnTo>
                    <a:pt x="41187" y="17599"/>
                  </a:lnTo>
                  <a:lnTo>
                    <a:pt x="41126" y="17812"/>
                  </a:lnTo>
                  <a:lnTo>
                    <a:pt x="40883" y="17660"/>
                  </a:lnTo>
                  <a:lnTo>
                    <a:pt x="40822" y="17204"/>
                  </a:lnTo>
                  <a:lnTo>
                    <a:pt x="41005" y="17265"/>
                  </a:lnTo>
                  <a:cubicBezTo>
                    <a:pt x="41005" y="17204"/>
                    <a:pt x="40974" y="17174"/>
                    <a:pt x="40944" y="17113"/>
                  </a:cubicBezTo>
                  <a:cubicBezTo>
                    <a:pt x="40914" y="17083"/>
                    <a:pt x="40883" y="17052"/>
                    <a:pt x="40853" y="17052"/>
                  </a:cubicBezTo>
                  <a:lnTo>
                    <a:pt x="40792" y="17052"/>
                  </a:lnTo>
                  <a:cubicBezTo>
                    <a:pt x="40792" y="17022"/>
                    <a:pt x="40822" y="16991"/>
                    <a:pt x="40822" y="16961"/>
                  </a:cubicBezTo>
                  <a:lnTo>
                    <a:pt x="40853" y="17052"/>
                  </a:lnTo>
                  <a:lnTo>
                    <a:pt x="41005" y="16931"/>
                  </a:lnTo>
                  <a:lnTo>
                    <a:pt x="40944" y="16870"/>
                  </a:lnTo>
                  <a:lnTo>
                    <a:pt x="41066" y="16687"/>
                  </a:lnTo>
                  <a:close/>
                  <a:moveTo>
                    <a:pt x="42008" y="17417"/>
                  </a:moveTo>
                  <a:lnTo>
                    <a:pt x="41977" y="17721"/>
                  </a:lnTo>
                  <a:cubicBezTo>
                    <a:pt x="41990" y="17729"/>
                    <a:pt x="42000" y="17736"/>
                    <a:pt x="42007" y="17741"/>
                  </a:cubicBezTo>
                  <a:lnTo>
                    <a:pt x="42007" y="17741"/>
                  </a:lnTo>
                  <a:lnTo>
                    <a:pt x="42069" y="17721"/>
                  </a:lnTo>
                  <a:cubicBezTo>
                    <a:pt x="42099" y="17721"/>
                    <a:pt x="42099" y="17751"/>
                    <a:pt x="42160" y="17812"/>
                  </a:cubicBezTo>
                  <a:cubicBezTo>
                    <a:pt x="41977" y="17782"/>
                    <a:pt x="41825" y="17721"/>
                    <a:pt x="41673" y="17660"/>
                  </a:cubicBezTo>
                  <a:cubicBezTo>
                    <a:pt x="41734" y="17630"/>
                    <a:pt x="41765" y="17599"/>
                    <a:pt x="41795" y="17569"/>
                  </a:cubicBezTo>
                  <a:cubicBezTo>
                    <a:pt x="41825" y="17508"/>
                    <a:pt x="41825" y="17478"/>
                    <a:pt x="41856" y="17417"/>
                  </a:cubicBezTo>
                  <a:close/>
                  <a:moveTo>
                    <a:pt x="89256" y="17784"/>
                  </a:moveTo>
                  <a:lnTo>
                    <a:pt x="89273" y="17812"/>
                  </a:lnTo>
                  <a:cubicBezTo>
                    <a:pt x="89273" y="17812"/>
                    <a:pt x="89273" y="17792"/>
                    <a:pt x="89256" y="17784"/>
                  </a:cubicBezTo>
                  <a:close/>
                  <a:moveTo>
                    <a:pt x="46324" y="17447"/>
                  </a:moveTo>
                  <a:cubicBezTo>
                    <a:pt x="46324" y="17630"/>
                    <a:pt x="46202" y="17782"/>
                    <a:pt x="46050" y="17842"/>
                  </a:cubicBezTo>
                  <a:lnTo>
                    <a:pt x="46020" y="17630"/>
                  </a:lnTo>
                  <a:lnTo>
                    <a:pt x="46324" y="17447"/>
                  </a:lnTo>
                  <a:close/>
                  <a:moveTo>
                    <a:pt x="48756" y="17812"/>
                  </a:moveTo>
                  <a:lnTo>
                    <a:pt x="48756" y="17842"/>
                  </a:lnTo>
                  <a:lnTo>
                    <a:pt x="48664" y="17842"/>
                  </a:lnTo>
                  <a:lnTo>
                    <a:pt x="48664" y="17812"/>
                  </a:lnTo>
                  <a:close/>
                  <a:moveTo>
                    <a:pt x="43531" y="17378"/>
                  </a:moveTo>
                  <a:cubicBezTo>
                    <a:pt x="43716" y="17378"/>
                    <a:pt x="43900" y="17469"/>
                    <a:pt x="44084" y="17469"/>
                  </a:cubicBezTo>
                  <a:cubicBezTo>
                    <a:pt x="44172" y="17469"/>
                    <a:pt x="44260" y="17448"/>
                    <a:pt x="44348" y="17387"/>
                  </a:cubicBezTo>
                  <a:lnTo>
                    <a:pt x="44348" y="17630"/>
                  </a:lnTo>
                  <a:lnTo>
                    <a:pt x="44135" y="17539"/>
                  </a:lnTo>
                  <a:cubicBezTo>
                    <a:pt x="44135" y="17630"/>
                    <a:pt x="44135" y="17691"/>
                    <a:pt x="44135" y="17751"/>
                  </a:cubicBezTo>
                  <a:cubicBezTo>
                    <a:pt x="44113" y="17820"/>
                    <a:pt x="44090" y="17888"/>
                    <a:pt x="44054" y="17944"/>
                  </a:cubicBezTo>
                  <a:lnTo>
                    <a:pt x="44054" y="17944"/>
                  </a:lnTo>
                  <a:lnTo>
                    <a:pt x="44044" y="17934"/>
                  </a:lnTo>
                  <a:lnTo>
                    <a:pt x="44044" y="17958"/>
                  </a:lnTo>
                  <a:lnTo>
                    <a:pt x="44044" y="17958"/>
                  </a:lnTo>
                  <a:cubicBezTo>
                    <a:pt x="44044" y="17959"/>
                    <a:pt x="44043" y="17960"/>
                    <a:pt x="44042" y="17961"/>
                  </a:cubicBezTo>
                  <a:lnTo>
                    <a:pt x="44042" y="17961"/>
                  </a:lnTo>
                  <a:cubicBezTo>
                    <a:pt x="43983" y="17871"/>
                    <a:pt x="43953" y="17781"/>
                    <a:pt x="43984" y="17691"/>
                  </a:cubicBezTo>
                  <a:lnTo>
                    <a:pt x="43649" y="17478"/>
                  </a:lnTo>
                  <a:lnTo>
                    <a:pt x="43497" y="17569"/>
                  </a:lnTo>
                  <a:lnTo>
                    <a:pt x="43558" y="17721"/>
                  </a:lnTo>
                  <a:lnTo>
                    <a:pt x="43345" y="17599"/>
                  </a:lnTo>
                  <a:lnTo>
                    <a:pt x="43436" y="17387"/>
                  </a:lnTo>
                  <a:cubicBezTo>
                    <a:pt x="43468" y="17380"/>
                    <a:pt x="43500" y="17378"/>
                    <a:pt x="43531" y="17378"/>
                  </a:cubicBezTo>
                  <a:close/>
                  <a:moveTo>
                    <a:pt x="37448" y="17873"/>
                  </a:moveTo>
                  <a:lnTo>
                    <a:pt x="37448" y="17964"/>
                  </a:lnTo>
                  <a:lnTo>
                    <a:pt x="37418" y="17964"/>
                  </a:lnTo>
                  <a:lnTo>
                    <a:pt x="37418" y="17873"/>
                  </a:lnTo>
                  <a:close/>
                  <a:moveTo>
                    <a:pt x="46081" y="17873"/>
                  </a:moveTo>
                  <a:lnTo>
                    <a:pt x="46081" y="17964"/>
                  </a:lnTo>
                  <a:lnTo>
                    <a:pt x="46050" y="17964"/>
                  </a:lnTo>
                  <a:lnTo>
                    <a:pt x="46050" y="17873"/>
                  </a:lnTo>
                  <a:close/>
                  <a:moveTo>
                    <a:pt x="44082" y="17956"/>
                  </a:moveTo>
                  <a:cubicBezTo>
                    <a:pt x="44097" y="17956"/>
                    <a:pt x="44105" y="17964"/>
                    <a:pt x="44105" y="17964"/>
                  </a:cubicBezTo>
                  <a:lnTo>
                    <a:pt x="44105" y="17994"/>
                  </a:lnTo>
                  <a:lnTo>
                    <a:pt x="44069" y="17958"/>
                  </a:lnTo>
                  <a:lnTo>
                    <a:pt x="44069" y="17958"/>
                  </a:lnTo>
                  <a:cubicBezTo>
                    <a:pt x="44074" y="17957"/>
                    <a:pt x="44078" y="17956"/>
                    <a:pt x="44082" y="17956"/>
                  </a:cubicBezTo>
                  <a:close/>
                  <a:moveTo>
                    <a:pt x="87966" y="17630"/>
                  </a:moveTo>
                  <a:cubicBezTo>
                    <a:pt x="87996" y="17660"/>
                    <a:pt x="87996" y="17691"/>
                    <a:pt x="88027" y="17751"/>
                  </a:cubicBezTo>
                  <a:cubicBezTo>
                    <a:pt x="88057" y="17782"/>
                    <a:pt x="88088" y="17842"/>
                    <a:pt x="88088" y="17873"/>
                  </a:cubicBezTo>
                  <a:lnTo>
                    <a:pt x="87905" y="18025"/>
                  </a:lnTo>
                  <a:lnTo>
                    <a:pt x="87875" y="17691"/>
                  </a:lnTo>
                  <a:lnTo>
                    <a:pt x="87966" y="17660"/>
                  </a:lnTo>
                  <a:lnTo>
                    <a:pt x="87966" y="17630"/>
                  </a:lnTo>
                  <a:close/>
                  <a:moveTo>
                    <a:pt x="44591" y="17873"/>
                  </a:moveTo>
                  <a:lnTo>
                    <a:pt x="44683" y="17994"/>
                  </a:lnTo>
                  <a:lnTo>
                    <a:pt x="44439" y="18055"/>
                  </a:lnTo>
                  <a:lnTo>
                    <a:pt x="44439" y="18055"/>
                  </a:lnTo>
                  <a:lnTo>
                    <a:pt x="44591" y="17873"/>
                  </a:lnTo>
                  <a:close/>
                  <a:moveTo>
                    <a:pt x="34713" y="18025"/>
                  </a:moveTo>
                  <a:lnTo>
                    <a:pt x="34774" y="18055"/>
                  </a:lnTo>
                  <a:lnTo>
                    <a:pt x="34743" y="18086"/>
                  </a:lnTo>
                  <a:lnTo>
                    <a:pt x="34713" y="18025"/>
                  </a:lnTo>
                  <a:close/>
                  <a:moveTo>
                    <a:pt x="40610" y="17204"/>
                  </a:moveTo>
                  <a:lnTo>
                    <a:pt x="40701" y="17660"/>
                  </a:lnTo>
                  <a:lnTo>
                    <a:pt x="40549" y="17721"/>
                  </a:lnTo>
                  <a:lnTo>
                    <a:pt x="40701" y="17782"/>
                  </a:lnTo>
                  <a:lnTo>
                    <a:pt x="40701" y="17903"/>
                  </a:lnTo>
                  <a:lnTo>
                    <a:pt x="40306" y="17630"/>
                  </a:lnTo>
                  <a:lnTo>
                    <a:pt x="40275" y="17873"/>
                  </a:lnTo>
                  <a:lnTo>
                    <a:pt x="40123" y="17812"/>
                  </a:lnTo>
                  <a:cubicBezTo>
                    <a:pt x="40093" y="17812"/>
                    <a:pt x="40032" y="17782"/>
                    <a:pt x="40002" y="17751"/>
                  </a:cubicBezTo>
                  <a:lnTo>
                    <a:pt x="39850" y="18086"/>
                  </a:lnTo>
                  <a:lnTo>
                    <a:pt x="39667" y="17934"/>
                  </a:lnTo>
                  <a:lnTo>
                    <a:pt x="39759" y="17721"/>
                  </a:lnTo>
                  <a:lnTo>
                    <a:pt x="39759" y="17691"/>
                  </a:lnTo>
                  <a:cubicBezTo>
                    <a:pt x="39646" y="17728"/>
                    <a:pt x="39545" y="17800"/>
                    <a:pt x="39463" y="17800"/>
                  </a:cubicBezTo>
                  <a:cubicBezTo>
                    <a:pt x="39412" y="17800"/>
                    <a:pt x="39368" y="17772"/>
                    <a:pt x="39333" y="17691"/>
                  </a:cubicBezTo>
                  <a:lnTo>
                    <a:pt x="39424" y="17599"/>
                  </a:lnTo>
                  <a:cubicBezTo>
                    <a:pt x="39470" y="17584"/>
                    <a:pt x="39515" y="17577"/>
                    <a:pt x="39561" y="17577"/>
                  </a:cubicBezTo>
                  <a:cubicBezTo>
                    <a:pt x="39607" y="17577"/>
                    <a:pt x="39652" y="17584"/>
                    <a:pt x="39698" y="17599"/>
                  </a:cubicBezTo>
                  <a:cubicBezTo>
                    <a:pt x="39705" y="17602"/>
                    <a:pt x="39712" y="17603"/>
                    <a:pt x="39719" y="17603"/>
                  </a:cubicBezTo>
                  <a:cubicBezTo>
                    <a:pt x="39776" y="17603"/>
                    <a:pt x="39831" y="17538"/>
                    <a:pt x="39878" y="17538"/>
                  </a:cubicBezTo>
                  <a:cubicBezTo>
                    <a:pt x="39901" y="17538"/>
                    <a:pt x="39923" y="17553"/>
                    <a:pt x="39941" y="17599"/>
                  </a:cubicBezTo>
                  <a:cubicBezTo>
                    <a:pt x="39981" y="17518"/>
                    <a:pt x="40049" y="17518"/>
                    <a:pt x="40116" y="17518"/>
                  </a:cubicBezTo>
                  <a:lnTo>
                    <a:pt x="40116" y="17518"/>
                  </a:lnTo>
                  <a:cubicBezTo>
                    <a:pt x="40150" y="17518"/>
                    <a:pt x="40184" y="17518"/>
                    <a:pt x="40214" y="17508"/>
                  </a:cubicBezTo>
                  <a:cubicBezTo>
                    <a:pt x="40306" y="17478"/>
                    <a:pt x="40397" y="17447"/>
                    <a:pt x="40488" y="17417"/>
                  </a:cubicBezTo>
                  <a:lnTo>
                    <a:pt x="40610" y="17204"/>
                  </a:lnTo>
                  <a:close/>
                  <a:moveTo>
                    <a:pt x="41734" y="18025"/>
                  </a:moveTo>
                  <a:lnTo>
                    <a:pt x="41734" y="18116"/>
                  </a:lnTo>
                  <a:lnTo>
                    <a:pt x="41704" y="18116"/>
                  </a:lnTo>
                  <a:lnTo>
                    <a:pt x="41704" y="18025"/>
                  </a:lnTo>
                  <a:close/>
                  <a:moveTo>
                    <a:pt x="42707" y="17842"/>
                  </a:moveTo>
                  <a:lnTo>
                    <a:pt x="42707" y="18116"/>
                  </a:lnTo>
                  <a:lnTo>
                    <a:pt x="42525" y="18086"/>
                  </a:lnTo>
                  <a:lnTo>
                    <a:pt x="42707" y="17842"/>
                  </a:lnTo>
                  <a:close/>
                  <a:moveTo>
                    <a:pt x="40792" y="18116"/>
                  </a:moveTo>
                  <a:lnTo>
                    <a:pt x="40792" y="18146"/>
                  </a:lnTo>
                  <a:lnTo>
                    <a:pt x="40670" y="18177"/>
                  </a:lnTo>
                  <a:lnTo>
                    <a:pt x="40670" y="18116"/>
                  </a:lnTo>
                  <a:close/>
                  <a:moveTo>
                    <a:pt x="42099" y="17934"/>
                  </a:moveTo>
                  <a:lnTo>
                    <a:pt x="42281" y="18055"/>
                  </a:lnTo>
                  <a:lnTo>
                    <a:pt x="42160" y="18177"/>
                  </a:lnTo>
                  <a:lnTo>
                    <a:pt x="41977" y="18086"/>
                  </a:lnTo>
                  <a:lnTo>
                    <a:pt x="42099" y="17934"/>
                  </a:lnTo>
                  <a:close/>
                  <a:moveTo>
                    <a:pt x="44865" y="17842"/>
                  </a:moveTo>
                  <a:lnTo>
                    <a:pt x="45108" y="17994"/>
                  </a:lnTo>
                  <a:lnTo>
                    <a:pt x="44865" y="18177"/>
                  </a:lnTo>
                  <a:lnTo>
                    <a:pt x="44865" y="17842"/>
                  </a:lnTo>
                  <a:close/>
                  <a:moveTo>
                    <a:pt x="86568" y="18055"/>
                  </a:moveTo>
                  <a:lnTo>
                    <a:pt x="86537" y="18177"/>
                  </a:lnTo>
                  <a:lnTo>
                    <a:pt x="86507" y="18177"/>
                  </a:lnTo>
                  <a:lnTo>
                    <a:pt x="86477" y="18055"/>
                  </a:lnTo>
                  <a:close/>
                  <a:moveTo>
                    <a:pt x="87693" y="18055"/>
                  </a:moveTo>
                  <a:lnTo>
                    <a:pt x="87753" y="18116"/>
                  </a:lnTo>
                  <a:cubicBezTo>
                    <a:pt x="87784" y="18116"/>
                    <a:pt x="87784" y="18116"/>
                    <a:pt x="87814" y="18146"/>
                  </a:cubicBezTo>
                  <a:lnTo>
                    <a:pt x="87784" y="18177"/>
                  </a:lnTo>
                  <a:lnTo>
                    <a:pt x="87753" y="18116"/>
                  </a:lnTo>
                  <a:cubicBezTo>
                    <a:pt x="87723" y="18086"/>
                    <a:pt x="87693" y="18086"/>
                    <a:pt x="87662" y="18055"/>
                  </a:cubicBezTo>
                  <a:close/>
                  <a:moveTo>
                    <a:pt x="89516" y="18268"/>
                  </a:moveTo>
                  <a:lnTo>
                    <a:pt x="89516" y="18298"/>
                  </a:lnTo>
                  <a:lnTo>
                    <a:pt x="89364" y="18298"/>
                  </a:lnTo>
                  <a:lnTo>
                    <a:pt x="89364" y="18268"/>
                  </a:lnTo>
                  <a:close/>
                  <a:moveTo>
                    <a:pt x="56689" y="18268"/>
                  </a:moveTo>
                  <a:lnTo>
                    <a:pt x="56689" y="18329"/>
                  </a:lnTo>
                  <a:lnTo>
                    <a:pt x="56659" y="18329"/>
                  </a:lnTo>
                  <a:lnTo>
                    <a:pt x="56659" y="18268"/>
                  </a:lnTo>
                  <a:close/>
                  <a:moveTo>
                    <a:pt x="36081" y="18268"/>
                  </a:moveTo>
                  <a:lnTo>
                    <a:pt x="36081" y="18420"/>
                  </a:lnTo>
                  <a:lnTo>
                    <a:pt x="36050" y="18420"/>
                  </a:lnTo>
                  <a:lnTo>
                    <a:pt x="36020" y="18268"/>
                  </a:lnTo>
                  <a:close/>
                  <a:moveTo>
                    <a:pt x="33102" y="18390"/>
                  </a:moveTo>
                  <a:lnTo>
                    <a:pt x="33102" y="18481"/>
                  </a:lnTo>
                  <a:lnTo>
                    <a:pt x="33071" y="18481"/>
                  </a:lnTo>
                  <a:lnTo>
                    <a:pt x="33071" y="18390"/>
                  </a:lnTo>
                  <a:close/>
                  <a:moveTo>
                    <a:pt x="55321" y="18238"/>
                  </a:moveTo>
                  <a:lnTo>
                    <a:pt x="55503" y="18298"/>
                  </a:lnTo>
                  <a:lnTo>
                    <a:pt x="55321" y="18511"/>
                  </a:lnTo>
                  <a:lnTo>
                    <a:pt x="55321" y="18238"/>
                  </a:lnTo>
                  <a:close/>
                  <a:moveTo>
                    <a:pt x="42251" y="18481"/>
                  </a:moveTo>
                  <a:lnTo>
                    <a:pt x="42251" y="18572"/>
                  </a:lnTo>
                  <a:lnTo>
                    <a:pt x="42221" y="18572"/>
                  </a:lnTo>
                  <a:lnTo>
                    <a:pt x="42221" y="18481"/>
                  </a:lnTo>
                  <a:close/>
                  <a:moveTo>
                    <a:pt x="54744" y="18390"/>
                  </a:moveTo>
                  <a:lnTo>
                    <a:pt x="54811" y="18457"/>
                  </a:lnTo>
                  <a:lnTo>
                    <a:pt x="54811" y="18457"/>
                  </a:lnTo>
                  <a:cubicBezTo>
                    <a:pt x="54829" y="18572"/>
                    <a:pt x="54799" y="18572"/>
                    <a:pt x="54744" y="18572"/>
                  </a:cubicBezTo>
                  <a:lnTo>
                    <a:pt x="54744" y="18390"/>
                  </a:lnTo>
                  <a:close/>
                  <a:moveTo>
                    <a:pt x="55747" y="18359"/>
                  </a:moveTo>
                  <a:lnTo>
                    <a:pt x="55747" y="18572"/>
                  </a:lnTo>
                  <a:lnTo>
                    <a:pt x="55686" y="18572"/>
                  </a:lnTo>
                  <a:lnTo>
                    <a:pt x="55686" y="18359"/>
                  </a:lnTo>
                  <a:close/>
                  <a:moveTo>
                    <a:pt x="54987" y="18572"/>
                  </a:moveTo>
                  <a:cubicBezTo>
                    <a:pt x="54968" y="18590"/>
                    <a:pt x="54961" y="18620"/>
                    <a:pt x="54972" y="18620"/>
                  </a:cubicBezTo>
                  <a:cubicBezTo>
                    <a:pt x="54977" y="18620"/>
                    <a:pt x="54987" y="18613"/>
                    <a:pt x="55003" y="18592"/>
                  </a:cubicBezTo>
                  <a:lnTo>
                    <a:pt x="55003" y="18592"/>
                  </a:lnTo>
                  <a:cubicBezTo>
                    <a:pt x="54999" y="18585"/>
                    <a:pt x="54993" y="18579"/>
                    <a:pt x="54987" y="18572"/>
                  </a:cubicBezTo>
                  <a:close/>
                  <a:moveTo>
                    <a:pt x="31096" y="18542"/>
                  </a:moveTo>
                  <a:lnTo>
                    <a:pt x="31278" y="18633"/>
                  </a:lnTo>
                  <a:lnTo>
                    <a:pt x="31005" y="18633"/>
                  </a:lnTo>
                  <a:lnTo>
                    <a:pt x="30974" y="18602"/>
                  </a:lnTo>
                  <a:lnTo>
                    <a:pt x="31096" y="18542"/>
                  </a:lnTo>
                  <a:close/>
                  <a:moveTo>
                    <a:pt x="86781" y="18633"/>
                  </a:moveTo>
                  <a:lnTo>
                    <a:pt x="86781" y="18694"/>
                  </a:lnTo>
                  <a:lnTo>
                    <a:pt x="86659" y="18694"/>
                  </a:lnTo>
                  <a:lnTo>
                    <a:pt x="86659" y="18663"/>
                  </a:lnTo>
                  <a:lnTo>
                    <a:pt x="86781" y="18633"/>
                  </a:lnTo>
                  <a:close/>
                  <a:moveTo>
                    <a:pt x="54988" y="18346"/>
                  </a:moveTo>
                  <a:cubicBezTo>
                    <a:pt x="55023" y="18346"/>
                    <a:pt x="55075" y="18383"/>
                    <a:pt x="55169" y="18450"/>
                  </a:cubicBezTo>
                  <a:lnTo>
                    <a:pt x="55017" y="18572"/>
                  </a:lnTo>
                  <a:cubicBezTo>
                    <a:pt x="55012" y="18580"/>
                    <a:pt x="55007" y="18587"/>
                    <a:pt x="55003" y="18592"/>
                  </a:cubicBezTo>
                  <a:lnTo>
                    <a:pt x="55003" y="18592"/>
                  </a:lnTo>
                  <a:cubicBezTo>
                    <a:pt x="55017" y="18616"/>
                    <a:pt x="55017" y="18640"/>
                    <a:pt x="55017" y="18663"/>
                  </a:cubicBezTo>
                  <a:cubicBezTo>
                    <a:pt x="55017" y="18694"/>
                    <a:pt x="54987" y="18694"/>
                    <a:pt x="54926" y="18754"/>
                  </a:cubicBezTo>
                  <a:cubicBezTo>
                    <a:pt x="54962" y="18575"/>
                    <a:pt x="54955" y="18490"/>
                    <a:pt x="54919" y="18452"/>
                  </a:cubicBezTo>
                  <a:lnTo>
                    <a:pt x="54919" y="18452"/>
                  </a:lnTo>
                  <a:cubicBezTo>
                    <a:pt x="54939" y="18379"/>
                    <a:pt x="54956" y="18346"/>
                    <a:pt x="54988" y="18346"/>
                  </a:cubicBezTo>
                  <a:close/>
                  <a:moveTo>
                    <a:pt x="27205" y="18724"/>
                  </a:moveTo>
                  <a:lnTo>
                    <a:pt x="27205" y="18785"/>
                  </a:lnTo>
                  <a:lnTo>
                    <a:pt x="27175" y="18785"/>
                  </a:lnTo>
                  <a:lnTo>
                    <a:pt x="27175" y="18724"/>
                  </a:lnTo>
                  <a:close/>
                  <a:moveTo>
                    <a:pt x="56294" y="18359"/>
                  </a:moveTo>
                  <a:lnTo>
                    <a:pt x="56294" y="18785"/>
                  </a:lnTo>
                  <a:lnTo>
                    <a:pt x="56263" y="18785"/>
                  </a:lnTo>
                  <a:cubicBezTo>
                    <a:pt x="56081" y="18694"/>
                    <a:pt x="55868" y="18633"/>
                    <a:pt x="55929" y="18359"/>
                  </a:cubicBezTo>
                  <a:close/>
                  <a:moveTo>
                    <a:pt x="56294" y="18785"/>
                  </a:moveTo>
                  <a:cubicBezTo>
                    <a:pt x="56294" y="18785"/>
                    <a:pt x="56324" y="18785"/>
                    <a:pt x="56355" y="18815"/>
                  </a:cubicBezTo>
                  <a:lnTo>
                    <a:pt x="56324" y="18846"/>
                  </a:lnTo>
                  <a:lnTo>
                    <a:pt x="56294" y="18785"/>
                  </a:lnTo>
                  <a:close/>
                  <a:moveTo>
                    <a:pt x="55564" y="18602"/>
                  </a:moveTo>
                  <a:lnTo>
                    <a:pt x="55959" y="18754"/>
                  </a:lnTo>
                  <a:lnTo>
                    <a:pt x="55959" y="18876"/>
                  </a:lnTo>
                  <a:cubicBezTo>
                    <a:pt x="55868" y="18846"/>
                    <a:pt x="55777" y="18815"/>
                    <a:pt x="55686" y="18815"/>
                  </a:cubicBezTo>
                  <a:cubicBezTo>
                    <a:pt x="55577" y="18815"/>
                    <a:pt x="55484" y="18831"/>
                    <a:pt x="55396" y="18862"/>
                  </a:cubicBezTo>
                  <a:lnTo>
                    <a:pt x="55396" y="18862"/>
                  </a:lnTo>
                  <a:cubicBezTo>
                    <a:pt x="55452" y="18802"/>
                    <a:pt x="55510" y="18722"/>
                    <a:pt x="55595" y="18694"/>
                  </a:cubicBezTo>
                  <a:lnTo>
                    <a:pt x="55564" y="18602"/>
                  </a:lnTo>
                  <a:close/>
                  <a:moveTo>
                    <a:pt x="27631" y="18724"/>
                  </a:moveTo>
                  <a:lnTo>
                    <a:pt x="27691" y="18876"/>
                  </a:lnTo>
                  <a:cubicBezTo>
                    <a:pt x="27678" y="18889"/>
                    <a:pt x="27666" y="18895"/>
                    <a:pt x="27656" y="18895"/>
                  </a:cubicBezTo>
                  <a:cubicBezTo>
                    <a:pt x="27620" y="18895"/>
                    <a:pt x="27607" y="18819"/>
                    <a:pt x="27631" y="18724"/>
                  </a:cubicBezTo>
                  <a:close/>
                  <a:moveTo>
                    <a:pt x="55230" y="18906"/>
                  </a:moveTo>
                  <a:lnTo>
                    <a:pt x="55169" y="18937"/>
                  </a:lnTo>
                  <a:lnTo>
                    <a:pt x="55169" y="18906"/>
                  </a:lnTo>
                  <a:close/>
                  <a:moveTo>
                    <a:pt x="55341" y="18917"/>
                  </a:moveTo>
                  <a:cubicBezTo>
                    <a:pt x="55368" y="18935"/>
                    <a:pt x="55352" y="18967"/>
                    <a:pt x="55352" y="18967"/>
                  </a:cubicBezTo>
                  <a:lnTo>
                    <a:pt x="55321" y="18937"/>
                  </a:lnTo>
                  <a:lnTo>
                    <a:pt x="55341" y="18917"/>
                  </a:lnTo>
                  <a:close/>
                  <a:moveTo>
                    <a:pt x="47509" y="18967"/>
                  </a:moveTo>
                  <a:lnTo>
                    <a:pt x="47509" y="18998"/>
                  </a:lnTo>
                  <a:lnTo>
                    <a:pt x="47449" y="18998"/>
                  </a:lnTo>
                  <a:lnTo>
                    <a:pt x="47449" y="18967"/>
                  </a:lnTo>
                  <a:close/>
                  <a:moveTo>
                    <a:pt x="52677" y="18967"/>
                  </a:moveTo>
                  <a:lnTo>
                    <a:pt x="52677" y="18998"/>
                  </a:lnTo>
                  <a:lnTo>
                    <a:pt x="52585" y="18998"/>
                  </a:lnTo>
                  <a:lnTo>
                    <a:pt x="52585" y="18967"/>
                  </a:lnTo>
                  <a:close/>
                  <a:moveTo>
                    <a:pt x="24986" y="18967"/>
                  </a:moveTo>
                  <a:lnTo>
                    <a:pt x="25017" y="19089"/>
                  </a:lnTo>
                  <a:lnTo>
                    <a:pt x="24956" y="19089"/>
                  </a:lnTo>
                  <a:lnTo>
                    <a:pt x="24956" y="18967"/>
                  </a:lnTo>
                  <a:close/>
                  <a:moveTo>
                    <a:pt x="54379" y="19058"/>
                  </a:moveTo>
                  <a:lnTo>
                    <a:pt x="54379" y="19089"/>
                  </a:lnTo>
                  <a:lnTo>
                    <a:pt x="54288" y="19089"/>
                  </a:lnTo>
                  <a:lnTo>
                    <a:pt x="54288" y="19058"/>
                  </a:lnTo>
                  <a:close/>
                  <a:moveTo>
                    <a:pt x="28846" y="19028"/>
                  </a:moveTo>
                  <a:lnTo>
                    <a:pt x="28846" y="19089"/>
                  </a:lnTo>
                  <a:lnTo>
                    <a:pt x="28725" y="19119"/>
                  </a:lnTo>
                  <a:lnTo>
                    <a:pt x="28725" y="19028"/>
                  </a:lnTo>
                  <a:close/>
                  <a:moveTo>
                    <a:pt x="84501" y="19119"/>
                  </a:moveTo>
                  <a:lnTo>
                    <a:pt x="84501" y="19150"/>
                  </a:lnTo>
                  <a:lnTo>
                    <a:pt x="84440" y="19150"/>
                  </a:lnTo>
                  <a:lnTo>
                    <a:pt x="84440" y="19119"/>
                  </a:lnTo>
                  <a:close/>
                  <a:moveTo>
                    <a:pt x="23041" y="19210"/>
                  </a:moveTo>
                  <a:lnTo>
                    <a:pt x="23041" y="19241"/>
                  </a:lnTo>
                  <a:lnTo>
                    <a:pt x="22950" y="19241"/>
                  </a:lnTo>
                  <a:lnTo>
                    <a:pt x="22950" y="19210"/>
                  </a:lnTo>
                  <a:close/>
                  <a:moveTo>
                    <a:pt x="86355" y="18724"/>
                  </a:moveTo>
                  <a:lnTo>
                    <a:pt x="86537" y="18937"/>
                  </a:lnTo>
                  <a:lnTo>
                    <a:pt x="86720" y="19119"/>
                  </a:lnTo>
                  <a:lnTo>
                    <a:pt x="86477" y="19271"/>
                  </a:lnTo>
                  <a:lnTo>
                    <a:pt x="86477" y="19058"/>
                  </a:lnTo>
                  <a:lnTo>
                    <a:pt x="86355" y="19028"/>
                  </a:lnTo>
                  <a:lnTo>
                    <a:pt x="86355" y="18724"/>
                  </a:lnTo>
                  <a:close/>
                  <a:moveTo>
                    <a:pt x="53528" y="19362"/>
                  </a:moveTo>
                  <a:lnTo>
                    <a:pt x="53528" y="19393"/>
                  </a:lnTo>
                  <a:lnTo>
                    <a:pt x="53467" y="19393"/>
                  </a:lnTo>
                  <a:lnTo>
                    <a:pt x="53467" y="19362"/>
                  </a:lnTo>
                  <a:close/>
                  <a:moveTo>
                    <a:pt x="84015" y="19362"/>
                  </a:moveTo>
                  <a:lnTo>
                    <a:pt x="84167" y="19453"/>
                  </a:lnTo>
                  <a:cubicBezTo>
                    <a:pt x="84106" y="19464"/>
                    <a:pt x="84065" y="19470"/>
                    <a:pt x="84039" y="19470"/>
                  </a:cubicBezTo>
                  <a:cubicBezTo>
                    <a:pt x="83988" y="19470"/>
                    <a:pt x="83994" y="19443"/>
                    <a:pt x="84015" y="19362"/>
                  </a:cubicBezTo>
                  <a:close/>
                  <a:moveTo>
                    <a:pt x="30913" y="19514"/>
                  </a:moveTo>
                  <a:lnTo>
                    <a:pt x="30913" y="19545"/>
                  </a:lnTo>
                  <a:lnTo>
                    <a:pt x="30853" y="19545"/>
                  </a:lnTo>
                  <a:lnTo>
                    <a:pt x="30853" y="19514"/>
                  </a:lnTo>
                  <a:close/>
                  <a:moveTo>
                    <a:pt x="31187" y="19362"/>
                  </a:moveTo>
                  <a:lnTo>
                    <a:pt x="31187" y="19545"/>
                  </a:lnTo>
                  <a:lnTo>
                    <a:pt x="31157" y="19545"/>
                  </a:lnTo>
                  <a:lnTo>
                    <a:pt x="31126" y="19362"/>
                  </a:lnTo>
                  <a:close/>
                  <a:moveTo>
                    <a:pt x="55230" y="19271"/>
                  </a:moveTo>
                  <a:lnTo>
                    <a:pt x="55230" y="19484"/>
                  </a:lnTo>
                  <a:cubicBezTo>
                    <a:pt x="55260" y="19484"/>
                    <a:pt x="55291" y="19484"/>
                    <a:pt x="55321" y="19514"/>
                  </a:cubicBezTo>
                  <a:lnTo>
                    <a:pt x="55291" y="19545"/>
                  </a:lnTo>
                  <a:lnTo>
                    <a:pt x="55230" y="19484"/>
                  </a:lnTo>
                  <a:cubicBezTo>
                    <a:pt x="55200" y="19453"/>
                    <a:pt x="55139" y="19393"/>
                    <a:pt x="55108" y="19362"/>
                  </a:cubicBezTo>
                  <a:lnTo>
                    <a:pt x="55230" y="19271"/>
                  </a:lnTo>
                  <a:close/>
                  <a:moveTo>
                    <a:pt x="84927" y="19484"/>
                  </a:moveTo>
                  <a:lnTo>
                    <a:pt x="84927" y="19575"/>
                  </a:lnTo>
                  <a:lnTo>
                    <a:pt x="84896" y="19575"/>
                  </a:lnTo>
                  <a:lnTo>
                    <a:pt x="84896" y="19484"/>
                  </a:lnTo>
                  <a:close/>
                  <a:moveTo>
                    <a:pt x="81461" y="19484"/>
                  </a:moveTo>
                  <a:cubicBezTo>
                    <a:pt x="81483" y="19571"/>
                    <a:pt x="81489" y="19642"/>
                    <a:pt x="81424" y="19642"/>
                  </a:cubicBezTo>
                  <a:cubicBezTo>
                    <a:pt x="81398" y="19642"/>
                    <a:pt x="81361" y="19631"/>
                    <a:pt x="81309" y="19605"/>
                  </a:cubicBezTo>
                  <a:lnTo>
                    <a:pt x="81461" y="19484"/>
                  </a:lnTo>
                  <a:close/>
                  <a:moveTo>
                    <a:pt x="54926" y="19605"/>
                  </a:moveTo>
                  <a:lnTo>
                    <a:pt x="54744" y="19818"/>
                  </a:lnTo>
                  <a:lnTo>
                    <a:pt x="54713" y="19666"/>
                  </a:lnTo>
                  <a:lnTo>
                    <a:pt x="54926" y="19605"/>
                  </a:lnTo>
                  <a:close/>
                  <a:moveTo>
                    <a:pt x="18269" y="19727"/>
                  </a:moveTo>
                  <a:lnTo>
                    <a:pt x="18299" y="19909"/>
                  </a:lnTo>
                  <a:lnTo>
                    <a:pt x="18178" y="19909"/>
                  </a:lnTo>
                  <a:lnTo>
                    <a:pt x="18269" y="19727"/>
                  </a:lnTo>
                  <a:close/>
                  <a:moveTo>
                    <a:pt x="17387" y="19575"/>
                  </a:moveTo>
                  <a:cubicBezTo>
                    <a:pt x="17418" y="19666"/>
                    <a:pt x="17448" y="19757"/>
                    <a:pt x="17448" y="19849"/>
                  </a:cubicBezTo>
                  <a:lnTo>
                    <a:pt x="17661" y="19940"/>
                  </a:lnTo>
                  <a:lnTo>
                    <a:pt x="17114" y="19940"/>
                  </a:lnTo>
                  <a:cubicBezTo>
                    <a:pt x="17205" y="19879"/>
                    <a:pt x="17266" y="19849"/>
                    <a:pt x="17296" y="19788"/>
                  </a:cubicBezTo>
                  <a:cubicBezTo>
                    <a:pt x="17326" y="19727"/>
                    <a:pt x="17357" y="19666"/>
                    <a:pt x="17387" y="19575"/>
                  </a:cubicBezTo>
                  <a:close/>
                  <a:moveTo>
                    <a:pt x="64653" y="19879"/>
                  </a:moveTo>
                  <a:lnTo>
                    <a:pt x="64622" y="19940"/>
                  </a:lnTo>
                  <a:lnTo>
                    <a:pt x="64622" y="19879"/>
                  </a:lnTo>
                  <a:close/>
                  <a:moveTo>
                    <a:pt x="82069" y="19849"/>
                  </a:moveTo>
                  <a:lnTo>
                    <a:pt x="82100" y="19879"/>
                  </a:lnTo>
                  <a:lnTo>
                    <a:pt x="82039" y="19940"/>
                  </a:lnTo>
                  <a:cubicBezTo>
                    <a:pt x="82049" y="19909"/>
                    <a:pt x="82059" y="19879"/>
                    <a:pt x="82069" y="19849"/>
                  </a:cubicBezTo>
                  <a:close/>
                  <a:moveTo>
                    <a:pt x="27935" y="19757"/>
                  </a:moveTo>
                  <a:lnTo>
                    <a:pt x="28026" y="19940"/>
                  </a:lnTo>
                  <a:cubicBezTo>
                    <a:pt x="28005" y="19940"/>
                    <a:pt x="27985" y="19941"/>
                    <a:pt x="27967" y="19941"/>
                  </a:cubicBezTo>
                  <a:cubicBezTo>
                    <a:pt x="27903" y="19941"/>
                    <a:pt x="27864" y="19923"/>
                    <a:pt x="27935" y="19757"/>
                  </a:cubicBezTo>
                  <a:close/>
                  <a:moveTo>
                    <a:pt x="82009" y="19940"/>
                  </a:moveTo>
                  <a:cubicBezTo>
                    <a:pt x="82015" y="19947"/>
                    <a:pt x="82021" y="19954"/>
                    <a:pt x="82025" y="19961"/>
                  </a:cubicBezTo>
                  <a:lnTo>
                    <a:pt x="82025" y="19961"/>
                  </a:lnTo>
                  <a:cubicBezTo>
                    <a:pt x="82008" y="19987"/>
                    <a:pt x="82002" y="19997"/>
                    <a:pt x="82001" y="19997"/>
                  </a:cubicBezTo>
                  <a:cubicBezTo>
                    <a:pt x="81999" y="19997"/>
                    <a:pt x="82009" y="19973"/>
                    <a:pt x="82009" y="19940"/>
                  </a:cubicBezTo>
                  <a:close/>
                  <a:moveTo>
                    <a:pt x="80428" y="19940"/>
                  </a:moveTo>
                  <a:lnTo>
                    <a:pt x="80428" y="20031"/>
                  </a:lnTo>
                  <a:lnTo>
                    <a:pt x="80398" y="20031"/>
                  </a:lnTo>
                  <a:lnTo>
                    <a:pt x="80398" y="19940"/>
                  </a:lnTo>
                  <a:close/>
                  <a:moveTo>
                    <a:pt x="82029" y="19969"/>
                  </a:moveTo>
                  <a:cubicBezTo>
                    <a:pt x="82039" y="19992"/>
                    <a:pt x="82039" y="20020"/>
                    <a:pt x="82039" y="20061"/>
                  </a:cubicBezTo>
                  <a:cubicBezTo>
                    <a:pt x="82039" y="20061"/>
                    <a:pt x="82009" y="20061"/>
                    <a:pt x="81978" y="20122"/>
                  </a:cubicBezTo>
                  <a:cubicBezTo>
                    <a:pt x="81995" y="20071"/>
                    <a:pt x="82012" y="20020"/>
                    <a:pt x="82029" y="19969"/>
                  </a:cubicBezTo>
                  <a:close/>
                  <a:moveTo>
                    <a:pt x="72616" y="20244"/>
                  </a:moveTo>
                  <a:lnTo>
                    <a:pt x="72556" y="20304"/>
                  </a:lnTo>
                  <a:lnTo>
                    <a:pt x="72556" y="20304"/>
                  </a:lnTo>
                  <a:cubicBezTo>
                    <a:pt x="72558" y="20275"/>
                    <a:pt x="72564" y="20244"/>
                    <a:pt x="72586" y="20244"/>
                  </a:cubicBezTo>
                  <a:close/>
                  <a:moveTo>
                    <a:pt x="71218" y="20183"/>
                  </a:moveTo>
                  <a:lnTo>
                    <a:pt x="71218" y="20305"/>
                  </a:lnTo>
                  <a:lnTo>
                    <a:pt x="71157" y="20305"/>
                  </a:lnTo>
                  <a:lnTo>
                    <a:pt x="71157" y="20183"/>
                  </a:lnTo>
                  <a:close/>
                  <a:moveTo>
                    <a:pt x="13649" y="20335"/>
                  </a:moveTo>
                  <a:lnTo>
                    <a:pt x="13649" y="20396"/>
                  </a:lnTo>
                  <a:lnTo>
                    <a:pt x="13618" y="20396"/>
                  </a:lnTo>
                  <a:lnTo>
                    <a:pt x="13618" y="20335"/>
                  </a:lnTo>
                  <a:close/>
                  <a:moveTo>
                    <a:pt x="71704" y="20305"/>
                  </a:moveTo>
                  <a:lnTo>
                    <a:pt x="71917" y="20426"/>
                  </a:lnTo>
                  <a:cubicBezTo>
                    <a:pt x="71877" y="20458"/>
                    <a:pt x="71845" y="20471"/>
                    <a:pt x="71820" y="20471"/>
                  </a:cubicBezTo>
                  <a:cubicBezTo>
                    <a:pt x="71749" y="20471"/>
                    <a:pt x="71727" y="20372"/>
                    <a:pt x="71704" y="20305"/>
                  </a:cubicBezTo>
                  <a:close/>
                  <a:moveTo>
                    <a:pt x="12798" y="20092"/>
                  </a:moveTo>
                  <a:cubicBezTo>
                    <a:pt x="12767" y="20153"/>
                    <a:pt x="12767" y="20213"/>
                    <a:pt x="12737" y="20274"/>
                  </a:cubicBezTo>
                  <a:cubicBezTo>
                    <a:pt x="12676" y="20396"/>
                    <a:pt x="12676" y="20487"/>
                    <a:pt x="12828" y="20578"/>
                  </a:cubicBezTo>
                  <a:lnTo>
                    <a:pt x="12585" y="20578"/>
                  </a:lnTo>
                  <a:cubicBezTo>
                    <a:pt x="12554" y="20487"/>
                    <a:pt x="12524" y="20365"/>
                    <a:pt x="12494" y="20274"/>
                  </a:cubicBezTo>
                  <a:lnTo>
                    <a:pt x="12494" y="20274"/>
                  </a:lnTo>
                  <a:cubicBezTo>
                    <a:pt x="12513" y="20284"/>
                    <a:pt x="12531" y="20288"/>
                    <a:pt x="12547" y="20288"/>
                  </a:cubicBezTo>
                  <a:cubicBezTo>
                    <a:pt x="12636" y="20288"/>
                    <a:pt x="12695" y="20168"/>
                    <a:pt x="12798" y="20092"/>
                  </a:cubicBezTo>
                  <a:close/>
                  <a:moveTo>
                    <a:pt x="70549" y="20639"/>
                  </a:moveTo>
                  <a:lnTo>
                    <a:pt x="70580" y="20760"/>
                  </a:lnTo>
                  <a:lnTo>
                    <a:pt x="70519" y="20760"/>
                  </a:lnTo>
                  <a:lnTo>
                    <a:pt x="70519" y="20639"/>
                  </a:lnTo>
                  <a:close/>
                  <a:moveTo>
                    <a:pt x="77632" y="20608"/>
                  </a:moveTo>
                  <a:lnTo>
                    <a:pt x="77632" y="20760"/>
                  </a:lnTo>
                  <a:lnTo>
                    <a:pt x="77601" y="20760"/>
                  </a:lnTo>
                  <a:lnTo>
                    <a:pt x="77601" y="20608"/>
                  </a:lnTo>
                  <a:close/>
                  <a:moveTo>
                    <a:pt x="69486" y="20608"/>
                  </a:moveTo>
                  <a:lnTo>
                    <a:pt x="69486" y="20760"/>
                  </a:lnTo>
                  <a:lnTo>
                    <a:pt x="69465" y="20771"/>
                  </a:lnTo>
                  <a:lnTo>
                    <a:pt x="69465" y="20771"/>
                  </a:lnTo>
                  <a:lnTo>
                    <a:pt x="69455" y="20760"/>
                  </a:lnTo>
                  <a:cubicBezTo>
                    <a:pt x="69394" y="20760"/>
                    <a:pt x="69364" y="20700"/>
                    <a:pt x="69334" y="20608"/>
                  </a:cubicBezTo>
                  <a:close/>
                  <a:moveTo>
                    <a:pt x="72555" y="20305"/>
                  </a:moveTo>
                  <a:cubicBezTo>
                    <a:pt x="72555" y="20365"/>
                    <a:pt x="72555" y="20426"/>
                    <a:pt x="72555" y="20457"/>
                  </a:cubicBezTo>
                  <a:lnTo>
                    <a:pt x="72890" y="20457"/>
                  </a:lnTo>
                  <a:lnTo>
                    <a:pt x="72890" y="20791"/>
                  </a:lnTo>
                  <a:cubicBezTo>
                    <a:pt x="72707" y="20730"/>
                    <a:pt x="72647" y="20578"/>
                    <a:pt x="72495" y="20457"/>
                  </a:cubicBezTo>
                  <a:lnTo>
                    <a:pt x="72343" y="20457"/>
                  </a:lnTo>
                  <a:lnTo>
                    <a:pt x="72555" y="20305"/>
                  </a:lnTo>
                  <a:close/>
                  <a:moveTo>
                    <a:pt x="69476" y="20777"/>
                  </a:moveTo>
                  <a:cubicBezTo>
                    <a:pt x="69506" y="20777"/>
                    <a:pt x="69526" y="20791"/>
                    <a:pt x="69546" y="20791"/>
                  </a:cubicBezTo>
                  <a:lnTo>
                    <a:pt x="69516" y="20821"/>
                  </a:lnTo>
                  <a:lnTo>
                    <a:pt x="69472" y="20777"/>
                  </a:lnTo>
                  <a:lnTo>
                    <a:pt x="69472" y="20777"/>
                  </a:lnTo>
                  <a:cubicBezTo>
                    <a:pt x="69474" y="20777"/>
                    <a:pt x="69475" y="20777"/>
                    <a:pt x="69476" y="20777"/>
                  </a:cubicBezTo>
                  <a:close/>
                  <a:moveTo>
                    <a:pt x="70762" y="20730"/>
                  </a:moveTo>
                  <a:lnTo>
                    <a:pt x="70762" y="20852"/>
                  </a:lnTo>
                  <a:lnTo>
                    <a:pt x="70701" y="20852"/>
                  </a:lnTo>
                  <a:lnTo>
                    <a:pt x="70701" y="20730"/>
                  </a:lnTo>
                  <a:close/>
                  <a:moveTo>
                    <a:pt x="34500" y="20852"/>
                  </a:moveTo>
                  <a:lnTo>
                    <a:pt x="34500" y="20943"/>
                  </a:lnTo>
                  <a:lnTo>
                    <a:pt x="34470" y="20943"/>
                  </a:lnTo>
                  <a:lnTo>
                    <a:pt x="34470" y="20852"/>
                  </a:lnTo>
                  <a:close/>
                  <a:moveTo>
                    <a:pt x="21673" y="20943"/>
                  </a:moveTo>
                  <a:lnTo>
                    <a:pt x="21703" y="21004"/>
                  </a:lnTo>
                  <a:cubicBezTo>
                    <a:pt x="21734" y="21004"/>
                    <a:pt x="21764" y="21034"/>
                    <a:pt x="21795" y="21034"/>
                  </a:cubicBezTo>
                  <a:lnTo>
                    <a:pt x="21764" y="21064"/>
                  </a:lnTo>
                  <a:lnTo>
                    <a:pt x="21703" y="21004"/>
                  </a:lnTo>
                  <a:cubicBezTo>
                    <a:pt x="21673" y="21004"/>
                    <a:pt x="21643" y="20973"/>
                    <a:pt x="21643" y="20973"/>
                  </a:cubicBezTo>
                  <a:lnTo>
                    <a:pt x="21673" y="20943"/>
                  </a:lnTo>
                  <a:close/>
                  <a:moveTo>
                    <a:pt x="73011" y="21034"/>
                  </a:moveTo>
                  <a:lnTo>
                    <a:pt x="73011" y="21064"/>
                  </a:lnTo>
                  <a:lnTo>
                    <a:pt x="72859" y="21064"/>
                  </a:lnTo>
                  <a:lnTo>
                    <a:pt x="72859" y="21034"/>
                  </a:lnTo>
                  <a:close/>
                  <a:moveTo>
                    <a:pt x="70580" y="21004"/>
                  </a:moveTo>
                  <a:lnTo>
                    <a:pt x="70610" y="21034"/>
                  </a:lnTo>
                  <a:lnTo>
                    <a:pt x="70574" y="21070"/>
                  </a:lnTo>
                  <a:lnTo>
                    <a:pt x="70574" y="21070"/>
                  </a:lnTo>
                  <a:cubicBezTo>
                    <a:pt x="70565" y="21045"/>
                    <a:pt x="70563" y="21020"/>
                    <a:pt x="70580" y="21004"/>
                  </a:cubicBezTo>
                  <a:close/>
                  <a:moveTo>
                    <a:pt x="70578" y="21079"/>
                  </a:moveTo>
                  <a:cubicBezTo>
                    <a:pt x="70589" y="21084"/>
                    <a:pt x="70599" y="21089"/>
                    <a:pt x="70610" y="21095"/>
                  </a:cubicBezTo>
                  <a:lnTo>
                    <a:pt x="70610" y="21125"/>
                  </a:lnTo>
                  <a:cubicBezTo>
                    <a:pt x="70598" y="21113"/>
                    <a:pt x="70586" y="21097"/>
                    <a:pt x="70578" y="21079"/>
                  </a:cubicBezTo>
                  <a:close/>
                  <a:moveTo>
                    <a:pt x="66689" y="20912"/>
                  </a:moveTo>
                  <a:lnTo>
                    <a:pt x="66811" y="21156"/>
                  </a:lnTo>
                  <a:lnTo>
                    <a:pt x="66568" y="21156"/>
                  </a:lnTo>
                  <a:lnTo>
                    <a:pt x="66689" y="20912"/>
                  </a:lnTo>
                  <a:close/>
                  <a:moveTo>
                    <a:pt x="68118" y="20943"/>
                  </a:moveTo>
                  <a:lnTo>
                    <a:pt x="68239" y="21064"/>
                  </a:lnTo>
                  <a:lnTo>
                    <a:pt x="68057" y="21064"/>
                  </a:lnTo>
                  <a:lnTo>
                    <a:pt x="68118" y="21156"/>
                  </a:lnTo>
                  <a:cubicBezTo>
                    <a:pt x="68072" y="21163"/>
                    <a:pt x="68027" y="21167"/>
                    <a:pt x="67981" y="21167"/>
                  </a:cubicBezTo>
                  <a:cubicBezTo>
                    <a:pt x="67846" y="21167"/>
                    <a:pt x="67715" y="21133"/>
                    <a:pt x="67601" y="21064"/>
                  </a:cubicBezTo>
                  <a:lnTo>
                    <a:pt x="67844" y="20943"/>
                  </a:lnTo>
                  <a:lnTo>
                    <a:pt x="67996" y="21034"/>
                  </a:lnTo>
                  <a:lnTo>
                    <a:pt x="68118" y="20943"/>
                  </a:lnTo>
                  <a:close/>
                  <a:moveTo>
                    <a:pt x="67236" y="21095"/>
                  </a:moveTo>
                  <a:lnTo>
                    <a:pt x="67236" y="21186"/>
                  </a:lnTo>
                  <a:lnTo>
                    <a:pt x="67206" y="21186"/>
                  </a:lnTo>
                  <a:lnTo>
                    <a:pt x="67206" y="21095"/>
                  </a:lnTo>
                  <a:close/>
                  <a:moveTo>
                    <a:pt x="67023" y="20943"/>
                  </a:moveTo>
                  <a:lnTo>
                    <a:pt x="67145" y="21216"/>
                  </a:lnTo>
                  <a:lnTo>
                    <a:pt x="66841" y="21064"/>
                  </a:lnTo>
                  <a:lnTo>
                    <a:pt x="67023" y="20943"/>
                  </a:lnTo>
                  <a:close/>
                  <a:moveTo>
                    <a:pt x="65321" y="21095"/>
                  </a:moveTo>
                  <a:lnTo>
                    <a:pt x="65352" y="21247"/>
                  </a:lnTo>
                  <a:lnTo>
                    <a:pt x="65291" y="21247"/>
                  </a:lnTo>
                  <a:lnTo>
                    <a:pt x="65291" y="21095"/>
                  </a:lnTo>
                  <a:close/>
                  <a:moveTo>
                    <a:pt x="65838" y="21186"/>
                  </a:moveTo>
                  <a:lnTo>
                    <a:pt x="65838" y="21247"/>
                  </a:lnTo>
                  <a:lnTo>
                    <a:pt x="65808" y="21247"/>
                  </a:lnTo>
                  <a:lnTo>
                    <a:pt x="65808" y="21186"/>
                  </a:lnTo>
                  <a:close/>
                  <a:moveTo>
                    <a:pt x="68270" y="21156"/>
                  </a:moveTo>
                  <a:cubicBezTo>
                    <a:pt x="68270" y="21186"/>
                    <a:pt x="68270" y="21216"/>
                    <a:pt x="68239" y="21247"/>
                  </a:cubicBezTo>
                  <a:lnTo>
                    <a:pt x="68239" y="21216"/>
                  </a:lnTo>
                  <a:lnTo>
                    <a:pt x="68270" y="21156"/>
                  </a:lnTo>
                  <a:close/>
                  <a:moveTo>
                    <a:pt x="68817" y="20669"/>
                  </a:moveTo>
                  <a:lnTo>
                    <a:pt x="69090" y="21034"/>
                  </a:lnTo>
                  <a:lnTo>
                    <a:pt x="69273" y="20730"/>
                  </a:lnTo>
                  <a:lnTo>
                    <a:pt x="69394" y="21034"/>
                  </a:lnTo>
                  <a:lnTo>
                    <a:pt x="69182" y="21156"/>
                  </a:lnTo>
                  <a:lnTo>
                    <a:pt x="69121" y="21095"/>
                  </a:lnTo>
                  <a:lnTo>
                    <a:pt x="68969" y="21247"/>
                  </a:lnTo>
                  <a:lnTo>
                    <a:pt x="68908" y="21095"/>
                  </a:lnTo>
                  <a:lnTo>
                    <a:pt x="68665" y="21095"/>
                  </a:lnTo>
                  <a:lnTo>
                    <a:pt x="68574" y="21247"/>
                  </a:lnTo>
                  <a:lnTo>
                    <a:pt x="68270" y="21156"/>
                  </a:lnTo>
                  <a:cubicBezTo>
                    <a:pt x="68330" y="20821"/>
                    <a:pt x="68604" y="20912"/>
                    <a:pt x="68786" y="20821"/>
                  </a:cubicBezTo>
                  <a:lnTo>
                    <a:pt x="68817" y="20669"/>
                  </a:lnTo>
                  <a:close/>
                  <a:moveTo>
                    <a:pt x="77170" y="20148"/>
                  </a:moveTo>
                  <a:cubicBezTo>
                    <a:pt x="77317" y="20148"/>
                    <a:pt x="77468" y="20188"/>
                    <a:pt x="77629" y="20188"/>
                  </a:cubicBezTo>
                  <a:cubicBezTo>
                    <a:pt x="77660" y="20188"/>
                    <a:pt x="77691" y="20186"/>
                    <a:pt x="77723" y="20183"/>
                  </a:cubicBezTo>
                  <a:lnTo>
                    <a:pt x="77723" y="20183"/>
                  </a:lnTo>
                  <a:cubicBezTo>
                    <a:pt x="77662" y="20335"/>
                    <a:pt x="77632" y="20457"/>
                    <a:pt x="77601" y="20578"/>
                  </a:cubicBezTo>
                  <a:lnTo>
                    <a:pt x="77510" y="20578"/>
                  </a:lnTo>
                  <a:lnTo>
                    <a:pt x="77510" y="20821"/>
                  </a:lnTo>
                  <a:lnTo>
                    <a:pt x="77176" y="21095"/>
                  </a:lnTo>
                  <a:lnTo>
                    <a:pt x="76993" y="21095"/>
                  </a:lnTo>
                  <a:lnTo>
                    <a:pt x="76932" y="21277"/>
                  </a:lnTo>
                  <a:lnTo>
                    <a:pt x="76872" y="21095"/>
                  </a:lnTo>
                  <a:lnTo>
                    <a:pt x="76325" y="21095"/>
                  </a:lnTo>
                  <a:lnTo>
                    <a:pt x="76325" y="20700"/>
                  </a:lnTo>
                  <a:lnTo>
                    <a:pt x="76659" y="20791"/>
                  </a:lnTo>
                  <a:cubicBezTo>
                    <a:pt x="76689" y="20548"/>
                    <a:pt x="76689" y="20548"/>
                    <a:pt x="76537" y="20305"/>
                  </a:cubicBezTo>
                  <a:lnTo>
                    <a:pt x="76355" y="20487"/>
                  </a:lnTo>
                  <a:lnTo>
                    <a:pt x="76264" y="20274"/>
                  </a:lnTo>
                  <a:lnTo>
                    <a:pt x="76233" y="20517"/>
                  </a:lnTo>
                  <a:lnTo>
                    <a:pt x="76081" y="20639"/>
                  </a:lnTo>
                  <a:lnTo>
                    <a:pt x="76142" y="21034"/>
                  </a:lnTo>
                  <a:cubicBezTo>
                    <a:pt x="76081" y="21110"/>
                    <a:pt x="75983" y="21110"/>
                    <a:pt x="75880" y="21110"/>
                  </a:cubicBezTo>
                  <a:cubicBezTo>
                    <a:pt x="75777" y="21110"/>
                    <a:pt x="75671" y="21110"/>
                    <a:pt x="75595" y="21186"/>
                  </a:cubicBezTo>
                  <a:cubicBezTo>
                    <a:pt x="75495" y="21161"/>
                    <a:pt x="75436" y="21011"/>
                    <a:pt x="75316" y="21011"/>
                  </a:cubicBezTo>
                  <a:cubicBezTo>
                    <a:pt x="75290" y="21011"/>
                    <a:pt x="75262" y="21018"/>
                    <a:pt x="75230" y="21034"/>
                  </a:cubicBezTo>
                  <a:lnTo>
                    <a:pt x="75169" y="21186"/>
                  </a:lnTo>
                  <a:lnTo>
                    <a:pt x="74774" y="21064"/>
                  </a:lnTo>
                  <a:lnTo>
                    <a:pt x="74774" y="20882"/>
                  </a:lnTo>
                  <a:lnTo>
                    <a:pt x="75048" y="21064"/>
                  </a:lnTo>
                  <a:lnTo>
                    <a:pt x="75048" y="20730"/>
                  </a:lnTo>
                  <a:lnTo>
                    <a:pt x="74866" y="20700"/>
                  </a:lnTo>
                  <a:lnTo>
                    <a:pt x="74744" y="20578"/>
                  </a:lnTo>
                  <a:lnTo>
                    <a:pt x="74531" y="20578"/>
                  </a:lnTo>
                  <a:cubicBezTo>
                    <a:pt x="74482" y="20504"/>
                    <a:pt x="74393" y="20470"/>
                    <a:pt x="74361" y="20363"/>
                  </a:cubicBezTo>
                  <a:lnTo>
                    <a:pt x="74361" y="20363"/>
                  </a:lnTo>
                  <a:cubicBezTo>
                    <a:pt x="74403" y="20332"/>
                    <a:pt x="74439" y="20320"/>
                    <a:pt x="74470" y="20320"/>
                  </a:cubicBezTo>
                  <a:cubicBezTo>
                    <a:pt x="74553" y="20320"/>
                    <a:pt x="74606" y="20409"/>
                    <a:pt x="74683" y="20487"/>
                  </a:cubicBezTo>
                  <a:lnTo>
                    <a:pt x="74805" y="20274"/>
                  </a:lnTo>
                  <a:lnTo>
                    <a:pt x="74957" y="20365"/>
                  </a:lnTo>
                  <a:lnTo>
                    <a:pt x="75109" y="20274"/>
                  </a:lnTo>
                  <a:cubicBezTo>
                    <a:pt x="75169" y="20274"/>
                    <a:pt x="75244" y="20342"/>
                    <a:pt x="75323" y="20342"/>
                  </a:cubicBezTo>
                  <a:cubicBezTo>
                    <a:pt x="75362" y="20342"/>
                    <a:pt x="75403" y="20325"/>
                    <a:pt x="75443" y="20274"/>
                  </a:cubicBezTo>
                  <a:cubicBezTo>
                    <a:pt x="75449" y="20268"/>
                    <a:pt x="75459" y="20266"/>
                    <a:pt x="75472" y="20266"/>
                  </a:cubicBezTo>
                  <a:cubicBezTo>
                    <a:pt x="75522" y="20266"/>
                    <a:pt x="75619" y="20305"/>
                    <a:pt x="75717" y="20305"/>
                  </a:cubicBezTo>
                  <a:cubicBezTo>
                    <a:pt x="75823" y="20213"/>
                    <a:pt x="75967" y="20206"/>
                    <a:pt x="76119" y="20206"/>
                  </a:cubicBezTo>
                  <a:cubicBezTo>
                    <a:pt x="76150" y="20206"/>
                    <a:pt x="76180" y="20206"/>
                    <a:pt x="76211" y="20206"/>
                  </a:cubicBezTo>
                  <a:cubicBezTo>
                    <a:pt x="76334" y="20206"/>
                    <a:pt x="76458" y="20201"/>
                    <a:pt x="76568" y="20153"/>
                  </a:cubicBezTo>
                  <a:cubicBezTo>
                    <a:pt x="76689" y="20153"/>
                    <a:pt x="76791" y="20191"/>
                    <a:pt x="76890" y="20191"/>
                  </a:cubicBezTo>
                  <a:cubicBezTo>
                    <a:pt x="76914" y="20191"/>
                    <a:pt x="76939" y="20189"/>
                    <a:pt x="76963" y="20183"/>
                  </a:cubicBezTo>
                  <a:cubicBezTo>
                    <a:pt x="77032" y="20157"/>
                    <a:pt x="77100" y="20148"/>
                    <a:pt x="77170" y="20148"/>
                  </a:cubicBezTo>
                  <a:close/>
                  <a:moveTo>
                    <a:pt x="64805" y="21186"/>
                  </a:moveTo>
                  <a:lnTo>
                    <a:pt x="64835" y="21308"/>
                  </a:lnTo>
                  <a:lnTo>
                    <a:pt x="64774" y="21308"/>
                  </a:lnTo>
                  <a:lnTo>
                    <a:pt x="64774" y="21186"/>
                  </a:lnTo>
                  <a:close/>
                  <a:moveTo>
                    <a:pt x="71613" y="20517"/>
                  </a:moveTo>
                  <a:lnTo>
                    <a:pt x="72191" y="20973"/>
                  </a:lnTo>
                  <a:lnTo>
                    <a:pt x="72525" y="20760"/>
                  </a:lnTo>
                  <a:cubicBezTo>
                    <a:pt x="72582" y="20818"/>
                    <a:pt x="72628" y="20899"/>
                    <a:pt x="72654" y="20990"/>
                  </a:cubicBezTo>
                  <a:lnTo>
                    <a:pt x="72654" y="20990"/>
                  </a:lnTo>
                  <a:cubicBezTo>
                    <a:pt x="72581" y="21038"/>
                    <a:pt x="72499" y="21066"/>
                    <a:pt x="72420" y="21066"/>
                  </a:cubicBezTo>
                  <a:cubicBezTo>
                    <a:pt x="72372" y="21066"/>
                    <a:pt x="72325" y="21056"/>
                    <a:pt x="72282" y="21034"/>
                  </a:cubicBezTo>
                  <a:lnTo>
                    <a:pt x="72252" y="21247"/>
                  </a:lnTo>
                  <a:cubicBezTo>
                    <a:pt x="72213" y="21276"/>
                    <a:pt x="72177" y="21286"/>
                    <a:pt x="72144" y="21286"/>
                  </a:cubicBezTo>
                  <a:cubicBezTo>
                    <a:pt x="72072" y="21286"/>
                    <a:pt x="72010" y="21237"/>
                    <a:pt x="71948" y="21216"/>
                  </a:cubicBezTo>
                  <a:lnTo>
                    <a:pt x="71765" y="21308"/>
                  </a:lnTo>
                  <a:lnTo>
                    <a:pt x="71704" y="21004"/>
                  </a:lnTo>
                  <a:lnTo>
                    <a:pt x="71583" y="21247"/>
                  </a:lnTo>
                  <a:lnTo>
                    <a:pt x="71218" y="21064"/>
                  </a:lnTo>
                  <a:lnTo>
                    <a:pt x="71005" y="21064"/>
                  </a:lnTo>
                  <a:lnTo>
                    <a:pt x="70853" y="21247"/>
                  </a:lnTo>
                  <a:lnTo>
                    <a:pt x="70853" y="20791"/>
                  </a:lnTo>
                  <a:cubicBezTo>
                    <a:pt x="70944" y="20669"/>
                    <a:pt x="71127" y="20760"/>
                    <a:pt x="71309" y="20639"/>
                  </a:cubicBezTo>
                  <a:lnTo>
                    <a:pt x="71309" y="20639"/>
                  </a:lnTo>
                  <a:lnTo>
                    <a:pt x="71218" y="20791"/>
                  </a:lnTo>
                  <a:lnTo>
                    <a:pt x="71279" y="20852"/>
                  </a:lnTo>
                  <a:lnTo>
                    <a:pt x="71218" y="20943"/>
                  </a:lnTo>
                  <a:cubicBezTo>
                    <a:pt x="71248" y="20973"/>
                    <a:pt x="71309" y="20973"/>
                    <a:pt x="71309" y="20973"/>
                  </a:cubicBezTo>
                  <a:cubicBezTo>
                    <a:pt x="71370" y="20943"/>
                    <a:pt x="71400" y="20882"/>
                    <a:pt x="71431" y="20821"/>
                  </a:cubicBezTo>
                  <a:cubicBezTo>
                    <a:pt x="71492" y="20730"/>
                    <a:pt x="71552" y="20639"/>
                    <a:pt x="71613" y="20517"/>
                  </a:cubicBezTo>
                  <a:close/>
                  <a:moveTo>
                    <a:pt x="69692" y="20781"/>
                  </a:moveTo>
                  <a:cubicBezTo>
                    <a:pt x="69757" y="20781"/>
                    <a:pt x="69882" y="20811"/>
                    <a:pt x="70185" y="20882"/>
                  </a:cubicBezTo>
                  <a:lnTo>
                    <a:pt x="70215" y="21004"/>
                  </a:lnTo>
                  <a:lnTo>
                    <a:pt x="70397" y="21004"/>
                  </a:lnTo>
                  <a:cubicBezTo>
                    <a:pt x="70468" y="21027"/>
                    <a:pt x="70521" y="21051"/>
                    <a:pt x="70570" y="21075"/>
                  </a:cubicBezTo>
                  <a:lnTo>
                    <a:pt x="70570" y="21075"/>
                  </a:lnTo>
                  <a:lnTo>
                    <a:pt x="70549" y="21095"/>
                  </a:lnTo>
                  <a:cubicBezTo>
                    <a:pt x="70489" y="21156"/>
                    <a:pt x="70397" y="21216"/>
                    <a:pt x="70306" y="21247"/>
                  </a:cubicBezTo>
                  <a:lnTo>
                    <a:pt x="70215" y="21064"/>
                  </a:lnTo>
                  <a:lnTo>
                    <a:pt x="69911" y="21338"/>
                  </a:lnTo>
                  <a:lnTo>
                    <a:pt x="69607" y="21125"/>
                  </a:lnTo>
                  <a:lnTo>
                    <a:pt x="69607" y="20821"/>
                  </a:lnTo>
                  <a:cubicBezTo>
                    <a:pt x="69632" y="20796"/>
                    <a:pt x="69647" y="20781"/>
                    <a:pt x="69692" y="20781"/>
                  </a:cubicBezTo>
                  <a:close/>
                  <a:moveTo>
                    <a:pt x="74337" y="20381"/>
                  </a:moveTo>
                  <a:lnTo>
                    <a:pt x="74337" y="20381"/>
                  </a:lnTo>
                  <a:cubicBezTo>
                    <a:pt x="74311" y="20616"/>
                    <a:pt x="74284" y="20749"/>
                    <a:pt x="74258" y="20882"/>
                  </a:cubicBezTo>
                  <a:lnTo>
                    <a:pt x="74410" y="20791"/>
                  </a:lnTo>
                  <a:cubicBezTo>
                    <a:pt x="74410" y="20760"/>
                    <a:pt x="74410" y="20760"/>
                    <a:pt x="74410" y="20730"/>
                  </a:cubicBezTo>
                  <a:lnTo>
                    <a:pt x="74440" y="20760"/>
                  </a:lnTo>
                  <a:lnTo>
                    <a:pt x="74379" y="20821"/>
                  </a:lnTo>
                  <a:lnTo>
                    <a:pt x="74379" y="21125"/>
                  </a:lnTo>
                  <a:cubicBezTo>
                    <a:pt x="74258" y="21064"/>
                    <a:pt x="74227" y="21004"/>
                    <a:pt x="74227" y="20912"/>
                  </a:cubicBezTo>
                  <a:lnTo>
                    <a:pt x="74014" y="21004"/>
                  </a:lnTo>
                  <a:lnTo>
                    <a:pt x="74014" y="20700"/>
                  </a:lnTo>
                  <a:lnTo>
                    <a:pt x="73802" y="20517"/>
                  </a:lnTo>
                  <a:lnTo>
                    <a:pt x="73802" y="20517"/>
                  </a:lnTo>
                  <a:cubicBezTo>
                    <a:pt x="73741" y="20669"/>
                    <a:pt x="73893" y="20700"/>
                    <a:pt x="73954" y="20821"/>
                  </a:cubicBezTo>
                  <a:lnTo>
                    <a:pt x="73832" y="21247"/>
                  </a:lnTo>
                  <a:lnTo>
                    <a:pt x="73346" y="21368"/>
                  </a:lnTo>
                  <a:lnTo>
                    <a:pt x="73042" y="21156"/>
                  </a:lnTo>
                  <a:lnTo>
                    <a:pt x="73011" y="20912"/>
                  </a:lnTo>
                  <a:lnTo>
                    <a:pt x="73194" y="20821"/>
                  </a:lnTo>
                  <a:lnTo>
                    <a:pt x="73619" y="21064"/>
                  </a:lnTo>
                  <a:lnTo>
                    <a:pt x="73771" y="20791"/>
                  </a:lnTo>
                  <a:cubicBezTo>
                    <a:pt x="73711" y="20669"/>
                    <a:pt x="73559" y="20639"/>
                    <a:pt x="73559" y="20457"/>
                  </a:cubicBezTo>
                  <a:lnTo>
                    <a:pt x="73559" y="20457"/>
                  </a:lnTo>
                  <a:lnTo>
                    <a:pt x="73771" y="20517"/>
                  </a:lnTo>
                  <a:cubicBezTo>
                    <a:pt x="73805" y="20461"/>
                    <a:pt x="73834" y="20442"/>
                    <a:pt x="73860" y="20442"/>
                  </a:cubicBezTo>
                  <a:cubicBezTo>
                    <a:pt x="73903" y="20442"/>
                    <a:pt x="73934" y="20498"/>
                    <a:pt x="73954" y="20517"/>
                  </a:cubicBezTo>
                  <a:lnTo>
                    <a:pt x="74288" y="20426"/>
                  </a:lnTo>
                  <a:cubicBezTo>
                    <a:pt x="74305" y="20409"/>
                    <a:pt x="74322" y="20394"/>
                    <a:pt x="74337" y="20381"/>
                  </a:cubicBezTo>
                  <a:close/>
                  <a:moveTo>
                    <a:pt x="7174" y="21338"/>
                  </a:moveTo>
                  <a:cubicBezTo>
                    <a:pt x="7235" y="21368"/>
                    <a:pt x="7296" y="21429"/>
                    <a:pt x="7326" y="21490"/>
                  </a:cubicBezTo>
                  <a:lnTo>
                    <a:pt x="7174" y="21490"/>
                  </a:lnTo>
                  <a:lnTo>
                    <a:pt x="7174" y="21338"/>
                  </a:lnTo>
                  <a:close/>
                  <a:moveTo>
                    <a:pt x="77510" y="21642"/>
                  </a:moveTo>
                  <a:lnTo>
                    <a:pt x="77510" y="21672"/>
                  </a:lnTo>
                  <a:lnTo>
                    <a:pt x="77419" y="21672"/>
                  </a:lnTo>
                  <a:lnTo>
                    <a:pt x="77419" y="21642"/>
                  </a:lnTo>
                  <a:close/>
                  <a:moveTo>
                    <a:pt x="64470" y="21551"/>
                  </a:moveTo>
                  <a:lnTo>
                    <a:pt x="64653" y="21672"/>
                  </a:lnTo>
                  <a:lnTo>
                    <a:pt x="64622" y="21703"/>
                  </a:lnTo>
                  <a:lnTo>
                    <a:pt x="64470" y="21703"/>
                  </a:lnTo>
                  <a:lnTo>
                    <a:pt x="64470" y="21551"/>
                  </a:lnTo>
                  <a:close/>
                  <a:moveTo>
                    <a:pt x="4530" y="21733"/>
                  </a:moveTo>
                  <a:lnTo>
                    <a:pt x="4530" y="21764"/>
                  </a:lnTo>
                  <a:lnTo>
                    <a:pt x="4469" y="21764"/>
                  </a:lnTo>
                  <a:lnTo>
                    <a:pt x="4469" y="21733"/>
                  </a:lnTo>
                  <a:close/>
                  <a:moveTo>
                    <a:pt x="62950" y="21703"/>
                  </a:moveTo>
                  <a:lnTo>
                    <a:pt x="62950" y="21764"/>
                  </a:lnTo>
                  <a:lnTo>
                    <a:pt x="62920" y="21764"/>
                  </a:lnTo>
                  <a:lnTo>
                    <a:pt x="62920" y="21703"/>
                  </a:lnTo>
                  <a:close/>
                  <a:moveTo>
                    <a:pt x="69455" y="21733"/>
                  </a:moveTo>
                  <a:lnTo>
                    <a:pt x="69455" y="21764"/>
                  </a:lnTo>
                  <a:lnTo>
                    <a:pt x="69394" y="21764"/>
                  </a:lnTo>
                  <a:lnTo>
                    <a:pt x="69394" y="21733"/>
                  </a:lnTo>
                  <a:close/>
                  <a:moveTo>
                    <a:pt x="21916" y="21794"/>
                  </a:moveTo>
                  <a:lnTo>
                    <a:pt x="21916" y="21824"/>
                  </a:lnTo>
                  <a:lnTo>
                    <a:pt x="21855" y="21824"/>
                  </a:lnTo>
                  <a:lnTo>
                    <a:pt x="21855" y="21794"/>
                  </a:lnTo>
                  <a:close/>
                  <a:moveTo>
                    <a:pt x="64622" y="21703"/>
                  </a:moveTo>
                  <a:lnTo>
                    <a:pt x="64622" y="21703"/>
                  </a:lnTo>
                  <a:cubicBezTo>
                    <a:pt x="64653" y="21733"/>
                    <a:pt x="64683" y="21794"/>
                    <a:pt x="64683" y="21855"/>
                  </a:cubicBezTo>
                  <a:lnTo>
                    <a:pt x="64653" y="21855"/>
                  </a:lnTo>
                  <a:lnTo>
                    <a:pt x="64622" y="21703"/>
                  </a:lnTo>
                  <a:close/>
                  <a:moveTo>
                    <a:pt x="78008" y="21161"/>
                  </a:moveTo>
                  <a:cubicBezTo>
                    <a:pt x="78060" y="21161"/>
                    <a:pt x="78117" y="21174"/>
                    <a:pt x="78179" y="21186"/>
                  </a:cubicBezTo>
                  <a:lnTo>
                    <a:pt x="78118" y="21460"/>
                  </a:lnTo>
                  <a:lnTo>
                    <a:pt x="78209" y="21551"/>
                  </a:lnTo>
                  <a:lnTo>
                    <a:pt x="78148" y="21855"/>
                  </a:lnTo>
                  <a:lnTo>
                    <a:pt x="77814" y="21612"/>
                  </a:lnTo>
                  <a:lnTo>
                    <a:pt x="77814" y="21277"/>
                  </a:lnTo>
                  <a:cubicBezTo>
                    <a:pt x="77868" y="21187"/>
                    <a:pt x="77932" y="21161"/>
                    <a:pt x="78008" y="21161"/>
                  </a:cubicBezTo>
                  <a:close/>
                  <a:moveTo>
                    <a:pt x="64166" y="21764"/>
                  </a:moveTo>
                  <a:lnTo>
                    <a:pt x="64166" y="21916"/>
                  </a:lnTo>
                  <a:lnTo>
                    <a:pt x="64105" y="21916"/>
                  </a:lnTo>
                  <a:lnTo>
                    <a:pt x="64105" y="21764"/>
                  </a:lnTo>
                  <a:close/>
                  <a:moveTo>
                    <a:pt x="5624" y="21855"/>
                  </a:moveTo>
                  <a:lnTo>
                    <a:pt x="5624" y="21946"/>
                  </a:lnTo>
                  <a:lnTo>
                    <a:pt x="5594" y="21946"/>
                  </a:lnTo>
                  <a:lnTo>
                    <a:pt x="5594" y="21855"/>
                  </a:lnTo>
                  <a:close/>
                  <a:moveTo>
                    <a:pt x="77996" y="21855"/>
                  </a:moveTo>
                  <a:lnTo>
                    <a:pt x="77996" y="21946"/>
                  </a:lnTo>
                  <a:lnTo>
                    <a:pt x="77966" y="21946"/>
                  </a:lnTo>
                  <a:lnTo>
                    <a:pt x="77966" y="21855"/>
                  </a:lnTo>
                  <a:close/>
                  <a:moveTo>
                    <a:pt x="72768" y="21551"/>
                  </a:moveTo>
                  <a:cubicBezTo>
                    <a:pt x="72768" y="21672"/>
                    <a:pt x="72799" y="21764"/>
                    <a:pt x="72799" y="21855"/>
                  </a:cubicBezTo>
                  <a:cubicBezTo>
                    <a:pt x="72799" y="21855"/>
                    <a:pt x="72859" y="21916"/>
                    <a:pt x="72859" y="21916"/>
                  </a:cubicBezTo>
                  <a:lnTo>
                    <a:pt x="72616" y="22007"/>
                  </a:lnTo>
                  <a:cubicBezTo>
                    <a:pt x="72647" y="21855"/>
                    <a:pt x="72555" y="21672"/>
                    <a:pt x="72768" y="21551"/>
                  </a:cubicBezTo>
                  <a:close/>
                  <a:moveTo>
                    <a:pt x="5867" y="22067"/>
                  </a:moveTo>
                  <a:lnTo>
                    <a:pt x="5867" y="22067"/>
                  </a:lnTo>
                  <a:cubicBezTo>
                    <a:pt x="5888" y="22088"/>
                    <a:pt x="5880" y="22124"/>
                    <a:pt x="5823" y="22124"/>
                  </a:cubicBezTo>
                  <a:cubicBezTo>
                    <a:pt x="5798" y="22124"/>
                    <a:pt x="5762" y="22117"/>
                    <a:pt x="5715" y="22098"/>
                  </a:cubicBezTo>
                  <a:lnTo>
                    <a:pt x="5867" y="22067"/>
                  </a:lnTo>
                  <a:close/>
                  <a:moveTo>
                    <a:pt x="77692" y="21946"/>
                  </a:moveTo>
                  <a:lnTo>
                    <a:pt x="77875" y="22037"/>
                  </a:lnTo>
                  <a:lnTo>
                    <a:pt x="77844" y="22159"/>
                  </a:lnTo>
                  <a:lnTo>
                    <a:pt x="77571" y="22037"/>
                  </a:lnTo>
                  <a:lnTo>
                    <a:pt x="77692" y="21946"/>
                  </a:lnTo>
                  <a:close/>
                  <a:moveTo>
                    <a:pt x="5381" y="22159"/>
                  </a:moveTo>
                  <a:lnTo>
                    <a:pt x="5381" y="22250"/>
                  </a:lnTo>
                  <a:lnTo>
                    <a:pt x="5351" y="22250"/>
                  </a:lnTo>
                  <a:lnTo>
                    <a:pt x="5351" y="22159"/>
                  </a:lnTo>
                  <a:close/>
                  <a:moveTo>
                    <a:pt x="8269" y="22159"/>
                  </a:moveTo>
                  <a:lnTo>
                    <a:pt x="8269" y="22250"/>
                  </a:lnTo>
                  <a:lnTo>
                    <a:pt x="8238" y="22250"/>
                  </a:lnTo>
                  <a:lnTo>
                    <a:pt x="8238" y="22159"/>
                  </a:lnTo>
                  <a:close/>
                  <a:moveTo>
                    <a:pt x="8816" y="22128"/>
                  </a:moveTo>
                  <a:lnTo>
                    <a:pt x="8785" y="22280"/>
                  </a:lnTo>
                  <a:lnTo>
                    <a:pt x="8755" y="22280"/>
                  </a:lnTo>
                  <a:lnTo>
                    <a:pt x="8755" y="22128"/>
                  </a:lnTo>
                  <a:close/>
                  <a:moveTo>
                    <a:pt x="79546" y="22159"/>
                  </a:moveTo>
                  <a:lnTo>
                    <a:pt x="79577" y="22280"/>
                  </a:lnTo>
                  <a:lnTo>
                    <a:pt x="79516" y="22280"/>
                  </a:lnTo>
                  <a:lnTo>
                    <a:pt x="79516" y="22159"/>
                  </a:lnTo>
                  <a:close/>
                  <a:moveTo>
                    <a:pt x="4317" y="22341"/>
                  </a:moveTo>
                  <a:lnTo>
                    <a:pt x="4317" y="22371"/>
                  </a:lnTo>
                  <a:lnTo>
                    <a:pt x="4226" y="22371"/>
                  </a:lnTo>
                  <a:lnTo>
                    <a:pt x="4226" y="22341"/>
                  </a:lnTo>
                  <a:close/>
                  <a:moveTo>
                    <a:pt x="59425" y="22037"/>
                  </a:moveTo>
                  <a:lnTo>
                    <a:pt x="59698" y="22159"/>
                  </a:lnTo>
                  <a:lnTo>
                    <a:pt x="59516" y="22371"/>
                  </a:lnTo>
                  <a:cubicBezTo>
                    <a:pt x="59485" y="22280"/>
                    <a:pt x="59455" y="22189"/>
                    <a:pt x="59425" y="22037"/>
                  </a:cubicBezTo>
                  <a:close/>
                  <a:moveTo>
                    <a:pt x="78300" y="22067"/>
                  </a:moveTo>
                  <a:cubicBezTo>
                    <a:pt x="78513" y="22159"/>
                    <a:pt x="78422" y="22311"/>
                    <a:pt x="78391" y="22463"/>
                  </a:cubicBezTo>
                  <a:cubicBezTo>
                    <a:pt x="78391" y="22371"/>
                    <a:pt x="78361" y="22311"/>
                    <a:pt x="78361" y="22250"/>
                  </a:cubicBezTo>
                  <a:cubicBezTo>
                    <a:pt x="78331" y="22189"/>
                    <a:pt x="78300" y="22128"/>
                    <a:pt x="78300" y="22067"/>
                  </a:cubicBezTo>
                  <a:close/>
                  <a:moveTo>
                    <a:pt x="81218" y="22402"/>
                  </a:moveTo>
                  <a:lnTo>
                    <a:pt x="81218" y="22463"/>
                  </a:lnTo>
                  <a:lnTo>
                    <a:pt x="81188" y="22463"/>
                  </a:lnTo>
                  <a:lnTo>
                    <a:pt x="81188" y="22402"/>
                  </a:lnTo>
                  <a:close/>
                  <a:moveTo>
                    <a:pt x="80702" y="22189"/>
                  </a:moveTo>
                  <a:lnTo>
                    <a:pt x="80702" y="22189"/>
                  </a:lnTo>
                  <a:cubicBezTo>
                    <a:pt x="80823" y="22250"/>
                    <a:pt x="80884" y="22341"/>
                    <a:pt x="80762" y="22493"/>
                  </a:cubicBezTo>
                  <a:cubicBezTo>
                    <a:pt x="80702" y="22371"/>
                    <a:pt x="80610" y="22311"/>
                    <a:pt x="80702" y="22189"/>
                  </a:cubicBezTo>
                  <a:close/>
                  <a:moveTo>
                    <a:pt x="3831" y="22189"/>
                  </a:moveTo>
                  <a:lnTo>
                    <a:pt x="4013" y="22341"/>
                  </a:lnTo>
                  <a:cubicBezTo>
                    <a:pt x="3944" y="22411"/>
                    <a:pt x="3892" y="22534"/>
                    <a:pt x="3763" y="22534"/>
                  </a:cubicBezTo>
                  <a:cubicBezTo>
                    <a:pt x="3723" y="22534"/>
                    <a:pt x="3675" y="22522"/>
                    <a:pt x="3618" y="22493"/>
                  </a:cubicBezTo>
                  <a:lnTo>
                    <a:pt x="3770" y="22432"/>
                  </a:lnTo>
                  <a:lnTo>
                    <a:pt x="3831" y="22189"/>
                  </a:lnTo>
                  <a:close/>
                  <a:moveTo>
                    <a:pt x="80732" y="22523"/>
                  </a:moveTo>
                  <a:cubicBezTo>
                    <a:pt x="80732" y="22534"/>
                    <a:pt x="80732" y="22544"/>
                    <a:pt x="80732" y="22554"/>
                  </a:cubicBezTo>
                  <a:lnTo>
                    <a:pt x="80702" y="22554"/>
                  </a:lnTo>
                  <a:lnTo>
                    <a:pt x="80732" y="22523"/>
                  </a:lnTo>
                  <a:close/>
                  <a:moveTo>
                    <a:pt x="4074" y="22463"/>
                  </a:moveTo>
                  <a:lnTo>
                    <a:pt x="4074" y="22615"/>
                  </a:lnTo>
                  <a:lnTo>
                    <a:pt x="4044" y="22615"/>
                  </a:lnTo>
                  <a:lnTo>
                    <a:pt x="4044" y="22463"/>
                  </a:lnTo>
                  <a:close/>
                  <a:moveTo>
                    <a:pt x="4621" y="22098"/>
                  </a:moveTo>
                  <a:lnTo>
                    <a:pt x="4986" y="22189"/>
                  </a:lnTo>
                  <a:lnTo>
                    <a:pt x="4986" y="22280"/>
                  </a:lnTo>
                  <a:cubicBezTo>
                    <a:pt x="4712" y="22341"/>
                    <a:pt x="4712" y="22341"/>
                    <a:pt x="4651" y="22615"/>
                  </a:cubicBezTo>
                  <a:lnTo>
                    <a:pt x="4469" y="22432"/>
                  </a:lnTo>
                  <a:lnTo>
                    <a:pt x="4621" y="22098"/>
                  </a:lnTo>
                  <a:close/>
                  <a:moveTo>
                    <a:pt x="47388" y="22615"/>
                  </a:moveTo>
                  <a:lnTo>
                    <a:pt x="47418" y="22645"/>
                  </a:lnTo>
                  <a:lnTo>
                    <a:pt x="47357" y="22675"/>
                  </a:lnTo>
                  <a:cubicBezTo>
                    <a:pt x="47357" y="22645"/>
                    <a:pt x="47357" y="22615"/>
                    <a:pt x="47388" y="22615"/>
                  </a:cubicBezTo>
                  <a:close/>
                  <a:moveTo>
                    <a:pt x="5989" y="22615"/>
                  </a:moveTo>
                  <a:lnTo>
                    <a:pt x="5989" y="22706"/>
                  </a:lnTo>
                  <a:lnTo>
                    <a:pt x="5958" y="22706"/>
                  </a:lnTo>
                  <a:lnTo>
                    <a:pt x="5958" y="22615"/>
                  </a:lnTo>
                  <a:close/>
                  <a:moveTo>
                    <a:pt x="78665" y="22706"/>
                  </a:moveTo>
                  <a:lnTo>
                    <a:pt x="78665" y="22736"/>
                  </a:lnTo>
                  <a:lnTo>
                    <a:pt x="78565" y="22761"/>
                  </a:lnTo>
                  <a:lnTo>
                    <a:pt x="78565" y="22761"/>
                  </a:lnTo>
                  <a:cubicBezTo>
                    <a:pt x="78597" y="22706"/>
                    <a:pt x="78624" y="22706"/>
                    <a:pt x="78665" y="22706"/>
                  </a:cubicBezTo>
                  <a:close/>
                  <a:moveTo>
                    <a:pt x="47357" y="22675"/>
                  </a:moveTo>
                  <a:cubicBezTo>
                    <a:pt x="47357" y="22706"/>
                    <a:pt x="47327" y="22736"/>
                    <a:pt x="47327" y="22767"/>
                  </a:cubicBezTo>
                  <a:lnTo>
                    <a:pt x="47297" y="22736"/>
                  </a:lnTo>
                  <a:lnTo>
                    <a:pt x="47357" y="22675"/>
                  </a:lnTo>
                  <a:close/>
                  <a:moveTo>
                    <a:pt x="78969" y="22706"/>
                  </a:moveTo>
                  <a:lnTo>
                    <a:pt x="78969" y="22797"/>
                  </a:lnTo>
                  <a:lnTo>
                    <a:pt x="78787" y="22858"/>
                  </a:lnTo>
                  <a:lnTo>
                    <a:pt x="78756" y="22706"/>
                  </a:lnTo>
                  <a:close/>
                  <a:moveTo>
                    <a:pt x="3648" y="22767"/>
                  </a:moveTo>
                  <a:lnTo>
                    <a:pt x="3648" y="22979"/>
                  </a:lnTo>
                  <a:lnTo>
                    <a:pt x="3618" y="22979"/>
                  </a:lnTo>
                  <a:lnTo>
                    <a:pt x="3588" y="22767"/>
                  </a:lnTo>
                  <a:close/>
                  <a:moveTo>
                    <a:pt x="4895" y="22949"/>
                  </a:moveTo>
                  <a:lnTo>
                    <a:pt x="4895" y="22979"/>
                  </a:lnTo>
                  <a:lnTo>
                    <a:pt x="4834" y="22979"/>
                  </a:lnTo>
                  <a:lnTo>
                    <a:pt x="4834" y="22949"/>
                  </a:lnTo>
                  <a:close/>
                  <a:moveTo>
                    <a:pt x="3344" y="22919"/>
                  </a:moveTo>
                  <a:lnTo>
                    <a:pt x="3375" y="23040"/>
                  </a:lnTo>
                  <a:lnTo>
                    <a:pt x="3314" y="23040"/>
                  </a:lnTo>
                  <a:lnTo>
                    <a:pt x="3314" y="22919"/>
                  </a:lnTo>
                  <a:close/>
                  <a:moveTo>
                    <a:pt x="4895" y="23071"/>
                  </a:moveTo>
                  <a:lnTo>
                    <a:pt x="4895" y="23101"/>
                  </a:lnTo>
                  <a:lnTo>
                    <a:pt x="4773" y="23131"/>
                  </a:lnTo>
                  <a:lnTo>
                    <a:pt x="4773" y="23071"/>
                  </a:lnTo>
                  <a:close/>
                  <a:moveTo>
                    <a:pt x="78087" y="22554"/>
                  </a:moveTo>
                  <a:lnTo>
                    <a:pt x="78239" y="22797"/>
                  </a:lnTo>
                  <a:lnTo>
                    <a:pt x="78361" y="22675"/>
                  </a:lnTo>
                  <a:cubicBezTo>
                    <a:pt x="78415" y="22711"/>
                    <a:pt x="78468" y="22736"/>
                    <a:pt x="78497" y="22776"/>
                  </a:cubicBezTo>
                  <a:lnTo>
                    <a:pt x="78497" y="22776"/>
                  </a:lnTo>
                  <a:cubicBezTo>
                    <a:pt x="78412" y="22894"/>
                    <a:pt x="78302" y="22984"/>
                    <a:pt x="78148" y="23010"/>
                  </a:cubicBezTo>
                  <a:lnTo>
                    <a:pt x="78239" y="23131"/>
                  </a:lnTo>
                  <a:cubicBezTo>
                    <a:pt x="78210" y="23143"/>
                    <a:pt x="78186" y="23148"/>
                    <a:pt x="78165" y="23148"/>
                  </a:cubicBezTo>
                  <a:cubicBezTo>
                    <a:pt x="78075" y="23148"/>
                    <a:pt x="78045" y="23059"/>
                    <a:pt x="77996" y="23010"/>
                  </a:cubicBezTo>
                  <a:lnTo>
                    <a:pt x="77692" y="23071"/>
                  </a:lnTo>
                  <a:lnTo>
                    <a:pt x="77571" y="22979"/>
                  </a:lnTo>
                  <a:lnTo>
                    <a:pt x="77571" y="22675"/>
                  </a:lnTo>
                  <a:lnTo>
                    <a:pt x="77753" y="22736"/>
                  </a:lnTo>
                  <a:lnTo>
                    <a:pt x="77966" y="22645"/>
                  </a:lnTo>
                  <a:lnTo>
                    <a:pt x="77966" y="22645"/>
                  </a:lnTo>
                  <a:lnTo>
                    <a:pt x="77844" y="22827"/>
                  </a:lnTo>
                  <a:lnTo>
                    <a:pt x="77966" y="22888"/>
                  </a:lnTo>
                  <a:lnTo>
                    <a:pt x="78087" y="22554"/>
                  </a:lnTo>
                  <a:close/>
                  <a:moveTo>
                    <a:pt x="62798" y="23071"/>
                  </a:moveTo>
                  <a:lnTo>
                    <a:pt x="62798" y="23162"/>
                  </a:lnTo>
                  <a:lnTo>
                    <a:pt x="62768" y="23162"/>
                  </a:lnTo>
                  <a:lnTo>
                    <a:pt x="62768" y="23071"/>
                  </a:lnTo>
                  <a:close/>
                  <a:moveTo>
                    <a:pt x="3314" y="23192"/>
                  </a:moveTo>
                  <a:lnTo>
                    <a:pt x="3527" y="23344"/>
                  </a:lnTo>
                  <a:lnTo>
                    <a:pt x="3284" y="23374"/>
                  </a:lnTo>
                  <a:lnTo>
                    <a:pt x="3314" y="23192"/>
                  </a:lnTo>
                  <a:close/>
                  <a:moveTo>
                    <a:pt x="3922" y="23526"/>
                  </a:moveTo>
                  <a:lnTo>
                    <a:pt x="3922" y="23618"/>
                  </a:lnTo>
                  <a:lnTo>
                    <a:pt x="3892" y="23618"/>
                  </a:lnTo>
                  <a:lnTo>
                    <a:pt x="3892" y="23526"/>
                  </a:lnTo>
                  <a:close/>
                  <a:moveTo>
                    <a:pt x="80154" y="23557"/>
                  </a:moveTo>
                  <a:lnTo>
                    <a:pt x="79942" y="23709"/>
                  </a:lnTo>
                  <a:lnTo>
                    <a:pt x="79911" y="23557"/>
                  </a:lnTo>
                  <a:close/>
                  <a:moveTo>
                    <a:pt x="77844" y="23830"/>
                  </a:moveTo>
                  <a:lnTo>
                    <a:pt x="77844" y="23922"/>
                  </a:lnTo>
                  <a:lnTo>
                    <a:pt x="77814" y="23922"/>
                  </a:lnTo>
                  <a:lnTo>
                    <a:pt x="77814" y="23830"/>
                  </a:lnTo>
                  <a:close/>
                  <a:moveTo>
                    <a:pt x="45047" y="23861"/>
                  </a:moveTo>
                  <a:cubicBezTo>
                    <a:pt x="45230" y="23861"/>
                    <a:pt x="45230" y="23861"/>
                    <a:pt x="45199" y="23982"/>
                  </a:cubicBezTo>
                  <a:lnTo>
                    <a:pt x="45047" y="23861"/>
                  </a:lnTo>
                  <a:close/>
                  <a:moveTo>
                    <a:pt x="46598" y="24134"/>
                  </a:moveTo>
                  <a:lnTo>
                    <a:pt x="46598" y="24226"/>
                  </a:lnTo>
                  <a:lnTo>
                    <a:pt x="46567" y="24226"/>
                  </a:lnTo>
                  <a:lnTo>
                    <a:pt x="46567" y="24134"/>
                  </a:lnTo>
                  <a:close/>
                  <a:moveTo>
                    <a:pt x="81742" y="24061"/>
                  </a:moveTo>
                  <a:cubicBezTo>
                    <a:pt x="81753" y="24061"/>
                    <a:pt x="81769" y="24065"/>
                    <a:pt x="81796" y="24074"/>
                  </a:cubicBezTo>
                  <a:cubicBezTo>
                    <a:pt x="81857" y="24104"/>
                    <a:pt x="81917" y="24134"/>
                    <a:pt x="82039" y="24195"/>
                  </a:cubicBezTo>
                  <a:lnTo>
                    <a:pt x="81796" y="24226"/>
                  </a:lnTo>
                  <a:lnTo>
                    <a:pt x="81674" y="24104"/>
                  </a:lnTo>
                  <a:cubicBezTo>
                    <a:pt x="81717" y="24082"/>
                    <a:pt x="81715" y="24061"/>
                    <a:pt x="81742" y="24061"/>
                  </a:cubicBezTo>
                  <a:close/>
                  <a:moveTo>
                    <a:pt x="2676" y="23770"/>
                  </a:moveTo>
                  <a:lnTo>
                    <a:pt x="2676" y="23922"/>
                  </a:lnTo>
                  <a:lnTo>
                    <a:pt x="2797" y="23830"/>
                  </a:lnTo>
                  <a:lnTo>
                    <a:pt x="2919" y="23952"/>
                  </a:lnTo>
                  <a:lnTo>
                    <a:pt x="2676" y="23982"/>
                  </a:lnTo>
                  <a:lnTo>
                    <a:pt x="2737" y="24195"/>
                  </a:lnTo>
                  <a:lnTo>
                    <a:pt x="2645" y="24378"/>
                  </a:lnTo>
                  <a:cubicBezTo>
                    <a:pt x="2645" y="24347"/>
                    <a:pt x="2615" y="24317"/>
                    <a:pt x="2615" y="24317"/>
                  </a:cubicBezTo>
                  <a:cubicBezTo>
                    <a:pt x="2585" y="24226"/>
                    <a:pt x="2585" y="24104"/>
                    <a:pt x="2554" y="24043"/>
                  </a:cubicBezTo>
                  <a:cubicBezTo>
                    <a:pt x="2524" y="23982"/>
                    <a:pt x="2524" y="23861"/>
                    <a:pt x="2524" y="23770"/>
                  </a:cubicBezTo>
                  <a:close/>
                  <a:moveTo>
                    <a:pt x="80762" y="24134"/>
                  </a:moveTo>
                  <a:cubicBezTo>
                    <a:pt x="80884" y="24134"/>
                    <a:pt x="80945" y="24226"/>
                    <a:pt x="80975" y="24378"/>
                  </a:cubicBezTo>
                  <a:lnTo>
                    <a:pt x="80732" y="24256"/>
                  </a:lnTo>
                  <a:lnTo>
                    <a:pt x="80762" y="24134"/>
                  </a:lnTo>
                  <a:close/>
                  <a:moveTo>
                    <a:pt x="80732" y="24378"/>
                  </a:moveTo>
                  <a:lnTo>
                    <a:pt x="80732" y="24408"/>
                  </a:lnTo>
                  <a:lnTo>
                    <a:pt x="80428" y="24408"/>
                  </a:lnTo>
                  <a:lnTo>
                    <a:pt x="80428" y="24378"/>
                  </a:lnTo>
                  <a:close/>
                  <a:moveTo>
                    <a:pt x="80276" y="24378"/>
                  </a:moveTo>
                  <a:lnTo>
                    <a:pt x="80276" y="24438"/>
                  </a:lnTo>
                  <a:lnTo>
                    <a:pt x="80246" y="24438"/>
                  </a:lnTo>
                  <a:lnTo>
                    <a:pt x="80246" y="24378"/>
                  </a:lnTo>
                  <a:close/>
                  <a:moveTo>
                    <a:pt x="3800" y="24469"/>
                  </a:moveTo>
                  <a:lnTo>
                    <a:pt x="3800" y="24499"/>
                  </a:lnTo>
                  <a:lnTo>
                    <a:pt x="3709" y="24499"/>
                  </a:lnTo>
                  <a:lnTo>
                    <a:pt x="3709" y="24469"/>
                  </a:lnTo>
                  <a:close/>
                  <a:moveTo>
                    <a:pt x="81340" y="24104"/>
                  </a:moveTo>
                  <a:lnTo>
                    <a:pt x="81127" y="24499"/>
                  </a:lnTo>
                  <a:cubicBezTo>
                    <a:pt x="81097" y="24165"/>
                    <a:pt x="81097" y="24165"/>
                    <a:pt x="81340" y="24104"/>
                  </a:cubicBezTo>
                  <a:close/>
                  <a:moveTo>
                    <a:pt x="64683" y="24256"/>
                  </a:moveTo>
                  <a:lnTo>
                    <a:pt x="64926" y="24408"/>
                  </a:lnTo>
                  <a:lnTo>
                    <a:pt x="64774" y="24530"/>
                  </a:lnTo>
                  <a:lnTo>
                    <a:pt x="64683" y="24256"/>
                  </a:lnTo>
                  <a:close/>
                  <a:moveTo>
                    <a:pt x="80063" y="24438"/>
                  </a:moveTo>
                  <a:lnTo>
                    <a:pt x="80063" y="24530"/>
                  </a:lnTo>
                  <a:lnTo>
                    <a:pt x="80033" y="24530"/>
                  </a:lnTo>
                  <a:lnTo>
                    <a:pt x="80033" y="24438"/>
                  </a:lnTo>
                  <a:close/>
                  <a:moveTo>
                    <a:pt x="61704" y="24530"/>
                  </a:moveTo>
                  <a:lnTo>
                    <a:pt x="61704" y="24590"/>
                  </a:lnTo>
                  <a:lnTo>
                    <a:pt x="61583" y="24590"/>
                  </a:lnTo>
                  <a:lnTo>
                    <a:pt x="61583" y="24560"/>
                  </a:lnTo>
                  <a:lnTo>
                    <a:pt x="61704" y="24530"/>
                  </a:lnTo>
                  <a:close/>
                  <a:moveTo>
                    <a:pt x="3466" y="24530"/>
                  </a:moveTo>
                  <a:lnTo>
                    <a:pt x="3496" y="24651"/>
                  </a:lnTo>
                  <a:lnTo>
                    <a:pt x="3436" y="24651"/>
                  </a:lnTo>
                  <a:lnTo>
                    <a:pt x="3436" y="24530"/>
                  </a:lnTo>
                  <a:close/>
                  <a:moveTo>
                    <a:pt x="79566" y="24376"/>
                  </a:moveTo>
                  <a:cubicBezTo>
                    <a:pt x="79638" y="24376"/>
                    <a:pt x="79683" y="24461"/>
                    <a:pt x="79729" y="24530"/>
                  </a:cubicBezTo>
                  <a:lnTo>
                    <a:pt x="79638" y="24651"/>
                  </a:lnTo>
                  <a:lnTo>
                    <a:pt x="79486" y="24408"/>
                  </a:lnTo>
                  <a:cubicBezTo>
                    <a:pt x="79516" y="24385"/>
                    <a:pt x="79543" y="24376"/>
                    <a:pt x="79566" y="24376"/>
                  </a:cubicBezTo>
                  <a:close/>
                  <a:moveTo>
                    <a:pt x="40914" y="24378"/>
                  </a:moveTo>
                  <a:lnTo>
                    <a:pt x="41217" y="24621"/>
                  </a:lnTo>
                  <a:cubicBezTo>
                    <a:pt x="41197" y="24663"/>
                    <a:pt x="41190" y="24734"/>
                    <a:pt x="41148" y="24734"/>
                  </a:cubicBezTo>
                  <a:cubicBezTo>
                    <a:pt x="41129" y="24734"/>
                    <a:pt x="41103" y="24719"/>
                    <a:pt x="41066" y="24681"/>
                  </a:cubicBezTo>
                  <a:cubicBezTo>
                    <a:pt x="40974" y="24621"/>
                    <a:pt x="40883" y="24560"/>
                    <a:pt x="40762" y="24530"/>
                  </a:cubicBezTo>
                  <a:lnTo>
                    <a:pt x="40914" y="24378"/>
                  </a:lnTo>
                  <a:close/>
                  <a:moveTo>
                    <a:pt x="2307" y="24765"/>
                  </a:moveTo>
                  <a:cubicBezTo>
                    <a:pt x="2334" y="24765"/>
                    <a:pt x="2357" y="24788"/>
                    <a:pt x="2402" y="24833"/>
                  </a:cubicBezTo>
                  <a:cubicBezTo>
                    <a:pt x="2433" y="24833"/>
                    <a:pt x="2463" y="24864"/>
                    <a:pt x="2493" y="24864"/>
                  </a:cubicBezTo>
                  <a:lnTo>
                    <a:pt x="2463" y="24894"/>
                  </a:lnTo>
                  <a:lnTo>
                    <a:pt x="2402" y="24833"/>
                  </a:lnTo>
                  <a:lnTo>
                    <a:pt x="2189" y="24833"/>
                  </a:lnTo>
                  <a:cubicBezTo>
                    <a:pt x="2250" y="24788"/>
                    <a:pt x="2281" y="24765"/>
                    <a:pt x="2307" y="24765"/>
                  </a:cubicBezTo>
                  <a:close/>
                  <a:moveTo>
                    <a:pt x="41005" y="24803"/>
                  </a:moveTo>
                  <a:lnTo>
                    <a:pt x="41005" y="24894"/>
                  </a:lnTo>
                  <a:lnTo>
                    <a:pt x="40883" y="24894"/>
                  </a:lnTo>
                  <a:lnTo>
                    <a:pt x="40883" y="24833"/>
                  </a:lnTo>
                  <a:lnTo>
                    <a:pt x="41005" y="24803"/>
                  </a:lnTo>
                  <a:close/>
                  <a:moveTo>
                    <a:pt x="82009" y="24651"/>
                  </a:moveTo>
                  <a:lnTo>
                    <a:pt x="81917" y="24833"/>
                  </a:lnTo>
                  <a:lnTo>
                    <a:pt x="81978" y="24955"/>
                  </a:lnTo>
                  <a:lnTo>
                    <a:pt x="81857" y="24985"/>
                  </a:lnTo>
                  <a:lnTo>
                    <a:pt x="81857" y="24681"/>
                  </a:lnTo>
                  <a:lnTo>
                    <a:pt x="82009" y="24651"/>
                  </a:lnTo>
                  <a:close/>
                  <a:moveTo>
                    <a:pt x="1885" y="25077"/>
                  </a:moveTo>
                  <a:lnTo>
                    <a:pt x="1885" y="25107"/>
                  </a:lnTo>
                  <a:lnTo>
                    <a:pt x="1794" y="25107"/>
                  </a:lnTo>
                  <a:lnTo>
                    <a:pt x="1794" y="25077"/>
                  </a:lnTo>
                  <a:close/>
                  <a:moveTo>
                    <a:pt x="2129" y="24864"/>
                  </a:moveTo>
                  <a:lnTo>
                    <a:pt x="2250" y="25168"/>
                  </a:lnTo>
                  <a:cubicBezTo>
                    <a:pt x="2159" y="25137"/>
                    <a:pt x="2037" y="25077"/>
                    <a:pt x="2007" y="24955"/>
                  </a:cubicBezTo>
                  <a:lnTo>
                    <a:pt x="2129" y="24864"/>
                  </a:lnTo>
                  <a:close/>
                  <a:moveTo>
                    <a:pt x="40792" y="25107"/>
                  </a:moveTo>
                  <a:lnTo>
                    <a:pt x="40792" y="25198"/>
                  </a:lnTo>
                  <a:lnTo>
                    <a:pt x="40670" y="25198"/>
                  </a:lnTo>
                  <a:lnTo>
                    <a:pt x="40670" y="25137"/>
                  </a:lnTo>
                  <a:lnTo>
                    <a:pt x="40792" y="25107"/>
                  </a:lnTo>
                  <a:close/>
                  <a:moveTo>
                    <a:pt x="63558" y="25198"/>
                  </a:moveTo>
                  <a:lnTo>
                    <a:pt x="63558" y="25350"/>
                  </a:lnTo>
                  <a:lnTo>
                    <a:pt x="63528" y="25350"/>
                  </a:lnTo>
                  <a:lnTo>
                    <a:pt x="63498" y="25198"/>
                  </a:lnTo>
                  <a:close/>
                  <a:moveTo>
                    <a:pt x="27266" y="25350"/>
                  </a:moveTo>
                  <a:cubicBezTo>
                    <a:pt x="27327" y="25441"/>
                    <a:pt x="27327" y="25502"/>
                    <a:pt x="27175" y="25502"/>
                  </a:cubicBezTo>
                  <a:lnTo>
                    <a:pt x="27175" y="25350"/>
                  </a:lnTo>
                  <a:close/>
                  <a:moveTo>
                    <a:pt x="1095" y="25411"/>
                  </a:moveTo>
                  <a:lnTo>
                    <a:pt x="1217" y="25502"/>
                  </a:lnTo>
                  <a:lnTo>
                    <a:pt x="1095" y="25533"/>
                  </a:lnTo>
                  <a:lnTo>
                    <a:pt x="1095" y="25411"/>
                  </a:lnTo>
                  <a:close/>
                  <a:moveTo>
                    <a:pt x="51978" y="25441"/>
                  </a:moveTo>
                  <a:lnTo>
                    <a:pt x="52008" y="25593"/>
                  </a:lnTo>
                  <a:lnTo>
                    <a:pt x="51947" y="25593"/>
                  </a:lnTo>
                  <a:lnTo>
                    <a:pt x="51947" y="25441"/>
                  </a:lnTo>
                  <a:close/>
                  <a:moveTo>
                    <a:pt x="16962" y="25654"/>
                  </a:moveTo>
                  <a:lnTo>
                    <a:pt x="16962" y="25745"/>
                  </a:lnTo>
                  <a:lnTo>
                    <a:pt x="16931" y="25745"/>
                  </a:lnTo>
                  <a:lnTo>
                    <a:pt x="16931" y="25654"/>
                  </a:lnTo>
                  <a:close/>
                  <a:moveTo>
                    <a:pt x="54470" y="25654"/>
                  </a:moveTo>
                  <a:lnTo>
                    <a:pt x="54470" y="25745"/>
                  </a:lnTo>
                  <a:lnTo>
                    <a:pt x="54440" y="25745"/>
                  </a:lnTo>
                  <a:lnTo>
                    <a:pt x="54440" y="25654"/>
                  </a:lnTo>
                  <a:close/>
                  <a:moveTo>
                    <a:pt x="1581" y="25776"/>
                  </a:moveTo>
                  <a:lnTo>
                    <a:pt x="1581" y="25806"/>
                  </a:lnTo>
                  <a:lnTo>
                    <a:pt x="1521" y="25806"/>
                  </a:lnTo>
                  <a:lnTo>
                    <a:pt x="1521" y="25776"/>
                  </a:lnTo>
                  <a:close/>
                  <a:moveTo>
                    <a:pt x="24196" y="25989"/>
                  </a:moveTo>
                  <a:lnTo>
                    <a:pt x="24196" y="26019"/>
                  </a:lnTo>
                  <a:lnTo>
                    <a:pt x="24135" y="26019"/>
                  </a:lnTo>
                  <a:lnTo>
                    <a:pt x="24135" y="25989"/>
                  </a:lnTo>
                  <a:close/>
                  <a:moveTo>
                    <a:pt x="28087" y="25989"/>
                  </a:moveTo>
                  <a:lnTo>
                    <a:pt x="28087" y="26019"/>
                  </a:lnTo>
                  <a:lnTo>
                    <a:pt x="27995" y="26049"/>
                  </a:lnTo>
                  <a:lnTo>
                    <a:pt x="27995" y="25989"/>
                  </a:lnTo>
                  <a:close/>
                  <a:moveTo>
                    <a:pt x="47114" y="25928"/>
                  </a:moveTo>
                  <a:lnTo>
                    <a:pt x="47388" y="26019"/>
                  </a:lnTo>
                  <a:lnTo>
                    <a:pt x="47145" y="26049"/>
                  </a:lnTo>
                  <a:lnTo>
                    <a:pt x="47114" y="25928"/>
                  </a:lnTo>
                  <a:close/>
                  <a:moveTo>
                    <a:pt x="25564" y="26049"/>
                  </a:moveTo>
                  <a:lnTo>
                    <a:pt x="25625" y="26110"/>
                  </a:lnTo>
                  <a:cubicBezTo>
                    <a:pt x="25655" y="26110"/>
                    <a:pt x="25655" y="26140"/>
                    <a:pt x="25685" y="26171"/>
                  </a:cubicBezTo>
                  <a:lnTo>
                    <a:pt x="25655" y="26171"/>
                  </a:lnTo>
                  <a:lnTo>
                    <a:pt x="25625" y="26110"/>
                  </a:lnTo>
                  <a:cubicBezTo>
                    <a:pt x="25594" y="26110"/>
                    <a:pt x="25564" y="26110"/>
                    <a:pt x="25533" y="26080"/>
                  </a:cubicBezTo>
                  <a:lnTo>
                    <a:pt x="25564" y="26049"/>
                  </a:lnTo>
                  <a:close/>
                  <a:moveTo>
                    <a:pt x="15594" y="26292"/>
                  </a:moveTo>
                  <a:lnTo>
                    <a:pt x="15594" y="26323"/>
                  </a:lnTo>
                  <a:lnTo>
                    <a:pt x="15503" y="26323"/>
                  </a:lnTo>
                  <a:lnTo>
                    <a:pt x="15503" y="26292"/>
                  </a:lnTo>
                  <a:close/>
                  <a:moveTo>
                    <a:pt x="26354" y="26384"/>
                  </a:moveTo>
                  <a:lnTo>
                    <a:pt x="26354" y="26414"/>
                  </a:lnTo>
                  <a:lnTo>
                    <a:pt x="26263" y="26414"/>
                  </a:lnTo>
                  <a:lnTo>
                    <a:pt x="26263" y="26384"/>
                  </a:lnTo>
                  <a:close/>
                  <a:moveTo>
                    <a:pt x="25655" y="26444"/>
                  </a:moveTo>
                  <a:lnTo>
                    <a:pt x="25655" y="26475"/>
                  </a:lnTo>
                  <a:lnTo>
                    <a:pt x="25533" y="26505"/>
                  </a:lnTo>
                  <a:lnTo>
                    <a:pt x="25533" y="26444"/>
                  </a:lnTo>
                  <a:close/>
                  <a:moveTo>
                    <a:pt x="19485" y="26536"/>
                  </a:moveTo>
                  <a:lnTo>
                    <a:pt x="19485" y="26566"/>
                  </a:lnTo>
                  <a:lnTo>
                    <a:pt x="19424" y="26566"/>
                  </a:lnTo>
                  <a:lnTo>
                    <a:pt x="19424" y="26536"/>
                  </a:lnTo>
                  <a:close/>
                  <a:moveTo>
                    <a:pt x="1430" y="26809"/>
                  </a:moveTo>
                  <a:lnTo>
                    <a:pt x="1430" y="26870"/>
                  </a:lnTo>
                  <a:lnTo>
                    <a:pt x="1308" y="26870"/>
                  </a:lnTo>
                  <a:lnTo>
                    <a:pt x="1308" y="26840"/>
                  </a:lnTo>
                  <a:lnTo>
                    <a:pt x="1430" y="26809"/>
                  </a:lnTo>
                  <a:close/>
                  <a:moveTo>
                    <a:pt x="12524" y="27083"/>
                  </a:moveTo>
                  <a:lnTo>
                    <a:pt x="12585" y="27144"/>
                  </a:lnTo>
                  <a:lnTo>
                    <a:pt x="12585" y="27144"/>
                  </a:lnTo>
                  <a:lnTo>
                    <a:pt x="12494" y="27113"/>
                  </a:lnTo>
                  <a:lnTo>
                    <a:pt x="12524" y="27083"/>
                  </a:lnTo>
                  <a:close/>
                  <a:moveTo>
                    <a:pt x="8876" y="27144"/>
                  </a:moveTo>
                  <a:lnTo>
                    <a:pt x="8876" y="27174"/>
                  </a:lnTo>
                  <a:lnTo>
                    <a:pt x="8816" y="27174"/>
                  </a:lnTo>
                  <a:lnTo>
                    <a:pt x="8816" y="27144"/>
                  </a:lnTo>
                  <a:close/>
                  <a:moveTo>
                    <a:pt x="1673" y="26961"/>
                  </a:moveTo>
                  <a:lnTo>
                    <a:pt x="2068" y="27052"/>
                  </a:lnTo>
                  <a:lnTo>
                    <a:pt x="1794" y="27204"/>
                  </a:lnTo>
                  <a:lnTo>
                    <a:pt x="1642" y="27052"/>
                  </a:lnTo>
                  <a:lnTo>
                    <a:pt x="1673" y="26961"/>
                  </a:lnTo>
                  <a:close/>
                  <a:moveTo>
                    <a:pt x="1794" y="27265"/>
                  </a:moveTo>
                  <a:lnTo>
                    <a:pt x="1794" y="27356"/>
                  </a:lnTo>
                  <a:lnTo>
                    <a:pt x="1764" y="27356"/>
                  </a:lnTo>
                  <a:lnTo>
                    <a:pt x="1764" y="27265"/>
                  </a:lnTo>
                  <a:close/>
                  <a:moveTo>
                    <a:pt x="4348" y="27539"/>
                  </a:moveTo>
                  <a:cubicBezTo>
                    <a:pt x="4469" y="27691"/>
                    <a:pt x="4469" y="27691"/>
                    <a:pt x="4348" y="27934"/>
                  </a:cubicBezTo>
                  <a:lnTo>
                    <a:pt x="4317" y="27934"/>
                  </a:lnTo>
                  <a:lnTo>
                    <a:pt x="4256" y="27873"/>
                  </a:lnTo>
                  <a:lnTo>
                    <a:pt x="4348" y="27539"/>
                  </a:lnTo>
                  <a:close/>
                  <a:moveTo>
                    <a:pt x="73923" y="0"/>
                  </a:moveTo>
                  <a:lnTo>
                    <a:pt x="73862" y="31"/>
                  </a:lnTo>
                  <a:lnTo>
                    <a:pt x="73954" y="183"/>
                  </a:lnTo>
                  <a:lnTo>
                    <a:pt x="73832" y="304"/>
                  </a:lnTo>
                  <a:lnTo>
                    <a:pt x="73498" y="213"/>
                  </a:lnTo>
                  <a:cubicBezTo>
                    <a:pt x="73498" y="213"/>
                    <a:pt x="73437" y="213"/>
                    <a:pt x="73437" y="243"/>
                  </a:cubicBezTo>
                  <a:lnTo>
                    <a:pt x="73437" y="335"/>
                  </a:lnTo>
                  <a:lnTo>
                    <a:pt x="73802" y="487"/>
                  </a:lnTo>
                  <a:lnTo>
                    <a:pt x="73862" y="730"/>
                  </a:lnTo>
                  <a:lnTo>
                    <a:pt x="73619" y="1064"/>
                  </a:lnTo>
                  <a:cubicBezTo>
                    <a:pt x="73559" y="943"/>
                    <a:pt x="73346" y="973"/>
                    <a:pt x="73376" y="791"/>
                  </a:cubicBezTo>
                  <a:lnTo>
                    <a:pt x="73528" y="730"/>
                  </a:lnTo>
                  <a:lnTo>
                    <a:pt x="73437" y="639"/>
                  </a:lnTo>
                  <a:cubicBezTo>
                    <a:pt x="73346" y="639"/>
                    <a:pt x="73255" y="669"/>
                    <a:pt x="73194" y="699"/>
                  </a:cubicBezTo>
                  <a:cubicBezTo>
                    <a:pt x="73133" y="730"/>
                    <a:pt x="73072" y="821"/>
                    <a:pt x="73042" y="882"/>
                  </a:cubicBezTo>
                  <a:lnTo>
                    <a:pt x="72738" y="487"/>
                  </a:lnTo>
                  <a:lnTo>
                    <a:pt x="72252" y="699"/>
                  </a:lnTo>
                  <a:lnTo>
                    <a:pt x="72069" y="517"/>
                  </a:lnTo>
                  <a:lnTo>
                    <a:pt x="71978" y="791"/>
                  </a:lnTo>
                  <a:lnTo>
                    <a:pt x="71552" y="912"/>
                  </a:lnTo>
                  <a:lnTo>
                    <a:pt x="71492" y="1064"/>
                  </a:lnTo>
                  <a:lnTo>
                    <a:pt x="71461" y="1064"/>
                  </a:lnTo>
                  <a:lnTo>
                    <a:pt x="71461" y="791"/>
                  </a:lnTo>
                  <a:lnTo>
                    <a:pt x="71188" y="791"/>
                  </a:lnTo>
                  <a:lnTo>
                    <a:pt x="71431" y="1277"/>
                  </a:lnTo>
                  <a:lnTo>
                    <a:pt x="71309" y="1307"/>
                  </a:lnTo>
                  <a:lnTo>
                    <a:pt x="71188" y="1642"/>
                  </a:lnTo>
                  <a:cubicBezTo>
                    <a:pt x="71108" y="1562"/>
                    <a:pt x="71038" y="1534"/>
                    <a:pt x="70970" y="1534"/>
                  </a:cubicBezTo>
                  <a:cubicBezTo>
                    <a:pt x="70857" y="1534"/>
                    <a:pt x="70755" y="1615"/>
                    <a:pt x="70641" y="1672"/>
                  </a:cubicBezTo>
                  <a:lnTo>
                    <a:pt x="70519" y="1550"/>
                  </a:lnTo>
                  <a:cubicBezTo>
                    <a:pt x="70473" y="1596"/>
                    <a:pt x="70413" y="1619"/>
                    <a:pt x="70352" y="1619"/>
                  </a:cubicBezTo>
                  <a:cubicBezTo>
                    <a:pt x="70291" y="1619"/>
                    <a:pt x="70230" y="1596"/>
                    <a:pt x="70185" y="1550"/>
                  </a:cubicBezTo>
                  <a:lnTo>
                    <a:pt x="70063" y="1733"/>
                  </a:lnTo>
                  <a:lnTo>
                    <a:pt x="69850" y="1581"/>
                  </a:lnTo>
                  <a:lnTo>
                    <a:pt x="69911" y="1155"/>
                  </a:lnTo>
                  <a:lnTo>
                    <a:pt x="69759" y="943"/>
                  </a:lnTo>
                  <a:lnTo>
                    <a:pt x="69546" y="1155"/>
                  </a:lnTo>
                  <a:lnTo>
                    <a:pt x="69303" y="973"/>
                  </a:lnTo>
                  <a:lnTo>
                    <a:pt x="69303" y="1216"/>
                  </a:lnTo>
                  <a:lnTo>
                    <a:pt x="69729" y="1247"/>
                  </a:lnTo>
                  <a:lnTo>
                    <a:pt x="69729" y="1550"/>
                  </a:lnTo>
                  <a:cubicBezTo>
                    <a:pt x="69631" y="1502"/>
                    <a:pt x="69577" y="1470"/>
                    <a:pt x="69525" y="1470"/>
                  </a:cubicBezTo>
                  <a:cubicBezTo>
                    <a:pt x="69479" y="1470"/>
                    <a:pt x="69435" y="1494"/>
                    <a:pt x="69364" y="1550"/>
                  </a:cubicBezTo>
                  <a:cubicBezTo>
                    <a:pt x="69212" y="1642"/>
                    <a:pt x="69212" y="1642"/>
                    <a:pt x="68847" y="1642"/>
                  </a:cubicBezTo>
                  <a:lnTo>
                    <a:pt x="68817" y="1763"/>
                  </a:lnTo>
                  <a:lnTo>
                    <a:pt x="68574" y="1763"/>
                  </a:lnTo>
                  <a:lnTo>
                    <a:pt x="68422" y="1581"/>
                  </a:lnTo>
                  <a:lnTo>
                    <a:pt x="68361" y="1854"/>
                  </a:lnTo>
                  <a:lnTo>
                    <a:pt x="68270" y="1854"/>
                  </a:lnTo>
                  <a:cubicBezTo>
                    <a:pt x="68178" y="1702"/>
                    <a:pt x="68330" y="1611"/>
                    <a:pt x="68330" y="1520"/>
                  </a:cubicBezTo>
                  <a:lnTo>
                    <a:pt x="68239" y="1429"/>
                  </a:lnTo>
                  <a:lnTo>
                    <a:pt x="67905" y="1490"/>
                  </a:lnTo>
                  <a:cubicBezTo>
                    <a:pt x="67844" y="1611"/>
                    <a:pt x="68057" y="1733"/>
                    <a:pt x="67905" y="1885"/>
                  </a:cubicBezTo>
                  <a:lnTo>
                    <a:pt x="67783" y="1794"/>
                  </a:lnTo>
                  <a:lnTo>
                    <a:pt x="67571" y="2006"/>
                  </a:lnTo>
                  <a:lnTo>
                    <a:pt x="67571" y="1794"/>
                  </a:lnTo>
                  <a:lnTo>
                    <a:pt x="67479" y="1915"/>
                  </a:lnTo>
                  <a:lnTo>
                    <a:pt x="67267" y="1915"/>
                  </a:lnTo>
                  <a:lnTo>
                    <a:pt x="67358" y="1702"/>
                  </a:lnTo>
                  <a:lnTo>
                    <a:pt x="67236" y="1490"/>
                  </a:lnTo>
                  <a:lnTo>
                    <a:pt x="66993" y="1550"/>
                  </a:lnTo>
                  <a:lnTo>
                    <a:pt x="66689" y="1277"/>
                  </a:lnTo>
                  <a:lnTo>
                    <a:pt x="66628" y="1277"/>
                  </a:lnTo>
                  <a:lnTo>
                    <a:pt x="66628" y="1581"/>
                  </a:lnTo>
                  <a:lnTo>
                    <a:pt x="66811" y="1672"/>
                  </a:lnTo>
                  <a:cubicBezTo>
                    <a:pt x="66719" y="1824"/>
                    <a:pt x="66598" y="1885"/>
                    <a:pt x="66598" y="2067"/>
                  </a:cubicBezTo>
                  <a:cubicBezTo>
                    <a:pt x="66598" y="2067"/>
                    <a:pt x="66537" y="2098"/>
                    <a:pt x="66476" y="2098"/>
                  </a:cubicBezTo>
                  <a:lnTo>
                    <a:pt x="66446" y="1794"/>
                  </a:lnTo>
                  <a:lnTo>
                    <a:pt x="66233" y="2310"/>
                  </a:lnTo>
                  <a:cubicBezTo>
                    <a:pt x="66227" y="2312"/>
                    <a:pt x="66221" y="2312"/>
                    <a:pt x="66216" y="2312"/>
                  </a:cubicBezTo>
                  <a:cubicBezTo>
                    <a:pt x="66111" y="2312"/>
                    <a:pt x="66143" y="2091"/>
                    <a:pt x="66046" y="2091"/>
                  </a:cubicBezTo>
                  <a:cubicBezTo>
                    <a:pt x="66024" y="2091"/>
                    <a:pt x="65997" y="2102"/>
                    <a:pt x="65960" y="2128"/>
                  </a:cubicBezTo>
                  <a:lnTo>
                    <a:pt x="66020" y="2219"/>
                  </a:lnTo>
                  <a:lnTo>
                    <a:pt x="65990" y="2250"/>
                  </a:lnTo>
                  <a:lnTo>
                    <a:pt x="65808" y="2158"/>
                  </a:lnTo>
                  <a:cubicBezTo>
                    <a:pt x="65754" y="2222"/>
                    <a:pt x="65701" y="2245"/>
                    <a:pt x="65647" y="2245"/>
                  </a:cubicBezTo>
                  <a:cubicBezTo>
                    <a:pt x="65549" y="2245"/>
                    <a:pt x="65450" y="2167"/>
                    <a:pt x="65352" y="2128"/>
                  </a:cubicBezTo>
                  <a:lnTo>
                    <a:pt x="65504" y="1733"/>
                  </a:lnTo>
                  <a:lnTo>
                    <a:pt x="65716" y="1946"/>
                  </a:lnTo>
                  <a:lnTo>
                    <a:pt x="65899" y="1854"/>
                  </a:lnTo>
                  <a:lnTo>
                    <a:pt x="65595" y="1550"/>
                  </a:lnTo>
                  <a:lnTo>
                    <a:pt x="65564" y="1338"/>
                  </a:lnTo>
                  <a:lnTo>
                    <a:pt x="65352" y="1672"/>
                  </a:lnTo>
                  <a:lnTo>
                    <a:pt x="65412" y="1338"/>
                  </a:lnTo>
                  <a:cubicBezTo>
                    <a:pt x="65399" y="1336"/>
                    <a:pt x="65386" y="1335"/>
                    <a:pt x="65374" y="1335"/>
                  </a:cubicBezTo>
                  <a:cubicBezTo>
                    <a:pt x="65207" y="1335"/>
                    <a:pt x="65255" y="1530"/>
                    <a:pt x="65169" y="1672"/>
                  </a:cubicBezTo>
                  <a:lnTo>
                    <a:pt x="65169" y="1277"/>
                  </a:lnTo>
                  <a:lnTo>
                    <a:pt x="64926" y="1216"/>
                  </a:lnTo>
                  <a:lnTo>
                    <a:pt x="65017" y="1125"/>
                  </a:lnTo>
                  <a:lnTo>
                    <a:pt x="64774" y="1064"/>
                  </a:lnTo>
                  <a:lnTo>
                    <a:pt x="64835" y="851"/>
                  </a:lnTo>
                  <a:lnTo>
                    <a:pt x="64744" y="851"/>
                  </a:lnTo>
                  <a:lnTo>
                    <a:pt x="64622" y="1095"/>
                  </a:lnTo>
                  <a:lnTo>
                    <a:pt x="64470" y="973"/>
                  </a:lnTo>
                  <a:cubicBezTo>
                    <a:pt x="64409" y="1095"/>
                    <a:pt x="64379" y="1155"/>
                    <a:pt x="64349" y="1247"/>
                  </a:cubicBezTo>
                  <a:cubicBezTo>
                    <a:pt x="64349" y="1277"/>
                    <a:pt x="64379" y="1277"/>
                    <a:pt x="64379" y="1307"/>
                  </a:cubicBezTo>
                  <a:lnTo>
                    <a:pt x="64501" y="1216"/>
                  </a:lnTo>
                  <a:cubicBezTo>
                    <a:pt x="64592" y="1398"/>
                    <a:pt x="64774" y="1520"/>
                    <a:pt x="64987" y="1581"/>
                  </a:cubicBezTo>
                  <a:lnTo>
                    <a:pt x="65048" y="1854"/>
                  </a:lnTo>
                  <a:lnTo>
                    <a:pt x="64865" y="1976"/>
                  </a:lnTo>
                  <a:cubicBezTo>
                    <a:pt x="64957" y="2067"/>
                    <a:pt x="65109" y="2098"/>
                    <a:pt x="65230" y="2128"/>
                  </a:cubicBezTo>
                  <a:lnTo>
                    <a:pt x="64896" y="2462"/>
                  </a:lnTo>
                  <a:cubicBezTo>
                    <a:pt x="64835" y="2158"/>
                    <a:pt x="64835" y="2158"/>
                    <a:pt x="64622" y="2158"/>
                  </a:cubicBezTo>
                  <a:lnTo>
                    <a:pt x="64349" y="2493"/>
                  </a:lnTo>
                  <a:lnTo>
                    <a:pt x="64257" y="2402"/>
                  </a:lnTo>
                  <a:lnTo>
                    <a:pt x="64136" y="2462"/>
                  </a:lnTo>
                  <a:lnTo>
                    <a:pt x="63862" y="2128"/>
                  </a:lnTo>
                  <a:cubicBezTo>
                    <a:pt x="63984" y="1976"/>
                    <a:pt x="63893" y="1854"/>
                    <a:pt x="63862" y="1702"/>
                  </a:cubicBezTo>
                  <a:lnTo>
                    <a:pt x="63741" y="2067"/>
                  </a:lnTo>
                  <a:lnTo>
                    <a:pt x="63558" y="2067"/>
                  </a:lnTo>
                  <a:lnTo>
                    <a:pt x="63528" y="1915"/>
                  </a:lnTo>
                  <a:lnTo>
                    <a:pt x="63285" y="1946"/>
                  </a:lnTo>
                  <a:cubicBezTo>
                    <a:pt x="63437" y="2037"/>
                    <a:pt x="63406" y="2158"/>
                    <a:pt x="63406" y="2280"/>
                  </a:cubicBezTo>
                  <a:lnTo>
                    <a:pt x="63194" y="2432"/>
                  </a:lnTo>
                  <a:lnTo>
                    <a:pt x="63163" y="2675"/>
                  </a:lnTo>
                  <a:lnTo>
                    <a:pt x="62859" y="2675"/>
                  </a:lnTo>
                  <a:cubicBezTo>
                    <a:pt x="62677" y="2584"/>
                    <a:pt x="62738" y="2432"/>
                    <a:pt x="62738" y="2310"/>
                  </a:cubicBezTo>
                  <a:cubicBezTo>
                    <a:pt x="62748" y="2308"/>
                    <a:pt x="62758" y="2307"/>
                    <a:pt x="62768" y="2307"/>
                  </a:cubicBezTo>
                  <a:cubicBezTo>
                    <a:pt x="62858" y="2307"/>
                    <a:pt x="62928" y="2385"/>
                    <a:pt x="63007" y="2385"/>
                  </a:cubicBezTo>
                  <a:cubicBezTo>
                    <a:pt x="63045" y="2385"/>
                    <a:pt x="63086" y="2366"/>
                    <a:pt x="63133" y="2310"/>
                  </a:cubicBezTo>
                  <a:lnTo>
                    <a:pt x="62798" y="2189"/>
                  </a:lnTo>
                  <a:lnTo>
                    <a:pt x="62434" y="2371"/>
                  </a:lnTo>
                  <a:lnTo>
                    <a:pt x="62191" y="2280"/>
                  </a:lnTo>
                  <a:lnTo>
                    <a:pt x="62282" y="2432"/>
                  </a:lnTo>
                  <a:lnTo>
                    <a:pt x="62130" y="2554"/>
                  </a:lnTo>
                  <a:lnTo>
                    <a:pt x="62130" y="2067"/>
                  </a:lnTo>
                  <a:lnTo>
                    <a:pt x="61948" y="2099"/>
                  </a:lnTo>
                  <a:lnTo>
                    <a:pt x="61948" y="2099"/>
                  </a:lnTo>
                  <a:lnTo>
                    <a:pt x="62069" y="2280"/>
                  </a:lnTo>
                  <a:lnTo>
                    <a:pt x="61947" y="2523"/>
                  </a:lnTo>
                  <a:lnTo>
                    <a:pt x="61947" y="2099"/>
                  </a:lnTo>
                  <a:lnTo>
                    <a:pt x="61947" y="2099"/>
                  </a:lnTo>
                  <a:lnTo>
                    <a:pt x="61431" y="2189"/>
                  </a:lnTo>
                  <a:lnTo>
                    <a:pt x="61279" y="2584"/>
                  </a:lnTo>
                  <a:lnTo>
                    <a:pt x="60914" y="2189"/>
                  </a:lnTo>
                  <a:lnTo>
                    <a:pt x="61096" y="2037"/>
                  </a:lnTo>
                  <a:lnTo>
                    <a:pt x="61096" y="1763"/>
                  </a:lnTo>
                  <a:lnTo>
                    <a:pt x="61066" y="1733"/>
                  </a:lnTo>
                  <a:lnTo>
                    <a:pt x="60944" y="1946"/>
                  </a:lnTo>
                  <a:lnTo>
                    <a:pt x="60884" y="1794"/>
                  </a:lnTo>
                  <a:lnTo>
                    <a:pt x="60701" y="2006"/>
                  </a:lnTo>
                  <a:cubicBezTo>
                    <a:pt x="60428" y="2006"/>
                    <a:pt x="60184" y="2067"/>
                    <a:pt x="59972" y="2250"/>
                  </a:cubicBezTo>
                  <a:lnTo>
                    <a:pt x="59698" y="1915"/>
                  </a:lnTo>
                  <a:lnTo>
                    <a:pt x="59607" y="2098"/>
                  </a:lnTo>
                  <a:lnTo>
                    <a:pt x="59394" y="2006"/>
                  </a:lnTo>
                  <a:lnTo>
                    <a:pt x="59516" y="2341"/>
                  </a:lnTo>
                  <a:cubicBezTo>
                    <a:pt x="59404" y="2285"/>
                    <a:pt x="59315" y="2229"/>
                    <a:pt x="59228" y="2229"/>
                  </a:cubicBezTo>
                  <a:cubicBezTo>
                    <a:pt x="59173" y="2229"/>
                    <a:pt x="59119" y="2251"/>
                    <a:pt x="59060" y="2310"/>
                  </a:cubicBezTo>
                  <a:cubicBezTo>
                    <a:pt x="59053" y="2314"/>
                    <a:pt x="59046" y="2315"/>
                    <a:pt x="59038" y="2315"/>
                  </a:cubicBezTo>
                  <a:cubicBezTo>
                    <a:pt x="58973" y="2315"/>
                    <a:pt x="58877" y="2219"/>
                    <a:pt x="58877" y="2219"/>
                  </a:cubicBezTo>
                  <a:lnTo>
                    <a:pt x="58786" y="2219"/>
                  </a:lnTo>
                  <a:lnTo>
                    <a:pt x="58695" y="2310"/>
                  </a:lnTo>
                  <a:lnTo>
                    <a:pt x="58665" y="2098"/>
                  </a:lnTo>
                  <a:cubicBezTo>
                    <a:pt x="58482" y="2128"/>
                    <a:pt x="58573" y="2280"/>
                    <a:pt x="58482" y="2402"/>
                  </a:cubicBezTo>
                  <a:lnTo>
                    <a:pt x="58361" y="2310"/>
                  </a:lnTo>
                  <a:lnTo>
                    <a:pt x="58178" y="2371"/>
                  </a:lnTo>
                  <a:lnTo>
                    <a:pt x="58148" y="2158"/>
                  </a:lnTo>
                  <a:lnTo>
                    <a:pt x="58026" y="2250"/>
                  </a:lnTo>
                  <a:cubicBezTo>
                    <a:pt x="58049" y="2137"/>
                    <a:pt x="58038" y="2074"/>
                    <a:pt x="57981" y="2074"/>
                  </a:cubicBezTo>
                  <a:cubicBezTo>
                    <a:pt x="57961" y="2074"/>
                    <a:pt x="57936" y="2082"/>
                    <a:pt x="57905" y="2098"/>
                  </a:cubicBezTo>
                  <a:lnTo>
                    <a:pt x="57905" y="2280"/>
                  </a:lnTo>
                  <a:lnTo>
                    <a:pt x="58026" y="2310"/>
                  </a:lnTo>
                  <a:lnTo>
                    <a:pt x="58087" y="2493"/>
                  </a:lnTo>
                  <a:lnTo>
                    <a:pt x="58026" y="2584"/>
                  </a:lnTo>
                  <a:lnTo>
                    <a:pt x="58209" y="2645"/>
                  </a:lnTo>
                  <a:lnTo>
                    <a:pt x="57996" y="2827"/>
                  </a:lnTo>
                  <a:lnTo>
                    <a:pt x="57753" y="2645"/>
                  </a:lnTo>
                  <a:lnTo>
                    <a:pt x="57814" y="2554"/>
                  </a:lnTo>
                  <a:lnTo>
                    <a:pt x="57175" y="2493"/>
                  </a:lnTo>
                  <a:lnTo>
                    <a:pt x="57054" y="2554"/>
                  </a:lnTo>
                  <a:cubicBezTo>
                    <a:pt x="57023" y="2523"/>
                    <a:pt x="57023" y="2462"/>
                    <a:pt x="56993" y="2432"/>
                  </a:cubicBezTo>
                  <a:cubicBezTo>
                    <a:pt x="56993" y="2402"/>
                    <a:pt x="56962" y="2402"/>
                    <a:pt x="56932" y="2371"/>
                  </a:cubicBezTo>
                  <a:lnTo>
                    <a:pt x="56855" y="2578"/>
                  </a:lnTo>
                  <a:lnTo>
                    <a:pt x="56855" y="2578"/>
                  </a:lnTo>
                  <a:cubicBezTo>
                    <a:pt x="56772" y="2546"/>
                    <a:pt x="56714" y="2491"/>
                    <a:pt x="56628" y="2462"/>
                  </a:cubicBezTo>
                  <a:cubicBezTo>
                    <a:pt x="56598" y="2462"/>
                    <a:pt x="56598" y="2493"/>
                    <a:pt x="56567" y="2493"/>
                  </a:cubicBezTo>
                  <a:lnTo>
                    <a:pt x="56567" y="2645"/>
                  </a:lnTo>
                  <a:cubicBezTo>
                    <a:pt x="56507" y="2645"/>
                    <a:pt x="56446" y="2614"/>
                    <a:pt x="56415" y="2584"/>
                  </a:cubicBezTo>
                  <a:cubicBezTo>
                    <a:pt x="56355" y="2523"/>
                    <a:pt x="56294" y="2432"/>
                    <a:pt x="56263" y="2371"/>
                  </a:cubicBezTo>
                  <a:lnTo>
                    <a:pt x="56263" y="2979"/>
                  </a:lnTo>
                  <a:lnTo>
                    <a:pt x="56233" y="2979"/>
                  </a:lnTo>
                  <a:lnTo>
                    <a:pt x="56203" y="2827"/>
                  </a:lnTo>
                  <a:lnTo>
                    <a:pt x="55899" y="2493"/>
                  </a:lnTo>
                  <a:lnTo>
                    <a:pt x="55564" y="2584"/>
                  </a:lnTo>
                  <a:lnTo>
                    <a:pt x="55503" y="2432"/>
                  </a:lnTo>
                  <a:cubicBezTo>
                    <a:pt x="55473" y="2523"/>
                    <a:pt x="55443" y="2614"/>
                    <a:pt x="55412" y="2705"/>
                  </a:cubicBezTo>
                  <a:cubicBezTo>
                    <a:pt x="55412" y="2797"/>
                    <a:pt x="55412" y="2888"/>
                    <a:pt x="55443" y="2979"/>
                  </a:cubicBezTo>
                  <a:lnTo>
                    <a:pt x="55352" y="2979"/>
                  </a:lnTo>
                  <a:lnTo>
                    <a:pt x="55200" y="2645"/>
                  </a:lnTo>
                  <a:lnTo>
                    <a:pt x="55017" y="2766"/>
                  </a:lnTo>
                  <a:lnTo>
                    <a:pt x="54896" y="2584"/>
                  </a:lnTo>
                  <a:lnTo>
                    <a:pt x="54105" y="2766"/>
                  </a:lnTo>
                  <a:cubicBezTo>
                    <a:pt x="54061" y="2633"/>
                    <a:pt x="54033" y="2548"/>
                    <a:pt x="53973" y="2548"/>
                  </a:cubicBezTo>
                  <a:cubicBezTo>
                    <a:pt x="53951" y="2548"/>
                    <a:pt x="53925" y="2559"/>
                    <a:pt x="53893" y="2584"/>
                  </a:cubicBezTo>
                  <a:cubicBezTo>
                    <a:pt x="53862" y="2675"/>
                    <a:pt x="53832" y="2675"/>
                    <a:pt x="53771" y="2675"/>
                  </a:cubicBezTo>
                  <a:lnTo>
                    <a:pt x="53771" y="2493"/>
                  </a:lnTo>
                  <a:cubicBezTo>
                    <a:pt x="53832" y="2554"/>
                    <a:pt x="53893" y="2584"/>
                    <a:pt x="53893" y="2584"/>
                  </a:cubicBezTo>
                  <a:cubicBezTo>
                    <a:pt x="53832" y="2402"/>
                    <a:pt x="53862" y="2310"/>
                    <a:pt x="53984" y="2280"/>
                  </a:cubicBezTo>
                  <a:lnTo>
                    <a:pt x="53953" y="2006"/>
                  </a:lnTo>
                  <a:lnTo>
                    <a:pt x="53771" y="2189"/>
                  </a:lnTo>
                  <a:lnTo>
                    <a:pt x="53619" y="2280"/>
                  </a:lnTo>
                  <a:cubicBezTo>
                    <a:pt x="53649" y="2310"/>
                    <a:pt x="53649" y="2310"/>
                    <a:pt x="53680" y="2341"/>
                  </a:cubicBezTo>
                  <a:lnTo>
                    <a:pt x="53649" y="2371"/>
                  </a:lnTo>
                  <a:lnTo>
                    <a:pt x="53619" y="2310"/>
                  </a:lnTo>
                  <a:cubicBezTo>
                    <a:pt x="53595" y="2302"/>
                    <a:pt x="53570" y="2298"/>
                    <a:pt x="53547" y="2298"/>
                  </a:cubicBezTo>
                  <a:cubicBezTo>
                    <a:pt x="53483" y="2298"/>
                    <a:pt x="53428" y="2327"/>
                    <a:pt x="53406" y="2371"/>
                  </a:cubicBezTo>
                  <a:cubicBezTo>
                    <a:pt x="53406" y="2432"/>
                    <a:pt x="53376" y="2493"/>
                    <a:pt x="53376" y="2584"/>
                  </a:cubicBezTo>
                  <a:lnTo>
                    <a:pt x="53741" y="2857"/>
                  </a:lnTo>
                  <a:cubicBezTo>
                    <a:pt x="53741" y="2888"/>
                    <a:pt x="53710" y="2918"/>
                    <a:pt x="53710" y="2949"/>
                  </a:cubicBezTo>
                  <a:lnTo>
                    <a:pt x="53497" y="2766"/>
                  </a:lnTo>
                  <a:lnTo>
                    <a:pt x="53254" y="2766"/>
                  </a:lnTo>
                  <a:lnTo>
                    <a:pt x="53254" y="3040"/>
                  </a:lnTo>
                  <a:lnTo>
                    <a:pt x="52555" y="2827"/>
                  </a:lnTo>
                  <a:lnTo>
                    <a:pt x="52403" y="2979"/>
                  </a:lnTo>
                  <a:cubicBezTo>
                    <a:pt x="52342" y="2888"/>
                    <a:pt x="52190" y="2857"/>
                    <a:pt x="52221" y="2675"/>
                  </a:cubicBezTo>
                  <a:lnTo>
                    <a:pt x="52221" y="2675"/>
                  </a:lnTo>
                  <a:cubicBezTo>
                    <a:pt x="51978" y="2736"/>
                    <a:pt x="51947" y="2979"/>
                    <a:pt x="51765" y="3101"/>
                  </a:cubicBezTo>
                  <a:lnTo>
                    <a:pt x="51765" y="3344"/>
                  </a:lnTo>
                  <a:lnTo>
                    <a:pt x="51491" y="2979"/>
                  </a:lnTo>
                  <a:lnTo>
                    <a:pt x="51400" y="3009"/>
                  </a:lnTo>
                  <a:cubicBezTo>
                    <a:pt x="51522" y="3374"/>
                    <a:pt x="51491" y="3557"/>
                    <a:pt x="51370" y="3587"/>
                  </a:cubicBezTo>
                  <a:cubicBezTo>
                    <a:pt x="51339" y="3526"/>
                    <a:pt x="51309" y="3496"/>
                    <a:pt x="51309" y="3465"/>
                  </a:cubicBezTo>
                  <a:lnTo>
                    <a:pt x="51187" y="3405"/>
                  </a:lnTo>
                  <a:lnTo>
                    <a:pt x="51187" y="3070"/>
                  </a:lnTo>
                  <a:lnTo>
                    <a:pt x="51035" y="3070"/>
                  </a:lnTo>
                  <a:lnTo>
                    <a:pt x="50823" y="3344"/>
                  </a:lnTo>
                  <a:cubicBezTo>
                    <a:pt x="50671" y="3313"/>
                    <a:pt x="50549" y="3313"/>
                    <a:pt x="50458" y="3253"/>
                  </a:cubicBezTo>
                  <a:cubicBezTo>
                    <a:pt x="50451" y="3249"/>
                    <a:pt x="50443" y="3248"/>
                    <a:pt x="50435" y="3248"/>
                  </a:cubicBezTo>
                  <a:cubicBezTo>
                    <a:pt x="50399" y="3248"/>
                    <a:pt x="50357" y="3277"/>
                    <a:pt x="50317" y="3277"/>
                  </a:cubicBezTo>
                  <a:cubicBezTo>
                    <a:pt x="50291" y="3277"/>
                    <a:pt x="50266" y="3265"/>
                    <a:pt x="50245" y="3222"/>
                  </a:cubicBezTo>
                  <a:lnTo>
                    <a:pt x="49971" y="3313"/>
                  </a:lnTo>
                  <a:lnTo>
                    <a:pt x="49880" y="3101"/>
                  </a:lnTo>
                  <a:lnTo>
                    <a:pt x="49789" y="3222"/>
                  </a:lnTo>
                  <a:lnTo>
                    <a:pt x="49850" y="3253"/>
                  </a:lnTo>
                  <a:lnTo>
                    <a:pt x="49819" y="3283"/>
                  </a:lnTo>
                  <a:lnTo>
                    <a:pt x="49789" y="3222"/>
                  </a:lnTo>
                  <a:cubicBezTo>
                    <a:pt x="49607" y="3222"/>
                    <a:pt x="49759" y="3040"/>
                    <a:pt x="49637" y="3009"/>
                  </a:cubicBezTo>
                  <a:lnTo>
                    <a:pt x="49637" y="3009"/>
                  </a:lnTo>
                  <a:lnTo>
                    <a:pt x="49516" y="3405"/>
                  </a:lnTo>
                  <a:lnTo>
                    <a:pt x="49303" y="3283"/>
                  </a:lnTo>
                  <a:lnTo>
                    <a:pt x="49181" y="3131"/>
                  </a:lnTo>
                  <a:lnTo>
                    <a:pt x="49029" y="3253"/>
                  </a:lnTo>
                  <a:lnTo>
                    <a:pt x="49029" y="2918"/>
                  </a:lnTo>
                  <a:lnTo>
                    <a:pt x="48573" y="3070"/>
                  </a:lnTo>
                  <a:lnTo>
                    <a:pt x="48482" y="3009"/>
                  </a:lnTo>
                  <a:cubicBezTo>
                    <a:pt x="48391" y="3070"/>
                    <a:pt x="48300" y="3101"/>
                    <a:pt x="48178" y="3131"/>
                  </a:cubicBezTo>
                  <a:cubicBezTo>
                    <a:pt x="48074" y="3157"/>
                    <a:pt x="48126" y="3362"/>
                    <a:pt x="48009" y="3362"/>
                  </a:cubicBezTo>
                  <a:cubicBezTo>
                    <a:pt x="47989" y="3362"/>
                    <a:pt x="47965" y="3357"/>
                    <a:pt x="47935" y="3344"/>
                  </a:cubicBezTo>
                  <a:lnTo>
                    <a:pt x="47935" y="3070"/>
                  </a:lnTo>
                  <a:lnTo>
                    <a:pt x="47783" y="3070"/>
                  </a:lnTo>
                  <a:lnTo>
                    <a:pt x="47905" y="2827"/>
                  </a:lnTo>
                  <a:cubicBezTo>
                    <a:pt x="47935" y="2918"/>
                    <a:pt x="47935" y="3009"/>
                    <a:pt x="47935" y="3070"/>
                  </a:cubicBezTo>
                  <a:lnTo>
                    <a:pt x="48117" y="2888"/>
                  </a:lnTo>
                  <a:lnTo>
                    <a:pt x="47813" y="2705"/>
                  </a:lnTo>
                  <a:lnTo>
                    <a:pt x="47631" y="2918"/>
                  </a:lnTo>
                  <a:lnTo>
                    <a:pt x="47692" y="3070"/>
                  </a:lnTo>
                  <a:lnTo>
                    <a:pt x="47509" y="3161"/>
                  </a:lnTo>
                  <a:lnTo>
                    <a:pt x="47449" y="3009"/>
                  </a:lnTo>
                  <a:lnTo>
                    <a:pt x="47266" y="3222"/>
                  </a:lnTo>
                  <a:lnTo>
                    <a:pt x="46962" y="3222"/>
                  </a:lnTo>
                  <a:lnTo>
                    <a:pt x="46810" y="2827"/>
                  </a:lnTo>
                  <a:lnTo>
                    <a:pt x="46567" y="2979"/>
                  </a:lnTo>
                  <a:lnTo>
                    <a:pt x="46658" y="3192"/>
                  </a:lnTo>
                  <a:cubicBezTo>
                    <a:pt x="46628" y="3222"/>
                    <a:pt x="46628" y="3283"/>
                    <a:pt x="46628" y="3313"/>
                  </a:cubicBezTo>
                  <a:cubicBezTo>
                    <a:pt x="46658" y="3344"/>
                    <a:pt x="46658" y="3405"/>
                    <a:pt x="46658" y="3465"/>
                  </a:cubicBezTo>
                  <a:lnTo>
                    <a:pt x="46628" y="3465"/>
                  </a:lnTo>
                  <a:lnTo>
                    <a:pt x="46598" y="3313"/>
                  </a:lnTo>
                  <a:lnTo>
                    <a:pt x="46628" y="3313"/>
                  </a:lnTo>
                  <a:cubicBezTo>
                    <a:pt x="46476" y="3283"/>
                    <a:pt x="46537" y="3192"/>
                    <a:pt x="46537" y="3131"/>
                  </a:cubicBezTo>
                  <a:cubicBezTo>
                    <a:pt x="46506" y="3070"/>
                    <a:pt x="46446" y="3040"/>
                    <a:pt x="46415" y="3009"/>
                  </a:cubicBezTo>
                  <a:lnTo>
                    <a:pt x="46142" y="3161"/>
                  </a:lnTo>
                  <a:lnTo>
                    <a:pt x="45898" y="2979"/>
                  </a:lnTo>
                  <a:cubicBezTo>
                    <a:pt x="45777" y="3161"/>
                    <a:pt x="45625" y="3313"/>
                    <a:pt x="45777" y="3526"/>
                  </a:cubicBezTo>
                  <a:cubicBezTo>
                    <a:pt x="45868" y="3526"/>
                    <a:pt x="45868" y="3617"/>
                    <a:pt x="45838" y="3648"/>
                  </a:cubicBezTo>
                  <a:cubicBezTo>
                    <a:pt x="45838" y="3678"/>
                    <a:pt x="45777" y="3709"/>
                    <a:pt x="45746" y="3769"/>
                  </a:cubicBezTo>
                  <a:lnTo>
                    <a:pt x="45716" y="3617"/>
                  </a:lnTo>
                  <a:lnTo>
                    <a:pt x="45564" y="3587"/>
                  </a:lnTo>
                  <a:lnTo>
                    <a:pt x="45594" y="3526"/>
                  </a:lnTo>
                  <a:lnTo>
                    <a:pt x="45351" y="3222"/>
                  </a:lnTo>
                  <a:lnTo>
                    <a:pt x="45199" y="3222"/>
                  </a:lnTo>
                  <a:lnTo>
                    <a:pt x="45169" y="3496"/>
                  </a:lnTo>
                  <a:cubicBezTo>
                    <a:pt x="45047" y="3283"/>
                    <a:pt x="44956" y="3070"/>
                    <a:pt x="44713" y="3070"/>
                  </a:cubicBezTo>
                  <a:cubicBezTo>
                    <a:pt x="44683" y="3101"/>
                    <a:pt x="44652" y="3161"/>
                    <a:pt x="44652" y="3222"/>
                  </a:cubicBezTo>
                  <a:cubicBezTo>
                    <a:pt x="44652" y="3253"/>
                    <a:pt x="44683" y="3313"/>
                    <a:pt x="44683" y="3374"/>
                  </a:cubicBezTo>
                  <a:lnTo>
                    <a:pt x="44622" y="3374"/>
                  </a:lnTo>
                  <a:lnTo>
                    <a:pt x="44591" y="3222"/>
                  </a:lnTo>
                  <a:lnTo>
                    <a:pt x="44622" y="3222"/>
                  </a:lnTo>
                  <a:cubicBezTo>
                    <a:pt x="44591" y="3192"/>
                    <a:pt x="44531" y="3161"/>
                    <a:pt x="44531" y="3161"/>
                  </a:cubicBezTo>
                  <a:lnTo>
                    <a:pt x="44531" y="2918"/>
                  </a:lnTo>
                  <a:lnTo>
                    <a:pt x="44348" y="2705"/>
                  </a:lnTo>
                  <a:lnTo>
                    <a:pt x="43984" y="2827"/>
                  </a:lnTo>
                  <a:lnTo>
                    <a:pt x="43832" y="3131"/>
                  </a:lnTo>
                  <a:cubicBezTo>
                    <a:pt x="43740" y="2918"/>
                    <a:pt x="43558" y="2857"/>
                    <a:pt x="43406" y="2766"/>
                  </a:cubicBezTo>
                  <a:lnTo>
                    <a:pt x="43224" y="2888"/>
                  </a:lnTo>
                  <a:cubicBezTo>
                    <a:pt x="43193" y="2949"/>
                    <a:pt x="43254" y="3040"/>
                    <a:pt x="43132" y="3040"/>
                  </a:cubicBezTo>
                  <a:cubicBezTo>
                    <a:pt x="43102" y="3101"/>
                    <a:pt x="43064" y="3131"/>
                    <a:pt x="43026" y="3131"/>
                  </a:cubicBezTo>
                  <a:cubicBezTo>
                    <a:pt x="42988" y="3131"/>
                    <a:pt x="42950" y="3101"/>
                    <a:pt x="42920" y="3040"/>
                  </a:cubicBezTo>
                  <a:lnTo>
                    <a:pt x="42859" y="2979"/>
                  </a:lnTo>
                  <a:cubicBezTo>
                    <a:pt x="42730" y="2979"/>
                    <a:pt x="42617" y="2888"/>
                    <a:pt x="42486" y="2888"/>
                  </a:cubicBezTo>
                  <a:cubicBezTo>
                    <a:pt x="42432" y="2888"/>
                    <a:pt x="42374" y="2904"/>
                    <a:pt x="42312" y="2949"/>
                  </a:cubicBezTo>
                  <a:lnTo>
                    <a:pt x="42312" y="3313"/>
                  </a:lnTo>
                  <a:cubicBezTo>
                    <a:pt x="42190" y="3222"/>
                    <a:pt x="42099" y="3253"/>
                    <a:pt x="41977" y="3222"/>
                  </a:cubicBezTo>
                  <a:cubicBezTo>
                    <a:pt x="41901" y="3207"/>
                    <a:pt x="41833" y="3199"/>
                    <a:pt x="41765" y="3199"/>
                  </a:cubicBezTo>
                  <a:cubicBezTo>
                    <a:pt x="41696" y="3199"/>
                    <a:pt x="41628" y="3207"/>
                    <a:pt x="41552" y="3222"/>
                  </a:cubicBezTo>
                  <a:lnTo>
                    <a:pt x="41430" y="3374"/>
                  </a:lnTo>
                  <a:lnTo>
                    <a:pt x="41552" y="3496"/>
                  </a:lnTo>
                  <a:cubicBezTo>
                    <a:pt x="41491" y="3557"/>
                    <a:pt x="41369" y="3617"/>
                    <a:pt x="41552" y="3709"/>
                  </a:cubicBezTo>
                  <a:lnTo>
                    <a:pt x="41673" y="3587"/>
                  </a:lnTo>
                  <a:lnTo>
                    <a:pt x="41613" y="3496"/>
                  </a:lnTo>
                  <a:cubicBezTo>
                    <a:pt x="41656" y="3461"/>
                    <a:pt x="41699" y="3449"/>
                    <a:pt x="41743" y="3449"/>
                  </a:cubicBezTo>
                  <a:cubicBezTo>
                    <a:pt x="41851" y="3449"/>
                    <a:pt x="41960" y="3526"/>
                    <a:pt x="42069" y="3526"/>
                  </a:cubicBezTo>
                  <a:lnTo>
                    <a:pt x="42251" y="3374"/>
                  </a:lnTo>
                  <a:lnTo>
                    <a:pt x="42494" y="3496"/>
                  </a:lnTo>
                  <a:cubicBezTo>
                    <a:pt x="42433" y="3678"/>
                    <a:pt x="42585" y="3739"/>
                    <a:pt x="42676" y="3830"/>
                  </a:cubicBezTo>
                  <a:cubicBezTo>
                    <a:pt x="42737" y="3769"/>
                    <a:pt x="42828" y="3678"/>
                    <a:pt x="42920" y="3617"/>
                  </a:cubicBezTo>
                  <a:lnTo>
                    <a:pt x="42920" y="4013"/>
                  </a:lnTo>
                  <a:lnTo>
                    <a:pt x="42707" y="3891"/>
                  </a:lnTo>
                  <a:cubicBezTo>
                    <a:pt x="42631" y="3952"/>
                    <a:pt x="42532" y="3982"/>
                    <a:pt x="42430" y="3982"/>
                  </a:cubicBezTo>
                  <a:cubicBezTo>
                    <a:pt x="42327" y="3982"/>
                    <a:pt x="42221" y="3952"/>
                    <a:pt x="42129" y="3891"/>
                  </a:cubicBezTo>
                  <a:cubicBezTo>
                    <a:pt x="42038" y="3921"/>
                    <a:pt x="41947" y="3952"/>
                    <a:pt x="41856" y="3952"/>
                  </a:cubicBezTo>
                  <a:lnTo>
                    <a:pt x="41582" y="4043"/>
                  </a:lnTo>
                  <a:cubicBezTo>
                    <a:pt x="41552" y="4013"/>
                    <a:pt x="41491" y="3982"/>
                    <a:pt x="41430" y="3982"/>
                  </a:cubicBezTo>
                  <a:cubicBezTo>
                    <a:pt x="41369" y="3982"/>
                    <a:pt x="41309" y="4013"/>
                    <a:pt x="41248" y="4013"/>
                  </a:cubicBezTo>
                  <a:lnTo>
                    <a:pt x="41187" y="3952"/>
                  </a:lnTo>
                  <a:lnTo>
                    <a:pt x="41309" y="3283"/>
                  </a:lnTo>
                  <a:lnTo>
                    <a:pt x="41066" y="3405"/>
                  </a:lnTo>
                  <a:lnTo>
                    <a:pt x="41187" y="3617"/>
                  </a:lnTo>
                  <a:lnTo>
                    <a:pt x="41035" y="3739"/>
                  </a:lnTo>
                  <a:lnTo>
                    <a:pt x="40974" y="3374"/>
                  </a:lnTo>
                  <a:lnTo>
                    <a:pt x="40792" y="3526"/>
                  </a:lnTo>
                  <a:lnTo>
                    <a:pt x="40792" y="3830"/>
                  </a:lnTo>
                  <a:lnTo>
                    <a:pt x="40944" y="3891"/>
                  </a:lnTo>
                  <a:lnTo>
                    <a:pt x="40944" y="3952"/>
                  </a:lnTo>
                  <a:lnTo>
                    <a:pt x="40701" y="3952"/>
                  </a:lnTo>
                  <a:lnTo>
                    <a:pt x="40610" y="3769"/>
                  </a:lnTo>
                  <a:lnTo>
                    <a:pt x="40427" y="4073"/>
                  </a:lnTo>
                  <a:lnTo>
                    <a:pt x="40214" y="3800"/>
                  </a:lnTo>
                  <a:cubicBezTo>
                    <a:pt x="40245" y="3678"/>
                    <a:pt x="40366" y="3557"/>
                    <a:pt x="40366" y="3405"/>
                  </a:cubicBezTo>
                  <a:lnTo>
                    <a:pt x="39971" y="3344"/>
                  </a:lnTo>
                  <a:lnTo>
                    <a:pt x="39971" y="3557"/>
                  </a:lnTo>
                  <a:cubicBezTo>
                    <a:pt x="39880" y="3617"/>
                    <a:pt x="39728" y="3648"/>
                    <a:pt x="39667" y="3800"/>
                  </a:cubicBezTo>
                  <a:cubicBezTo>
                    <a:pt x="39576" y="3952"/>
                    <a:pt x="39424" y="3982"/>
                    <a:pt x="39363" y="4073"/>
                  </a:cubicBezTo>
                  <a:cubicBezTo>
                    <a:pt x="39151" y="4073"/>
                    <a:pt x="38938" y="4104"/>
                    <a:pt x="38725" y="4195"/>
                  </a:cubicBezTo>
                  <a:cubicBezTo>
                    <a:pt x="38634" y="4225"/>
                    <a:pt x="38543" y="4240"/>
                    <a:pt x="38451" y="4240"/>
                  </a:cubicBezTo>
                  <a:cubicBezTo>
                    <a:pt x="38360" y="4240"/>
                    <a:pt x="38269" y="4225"/>
                    <a:pt x="38178" y="4195"/>
                  </a:cubicBezTo>
                  <a:lnTo>
                    <a:pt x="38087" y="4256"/>
                  </a:lnTo>
                  <a:lnTo>
                    <a:pt x="38026" y="4104"/>
                  </a:lnTo>
                  <a:lnTo>
                    <a:pt x="37813" y="4256"/>
                  </a:lnTo>
                  <a:lnTo>
                    <a:pt x="37540" y="4164"/>
                  </a:lnTo>
                  <a:lnTo>
                    <a:pt x="37540" y="3921"/>
                  </a:lnTo>
                  <a:lnTo>
                    <a:pt x="37722" y="4043"/>
                  </a:lnTo>
                  <a:lnTo>
                    <a:pt x="37813" y="3921"/>
                  </a:lnTo>
                  <a:lnTo>
                    <a:pt x="37752" y="3830"/>
                  </a:lnTo>
                  <a:lnTo>
                    <a:pt x="37874" y="3830"/>
                  </a:lnTo>
                  <a:lnTo>
                    <a:pt x="37904" y="4043"/>
                  </a:lnTo>
                  <a:cubicBezTo>
                    <a:pt x="38056" y="3891"/>
                    <a:pt x="38087" y="3739"/>
                    <a:pt x="38026" y="3678"/>
                  </a:cubicBezTo>
                  <a:lnTo>
                    <a:pt x="38026" y="3678"/>
                  </a:lnTo>
                  <a:lnTo>
                    <a:pt x="37904" y="3861"/>
                  </a:lnTo>
                  <a:lnTo>
                    <a:pt x="37904" y="3861"/>
                  </a:lnTo>
                  <a:lnTo>
                    <a:pt x="37996" y="3557"/>
                  </a:lnTo>
                  <a:lnTo>
                    <a:pt x="37904" y="3435"/>
                  </a:lnTo>
                  <a:lnTo>
                    <a:pt x="38117" y="3131"/>
                  </a:lnTo>
                  <a:lnTo>
                    <a:pt x="37752" y="3131"/>
                  </a:lnTo>
                  <a:cubicBezTo>
                    <a:pt x="37783" y="3101"/>
                    <a:pt x="37783" y="3070"/>
                    <a:pt x="37813" y="3040"/>
                  </a:cubicBezTo>
                  <a:cubicBezTo>
                    <a:pt x="37844" y="3009"/>
                    <a:pt x="37844" y="3009"/>
                    <a:pt x="37844" y="3009"/>
                  </a:cubicBezTo>
                  <a:cubicBezTo>
                    <a:pt x="37844" y="3009"/>
                    <a:pt x="37813" y="3009"/>
                    <a:pt x="37813" y="2979"/>
                  </a:cubicBezTo>
                  <a:lnTo>
                    <a:pt x="37540" y="2979"/>
                  </a:lnTo>
                  <a:cubicBezTo>
                    <a:pt x="37540" y="3070"/>
                    <a:pt x="37540" y="3131"/>
                    <a:pt x="37600" y="3161"/>
                  </a:cubicBezTo>
                  <a:cubicBezTo>
                    <a:pt x="37661" y="3222"/>
                    <a:pt x="37722" y="3283"/>
                    <a:pt x="37752" y="3374"/>
                  </a:cubicBezTo>
                  <a:cubicBezTo>
                    <a:pt x="37783" y="3435"/>
                    <a:pt x="37783" y="3526"/>
                    <a:pt x="37752" y="3526"/>
                  </a:cubicBezTo>
                  <a:cubicBezTo>
                    <a:pt x="37631" y="3587"/>
                    <a:pt x="37783" y="3648"/>
                    <a:pt x="37752" y="3709"/>
                  </a:cubicBezTo>
                  <a:cubicBezTo>
                    <a:pt x="37725" y="3722"/>
                    <a:pt x="37702" y="3728"/>
                    <a:pt x="37684" y="3728"/>
                  </a:cubicBezTo>
                  <a:cubicBezTo>
                    <a:pt x="37620" y="3728"/>
                    <a:pt x="37607" y="3658"/>
                    <a:pt x="37631" y="3587"/>
                  </a:cubicBezTo>
                  <a:lnTo>
                    <a:pt x="37418" y="3557"/>
                  </a:lnTo>
                  <a:cubicBezTo>
                    <a:pt x="37418" y="3526"/>
                    <a:pt x="37418" y="3496"/>
                    <a:pt x="37418" y="3465"/>
                  </a:cubicBezTo>
                  <a:cubicBezTo>
                    <a:pt x="37418" y="3313"/>
                    <a:pt x="37540" y="3253"/>
                    <a:pt x="37600" y="3161"/>
                  </a:cubicBezTo>
                  <a:lnTo>
                    <a:pt x="37600" y="3161"/>
                  </a:lnTo>
                  <a:cubicBezTo>
                    <a:pt x="37540" y="3192"/>
                    <a:pt x="37479" y="3192"/>
                    <a:pt x="37418" y="3192"/>
                  </a:cubicBezTo>
                  <a:lnTo>
                    <a:pt x="37479" y="3040"/>
                  </a:lnTo>
                  <a:lnTo>
                    <a:pt x="37296" y="3040"/>
                  </a:lnTo>
                  <a:lnTo>
                    <a:pt x="37175" y="3192"/>
                  </a:lnTo>
                  <a:lnTo>
                    <a:pt x="37236" y="3374"/>
                  </a:lnTo>
                  <a:cubicBezTo>
                    <a:pt x="37191" y="3397"/>
                    <a:pt x="37162" y="3520"/>
                    <a:pt x="37076" y="3520"/>
                  </a:cubicBezTo>
                  <a:cubicBezTo>
                    <a:pt x="37046" y="3520"/>
                    <a:pt x="37009" y="3505"/>
                    <a:pt x="36962" y="3465"/>
                  </a:cubicBezTo>
                  <a:cubicBezTo>
                    <a:pt x="36978" y="3449"/>
                    <a:pt x="36992" y="3436"/>
                    <a:pt x="37005" y="3425"/>
                  </a:cubicBezTo>
                  <a:lnTo>
                    <a:pt x="37005" y="3425"/>
                  </a:lnTo>
                  <a:cubicBezTo>
                    <a:pt x="36979" y="3441"/>
                    <a:pt x="36961" y="3453"/>
                    <a:pt x="36956" y="3459"/>
                  </a:cubicBezTo>
                  <a:lnTo>
                    <a:pt x="36956" y="3459"/>
                  </a:lnTo>
                  <a:cubicBezTo>
                    <a:pt x="36898" y="3397"/>
                    <a:pt x="36911" y="3336"/>
                    <a:pt x="36975" y="3336"/>
                  </a:cubicBezTo>
                  <a:cubicBezTo>
                    <a:pt x="37000" y="3336"/>
                    <a:pt x="37033" y="3346"/>
                    <a:pt x="37073" y="3368"/>
                  </a:cubicBezTo>
                  <a:lnTo>
                    <a:pt x="37073" y="3368"/>
                  </a:lnTo>
                  <a:cubicBezTo>
                    <a:pt x="37089" y="3353"/>
                    <a:pt x="37102" y="3338"/>
                    <a:pt x="37114" y="3313"/>
                  </a:cubicBezTo>
                  <a:cubicBezTo>
                    <a:pt x="37114" y="3253"/>
                    <a:pt x="37084" y="3192"/>
                    <a:pt x="37175" y="3192"/>
                  </a:cubicBezTo>
                  <a:lnTo>
                    <a:pt x="37175" y="2979"/>
                  </a:lnTo>
                  <a:lnTo>
                    <a:pt x="36901" y="2827"/>
                  </a:lnTo>
                  <a:lnTo>
                    <a:pt x="36992" y="2705"/>
                  </a:lnTo>
                  <a:lnTo>
                    <a:pt x="36992" y="2705"/>
                  </a:lnTo>
                  <a:lnTo>
                    <a:pt x="36628" y="2797"/>
                  </a:lnTo>
                  <a:lnTo>
                    <a:pt x="36537" y="2736"/>
                  </a:lnTo>
                  <a:lnTo>
                    <a:pt x="36415" y="2949"/>
                  </a:lnTo>
                  <a:lnTo>
                    <a:pt x="36172" y="2949"/>
                  </a:lnTo>
                  <a:lnTo>
                    <a:pt x="36141" y="2857"/>
                  </a:lnTo>
                  <a:lnTo>
                    <a:pt x="35959" y="3040"/>
                  </a:lnTo>
                  <a:lnTo>
                    <a:pt x="36020" y="3070"/>
                  </a:lnTo>
                  <a:cubicBezTo>
                    <a:pt x="35989" y="3192"/>
                    <a:pt x="35868" y="3313"/>
                    <a:pt x="35959" y="3465"/>
                  </a:cubicBezTo>
                  <a:lnTo>
                    <a:pt x="36111" y="3557"/>
                  </a:lnTo>
                  <a:lnTo>
                    <a:pt x="36263" y="3405"/>
                  </a:lnTo>
                  <a:lnTo>
                    <a:pt x="36293" y="3435"/>
                  </a:lnTo>
                  <a:lnTo>
                    <a:pt x="36172" y="3709"/>
                  </a:lnTo>
                  <a:lnTo>
                    <a:pt x="35989" y="3617"/>
                  </a:lnTo>
                  <a:lnTo>
                    <a:pt x="35989" y="4013"/>
                  </a:lnTo>
                  <a:lnTo>
                    <a:pt x="35898" y="4013"/>
                  </a:lnTo>
                  <a:lnTo>
                    <a:pt x="35777" y="3800"/>
                  </a:lnTo>
                  <a:lnTo>
                    <a:pt x="35837" y="3739"/>
                  </a:lnTo>
                  <a:lnTo>
                    <a:pt x="35625" y="3587"/>
                  </a:lnTo>
                  <a:lnTo>
                    <a:pt x="35746" y="3374"/>
                  </a:lnTo>
                  <a:lnTo>
                    <a:pt x="35655" y="3161"/>
                  </a:lnTo>
                  <a:lnTo>
                    <a:pt x="35473" y="3161"/>
                  </a:lnTo>
                  <a:lnTo>
                    <a:pt x="35564" y="2888"/>
                  </a:lnTo>
                  <a:lnTo>
                    <a:pt x="35564" y="2888"/>
                  </a:lnTo>
                  <a:cubicBezTo>
                    <a:pt x="35382" y="2979"/>
                    <a:pt x="35290" y="3161"/>
                    <a:pt x="35351" y="3344"/>
                  </a:cubicBezTo>
                  <a:lnTo>
                    <a:pt x="35534" y="3344"/>
                  </a:lnTo>
                  <a:cubicBezTo>
                    <a:pt x="35594" y="3557"/>
                    <a:pt x="35321" y="3769"/>
                    <a:pt x="35534" y="3982"/>
                  </a:cubicBezTo>
                  <a:cubicBezTo>
                    <a:pt x="35474" y="4042"/>
                    <a:pt x="35387" y="4115"/>
                    <a:pt x="35318" y="4115"/>
                  </a:cubicBezTo>
                  <a:cubicBezTo>
                    <a:pt x="35282" y="4115"/>
                    <a:pt x="35250" y="4095"/>
                    <a:pt x="35230" y="4043"/>
                  </a:cubicBezTo>
                  <a:cubicBezTo>
                    <a:pt x="35169" y="3891"/>
                    <a:pt x="35412" y="3800"/>
                    <a:pt x="35260" y="3617"/>
                  </a:cubicBezTo>
                  <a:lnTo>
                    <a:pt x="35260" y="3617"/>
                  </a:lnTo>
                  <a:cubicBezTo>
                    <a:pt x="35138" y="3709"/>
                    <a:pt x="35047" y="3861"/>
                    <a:pt x="35017" y="4013"/>
                  </a:cubicBezTo>
                  <a:lnTo>
                    <a:pt x="35138" y="4256"/>
                  </a:lnTo>
                  <a:lnTo>
                    <a:pt x="35290" y="4164"/>
                  </a:lnTo>
                  <a:lnTo>
                    <a:pt x="35351" y="4225"/>
                  </a:lnTo>
                  <a:lnTo>
                    <a:pt x="35412" y="4164"/>
                  </a:lnTo>
                  <a:lnTo>
                    <a:pt x="35625" y="4286"/>
                  </a:lnTo>
                  <a:lnTo>
                    <a:pt x="35230" y="4468"/>
                  </a:lnTo>
                  <a:lnTo>
                    <a:pt x="35047" y="4377"/>
                  </a:lnTo>
                  <a:lnTo>
                    <a:pt x="34986" y="4560"/>
                  </a:lnTo>
                  <a:lnTo>
                    <a:pt x="34804" y="4560"/>
                  </a:lnTo>
                  <a:lnTo>
                    <a:pt x="34774" y="4681"/>
                  </a:lnTo>
                  <a:lnTo>
                    <a:pt x="34470" y="4529"/>
                  </a:lnTo>
                  <a:cubicBezTo>
                    <a:pt x="34421" y="4578"/>
                    <a:pt x="34372" y="4609"/>
                    <a:pt x="34319" y="4609"/>
                  </a:cubicBezTo>
                  <a:cubicBezTo>
                    <a:pt x="34272" y="4609"/>
                    <a:pt x="34222" y="4586"/>
                    <a:pt x="34166" y="4529"/>
                  </a:cubicBezTo>
                  <a:lnTo>
                    <a:pt x="34014" y="4681"/>
                  </a:lnTo>
                  <a:lnTo>
                    <a:pt x="33983" y="4468"/>
                  </a:lnTo>
                  <a:lnTo>
                    <a:pt x="33862" y="4438"/>
                  </a:lnTo>
                  <a:lnTo>
                    <a:pt x="33862" y="4225"/>
                  </a:lnTo>
                  <a:lnTo>
                    <a:pt x="34044" y="4195"/>
                  </a:lnTo>
                  <a:lnTo>
                    <a:pt x="34044" y="3921"/>
                  </a:lnTo>
                  <a:lnTo>
                    <a:pt x="33831" y="3800"/>
                  </a:lnTo>
                  <a:lnTo>
                    <a:pt x="33679" y="3861"/>
                  </a:lnTo>
                  <a:cubicBezTo>
                    <a:pt x="33710" y="3982"/>
                    <a:pt x="33801" y="4134"/>
                    <a:pt x="33771" y="4164"/>
                  </a:cubicBezTo>
                  <a:cubicBezTo>
                    <a:pt x="33588" y="4316"/>
                    <a:pt x="33771" y="4438"/>
                    <a:pt x="33710" y="4529"/>
                  </a:cubicBezTo>
                  <a:lnTo>
                    <a:pt x="33649" y="4712"/>
                  </a:lnTo>
                  <a:lnTo>
                    <a:pt x="33375" y="4529"/>
                  </a:lnTo>
                  <a:lnTo>
                    <a:pt x="33193" y="4620"/>
                  </a:lnTo>
                  <a:lnTo>
                    <a:pt x="33193" y="4347"/>
                  </a:lnTo>
                  <a:lnTo>
                    <a:pt x="33527" y="4499"/>
                  </a:lnTo>
                  <a:lnTo>
                    <a:pt x="33619" y="4286"/>
                  </a:lnTo>
                  <a:lnTo>
                    <a:pt x="33436" y="4013"/>
                  </a:lnTo>
                  <a:lnTo>
                    <a:pt x="33223" y="4073"/>
                  </a:lnTo>
                  <a:lnTo>
                    <a:pt x="33011" y="3861"/>
                  </a:lnTo>
                  <a:lnTo>
                    <a:pt x="32737" y="4043"/>
                  </a:lnTo>
                  <a:lnTo>
                    <a:pt x="32707" y="3861"/>
                  </a:lnTo>
                  <a:lnTo>
                    <a:pt x="32524" y="3769"/>
                  </a:lnTo>
                  <a:lnTo>
                    <a:pt x="32251" y="4134"/>
                  </a:lnTo>
                  <a:cubicBezTo>
                    <a:pt x="32216" y="4088"/>
                    <a:pt x="32186" y="4073"/>
                    <a:pt x="32157" y="4073"/>
                  </a:cubicBezTo>
                  <a:cubicBezTo>
                    <a:pt x="32109" y="4073"/>
                    <a:pt x="32064" y="4115"/>
                    <a:pt x="32008" y="4134"/>
                  </a:cubicBezTo>
                  <a:cubicBezTo>
                    <a:pt x="31977" y="4013"/>
                    <a:pt x="32160" y="3891"/>
                    <a:pt x="32038" y="3769"/>
                  </a:cubicBezTo>
                  <a:lnTo>
                    <a:pt x="32038" y="3769"/>
                  </a:lnTo>
                  <a:cubicBezTo>
                    <a:pt x="31916" y="3861"/>
                    <a:pt x="31856" y="3982"/>
                    <a:pt x="31856" y="4134"/>
                  </a:cubicBezTo>
                  <a:cubicBezTo>
                    <a:pt x="31886" y="4164"/>
                    <a:pt x="31886" y="4164"/>
                    <a:pt x="31916" y="4195"/>
                  </a:cubicBezTo>
                  <a:lnTo>
                    <a:pt x="31886" y="4225"/>
                  </a:lnTo>
                  <a:lnTo>
                    <a:pt x="31825" y="4164"/>
                  </a:lnTo>
                  <a:cubicBezTo>
                    <a:pt x="31825" y="4134"/>
                    <a:pt x="31764" y="4104"/>
                    <a:pt x="31764" y="4073"/>
                  </a:cubicBezTo>
                  <a:cubicBezTo>
                    <a:pt x="31734" y="3952"/>
                    <a:pt x="31704" y="3861"/>
                    <a:pt x="31704" y="3739"/>
                  </a:cubicBezTo>
                  <a:lnTo>
                    <a:pt x="31764" y="3617"/>
                  </a:lnTo>
                  <a:cubicBezTo>
                    <a:pt x="31673" y="3617"/>
                    <a:pt x="31582" y="3587"/>
                    <a:pt x="31491" y="3557"/>
                  </a:cubicBezTo>
                  <a:cubicBezTo>
                    <a:pt x="31455" y="3545"/>
                    <a:pt x="31420" y="3540"/>
                    <a:pt x="31384" y="3540"/>
                  </a:cubicBezTo>
                  <a:cubicBezTo>
                    <a:pt x="31236" y="3540"/>
                    <a:pt x="31085" y="3623"/>
                    <a:pt x="30913" y="3648"/>
                  </a:cubicBezTo>
                  <a:cubicBezTo>
                    <a:pt x="31035" y="3739"/>
                    <a:pt x="31126" y="3800"/>
                    <a:pt x="31248" y="3891"/>
                  </a:cubicBezTo>
                  <a:cubicBezTo>
                    <a:pt x="31339" y="3982"/>
                    <a:pt x="31460" y="4104"/>
                    <a:pt x="31552" y="4195"/>
                  </a:cubicBezTo>
                  <a:lnTo>
                    <a:pt x="31460" y="4468"/>
                  </a:lnTo>
                  <a:cubicBezTo>
                    <a:pt x="31633" y="4468"/>
                    <a:pt x="31833" y="4441"/>
                    <a:pt x="32009" y="4387"/>
                  </a:cubicBezTo>
                  <a:lnTo>
                    <a:pt x="32009" y="4387"/>
                  </a:lnTo>
                  <a:cubicBezTo>
                    <a:pt x="32011" y="4416"/>
                    <a:pt x="32018" y="4449"/>
                    <a:pt x="32038" y="4468"/>
                  </a:cubicBezTo>
                  <a:cubicBezTo>
                    <a:pt x="32038" y="4408"/>
                    <a:pt x="32038" y="4377"/>
                    <a:pt x="32038" y="4377"/>
                  </a:cubicBezTo>
                  <a:cubicBezTo>
                    <a:pt x="32028" y="4380"/>
                    <a:pt x="32019" y="4384"/>
                    <a:pt x="32009" y="4387"/>
                  </a:cubicBezTo>
                  <a:lnTo>
                    <a:pt x="32009" y="4387"/>
                  </a:lnTo>
                  <a:cubicBezTo>
                    <a:pt x="32008" y="4371"/>
                    <a:pt x="32008" y="4357"/>
                    <a:pt x="32008" y="4347"/>
                  </a:cubicBezTo>
                  <a:cubicBezTo>
                    <a:pt x="31992" y="4332"/>
                    <a:pt x="32000" y="4324"/>
                    <a:pt x="32011" y="4324"/>
                  </a:cubicBezTo>
                  <a:cubicBezTo>
                    <a:pt x="32023" y="4324"/>
                    <a:pt x="32038" y="4332"/>
                    <a:pt x="32038" y="4347"/>
                  </a:cubicBezTo>
                  <a:cubicBezTo>
                    <a:pt x="32038" y="4468"/>
                    <a:pt x="32068" y="4560"/>
                    <a:pt x="32160" y="4651"/>
                  </a:cubicBezTo>
                  <a:lnTo>
                    <a:pt x="32464" y="4073"/>
                  </a:lnTo>
                  <a:cubicBezTo>
                    <a:pt x="32464" y="4134"/>
                    <a:pt x="32464" y="4225"/>
                    <a:pt x="32464" y="4316"/>
                  </a:cubicBezTo>
                  <a:lnTo>
                    <a:pt x="32464" y="4620"/>
                  </a:lnTo>
                  <a:cubicBezTo>
                    <a:pt x="32464" y="4620"/>
                    <a:pt x="32433" y="4651"/>
                    <a:pt x="32433" y="4681"/>
                  </a:cubicBezTo>
                  <a:lnTo>
                    <a:pt x="32281" y="4681"/>
                  </a:lnTo>
                  <a:cubicBezTo>
                    <a:pt x="32251" y="4681"/>
                    <a:pt x="32220" y="4712"/>
                    <a:pt x="32190" y="4742"/>
                  </a:cubicBezTo>
                  <a:lnTo>
                    <a:pt x="32129" y="4681"/>
                  </a:lnTo>
                  <a:lnTo>
                    <a:pt x="31916" y="4864"/>
                  </a:lnTo>
                  <a:lnTo>
                    <a:pt x="31734" y="4590"/>
                  </a:lnTo>
                  <a:lnTo>
                    <a:pt x="31582" y="4590"/>
                  </a:lnTo>
                  <a:lnTo>
                    <a:pt x="31552" y="4742"/>
                  </a:lnTo>
                  <a:lnTo>
                    <a:pt x="31278" y="4712"/>
                  </a:lnTo>
                  <a:cubicBezTo>
                    <a:pt x="31278" y="4712"/>
                    <a:pt x="31278" y="4712"/>
                    <a:pt x="31278" y="4681"/>
                  </a:cubicBezTo>
                  <a:cubicBezTo>
                    <a:pt x="31460" y="4468"/>
                    <a:pt x="31278" y="4286"/>
                    <a:pt x="31278" y="4073"/>
                  </a:cubicBezTo>
                  <a:cubicBezTo>
                    <a:pt x="31137" y="4045"/>
                    <a:pt x="30999" y="4031"/>
                    <a:pt x="30863" y="4031"/>
                  </a:cubicBezTo>
                  <a:cubicBezTo>
                    <a:pt x="30562" y="4031"/>
                    <a:pt x="30274" y="4099"/>
                    <a:pt x="30001" y="4225"/>
                  </a:cubicBezTo>
                  <a:lnTo>
                    <a:pt x="29941" y="4073"/>
                  </a:lnTo>
                  <a:lnTo>
                    <a:pt x="29576" y="4164"/>
                  </a:lnTo>
                  <a:lnTo>
                    <a:pt x="29698" y="4590"/>
                  </a:lnTo>
                  <a:lnTo>
                    <a:pt x="29850" y="4438"/>
                  </a:lnTo>
                  <a:lnTo>
                    <a:pt x="30062" y="4620"/>
                  </a:lnTo>
                  <a:lnTo>
                    <a:pt x="30153" y="4438"/>
                  </a:lnTo>
                  <a:lnTo>
                    <a:pt x="30397" y="4772"/>
                  </a:lnTo>
                  <a:cubicBezTo>
                    <a:pt x="30295" y="4772"/>
                    <a:pt x="30207" y="4826"/>
                    <a:pt x="30124" y="4826"/>
                  </a:cubicBezTo>
                  <a:cubicBezTo>
                    <a:pt x="30083" y="4826"/>
                    <a:pt x="30042" y="4813"/>
                    <a:pt x="30001" y="4772"/>
                  </a:cubicBezTo>
                  <a:cubicBezTo>
                    <a:pt x="29880" y="4772"/>
                    <a:pt x="29789" y="4864"/>
                    <a:pt x="29789" y="4985"/>
                  </a:cubicBezTo>
                  <a:cubicBezTo>
                    <a:pt x="29770" y="4988"/>
                    <a:pt x="29752" y="4989"/>
                    <a:pt x="29736" y="4989"/>
                  </a:cubicBezTo>
                  <a:cubicBezTo>
                    <a:pt x="29565" y="4989"/>
                    <a:pt x="29507" y="4856"/>
                    <a:pt x="29424" y="4772"/>
                  </a:cubicBezTo>
                  <a:cubicBezTo>
                    <a:pt x="29454" y="4651"/>
                    <a:pt x="29606" y="4529"/>
                    <a:pt x="29424" y="4438"/>
                  </a:cubicBezTo>
                  <a:lnTo>
                    <a:pt x="29272" y="4560"/>
                  </a:lnTo>
                  <a:lnTo>
                    <a:pt x="29363" y="4864"/>
                  </a:lnTo>
                  <a:lnTo>
                    <a:pt x="29242" y="4985"/>
                  </a:lnTo>
                  <a:lnTo>
                    <a:pt x="28542" y="4985"/>
                  </a:lnTo>
                  <a:cubicBezTo>
                    <a:pt x="28482" y="4955"/>
                    <a:pt x="28391" y="4955"/>
                    <a:pt x="28330" y="4894"/>
                  </a:cubicBezTo>
                  <a:cubicBezTo>
                    <a:pt x="28316" y="4974"/>
                    <a:pt x="28285" y="4990"/>
                    <a:pt x="28247" y="4990"/>
                  </a:cubicBezTo>
                  <a:cubicBezTo>
                    <a:pt x="28223" y="4990"/>
                    <a:pt x="28196" y="4983"/>
                    <a:pt x="28168" y="4983"/>
                  </a:cubicBezTo>
                  <a:cubicBezTo>
                    <a:pt x="28140" y="4983"/>
                    <a:pt x="28112" y="4990"/>
                    <a:pt x="28087" y="5016"/>
                  </a:cubicBezTo>
                  <a:cubicBezTo>
                    <a:pt x="28026" y="5107"/>
                    <a:pt x="27935" y="5168"/>
                    <a:pt x="27843" y="5198"/>
                  </a:cubicBezTo>
                  <a:lnTo>
                    <a:pt x="27691" y="4894"/>
                  </a:lnTo>
                  <a:lnTo>
                    <a:pt x="27144" y="5137"/>
                  </a:lnTo>
                  <a:lnTo>
                    <a:pt x="27175" y="4681"/>
                  </a:lnTo>
                  <a:cubicBezTo>
                    <a:pt x="27144" y="4620"/>
                    <a:pt x="27114" y="4590"/>
                    <a:pt x="27083" y="4529"/>
                  </a:cubicBezTo>
                  <a:cubicBezTo>
                    <a:pt x="27023" y="4499"/>
                    <a:pt x="26992" y="4468"/>
                    <a:pt x="26962" y="4438"/>
                  </a:cubicBezTo>
                  <a:lnTo>
                    <a:pt x="26871" y="4924"/>
                  </a:lnTo>
                  <a:lnTo>
                    <a:pt x="26932" y="5137"/>
                  </a:lnTo>
                  <a:cubicBezTo>
                    <a:pt x="26922" y="5135"/>
                    <a:pt x="26913" y="5134"/>
                    <a:pt x="26904" y="5134"/>
                  </a:cubicBezTo>
                  <a:cubicBezTo>
                    <a:pt x="26829" y="5134"/>
                    <a:pt x="26775" y="5210"/>
                    <a:pt x="26698" y="5210"/>
                  </a:cubicBezTo>
                  <a:cubicBezTo>
                    <a:pt x="26669" y="5210"/>
                    <a:pt x="26636" y="5199"/>
                    <a:pt x="26597" y="5168"/>
                  </a:cubicBezTo>
                  <a:cubicBezTo>
                    <a:pt x="26591" y="5155"/>
                    <a:pt x="26580" y="5150"/>
                    <a:pt x="26565" y="5150"/>
                  </a:cubicBezTo>
                  <a:cubicBezTo>
                    <a:pt x="26515" y="5150"/>
                    <a:pt x="26427" y="5203"/>
                    <a:pt x="26357" y="5203"/>
                  </a:cubicBezTo>
                  <a:cubicBezTo>
                    <a:pt x="26345" y="5203"/>
                    <a:pt x="26334" y="5201"/>
                    <a:pt x="26324" y="5198"/>
                  </a:cubicBezTo>
                  <a:cubicBezTo>
                    <a:pt x="26243" y="5198"/>
                    <a:pt x="26175" y="5293"/>
                    <a:pt x="26112" y="5293"/>
                  </a:cubicBezTo>
                  <a:cubicBezTo>
                    <a:pt x="26080" y="5293"/>
                    <a:pt x="26050" y="5269"/>
                    <a:pt x="26020" y="5198"/>
                  </a:cubicBezTo>
                  <a:cubicBezTo>
                    <a:pt x="25959" y="5259"/>
                    <a:pt x="25906" y="5274"/>
                    <a:pt x="25852" y="5274"/>
                  </a:cubicBezTo>
                  <a:cubicBezTo>
                    <a:pt x="25799" y="5274"/>
                    <a:pt x="25746" y="5259"/>
                    <a:pt x="25685" y="5259"/>
                  </a:cubicBezTo>
                  <a:lnTo>
                    <a:pt x="25564" y="5107"/>
                  </a:lnTo>
                  <a:lnTo>
                    <a:pt x="25746" y="5016"/>
                  </a:lnTo>
                  <a:lnTo>
                    <a:pt x="25594" y="4924"/>
                  </a:lnTo>
                  <a:cubicBezTo>
                    <a:pt x="25625" y="4803"/>
                    <a:pt x="25746" y="4681"/>
                    <a:pt x="25655" y="4529"/>
                  </a:cubicBezTo>
                  <a:lnTo>
                    <a:pt x="25321" y="4529"/>
                  </a:lnTo>
                  <a:lnTo>
                    <a:pt x="25533" y="4894"/>
                  </a:lnTo>
                  <a:cubicBezTo>
                    <a:pt x="25521" y="4896"/>
                    <a:pt x="25509" y="4897"/>
                    <a:pt x="25498" y="4897"/>
                  </a:cubicBezTo>
                  <a:cubicBezTo>
                    <a:pt x="25317" y="4897"/>
                    <a:pt x="25281" y="4679"/>
                    <a:pt x="25138" y="4651"/>
                  </a:cubicBezTo>
                  <a:cubicBezTo>
                    <a:pt x="25077" y="4712"/>
                    <a:pt x="25047" y="4772"/>
                    <a:pt x="24986" y="4803"/>
                  </a:cubicBezTo>
                  <a:cubicBezTo>
                    <a:pt x="24925" y="4833"/>
                    <a:pt x="24865" y="4833"/>
                    <a:pt x="24804" y="4833"/>
                  </a:cubicBezTo>
                  <a:lnTo>
                    <a:pt x="24773" y="4955"/>
                  </a:lnTo>
                  <a:lnTo>
                    <a:pt x="24439" y="4864"/>
                  </a:lnTo>
                  <a:lnTo>
                    <a:pt x="24135" y="4560"/>
                  </a:lnTo>
                  <a:lnTo>
                    <a:pt x="23953" y="4651"/>
                  </a:lnTo>
                  <a:lnTo>
                    <a:pt x="24257" y="4712"/>
                  </a:lnTo>
                  <a:lnTo>
                    <a:pt x="23588" y="4864"/>
                  </a:lnTo>
                  <a:lnTo>
                    <a:pt x="23527" y="4955"/>
                  </a:lnTo>
                  <a:lnTo>
                    <a:pt x="23162" y="4742"/>
                  </a:lnTo>
                  <a:lnTo>
                    <a:pt x="23102" y="4803"/>
                  </a:lnTo>
                  <a:lnTo>
                    <a:pt x="23102" y="4742"/>
                  </a:lnTo>
                  <a:lnTo>
                    <a:pt x="22980" y="4742"/>
                  </a:lnTo>
                  <a:lnTo>
                    <a:pt x="22919" y="4590"/>
                  </a:lnTo>
                  <a:cubicBezTo>
                    <a:pt x="22828" y="4620"/>
                    <a:pt x="22767" y="4712"/>
                    <a:pt x="22798" y="4833"/>
                  </a:cubicBezTo>
                  <a:cubicBezTo>
                    <a:pt x="22828" y="4833"/>
                    <a:pt x="22858" y="4818"/>
                    <a:pt x="22885" y="4818"/>
                  </a:cubicBezTo>
                  <a:cubicBezTo>
                    <a:pt x="22912" y="4818"/>
                    <a:pt x="22934" y="4833"/>
                    <a:pt x="22950" y="4894"/>
                  </a:cubicBezTo>
                  <a:cubicBezTo>
                    <a:pt x="22980" y="4985"/>
                    <a:pt x="23102" y="5046"/>
                    <a:pt x="23162" y="5137"/>
                  </a:cubicBezTo>
                  <a:cubicBezTo>
                    <a:pt x="23193" y="5137"/>
                    <a:pt x="23223" y="5137"/>
                    <a:pt x="23254" y="5107"/>
                  </a:cubicBezTo>
                  <a:cubicBezTo>
                    <a:pt x="23277" y="5100"/>
                    <a:pt x="23299" y="5097"/>
                    <a:pt x="23320" y="5097"/>
                  </a:cubicBezTo>
                  <a:cubicBezTo>
                    <a:pt x="23489" y="5097"/>
                    <a:pt x="23588" y="5292"/>
                    <a:pt x="23831" y="5320"/>
                  </a:cubicBezTo>
                  <a:cubicBezTo>
                    <a:pt x="23679" y="5350"/>
                    <a:pt x="23588" y="5380"/>
                    <a:pt x="23558" y="5380"/>
                  </a:cubicBezTo>
                  <a:cubicBezTo>
                    <a:pt x="23527" y="5380"/>
                    <a:pt x="23497" y="5411"/>
                    <a:pt x="23497" y="5411"/>
                  </a:cubicBezTo>
                  <a:lnTo>
                    <a:pt x="23345" y="5350"/>
                  </a:lnTo>
                  <a:cubicBezTo>
                    <a:pt x="23314" y="5259"/>
                    <a:pt x="23284" y="5168"/>
                    <a:pt x="23254" y="5107"/>
                  </a:cubicBezTo>
                  <a:lnTo>
                    <a:pt x="23254" y="5411"/>
                  </a:lnTo>
                  <a:lnTo>
                    <a:pt x="22980" y="5532"/>
                  </a:lnTo>
                  <a:lnTo>
                    <a:pt x="22919" y="5350"/>
                  </a:lnTo>
                  <a:lnTo>
                    <a:pt x="22798" y="5350"/>
                  </a:lnTo>
                  <a:lnTo>
                    <a:pt x="22707" y="5654"/>
                  </a:lnTo>
                  <a:lnTo>
                    <a:pt x="22403" y="5715"/>
                  </a:lnTo>
                  <a:lnTo>
                    <a:pt x="22281" y="5654"/>
                  </a:lnTo>
                  <a:lnTo>
                    <a:pt x="22190" y="5623"/>
                  </a:lnTo>
                  <a:cubicBezTo>
                    <a:pt x="22251" y="5471"/>
                    <a:pt x="22372" y="5380"/>
                    <a:pt x="22494" y="5320"/>
                  </a:cubicBezTo>
                  <a:lnTo>
                    <a:pt x="22494" y="4985"/>
                  </a:lnTo>
                  <a:lnTo>
                    <a:pt x="22342" y="5228"/>
                  </a:lnTo>
                  <a:lnTo>
                    <a:pt x="22251" y="5046"/>
                  </a:lnTo>
                  <a:lnTo>
                    <a:pt x="22099" y="5046"/>
                  </a:lnTo>
                  <a:lnTo>
                    <a:pt x="21916" y="4742"/>
                  </a:lnTo>
                  <a:cubicBezTo>
                    <a:pt x="21764" y="4651"/>
                    <a:pt x="21886" y="4499"/>
                    <a:pt x="21825" y="4408"/>
                  </a:cubicBezTo>
                  <a:lnTo>
                    <a:pt x="21673" y="4164"/>
                  </a:lnTo>
                  <a:lnTo>
                    <a:pt x="21369" y="4073"/>
                  </a:lnTo>
                  <a:lnTo>
                    <a:pt x="21369" y="4073"/>
                  </a:lnTo>
                  <a:lnTo>
                    <a:pt x="21491" y="4499"/>
                  </a:lnTo>
                  <a:lnTo>
                    <a:pt x="21612" y="4560"/>
                  </a:lnTo>
                  <a:cubicBezTo>
                    <a:pt x="21612" y="4864"/>
                    <a:pt x="21673" y="5168"/>
                    <a:pt x="21825" y="5471"/>
                  </a:cubicBezTo>
                  <a:cubicBezTo>
                    <a:pt x="21932" y="5391"/>
                    <a:pt x="21921" y="5218"/>
                    <a:pt x="22061" y="5218"/>
                  </a:cubicBezTo>
                  <a:cubicBezTo>
                    <a:pt x="22081" y="5218"/>
                    <a:pt x="22103" y="5221"/>
                    <a:pt x="22129" y="5228"/>
                  </a:cubicBezTo>
                  <a:lnTo>
                    <a:pt x="22129" y="5563"/>
                  </a:lnTo>
                  <a:lnTo>
                    <a:pt x="21977" y="5684"/>
                  </a:lnTo>
                  <a:lnTo>
                    <a:pt x="21795" y="5532"/>
                  </a:lnTo>
                  <a:lnTo>
                    <a:pt x="21734" y="5593"/>
                  </a:lnTo>
                  <a:lnTo>
                    <a:pt x="21612" y="5502"/>
                  </a:lnTo>
                  <a:lnTo>
                    <a:pt x="21460" y="5654"/>
                  </a:lnTo>
                  <a:lnTo>
                    <a:pt x="21643" y="5775"/>
                  </a:lnTo>
                  <a:cubicBezTo>
                    <a:pt x="21582" y="5806"/>
                    <a:pt x="21521" y="5806"/>
                    <a:pt x="21460" y="5806"/>
                  </a:cubicBezTo>
                  <a:cubicBezTo>
                    <a:pt x="21430" y="5836"/>
                    <a:pt x="21399" y="5836"/>
                    <a:pt x="21339" y="5867"/>
                  </a:cubicBezTo>
                  <a:lnTo>
                    <a:pt x="21278" y="5684"/>
                  </a:lnTo>
                  <a:lnTo>
                    <a:pt x="21460" y="5623"/>
                  </a:lnTo>
                  <a:lnTo>
                    <a:pt x="21187" y="5563"/>
                  </a:lnTo>
                  <a:lnTo>
                    <a:pt x="21187" y="5380"/>
                  </a:lnTo>
                  <a:lnTo>
                    <a:pt x="21339" y="5320"/>
                  </a:lnTo>
                  <a:lnTo>
                    <a:pt x="21217" y="5076"/>
                  </a:lnTo>
                  <a:lnTo>
                    <a:pt x="21126" y="5016"/>
                  </a:lnTo>
                  <a:cubicBezTo>
                    <a:pt x="21187" y="4894"/>
                    <a:pt x="21278" y="4924"/>
                    <a:pt x="21369" y="4894"/>
                  </a:cubicBezTo>
                  <a:cubicBezTo>
                    <a:pt x="21460" y="4864"/>
                    <a:pt x="21551" y="4712"/>
                    <a:pt x="21491" y="4651"/>
                  </a:cubicBezTo>
                  <a:lnTo>
                    <a:pt x="21491" y="4651"/>
                  </a:lnTo>
                  <a:lnTo>
                    <a:pt x="21308" y="4803"/>
                  </a:lnTo>
                  <a:lnTo>
                    <a:pt x="20974" y="4681"/>
                  </a:lnTo>
                  <a:cubicBezTo>
                    <a:pt x="20951" y="4727"/>
                    <a:pt x="20924" y="4743"/>
                    <a:pt x="20895" y="4743"/>
                  </a:cubicBezTo>
                  <a:cubicBezTo>
                    <a:pt x="20849" y="4743"/>
                    <a:pt x="20799" y="4700"/>
                    <a:pt x="20761" y="4681"/>
                  </a:cubicBezTo>
                  <a:lnTo>
                    <a:pt x="20579" y="4833"/>
                  </a:lnTo>
                  <a:cubicBezTo>
                    <a:pt x="20579" y="4833"/>
                    <a:pt x="20548" y="4864"/>
                    <a:pt x="20548" y="4894"/>
                  </a:cubicBezTo>
                  <a:lnTo>
                    <a:pt x="20518" y="4864"/>
                  </a:lnTo>
                  <a:lnTo>
                    <a:pt x="20579" y="4803"/>
                  </a:lnTo>
                  <a:lnTo>
                    <a:pt x="20518" y="4590"/>
                  </a:lnTo>
                  <a:lnTo>
                    <a:pt x="20609" y="4438"/>
                  </a:lnTo>
                  <a:lnTo>
                    <a:pt x="20366" y="4408"/>
                  </a:lnTo>
                  <a:lnTo>
                    <a:pt x="20427" y="4195"/>
                  </a:lnTo>
                  <a:lnTo>
                    <a:pt x="20336" y="4195"/>
                  </a:lnTo>
                  <a:lnTo>
                    <a:pt x="20244" y="4377"/>
                  </a:lnTo>
                  <a:lnTo>
                    <a:pt x="20062" y="4286"/>
                  </a:lnTo>
                  <a:lnTo>
                    <a:pt x="20123" y="4529"/>
                  </a:lnTo>
                  <a:lnTo>
                    <a:pt x="20062" y="4651"/>
                  </a:lnTo>
                  <a:cubicBezTo>
                    <a:pt x="19961" y="4676"/>
                    <a:pt x="19965" y="4744"/>
                    <a:pt x="19969" y="4801"/>
                  </a:cubicBezTo>
                  <a:lnTo>
                    <a:pt x="19969" y="4801"/>
                  </a:lnTo>
                  <a:lnTo>
                    <a:pt x="19789" y="4590"/>
                  </a:lnTo>
                  <a:lnTo>
                    <a:pt x="19758" y="5016"/>
                  </a:lnTo>
                  <a:cubicBezTo>
                    <a:pt x="19667" y="5046"/>
                    <a:pt x="19576" y="5076"/>
                    <a:pt x="19515" y="5107"/>
                  </a:cubicBezTo>
                  <a:cubicBezTo>
                    <a:pt x="19454" y="5168"/>
                    <a:pt x="19393" y="5198"/>
                    <a:pt x="19333" y="5198"/>
                  </a:cubicBezTo>
                  <a:lnTo>
                    <a:pt x="19333" y="5471"/>
                  </a:lnTo>
                  <a:lnTo>
                    <a:pt x="19120" y="5631"/>
                  </a:lnTo>
                  <a:lnTo>
                    <a:pt x="19120" y="5320"/>
                  </a:lnTo>
                  <a:lnTo>
                    <a:pt x="18968" y="5198"/>
                  </a:lnTo>
                  <a:cubicBezTo>
                    <a:pt x="18931" y="5198"/>
                    <a:pt x="18890" y="5193"/>
                    <a:pt x="18852" y="5193"/>
                  </a:cubicBezTo>
                  <a:cubicBezTo>
                    <a:pt x="18794" y="5193"/>
                    <a:pt x="18743" y="5204"/>
                    <a:pt x="18725" y="5259"/>
                  </a:cubicBezTo>
                  <a:lnTo>
                    <a:pt x="18512" y="5168"/>
                  </a:lnTo>
                  <a:lnTo>
                    <a:pt x="18603" y="4833"/>
                  </a:lnTo>
                  <a:lnTo>
                    <a:pt x="18603" y="4833"/>
                  </a:lnTo>
                  <a:cubicBezTo>
                    <a:pt x="18482" y="4864"/>
                    <a:pt x="18451" y="4955"/>
                    <a:pt x="18451" y="5076"/>
                  </a:cubicBezTo>
                  <a:cubicBezTo>
                    <a:pt x="18451" y="5137"/>
                    <a:pt x="18360" y="5168"/>
                    <a:pt x="18360" y="5168"/>
                  </a:cubicBezTo>
                  <a:lnTo>
                    <a:pt x="18086" y="5107"/>
                  </a:lnTo>
                  <a:lnTo>
                    <a:pt x="18299" y="5411"/>
                  </a:lnTo>
                  <a:lnTo>
                    <a:pt x="17904" y="5563"/>
                  </a:lnTo>
                  <a:lnTo>
                    <a:pt x="17722" y="5471"/>
                  </a:lnTo>
                  <a:lnTo>
                    <a:pt x="17691" y="5198"/>
                  </a:lnTo>
                  <a:lnTo>
                    <a:pt x="17600" y="5289"/>
                  </a:lnTo>
                  <a:lnTo>
                    <a:pt x="17509" y="5137"/>
                  </a:lnTo>
                  <a:cubicBezTo>
                    <a:pt x="17296" y="5228"/>
                    <a:pt x="17144" y="5380"/>
                    <a:pt x="17053" y="5593"/>
                  </a:cubicBezTo>
                  <a:cubicBezTo>
                    <a:pt x="17114" y="5684"/>
                    <a:pt x="17144" y="5836"/>
                    <a:pt x="17083" y="5958"/>
                  </a:cubicBezTo>
                  <a:cubicBezTo>
                    <a:pt x="17023" y="6049"/>
                    <a:pt x="16931" y="6140"/>
                    <a:pt x="16840" y="6231"/>
                  </a:cubicBezTo>
                  <a:lnTo>
                    <a:pt x="16506" y="5988"/>
                  </a:lnTo>
                  <a:lnTo>
                    <a:pt x="16506" y="5563"/>
                  </a:lnTo>
                  <a:lnTo>
                    <a:pt x="16415" y="5411"/>
                  </a:lnTo>
                  <a:lnTo>
                    <a:pt x="16232" y="5411"/>
                  </a:lnTo>
                  <a:cubicBezTo>
                    <a:pt x="16293" y="5623"/>
                    <a:pt x="16263" y="5775"/>
                    <a:pt x="16141" y="5775"/>
                  </a:cubicBezTo>
                  <a:lnTo>
                    <a:pt x="16141" y="5775"/>
                  </a:lnTo>
                  <a:cubicBezTo>
                    <a:pt x="16171" y="5654"/>
                    <a:pt x="16080" y="5563"/>
                    <a:pt x="15989" y="5563"/>
                  </a:cubicBezTo>
                  <a:lnTo>
                    <a:pt x="15837" y="5654"/>
                  </a:lnTo>
                  <a:lnTo>
                    <a:pt x="15959" y="5988"/>
                  </a:lnTo>
                  <a:cubicBezTo>
                    <a:pt x="15877" y="5907"/>
                    <a:pt x="15809" y="5879"/>
                    <a:pt x="15747" y="5879"/>
                  </a:cubicBezTo>
                  <a:cubicBezTo>
                    <a:pt x="15648" y="5879"/>
                    <a:pt x="15566" y="5951"/>
                    <a:pt x="15472" y="5988"/>
                  </a:cubicBezTo>
                  <a:lnTo>
                    <a:pt x="15472" y="6072"/>
                  </a:lnTo>
                  <a:lnTo>
                    <a:pt x="15381" y="5958"/>
                  </a:lnTo>
                  <a:lnTo>
                    <a:pt x="15290" y="6049"/>
                  </a:lnTo>
                  <a:lnTo>
                    <a:pt x="14895" y="5836"/>
                  </a:lnTo>
                  <a:lnTo>
                    <a:pt x="14895" y="5806"/>
                  </a:lnTo>
                  <a:lnTo>
                    <a:pt x="14712" y="5958"/>
                  </a:lnTo>
                  <a:lnTo>
                    <a:pt x="14895" y="5988"/>
                  </a:lnTo>
                  <a:cubicBezTo>
                    <a:pt x="14895" y="6262"/>
                    <a:pt x="14895" y="6262"/>
                    <a:pt x="14743" y="6353"/>
                  </a:cubicBezTo>
                  <a:cubicBezTo>
                    <a:pt x="14621" y="6201"/>
                    <a:pt x="14500" y="6079"/>
                    <a:pt x="14317" y="5988"/>
                  </a:cubicBezTo>
                  <a:lnTo>
                    <a:pt x="14317" y="5988"/>
                  </a:lnTo>
                  <a:lnTo>
                    <a:pt x="14500" y="6353"/>
                  </a:lnTo>
                  <a:lnTo>
                    <a:pt x="14287" y="6353"/>
                  </a:lnTo>
                  <a:cubicBezTo>
                    <a:pt x="14196" y="6140"/>
                    <a:pt x="14165" y="5927"/>
                    <a:pt x="14257" y="5715"/>
                  </a:cubicBezTo>
                  <a:cubicBezTo>
                    <a:pt x="14105" y="5654"/>
                    <a:pt x="13922" y="5654"/>
                    <a:pt x="13953" y="5441"/>
                  </a:cubicBezTo>
                  <a:lnTo>
                    <a:pt x="13557" y="5441"/>
                  </a:lnTo>
                  <a:lnTo>
                    <a:pt x="13618" y="5775"/>
                  </a:lnTo>
                  <a:lnTo>
                    <a:pt x="13618" y="5775"/>
                  </a:lnTo>
                  <a:lnTo>
                    <a:pt x="13405" y="5654"/>
                  </a:lnTo>
                  <a:lnTo>
                    <a:pt x="13253" y="5988"/>
                  </a:lnTo>
                  <a:lnTo>
                    <a:pt x="13132" y="5927"/>
                  </a:lnTo>
                  <a:lnTo>
                    <a:pt x="13223" y="5623"/>
                  </a:lnTo>
                  <a:lnTo>
                    <a:pt x="12858" y="5563"/>
                  </a:lnTo>
                  <a:cubicBezTo>
                    <a:pt x="12823" y="5607"/>
                    <a:pt x="12787" y="5623"/>
                    <a:pt x="12750" y="5623"/>
                  </a:cubicBezTo>
                  <a:cubicBezTo>
                    <a:pt x="12663" y="5623"/>
                    <a:pt x="12570" y="5532"/>
                    <a:pt x="12463" y="5532"/>
                  </a:cubicBezTo>
                  <a:cubicBezTo>
                    <a:pt x="12402" y="5654"/>
                    <a:pt x="12524" y="5867"/>
                    <a:pt x="12342" y="5897"/>
                  </a:cubicBezTo>
                  <a:cubicBezTo>
                    <a:pt x="12220" y="5806"/>
                    <a:pt x="12342" y="5593"/>
                    <a:pt x="12159" y="5532"/>
                  </a:cubicBezTo>
                  <a:lnTo>
                    <a:pt x="12159" y="5684"/>
                  </a:lnTo>
                  <a:lnTo>
                    <a:pt x="11855" y="5958"/>
                  </a:lnTo>
                  <a:lnTo>
                    <a:pt x="11825" y="5958"/>
                  </a:lnTo>
                  <a:lnTo>
                    <a:pt x="11734" y="5715"/>
                  </a:lnTo>
                  <a:lnTo>
                    <a:pt x="11521" y="5563"/>
                  </a:lnTo>
                  <a:lnTo>
                    <a:pt x="11582" y="5350"/>
                  </a:lnTo>
                  <a:lnTo>
                    <a:pt x="11582" y="5350"/>
                  </a:lnTo>
                  <a:lnTo>
                    <a:pt x="11369" y="5593"/>
                  </a:lnTo>
                  <a:lnTo>
                    <a:pt x="11247" y="5532"/>
                  </a:lnTo>
                  <a:lnTo>
                    <a:pt x="11156" y="5623"/>
                  </a:lnTo>
                  <a:lnTo>
                    <a:pt x="11217" y="5897"/>
                  </a:lnTo>
                  <a:cubicBezTo>
                    <a:pt x="11208" y="5898"/>
                    <a:pt x="11199" y="5899"/>
                    <a:pt x="11191" y="5899"/>
                  </a:cubicBezTo>
                  <a:cubicBezTo>
                    <a:pt x="11032" y="5899"/>
                    <a:pt x="11048" y="5668"/>
                    <a:pt x="10918" y="5668"/>
                  </a:cubicBezTo>
                  <a:cubicBezTo>
                    <a:pt x="10900" y="5668"/>
                    <a:pt x="10878" y="5673"/>
                    <a:pt x="10852" y="5684"/>
                  </a:cubicBezTo>
                  <a:cubicBezTo>
                    <a:pt x="10852" y="5715"/>
                    <a:pt x="10883" y="5745"/>
                    <a:pt x="10852" y="5775"/>
                  </a:cubicBezTo>
                  <a:cubicBezTo>
                    <a:pt x="10852" y="5806"/>
                    <a:pt x="10852" y="5836"/>
                    <a:pt x="10852" y="5927"/>
                  </a:cubicBezTo>
                  <a:cubicBezTo>
                    <a:pt x="10775" y="5799"/>
                    <a:pt x="10763" y="5671"/>
                    <a:pt x="10651" y="5671"/>
                  </a:cubicBezTo>
                  <a:cubicBezTo>
                    <a:pt x="10631" y="5671"/>
                    <a:pt x="10607" y="5675"/>
                    <a:pt x="10579" y="5684"/>
                  </a:cubicBezTo>
                  <a:lnTo>
                    <a:pt x="10548" y="5897"/>
                  </a:lnTo>
                  <a:lnTo>
                    <a:pt x="10305" y="5593"/>
                  </a:lnTo>
                  <a:lnTo>
                    <a:pt x="10153" y="5684"/>
                  </a:lnTo>
                  <a:lnTo>
                    <a:pt x="10092" y="5380"/>
                  </a:lnTo>
                  <a:lnTo>
                    <a:pt x="9940" y="5563"/>
                  </a:lnTo>
                  <a:lnTo>
                    <a:pt x="9697" y="5715"/>
                  </a:lnTo>
                  <a:lnTo>
                    <a:pt x="9758" y="5806"/>
                  </a:lnTo>
                  <a:lnTo>
                    <a:pt x="9636" y="5806"/>
                  </a:lnTo>
                  <a:lnTo>
                    <a:pt x="9576" y="5654"/>
                  </a:lnTo>
                  <a:lnTo>
                    <a:pt x="9393" y="5654"/>
                  </a:lnTo>
                  <a:lnTo>
                    <a:pt x="9120" y="5411"/>
                  </a:lnTo>
                  <a:lnTo>
                    <a:pt x="8998" y="5654"/>
                  </a:lnTo>
                  <a:cubicBezTo>
                    <a:pt x="8907" y="5684"/>
                    <a:pt x="8816" y="5715"/>
                    <a:pt x="8724" y="5745"/>
                  </a:cubicBezTo>
                  <a:cubicBezTo>
                    <a:pt x="8680" y="5745"/>
                    <a:pt x="8620" y="5809"/>
                    <a:pt x="8567" y="5809"/>
                  </a:cubicBezTo>
                  <a:cubicBezTo>
                    <a:pt x="8547" y="5809"/>
                    <a:pt x="8528" y="5800"/>
                    <a:pt x="8512" y="5775"/>
                  </a:cubicBezTo>
                  <a:cubicBezTo>
                    <a:pt x="8501" y="5765"/>
                    <a:pt x="8490" y="5761"/>
                    <a:pt x="8478" y="5761"/>
                  </a:cubicBezTo>
                  <a:cubicBezTo>
                    <a:pt x="8432" y="5761"/>
                    <a:pt x="8375" y="5820"/>
                    <a:pt x="8316" y="5820"/>
                  </a:cubicBezTo>
                  <a:cubicBezTo>
                    <a:pt x="8300" y="5820"/>
                    <a:pt x="8284" y="5816"/>
                    <a:pt x="8269" y="5806"/>
                  </a:cubicBezTo>
                  <a:cubicBezTo>
                    <a:pt x="8242" y="5859"/>
                    <a:pt x="8210" y="5871"/>
                    <a:pt x="8177" y="5871"/>
                  </a:cubicBezTo>
                  <a:cubicBezTo>
                    <a:pt x="8147" y="5871"/>
                    <a:pt x="8115" y="5860"/>
                    <a:pt x="8087" y="5860"/>
                  </a:cubicBezTo>
                  <a:cubicBezTo>
                    <a:pt x="8076" y="5860"/>
                    <a:pt x="8066" y="5862"/>
                    <a:pt x="8056" y="5867"/>
                  </a:cubicBezTo>
                  <a:cubicBezTo>
                    <a:pt x="8047" y="5871"/>
                    <a:pt x="8038" y="5873"/>
                    <a:pt x="8030" y="5873"/>
                  </a:cubicBezTo>
                  <a:cubicBezTo>
                    <a:pt x="7977" y="5873"/>
                    <a:pt x="7921" y="5806"/>
                    <a:pt x="7843" y="5806"/>
                  </a:cubicBezTo>
                  <a:lnTo>
                    <a:pt x="7569" y="5806"/>
                  </a:lnTo>
                  <a:cubicBezTo>
                    <a:pt x="7539" y="5958"/>
                    <a:pt x="7600" y="6110"/>
                    <a:pt x="7357" y="6201"/>
                  </a:cubicBezTo>
                  <a:lnTo>
                    <a:pt x="6810" y="5623"/>
                  </a:lnTo>
                  <a:lnTo>
                    <a:pt x="6810" y="5927"/>
                  </a:lnTo>
                  <a:lnTo>
                    <a:pt x="6536" y="6019"/>
                  </a:lnTo>
                  <a:lnTo>
                    <a:pt x="6384" y="5806"/>
                  </a:lnTo>
                  <a:lnTo>
                    <a:pt x="6232" y="5806"/>
                  </a:lnTo>
                  <a:lnTo>
                    <a:pt x="6232" y="6323"/>
                  </a:lnTo>
                  <a:lnTo>
                    <a:pt x="6080" y="6262"/>
                  </a:lnTo>
                  <a:lnTo>
                    <a:pt x="5898" y="6353"/>
                  </a:lnTo>
                  <a:lnTo>
                    <a:pt x="5837" y="6201"/>
                  </a:lnTo>
                  <a:lnTo>
                    <a:pt x="5533" y="6079"/>
                  </a:lnTo>
                  <a:lnTo>
                    <a:pt x="5563" y="5775"/>
                  </a:lnTo>
                  <a:lnTo>
                    <a:pt x="5411" y="5836"/>
                  </a:lnTo>
                  <a:lnTo>
                    <a:pt x="5290" y="5867"/>
                  </a:lnTo>
                  <a:lnTo>
                    <a:pt x="5229" y="5684"/>
                  </a:lnTo>
                  <a:cubicBezTo>
                    <a:pt x="5107" y="5806"/>
                    <a:pt x="4925" y="5775"/>
                    <a:pt x="4895" y="5958"/>
                  </a:cubicBezTo>
                  <a:cubicBezTo>
                    <a:pt x="4834" y="6110"/>
                    <a:pt x="4773" y="6231"/>
                    <a:pt x="4712" y="6353"/>
                  </a:cubicBezTo>
                  <a:lnTo>
                    <a:pt x="4469" y="6049"/>
                  </a:lnTo>
                  <a:cubicBezTo>
                    <a:pt x="4408" y="6110"/>
                    <a:pt x="4378" y="6171"/>
                    <a:pt x="4348" y="6262"/>
                  </a:cubicBezTo>
                  <a:lnTo>
                    <a:pt x="4226" y="6171"/>
                  </a:lnTo>
                  <a:lnTo>
                    <a:pt x="4135" y="6262"/>
                  </a:lnTo>
                  <a:lnTo>
                    <a:pt x="3983" y="6140"/>
                  </a:lnTo>
                  <a:lnTo>
                    <a:pt x="3740" y="6140"/>
                  </a:lnTo>
                  <a:lnTo>
                    <a:pt x="3648" y="6657"/>
                  </a:lnTo>
                  <a:lnTo>
                    <a:pt x="4013" y="6657"/>
                  </a:lnTo>
                  <a:lnTo>
                    <a:pt x="3922" y="6475"/>
                  </a:lnTo>
                  <a:lnTo>
                    <a:pt x="4104" y="6323"/>
                  </a:lnTo>
                  <a:lnTo>
                    <a:pt x="4135" y="6414"/>
                  </a:lnTo>
                  <a:lnTo>
                    <a:pt x="4074" y="6505"/>
                  </a:lnTo>
                  <a:lnTo>
                    <a:pt x="4165" y="6687"/>
                  </a:lnTo>
                  <a:lnTo>
                    <a:pt x="4469" y="6596"/>
                  </a:lnTo>
                  <a:lnTo>
                    <a:pt x="4591" y="6718"/>
                  </a:lnTo>
                  <a:lnTo>
                    <a:pt x="4408" y="6930"/>
                  </a:lnTo>
                  <a:lnTo>
                    <a:pt x="4104" y="6870"/>
                  </a:lnTo>
                  <a:cubicBezTo>
                    <a:pt x="4135" y="6809"/>
                    <a:pt x="4165" y="6748"/>
                    <a:pt x="4165" y="6687"/>
                  </a:cubicBezTo>
                  <a:cubicBezTo>
                    <a:pt x="4135" y="6672"/>
                    <a:pt x="4112" y="6665"/>
                    <a:pt x="4089" y="6665"/>
                  </a:cubicBezTo>
                  <a:cubicBezTo>
                    <a:pt x="4066" y="6665"/>
                    <a:pt x="4044" y="6672"/>
                    <a:pt x="4013" y="6687"/>
                  </a:cubicBezTo>
                  <a:lnTo>
                    <a:pt x="4013" y="6779"/>
                  </a:lnTo>
                  <a:lnTo>
                    <a:pt x="3709" y="6930"/>
                  </a:lnTo>
                  <a:lnTo>
                    <a:pt x="3831" y="7082"/>
                  </a:lnTo>
                  <a:lnTo>
                    <a:pt x="3679" y="7143"/>
                  </a:lnTo>
                  <a:lnTo>
                    <a:pt x="3618" y="7356"/>
                  </a:lnTo>
                  <a:lnTo>
                    <a:pt x="3648" y="7569"/>
                  </a:lnTo>
                  <a:lnTo>
                    <a:pt x="3770" y="7569"/>
                  </a:lnTo>
                  <a:lnTo>
                    <a:pt x="3831" y="7204"/>
                  </a:lnTo>
                  <a:lnTo>
                    <a:pt x="3892" y="7386"/>
                  </a:lnTo>
                  <a:lnTo>
                    <a:pt x="4074" y="7447"/>
                  </a:lnTo>
                  <a:lnTo>
                    <a:pt x="4104" y="7599"/>
                  </a:lnTo>
                  <a:cubicBezTo>
                    <a:pt x="4160" y="7526"/>
                    <a:pt x="4215" y="7485"/>
                    <a:pt x="4277" y="7485"/>
                  </a:cubicBezTo>
                  <a:cubicBezTo>
                    <a:pt x="4317" y="7485"/>
                    <a:pt x="4360" y="7502"/>
                    <a:pt x="4408" y="7538"/>
                  </a:cubicBezTo>
                  <a:lnTo>
                    <a:pt x="4287" y="7873"/>
                  </a:lnTo>
                  <a:lnTo>
                    <a:pt x="4591" y="7873"/>
                  </a:lnTo>
                  <a:lnTo>
                    <a:pt x="4682" y="8086"/>
                  </a:lnTo>
                  <a:lnTo>
                    <a:pt x="4834" y="7842"/>
                  </a:lnTo>
                  <a:lnTo>
                    <a:pt x="5047" y="7903"/>
                  </a:lnTo>
                  <a:lnTo>
                    <a:pt x="4530" y="8329"/>
                  </a:lnTo>
                  <a:lnTo>
                    <a:pt x="4439" y="8268"/>
                  </a:lnTo>
                  <a:lnTo>
                    <a:pt x="4317" y="8329"/>
                  </a:lnTo>
                  <a:cubicBezTo>
                    <a:pt x="4196" y="8268"/>
                    <a:pt x="4135" y="8146"/>
                    <a:pt x="3983" y="8146"/>
                  </a:cubicBezTo>
                  <a:cubicBezTo>
                    <a:pt x="3922" y="8146"/>
                    <a:pt x="3831" y="8116"/>
                    <a:pt x="3800" y="8025"/>
                  </a:cubicBezTo>
                  <a:cubicBezTo>
                    <a:pt x="3770" y="7873"/>
                    <a:pt x="3618" y="7934"/>
                    <a:pt x="3557" y="7873"/>
                  </a:cubicBezTo>
                  <a:lnTo>
                    <a:pt x="3527" y="7903"/>
                  </a:lnTo>
                  <a:cubicBezTo>
                    <a:pt x="3527" y="7934"/>
                    <a:pt x="3557" y="7964"/>
                    <a:pt x="3588" y="8025"/>
                  </a:cubicBezTo>
                  <a:cubicBezTo>
                    <a:pt x="3618" y="8025"/>
                    <a:pt x="3618" y="8025"/>
                    <a:pt x="3648" y="8055"/>
                  </a:cubicBezTo>
                  <a:lnTo>
                    <a:pt x="3618" y="8086"/>
                  </a:lnTo>
                  <a:lnTo>
                    <a:pt x="3557" y="8025"/>
                  </a:lnTo>
                  <a:cubicBezTo>
                    <a:pt x="3541" y="8019"/>
                    <a:pt x="3526" y="8017"/>
                    <a:pt x="3511" y="8017"/>
                  </a:cubicBezTo>
                  <a:cubicBezTo>
                    <a:pt x="3444" y="8017"/>
                    <a:pt x="3394" y="8071"/>
                    <a:pt x="3344" y="8146"/>
                  </a:cubicBezTo>
                  <a:cubicBezTo>
                    <a:pt x="3436" y="8268"/>
                    <a:pt x="3618" y="8237"/>
                    <a:pt x="3648" y="8420"/>
                  </a:cubicBezTo>
                  <a:lnTo>
                    <a:pt x="3861" y="8511"/>
                  </a:lnTo>
                  <a:lnTo>
                    <a:pt x="3770" y="8663"/>
                  </a:lnTo>
                  <a:lnTo>
                    <a:pt x="4013" y="8785"/>
                  </a:lnTo>
                  <a:lnTo>
                    <a:pt x="4135" y="8511"/>
                  </a:lnTo>
                  <a:lnTo>
                    <a:pt x="4439" y="8511"/>
                  </a:lnTo>
                  <a:lnTo>
                    <a:pt x="4439" y="8602"/>
                  </a:lnTo>
                  <a:lnTo>
                    <a:pt x="4317" y="8663"/>
                  </a:lnTo>
                  <a:lnTo>
                    <a:pt x="4378" y="8754"/>
                  </a:lnTo>
                  <a:lnTo>
                    <a:pt x="4317" y="8876"/>
                  </a:lnTo>
                  <a:lnTo>
                    <a:pt x="4591" y="8876"/>
                  </a:lnTo>
                  <a:cubicBezTo>
                    <a:pt x="4560" y="9210"/>
                    <a:pt x="4530" y="9514"/>
                    <a:pt x="4135" y="9575"/>
                  </a:cubicBezTo>
                  <a:cubicBezTo>
                    <a:pt x="4256" y="9666"/>
                    <a:pt x="4226" y="9757"/>
                    <a:pt x="4135" y="9848"/>
                  </a:cubicBezTo>
                  <a:lnTo>
                    <a:pt x="4317" y="9940"/>
                  </a:lnTo>
                  <a:lnTo>
                    <a:pt x="4408" y="9757"/>
                  </a:lnTo>
                  <a:cubicBezTo>
                    <a:pt x="4530" y="9818"/>
                    <a:pt x="4682" y="9818"/>
                    <a:pt x="4773" y="9940"/>
                  </a:cubicBezTo>
                  <a:cubicBezTo>
                    <a:pt x="4803" y="9940"/>
                    <a:pt x="4834" y="9970"/>
                    <a:pt x="4834" y="9970"/>
                  </a:cubicBezTo>
                  <a:lnTo>
                    <a:pt x="4834" y="10000"/>
                  </a:lnTo>
                  <a:lnTo>
                    <a:pt x="4773" y="9940"/>
                  </a:lnTo>
                  <a:lnTo>
                    <a:pt x="4530" y="9940"/>
                  </a:lnTo>
                  <a:lnTo>
                    <a:pt x="4651" y="10456"/>
                  </a:lnTo>
                  <a:lnTo>
                    <a:pt x="4712" y="10487"/>
                  </a:lnTo>
                  <a:lnTo>
                    <a:pt x="4651" y="10639"/>
                  </a:lnTo>
                  <a:lnTo>
                    <a:pt x="4591" y="10548"/>
                  </a:lnTo>
                  <a:cubicBezTo>
                    <a:pt x="4591" y="10548"/>
                    <a:pt x="4560" y="10578"/>
                    <a:pt x="4530" y="10578"/>
                  </a:cubicBezTo>
                  <a:lnTo>
                    <a:pt x="4378" y="10852"/>
                  </a:lnTo>
                  <a:cubicBezTo>
                    <a:pt x="4340" y="10861"/>
                    <a:pt x="4300" y="10867"/>
                    <a:pt x="4259" y="10867"/>
                  </a:cubicBezTo>
                  <a:cubicBezTo>
                    <a:pt x="4168" y="10867"/>
                    <a:pt x="4076" y="10835"/>
                    <a:pt x="4013" y="10730"/>
                  </a:cubicBezTo>
                  <a:lnTo>
                    <a:pt x="4165" y="10669"/>
                  </a:lnTo>
                  <a:lnTo>
                    <a:pt x="4074" y="10396"/>
                  </a:lnTo>
                  <a:lnTo>
                    <a:pt x="3831" y="10365"/>
                  </a:lnTo>
                  <a:lnTo>
                    <a:pt x="3831" y="10304"/>
                  </a:lnTo>
                  <a:lnTo>
                    <a:pt x="4104" y="10304"/>
                  </a:lnTo>
                  <a:cubicBezTo>
                    <a:pt x="4080" y="10136"/>
                    <a:pt x="3999" y="10082"/>
                    <a:pt x="3906" y="10082"/>
                  </a:cubicBezTo>
                  <a:cubicBezTo>
                    <a:pt x="3881" y="10082"/>
                    <a:pt x="3856" y="10085"/>
                    <a:pt x="3831" y="10092"/>
                  </a:cubicBezTo>
                  <a:cubicBezTo>
                    <a:pt x="3709" y="10396"/>
                    <a:pt x="3648" y="10669"/>
                    <a:pt x="3618" y="10973"/>
                  </a:cubicBezTo>
                  <a:lnTo>
                    <a:pt x="3740" y="10852"/>
                  </a:lnTo>
                  <a:lnTo>
                    <a:pt x="3892" y="11186"/>
                  </a:lnTo>
                  <a:lnTo>
                    <a:pt x="4104" y="11003"/>
                  </a:lnTo>
                  <a:lnTo>
                    <a:pt x="4196" y="11095"/>
                  </a:lnTo>
                  <a:lnTo>
                    <a:pt x="4256" y="10943"/>
                  </a:lnTo>
                  <a:lnTo>
                    <a:pt x="4530" y="11095"/>
                  </a:lnTo>
                  <a:lnTo>
                    <a:pt x="4439" y="11186"/>
                  </a:lnTo>
                  <a:cubicBezTo>
                    <a:pt x="4560" y="11307"/>
                    <a:pt x="4499" y="11429"/>
                    <a:pt x="4499" y="11551"/>
                  </a:cubicBezTo>
                  <a:lnTo>
                    <a:pt x="4317" y="11551"/>
                  </a:lnTo>
                  <a:lnTo>
                    <a:pt x="4196" y="11277"/>
                  </a:lnTo>
                  <a:lnTo>
                    <a:pt x="3952" y="11490"/>
                  </a:lnTo>
                  <a:lnTo>
                    <a:pt x="4135" y="11733"/>
                  </a:lnTo>
                  <a:lnTo>
                    <a:pt x="4408" y="11824"/>
                  </a:lnTo>
                  <a:lnTo>
                    <a:pt x="4165" y="11946"/>
                  </a:lnTo>
                  <a:lnTo>
                    <a:pt x="3770" y="11885"/>
                  </a:lnTo>
                  <a:lnTo>
                    <a:pt x="3892" y="11611"/>
                  </a:lnTo>
                  <a:lnTo>
                    <a:pt x="3588" y="11581"/>
                  </a:lnTo>
                  <a:lnTo>
                    <a:pt x="3314" y="11551"/>
                  </a:lnTo>
                  <a:lnTo>
                    <a:pt x="3253" y="11703"/>
                  </a:lnTo>
                  <a:lnTo>
                    <a:pt x="3071" y="11611"/>
                  </a:lnTo>
                  <a:cubicBezTo>
                    <a:pt x="3071" y="11733"/>
                    <a:pt x="3071" y="11855"/>
                    <a:pt x="2919" y="11915"/>
                  </a:cubicBezTo>
                  <a:lnTo>
                    <a:pt x="2493" y="11703"/>
                  </a:lnTo>
                  <a:lnTo>
                    <a:pt x="2433" y="11763"/>
                  </a:lnTo>
                  <a:lnTo>
                    <a:pt x="2311" y="11672"/>
                  </a:lnTo>
                  <a:lnTo>
                    <a:pt x="2220" y="11976"/>
                  </a:lnTo>
                  <a:lnTo>
                    <a:pt x="2463" y="12159"/>
                  </a:lnTo>
                  <a:lnTo>
                    <a:pt x="2493" y="12402"/>
                  </a:lnTo>
                  <a:lnTo>
                    <a:pt x="2676" y="12311"/>
                  </a:lnTo>
                  <a:cubicBezTo>
                    <a:pt x="2706" y="12371"/>
                    <a:pt x="2737" y="12402"/>
                    <a:pt x="2797" y="12462"/>
                  </a:cubicBezTo>
                  <a:cubicBezTo>
                    <a:pt x="2797" y="12462"/>
                    <a:pt x="2828" y="12493"/>
                    <a:pt x="2858" y="12493"/>
                  </a:cubicBezTo>
                  <a:lnTo>
                    <a:pt x="2828" y="12523"/>
                  </a:lnTo>
                  <a:lnTo>
                    <a:pt x="2767" y="12462"/>
                  </a:lnTo>
                  <a:lnTo>
                    <a:pt x="2645" y="12462"/>
                  </a:lnTo>
                  <a:lnTo>
                    <a:pt x="2433" y="12645"/>
                  </a:lnTo>
                  <a:lnTo>
                    <a:pt x="2463" y="12858"/>
                  </a:lnTo>
                  <a:lnTo>
                    <a:pt x="2615" y="12766"/>
                  </a:lnTo>
                  <a:lnTo>
                    <a:pt x="2615" y="12766"/>
                  </a:lnTo>
                  <a:lnTo>
                    <a:pt x="2554" y="13010"/>
                  </a:lnTo>
                  <a:lnTo>
                    <a:pt x="2828" y="13101"/>
                  </a:lnTo>
                  <a:cubicBezTo>
                    <a:pt x="2737" y="13253"/>
                    <a:pt x="2797" y="13435"/>
                    <a:pt x="2767" y="13618"/>
                  </a:cubicBezTo>
                  <a:lnTo>
                    <a:pt x="2949" y="13739"/>
                  </a:lnTo>
                  <a:lnTo>
                    <a:pt x="2858" y="13982"/>
                  </a:lnTo>
                  <a:cubicBezTo>
                    <a:pt x="3162" y="13982"/>
                    <a:pt x="3192" y="13921"/>
                    <a:pt x="3071" y="13648"/>
                  </a:cubicBezTo>
                  <a:lnTo>
                    <a:pt x="3192" y="13526"/>
                  </a:lnTo>
                  <a:lnTo>
                    <a:pt x="3405" y="13587"/>
                  </a:lnTo>
                  <a:lnTo>
                    <a:pt x="3344" y="14043"/>
                  </a:lnTo>
                  <a:lnTo>
                    <a:pt x="3132" y="14286"/>
                  </a:lnTo>
                  <a:lnTo>
                    <a:pt x="2919" y="14225"/>
                  </a:lnTo>
                  <a:lnTo>
                    <a:pt x="2919" y="14225"/>
                  </a:lnTo>
                  <a:cubicBezTo>
                    <a:pt x="2980" y="14317"/>
                    <a:pt x="3071" y="14377"/>
                    <a:pt x="3132" y="14469"/>
                  </a:cubicBezTo>
                  <a:cubicBezTo>
                    <a:pt x="3132" y="14529"/>
                    <a:pt x="3132" y="14590"/>
                    <a:pt x="3132" y="14651"/>
                  </a:cubicBezTo>
                  <a:lnTo>
                    <a:pt x="2919" y="14742"/>
                  </a:lnTo>
                  <a:lnTo>
                    <a:pt x="2889" y="14621"/>
                  </a:lnTo>
                  <a:lnTo>
                    <a:pt x="2858" y="14621"/>
                  </a:lnTo>
                  <a:lnTo>
                    <a:pt x="2858" y="14864"/>
                  </a:lnTo>
                  <a:lnTo>
                    <a:pt x="2980" y="14925"/>
                  </a:lnTo>
                  <a:lnTo>
                    <a:pt x="2980" y="15168"/>
                  </a:lnTo>
                  <a:lnTo>
                    <a:pt x="3101" y="15259"/>
                  </a:lnTo>
                  <a:lnTo>
                    <a:pt x="3253" y="15259"/>
                  </a:lnTo>
                  <a:cubicBezTo>
                    <a:pt x="3375" y="15107"/>
                    <a:pt x="3375" y="15107"/>
                    <a:pt x="3344" y="15076"/>
                  </a:cubicBezTo>
                  <a:lnTo>
                    <a:pt x="3344" y="15076"/>
                  </a:lnTo>
                  <a:lnTo>
                    <a:pt x="3132" y="15107"/>
                  </a:lnTo>
                  <a:lnTo>
                    <a:pt x="3132" y="15016"/>
                  </a:lnTo>
                  <a:cubicBezTo>
                    <a:pt x="3375" y="14925"/>
                    <a:pt x="3375" y="14925"/>
                    <a:pt x="3527" y="14712"/>
                  </a:cubicBezTo>
                  <a:lnTo>
                    <a:pt x="3648" y="14833"/>
                  </a:lnTo>
                  <a:lnTo>
                    <a:pt x="3496" y="15076"/>
                  </a:lnTo>
                  <a:lnTo>
                    <a:pt x="3648" y="15137"/>
                  </a:lnTo>
                  <a:lnTo>
                    <a:pt x="3648" y="15350"/>
                  </a:lnTo>
                  <a:lnTo>
                    <a:pt x="3527" y="15289"/>
                  </a:lnTo>
                  <a:lnTo>
                    <a:pt x="3527" y="15411"/>
                  </a:lnTo>
                  <a:lnTo>
                    <a:pt x="3831" y="15532"/>
                  </a:lnTo>
                  <a:lnTo>
                    <a:pt x="4013" y="15228"/>
                  </a:lnTo>
                  <a:cubicBezTo>
                    <a:pt x="3922" y="15137"/>
                    <a:pt x="3952" y="15016"/>
                    <a:pt x="3952" y="14894"/>
                  </a:cubicBezTo>
                  <a:lnTo>
                    <a:pt x="3952" y="14894"/>
                  </a:lnTo>
                  <a:lnTo>
                    <a:pt x="4196" y="14925"/>
                  </a:lnTo>
                  <a:lnTo>
                    <a:pt x="4135" y="14985"/>
                  </a:lnTo>
                  <a:lnTo>
                    <a:pt x="4378" y="15198"/>
                  </a:lnTo>
                  <a:lnTo>
                    <a:pt x="4469" y="15107"/>
                  </a:lnTo>
                  <a:lnTo>
                    <a:pt x="4469" y="15259"/>
                  </a:lnTo>
                  <a:lnTo>
                    <a:pt x="4682" y="15502"/>
                  </a:lnTo>
                  <a:lnTo>
                    <a:pt x="4895" y="15441"/>
                  </a:lnTo>
                  <a:lnTo>
                    <a:pt x="5047" y="15654"/>
                  </a:lnTo>
                  <a:cubicBezTo>
                    <a:pt x="5168" y="15654"/>
                    <a:pt x="5290" y="15749"/>
                    <a:pt x="5411" y="15749"/>
                  </a:cubicBezTo>
                  <a:cubicBezTo>
                    <a:pt x="5472" y="15749"/>
                    <a:pt x="5533" y="15725"/>
                    <a:pt x="5594" y="15654"/>
                  </a:cubicBezTo>
                  <a:cubicBezTo>
                    <a:pt x="5657" y="15696"/>
                    <a:pt x="5721" y="15753"/>
                    <a:pt x="5784" y="15753"/>
                  </a:cubicBezTo>
                  <a:cubicBezTo>
                    <a:pt x="5812" y="15753"/>
                    <a:pt x="5840" y="15743"/>
                    <a:pt x="5867" y="15715"/>
                  </a:cubicBezTo>
                  <a:lnTo>
                    <a:pt x="5776" y="15532"/>
                  </a:lnTo>
                  <a:lnTo>
                    <a:pt x="6019" y="15441"/>
                  </a:lnTo>
                  <a:lnTo>
                    <a:pt x="6019" y="15776"/>
                  </a:lnTo>
                  <a:cubicBezTo>
                    <a:pt x="6118" y="15751"/>
                    <a:pt x="6196" y="15707"/>
                    <a:pt x="6255" y="15707"/>
                  </a:cubicBezTo>
                  <a:cubicBezTo>
                    <a:pt x="6269" y="15707"/>
                    <a:pt x="6281" y="15709"/>
                    <a:pt x="6293" y="15715"/>
                  </a:cubicBezTo>
                  <a:cubicBezTo>
                    <a:pt x="6360" y="15757"/>
                    <a:pt x="6425" y="15773"/>
                    <a:pt x="6488" y="15773"/>
                  </a:cubicBezTo>
                  <a:cubicBezTo>
                    <a:pt x="6653" y="15773"/>
                    <a:pt x="6807" y="15659"/>
                    <a:pt x="6962" y="15593"/>
                  </a:cubicBezTo>
                  <a:cubicBezTo>
                    <a:pt x="6992" y="15563"/>
                    <a:pt x="6992" y="15563"/>
                    <a:pt x="7022" y="15532"/>
                  </a:cubicBezTo>
                  <a:lnTo>
                    <a:pt x="7053" y="15563"/>
                  </a:lnTo>
                  <a:lnTo>
                    <a:pt x="6992" y="15624"/>
                  </a:lnTo>
                  <a:lnTo>
                    <a:pt x="6992" y="15836"/>
                  </a:lnTo>
                  <a:lnTo>
                    <a:pt x="6749" y="15867"/>
                  </a:lnTo>
                  <a:lnTo>
                    <a:pt x="6779" y="15988"/>
                  </a:lnTo>
                  <a:lnTo>
                    <a:pt x="7205" y="16049"/>
                  </a:lnTo>
                  <a:lnTo>
                    <a:pt x="7326" y="15684"/>
                  </a:lnTo>
                  <a:lnTo>
                    <a:pt x="7630" y="15806"/>
                  </a:lnTo>
                  <a:lnTo>
                    <a:pt x="7630" y="15958"/>
                  </a:lnTo>
                  <a:cubicBezTo>
                    <a:pt x="7721" y="16110"/>
                    <a:pt x="7934" y="16080"/>
                    <a:pt x="7995" y="16232"/>
                  </a:cubicBezTo>
                  <a:lnTo>
                    <a:pt x="8208" y="16232"/>
                  </a:lnTo>
                  <a:lnTo>
                    <a:pt x="8329" y="16080"/>
                  </a:lnTo>
                  <a:cubicBezTo>
                    <a:pt x="8431" y="16080"/>
                    <a:pt x="8532" y="16039"/>
                    <a:pt x="8624" y="16039"/>
                  </a:cubicBezTo>
                  <a:cubicBezTo>
                    <a:pt x="8670" y="16039"/>
                    <a:pt x="8714" y="16049"/>
                    <a:pt x="8755" y="16080"/>
                  </a:cubicBezTo>
                  <a:cubicBezTo>
                    <a:pt x="8778" y="16102"/>
                    <a:pt x="8802" y="16110"/>
                    <a:pt x="8828" y="16110"/>
                  </a:cubicBezTo>
                  <a:cubicBezTo>
                    <a:pt x="8879" y="16110"/>
                    <a:pt x="8934" y="16080"/>
                    <a:pt x="8986" y="16080"/>
                  </a:cubicBezTo>
                  <a:cubicBezTo>
                    <a:pt x="9011" y="16080"/>
                    <a:pt x="9036" y="16087"/>
                    <a:pt x="9059" y="16110"/>
                  </a:cubicBezTo>
                  <a:cubicBezTo>
                    <a:pt x="9104" y="16156"/>
                    <a:pt x="9165" y="16156"/>
                    <a:pt x="9226" y="16156"/>
                  </a:cubicBezTo>
                  <a:cubicBezTo>
                    <a:pt x="9287" y="16156"/>
                    <a:pt x="9348" y="16156"/>
                    <a:pt x="9393" y="16201"/>
                  </a:cubicBezTo>
                  <a:cubicBezTo>
                    <a:pt x="9434" y="16161"/>
                    <a:pt x="9471" y="16147"/>
                    <a:pt x="9506" y="16147"/>
                  </a:cubicBezTo>
                  <a:cubicBezTo>
                    <a:pt x="9576" y="16147"/>
                    <a:pt x="9636" y="16201"/>
                    <a:pt x="9697" y="16201"/>
                  </a:cubicBezTo>
                  <a:cubicBezTo>
                    <a:pt x="9819" y="16232"/>
                    <a:pt x="9940" y="16262"/>
                    <a:pt x="10062" y="16323"/>
                  </a:cubicBezTo>
                  <a:lnTo>
                    <a:pt x="10092" y="16232"/>
                  </a:lnTo>
                  <a:cubicBezTo>
                    <a:pt x="10244" y="16253"/>
                    <a:pt x="10396" y="16352"/>
                    <a:pt x="10547" y="16352"/>
                  </a:cubicBezTo>
                  <a:cubicBezTo>
                    <a:pt x="10608" y="16352"/>
                    <a:pt x="10669" y="16336"/>
                    <a:pt x="10731" y="16292"/>
                  </a:cubicBezTo>
                  <a:cubicBezTo>
                    <a:pt x="10791" y="16338"/>
                    <a:pt x="10860" y="16361"/>
                    <a:pt x="10928" y="16361"/>
                  </a:cubicBezTo>
                  <a:cubicBezTo>
                    <a:pt x="10997" y="16361"/>
                    <a:pt x="11065" y="16338"/>
                    <a:pt x="11126" y="16292"/>
                  </a:cubicBezTo>
                  <a:lnTo>
                    <a:pt x="11460" y="16384"/>
                  </a:lnTo>
                  <a:lnTo>
                    <a:pt x="11673" y="16171"/>
                  </a:lnTo>
                  <a:lnTo>
                    <a:pt x="11946" y="16505"/>
                  </a:lnTo>
                  <a:lnTo>
                    <a:pt x="12311" y="16414"/>
                  </a:lnTo>
                  <a:lnTo>
                    <a:pt x="12342" y="16566"/>
                  </a:lnTo>
                  <a:lnTo>
                    <a:pt x="12767" y="16657"/>
                  </a:lnTo>
                  <a:lnTo>
                    <a:pt x="12889" y="16505"/>
                  </a:lnTo>
                  <a:lnTo>
                    <a:pt x="13132" y="16505"/>
                  </a:lnTo>
                  <a:cubicBezTo>
                    <a:pt x="13193" y="16535"/>
                    <a:pt x="13253" y="16566"/>
                    <a:pt x="13314" y="16596"/>
                  </a:cubicBezTo>
                  <a:lnTo>
                    <a:pt x="13497" y="16657"/>
                  </a:lnTo>
                  <a:lnTo>
                    <a:pt x="13770" y="16444"/>
                  </a:lnTo>
                  <a:lnTo>
                    <a:pt x="13983" y="16566"/>
                  </a:lnTo>
                  <a:lnTo>
                    <a:pt x="14226" y="16505"/>
                  </a:lnTo>
                  <a:cubicBezTo>
                    <a:pt x="14287" y="16566"/>
                    <a:pt x="14317" y="16627"/>
                    <a:pt x="14378" y="16687"/>
                  </a:cubicBezTo>
                  <a:cubicBezTo>
                    <a:pt x="14408" y="16748"/>
                    <a:pt x="14439" y="16809"/>
                    <a:pt x="14469" y="16870"/>
                  </a:cubicBezTo>
                  <a:cubicBezTo>
                    <a:pt x="14621" y="16718"/>
                    <a:pt x="14741" y="16582"/>
                    <a:pt x="14886" y="16582"/>
                  </a:cubicBezTo>
                  <a:cubicBezTo>
                    <a:pt x="14945" y="16582"/>
                    <a:pt x="15007" y="16605"/>
                    <a:pt x="15077" y="16657"/>
                  </a:cubicBezTo>
                  <a:lnTo>
                    <a:pt x="15442" y="16535"/>
                  </a:lnTo>
                  <a:lnTo>
                    <a:pt x="15229" y="16384"/>
                  </a:lnTo>
                  <a:lnTo>
                    <a:pt x="15472" y="16384"/>
                  </a:lnTo>
                  <a:lnTo>
                    <a:pt x="15594" y="16596"/>
                  </a:lnTo>
                  <a:lnTo>
                    <a:pt x="16111" y="16353"/>
                  </a:lnTo>
                  <a:lnTo>
                    <a:pt x="16475" y="16687"/>
                  </a:lnTo>
                  <a:lnTo>
                    <a:pt x="16567" y="16596"/>
                  </a:lnTo>
                  <a:lnTo>
                    <a:pt x="16749" y="16748"/>
                  </a:lnTo>
                  <a:lnTo>
                    <a:pt x="16931" y="16657"/>
                  </a:lnTo>
                  <a:lnTo>
                    <a:pt x="17144" y="16839"/>
                  </a:lnTo>
                  <a:cubicBezTo>
                    <a:pt x="17193" y="16778"/>
                    <a:pt x="17242" y="16756"/>
                    <a:pt x="17292" y="16756"/>
                  </a:cubicBezTo>
                  <a:cubicBezTo>
                    <a:pt x="17364" y="16756"/>
                    <a:pt x="17436" y="16803"/>
                    <a:pt x="17509" y="16839"/>
                  </a:cubicBezTo>
                  <a:lnTo>
                    <a:pt x="17630" y="16748"/>
                  </a:lnTo>
                  <a:cubicBezTo>
                    <a:pt x="17691" y="16748"/>
                    <a:pt x="17739" y="16829"/>
                    <a:pt x="17790" y="16829"/>
                  </a:cubicBezTo>
                  <a:cubicBezTo>
                    <a:pt x="17816" y="16829"/>
                    <a:pt x="17843" y="16809"/>
                    <a:pt x="17874" y="16748"/>
                  </a:cubicBezTo>
                  <a:cubicBezTo>
                    <a:pt x="17843" y="16748"/>
                    <a:pt x="17813" y="16748"/>
                    <a:pt x="17813" y="16718"/>
                  </a:cubicBezTo>
                  <a:lnTo>
                    <a:pt x="17813" y="16687"/>
                  </a:lnTo>
                  <a:lnTo>
                    <a:pt x="17874" y="16748"/>
                  </a:lnTo>
                  <a:lnTo>
                    <a:pt x="18086" y="16748"/>
                  </a:lnTo>
                  <a:lnTo>
                    <a:pt x="18147" y="16505"/>
                  </a:lnTo>
                  <a:lnTo>
                    <a:pt x="18421" y="16748"/>
                  </a:lnTo>
                  <a:lnTo>
                    <a:pt x="18330" y="16900"/>
                  </a:lnTo>
                  <a:lnTo>
                    <a:pt x="18512" y="16900"/>
                  </a:lnTo>
                  <a:lnTo>
                    <a:pt x="18633" y="16596"/>
                  </a:lnTo>
                  <a:lnTo>
                    <a:pt x="18725" y="16657"/>
                  </a:lnTo>
                  <a:cubicBezTo>
                    <a:pt x="18785" y="16627"/>
                    <a:pt x="18877" y="16627"/>
                    <a:pt x="18937" y="16596"/>
                  </a:cubicBezTo>
                  <a:lnTo>
                    <a:pt x="19029" y="16596"/>
                  </a:lnTo>
                  <a:lnTo>
                    <a:pt x="19059" y="16809"/>
                  </a:lnTo>
                  <a:lnTo>
                    <a:pt x="19241" y="16657"/>
                  </a:lnTo>
                  <a:lnTo>
                    <a:pt x="19424" y="16900"/>
                  </a:lnTo>
                  <a:lnTo>
                    <a:pt x="19789" y="16505"/>
                  </a:lnTo>
                  <a:lnTo>
                    <a:pt x="19758" y="16444"/>
                  </a:lnTo>
                  <a:lnTo>
                    <a:pt x="19819" y="16292"/>
                  </a:lnTo>
                  <a:lnTo>
                    <a:pt x="19849" y="16323"/>
                  </a:lnTo>
                  <a:lnTo>
                    <a:pt x="19880" y="16687"/>
                  </a:lnTo>
                  <a:lnTo>
                    <a:pt x="20092" y="16596"/>
                  </a:lnTo>
                  <a:lnTo>
                    <a:pt x="20244" y="16657"/>
                  </a:lnTo>
                  <a:lnTo>
                    <a:pt x="20336" y="16596"/>
                  </a:lnTo>
                  <a:lnTo>
                    <a:pt x="20640" y="16687"/>
                  </a:lnTo>
                  <a:lnTo>
                    <a:pt x="20670" y="16535"/>
                  </a:lnTo>
                  <a:lnTo>
                    <a:pt x="21217" y="16353"/>
                  </a:lnTo>
                  <a:lnTo>
                    <a:pt x="21308" y="16505"/>
                  </a:lnTo>
                  <a:lnTo>
                    <a:pt x="21430" y="16505"/>
                  </a:lnTo>
                  <a:lnTo>
                    <a:pt x="21339" y="16384"/>
                  </a:lnTo>
                  <a:lnTo>
                    <a:pt x="21551" y="16232"/>
                  </a:lnTo>
                  <a:lnTo>
                    <a:pt x="21582" y="16505"/>
                  </a:lnTo>
                  <a:lnTo>
                    <a:pt x="21977" y="16279"/>
                  </a:lnTo>
                  <a:lnTo>
                    <a:pt x="21977" y="16279"/>
                  </a:lnTo>
                  <a:cubicBezTo>
                    <a:pt x="21973" y="16425"/>
                    <a:pt x="21922" y="16569"/>
                    <a:pt x="22068" y="16657"/>
                  </a:cubicBezTo>
                  <a:lnTo>
                    <a:pt x="22281" y="16657"/>
                  </a:lnTo>
                  <a:lnTo>
                    <a:pt x="22494" y="16384"/>
                  </a:lnTo>
                  <a:lnTo>
                    <a:pt x="22494" y="16657"/>
                  </a:lnTo>
                  <a:lnTo>
                    <a:pt x="22190" y="16809"/>
                  </a:lnTo>
                  <a:lnTo>
                    <a:pt x="22068" y="16718"/>
                  </a:lnTo>
                  <a:lnTo>
                    <a:pt x="22068" y="16870"/>
                  </a:lnTo>
                  <a:lnTo>
                    <a:pt x="22676" y="16991"/>
                  </a:lnTo>
                  <a:cubicBezTo>
                    <a:pt x="22757" y="17072"/>
                    <a:pt x="22852" y="17113"/>
                    <a:pt x="22960" y="17113"/>
                  </a:cubicBezTo>
                  <a:cubicBezTo>
                    <a:pt x="23014" y="17113"/>
                    <a:pt x="23071" y="17103"/>
                    <a:pt x="23132" y="17083"/>
                  </a:cubicBezTo>
                  <a:cubicBezTo>
                    <a:pt x="23132" y="16991"/>
                    <a:pt x="23314" y="16991"/>
                    <a:pt x="23254" y="16809"/>
                  </a:cubicBezTo>
                  <a:cubicBezTo>
                    <a:pt x="23227" y="16809"/>
                    <a:pt x="23175" y="16809"/>
                    <a:pt x="23100" y="16873"/>
                  </a:cubicBezTo>
                  <a:lnTo>
                    <a:pt x="23100" y="16873"/>
                  </a:lnTo>
                  <a:cubicBezTo>
                    <a:pt x="23102" y="16889"/>
                    <a:pt x="23102" y="16908"/>
                    <a:pt x="23102" y="16931"/>
                  </a:cubicBezTo>
                  <a:cubicBezTo>
                    <a:pt x="23122" y="16931"/>
                    <a:pt x="23102" y="16944"/>
                    <a:pt x="23086" y="16944"/>
                  </a:cubicBezTo>
                  <a:cubicBezTo>
                    <a:pt x="23078" y="16944"/>
                    <a:pt x="23071" y="16941"/>
                    <a:pt x="23071" y="16931"/>
                  </a:cubicBezTo>
                  <a:cubicBezTo>
                    <a:pt x="23071" y="16779"/>
                    <a:pt x="23010" y="16748"/>
                    <a:pt x="22919" y="16657"/>
                  </a:cubicBezTo>
                  <a:lnTo>
                    <a:pt x="23132" y="16566"/>
                  </a:lnTo>
                  <a:lnTo>
                    <a:pt x="22889" y="16414"/>
                  </a:lnTo>
                  <a:lnTo>
                    <a:pt x="23041" y="16049"/>
                  </a:lnTo>
                  <a:lnTo>
                    <a:pt x="23223" y="16262"/>
                  </a:lnTo>
                  <a:lnTo>
                    <a:pt x="23162" y="16475"/>
                  </a:lnTo>
                  <a:lnTo>
                    <a:pt x="23162" y="16475"/>
                  </a:lnTo>
                  <a:lnTo>
                    <a:pt x="23466" y="16353"/>
                  </a:lnTo>
                  <a:lnTo>
                    <a:pt x="23588" y="16475"/>
                  </a:lnTo>
                  <a:lnTo>
                    <a:pt x="23466" y="16900"/>
                  </a:lnTo>
                  <a:cubicBezTo>
                    <a:pt x="23588" y="17083"/>
                    <a:pt x="23831" y="17022"/>
                    <a:pt x="23953" y="17204"/>
                  </a:cubicBezTo>
                  <a:cubicBezTo>
                    <a:pt x="24196" y="17174"/>
                    <a:pt x="24409" y="17235"/>
                    <a:pt x="24591" y="17052"/>
                  </a:cubicBezTo>
                  <a:cubicBezTo>
                    <a:pt x="24561" y="16961"/>
                    <a:pt x="24439" y="16870"/>
                    <a:pt x="24530" y="16748"/>
                  </a:cubicBezTo>
                  <a:lnTo>
                    <a:pt x="24804" y="16748"/>
                  </a:lnTo>
                  <a:lnTo>
                    <a:pt x="24804" y="17204"/>
                  </a:lnTo>
                  <a:lnTo>
                    <a:pt x="25169" y="16961"/>
                  </a:lnTo>
                  <a:cubicBezTo>
                    <a:pt x="25199" y="16961"/>
                    <a:pt x="25236" y="16958"/>
                    <a:pt x="25273" y="16958"/>
                  </a:cubicBezTo>
                  <a:cubicBezTo>
                    <a:pt x="25348" y="16958"/>
                    <a:pt x="25422" y="16971"/>
                    <a:pt x="25442" y="17052"/>
                  </a:cubicBezTo>
                  <a:lnTo>
                    <a:pt x="25412" y="17265"/>
                  </a:lnTo>
                  <a:lnTo>
                    <a:pt x="25503" y="17265"/>
                  </a:lnTo>
                  <a:lnTo>
                    <a:pt x="25564" y="17113"/>
                  </a:lnTo>
                  <a:lnTo>
                    <a:pt x="25716" y="17204"/>
                  </a:lnTo>
                  <a:lnTo>
                    <a:pt x="25837" y="17083"/>
                  </a:lnTo>
                  <a:lnTo>
                    <a:pt x="25746" y="16961"/>
                  </a:lnTo>
                  <a:lnTo>
                    <a:pt x="25898" y="16961"/>
                  </a:lnTo>
                  <a:lnTo>
                    <a:pt x="25928" y="17204"/>
                  </a:lnTo>
                  <a:lnTo>
                    <a:pt x="26050" y="17083"/>
                  </a:lnTo>
                  <a:lnTo>
                    <a:pt x="25959" y="16900"/>
                  </a:lnTo>
                  <a:lnTo>
                    <a:pt x="26172" y="16900"/>
                  </a:lnTo>
                  <a:cubicBezTo>
                    <a:pt x="26232" y="16991"/>
                    <a:pt x="26293" y="17083"/>
                    <a:pt x="26354" y="17174"/>
                  </a:cubicBezTo>
                  <a:cubicBezTo>
                    <a:pt x="26384" y="17204"/>
                    <a:pt x="26415" y="17204"/>
                    <a:pt x="26445" y="17204"/>
                  </a:cubicBezTo>
                  <a:lnTo>
                    <a:pt x="26597" y="17113"/>
                  </a:lnTo>
                  <a:lnTo>
                    <a:pt x="26810" y="17295"/>
                  </a:lnTo>
                  <a:lnTo>
                    <a:pt x="27023" y="17083"/>
                  </a:lnTo>
                  <a:lnTo>
                    <a:pt x="27357" y="17235"/>
                  </a:lnTo>
                  <a:lnTo>
                    <a:pt x="27448" y="17143"/>
                  </a:lnTo>
                  <a:cubicBezTo>
                    <a:pt x="27448" y="17113"/>
                    <a:pt x="27357" y="17113"/>
                    <a:pt x="27418" y="17022"/>
                  </a:cubicBezTo>
                  <a:lnTo>
                    <a:pt x="27418" y="17022"/>
                  </a:lnTo>
                  <a:lnTo>
                    <a:pt x="27661" y="17143"/>
                  </a:lnTo>
                  <a:lnTo>
                    <a:pt x="27691" y="17356"/>
                  </a:lnTo>
                  <a:lnTo>
                    <a:pt x="27935" y="17295"/>
                  </a:lnTo>
                  <a:lnTo>
                    <a:pt x="28147" y="17356"/>
                  </a:lnTo>
                  <a:lnTo>
                    <a:pt x="28147" y="17113"/>
                  </a:lnTo>
                  <a:lnTo>
                    <a:pt x="28421" y="17113"/>
                  </a:lnTo>
                  <a:cubicBezTo>
                    <a:pt x="28391" y="17356"/>
                    <a:pt x="28573" y="17326"/>
                    <a:pt x="28664" y="17356"/>
                  </a:cubicBezTo>
                  <a:lnTo>
                    <a:pt x="28877" y="17630"/>
                  </a:lnTo>
                  <a:lnTo>
                    <a:pt x="28938" y="17447"/>
                  </a:lnTo>
                  <a:lnTo>
                    <a:pt x="29272" y="17356"/>
                  </a:lnTo>
                  <a:lnTo>
                    <a:pt x="29333" y="17478"/>
                  </a:lnTo>
                  <a:lnTo>
                    <a:pt x="29728" y="17235"/>
                  </a:lnTo>
                  <a:lnTo>
                    <a:pt x="29606" y="17113"/>
                  </a:lnTo>
                  <a:lnTo>
                    <a:pt x="29363" y="17295"/>
                  </a:lnTo>
                  <a:lnTo>
                    <a:pt x="29181" y="17113"/>
                  </a:lnTo>
                  <a:lnTo>
                    <a:pt x="29090" y="17295"/>
                  </a:lnTo>
                  <a:lnTo>
                    <a:pt x="28938" y="17174"/>
                  </a:lnTo>
                  <a:lnTo>
                    <a:pt x="29029" y="17083"/>
                  </a:lnTo>
                  <a:lnTo>
                    <a:pt x="29576" y="16991"/>
                  </a:lnTo>
                  <a:lnTo>
                    <a:pt x="29637" y="17052"/>
                  </a:lnTo>
                  <a:lnTo>
                    <a:pt x="29819" y="16870"/>
                  </a:lnTo>
                  <a:cubicBezTo>
                    <a:pt x="30001" y="17022"/>
                    <a:pt x="29971" y="17204"/>
                    <a:pt x="30001" y="17356"/>
                  </a:cubicBezTo>
                  <a:lnTo>
                    <a:pt x="30153" y="17630"/>
                  </a:lnTo>
                  <a:lnTo>
                    <a:pt x="30397" y="17417"/>
                  </a:lnTo>
                  <a:cubicBezTo>
                    <a:pt x="30422" y="17442"/>
                    <a:pt x="30446" y="17452"/>
                    <a:pt x="30469" y="17452"/>
                  </a:cubicBezTo>
                  <a:cubicBezTo>
                    <a:pt x="30540" y="17452"/>
                    <a:pt x="30607" y="17366"/>
                    <a:pt x="30691" y="17366"/>
                  </a:cubicBezTo>
                  <a:cubicBezTo>
                    <a:pt x="30713" y="17366"/>
                    <a:pt x="30736" y="17372"/>
                    <a:pt x="30761" y="17387"/>
                  </a:cubicBezTo>
                  <a:cubicBezTo>
                    <a:pt x="30792" y="17402"/>
                    <a:pt x="30824" y="17407"/>
                    <a:pt x="30858" y="17407"/>
                  </a:cubicBezTo>
                  <a:cubicBezTo>
                    <a:pt x="30959" y="17407"/>
                    <a:pt x="31073" y="17356"/>
                    <a:pt x="31187" y="17356"/>
                  </a:cubicBezTo>
                  <a:lnTo>
                    <a:pt x="31278" y="17660"/>
                  </a:lnTo>
                  <a:lnTo>
                    <a:pt x="31430" y="17660"/>
                  </a:lnTo>
                  <a:cubicBezTo>
                    <a:pt x="31430" y="17508"/>
                    <a:pt x="31552" y="17508"/>
                    <a:pt x="31704" y="17417"/>
                  </a:cubicBezTo>
                  <a:lnTo>
                    <a:pt x="31795" y="17599"/>
                  </a:lnTo>
                  <a:lnTo>
                    <a:pt x="32129" y="17508"/>
                  </a:lnTo>
                  <a:lnTo>
                    <a:pt x="32160" y="17447"/>
                  </a:lnTo>
                  <a:lnTo>
                    <a:pt x="32190" y="17508"/>
                  </a:lnTo>
                  <a:cubicBezTo>
                    <a:pt x="32378" y="17626"/>
                    <a:pt x="32567" y="17671"/>
                    <a:pt x="32770" y="17671"/>
                  </a:cubicBezTo>
                  <a:cubicBezTo>
                    <a:pt x="32828" y="17671"/>
                    <a:pt x="32888" y="17667"/>
                    <a:pt x="32950" y="17660"/>
                  </a:cubicBezTo>
                  <a:lnTo>
                    <a:pt x="33071" y="17569"/>
                  </a:lnTo>
                  <a:lnTo>
                    <a:pt x="32767" y="17417"/>
                  </a:lnTo>
                  <a:lnTo>
                    <a:pt x="32798" y="17356"/>
                  </a:lnTo>
                  <a:lnTo>
                    <a:pt x="33102" y="17417"/>
                  </a:lnTo>
                  <a:lnTo>
                    <a:pt x="33223" y="17356"/>
                  </a:lnTo>
                  <a:lnTo>
                    <a:pt x="33223" y="17599"/>
                  </a:lnTo>
                  <a:cubicBezTo>
                    <a:pt x="33254" y="17569"/>
                    <a:pt x="33284" y="17539"/>
                    <a:pt x="33315" y="17508"/>
                  </a:cubicBezTo>
                  <a:cubicBezTo>
                    <a:pt x="33375" y="17569"/>
                    <a:pt x="33451" y="17584"/>
                    <a:pt x="33531" y="17584"/>
                  </a:cubicBezTo>
                  <a:cubicBezTo>
                    <a:pt x="33611" y="17584"/>
                    <a:pt x="33695" y="17569"/>
                    <a:pt x="33771" y="17569"/>
                  </a:cubicBezTo>
                  <a:cubicBezTo>
                    <a:pt x="33771" y="17569"/>
                    <a:pt x="33801" y="17539"/>
                    <a:pt x="33801" y="17508"/>
                  </a:cubicBezTo>
                  <a:lnTo>
                    <a:pt x="33588" y="17478"/>
                  </a:lnTo>
                  <a:cubicBezTo>
                    <a:pt x="33649" y="17326"/>
                    <a:pt x="33436" y="17204"/>
                    <a:pt x="33588" y="17022"/>
                  </a:cubicBezTo>
                  <a:lnTo>
                    <a:pt x="33588" y="17022"/>
                  </a:lnTo>
                  <a:lnTo>
                    <a:pt x="33862" y="17356"/>
                  </a:lnTo>
                  <a:lnTo>
                    <a:pt x="33923" y="17204"/>
                  </a:lnTo>
                  <a:lnTo>
                    <a:pt x="34287" y="17508"/>
                  </a:lnTo>
                  <a:lnTo>
                    <a:pt x="34622" y="17508"/>
                  </a:lnTo>
                  <a:cubicBezTo>
                    <a:pt x="34743" y="17508"/>
                    <a:pt x="34865" y="17508"/>
                    <a:pt x="34986" y="17478"/>
                  </a:cubicBezTo>
                  <a:cubicBezTo>
                    <a:pt x="35078" y="17417"/>
                    <a:pt x="35169" y="17417"/>
                    <a:pt x="35290" y="17417"/>
                  </a:cubicBezTo>
                  <a:lnTo>
                    <a:pt x="35321" y="17691"/>
                  </a:lnTo>
                  <a:lnTo>
                    <a:pt x="35473" y="17599"/>
                  </a:lnTo>
                  <a:lnTo>
                    <a:pt x="36324" y="17721"/>
                  </a:lnTo>
                  <a:lnTo>
                    <a:pt x="36506" y="17417"/>
                  </a:lnTo>
                  <a:lnTo>
                    <a:pt x="36658" y="17417"/>
                  </a:lnTo>
                  <a:lnTo>
                    <a:pt x="36810" y="17174"/>
                  </a:lnTo>
                  <a:cubicBezTo>
                    <a:pt x="36871" y="17295"/>
                    <a:pt x="36871" y="17417"/>
                    <a:pt x="37023" y="17417"/>
                  </a:cubicBezTo>
                  <a:cubicBezTo>
                    <a:pt x="37205" y="17417"/>
                    <a:pt x="37357" y="17508"/>
                    <a:pt x="37388" y="17691"/>
                  </a:cubicBezTo>
                  <a:lnTo>
                    <a:pt x="37540" y="17478"/>
                  </a:lnTo>
                  <a:lnTo>
                    <a:pt x="37965" y="17599"/>
                  </a:lnTo>
                  <a:cubicBezTo>
                    <a:pt x="38056" y="17630"/>
                    <a:pt x="38087" y="17691"/>
                    <a:pt x="38178" y="17721"/>
                  </a:cubicBezTo>
                  <a:lnTo>
                    <a:pt x="38178" y="17356"/>
                  </a:lnTo>
                  <a:cubicBezTo>
                    <a:pt x="38391" y="17356"/>
                    <a:pt x="38421" y="17569"/>
                    <a:pt x="38543" y="17660"/>
                  </a:cubicBezTo>
                  <a:lnTo>
                    <a:pt x="38360" y="17782"/>
                  </a:lnTo>
                  <a:cubicBezTo>
                    <a:pt x="38300" y="17751"/>
                    <a:pt x="38239" y="17721"/>
                    <a:pt x="38178" y="17691"/>
                  </a:cubicBezTo>
                  <a:lnTo>
                    <a:pt x="38178" y="17691"/>
                  </a:lnTo>
                  <a:cubicBezTo>
                    <a:pt x="38208" y="17782"/>
                    <a:pt x="38269" y="17842"/>
                    <a:pt x="38300" y="17934"/>
                  </a:cubicBezTo>
                  <a:cubicBezTo>
                    <a:pt x="38148" y="17782"/>
                    <a:pt x="37874" y="17964"/>
                    <a:pt x="37752" y="17691"/>
                  </a:cubicBezTo>
                  <a:lnTo>
                    <a:pt x="37692" y="17903"/>
                  </a:lnTo>
                  <a:lnTo>
                    <a:pt x="37479" y="17721"/>
                  </a:lnTo>
                  <a:lnTo>
                    <a:pt x="37084" y="17964"/>
                  </a:lnTo>
                  <a:lnTo>
                    <a:pt x="36841" y="17782"/>
                  </a:lnTo>
                  <a:cubicBezTo>
                    <a:pt x="36720" y="17950"/>
                    <a:pt x="36657" y="18004"/>
                    <a:pt x="36469" y="18004"/>
                  </a:cubicBezTo>
                  <a:cubicBezTo>
                    <a:pt x="36420" y="18004"/>
                    <a:pt x="36363" y="18001"/>
                    <a:pt x="36293" y="17994"/>
                  </a:cubicBezTo>
                  <a:lnTo>
                    <a:pt x="36172" y="17812"/>
                  </a:lnTo>
                  <a:lnTo>
                    <a:pt x="35807" y="17994"/>
                  </a:lnTo>
                  <a:lnTo>
                    <a:pt x="35442" y="17873"/>
                  </a:lnTo>
                  <a:lnTo>
                    <a:pt x="35442" y="17964"/>
                  </a:lnTo>
                  <a:lnTo>
                    <a:pt x="35108" y="18025"/>
                  </a:lnTo>
                  <a:lnTo>
                    <a:pt x="34956" y="17873"/>
                  </a:lnTo>
                  <a:lnTo>
                    <a:pt x="34926" y="17903"/>
                  </a:lnTo>
                  <a:lnTo>
                    <a:pt x="34622" y="17873"/>
                  </a:lnTo>
                  <a:lnTo>
                    <a:pt x="34622" y="17873"/>
                  </a:lnTo>
                  <a:cubicBezTo>
                    <a:pt x="34652" y="17903"/>
                    <a:pt x="34682" y="17964"/>
                    <a:pt x="34713" y="18025"/>
                  </a:cubicBezTo>
                  <a:lnTo>
                    <a:pt x="34591" y="18025"/>
                  </a:lnTo>
                  <a:lnTo>
                    <a:pt x="34439" y="18268"/>
                  </a:lnTo>
                  <a:lnTo>
                    <a:pt x="34378" y="18116"/>
                  </a:lnTo>
                  <a:cubicBezTo>
                    <a:pt x="34287" y="18116"/>
                    <a:pt x="34166" y="18055"/>
                    <a:pt x="34105" y="17964"/>
                  </a:cubicBezTo>
                  <a:lnTo>
                    <a:pt x="34044" y="17964"/>
                  </a:lnTo>
                  <a:lnTo>
                    <a:pt x="34014" y="18116"/>
                  </a:lnTo>
                  <a:lnTo>
                    <a:pt x="33831" y="18116"/>
                  </a:lnTo>
                  <a:lnTo>
                    <a:pt x="33801" y="18207"/>
                  </a:lnTo>
                  <a:lnTo>
                    <a:pt x="33649" y="18146"/>
                  </a:lnTo>
                  <a:lnTo>
                    <a:pt x="33740" y="17964"/>
                  </a:lnTo>
                  <a:cubicBezTo>
                    <a:pt x="33558" y="17964"/>
                    <a:pt x="33527" y="18086"/>
                    <a:pt x="33436" y="18177"/>
                  </a:cubicBezTo>
                  <a:lnTo>
                    <a:pt x="33497" y="18481"/>
                  </a:lnTo>
                  <a:lnTo>
                    <a:pt x="33284" y="18481"/>
                  </a:lnTo>
                  <a:lnTo>
                    <a:pt x="33375" y="18359"/>
                  </a:lnTo>
                  <a:lnTo>
                    <a:pt x="33163" y="18116"/>
                  </a:lnTo>
                  <a:lnTo>
                    <a:pt x="32767" y="18329"/>
                  </a:lnTo>
                  <a:lnTo>
                    <a:pt x="32616" y="18055"/>
                  </a:lnTo>
                  <a:lnTo>
                    <a:pt x="32494" y="18207"/>
                  </a:lnTo>
                  <a:lnTo>
                    <a:pt x="32190" y="18207"/>
                  </a:lnTo>
                  <a:lnTo>
                    <a:pt x="31916" y="18390"/>
                  </a:lnTo>
                  <a:lnTo>
                    <a:pt x="32068" y="18572"/>
                  </a:lnTo>
                  <a:lnTo>
                    <a:pt x="31795" y="18572"/>
                  </a:lnTo>
                  <a:lnTo>
                    <a:pt x="31856" y="18298"/>
                  </a:lnTo>
                  <a:lnTo>
                    <a:pt x="31643" y="18298"/>
                  </a:lnTo>
                  <a:lnTo>
                    <a:pt x="31582" y="18420"/>
                  </a:lnTo>
                  <a:cubicBezTo>
                    <a:pt x="31426" y="18331"/>
                    <a:pt x="31222" y="18275"/>
                    <a:pt x="31028" y="18275"/>
                  </a:cubicBezTo>
                  <a:cubicBezTo>
                    <a:pt x="30957" y="18275"/>
                    <a:pt x="30887" y="18282"/>
                    <a:pt x="30822" y="18298"/>
                  </a:cubicBezTo>
                  <a:lnTo>
                    <a:pt x="30701" y="18511"/>
                  </a:lnTo>
                  <a:lnTo>
                    <a:pt x="30640" y="18390"/>
                  </a:lnTo>
                  <a:cubicBezTo>
                    <a:pt x="30427" y="18329"/>
                    <a:pt x="30427" y="18329"/>
                    <a:pt x="30336" y="18146"/>
                  </a:cubicBezTo>
                  <a:lnTo>
                    <a:pt x="29941" y="18086"/>
                  </a:lnTo>
                  <a:lnTo>
                    <a:pt x="29910" y="18207"/>
                  </a:lnTo>
                  <a:lnTo>
                    <a:pt x="29789" y="18116"/>
                  </a:lnTo>
                  <a:lnTo>
                    <a:pt x="29637" y="18207"/>
                  </a:lnTo>
                  <a:lnTo>
                    <a:pt x="29485" y="18116"/>
                  </a:lnTo>
                  <a:lnTo>
                    <a:pt x="29454" y="18359"/>
                  </a:lnTo>
                  <a:lnTo>
                    <a:pt x="29211" y="18359"/>
                  </a:lnTo>
                  <a:cubicBezTo>
                    <a:pt x="29157" y="18413"/>
                    <a:pt x="29103" y="18516"/>
                    <a:pt x="29005" y="18516"/>
                  </a:cubicBezTo>
                  <a:cubicBezTo>
                    <a:pt x="28994" y="18516"/>
                    <a:pt x="28981" y="18514"/>
                    <a:pt x="28968" y="18511"/>
                  </a:cubicBezTo>
                  <a:cubicBezTo>
                    <a:pt x="28952" y="18503"/>
                    <a:pt x="28933" y="18499"/>
                    <a:pt x="28914" y="18499"/>
                  </a:cubicBezTo>
                  <a:cubicBezTo>
                    <a:pt x="28863" y="18499"/>
                    <a:pt x="28808" y="18527"/>
                    <a:pt x="28786" y="18572"/>
                  </a:cubicBezTo>
                  <a:cubicBezTo>
                    <a:pt x="28786" y="18602"/>
                    <a:pt x="28786" y="18602"/>
                    <a:pt x="28786" y="18633"/>
                  </a:cubicBezTo>
                  <a:cubicBezTo>
                    <a:pt x="28786" y="18663"/>
                    <a:pt x="28816" y="18694"/>
                    <a:pt x="28816" y="18724"/>
                  </a:cubicBezTo>
                  <a:lnTo>
                    <a:pt x="28603" y="18937"/>
                  </a:lnTo>
                  <a:lnTo>
                    <a:pt x="28512" y="18420"/>
                  </a:lnTo>
                  <a:cubicBezTo>
                    <a:pt x="28476" y="18365"/>
                    <a:pt x="28417" y="18354"/>
                    <a:pt x="28344" y="18354"/>
                  </a:cubicBezTo>
                  <a:cubicBezTo>
                    <a:pt x="28294" y="18354"/>
                    <a:pt x="28239" y="18359"/>
                    <a:pt x="28178" y="18359"/>
                  </a:cubicBezTo>
                  <a:lnTo>
                    <a:pt x="28056" y="18572"/>
                  </a:lnTo>
                  <a:lnTo>
                    <a:pt x="27813" y="18481"/>
                  </a:lnTo>
                  <a:lnTo>
                    <a:pt x="27631" y="18694"/>
                  </a:lnTo>
                  <a:lnTo>
                    <a:pt x="27448" y="18420"/>
                  </a:lnTo>
                  <a:lnTo>
                    <a:pt x="27175" y="18572"/>
                  </a:lnTo>
                  <a:lnTo>
                    <a:pt x="27114" y="18481"/>
                  </a:lnTo>
                  <a:lnTo>
                    <a:pt x="26840" y="18511"/>
                  </a:lnTo>
                  <a:lnTo>
                    <a:pt x="26536" y="18298"/>
                  </a:lnTo>
                  <a:lnTo>
                    <a:pt x="26597" y="18572"/>
                  </a:lnTo>
                  <a:lnTo>
                    <a:pt x="26141" y="18663"/>
                  </a:lnTo>
                  <a:cubicBezTo>
                    <a:pt x="26080" y="18572"/>
                    <a:pt x="25928" y="18572"/>
                    <a:pt x="25928" y="18450"/>
                  </a:cubicBezTo>
                  <a:lnTo>
                    <a:pt x="25746" y="18450"/>
                  </a:lnTo>
                  <a:lnTo>
                    <a:pt x="25746" y="18724"/>
                  </a:lnTo>
                  <a:cubicBezTo>
                    <a:pt x="25685" y="18678"/>
                    <a:pt x="25609" y="18656"/>
                    <a:pt x="25530" y="18656"/>
                  </a:cubicBezTo>
                  <a:cubicBezTo>
                    <a:pt x="25450" y="18656"/>
                    <a:pt x="25366" y="18678"/>
                    <a:pt x="25290" y="18724"/>
                  </a:cubicBezTo>
                  <a:cubicBezTo>
                    <a:pt x="25187" y="18621"/>
                    <a:pt x="25056" y="18560"/>
                    <a:pt x="24925" y="18560"/>
                  </a:cubicBezTo>
                  <a:cubicBezTo>
                    <a:pt x="24863" y="18560"/>
                    <a:pt x="24801" y="18573"/>
                    <a:pt x="24743" y="18602"/>
                  </a:cubicBezTo>
                  <a:lnTo>
                    <a:pt x="24743" y="18633"/>
                  </a:lnTo>
                  <a:lnTo>
                    <a:pt x="24865" y="18694"/>
                  </a:lnTo>
                  <a:cubicBezTo>
                    <a:pt x="24819" y="18716"/>
                    <a:pt x="24781" y="18726"/>
                    <a:pt x="24748" y="18726"/>
                  </a:cubicBezTo>
                  <a:cubicBezTo>
                    <a:pt x="24650" y="18726"/>
                    <a:pt x="24599" y="18640"/>
                    <a:pt x="24530" y="18572"/>
                  </a:cubicBezTo>
                  <a:lnTo>
                    <a:pt x="24439" y="18572"/>
                  </a:lnTo>
                  <a:lnTo>
                    <a:pt x="24378" y="18937"/>
                  </a:lnTo>
                  <a:lnTo>
                    <a:pt x="24166" y="18633"/>
                  </a:lnTo>
                  <a:lnTo>
                    <a:pt x="24074" y="18724"/>
                  </a:lnTo>
                  <a:lnTo>
                    <a:pt x="23801" y="18633"/>
                  </a:lnTo>
                  <a:lnTo>
                    <a:pt x="23801" y="18633"/>
                  </a:lnTo>
                  <a:cubicBezTo>
                    <a:pt x="23862" y="18724"/>
                    <a:pt x="23862" y="18724"/>
                    <a:pt x="23862" y="18785"/>
                  </a:cubicBezTo>
                  <a:lnTo>
                    <a:pt x="23588" y="18724"/>
                  </a:lnTo>
                  <a:lnTo>
                    <a:pt x="23436" y="18906"/>
                  </a:lnTo>
                  <a:lnTo>
                    <a:pt x="23345" y="18724"/>
                  </a:lnTo>
                  <a:lnTo>
                    <a:pt x="23223" y="18876"/>
                  </a:lnTo>
                  <a:cubicBezTo>
                    <a:pt x="23196" y="18840"/>
                    <a:pt x="23170" y="18828"/>
                    <a:pt x="23143" y="18828"/>
                  </a:cubicBezTo>
                  <a:cubicBezTo>
                    <a:pt x="23087" y="18828"/>
                    <a:pt x="23031" y="18880"/>
                    <a:pt x="22976" y="18880"/>
                  </a:cubicBezTo>
                  <a:cubicBezTo>
                    <a:pt x="22967" y="18880"/>
                    <a:pt x="22958" y="18879"/>
                    <a:pt x="22950" y="18876"/>
                  </a:cubicBezTo>
                  <a:lnTo>
                    <a:pt x="22950" y="18998"/>
                  </a:lnTo>
                  <a:lnTo>
                    <a:pt x="22919" y="19028"/>
                  </a:lnTo>
                  <a:lnTo>
                    <a:pt x="22858" y="18876"/>
                  </a:lnTo>
                  <a:lnTo>
                    <a:pt x="22950" y="18876"/>
                  </a:lnTo>
                  <a:cubicBezTo>
                    <a:pt x="22919" y="18805"/>
                    <a:pt x="22886" y="18781"/>
                    <a:pt x="22851" y="18781"/>
                  </a:cubicBezTo>
                  <a:cubicBezTo>
                    <a:pt x="22781" y="18781"/>
                    <a:pt x="22707" y="18876"/>
                    <a:pt x="22646" y="18876"/>
                  </a:cubicBezTo>
                  <a:cubicBezTo>
                    <a:pt x="22539" y="18830"/>
                    <a:pt x="22479" y="18808"/>
                    <a:pt x="22422" y="18808"/>
                  </a:cubicBezTo>
                  <a:cubicBezTo>
                    <a:pt x="22365" y="18808"/>
                    <a:pt x="22311" y="18830"/>
                    <a:pt x="22220" y="18876"/>
                  </a:cubicBezTo>
                  <a:lnTo>
                    <a:pt x="22433" y="18876"/>
                  </a:lnTo>
                  <a:lnTo>
                    <a:pt x="22433" y="18998"/>
                  </a:lnTo>
                  <a:lnTo>
                    <a:pt x="22220" y="18998"/>
                  </a:lnTo>
                  <a:lnTo>
                    <a:pt x="22220" y="18876"/>
                  </a:lnTo>
                  <a:cubicBezTo>
                    <a:pt x="22196" y="18866"/>
                    <a:pt x="22174" y="18862"/>
                    <a:pt x="22155" y="18862"/>
                  </a:cubicBezTo>
                  <a:cubicBezTo>
                    <a:pt x="22057" y="18862"/>
                    <a:pt x="22023" y="18977"/>
                    <a:pt x="21947" y="19028"/>
                  </a:cubicBezTo>
                  <a:lnTo>
                    <a:pt x="21886" y="18876"/>
                  </a:lnTo>
                  <a:lnTo>
                    <a:pt x="21764" y="18906"/>
                  </a:lnTo>
                  <a:lnTo>
                    <a:pt x="21551" y="18876"/>
                  </a:lnTo>
                  <a:lnTo>
                    <a:pt x="21308" y="19058"/>
                  </a:lnTo>
                  <a:lnTo>
                    <a:pt x="21187" y="18846"/>
                  </a:lnTo>
                  <a:lnTo>
                    <a:pt x="20944" y="19180"/>
                  </a:lnTo>
                  <a:lnTo>
                    <a:pt x="20336" y="19180"/>
                  </a:lnTo>
                  <a:lnTo>
                    <a:pt x="20275" y="19028"/>
                  </a:lnTo>
                  <a:lnTo>
                    <a:pt x="20214" y="19028"/>
                  </a:lnTo>
                  <a:lnTo>
                    <a:pt x="20123" y="19180"/>
                  </a:lnTo>
                  <a:lnTo>
                    <a:pt x="19910" y="19089"/>
                  </a:lnTo>
                  <a:lnTo>
                    <a:pt x="19819" y="19301"/>
                  </a:lnTo>
                  <a:lnTo>
                    <a:pt x="19485" y="19089"/>
                  </a:lnTo>
                  <a:lnTo>
                    <a:pt x="19576" y="19332"/>
                  </a:lnTo>
                  <a:lnTo>
                    <a:pt x="19363" y="19362"/>
                  </a:lnTo>
                  <a:lnTo>
                    <a:pt x="19424" y="19453"/>
                  </a:lnTo>
                  <a:lnTo>
                    <a:pt x="19272" y="19514"/>
                  </a:lnTo>
                  <a:lnTo>
                    <a:pt x="19272" y="19666"/>
                  </a:lnTo>
                  <a:lnTo>
                    <a:pt x="19029" y="19940"/>
                  </a:lnTo>
                  <a:lnTo>
                    <a:pt x="18907" y="19727"/>
                  </a:lnTo>
                  <a:lnTo>
                    <a:pt x="19211" y="19514"/>
                  </a:lnTo>
                  <a:lnTo>
                    <a:pt x="19272" y="19271"/>
                  </a:lnTo>
                  <a:cubicBezTo>
                    <a:pt x="19249" y="19268"/>
                    <a:pt x="19228" y="19266"/>
                    <a:pt x="19207" y="19266"/>
                  </a:cubicBezTo>
                  <a:cubicBezTo>
                    <a:pt x="19033" y="19266"/>
                    <a:pt x="18921" y="19375"/>
                    <a:pt x="18785" y="19484"/>
                  </a:cubicBezTo>
                  <a:lnTo>
                    <a:pt x="18694" y="19393"/>
                  </a:lnTo>
                  <a:cubicBezTo>
                    <a:pt x="18558" y="19529"/>
                    <a:pt x="18398" y="19641"/>
                    <a:pt x="18235" y="19641"/>
                  </a:cubicBezTo>
                  <a:cubicBezTo>
                    <a:pt x="18216" y="19641"/>
                    <a:pt x="18197" y="19639"/>
                    <a:pt x="18178" y="19636"/>
                  </a:cubicBezTo>
                  <a:lnTo>
                    <a:pt x="17934" y="19484"/>
                  </a:lnTo>
                  <a:lnTo>
                    <a:pt x="17874" y="19514"/>
                  </a:lnTo>
                  <a:lnTo>
                    <a:pt x="17934" y="19697"/>
                  </a:lnTo>
                  <a:lnTo>
                    <a:pt x="17843" y="19879"/>
                  </a:lnTo>
                  <a:cubicBezTo>
                    <a:pt x="17782" y="19818"/>
                    <a:pt x="17752" y="19757"/>
                    <a:pt x="17722" y="19666"/>
                  </a:cubicBezTo>
                  <a:cubicBezTo>
                    <a:pt x="17691" y="19605"/>
                    <a:pt x="17661" y="19514"/>
                    <a:pt x="17630" y="19453"/>
                  </a:cubicBezTo>
                  <a:lnTo>
                    <a:pt x="17357" y="19362"/>
                  </a:lnTo>
                  <a:lnTo>
                    <a:pt x="17235" y="19666"/>
                  </a:lnTo>
                  <a:lnTo>
                    <a:pt x="16931" y="19666"/>
                  </a:lnTo>
                  <a:cubicBezTo>
                    <a:pt x="16901" y="19727"/>
                    <a:pt x="16840" y="19788"/>
                    <a:pt x="16779" y="19879"/>
                  </a:cubicBezTo>
                  <a:cubicBezTo>
                    <a:pt x="16749" y="19879"/>
                    <a:pt x="16779" y="19909"/>
                    <a:pt x="16779" y="19940"/>
                  </a:cubicBezTo>
                  <a:lnTo>
                    <a:pt x="16962" y="19849"/>
                  </a:lnTo>
                  <a:lnTo>
                    <a:pt x="16962" y="20031"/>
                  </a:lnTo>
                  <a:lnTo>
                    <a:pt x="16688" y="20031"/>
                  </a:lnTo>
                  <a:lnTo>
                    <a:pt x="16627" y="19727"/>
                  </a:lnTo>
                  <a:cubicBezTo>
                    <a:pt x="16560" y="19677"/>
                    <a:pt x="16475" y="19654"/>
                    <a:pt x="16387" y="19654"/>
                  </a:cubicBezTo>
                  <a:cubicBezTo>
                    <a:pt x="16314" y="19654"/>
                    <a:pt x="16240" y="19669"/>
                    <a:pt x="16171" y="19697"/>
                  </a:cubicBezTo>
                  <a:lnTo>
                    <a:pt x="16141" y="19818"/>
                  </a:lnTo>
                  <a:cubicBezTo>
                    <a:pt x="16103" y="19767"/>
                    <a:pt x="16059" y="19748"/>
                    <a:pt x="16011" y="19748"/>
                  </a:cubicBezTo>
                  <a:cubicBezTo>
                    <a:pt x="15947" y="19748"/>
                    <a:pt x="15877" y="19783"/>
                    <a:pt x="15807" y="19818"/>
                  </a:cubicBezTo>
                  <a:cubicBezTo>
                    <a:pt x="15807" y="19636"/>
                    <a:pt x="15807" y="19636"/>
                    <a:pt x="15685" y="19605"/>
                  </a:cubicBezTo>
                  <a:lnTo>
                    <a:pt x="15564" y="19970"/>
                  </a:lnTo>
                  <a:lnTo>
                    <a:pt x="15290" y="19849"/>
                  </a:lnTo>
                  <a:lnTo>
                    <a:pt x="15077" y="20061"/>
                  </a:lnTo>
                  <a:cubicBezTo>
                    <a:pt x="14864" y="19940"/>
                    <a:pt x="14591" y="19970"/>
                    <a:pt x="14439" y="19757"/>
                  </a:cubicBezTo>
                  <a:lnTo>
                    <a:pt x="14348" y="19818"/>
                  </a:lnTo>
                  <a:lnTo>
                    <a:pt x="14257" y="19879"/>
                  </a:lnTo>
                  <a:lnTo>
                    <a:pt x="14317" y="19970"/>
                  </a:lnTo>
                  <a:cubicBezTo>
                    <a:pt x="14165" y="19970"/>
                    <a:pt x="14013" y="19940"/>
                    <a:pt x="13892" y="19849"/>
                  </a:cubicBezTo>
                  <a:lnTo>
                    <a:pt x="13861" y="20092"/>
                  </a:lnTo>
                  <a:lnTo>
                    <a:pt x="13740" y="19909"/>
                  </a:lnTo>
                  <a:lnTo>
                    <a:pt x="13466" y="19909"/>
                  </a:lnTo>
                  <a:lnTo>
                    <a:pt x="13284" y="20183"/>
                  </a:lnTo>
                  <a:lnTo>
                    <a:pt x="13193" y="20001"/>
                  </a:lnTo>
                  <a:lnTo>
                    <a:pt x="12980" y="20001"/>
                  </a:lnTo>
                  <a:lnTo>
                    <a:pt x="12858" y="20213"/>
                  </a:lnTo>
                  <a:lnTo>
                    <a:pt x="12737" y="19909"/>
                  </a:lnTo>
                  <a:cubicBezTo>
                    <a:pt x="12615" y="20061"/>
                    <a:pt x="12463" y="20092"/>
                    <a:pt x="12494" y="20274"/>
                  </a:cubicBezTo>
                  <a:cubicBezTo>
                    <a:pt x="12478" y="20277"/>
                    <a:pt x="12463" y="20278"/>
                    <a:pt x="12449" y="20278"/>
                  </a:cubicBezTo>
                  <a:cubicBezTo>
                    <a:pt x="12306" y="20278"/>
                    <a:pt x="12275" y="20142"/>
                    <a:pt x="12220" y="20031"/>
                  </a:cubicBezTo>
                  <a:cubicBezTo>
                    <a:pt x="12068" y="20153"/>
                    <a:pt x="11825" y="20153"/>
                    <a:pt x="11734" y="20365"/>
                  </a:cubicBezTo>
                  <a:lnTo>
                    <a:pt x="11825" y="20517"/>
                  </a:lnTo>
                  <a:cubicBezTo>
                    <a:pt x="11642" y="20491"/>
                    <a:pt x="11549" y="20353"/>
                    <a:pt x="11411" y="20353"/>
                  </a:cubicBezTo>
                  <a:cubicBezTo>
                    <a:pt x="11388" y="20353"/>
                    <a:pt x="11364" y="20357"/>
                    <a:pt x="11339" y="20365"/>
                  </a:cubicBezTo>
                  <a:cubicBezTo>
                    <a:pt x="11278" y="20457"/>
                    <a:pt x="11247" y="20548"/>
                    <a:pt x="11217" y="20669"/>
                  </a:cubicBezTo>
                  <a:cubicBezTo>
                    <a:pt x="11187" y="20639"/>
                    <a:pt x="11156" y="20608"/>
                    <a:pt x="11156" y="20608"/>
                  </a:cubicBezTo>
                  <a:cubicBezTo>
                    <a:pt x="11035" y="20578"/>
                    <a:pt x="10905" y="20563"/>
                    <a:pt x="10776" y="20563"/>
                  </a:cubicBezTo>
                  <a:cubicBezTo>
                    <a:pt x="10647" y="20563"/>
                    <a:pt x="10518" y="20578"/>
                    <a:pt x="10396" y="20608"/>
                  </a:cubicBezTo>
                  <a:cubicBezTo>
                    <a:pt x="10335" y="20624"/>
                    <a:pt x="10275" y="20631"/>
                    <a:pt x="10214" y="20631"/>
                  </a:cubicBezTo>
                  <a:cubicBezTo>
                    <a:pt x="10153" y="20631"/>
                    <a:pt x="10092" y="20624"/>
                    <a:pt x="10032" y="20608"/>
                  </a:cubicBezTo>
                  <a:lnTo>
                    <a:pt x="9788" y="20882"/>
                  </a:lnTo>
                  <a:cubicBezTo>
                    <a:pt x="9773" y="20867"/>
                    <a:pt x="9773" y="20867"/>
                    <a:pt x="9773" y="20867"/>
                  </a:cubicBezTo>
                  <a:cubicBezTo>
                    <a:pt x="9773" y="20867"/>
                    <a:pt x="9773" y="20867"/>
                    <a:pt x="9758" y="20852"/>
                  </a:cubicBezTo>
                  <a:cubicBezTo>
                    <a:pt x="9728" y="20821"/>
                    <a:pt x="9728" y="20791"/>
                    <a:pt x="9728" y="20730"/>
                  </a:cubicBezTo>
                  <a:cubicBezTo>
                    <a:pt x="9667" y="20722"/>
                    <a:pt x="9608" y="20719"/>
                    <a:pt x="9550" y="20719"/>
                  </a:cubicBezTo>
                  <a:cubicBezTo>
                    <a:pt x="9378" y="20719"/>
                    <a:pt x="9218" y="20753"/>
                    <a:pt x="9059" y="20821"/>
                  </a:cubicBezTo>
                  <a:lnTo>
                    <a:pt x="9150" y="20578"/>
                  </a:lnTo>
                  <a:lnTo>
                    <a:pt x="8968" y="20578"/>
                  </a:lnTo>
                  <a:cubicBezTo>
                    <a:pt x="8913" y="20687"/>
                    <a:pt x="8883" y="20796"/>
                    <a:pt x="8769" y="20796"/>
                  </a:cubicBezTo>
                  <a:cubicBezTo>
                    <a:pt x="8755" y="20796"/>
                    <a:pt x="8741" y="20794"/>
                    <a:pt x="8724" y="20791"/>
                  </a:cubicBezTo>
                  <a:lnTo>
                    <a:pt x="8633" y="20882"/>
                  </a:lnTo>
                  <a:cubicBezTo>
                    <a:pt x="8611" y="20904"/>
                    <a:pt x="8589" y="20912"/>
                    <a:pt x="8567" y="20912"/>
                  </a:cubicBezTo>
                  <a:cubicBezTo>
                    <a:pt x="8515" y="20912"/>
                    <a:pt x="8466" y="20867"/>
                    <a:pt x="8425" y="20867"/>
                  </a:cubicBezTo>
                  <a:cubicBezTo>
                    <a:pt x="8412" y="20867"/>
                    <a:pt x="8401" y="20871"/>
                    <a:pt x="8390" y="20882"/>
                  </a:cubicBezTo>
                  <a:cubicBezTo>
                    <a:pt x="8329" y="20943"/>
                    <a:pt x="8177" y="20912"/>
                    <a:pt x="8086" y="20943"/>
                  </a:cubicBezTo>
                  <a:cubicBezTo>
                    <a:pt x="8018" y="20970"/>
                    <a:pt x="7943" y="20985"/>
                    <a:pt x="7868" y="20985"/>
                  </a:cubicBezTo>
                  <a:cubicBezTo>
                    <a:pt x="7776" y="20985"/>
                    <a:pt x="7684" y="20963"/>
                    <a:pt x="7600" y="20912"/>
                  </a:cubicBezTo>
                  <a:cubicBezTo>
                    <a:pt x="7539" y="20882"/>
                    <a:pt x="7478" y="20882"/>
                    <a:pt x="7417" y="20882"/>
                  </a:cubicBezTo>
                  <a:cubicBezTo>
                    <a:pt x="7326" y="20943"/>
                    <a:pt x="7205" y="20973"/>
                    <a:pt x="7083" y="21034"/>
                  </a:cubicBezTo>
                  <a:cubicBezTo>
                    <a:pt x="7141" y="21121"/>
                    <a:pt x="7171" y="21208"/>
                    <a:pt x="7174" y="21321"/>
                  </a:cubicBezTo>
                  <a:lnTo>
                    <a:pt x="7174" y="21321"/>
                  </a:lnTo>
                  <a:cubicBezTo>
                    <a:pt x="7133" y="21295"/>
                    <a:pt x="7108" y="21266"/>
                    <a:pt x="7083" y="21216"/>
                  </a:cubicBezTo>
                  <a:lnTo>
                    <a:pt x="6810" y="21156"/>
                  </a:lnTo>
                  <a:lnTo>
                    <a:pt x="6658" y="21460"/>
                  </a:lnTo>
                  <a:lnTo>
                    <a:pt x="6749" y="21581"/>
                  </a:lnTo>
                  <a:cubicBezTo>
                    <a:pt x="6713" y="21588"/>
                    <a:pt x="6680" y="21592"/>
                    <a:pt x="6651" y="21592"/>
                  </a:cubicBezTo>
                  <a:cubicBezTo>
                    <a:pt x="6555" y="21592"/>
                    <a:pt x="6491" y="21552"/>
                    <a:pt x="6445" y="21460"/>
                  </a:cubicBezTo>
                  <a:lnTo>
                    <a:pt x="6506" y="21429"/>
                  </a:lnTo>
                  <a:lnTo>
                    <a:pt x="6293" y="21247"/>
                  </a:lnTo>
                  <a:lnTo>
                    <a:pt x="6080" y="21429"/>
                  </a:lnTo>
                  <a:lnTo>
                    <a:pt x="5776" y="21247"/>
                  </a:lnTo>
                  <a:lnTo>
                    <a:pt x="5776" y="21733"/>
                  </a:lnTo>
                  <a:cubicBezTo>
                    <a:pt x="5563" y="21672"/>
                    <a:pt x="5655" y="21460"/>
                    <a:pt x="5624" y="21338"/>
                  </a:cubicBezTo>
                  <a:lnTo>
                    <a:pt x="5624" y="21338"/>
                  </a:lnTo>
                  <a:lnTo>
                    <a:pt x="5259" y="21429"/>
                  </a:lnTo>
                  <a:lnTo>
                    <a:pt x="5259" y="21429"/>
                  </a:lnTo>
                  <a:lnTo>
                    <a:pt x="5320" y="21308"/>
                  </a:lnTo>
                  <a:lnTo>
                    <a:pt x="5138" y="21216"/>
                  </a:lnTo>
                  <a:cubicBezTo>
                    <a:pt x="5047" y="21520"/>
                    <a:pt x="4743" y="21581"/>
                    <a:pt x="4439" y="21703"/>
                  </a:cubicBezTo>
                  <a:lnTo>
                    <a:pt x="4378" y="21520"/>
                  </a:lnTo>
                  <a:lnTo>
                    <a:pt x="4074" y="21794"/>
                  </a:lnTo>
                  <a:lnTo>
                    <a:pt x="4074" y="22007"/>
                  </a:lnTo>
                  <a:lnTo>
                    <a:pt x="3800" y="21612"/>
                  </a:lnTo>
                  <a:lnTo>
                    <a:pt x="3375" y="22007"/>
                  </a:lnTo>
                  <a:lnTo>
                    <a:pt x="3284" y="22128"/>
                  </a:lnTo>
                  <a:lnTo>
                    <a:pt x="3527" y="22159"/>
                  </a:lnTo>
                  <a:lnTo>
                    <a:pt x="3496" y="22189"/>
                  </a:lnTo>
                  <a:lnTo>
                    <a:pt x="3314" y="22189"/>
                  </a:lnTo>
                  <a:lnTo>
                    <a:pt x="3253" y="22402"/>
                  </a:lnTo>
                  <a:lnTo>
                    <a:pt x="3314" y="22584"/>
                  </a:lnTo>
                  <a:lnTo>
                    <a:pt x="3618" y="22463"/>
                  </a:lnTo>
                  <a:lnTo>
                    <a:pt x="3496" y="22767"/>
                  </a:lnTo>
                  <a:lnTo>
                    <a:pt x="3101" y="22858"/>
                  </a:lnTo>
                  <a:lnTo>
                    <a:pt x="2980" y="22767"/>
                  </a:lnTo>
                  <a:lnTo>
                    <a:pt x="2767" y="23010"/>
                  </a:lnTo>
                  <a:cubicBezTo>
                    <a:pt x="2767" y="23192"/>
                    <a:pt x="2828" y="23374"/>
                    <a:pt x="2980" y="23496"/>
                  </a:cubicBezTo>
                  <a:cubicBezTo>
                    <a:pt x="3010" y="23557"/>
                    <a:pt x="3071" y="23618"/>
                    <a:pt x="3101" y="23678"/>
                  </a:cubicBezTo>
                  <a:lnTo>
                    <a:pt x="2554" y="23678"/>
                  </a:lnTo>
                  <a:lnTo>
                    <a:pt x="2554" y="23648"/>
                  </a:lnTo>
                  <a:lnTo>
                    <a:pt x="2767" y="23618"/>
                  </a:lnTo>
                  <a:cubicBezTo>
                    <a:pt x="2828" y="23344"/>
                    <a:pt x="2645" y="23314"/>
                    <a:pt x="2524" y="23314"/>
                  </a:cubicBezTo>
                  <a:lnTo>
                    <a:pt x="2402" y="23101"/>
                  </a:lnTo>
                  <a:lnTo>
                    <a:pt x="2493" y="22919"/>
                  </a:lnTo>
                  <a:lnTo>
                    <a:pt x="2372" y="22858"/>
                  </a:lnTo>
                  <a:lnTo>
                    <a:pt x="2281" y="22554"/>
                  </a:lnTo>
                  <a:lnTo>
                    <a:pt x="2007" y="22919"/>
                  </a:lnTo>
                  <a:lnTo>
                    <a:pt x="1642" y="22736"/>
                  </a:lnTo>
                  <a:cubicBezTo>
                    <a:pt x="1673" y="22706"/>
                    <a:pt x="1703" y="22675"/>
                    <a:pt x="1733" y="22645"/>
                  </a:cubicBezTo>
                  <a:cubicBezTo>
                    <a:pt x="1794" y="22584"/>
                    <a:pt x="1825" y="22523"/>
                    <a:pt x="1855" y="22493"/>
                  </a:cubicBezTo>
                  <a:lnTo>
                    <a:pt x="1855" y="22493"/>
                  </a:lnTo>
                  <a:cubicBezTo>
                    <a:pt x="1754" y="22531"/>
                    <a:pt x="1695" y="22553"/>
                    <a:pt x="1650" y="22553"/>
                  </a:cubicBezTo>
                  <a:cubicBezTo>
                    <a:pt x="1586" y="22553"/>
                    <a:pt x="1549" y="22509"/>
                    <a:pt x="1460" y="22402"/>
                  </a:cubicBezTo>
                  <a:lnTo>
                    <a:pt x="1551" y="22219"/>
                  </a:lnTo>
                  <a:lnTo>
                    <a:pt x="1095" y="22098"/>
                  </a:lnTo>
                  <a:lnTo>
                    <a:pt x="1095" y="22098"/>
                  </a:lnTo>
                  <a:cubicBezTo>
                    <a:pt x="1034" y="22219"/>
                    <a:pt x="1156" y="22341"/>
                    <a:pt x="1004" y="22402"/>
                  </a:cubicBezTo>
                  <a:lnTo>
                    <a:pt x="943" y="22615"/>
                  </a:lnTo>
                  <a:lnTo>
                    <a:pt x="1034" y="22767"/>
                  </a:lnTo>
                  <a:lnTo>
                    <a:pt x="1004" y="23101"/>
                  </a:lnTo>
                  <a:lnTo>
                    <a:pt x="1217" y="23101"/>
                  </a:lnTo>
                  <a:lnTo>
                    <a:pt x="1247" y="23405"/>
                  </a:lnTo>
                  <a:lnTo>
                    <a:pt x="1369" y="23374"/>
                  </a:lnTo>
                  <a:lnTo>
                    <a:pt x="1278" y="23131"/>
                  </a:lnTo>
                  <a:lnTo>
                    <a:pt x="1430" y="23253"/>
                  </a:lnTo>
                  <a:cubicBezTo>
                    <a:pt x="1509" y="23213"/>
                    <a:pt x="1554" y="23191"/>
                    <a:pt x="1610" y="23191"/>
                  </a:cubicBezTo>
                  <a:cubicBezTo>
                    <a:pt x="1681" y="23191"/>
                    <a:pt x="1771" y="23228"/>
                    <a:pt x="1977" y="23314"/>
                  </a:cubicBezTo>
                  <a:lnTo>
                    <a:pt x="1916" y="23557"/>
                  </a:lnTo>
                  <a:lnTo>
                    <a:pt x="2189" y="23557"/>
                  </a:lnTo>
                  <a:cubicBezTo>
                    <a:pt x="2189" y="23466"/>
                    <a:pt x="2189" y="23405"/>
                    <a:pt x="2189" y="23344"/>
                  </a:cubicBezTo>
                  <a:lnTo>
                    <a:pt x="2311" y="23344"/>
                  </a:lnTo>
                  <a:lnTo>
                    <a:pt x="2311" y="23557"/>
                  </a:lnTo>
                  <a:lnTo>
                    <a:pt x="2189" y="23557"/>
                  </a:lnTo>
                  <a:cubicBezTo>
                    <a:pt x="2159" y="23618"/>
                    <a:pt x="2129" y="23678"/>
                    <a:pt x="2098" y="23739"/>
                  </a:cubicBezTo>
                  <a:lnTo>
                    <a:pt x="2189" y="23678"/>
                  </a:lnTo>
                  <a:lnTo>
                    <a:pt x="2189" y="23861"/>
                  </a:lnTo>
                  <a:lnTo>
                    <a:pt x="2281" y="23770"/>
                  </a:lnTo>
                  <a:lnTo>
                    <a:pt x="2372" y="23922"/>
                  </a:lnTo>
                  <a:lnTo>
                    <a:pt x="2281" y="24104"/>
                  </a:lnTo>
                  <a:lnTo>
                    <a:pt x="2037" y="23982"/>
                  </a:lnTo>
                  <a:cubicBezTo>
                    <a:pt x="1977" y="23861"/>
                    <a:pt x="1977" y="23648"/>
                    <a:pt x="1733" y="23618"/>
                  </a:cubicBezTo>
                  <a:lnTo>
                    <a:pt x="1733" y="23739"/>
                  </a:lnTo>
                  <a:lnTo>
                    <a:pt x="1885" y="23800"/>
                  </a:lnTo>
                  <a:lnTo>
                    <a:pt x="1885" y="23982"/>
                  </a:lnTo>
                  <a:lnTo>
                    <a:pt x="1581" y="23739"/>
                  </a:lnTo>
                  <a:lnTo>
                    <a:pt x="1581" y="23739"/>
                  </a:lnTo>
                  <a:cubicBezTo>
                    <a:pt x="1551" y="23891"/>
                    <a:pt x="1642" y="23922"/>
                    <a:pt x="1733" y="24013"/>
                  </a:cubicBezTo>
                  <a:cubicBezTo>
                    <a:pt x="1855" y="24134"/>
                    <a:pt x="1612" y="24195"/>
                    <a:pt x="1733" y="24317"/>
                  </a:cubicBezTo>
                  <a:lnTo>
                    <a:pt x="1551" y="24499"/>
                  </a:lnTo>
                  <a:lnTo>
                    <a:pt x="1825" y="24530"/>
                  </a:lnTo>
                  <a:lnTo>
                    <a:pt x="1825" y="24681"/>
                  </a:lnTo>
                  <a:lnTo>
                    <a:pt x="1521" y="24590"/>
                  </a:lnTo>
                  <a:lnTo>
                    <a:pt x="1642" y="24864"/>
                  </a:lnTo>
                  <a:lnTo>
                    <a:pt x="1885" y="24803"/>
                  </a:lnTo>
                  <a:lnTo>
                    <a:pt x="1885" y="24864"/>
                  </a:lnTo>
                  <a:lnTo>
                    <a:pt x="1673" y="25016"/>
                  </a:lnTo>
                  <a:lnTo>
                    <a:pt x="1673" y="25168"/>
                  </a:lnTo>
                  <a:lnTo>
                    <a:pt x="1399" y="25259"/>
                  </a:lnTo>
                  <a:cubicBezTo>
                    <a:pt x="1430" y="25320"/>
                    <a:pt x="1430" y="25381"/>
                    <a:pt x="1460" y="25472"/>
                  </a:cubicBezTo>
                  <a:cubicBezTo>
                    <a:pt x="1430" y="25533"/>
                    <a:pt x="1430" y="25593"/>
                    <a:pt x="1399" y="25654"/>
                  </a:cubicBezTo>
                  <a:cubicBezTo>
                    <a:pt x="1399" y="25654"/>
                    <a:pt x="1430" y="25685"/>
                    <a:pt x="1460" y="25715"/>
                  </a:cubicBezTo>
                  <a:lnTo>
                    <a:pt x="1430" y="25715"/>
                  </a:lnTo>
                  <a:lnTo>
                    <a:pt x="1369" y="25654"/>
                  </a:lnTo>
                  <a:lnTo>
                    <a:pt x="1308" y="25654"/>
                  </a:lnTo>
                  <a:cubicBezTo>
                    <a:pt x="1308" y="25502"/>
                    <a:pt x="1278" y="25350"/>
                    <a:pt x="1186" y="25198"/>
                  </a:cubicBezTo>
                  <a:cubicBezTo>
                    <a:pt x="1156" y="25077"/>
                    <a:pt x="1126" y="24985"/>
                    <a:pt x="1126" y="24864"/>
                  </a:cubicBezTo>
                  <a:lnTo>
                    <a:pt x="852" y="25107"/>
                  </a:lnTo>
                  <a:lnTo>
                    <a:pt x="852" y="25593"/>
                  </a:lnTo>
                  <a:cubicBezTo>
                    <a:pt x="730" y="25502"/>
                    <a:pt x="639" y="25381"/>
                    <a:pt x="639" y="25229"/>
                  </a:cubicBezTo>
                  <a:cubicBezTo>
                    <a:pt x="639" y="25123"/>
                    <a:pt x="548" y="25040"/>
                    <a:pt x="464" y="25040"/>
                  </a:cubicBezTo>
                  <a:cubicBezTo>
                    <a:pt x="451" y="25040"/>
                    <a:pt x="438" y="25042"/>
                    <a:pt x="426" y="25046"/>
                  </a:cubicBezTo>
                  <a:lnTo>
                    <a:pt x="426" y="25229"/>
                  </a:lnTo>
                  <a:cubicBezTo>
                    <a:pt x="609" y="25441"/>
                    <a:pt x="730" y="25685"/>
                    <a:pt x="791" y="25958"/>
                  </a:cubicBezTo>
                  <a:lnTo>
                    <a:pt x="1065" y="25989"/>
                  </a:lnTo>
                  <a:cubicBezTo>
                    <a:pt x="1095" y="26110"/>
                    <a:pt x="1004" y="26232"/>
                    <a:pt x="1034" y="26353"/>
                  </a:cubicBezTo>
                  <a:lnTo>
                    <a:pt x="822" y="26353"/>
                  </a:lnTo>
                  <a:lnTo>
                    <a:pt x="943" y="26657"/>
                  </a:lnTo>
                  <a:lnTo>
                    <a:pt x="943" y="26657"/>
                  </a:lnTo>
                  <a:lnTo>
                    <a:pt x="639" y="26414"/>
                  </a:lnTo>
                  <a:lnTo>
                    <a:pt x="335" y="26414"/>
                  </a:lnTo>
                  <a:lnTo>
                    <a:pt x="214" y="26201"/>
                  </a:lnTo>
                  <a:lnTo>
                    <a:pt x="1" y="26353"/>
                  </a:lnTo>
                  <a:cubicBezTo>
                    <a:pt x="183" y="26566"/>
                    <a:pt x="426" y="26688"/>
                    <a:pt x="730" y="26748"/>
                  </a:cubicBezTo>
                  <a:cubicBezTo>
                    <a:pt x="639" y="26840"/>
                    <a:pt x="487" y="26779"/>
                    <a:pt x="578" y="26931"/>
                  </a:cubicBezTo>
                  <a:cubicBezTo>
                    <a:pt x="670" y="26961"/>
                    <a:pt x="761" y="26992"/>
                    <a:pt x="852" y="27052"/>
                  </a:cubicBezTo>
                  <a:cubicBezTo>
                    <a:pt x="923" y="27123"/>
                    <a:pt x="1012" y="27194"/>
                    <a:pt x="1104" y="27194"/>
                  </a:cubicBezTo>
                  <a:cubicBezTo>
                    <a:pt x="1132" y="27194"/>
                    <a:pt x="1159" y="27188"/>
                    <a:pt x="1186" y="27174"/>
                  </a:cubicBezTo>
                  <a:cubicBezTo>
                    <a:pt x="1217" y="27144"/>
                    <a:pt x="1247" y="27144"/>
                    <a:pt x="1278" y="27113"/>
                  </a:cubicBezTo>
                  <a:lnTo>
                    <a:pt x="1308" y="27447"/>
                  </a:lnTo>
                  <a:lnTo>
                    <a:pt x="1703" y="27326"/>
                  </a:lnTo>
                  <a:lnTo>
                    <a:pt x="1703" y="27326"/>
                  </a:lnTo>
                  <a:lnTo>
                    <a:pt x="1551" y="27599"/>
                  </a:lnTo>
                  <a:lnTo>
                    <a:pt x="1095" y="27599"/>
                  </a:lnTo>
                  <a:cubicBezTo>
                    <a:pt x="1004" y="27630"/>
                    <a:pt x="913" y="27691"/>
                    <a:pt x="852" y="27751"/>
                  </a:cubicBezTo>
                  <a:cubicBezTo>
                    <a:pt x="852" y="27751"/>
                    <a:pt x="913" y="27812"/>
                    <a:pt x="913" y="27812"/>
                  </a:cubicBezTo>
                  <a:lnTo>
                    <a:pt x="1186" y="27812"/>
                  </a:lnTo>
                  <a:cubicBezTo>
                    <a:pt x="1186" y="27903"/>
                    <a:pt x="1217" y="27964"/>
                    <a:pt x="1247" y="28025"/>
                  </a:cubicBezTo>
                  <a:cubicBezTo>
                    <a:pt x="1308" y="28086"/>
                    <a:pt x="1369" y="28147"/>
                    <a:pt x="1430" y="28177"/>
                  </a:cubicBezTo>
                  <a:cubicBezTo>
                    <a:pt x="1369" y="28207"/>
                    <a:pt x="1338" y="28268"/>
                    <a:pt x="1278" y="28299"/>
                  </a:cubicBezTo>
                  <a:cubicBezTo>
                    <a:pt x="1217" y="28359"/>
                    <a:pt x="1156" y="28390"/>
                    <a:pt x="1095" y="28420"/>
                  </a:cubicBezTo>
                  <a:cubicBezTo>
                    <a:pt x="1136" y="28461"/>
                    <a:pt x="1171" y="28478"/>
                    <a:pt x="1203" y="28478"/>
                  </a:cubicBezTo>
                  <a:cubicBezTo>
                    <a:pt x="1241" y="28478"/>
                    <a:pt x="1275" y="28454"/>
                    <a:pt x="1308" y="28420"/>
                  </a:cubicBezTo>
                  <a:lnTo>
                    <a:pt x="1521" y="28603"/>
                  </a:lnTo>
                  <a:lnTo>
                    <a:pt x="1673" y="28390"/>
                  </a:lnTo>
                  <a:lnTo>
                    <a:pt x="1460" y="28147"/>
                  </a:lnTo>
                  <a:lnTo>
                    <a:pt x="1460" y="28147"/>
                  </a:lnTo>
                  <a:lnTo>
                    <a:pt x="2068" y="28268"/>
                  </a:lnTo>
                  <a:lnTo>
                    <a:pt x="2250" y="28451"/>
                  </a:lnTo>
                  <a:lnTo>
                    <a:pt x="2341" y="28207"/>
                  </a:lnTo>
                  <a:lnTo>
                    <a:pt x="2493" y="28481"/>
                  </a:lnTo>
                  <a:lnTo>
                    <a:pt x="2676" y="28268"/>
                  </a:lnTo>
                  <a:lnTo>
                    <a:pt x="2676" y="27995"/>
                  </a:lnTo>
                  <a:cubicBezTo>
                    <a:pt x="2676" y="27964"/>
                    <a:pt x="2737" y="27964"/>
                    <a:pt x="2737" y="27964"/>
                  </a:cubicBezTo>
                  <a:lnTo>
                    <a:pt x="2858" y="28177"/>
                  </a:lnTo>
                  <a:lnTo>
                    <a:pt x="2980" y="28086"/>
                  </a:lnTo>
                  <a:lnTo>
                    <a:pt x="3010" y="28329"/>
                  </a:lnTo>
                  <a:lnTo>
                    <a:pt x="3466" y="28329"/>
                  </a:lnTo>
                  <a:lnTo>
                    <a:pt x="3223" y="28177"/>
                  </a:lnTo>
                  <a:lnTo>
                    <a:pt x="3466" y="28177"/>
                  </a:lnTo>
                  <a:cubicBezTo>
                    <a:pt x="3527" y="28207"/>
                    <a:pt x="3557" y="28299"/>
                    <a:pt x="3618" y="28329"/>
                  </a:cubicBezTo>
                  <a:cubicBezTo>
                    <a:pt x="3679" y="28329"/>
                    <a:pt x="3709" y="28359"/>
                    <a:pt x="3770" y="28359"/>
                  </a:cubicBezTo>
                  <a:lnTo>
                    <a:pt x="3831" y="28481"/>
                  </a:lnTo>
                  <a:cubicBezTo>
                    <a:pt x="4013" y="28329"/>
                    <a:pt x="4226" y="28207"/>
                    <a:pt x="4469" y="28177"/>
                  </a:cubicBezTo>
                  <a:lnTo>
                    <a:pt x="4621" y="28329"/>
                  </a:lnTo>
                  <a:lnTo>
                    <a:pt x="4803" y="28177"/>
                  </a:lnTo>
                  <a:lnTo>
                    <a:pt x="5047" y="28177"/>
                  </a:lnTo>
                  <a:lnTo>
                    <a:pt x="5442" y="28359"/>
                  </a:lnTo>
                  <a:lnTo>
                    <a:pt x="5351" y="27995"/>
                  </a:lnTo>
                  <a:lnTo>
                    <a:pt x="5503" y="28116"/>
                  </a:lnTo>
                  <a:lnTo>
                    <a:pt x="5624" y="28025"/>
                  </a:lnTo>
                  <a:lnTo>
                    <a:pt x="5776" y="28177"/>
                  </a:lnTo>
                  <a:lnTo>
                    <a:pt x="6080" y="27873"/>
                  </a:lnTo>
                  <a:cubicBezTo>
                    <a:pt x="6178" y="27934"/>
                    <a:pt x="6242" y="27966"/>
                    <a:pt x="6286" y="27966"/>
                  </a:cubicBezTo>
                  <a:cubicBezTo>
                    <a:pt x="6353" y="27966"/>
                    <a:pt x="6378" y="27897"/>
                    <a:pt x="6414" y="27751"/>
                  </a:cubicBezTo>
                  <a:cubicBezTo>
                    <a:pt x="6384" y="27751"/>
                    <a:pt x="6354" y="27721"/>
                    <a:pt x="6323" y="27660"/>
                  </a:cubicBezTo>
                  <a:lnTo>
                    <a:pt x="6080" y="27843"/>
                  </a:lnTo>
                  <a:cubicBezTo>
                    <a:pt x="6080" y="27812"/>
                    <a:pt x="6080" y="27782"/>
                    <a:pt x="6080" y="27751"/>
                  </a:cubicBezTo>
                  <a:lnTo>
                    <a:pt x="6414" y="27417"/>
                  </a:lnTo>
                  <a:cubicBezTo>
                    <a:pt x="6445" y="27539"/>
                    <a:pt x="6445" y="27630"/>
                    <a:pt x="6445" y="27751"/>
                  </a:cubicBezTo>
                  <a:cubicBezTo>
                    <a:pt x="6506" y="27782"/>
                    <a:pt x="6566" y="27812"/>
                    <a:pt x="6627" y="27843"/>
                  </a:cubicBezTo>
                  <a:lnTo>
                    <a:pt x="6688" y="27691"/>
                  </a:lnTo>
                  <a:lnTo>
                    <a:pt x="6962" y="27569"/>
                  </a:lnTo>
                  <a:lnTo>
                    <a:pt x="7083" y="27660"/>
                  </a:lnTo>
                  <a:lnTo>
                    <a:pt x="7144" y="27599"/>
                  </a:lnTo>
                  <a:lnTo>
                    <a:pt x="7357" y="27751"/>
                  </a:lnTo>
                  <a:lnTo>
                    <a:pt x="7448" y="27569"/>
                  </a:lnTo>
                  <a:lnTo>
                    <a:pt x="7691" y="27782"/>
                  </a:lnTo>
                  <a:lnTo>
                    <a:pt x="7691" y="27599"/>
                  </a:lnTo>
                  <a:cubicBezTo>
                    <a:pt x="7661" y="27569"/>
                    <a:pt x="7630" y="27569"/>
                    <a:pt x="7630" y="27539"/>
                  </a:cubicBezTo>
                  <a:lnTo>
                    <a:pt x="7661" y="27508"/>
                  </a:lnTo>
                  <a:lnTo>
                    <a:pt x="7691" y="27569"/>
                  </a:lnTo>
                  <a:lnTo>
                    <a:pt x="7965" y="27356"/>
                  </a:lnTo>
                  <a:lnTo>
                    <a:pt x="8025" y="27508"/>
                  </a:lnTo>
                  <a:cubicBezTo>
                    <a:pt x="8208" y="27356"/>
                    <a:pt x="8512" y="27508"/>
                    <a:pt x="8633" y="27204"/>
                  </a:cubicBezTo>
                  <a:lnTo>
                    <a:pt x="8664" y="27204"/>
                  </a:lnTo>
                  <a:lnTo>
                    <a:pt x="8907" y="27356"/>
                  </a:lnTo>
                  <a:cubicBezTo>
                    <a:pt x="9089" y="27204"/>
                    <a:pt x="9089" y="27204"/>
                    <a:pt x="9424" y="27144"/>
                  </a:cubicBezTo>
                  <a:lnTo>
                    <a:pt x="9424" y="27144"/>
                  </a:lnTo>
                  <a:lnTo>
                    <a:pt x="9332" y="27356"/>
                  </a:lnTo>
                  <a:lnTo>
                    <a:pt x="9697" y="27235"/>
                  </a:lnTo>
                  <a:lnTo>
                    <a:pt x="9728" y="27113"/>
                  </a:lnTo>
                  <a:lnTo>
                    <a:pt x="10913" y="27356"/>
                  </a:lnTo>
                  <a:cubicBezTo>
                    <a:pt x="10974" y="27083"/>
                    <a:pt x="11217" y="27113"/>
                    <a:pt x="11369" y="26992"/>
                  </a:cubicBezTo>
                  <a:lnTo>
                    <a:pt x="11460" y="27052"/>
                  </a:lnTo>
                  <a:lnTo>
                    <a:pt x="11612" y="26992"/>
                  </a:lnTo>
                  <a:lnTo>
                    <a:pt x="11642" y="27204"/>
                  </a:lnTo>
                  <a:lnTo>
                    <a:pt x="11734" y="27204"/>
                  </a:lnTo>
                  <a:lnTo>
                    <a:pt x="11794" y="26992"/>
                  </a:lnTo>
                  <a:lnTo>
                    <a:pt x="11946" y="26992"/>
                  </a:lnTo>
                  <a:cubicBezTo>
                    <a:pt x="11977" y="26961"/>
                    <a:pt x="12007" y="26931"/>
                    <a:pt x="12038" y="26900"/>
                  </a:cubicBezTo>
                  <a:lnTo>
                    <a:pt x="12220" y="27265"/>
                  </a:lnTo>
                  <a:lnTo>
                    <a:pt x="12585" y="27265"/>
                  </a:lnTo>
                  <a:cubicBezTo>
                    <a:pt x="12585" y="27235"/>
                    <a:pt x="12585" y="27204"/>
                    <a:pt x="12585" y="27144"/>
                  </a:cubicBezTo>
                  <a:lnTo>
                    <a:pt x="12706" y="27204"/>
                  </a:lnTo>
                  <a:lnTo>
                    <a:pt x="12737" y="26992"/>
                  </a:lnTo>
                  <a:lnTo>
                    <a:pt x="13071" y="26992"/>
                  </a:lnTo>
                  <a:cubicBezTo>
                    <a:pt x="13122" y="26863"/>
                    <a:pt x="13174" y="26735"/>
                    <a:pt x="13280" y="26735"/>
                  </a:cubicBezTo>
                  <a:cubicBezTo>
                    <a:pt x="13300" y="26735"/>
                    <a:pt x="13321" y="26739"/>
                    <a:pt x="13345" y="26748"/>
                  </a:cubicBezTo>
                  <a:lnTo>
                    <a:pt x="13527" y="27174"/>
                  </a:lnTo>
                  <a:lnTo>
                    <a:pt x="13649" y="27083"/>
                  </a:lnTo>
                  <a:lnTo>
                    <a:pt x="13831" y="27144"/>
                  </a:lnTo>
                  <a:lnTo>
                    <a:pt x="13861" y="26688"/>
                  </a:lnTo>
                  <a:lnTo>
                    <a:pt x="14135" y="26688"/>
                  </a:lnTo>
                  <a:cubicBezTo>
                    <a:pt x="14135" y="26840"/>
                    <a:pt x="14135" y="26961"/>
                    <a:pt x="14317" y="26992"/>
                  </a:cubicBezTo>
                  <a:lnTo>
                    <a:pt x="14530" y="26748"/>
                  </a:lnTo>
                  <a:cubicBezTo>
                    <a:pt x="14652" y="26794"/>
                    <a:pt x="14712" y="26817"/>
                    <a:pt x="14766" y="26817"/>
                  </a:cubicBezTo>
                  <a:cubicBezTo>
                    <a:pt x="14819" y="26817"/>
                    <a:pt x="14864" y="26794"/>
                    <a:pt x="14956" y="26748"/>
                  </a:cubicBezTo>
                  <a:cubicBezTo>
                    <a:pt x="14986" y="26748"/>
                    <a:pt x="14986" y="26688"/>
                    <a:pt x="14986" y="26688"/>
                  </a:cubicBezTo>
                  <a:cubicBezTo>
                    <a:pt x="15199" y="26688"/>
                    <a:pt x="15412" y="26657"/>
                    <a:pt x="15685" y="26627"/>
                  </a:cubicBezTo>
                  <a:lnTo>
                    <a:pt x="15776" y="26718"/>
                  </a:lnTo>
                  <a:lnTo>
                    <a:pt x="15867" y="26536"/>
                  </a:lnTo>
                  <a:lnTo>
                    <a:pt x="16141" y="26809"/>
                  </a:lnTo>
                  <a:lnTo>
                    <a:pt x="15989" y="26870"/>
                  </a:lnTo>
                  <a:lnTo>
                    <a:pt x="15989" y="26961"/>
                  </a:lnTo>
                  <a:lnTo>
                    <a:pt x="16293" y="26961"/>
                  </a:lnTo>
                  <a:lnTo>
                    <a:pt x="16171" y="26748"/>
                  </a:lnTo>
                  <a:lnTo>
                    <a:pt x="16354" y="26444"/>
                  </a:lnTo>
                  <a:cubicBezTo>
                    <a:pt x="16509" y="26580"/>
                    <a:pt x="16676" y="26604"/>
                    <a:pt x="16847" y="26604"/>
                  </a:cubicBezTo>
                  <a:cubicBezTo>
                    <a:pt x="16945" y="26604"/>
                    <a:pt x="17045" y="26596"/>
                    <a:pt x="17144" y="26596"/>
                  </a:cubicBezTo>
                  <a:lnTo>
                    <a:pt x="17144" y="26292"/>
                  </a:lnTo>
                  <a:lnTo>
                    <a:pt x="17266" y="26292"/>
                  </a:lnTo>
                  <a:lnTo>
                    <a:pt x="17266" y="26475"/>
                  </a:lnTo>
                  <a:lnTo>
                    <a:pt x="17478" y="26596"/>
                  </a:lnTo>
                  <a:lnTo>
                    <a:pt x="17509" y="26900"/>
                  </a:lnTo>
                  <a:cubicBezTo>
                    <a:pt x="17691" y="26900"/>
                    <a:pt x="17691" y="26748"/>
                    <a:pt x="17813" y="26627"/>
                  </a:cubicBezTo>
                  <a:lnTo>
                    <a:pt x="17934" y="26840"/>
                  </a:lnTo>
                  <a:lnTo>
                    <a:pt x="17934" y="26627"/>
                  </a:lnTo>
                  <a:lnTo>
                    <a:pt x="18208" y="26536"/>
                  </a:lnTo>
                  <a:lnTo>
                    <a:pt x="18299" y="26627"/>
                  </a:lnTo>
                  <a:lnTo>
                    <a:pt x="18238" y="26748"/>
                  </a:lnTo>
                  <a:cubicBezTo>
                    <a:pt x="18330" y="26809"/>
                    <a:pt x="18421" y="26824"/>
                    <a:pt x="18512" y="26824"/>
                  </a:cubicBezTo>
                  <a:cubicBezTo>
                    <a:pt x="18603" y="26824"/>
                    <a:pt x="18694" y="26809"/>
                    <a:pt x="18785" y="26809"/>
                  </a:cubicBezTo>
                  <a:cubicBezTo>
                    <a:pt x="18801" y="26770"/>
                    <a:pt x="18818" y="26757"/>
                    <a:pt x="18837" y="26757"/>
                  </a:cubicBezTo>
                  <a:cubicBezTo>
                    <a:pt x="18875" y="26757"/>
                    <a:pt x="18918" y="26814"/>
                    <a:pt x="18955" y="26814"/>
                  </a:cubicBezTo>
                  <a:cubicBezTo>
                    <a:pt x="18971" y="26814"/>
                    <a:pt x="18985" y="26805"/>
                    <a:pt x="18998" y="26779"/>
                  </a:cubicBezTo>
                  <a:lnTo>
                    <a:pt x="19150" y="26566"/>
                  </a:lnTo>
                  <a:cubicBezTo>
                    <a:pt x="19249" y="26625"/>
                    <a:pt x="19335" y="26672"/>
                    <a:pt x="19425" y="26672"/>
                  </a:cubicBezTo>
                  <a:cubicBezTo>
                    <a:pt x="19473" y="26672"/>
                    <a:pt x="19523" y="26659"/>
                    <a:pt x="19576" y="26627"/>
                  </a:cubicBezTo>
                  <a:cubicBezTo>
                    <a:pt x="19596" y="26607"/>
                    <a:pt x="19620" y="26600"/>
                    <a:pt x="19647" y="26600"/>
                  </a:cubicBezTo>
                  <a:cubicBezTo>
                    <a:pt x="19701" y="26600"/>
                    <a:pt x="19768" y="26627"/>
                    <a:pt x="19849" y="26627"/>
                  </a:cubicBezTo>
                  <a:lnTo>
                    <a:pt x="19971" y="26505"/>
                  </a:lnTo>
                  <a:cubicBezTo>
                    <a:pt x="19971" y="26536"/>
                    <a:pt x="20001" y="26566"/>
                    <a:pt x="20001" y="26566"/>
                  </a:cubicBezTo>
                  <a:cubicBezTo>
                    <a:pt x="20092" y="26566"/>
                    <a:pt x="20184" y="26596"/>
                    <a:pt x="20275" y="26596"/>
                  </a:cubicBezTo>
                  <a:lnTo>
                    <a:pt x="20305" y="26718"/>
                  </a:lnTo>
                  <a:lnTo>
                    <a:pt x="20700" y="26475"/>
                  </a:lnTo>
                  <a:lnTo>
                    <a:pt x="20822" y="26657"/>
                  </a:lnTo>
                  <a:cubicBezTo>
                    <a:pt x="20903" y="26657"/>
                    <a:pt x="20971" y="26684"/>
                    <a:pt x="21025" y="26684"/>
                  </a:cubicBezTo>
                  <a:cubicBezTo>
                    <a:pt x="21052" y="26684"/>
                    <a:pt x="21075" y="26677"/>
                    <a:pt x="21096" y="26657"/>
                  </a:cubicBezTo>
                  <a:cubicBezTo>
                    <a:pt x="21161" y="26611"/>
                    <a:pt x="21220" y="26593"/>
                    <a:pt x="21276" y="26593"/>
                  </a:cubicBezTo>
                  <a:cubicBezTo>
                    <a:pt x="21401" y="26593"/>
                    <a:pt x="21507" y="26685"/>
                    <a:pt x="21612" y="26748"/>
                  </a:cubicBezTo>
                  <a:lnTo>
                    <a:pt x="21734" y="26596"/>
                  </a:lnTo>
                  <a:lnTo>
                    <a:pt x="21795" y="26657"/>
                  </a:lnTo>
                  <a:lnTo>
                    <a:pt x="21886" y="26596"/>
                  </a:lnTo>
                  <a:lnTo>
                    <a:pt x="21977" y="26657"/>
                  </a:lnTo>
                  <a:cubicBezTo>
                    <a:pt x="22159" y="26627"/>
                    <a:pt x="22342" y="26566"/>
                    <a:pt x="22494" y="26536"/>
                  </a:cubicBezTo>
                  <a:lnTo>
                    <a:pt x="23071" y="26688"/>
                  </a:lnTo>
                  <a:lnTo>
                    <a:pt x="23193" y="26505"/>
                  </a:lnTo>
                  <a:lnTo>
                    <a:pt x="23102" y="26384"/>
                  </a:lnTo>
                  <a:lnTo>
                    <a:pt x="23223" y="26384"/>
                  </a:lnTo>
                  <a:lnTo>
                    <a:pt x="23284" y="26536"/>
                  </a:lnTo>
                  <a:lnTo>
                    <a:pt x="23527" y="26414"/>
                  </a:lnTo>
                  <a:lnTo>
                    <a:pt x="23527" y="26414"/>
                  </a:lnTo>
                  <a:lnTo>
                    <a:pt x="23466" y="26657"/>
                  </a:lnTo>
                  <a:lnTo>
                    <a:pt x="23892" y="26657"/>
                  </a:lnTo>
                  <a:lnTo>
                    <a:pt x="23953" y="26505"/>
                  </a:lnTo>
                  <a:lnTo>
                    <a:pt x="24257" y="26596"/>
                  </a:lnTo>
                  <a:lnTo>
                    <a:pt x="24378" y="26475"/>
                  </a:lnTo>
                  <a:lnTo>
                    <a:pt x="24713" y="26475"/>
                  </a:lnTo>
                  <a:lnTo>
                    <a:pt x="24713" y="26748"/>
                  </a:lnTo>
                  <a:cubicBezTo>
                    <a:pt x="24783" y="26660"/>
                    <a:pt x="24854" y="26613"/>
                    <a:pt x="24925" y="26613"/>
                  </a:cubicBezTo>
                  <a:cubicBezTo>
                    <a:pt x="24976" y="26613"/>
                    <a:pt x="25027" y="26637"/>
                    <a:pt x="25077" y="26688"/>
                  </a:cubicBezTo>
                  <a:lnTo>
                    <a:pt x="25169" y="26596"/>
                  </a:lnTo>
                  <a:cubicBezTo>
                    <a:pt x="25381" y="26596"/>
                    <a:pt x="25594" y="26657"/>
                    <a:pt x="25776" y="26809"/>
                  </a:cubicBezTo>
                  <a:lnTo>
                    <a:pt x="25776" y="26414"/>
                  </a:lnTo>
                  <a:cubicBezTo>
                    <a:pt x="25959" y="26475"/>
                    <a:pt x="26080" y="26505"/>
                    <a:pt x="26293" y="26596"/>
                  </a:cubicBezTo>
                  <a:cubicBezTo>
                    <a:pt x="26335" y="26614"/>
                    <a:pt x="26375" y="26622"/>
                    <a:pt x="26412" y="26622"/>
                  </a:cubicBezTo>
                  <a:cubicBezTo>
                    <a:pt x="26566" y="26622"/>
                    <a:pt x="26688" y="26499"/>
                    <a:pt x="26810" y="26475"/>
                  </a:cubicBezTo>
                  <a:lnTo>
                    <a:pt x="26932" y="26536"/>
                  </a:lnTo>
                  <a:cubicBezTo>
                    <a:pt x="27008" y="26516"/>
                    <a:pt x="27085" y="26461"/>
                    <a:pt x="27154" y="26461"/>
                  </a:cubicBezTo>
                  <a:cubicBezTo>
                    <a:pt x="27195" y="26461"/>
                    <a:pt x="27232" y="26480"/>
                    <a:pt x="27266" y="26536"/>
                  </a:cubicBezTo>
                  <a:lnTo>
                    <a:pt x="27357" y="26475"/>
                  </a:lnTo>
                  <a:cubicBezTo>
                    <a:pt x="27451" y="26517"/>
                    <a:pt x="27552" y="26537"/>
                    <a:pt x="27653" y="26537"/>
                  </a:cubicBezTo>
                  <a:cubicBezTo>
                    <a:pt x="27846" y="26537"/>
                    <a:pt x="28038" y="26463"/>
                    <a:pt x="28178" y="26323"/>
                  </a:cubicBezTo>
                  <a:lnTo>
                    <a:pt x="28208" y="26444"/>
                  </a:lnTo>
                  <a:lnTo>
                    <a:pt x="28391" y="26536"/>
                  </a:lnTo>
                  <a:cubicBezTo>
                    <a:pt x="28485" y="26465"/>
                    <a:pt x="28561" y="26394"/>
                    <a:pt x="28675" y="26394"/>
                  </a:cubicBezTo>
                  <a:cubicBezTo>
                    <a:pt x="28708" y="26394"/>
                    <a:pt x="28745" y="26400"/>
                    <a:pt x="28786" y="26414"/>
                  </a:cubicBezTo>
                  <a:lnTo>
                    <a:pt x="28786" y="26505"/>
                  </a:lnTo>
                  <a:lnTo>
                    <a:pt x="29272" y="26596"/>
                  </a:lnTo>
                  <a:cubicBezTo>
                    <a:pt x="29348" y="26559"/>
                    <a:pt x="29423" y="26537"/>
                    <a:pt x="29527" y="26537"/>
                  </a:cubicBezTo>
                  <a:cubicBezTo>
                    <a:pt x="29673" y="26537"/>
                    <a:pt x="29876" y="26581"/>
                    <a:pt x="30214" y="26688"/>
                  </a:cubicBezTo>
                  <a:lnTo>
                    <a:pt x="30275" y="26536"/>
                  </a:lnTo>
                  <a:lnTo>
                    <a:pt x="30640" y="26536"/>
                  </a:lnTo>
                  <a:cubicBezTo>
                    <a:pt x="30761" y="26536"/>
                    <a:pt x="30913" y="26505"/>
                    <a:pt x="31035" y="26475"/>
                  </a:cubicBezTo>
                  <a:cubicBezTo>
                    <a:pt x="31042" y="26472"/>
                    <a:pt x="31049" y="26471"/>
                    <a:pt x="31057" y="26471"/>
                  </a:cubicBezTo>
                  <a:cubicBezTo>
                    <a:pt x="31117" y="26471"/>
                    <a:pt x="31179" y="26548"/>
                    <a:pt x="31251" y="26548"/>
                  </a:cubicBezTo>
                  <a:cubicBezTo>
                    <a:pt x="31279" y="26548"/>
                    <a:pt x="31308" y="26536"/>
                    <a:pt x="31339" y="26505"/>
                  </a:cubicBezTo>
                  <a:cubicBezTo>
                    <a:pt x="31386" y="26470"/>
                    <a:pt x="31433" y="26462"/>
                    <a:pt x="31482" y="26462"/>
                  </a:cubicBezTo>
                  <a:cubicBezTo>
                    <a:pt x="31522" y="26462"/>
                    <a:pt x="31563" y="26467"/>
                    <a:pt x="31606" y="26467"/>
                  </a:cubicBezTo>
                  <a:cubicBezTo>
                    <a:pt x="31646" y="26467"/>
                    <a:pt x="31689" y="26463"/>
                    <a:pt x="31734" y="26444"/>
                  </a:cubicBezTo>
                  <a:lnTo>
                    <a:pt x="31886" y="26688"/>
                  </a:lnTo>
                  <a:lnTo>
                    <a:pt x="31977" y="26444"/>
                  </a:lnTo>
                  <a:cubicBezTo>
                    <a:pt x="32145" y="26507"/>
                    <a:pt x="32284" y="26614"/>
                    <a:pt x="32434" y="26614"/>
                  </a:cubicBezTo>
                  <a:cubicBezTo>
                    <a:pt x="32501" y="26614"/>
                    <a:pt x="32571" y="26592"/>
                    <a:pt x="32646" y="26536"/>
                  </a:cubicBezTo>
                  <a:cubicBezTo>
                    <a:pt x="32658" y="26594"/>
                    <a:pt x="32678" y="26612"/>
                    <a:pt x="32703" y="26612"/>
                  </a:cubicBezTo>
                  <a:cubicBezTo>
                    <a:pt x="32742" y="26612"/>
                    <a:pt x="32791" y="26566"/>
                    <a:pt x="32828" y="26566"/>
                  </a:cubicBezTo>
                  <a:cubicBezTo>
                    <a:pt x="32935" y="26612"/>
                    <a:pt x="33049" y="26634"/>
                    <a:pt x="33163" y="26634"/>
                  </a:cubicBezTo>
                  <a:cubicBezTo>
                    <a:pt x="33277" y="26634"/>
                    <a:pt x="33391" y="26612"/>
                    <a:pt x="33497" y="26566"/>
                  </a:cubicBezTo>
                  <a:cubicBezTo>
                    <a:pt x="33506" y="26561"/>
                    <a:pt x="33516" y="26560"/>
                    <a:pt x="33526" y="26560"/>
                  </a:cubicBezTo>
                  <a:cubicBezTo>
                    <a:pt x="33566" y="26560"/>
                    <a:pt x="33612" y="26587"/>
                    <a:pt x="33645" y="26587"/>
                  </a:cubicBezTo>
                  <a:cubicBezTo>
                    <a:pt x="33659" y="26587"/>
                    <a:pt x="33671" y="26582"/>
                    <a:pt x="33679" y="26566"/>
                  </a:cubicBezTo>
                  <a:cubicBezTo>
                    <a:pt x="33695" y="26551"/>
                    <a:pt x="33733" y="26543"/>
                    <a:pt x="33778" y="26543"/>
                  </a:cubicBezTo>
                  <a:cubicBezTo>
                    <a:pt x="33824" y="26543"/>
                    <a:pt x="33877" y="26551"/>
                    <a:pt x="33923" y="26566"/>
                  </a:cubicBezTo>
                  <a:cubicBezTo>
                    <a:pt x="33983" y="26566"/>
                    <a:pt x="34044" y="26596"/>
                    <a:pt x="34105" y="26596"/>
                  </a:cubicBezTo>
                  <a:cubicBezTo>
                    <a:pt x="34226" y="26596"/>
                    <a:pt x="34348" y="26566"/>
                    <a:pt x="34530" y="26566"/>
                  </a:cubicBezTo>
                  <a:cubicBezTo>
                    <a:pt x="34615" y="26608"/>
                    <a:pt x="34706" y="26631"/>
                    <a:pt x="34795" y="26631"/>
                  </a:cubicBezTo>
                  <a:cubicBezTo>
                    <a:pt x="34897" y="26631"/>
                    <a:pt x="34996" y="26601"/>
                    <a:pt x="35078" y="26536"/>
                  </a:cubicBezTo>
                  <a:lnTo>
                    <a:pt x="35169" y="26627"/>
                  </a:lnTo>
                  <a:cubicBezTo>
                    <a:pt x="35260" y="26596"/>
                    <a:pt x="35321" y="26596"/>
                    <a:pt x="35412" y="26536"/>
                  </a:cubicBezTo>
                  <a:cubicBezTo>
                    <a:pt x="35421" y="26533"/>
                    <a:pt x="35429" y="26532"/>
                    <a:pt x="35438" y="26532"/>
                  </a:cubicBezTo>
                  <a:cubicBezTo>
                    <a:pt x="35493" y="26532"/>
                    <a:pt x="35549" y="26584"/>
                    <a:pt x="35605" y="26584"/>
                  </a:cubicBezTo>
                  <a:cubicBezTo>
                    <a:pt x="35632" y="26584"/>
                    <a:pt x="35659" y="26571"/>
                    <a:pt x="35685" y="26536"/>
                  </a:cubicBezTo>
                  <a:cubicBezTo>
                    <a:pt x="35694" y="26531"/>
                    <a:pt x="35704" y="26529"/>
                    <a:pt x="35715" y="26529"/>
                  </a:cubicBezTo>
                  <a:cubicBezTo>
                    <a:pt x="35780" y="26529"/>
                    <a:pt x="35881" y="26596"/>
                    <a:pt x="35959" y="26596"/>
                  </a:cubicBezTo>
                  <a:cubicBezTo>
                    <a:pt x="36005" y="26551"/>
                    <a:pt x="36065" y="26528"/>
                    <a:pt x="36122" y="26528"/>
                  </a:cubicBezTo>
                  <a:cubicBezTo>
                    <a:pt x="36179" y="26528"/>
                    <a:pt x="36233" y="26551"/>
                    <a:pt x="36263" y="26596"/>
                  </a:cubicBezTo>
                  <a:lnTo>
                    <a:pt x="36354" y="26505"/>
                  </a:lnTo>
                  <a:cubicBezTo>
                    <a:pt x="36423" y="26591"/>
                    <a:pt x="36501" y="26628"/>
                    <a:pt x="36572" y="26628"/>
                  </a:cubicBezTo>
                  <a:cubicBezTo>
                    <a:pt x="36628" y="26628"/>
                    <a:pt x="36679" y="26606"/>
                    <a:pt x="36719" y="26566"/>
                  </a:cubicBezTo>
                  <a:cubicBezTo>
                    <a:pt x="36816" y="26566"/>
                    <a:pt x="36913" y="26605"/>
                    <a:pt x="36964" y="26605"/>
                  </a:cubicBezTo>
                  <a:cubicBezTo>
                    <a:pt x="36977" y="26605"/>
                    <a:pt x="36986" y="26602"/>
                    <a:pt x="36992" y="26596"/>
                  </a:cubicBezTo>
                  <a:cubicBezTo>
                    <a:pt x="37048" y="26540"/>
                    <a:pt x="37100" y="26522"/>
                    <a:pt x="37148" y="26522"/>
                  </a:cubicBezTo>
                  <a:cubicBezTo>
                    <a:pt x="37230" y="26522"/>
                    <a:pt x="37300" y="26577"/>
                    <a:pt x="37357" y="26596"/>
                  </a:cubicBezTo>
                  <a:lnTo>
                    <a:pt x="37479" y="26505"/>
                  </a:lnTo>
                  <a:lnTo>
                    <a:pt x="37631" y="26596"/>
                  </a:lnTo>
                  <a:cubicBezTo>
                    <a:pt x="37696" y="26596"/>
                    <a:pt x="37761" y="26519"/>
                    <a:pt x="37837" y="26519"/>
                  </a:cubicBezTo>
                  <a:cubicBezTo>
                    <a:pt x="37868" y="26519"/>
                    <a:pt x="37900" y="26531"/>
                    <a:pt x="37935" y="26566"/>
                  </a:cubicBezTo>
                  <a:cubicBezTo>
                    <a:pt x="37943" y="26569"/>
                    <a:pt x="37953" y="26570"/>
                    <a:pt x="37962" y="26570"/>
                  </a:cubicBezTo>
                  <a:cubicBezTo>
                    <a:pt x="38019" y="26570"/>
                    <a:pt x="38092" y="26528"/>
                    <a:pt x="38158" y="26528"/>
                  </a:cubicBezTo>
                  <a:cubicBezTo>
                    <a:pt x="38199" y="26528"/>
                    <a:pt x="38238" y="26544"/>
                    <a:pt x="38269" y="26596"/>
                  </a:cubicBezTo>
                  <a:lnTo>
                    <a:pt x="38573" y="26353"/>
                  </a:lnTo>
                  <a:cubicBezTo>
                    <a:pt x="38628" y="26360"/>
                    <a:pt x="38682" y="26364"/>
                    <a:pt x="38736" y="26364"/>
                  </a:cubicBezTo>
                  <a:cubicBezTo>
                    <a:pt x="38922" y="26364"/>
                    <a:pt x="39100" y="26319"/>
                    <a:pt x="39242" y="26201"/>
                  </a:cubicBezTo>
                  <a:lnTo>
                    <a:pt x="39363" y="26384"/>
                  </a:lnTo>
                  <a:cubicBezTo>
                    <a:pt x="39394" y="26368"/>
                    <a:pt x="39432" y="26361"/>
                    <a:pt x="39470" y="26361"/>
                  </a:cubicBezTo>
                  <a:cubicBezTo>
                    <a:pt x="39508" y="26361"/>
                    <a:pt x="39546" y="26368"/>
                    <a:pt x="39576" y="26384"/>
                  </a:cubicBezTo>
                  <a:cubicBezTo>
                    <a:pt x="39607" y="26384"/>
                    <a:pt x="39667" y="26414"/>
                    <a:pt x="39728" y="26444"/>
                  </a:cubicBezTo>
                  <a:lnTo>
                    <a:pt x="39728" y="26171"/>
                  </a:lnTo>
                  <a:lnTo>
                    <a:pt x="39850" y="26414"/>
                  </a:lnTo>
                  <a:lnTo>
                    <a:pt x="39971" y="26201"/>
                  </a:lnTo>
                  <a:lnTo>
                    <a:pt x="40275" y="26292"/>
                  </a:lnTo>
                  <a:lnTo>
                    <a:pt x="40306" y="26080"/>
                  </a:lnTo>
                  <a:lnTo>
                    <a:pt x="40731" y="26080"/>
                  </a:lnTo>
                  <a:lnTo>
                    <a:pt x="40731" y="26232"/>
                  </a:lnTo>
                  <a:lnTo>
                    <a:pt x="40974" y="26353"/>
                  </a:lnTo>
                  <a:lnTo>
                    <a:pt x="41126" y="26232"/>
                  </a:lnTo>
                  <a:lnTo>
                    <a:pt x="41217" y="26323"/>
                  </a:lnTo>
                  <a:lnTo>
                    <a:pt x="41521" y="26110"/>
                  </a:lnTo>
                  <a:lnTo>
                    <a:pt x="41582" y="26262"/>
                  </a:lnTo>
                  <a:lnTo>
                    <a:pt x="41765" y="26232"/>
                  </a:lnTo>
                  <a:lnTo>
                    <a:pt x="41977" y="26262"/>
                  </a:lnTo>
                  <a:cubicBezTo>
                    <a:pt x="42008" y="26232"/>
                    <a:pt x="42008" y="26201"/>
                    <a:pt x="42038" y="26201"/>
                  </a:cubicBezTo>
                  <a:lnTo>
                    <a:pt x="42069" y="26232"/>
                  </a:lnTo>
                  <a:lnTo>
                    <a:pt x="42008" y="26262"/>
                  </a:lnTo>
                  <a:lnTo>
                    <a:pt x="42221" y="26444"/>
                  </a:lnTo>
                  <a:lnTo>
                    <a:pt x="42312" y="26353"/>
                  </a:lnTo>
                  <a:lnTo>
                    <a:pt x="42464" y="26444"/>
                  </a:lnTo>
                  <a:lnTo>
                    <a:pt x="42555" y="26262"/>
                  </a:lnTo>
                  <a:lnTo>
                    <a:pt x="42920" y="26262"/>
                  </a:lnTo>
                  <a:lnTo>
                    <a:pt x="42920" y="26232"/>
                  </a:lnTo>
                  <a:lnTo>
                    <a:pt x="43406" y="26080"/>
                  </a:lnTo>
                  <a:lnTo>
                    <a:pt x="43436" y="25958"/>
                  </a:lnTo>
                  <a:lnTo>
                    <a:pt x="43558" y="26049"/>
                  </a:lnTo>
                  <a:lnTo>
                    <a:pt x="43740" y="25958"/>
                  </a:lnTo>
                  <a:lnTo>
                    <a:pt x="43862" y="26140"/>
                  </a:lnTo>
                  <a:lnTo>
                    <a:pt x="43801" y="26232"/>
                  </a:lnTo>
                  <a:cubicBezTo>
                    <a:pt x="43856" y="26305"/>
                    <a:pt x="43912" y="26345"/>
                    <a:pt x="43974" y="26345"/>
                  </a:cubicBezTo>
                  <a:cubicBezTo>
                    <a:pt x="44014" y="26345"/>
                    <a:pt x="44057" y="26328"/>
                    <a:pt x="44105" y="26292"/>
                  </a:cubicBezTo>
                  <a:lnTo>
                    <a:pt x="44014" y="26140"/>
                  </a:lnTo>
                  <a:lnTo>
                    <a:pt x="44196" y="26140"/>
                  </a:lnTo>
                  <a:lnTo>
                    <a:pt x="44257" y="26292"/>
                  </a:lnTo>
                  <a:lnTo>
                    <a:pt x="44500" y="26201"/>
                  </a:lnTo>
                  <a:lnTo>
                    <a:pt x="44774" y="26292"/>
                  </a:lnTo>
                  <a:lnTo>
                    <a:pt x="44926" y="26019"/>
                  </a:lnTo>
                  <a:cubicBezTo>
                    <a:pt x="45057" y="26056"/>
                    <a:pt x="45177" y="26128"/>
                    <a:pt x="45292" y="26128"/>
                  </a:cubicBezTo>
                  <a:cubicBezTo>
                    <a:pt x="45363" y="26128"/>
                    <a:pt x="45433" y="26101"/>
                    <a:pt x="45503" y="26019"/>
                  </a:cubicBezTo>
                  <a:lnTo>
                    <a:pt x="45625" y="26171"/>
                  </a:lnTo>
                  <a:lnTo>
                    <a:pt x="45746" y="25928"/>
                  </a:lnTo>
                  <a:lnTo>
                    <a:pt x="45777" y="26171"/>
                  </a:lnTo>
                  <a:lnTo>
                    <a:pt x="46020" y="26232"/>
                  </a:lnTo>
                  <a:lnTo>
                    <a:pt x="46658" y="26049"/>
                  </a:lnTo>
                  <a:lnTo>
                    <a:pt x="46689" y="26353"/>
                  </a:lnTo>
                  <a:lnTo>
                    <a:pt x="46841" y="26140"/>
                  </a:lnTo>
                  <a:cubicBezTo>
                    <a:pt x="46890" y="26124"/>
                    <a:pt x="46938" y="26117"/>
                    <a:pt x="46987" y="26117"/>
                  </a:cubicBezTo>
                  <a:cubicBezTo>
                    <a:pt x="47119" y="26117"/>
                    <a:pt x="47246" y="26173"/>
                    <a:pt x="47357" y="26262"/>
                  </a:cubicBezTo>
                  <a:cubicBezTo>
                    <a:pt x="47439" y="26235"/>
                    <a:pt x="47485" y="26220"/>
                    <a:pt x="47523" y="26220"/>
                  </a:cubicBezTo>
                  <a:cubicBezTo>
                    <a:pt x="47571" y="26220"/>
                    <a:pt x="47608" y="26242"/>
                    <a:pt x="47692" y="26292"/>
                  </a:cubicBezTo>
                  <a:lnTo>
                    <a:pt x="47783" y="26140"/>
                  </a:lnTo>
                  <a:lnTo>
                    <a:pt x="48209" y="26262"/>
                  </a:lnTo>
                  <a:cubicBezTo>
                    <a:pt x="48263" y="26208"/>
                    <a:pt x="48293" y="26105"/>
                    <a:pt x="48385" y="26105"/>
                  </a:cubicBezTo>
                  <a:cubicBezTo>
                    <a:pt x="48396" y="26105"/>
                    <a:pt x="48408" y="26107"/>
                    <a:pt x="48421" y="26110"/>
                  </a:cubicBezTo>
                  <a:cubicBezTo>
                    <a:pt x="48449" y="26041"/>
                    <a:pt x="48489" y="26022"/>
                    <a:pt x="48533" y="26022"/>
                  </a:cubicBezTo>
                  <a:cubicBezTo>
                    <a:pt x="48586" y="26022"/>
                    <a:pt x="48645" y="26049"/>
                    <a:pt x="48695" y="26049"/>
                  </a:cubicBezTo>
                  <a:cubicBezTo>
                    <a:pt x="48776" y="26049"/>
                    <a:pt x="48857" y="26117"/>
                    <a:pt x="48938" y="26117"/>
                  </a:cubicBezTo>
                  <a:cubicBezTo>
                    <a:pt x="48979" y="26117"/>
                    <a:pt x="49019" y="26100"/>
                    <a:pt x="49060" y="26049"/>
                  </a:cubicBezTo>
                  <a:cubicBezTo>
                    <a:pt x="49120" y="26110"/>
                    <a:pt x="49189" y="26125"/>
                    <a:pt x="49257" y="26125"/>
                  </a:cubicBezTo>
                  <a:cubicBezTo>
                    <a:pt x="49326" y="26125"/>
                    <a:pt x="49394" y="26110"/>
                    <a:pt x="49455" y="26110"/>
                  </a:cubicBezTo>
                  <a:lnTo>
                    <a:pt x="49880" y="26171"/>
                  </a:lnTo>
                  <a:lnTo>
                    <a:pt x="49941" y="26140"/>
                  </a:lnTo>
                  <a:lnTo>
                    <a:pt x="50063" y="26201"/>
                  </a:lnTo>
                  <a:lnTo>
                    <a:pt x="50275" y="26019"/>
                  </a:lnTo>
                  <a:cubicBezTo>
                    <a:pt x="50311" y="26024"/>
                    <a:pt x="50346" y="26026"/>
                    <a:pt x="50382" y="26026"/>
                  </a:cubicBezTo>
                  <a:cubicBezTo>
                    <a:pt x="50452" y="26026"/>
                    <a:pt x="50521" y="26019"/>
                    <a:pt x="50587" y="26019"/>
                  </a:cubicBezTo>
                  <a:cubicBezTo>
                    <a:pt x="50686" y="26019"/>
                    <a:pt x="50777" y="26034"/>
                    <a:pt x="50853" y="26110"/>
                  </a:cubicBezTo>
                  <a:lnTo>
                    <a:pt x="51370" y="25928"/>
                  </a:lnTo>
                  <a:lnTo>
                    <a:pt x="51430" y="25745"/>
                  </a:lnTo>
                  <a:lnTo>
                    <a:pt x="51552" y="25989"/>
                  </a:lnTo>
                  <a:lnTo>
                    <a:pt x="51765" y="25897"/>
                  </a:lnTo>
                  <a:lnTo>
                    <a:pt x="51886" y="25958"/>
                  </a:lnTo>
                  <a:cubicBezTo>
                    <a:pt x="51917" y="25928"/>
                    <a:pt x="51917" y="25928"/>
                    <a:pt x="51947" y="25897"/>
                  </a:cubicBezTo>
                  <a:lnTo>
                    <a:pt x="51947" y="25928"/>
                  </a:lnTo>
                  <a:lnTo>
                    <a:pt x="51886" y="25989"/>
                  </a:lnTo>
                  <a:cubicBezTo>
                    <a:pt x="51947" y="26019"/>
                    <a:pt x="51978" y="26049"/>
                    <a:pt x="52008" y="26049"/>
                  </a:cubicBezTo>
                  <a:cubicBezTo>
                    <a:pt x="52099" y="26080"/>
                    <a:pt x="52221" y="26080"/>
                    <a:pt x="52312" y="26080"/>
                  </a:cubicBezTo>
                  <a:cubicBezTo>
                    <a:pt x="52342" y="26080"/>
                    <a:pt x="52373" y="26140"/>
                    <a:pt x="52403" y="26140"/>
                  </a:cubicBezTo>
                  <a:lnTo>
                    <a:pt x="52555" y="25958"/>
                  </a:lnTo>
                  <a:cubicBezTo>
                    <a:pt x="52653" y="25983"/>
                    <a:pt x="52731" y="26066"/>
                    <a:pt x="52821" y="26066"/>
                  </a:cubicBezTo>
                  <a:cubicBezTo>
                    <a:pt x="52843" y="26066"/>
                    <a:pt x="52866" y="26061"/>
                    <a:pt x="52889" y="26049"/>
                  </a:cubicBezTo>
                  <a:cubicBezTo>
                    <a:pt x="52918" y="26032"/>
                    <a:pt x="52945" y="26026"/>
                    <a:pt x="52970" y="26026"/>
                  </a:cubicBezTo>
                  <a:cubicBezTo>
                    <a:pt x="53040" y="26026"/>
                    <a:pt x="53098" y="26075"/>
                    <a:pt x="53157" y="26075"/>
                  </a:cubicBezTo>
                  <a:cubicBezTo>
                    <a:pt x="53188" y="26075"/>
                    <a:pt x="53220" y="26062"/>
                    <a:pt x="53254" y="26019"/>
                  </a:cubicBezTo>
                  <a:cubicBezTo>
                    <a:pt x="53288" y="26030"/>
                    <a:pt x="53325" y="26037"/>
                    <a:pt x="53364" y="26037"/>
                  </a:cubicBezTo>
                  <a:cubicBezTo>
                    <a:pt x="53430" y="26037"/>
                    <a:pt x="53500" y="26016"/>
                    <a:pt x="53558" y="25958"/>
                  </a:cubicBezTo>
                  <a:lnTo>
                    <a:pt x="53619" y="26019"/>
                  </a:lnTo>
                  <a:lnTo>
                    <a:pt x="54227" y="25867"/>
                  </a:lnTo>
                  <a:lnTo>
                    <a:pt x="54592" y="26019"/>
                  </a:lnTo>
                  <a:lnTo>
                    <a:pt x="54500" y="25867"/>
                  </a:lnTo>
                  <a:lnTo>
                    <a:pt x="54592" y="25715"/>
                  </a:lnTo>
                  <a:cubicBezTo>
                    <a:pt x="54622" y="25928"/>
                    <a:pt x="54774" y="25928"/>
                    <a:pt x="54865" y="25989"/>
                  </a:cubicBezTo>
                  <a:lnTo>
                    <a:pt x="55169" y="25776"/>
                  </a:lnTo>
                  <a:lnTo>
                    <a:pt x="55443" y="25928"/>
                  </a:lnTo>
                  <a:lnTo>
                    <a:pt x="55564" y="25745"/>
                  </a:lnTo>
                  <a:lnTo>
                    <a:pt x="55929" y="25989"/>
                  </a:lnTo>
                  <a:lnTo>
                    <a:pt x="56081" y="25897"/>
                  </a:lnTo>
                  <a:cubicBezTo>
                    <a:pt x="56111" y="25928"/>
                    <a:pt x="56172" y="25958"/>
                    <a:pt x="56203" y="25958"/>
                  </a:cubicBezTo>
                  <a:cubicBezTo>
                    <a:pt x="56294" y="25928"/>
                    <a:pt x="56415" y="25928"/>
                    <a:pt x="56537" y="25897"/>
                  </a:cubicBezTo>
                  <a:cubicBezTo>
                    <a:pt x="56600" y="25918"/>
                    <a:pt x="56663" y="25954"/>
                    <a:pt x="56736" y="25954"/>
                  </a:cubicBezTo>
                  <a:cubicBezTo>
                    <a:pt x="56768" y="25954"/>
                    <a:pt x="56803" y="25947"/>
                    <a:pt x="56841" y="25928"/>
                  </a:cubicBezTo>
                  <a:cubicBezTo>
                    <a:pt x="56937" y="25892"/>
                    <a:pt x="57037" y="25875"/>
                    <a:pt x="57137" y="25875"/>
                  </a:cubicBezTo>
                  <a:cubicBezTo>
                    <a:pt x="57290" y="25875"/>
                    <a:pt x="57442" y="25915"/>
                    <a:pt x="57570" y="25989"/>
                  </a:cubicBezTo>
                  <a:lnTo>
                    <a:pt x="57874" y="25806"/>
                  </a:lnTo>
                  <a:lnTo>
                    <a:pt x="57966" y="25897"/>
                  </a:lnTo>
                  <a:cubicBezTo>
                    <a:pt x="58118" y="25745"/>
                    <a:pt x="58361" y="25806"/>
                    <a:pt x="58513" y="25624"/>
                  </a:cubicBezTo>
                  <a:lnTo>
                    <a:pt x="58513" y="25624"/>
                  </a:lnTo>
                  <a:lnTo>
                    <a:pt x="58452" y="25806"/>
                  </a:lnTo>
                  <a:lnTo>
                    <a:pt x="58725" y="25806"/>
                  </a:lnTo>
                  <a:lnTo>
                    <a:pt x="58847" y="25685"/>
                  </a:lnTo>
                  <a:lnTo>
                    <a:pt x="59607" y="25806"/>
                  </a:lnTo>
                  <a:lnTo>
                    <a:pt x="59972" y="25563"/>
                  </a:lnTo>
                  <a:lnTo>
                    <a:pt x="60063" y="25776"/>
                  </a:lnTo>
                  <a:lnTo>
                    <a:pt x="60336" y="25685"/>
                  </a:lnTo>
                  <a:lnTo>
                    <a:pt x="60488" y="25472"/>
                  </a:lnTo>
                  <a:lnTo>
                    <a:pt x="60640" y="25685"/>
                  </a:lnTo>
                  <a:lnTo>
                    <a:pt x="60792" y="25533"/>
                  </a:lnTo>
                  <a:cubicBezTo>
                    <a:pt x="60898" y="25603"/>
                    <a:pt x="61009" y="25619"/>
                    <a:pt x="61121" y="25619"/>
                  </a:cubicBezTo>
                  <a:cubicBezTo>
                    <a:pt x="61212" y="25619"/>
                    <a:pt x="61303" y="25609"/>
                    <a:pt x="61393" y="25609"/>
                  </a:cubicBezTo>
                  <a:cubicBezTo>
                    <a:pt x="61478" y="25609"/>
                    <a:pt x="61562" y="25618"/>
                    <a:pt x="61643" y="25654"/>
                  </a:cubicBezTo>
                  <a:cubicBezTo>
                    <a:pt x="61694" y="25674"/>
                    <a:pt x="61751" y="25681"/>
                    <a:pt x="61816" y="25681"/>
                  </a:cubicBezTo>
                  <a:cubicBezTo>
                    <a:pt x="61944" y="25681"/>
                    <a:pt x="62099" y="25654"/>
                    <a:pt x="62282" y="25654"/>
                  </a:cubicBezTo>
                  <a:lnTo>
                    <a:pt x="62343" y="25472"/>
                  </a:lnTo>
                  <a:lnTo>
                    <a:pt x="62586" y="25624"/>
                  </a:lnTo>
                  <a:lnTo>
                    <a:pt x="62677" y="25472"/>
                  </a:lnTo>
                  <a:lnTo>
                    <a:pt x="63163" y="25411"/>
                  </a:lnTo>
                  <a:cubicBezTo>
                    <a:pt x="63224" y="25381"/>
                    <a:pt x="63254" y="25320"/>
                    <a:pt x="63315" y="25259"/>
                  </a:cubicBezTo>
                  <a:lnTo>
                    <a:pt x="63498" y="25654"/>
                  </a:lnTo>
                  <a:lnTo>
                    <a:pt x="63589" y="25563"/>
                  </a:lnTo>
                  <a:lnTo>
                    <a:pt x="63650" y="25624"/>
                  </a:lnTo>
                  <a:lnTo>
                    <a:pt x="63832" y="25563"/>
                  </a:lnTo>
                  <a:lnTo>
                    <a:pt x="63893" y="25715"/>
                  </a:lnTo>
                  <a:cubicBezTo>
                    <a:pt x="63933" y="25649"/>
                    <a:pt x="63984" y="25634"/>
                    <a:pt x="64042" y="25634"/>
                  </a:cubicBezTo>
                  <a:cubicBezTo>
                    <a:pt x="64085" y="25634"/>
                    <a:pt x="64132" y="25642"/>
                    <a:pt x="64181" y="25642"/>
                  </a:cubicBezTo>
                  <a:cubicBezTo>
                    <a:pt x="64216" y="25642"/>
                    <a:pt x="64252" y="25638"/>
                    <a:pt x="64288" y="25624"/>
                  </a:cubicBezTo>
                  <a:cubicBezTo>
                    <a:pt x="64288" y="25502"/>
                    <a:pt x="64349" y="25441"/>
                    <a:pt x="64501" y="25411"/>
                  </a:cubicBezTo>
                  <a:cubicBezTo>
                    <a:pt x="64501" y="25441"/>
                    <a:pt x="64501" y="25502"/>
                    <a:pt x="64531" y="25533"/>
                  </a:cubicBezTo>
                  <a:cubicBezTo>
                    <a:pt x="64561" y="25563"/>
                    <a:pt x="64592" y="25624"/>
                    <a:pt x="64653" y="25624"/>
                  </a:cubicBezTo>
                  <a:lnTo>
                    <a:pt x="64713" y="25563"/>
                  </a:lnTo>
                  <a:lnTo>
                    <a:pt x="64774" y="25715"/>
                  </a:lnTo>
                  <a:lnTo>
                    <a:pt x="64896" y="25624"/>
                  </a:lnTo>
                  <a:lnTo>
                    <a:pt x="65078" y="25806"/>
                  </a:lnTo>
                  <a:lnTo>
                    <a:pt x="65139" y="25563"/>
                  </a:lnTo>
                  <a:lnTo>
                    <a:pt x="65352" y="25563"/>
                  </a:lnTo>
                  <a:lnTo>
                    <a:pt x="65564" y="25745"/>
                  </a:lnTo>
                  <a:lnTo>
                    <a:pt x="65747" y="25441"/>
                  </a:lnTo>
                  <a:lnTo>
                    <a:pt x="66142" y="25654"/>
                  </a:lnTo>
                  <a:lnTo>
                    <a:pt x="66172" y="25593"/>
                  </a:lnTo>
                  <a:lnTo>
                    <a:pt x="66203" y="25654"/>
                  </a:lnTo>
                  <a:lnTo>
                    <a:pt x="66355" y="25533"/>
                  </a:lnTo>
                  <a:lnTo>
                    <a:pt x="66264" y="25441"/>
                  </a:lnTo>
                  <a:cubicBezTo>
                    <a:pt x="66297" y="25432"/>
                    <a:pt x="66326" y="25427"/>
                    <a:pt x="66350" y="25427"/>
                  </a:cubicBezTo>
                  <a:cubicBezTo>
                    <a:pt x="66478" y="25427"/>
                    <a:pt x="66486" y="25547"/>
                    <a:pt x="66537" y="25624"/>
                  </a:cubicBezTo>
                  <a:lnTo>
                    <a:pt x="66628" y="25563"/>
                  </a:lnTo>
                  <a:lnTo>
                    <a:pt x="66811" y="25654"/>
                  </a:lnTo>
                  <a:lnTo>
                    <a:pt x="66963" y="25563"/>
                  </a:lnTo>
                  <a:cubicBezTo>
                    <a:pt x="66992" y="25632"/>
                    <a:pt x="67031" y="25653"/>
                    <a:pt x="67075" y="25653"/>
                  </a:cubicBezTo>
                  <a:cubicBezTo>
                    <a:pt x="67143" y="25653"/>
                    <a:pt x="67221" y="25602"/>
                    <a:pt x="67291" y="25602"/>
                  </a:cubicBezTo>
                  <a:cubicBezTo>
                    <a:pt x="67314" y="25602"/>
                    <a:pt x="67337" y="25608"/>
                    <a:pt x="67358" y="25624"/>
                  </a:cubicBezTo>
                  <a:lnTo>
                    <a:pt x="67479" y="25502"/>
                  </a:lnTo>
                  <a:cubicBezTo>
                    <a:pt x="67531" y="25554"/>
                    <a:pt x="67582" y="25572"/>
                    <a:pt x="67631" y="25572"/>
                  </a:cubicBezTo>
                  <a:cubicBezTo>
                    <a:pt x="67698" y="25572"/>
                    <a:pt x="67761" y="25537"/>
                    <a:pt x="67814" y="25502"/>
                  </a:cubicBezTo>
                  <a:lnTo>
                    <a:pt x="68148" y="25654"/>
                  </a:lnTo>
                  <a:cubicBezTo>
                    <a:pt x="68183" y="25601"/>
                    <a:pt x="68250" y="25569"/>
                    <a:pt x="68317" y="25569"/>
                  </a:cubicBezTo>
                  <a:cubicBezTo>
                    <a:pt x="68365" y="25569"/>
                    <a:pt x="68414" y="25586"/>
                    <a:pt x="68452" y="25624"/>
                  </a:cubicBezTo>
                  <a:lnTo>
                    <a:pt x="68695" y="25502"/>
                  </a:lnTo>
                  <a:cubicBezTo>
                    <a:pt x="68817" y="25527"/>
                    <a:pt x="68920" y="25649"/>
                    <a:pt x="69050" y="25649"/>
                  </a:cubicBezTo>
                  <a:cubicBezTo>
                    <a:pt x="69082" y="25649"/>
                    <a:pt x="69115" y="25642"/>
                    <a:pt x="69151" y="25624"/>
                  </a:cubicBezTo>
                  <a:lnTo>
                    <a:pt x="69182" y="25320"/>
                  </a:lnTo>
                  <a:cubicBezTo>
                    <a:pt x="69302" y="25489"/>
                    <a:pt x="69346" y="25543"/>
                    <a:pt x="69405" y="25543"/>
                  </a:cubicBezTo>
                  <a:cubicBezTo>
                    <a:pt x="69420" y="25543"/>
                    <a:pt x="69436" y="25539"/>
                    <a:pt x="69455" y="25533"/>
                  </a:cubicBezTo>
                  <a:lnTo>
                    <a:pt x="69364" y="25441"/>
                  </a:lnTo>
                  <a:lnTo>
                    <a:pt x="69972" y="25502"/>
                  </a:lnTo>
                  <a:lnTo>
                    <a:pt x="70063" y="25381"/>
                  </a:lnTo>
                  <a:cubicBezTo>
                    <a:pt x="70124" y="25441"/>
                    <a:pt x="70185" y="25533"/>
                    <a:pt x="70245" y="25593"/>
                  </a:cubicBezTo>
                  <a:cubicBezTo>
                    <a:pt x="70306" y="25654"/>
                    <a:pt x="70397" y="25685"/>
                    <a:pt x="70458" y="25715"/>
                  </a:cubicBezTo>
                  <a:cubicBezTo>
                    <a:pt x="70534" y="25685"/>
                    <a:pt x="70572" y="25669"/>
                    <a:pt x="70614" y="25669"/>
                  </a:cubicBezTo>
                  <a:cubicBezTo>
                    <a:pt x="70656" y="25669"/>
                    <a:pt x="70701" y="25685"/>
                    <a:pt x="70793" y="25715"/>
                  </a:cubicBezTo>
                  <a:cubicBezTo>
                    <a:pt x="71031" y="25576"/>
                    <a:pt x="71166" y="25515"/>
                    <a:pt x="71282" y="25515"/>
                  </a:cubicBezTo>
                  <a:cubicBezTo>
                    <a:pt x="71343" y="25515"/>
                    <a:pt x="71398" y="25531"/>
                    <a:pt x="71461" y="25563"/>
                  </a:cubicBezTo>
                  <a:lnTo>
                    <a:pt x="71644" y="25472"/>
                  </a:lnTo>
                  <a:lnTo>
                    <a:pt x="71674" y="25685"/>
                  </a:lnTo>
                  <a:cubicBezTo>
                    <a:pt x="71831" y="25685"/>
                    <a:pt x="71955" y="25569"/>
                    <a:pt x="72094" y="25569"/>
                  </a:cubicBezTo>
                  <a:cubicBezTo>
                    <a:pt x="72144" y="25569"/>
                    <a:pt x="72196" y="25584"/>
                    <a:pt x="72252" y="25624"/>
                  </a:cubicBezTo>
                  <a:cubicBezTo>
                    <a:pt x="72297" y="25654"/>
                    <a:pt x="72335" y="25669"/>
                    <a:pt x="72369" y="25669"/>
                  </a:cubicBezTo>
                  <a:cubicBezTo>
                    <a:pt x="72403" y="25669"/>
                    <a:pt x="72434" y="25654"/>
                    <a:pt x="72464" y="25624"/>
                  </a:cubicBezTo>
                  <a:cubicBezTo>
                    <a:pt x="72555" y="25569"/>
                    <a:pt x="72647" y="25558"/>
                    <a:pt x="72738" y="25558"/>
                  </a:cubicBezTo>
                  <a:cubicBezTo>
                    <a:pt x="72799" y="25558"/>
                    <a:pt x="72859" y="25563"/>
                    <a:pt x="72920" y="25563"/>
                  </a:cubicBezTo>
                  <a:cubicBezTo>
                    <a:pt x="72981" y="25563"/>
                    <a:pt x="73011" y="25502"/>
                    <a:pt x="73011" y="25502"/>
                  </a:cubicBezTo>
                  <a:lnTo>
                    <a:pt x="73407" y="25745"/>
                  </a:lnTo>
                  <a:lnTo>
                    <a:pt x="73559" y="25533"/>
                  </a:lnTo>
                  <a:lnTo>
                    <a:pt x="74075" y="25685"/>
                  </a:lnTo>
                  <a:cubicBezTo>
                    <a:pt x="74127" y="25645"/>
                    <a:pt x="74185" y="25634"/>
                    <a:pt x="74244" y="25634"/>
                  </a:cubicBezTo>
                  <a:cubicBezTo>
                    <a:pt x="74322" y="25634"/>
                    <a:pt x="74401" y="25654"/>
                    <a:pt x="74470" y="25654"/>
                  </a:cubicBezTo>
                  <a:cubicBezTo>
                    <a:pt x="74653" y="25654"/>
                    <a:pt x="74805" y="25685"/>
                    <a:pt x="74957" y="25685"/>
                  </a:cubicBezTo>
                  <a:lnTo>
                    <a:pt x="75048" y="25624"/>
                  </a:lnTo>
                  <a:lnTo>
                    <a:pt x="75200" y="25715"/>
                  </a:lnTo>
                  <a:lnTo>
                    <a:pt x="75504" y="25563"/>
                  </a:lnTo>
                  <a:lnTo>
                    <a:pt x="75990" y="25624"/>
                  </a:lnTo>
                  <a:lnTo>
                    <a:pt x="76051" y="25563"/>
                  </a:lnTo>
                  <a:lnTo>
                    <a:pt x="76081" y="25685"/>
                  </a:lnTo>
                  <a:cubicBezTo>
                    <a:pt x="76112" y="25677"/>
                    <a:pt x="76140" y="25675"/>
                    <a:pt x="76168" y="25675"/>
                  </a:cubicBezTo>
                  <a:cubicBezTo>
                    <a:pt x="76195" y="25675"/>
                    <a:pt x="76222" y="25677"/>
                    <a:pt x="76249" y="25677"/>
                  </a:cubicBezTo>
                  <a:cubicBezTo>
                    <a:pt x="76302" y="25677"/>
                    <a:pt x="76355" y="25669"/>
                    <a:pt x="76416" y="25624"/>
                  </a:cubicBezTo>
                  <a:cubicBezTo>
                    <a:pt x="76489" y="25569"/>
                    <a:pt x="76573" y="25558"/>
                    <a:pt x="76648" y="25558"/>
                  </a:cubicBezTo>
                  <a:cubicBezTo>
                    <a:pt x="76698" y="25558"/>
                    <a:pt x="76744" y="25563"/>
                    <a:pt x="76780" y="25563"/>
                  </a:cubicBezTo>
                  <a:cubicBezTo>
                    <a:pt x="76841" y="25563"/>
                    <a:pt x="76910" y="25548"/>
                    <a:pt x="76974" y="25548"/>
                  </a:cubicBezTo>
                  <a:cubicBezTo>
                    <a:pt x="77039" y="25548"/>
                    <a:pt x="77100" y="25563"/>
                    <a:pt x="77145" y="25624"/>
                  </a:cubicBezTo>
                  <a:cubicBezTo>
                    <a:pt x="77176" y="25578"/>
                    <a:pt x="77229" y="25555"/>
                    <a:pt x="77286" y="25555"/>
                  </a:cubicBezTo>
                  <a:cubicBezTo>
                    <a:pt x="77343" y="25555"/>
                    <a:pt x="77404" y="25578"/>
                    <a:pt x="77449" y="25624"/>
                  </a:cubicBezTo>
                  <a:cubicBezTo>
                    <a:pt x="77632" y="25593"/>
                    <a:pt x="77814" y="25578"/>
                    <a:pt x="77996" y="25578"/>
                  </a:cubicBezTo>
                  <a:cubicBezTo>
                    <a:pt x="78179" y="25578"/>
                    <a:pt x="78361" y="25593"/>
                    <a:pt x="78543" y="25624"/>
                  </a:cubicBezTo>
                  <a:cubicBezTo>
                    <a:pt x="78604" y="25624"/>
                    <a:pt x="78665" y="25593"/>
                    <a:pt x="78726" y="25593"/>
                  </a:cubicBezTo>
                  <a:cubicBezTo>
                    <a:pt x="78774" y="25593"/>
                    <a:pt x="78843" y="25632"/>
                    <a:pt x="78899" y="25632"/>
                  </a:cubicBezTo>
                  <a:cubicBezTo>
                    <a:pt x="78913" y="25632"/>
                    <a:pt x="78926" y="25630"/>
                    <a:pt x="78939" y="25624"/>
                  </a:cubicBezTo>
                  <a:cubicBezTo>
                    <a:pt x="78974" y="25588"/>
                    <a:pt x="79031" y="25573"/>
                    <a:pt x="79090" y="25573"/>
                  </a:cubicBezTo>
                  <a:cubicBezTo>
                    <a:pt x="79131" y="25573"/>
                    <a:pt x="79174" y="25581"/>
                    <a:pt x="79212" y="25593"/>
                  </a:cubicBezTo>
                  <a:cubicBezTo>
                    <a:pt x="79299" y="25593"/>
                    <a:pt x="79396" y="25574"/>
                    <a:pt x="79485" y="25574"/>
                  </a:cubicBezTo>
                  <a:cubicBezTo>
                    <a:pt x="79553" y="25574"/>
                    <a:pt x="79616" y="25585"/>
                    <a:pt x="79668" y="25624"/>
                  </a:cubicBezTo>
                  <a:cubicBezTo>
                    <a:pt x="79706" y="25649"/>
                    <a:pt x="79740" y="25659"/>
                    <a:pt x="79771" y="25659"/>
                  </a:cubicBezTo>
                  <a:cubicBezTo>
                    <a:pt x="79866" y="25659"/>
                    <a:pt x="79937" y="25572"/>
                    <a:pt x="80023" y="25572"/>
                  </a:cubicBezTo>
                  <a:cubicBezTo>
                    <a:pt x="80045" y="25572"/>
                    <a:pt x="80069" y="25578"/>
                    <a:pt x="80094" y="25593"/>
                  </a:cubicBezTo>
                  <a:cubicBezTo>
                    <a:pt x="80124" y="25609"/>
                    <a:pt x="80154" y="25609"/>
                    <a:pt x="80185" y="25609"/>
                  </a:cubicBezTo>
                  <a:cubicBezTo>
                    <a:pt x="80215" y="25609"/>
                    <a:pt x="80246" y="25609"/>
                    <a:pt x="80276" y="25624"/>
                  </a:cubicBezTo>
                  <a:cubicBezTo>
                    <a:pt x="80337" y="25654"/>
                    <a:pt x="80398" y="25669"/>
                    <a:pt x="80458" y="25669"/>
                  </a:cubicBezTo>
                  <a:cubicBezTo>
                    <a:pt x="80519" y="25669"/>
                    <a:pt x="80580" y="25654"/>
                    <a:pt x="80641" y="25624"/>
                  </a:cubicBezTo>
                  <a:cubicBezTo>
                    <a:pt x="80740" y="25574"/>
                    <a:pt x="80860" y="25524"/>
                    <a:pt x="80950" y="25524"/>
                  </a:cubicBezTo>
                  <a:cubicBezTo>
                    <a:pt x="80970" y="25524"/>
                    <a:pt x="80989" y="25527"/>
                    <a:pt x="81005" y="25533"/>
                  </a:cubicBezTo>
                  <a:cubicBezTo>
                    <a:pt x="81068" y="25558"/>
                    <a:pt x="81137" y="25573"/>
                    <a:pt x="81206" y="25573"/>
                  </a:cubicBezTo>
                  <a:cubicBezTo>
                    <a:pt x="81303" y="25573"/>
                    <a:pt x="81403" y="25543"/>
                    <a:pt x="81492" y="25472"/>
                  </a:cubicBezTo>
                  <a:lnTo>
                    <a:pt x="81461" y="25198"/>
                  </a:lnTo>
                  <a:lnTo>
                    <a:pt x="81735" y="25411"/>
                  </a:lnTo>
                  <a:cubicBezTo>
                    <a:pt x="81826" y="25381"/>
                    <a:pt x="81917" y="25350"/>
                    <a:pt x="82009" y="25350"/>
                  </a:cubicBezTo>
                  <a:cubicBezTo>
                    <a:pt x="82100" y="25381"/>
                    <a:pt x="82191" y="25411"/>
                    <a:pt x="82252" y="25472"/>
                  </a:cubicBezTo>
                  <a:lnTo>
                    <a:pt x="82312" y="25624"/>
                  </a:lnTo>
                  <a:lnTo>
                    <a:pt x="82343" y="25472"/>
                  </a:lnTo>
                  <a:lnTo>
                    <a:pt x="82616" y="25320"/>
                  </a:lnTo>
                  <a:cubicBezTo>
                    <a:pt x="82647" y="25411"/>
                    <a:pt x="82677" y="25472"/>
                    <a:pt x="82738" y="25563"/>
                  </a:cubicBezTo>
                  <a:cubicBezTo>
                    <a:pt x="82768" y="25593"/>
                    <a:pt x="82799" y="25654"/>
                    <a:pt x="82860" y="25715"/>
                  </a:cubicBezTo>
                  <a:lnTo>
                    <a:pt x="83407" y="25745"/>
                  </a:lnTo>
                  <a:cubicBezTo>
                    <a:pt x="83498" y="25441"/>
                    <a:pt x="83224" y="25289"/>
                    <a:pt x="83224" y="24985"/>
                  </a:cubicBezTo>
                  <a:lnTo>
                    <a:pt x="83224" y="24985"/>
                  </a:lnTo>
                  <a:lnTo>
                    <a:pt x="83771" y="25077"/>
                  </a:lnTo>
                  <a:cubicBezTo>
                    <a:pt x="84015" y="24985"/>
                    <a:pt x="83923" y="24803"/>
                    <a:pt x="83954" y="24681"/>
                  </a:cubicBezTo>
                  <a:lnTo>
                    <a:pt x="84136" y="24651"/>
                  </a:lnTo>
                  <a:lnTo>
                    <a:pt x="84288" y="24347"/>
                  </a:lnTo>
                  <a:lnTo>
                    <a:pt x="84471" y="24347"/>
                  </a:lnTo>
                  <a:lnTo>
                    <a:pt x="84471" y="24226"/>
                  </a:lnTo>
                  <a:lnTo>
                    <a:pt x="84258" y="24195"/>
                  </a:lnTo>
                  <a:cubicBezTo>
                    <a:pt x="84197" y="24013"/>
                    <a:pt x="84410" y="23800"/>
                    <a:pt x="84258" y="23587"/>
                  </a:cubicBezTo>
                  <a:lnTo>
                    <a:pt x="84258" y="23587"/>
                  </a:lnTo>
                  <a:lnTo>
                    <a:pt x="84015" y="23830"/>
                  </a:lnTo>
                  <a:lnTo>
                    <a:pt x="84197" y="24226"/>
                  </a:lnTo>
                  <a:cubicBezTo>
                    <a:pt x="84156" y="24215"/>
                    <a:pt x="84119" y="24212"/>
                    <a:pt x="84087" y="24212"/>
                  </a:cubicBezTo>
                  <a:cubicBezTo>
                    <a:pt x="84021" y="24212"/>
                    <a:pt x="83974" y="24226"/>
                    <a:pt x="83954" y="24226"/>
                  </a:cubicBezTo>
                  <a:cubicBezTo>
                    <a:pt x="83954" y="24234"/>
                    <a:pt x="83952" y="24237"/>
                    <a:pt x="83946" y="24237"/>
                  </a:cubicBezTo>
                  <a:cubicBezTo>
                    <a:pt x="83931" y="24237"/>
                    <a:pt x="83891" y="24209"/>
                    <a:pt x="83802" y="24165"/>
                  </a:cubicBezTo>
                  <a:lnTo>
                    <a:pt x="84045" y="24043"/>
                  </a:lnTo>
                  <a:lnTo>
                    <a:pt x="83923" y="23922"/>
                  </a:lnTo>
                  <a:cubicBezTo>
                    <a:pt x="83863" y="23952"/>
                    <a:pt x="83794" y="23952"/>
                    <a:pt x="83730" y="23952"/>
                  </a:cubicBezTo>
                  <a:cubicBezTo>
                    <a:pt x="83665" y="23952"/>
                    <a:pt x="83604" y="23952"/>
                    <a:pt x="83559" y="23982"/>
                  </a:cubicBezTo>
                  <a:cubicBezTo>
                    <a:pt x="83536" y="23998"/>
                    <a:pt x="83509" y="24003"/>
                    <a:pt x="83480" y="24003"/>
                  </a:cubicBezTo>
                  <a:cubicBezTo>
                    <a:pt x="83392" y="24003"/>
                    <a:pt x="83278" y="23952"/>
                    <a:pt x="83164" y="23952"/>
                  </a:cubicBezTo>
                  <a:lnTo>
                    <a:pt x="83224" y="24165"/>
                  </a:lnTo>
                  <a:lnTo>
                    <a:pt x="83164" y="24165"/>
                  </a:lnTo>
                  <a:lnTo>
                    <a:pt x="82981" y="23891"/>
                  </a:lnTo>
                  <a:lnTo>
                    <a:pt x="82647" y="23830"/>
                  </a:lnTo>
                  <a:lnTo>
                    <a:pt x="82616" y="24074"/>
                  </a:lnTo>
                  <a:cubicBezTo>
                    <a:pt x="82489" y="24052"/>
                    <a:pt x="82376" y="23926"/>
                    <a:pt x="82236" y="23926"/>
                  </a:cubicBezTo>
                  <a:cubicBezTo>
                    <a:pt x="82176" y="23926"/>
                    <a:pt x="82112" y="23949"/>
                    <a:pt x="82039" y="24013"/>
                  </a:cubicBezTo>
                  <a:lnTo>
                    <a:pt x="82039" y="23770"/>
                  </a:lnTo>
                  <a:cubicBezTo>
                    <a:pt x="81857" y="23739"/>
                    <a:pt x="81674" y="23587"/>
                    <a:pt x="81492" y="23557"/>
                  </a:cubicBezTo>
                  <a:cubicBezTo>
                    <a:pt x="81279" y="23496"/>
                    <a:pt x="81066" y="23374"/>
                    <a:pt x="80914" y="23223"/>
                  </a:cubicBezTo>
                  <a:lnTo>
                    <a:pt x="81249" y="22979"/>
                  </a:lnTo>
                  <a:cubicBezTo>
                    <a:pt x="81313" y="23022"/>
                    <a:pt x="81393" y="23065"/>
                    <a:pt x="81466" y="23065"/>
                  </a:cubicBezTo>
                  <a:cubicBezTo>
                    <a:pt x="81497" y="23065"/>
                    <a:pt x="81526" y="23058"/>
                    <a:pt x="81553" y="23040"/>
                  </a:cubicBezTo>
                  <a:cubicBezTo>
                    <a:pt x="81598" y="23025"/>
                    <a:pt x="81659" y="23002"/>
                    <a:pt x="81724" y="23002"/>
                  </a:cubicBezTo>
                  <a:cubicBezTo>
                    <a:pt x="81788" y="23002"/>
                    <a:pt x="81857" y="23025"/>
                    <a:pt x="81917" y="23101"/>
                  </a:cubicBezTo>
                  <a:lnTo>
                    <a:pt x="82191" y="22888"/>
                  </a:lnTo>
                  <a:lnTo>
                    <a:pt x="82069" y="22736"/>
                  </a:lnTo>
                  <a:lnTo>
                    <a:pt x="82100" y="22675"/>
                  </a:lnTo>
                  <a:lnTo>
                    <a:pt x="81948" y="22463"/>
                  </a:lnTo>
                  <a:cubicBezTo>
                    <a:pt x="81852" y="22501"/>
                    <a:pt x="81768" y="22540"/>
                    <a:pt x="81680" y="22540"/>
                  </a:cubicBezTo>
                  <a:cubicBezTo>
                    <a:pt x="81630" y="22540"/>
                    <a:pt x="81578" y="22527"/>
                    <a:pt x="81522" y="22493"/>
                  </a:cubicBezTo>
                  <a:lnTo>
                    <a:pt x="81705" y="22341"/>
                  </a:lnTo>
                  <a:lnTo>
                    <a:pt x="81613" y="22189"/>
                  </a:lnTo>
                  <a:lnTo>
                    <a:pt x="81674" y="22098"/>
                  </a:lnTo>
                  <a:lnTo>
                    <a:pt x="81583" y="21764"/>
                  </a:lnTo>
                  <a:cubicBezTo>
                    <a:pt x="81522" y="21855"/>
                    <a:pt x="81492" y="21976"/>
                    <a:pt x="81401" y="22007"/>
                  </a:cubicBezTo>
                  <a:cubicBezTo>
                    <a:pt x="81305" y="22007"/>
                    <a:pt x="81322" y="22174"/>
                    <a:pt x="81261" y="22174"/>
                  </a:cubicBezTo>
                  <a:cubicBezTo>
                    <a:pt x="81244" y="22174"/>
                    <a:pt x="81221" y="22161"/>
                    <a:pt x="81188" y="22128"/>
                  </a:cubicBezTo>
                  <a:lnTo>
                    <a:pt x="81249" y="22007"/>
                  </a:lnTo>
                  <a:lnTo>
                    <a:pt x="81127" y="22007"/>
                  </a:lnTo>
                  <a:lnTo>
                    <a:pt x="81005" y="22341"/>
                  </a:lnTo>
                  <a:lnTo>
                    <a:pt x="80732" y="21794"/>
                  </a:lnTo>
                  <a:cubicBezTo>
                    <a:pt x="80702" y="21794"/>
                    <a:pt x="80641" y="21824"/>
                    <a:pt x="80610" y="21855"/>
                  </a:cubicBezTo>
                  <a:cubicBezTo>
                    <a:pt x="80600" y="21865"/>
                    <a:pt x="80590" y="21868"/>
                    <a:pt x="80579" y="21868"/>
                  </a:cubicBezTo>
                  <a:cubicBezTo>
                    <a:pt x="80556" y="21868"/>
                    <a:pt x="80529" y="21855"/>
                    <a:pt x="80489" y="21855"/>
                  </a:cubicBezTo>
                  <a:lnTo>
                    <a:pt x="80610" y="21551"/>
                  </a:lnTo>
                  <a:lnTo>
                    <a:pt x="80489" y="21612"/>
                  </a:lnTo>
                  <a:lnTo>
                    <a:pt x="80154" y="21490"/>
                  </a:lnTo>
                  <a:lnTo>
                    <a:pt x="80215" y="21672"/>
                  </a:lnTo>
                  <a:lnTo>
                    <a:pt x="79881" y="22037"/>
                  </a:lnTo>
                  <a:lnTo>
                    <a:pt x="79820" y="21885"/>
                  </a:lnTo>
                  <a:cubicBezTo>
                    <a:pt x="79791" y="21875"/>
                    <a:pt x="79763" y="21871"/>
                    <a:pt x="79736" y="21871"/>
                  </a:cubicBezTo>
                  <a:cubicBezTo>
                    <a:pt x="79598" y="21871"/>
                    <a:pt x="79496" y="21986"/>
                    <a:pt x="79395" y="22037"/>
                  </a:cubicBezTo>
                  <a:lnTo>
                    <a:pt x="79091" y="21733"/>
                  </a:lnTo>
                  <a:lnTo>
                    <a:pt x="79030" y="21946"/>
                  </a:lnTo>
                  <a:lnTo>
                    <a:pt x="78969" y="21916"/>
                  </a:lnTo>
                  <a:lnTo>
                    <a:pt x="79060" y="22250"/>
                  </a:lnTo>
                  <a:cubicBezTo>
                    <a:pt x="78665" y="22159"/>
                    <a:pt x="78665" y="22159"/>
                    <a:pt x="78300" y="21733"/>
                  </a:cubicBezTo>
                  <a:lnTo>
                    <a:pt x="78574" y="21733"/>
                  </a:lnTo>
                  <a:cubicBezTo>
                    <a:pt x="78574" y="21703"/>
                    <a:pt x="78604" y="21672"/>
                    <a:pt x="78604" y="21642"/>
                  </a:cubicBezTo>
                  <a:lnTo>
                    <a:pt x="78635" y="21672"/>
                  </a:lnTo>
                  <a:lnTo>
                    <a:pt x="78574" y="21733"/>
                  </a:lnTo>
                  <a:cubicBezTo>
                    <a:pt x="78604" y="21794"/>
                    <a:pt x="78665" y="21855"/>
                    <a:pt x="78695" y="21916"/>
                  </a:cubicBezTo>
                  <a:lnTo>
                    <a:pt x="78939" y="21794"/>
                  </a:lnTo>
                  <a:lnTo>
                    <a:pt x="78847" y="21551"/>
                  </a:lnTo>
                  <a:lnTo>
                    <a:pt x="78847" y="21551"/>
                  </a:lnTo>
                  <a:cubicBezTo>
                    <a:pt x="78939" y="21642"/>
                    <a:pt x="79091" y="21672"/>
                    <a:pt x="79243" y="21672"/>
                  </a:cubicBezTo>
                  <a:cubicBezTo>
                    <a:pt x="79271" y="21587"/>
                    <a:pt x="79319" y="21562"/>
                    <a:pt x="79368" y="21562"/>
                  </a:cubicBezTo>
                  <a:cubicBezTo>
                    <a:pt x="79425" y="21562"/>
                    <a:pt x="79484" y="21595"/>
                    <a:pt x="79516" y="21612"/>
                  </a:cubicBezTo>
                  <a:cubicBezTo>
                    <a:pt x="79546" y="21642"/>
                    <a:pt x="79592" y="21657"/>
                    <a:pt x="79641" y="21657"/>
                  </a:cubicBezTo>
                  <a:cubicBezTo>
                    <a:pt x="79691" y="21657"/>
                    <a:pt x="79744" y="21642"/>
                    <a:pt x="79790" y="21612"/>
                  </a:cubicBezTo>
                  <a:cubicBezTo>
                    <a:pt x="79881" y="21551"/>
                    <a:pt x="80033" y="21612"/>
                    <a:pt x="80124" y="21520"/>
                  </a:cubicBezTo>
                  <a:lnTo>
                    <a:pt x="80185" y="21308"/>
                  </a:lnTo>
                  <a:lnTo>
                    <a:pt x="79881" y="21216"/>
                  </a:lnTo>
                  <a:lnTo>
                    <a:pt x="79729" y="21368"/>
                  </a:lnTo>
                  <a:lnTo>
                    <a:pt x="78665" y="21186"/>
                  </a:lnTo>
                  <a:lnTo>
                    <a:pt x="78726" y="20943"/>
                  </a:lnTo>
                  <a:lnTo>
                    <a:pt x="78483" y="20821"/>
                  </a:lnTo>
                  <a:lnTo>
                    <a:pt x="78391" y="20912"/>
                  </a:lnTo>
                  <a:lnTo>
                    <a:pt x="77996" y="20639"/>
                  </a:lnTo>
                  <a:cubicBezTo>
                    <a:pt x="77966" y="20639"/>
                    <a:pt x="77936" y="20669"/>
                    <a:pt x="77936" y="20730"/>
                  </a:cubicBezTo>
                  <a:cubicBezTo>
                    <a:pt x="77936" y="20821"/>
                    <a:pt x="77905" y="20943"/>
                    <a:pt x="77844" y="21034"/>
                  </a:cubicBezTo>
                  <a:lnTo>
                    <a:pt x="77692" y="20882"/>
                  </a:lnTo>
                  <a:lnTo>
                    <a:pt x="77784" y="20608"/>
                  </a:lnTo>
                  <a:cubicBezTo>
                    <a:pt x="77875" y="20669"/>
                    <a:pt x="77936" y="20730"/>
                    <a:pt x="77936" y="20730"/>
                  </a:cubicBezTo>
                  <a:cubicBezTo>
                    <a:pt x="77875" y="20517"/>
                    <a:pt x="77814" y="20396"/>
                    <a:pt x="77784" y="20244"/>
                  </a:cubicBezTo>
                  <a:lnTo>
                    <a:pt x="77814" y="20153"/>
                  </a:lnTo>
                  <a:cubicBezTo>
                    <a:pt x="77814" y="20122"/>
                    <a:pt x="77784" y="20122"/>
                    <a:pt x="77753" y="20092"/>
                  </a:cubicBezTo>
                  <a:lnTo>
                    <a:pt x="77784" y="20061"/>
                  </a:lnTo>
                  <a:lnTo>
                    <a:pt x="77844" y="20153"/>
                  </a:lnTo>
                  <a:lnTo>
                    <a:pt x="77936" y="20001"/>
                  </a:lnTo>
                  <a:cubicBezTo>
                    <a:pt x="77979" y="19986"/>
                    <a:pt x="78022" y="19982"/>
                    <a:pt x="78065" y="19982"/>
                  </a:cubicBezTo>
                  <a:cubicBezTo>
                    <a:pt x="78125" y="19982"/>
                    <a:pt x="78184" y="19990"/>
                    <a:pt x="78244" y="19990"/>
                  </a:cubicBezTo>
                  <a:cubicBezTo>
                    <a:pt x="78323" y="19990"/>
                    <a:pt x="78403" y="19976"/>
                    <a:pt x="78483" y="19909"/>
                  </a:cubicBezTo>
                  <a:cubicBezTo>
                    <a:pt x="78498" y="19894"/>
                    <a:pt x="78513" y="19887"/>
                    <a:pt x="78528" y="19887"/>
                  </a:cubicBezTo>
                  <a:cubicBezTo>
                    <a:pt x="78543" y="19887"/>
                    <a:pt x="78559" y="19894"/>
                    <a:pt x="78574" y="19909"/>
                  </a:cubicBezTo>
                  <a:cubicBezTo>
                    <a:pt x="78635" y="19971"/>
                    <a:pt x="78692" y="19993"/>
                    <a:pt x="78747" y="19993"/>
                  </a:cubicBezTo>
                  <a:cubicBezTo>
                    <a:pt x="78829" y="19993"/>
                    <a:pt x="78909" y="19946"/>
                    <a:pt x="78999" y="19909"/>
                  </a:cubicBezTo>
                  <a:lnTo>
                    <a:pt x="79303" y="20061"/>
                  </a:lnTo>
                  <a:lnTo>
                    <a:pt x="79972" y="19757"/>
                  </a:lnTo>
                  <a:lnTo>
                    <a:pt x="79972" y="19940"/>
                  </a:lnTo>
                  <a:lnTo>
                    <a:pt x="79759" y="20092"/>
                  </a:lnTo>
                  <a:lnTo>
                    <a:pt x="79790" y="20183"/>
                  </a:lnTo>
                  <a:lnTo>
                    <a:pt x="79759" y="20365"/>
                  </a:lnTo>
                  <a:lnTo>
                    <a:pt x="79972" y="20365"/>
                  </a:lnTo>
                  <a:lnTo>
                    <a:pt x="79972" y="20122"/>
                  </a:lnTo>
                  <a:lnTo>
                    <a:pt x="80185" y="20335"/>
                  </a:lnTo>
                  <a:cubicBezTo>
                    <a:pt x="80367" y="20122"/>
                    <a:pt x="80610" y="20183"/>
                    <a:pt x="80793" y="20061"/>
                  </a:cubicBezTo>
                  <a:lnTo>
                    <a:pt x="81218" y="20305"/>
                  </a:lnTo>
                  <a:lnTo>
                    <a:pt x="81218" y="20001"/>
                  </a:lnTo>
                  <a:lnTo>
                    <a:pt x="81583" y="19849"/>
                  </a:lnTo>
                  <a:lnTo>
                    <a:pt x="81644" y="19940"/>
                  </a:lnTo>
                  <a:lnTo>
                    <a:pt x="81583" y="20183"/>
                  </a:lnTo>
                  <a:lnTo>
                    <a:pt x="81857" y="20305"/>
                  </a:lnTo>
                  <a:lnTo>
                    <a:pt x="81887" y="20213"/>
                  </a:lnTo>
                  <a:cubicBezTo>
                    <a:pt x="81765" y="20213"/>
                    <a:pt x="81826" y="20122"/>
                    <a:pt x="81826" y="20092"/>
                  </a:cubicBezTo>
                  <a:lnTo>
                    <a:pt x="81735" y="20031"/>
                  </a:lnTo>
                  <a:lnTo>
                    <a:pt x="81765" y="20001"/>
                  </a:lnTo>
                  <a:lnTo>
                    <a:pt x="81826" y="20061"/>
                  </a:lnTo>
                  <a:cubicBezTo>
                    <a:pt x="81948" y="20061"/>
                    <a:pt x="81887" y="20153"/>
                    <a:pt x="81887" y="20213"/>
                  </a:cubicBezTo>
                  <a:lnTo>
                    <a:pt x="82130" y="20213"/>
                  </a:lnTo>
                  <a:cubicBezTo>
                    <a:pt x="82130" y="20183"/>
                    <a:pt x="82130" y="20183"/>
                    <a:pt x="82161" y="20153"/>
                  </a:cubicBezTo>
                  <a:lnTo>
                    <a:pt x="82191" y="20183"/>
                  </a:lnTo>
                  <a:lnTo>
                    <a:pt x="82130" y="20213"/>
                  </a:lnTo>
                  <a:cubicBezTo>
                    <a:pt x="82100" y="20335"/>
                    <a:pt x="82161" y="20426"/>
                    <a:pt x="82252" y="20457"/>
                  </a:cubicBezTo>
                  <a:cubicBezTo>
                    <a:pt x="82312" y="20335"/>
                    <a:pt x="82252" y="20183"/>
                    <a:pt x="82404" y="20183"/>
                  </a:cubicBezTo>
                  <a:lnTo>
                    <a:pt x="82495" y="20244"/>
                  </a:lnTo>
                  <a:lnTo>
                    <a:pt x="82495" y="20122"/>
                  </a:lnTo>
                  <a:cubicBezTo>
                    <a:pt x="82556" y="20122"/>
                    <a:pt x="82589" y="20095"/>
                    <a:pt x="82632" y="20095"/>
                  </a:cubicBezTo>
                  <a:cubicBezTo>
                    <a:pt x="82654" y="20095"/>
                    <a:pt x="82677" y="20102"/>
                    <a:pt x="82708" y="20122"/>
                  </a:cubicBezTo>
                  <a:cubicBezTo>
                    <a:pt x="82729" y="20144"/>
                    <a:pt x="82755" y="20154"/>
                    <a:pt x="82784" y="20154"/>
                  </a:cubicBezTo>
                  <a:cubicBezTo>
                    <a:pt x="82831" y="20154"/>
                    <a:pt x="82888" y="20128"/>
                    <a:pt x="82954" y="20081"/>
                  </a:cubicBezTo>
                  <a:lnTo>
                    <a:pt x="82954" y="20081"/>
                  </a:lnTo>
                  <a:cubicBezTo>
                    <a:pt x="82956" y="20088"/>
                    <a:pt x="82960" y="20095"/>
                    <a:pt x="82963" y="20103"/>
                  </a:cubicBezTo>
                  <a:lnTo>
                    <a:pt x="82963" y="20103"/>
                  </a:lnTo>
                  <a:lnTo>
                    <a:pt x="82981" y="20061"/>
                  </a:lnTo>
                  <a:lnTo>
                    <a:pt x="82981" y="20061"/>
                  </a:lnTo>
                  <a:cubicBezTo>
                    <a:pt x="82972" y="20068"/>
                    <a:pt x="82963" y="20075"/>
                    <a:pt x="82954" y="20081"/>
                  </a:cubicBezTo>
                  <a:lnTo>
                    <a:pt x="82954" y="20081"/>
                  </a:lnTo>
                  <a:cubicBezTo>
                    <a:pt x="82952" y="20074"/>
                    <a:pt x="82951" y="20068"/>
                    <a:pt x="82951" y="20061"/>
                  </a:cubicBezTo>
                  <a:cubicBezTo>
                    <a:pt x="82951" y="20046"/>
                    <a:pt x="82958" y="20039"/>
                    <a:pt x="82966" y="20039"/>
                  </a:cubicBezTo>
                  <a:cubicBezTo>
                    <a:pt x="82974" y="20039"/>
                    <a:pt x="82981" y="20046"/>
                    <a:pt x="82981" y="20061"/>
                  </a:cubicBezTo>
                  <a:cubicBezTo>
                    <a:pt x="83012" y="20061"/>
                    <a:pt x="82981" y="20122"/>
                    <a:pt x="82981" y="20183"/>
                  </a:cubicBezTo>
                  <a:cubicBezTo>
                    <a:pt x="82981" y="20148"/>
                    <a:pt x="82971" y="20123"/>
                    <a:pt x="82963" y="20103"/>
                  </a:cubicBezTo>
                  <a:lnTo>
                    <a:pt x="82963" y="20103"/>
                  </a:lnTo>
                  <a:lnTo>
                    <a:pt x="82860" y="20335"/>
                  </a:lnTo>
                  <a:lnTo>
                    <a:pt x="83072" y="20608"/>
                  </a:lnTo>
                  <a:cubicBezTo>
                    <a:pt x="83072" y="20548"/>
                    <a:pt x="83072" y="20457"/>
                    <a:pt x="83103" y="20365"/>
                  </a:cubicBezTo>
                  <a:cubicBezTo>
                    <a:pt x="83133" y="20335"/>
                    <a:pt x="83164" y="20274"/>
                    <a:pt x="83194" y="20213"/>
                  </a:cubicBezTo>
                  <a:cubicBezTo>
                    <a:pt x="83224" y="20305"/>
                    <a:pt x="83316" y="20396"/>
                    <a:pt x="83407" y="20426"/>
                  </a:cubicBezTo>
                  <a:lnTo>
                    <a:pt x="83285" y="20031"/>
                  </a:lnTo>
                  <a:lnTo>
                    <a:pt x="83528" y="19879"/>
                  </a:lnTo>
                  <a:cubicBezTo>
                    <a:pt x="83437" y="19849"/>
                    <a:pt x="83346" y="19818"/>
                    <a:pt x="83255" y="19757"/>
                  </a:cubicBezTo>
                  <a:cubicBezTo>
                    <a:pt x="83224" y="19757"/>
                    <a:pt x="83194" y="19697"/>
                    <a:pt x="83133" y="19605"/>
                  </a:cubicBezTo>
                  <a:lnTo>
                    <a:pt x="83620" y="19605"/>
                  </a:lnTo>
                  <a:lnTo>
                    <a:pt x="83620" y="19423"/>
                  </a:lnTo>
                  <a:lnTo>
                    <a:pt x="83923" y="19423"/>
                  </a:lnTo>
                  <a:cubicBezTo>
                    <a:pt x="83923" y="19484"/>
                    <a:pt x="83923" y="19575"/>
                    <a:pt x="83923" y="19636"/>
                  </a:cubicBezTo>
                  <a:cubicBezTo>
                    <a:pt x="83893" y="19697"/>
                    <a:pt x="83893" y="19757"/>
                    <a:pt x="83863" y="19849"/>
                  </a:cubicBezTo>
                  <a:lnTo>
                    <a:pt x="83984" y="19879"/>
                  </a:lnTo>
                  <a:lnTo>
                    <a:pt x="83984" y="20001"/>
                  </a:lnTo>
                  <a:cubicBezTo>
                    <a:pt x="84055" y="19965"/>
                    <a:pt x="84127" y="19950"/>
                    <a:pt x="84198" y="19950"/>
                  </a:cubicBezTo>
                  <a:cubicBezTo>
                    <a:pt x="84248" y="19950"/>
                    <a:pt x="84299" y="19958"/>
                    <a:pt x="84349" y="19970"/>
                  </a:cubicBezTo>
                  <a:cubicBezTo>
                    <a:pt x="84349" y="19940"/>
                    <a:pt x="84349" y="19909"/>
                    <a:pt x="84349" y="19909"/>
                  </a:cubicBezTo>
                  <a:lnTo>
                    <a:pt x="84197" y="19849"/>
                  </a:lnTo>
                  <a:lnTo>
                    <a:pt x="84531" y="19575"/>
                  </a:lnTo>
                  <a:lnTo>
                    <a:pt x="84623" y="19727"/>
                  </a:lnTo>
                  <a:cubicBezTo>
                    <a:pt x="84653" y="19697"/>
                    <a:pt x="84653" y="19666"/>
                    <a:pt x="84683" y="19666"/>
                  </a:cubicBezTo>
                  <a:lnTo>
                    <a:pt x="84896" y="19666"/>
                  </a:lnTo>
                  <a:cubicBezTo>
                    <a:pt x="84805" y="19909"/>
                    <a:pt x="84683" y="20122"/>
                    <a:pt x="84531" y="20335"/>
                  </a:cubicBezTo>
                  <a:lnTo>
                    <a:pt x="84471" y="20031"/>
                  </a:lnTo>
                  <a:lnTo>
                    <a:pt x="84136" y="20183"/>
                  </a:lnTo>
                  <a:lnTo>
                    <a:pt x="84319" y="20305"/>
                  </a:lnTo>
                  <a:lnTo>
                    <a:pt x="84258" y="20548"/>
                  </a:lnTo>
                  <a:lnTo>
                    <a:pt x="84045" y="20700"/>
                  </a:lnTo>
                  <a:lnTo>
                    <a:pt x="84319" y="20791"/>
                  </a:lnTo>
                  <a:lnTo>
                    <a:pt x="84592" y="20608"/>
                  </a:lnTo>
                  <a:lnTo>
                    <a:pt x="84714" y="20669"/>
                  </a:lnTo>
                  <a:lnTo>
                    <a:pt x="84835" y="20578"/>
                  </a:lnTo>
                  <a:lnTo>
                    <a:pt x="84775" y="20365"/>
                  </a:lnTo>
                  <a:cubicBezTo>
                    <a:pt x="84813" y="20358"/>
                    <a:pt x="84851" y="20354"/>
                    <a:pt x="84888" y="20354"/>
                  </a:cubicBezTo>
                  <a:cubicBezTo>
                    <a:pt x="85001" y="20354"/>
                    <a:pt x="85109" y="20388"/>
                    <a:pt x="85200" y="20457"/>
                  </a:cubicBezTo>
                  <a:lnTo>
                    <a:pt x="85261" y="20608"/>
                  </a:lnTo>
                  <a:lnTo>
                    <a:pt x="85352" y="20305"/>
                  </a:lnTo>
                  <a:lnTo>
                    <a:pt x="85261" y="20122"/>
                  </a:lnTo>
                  <a:lnTo>
                    <a:pt x="85078" y="20122"/>
                  </a:lnTo>
                  <a:lnTo>
                    <a:pt x="85261" y="19788"/>
                  </a:lnTo>
                  <a:lnTo>
                    <a:pt x="85078" y="19697"/>
                  </a:lnTo>
                  <a:lnTo>
                    <a:pt x="85200" y="19484"/>
                  </a:lnTo>
                  <a:lnTo>
                    <a:pt x="85382" y="19575"/>
                  </a:lnTo>
                  <a:cubicBezTo>
                    <a:pt x="85504" y="19332"/>
                    <a:pt x="85626" y="19089"/>
                    <a:pt x="85747" y="18815"/>
                  </a:cubicBezTo>
                  <a:cubicBezTo>
                    <a:pt x="85778" y="18785"/>
                    <a:pt x="85808" y="18785"/>
                    <a:pt x="85838" y="18785"/>
                  </a:cubicBezTo>
                  <a:lnTo>
                    <a:pt x="86021" y="19028"/>
                  </a:lnTo>
                  <a:lnTo>
                    <a:pt x="86173" y="19028"/>
                  </a:lnTo>
                  <a:lnTo>
                    <a:pt x="86173" y="19241"/>
                  </a:lnTo>
                  <a:lnTo>
                    <a:pt x="85960" y="19393"/>
                  </a:lnTo>
                  <a:lnTo>
                    <a:pt x="86021" y="19332"/>
                  </a:lnTo>
                  <a:lnTo>
                    <a:pt x="85838" y="19301"/>
                  </a:lnTo>
                  <a:lnTo>
                    <a:pt x="85930" y="19150"/>
                  </a:lnTo>
                  <a:cubicBezTo>
                    <a:pt x="85869" y="19089"/>
                    <a:pt x="85808" y="19058"/>
                    <a:pt x="85747" y="19028"/>
                  </a:cubicBezTo>
                  <a:lnTo>
                    <a:pt x="85717" y="19058"/>
                  </a:lnTo>
                  <a:lnTo>
                    <a:pt x="85717" y="19241"/>
                  </a:lnTo>
                  <a:lnTo>
                    <a:pt x="85565" y="19271"/>
                  </a:lnTo>
                  <a:cubicBezTo>
                    <a:pt x="85565" y="19332"/>
                    <a:pt x="85565" y="19393"/>
                    <a:pt x="85565" y="19423"/>
                  </a:cubicBezTo>
                  <a:cubicBezTo>
                    <a:pt x="85565" y="19484"/>
                    <a:pt x="85595" y="19514"/>
                    <a:pt x="85595" y="19575"/>
                  </a:cubicBezTo>
                  <a:lnTo>
                    <a:pt x="85778" y="19484"/>
                  </a:lnTo>
                  <a:lnTo>
                    <a:pt x="85778" y="19697"/>
                  </a:lnTo>
                  <a:lnTo>
                    <a:pt x="86112" y="19818"/>
                  </a:lnTo>
                  <a:lnTo>
                    <a:pt x="86294" y="19636"/>
                  </a:lnTo>
                  <a:lnTo>
                    <a:pt x="86568" y="19636"/>
                  </a:lnTo>
                  <a:lnTo>
                    <a:pt x="86629" y="19484"/>
                  </a:lnTo>
                  <a:lnTo>
                    <a:pt x="86720" y="19545"/>
                  </a:lnTo>
                  <a:lnTo>
                    <a:pt x="86781" y="19484"/>
                  </a:lnTo>
                  <a:lnTo>
                    <a:pt x="86933" y="19575"/>
                  </a:lnTo>
                  <a:lnTo>
                    <a:pt x="87054" y="19393"/>
                  </a:lnTo>
                  <a:lnTo>
                    <a:pt x="86963" y="19301"/>
                  </a:lnTo>
                  <a:lnTo>
                    <a:pt x="87237" y="19089"/>
                  </a:lnTo>
                  <a:lnTo>
                    <a:pt x="87358" y="18511"/>
                  </a:lnTo>
                  <a:lnTo>
                    <a:pt x="87814" y="18329"/>
                  </a:lnTo>
                  <a:lnTo>
                    <a:pt x="87936" y="18511"/>
                  </a:lnTo>
                  <a:lnTo>
                    <a:pt x="88027" y="18420"/>
                  </a:lnTo>
                  <a:cubicBezTo>
                    <a:pt x="88088" y="18466"/>
                    <a:pt x="88156" y="18488"/>
                    <a:pt x="88224" y="18488"/>
                  </a:cubicBezTo>
                  <a:cubicBezTo>
                    <a:pt x="88293" y="18488"/>
                    <a:pt x="88361" y="18466"/>
                    <a:pt x="88422" y="18420"/>
                  </a:cubicBezTo>
                  <a:lnTo>
                    <a:pt x="88787" y="18572"/>
                  </a:lnTo>
                  <a:cubicBezTo>
                    <a:pt x="88848" y="18542"/>
                    <a:pt x="88878" y="18511"/>
                    <a:pt x="88939" y="18481"/>
                  </a:cubicBezTo>
                  <a:lnTo>
                    <a:pt x="89000" y="18633"/>
                  </a:lnTo>
                  <a:lnTo>
                    <a:pt x="89212" y="18359"/>
                  </a:lnTo>
                  <a:lnTo>
                    <a:pt x="89304" y="18542"/>
                  </a:lnTo>
                  <a:lnTo>
                    <a:pt x="89607" y="18572"/>
                  </a:lnTo>
                  <a:lnTo>
                    <a:pt x="89304" y="18785"/>
                  </a:lnTo>
                  <a:lnTo>
                    <a:pt x="89638" y="18785"/>
                  </a:lnTo>
                  <a:lnTo>
                    <a:pt x="90003" y="18602"/>
                  </a:lnTo>
                  <a:cubicBezTo>
                    <a:pt x="90033" y="18481"/>
                    <a:pt x="89942" y="18329"/>
                    <a:pt x="90094" y="18207"/>
                  </a:cubicBezTo>
                  <a:lnTo>
                    <a:pt x="89881" y="18177"/>
                  </a:lnTo>
                  <a:lnTo>
                    <a:pt x="89516" y="17721"/>
                  </a:lnTo>
                  <a:lnTo>
                    <a:pt x="89486" y="17964"/>
                  </a:lnTo>
                  <a:lnTo>
                    <a:pt x="89273" y="17812"/>
                  </a:lnTo>
                  <a:lnTo>
                    <a:pt x="89273" y="17964"/>
                  </a:lnTo>
                  <a:lnTo>
                    <a:pt x="89121" y="17964"/>
                  </a:lnTo>
                  <a:lnTo>
                    <a:pt x="89243" y="17782"/>
                  </a:lnTo>
                  <a:cubicBezTo>
                    <a:pt x="89248" y="17782"/>
                    <a:pt x="89253" y="17783"/>
                    <a:pt x="89256" y="17784"/>
                  </a:cubicBezTo>
                  <a:lnTo>
                    <a:pt x="89256" y="17784"/>
                  </a:lnTo>
                  <a:lnTo>
                    <a:pt x="89182" y="17660"/>
                  </a:lnTo>
                  <a:lnTo>
                    <a:pt x="89091" y="17751"/>
                  </a:lnTo>
                  <a:lnTo>
                    <a:pt x="88939" y="17478"/>
                  </a:lnTo>
                  <a:lnTo>
                    <a:pt x="88908" y="17660"/>
                  </a:lnTo>
                  <a:lnTo>
                    <a:pt x="88604" y="17569"/>
                  </a:lnTo>
                  <a:lnTo>
                    <a:pt x="88817" y="17447"/>
                  </a:lnTo>
                  <a:cubicBezTo>
                    <a:pt x="88739" y="17436"/>
                    <a:pt x="88670" y="17429"/>
                    <a:pt x="88606" y="17429"/>
                  </a:cubicBezTo>
                  <a:cubicBezTo>
                    <a:pt x="88497" y="17429"/>
                    <a:pt x="88408" y="17450"/>
                    <a:pt x="88331" y="17508"/>
                  </a:cubicBezTo>
                  <a:lnTo>
                    <a:pt x="88088" y="17204"/>
                  </a:lnTo>
                  <a:cubicBezTo>
                    <a:pt x="87990" y="17263"/>
                    <a:pt x="87891" y="17297"/>
                    <a:pt x="87793" y="17297"/>
                  </a:cubicBezTo>
                  <a:cubicBezTo>
                    <a:pt x="87739" y="17297"/>
                    <a:pt x="87686" y="17287"/>
                    <a:pt x="87632" y="17265"/>
                  </a:cubicBezTo>
                  <a:lnTo>
                    <a:pt x="87845" y="17174"/>
                  </a:lnTo>
                  <a:lnTo>
                    <a:pt x="87723" y="16809"/>
                  </a:lnTo>
                  <a:lnTo>
                    <a:pt x="87449" y="16900"/>
                  </a:lnTo>
                  <a:lnTo>
                    <a:pt x="87449" y="16718"/>
                  </a:lnTo>
                  <a:lnTo>
                    <a:pt x="87723" y="16566"/>
                  </a:lnTo>
                  <a:lnTo>
                    <a:pt x="87814" y="16201"/>
                  </a:lnTo>
                  <a:lnTo>
                    <a:pt x="87662" y="16080"/>
                  </a:lnTo>
                  <a:lnTo>
                    <a:pt x="87814" y="16019"/>
                  </a:lnTo>
                  <a:lnTo>
                    <a:pt x="87814" y="15836"/>
                  </a:lnTo>
                  <a:lnTo>
                    <a:pt x="87936" y="15836"/>
                  </a:lnTo>
                  <a:lnTo>
                    <a:pt x="87845" y="16080"/>
                  </a:lnTo>
                  <a:lnTo>
                    <a:pt x="88088" y="15958"/>
                  </a:lnTo>
                  <a:lnTo>
                    <a:pt x="88331" y="16080"/>
                  </a:lnTo>
                  <a:lnTo>
                    <a:pt x="88270" y="16201"/>
                  </a:lnTo>
                  <a:lnTo>
                    <a:pt x="88088" y="16110"/>
                  </a:lnTo>
                  <a:lnTo>
                    <a:pt x="88088" y="16323"/>
                  </a:lnTo>
                  <a:cubicBezTo>
                    <a:pt x="88179" y="16353"/>
                    <a:pt x="88300" y="16353"/>
                    <a:pt x="88392" y="16475"/>
                  </a:cubicBezTo>
                  <a:cubicBezTo>
                    <a:pt x="88422" y="16505"/>
                    <a:pt x="88483" y="16505"/>
                    <a:pt x="88513" y="16505"/>
                  </a:cubicBezTo>
                  <a:cubicBezTo>
                    <a:pt x="88544" y="16475"/>
                    <a:pt x="88544" y="16444"/>
                    <a:pt x="88574" y="16414"/>
                  </a:cubicBezTo>
                  <a:lnTo>
                    <a:pt x="88604" y="16444"/>
                  </a:lnTo>
                  <a:lnTo>
                    <a:pt x="88544" y="16505"/>
                  </a:lnTo>
                  <a:cubicBezTo>
                    <a:pt x="88513" y="16535"/>
                    <a:pt x="88483" y="16596"/>
                    <a:pt x="88452" y="16627"/>
                  </a:cubicBezTo>
                  <a:lnTo>
                    <a:pt x="88939" y="16748"/>
                  </a:lnTo>
                  <a:lnTo>
                    <a:pt x="89091" y="16991"/>
                  </a:lnTo>
                  <a:lnTo>
                    <a:pt x="89152" y="16748"/>
                  </a:lnTo>
                  <a:cubicBezTo>
                    <a:pt x="89165" y="16746"/>
                    <a:pt x="89178" y="16745"/>
                    <a:pt x="89190" y="16745"/>
                  </a:cubicBezTo>
                  <a:cubicBezTo>
                    <a:pt x="89330" y="16745"/>
                    <a:pt x="89308" y="16905"/>
                    <a:pt x="89364" y="16961"/>
                  </a:cubicBezTo>
                  <a:cubicBezTo>
                    <a:pt x="89455" y="17022"/>
                    <a:pt x="89577" y="17052"/>
                    <a:pt x="89668" y="17113"/>
                  </a:cubicBezTo>
                  <a:lnTo>
                    <a:pt x="89942" y="16991"/>
                  </a:lnTo>
                  <a:lnTo>
                    <a:pt x="89790" y="16931"/>
                  </a:lnTo>
                  <a:lnTo>
                    <a:pt x="89881" y="16627"/>
                  </a:lnTo>
                  <a:cubicBezTo>
                    <a:pt x="89729" y="16475"/>
                    <a:pt x="89425" y="16566"/>
                    <a:pt x="89395" y="16323"/>
                  </a:cubicBezTo>
                  <a:lnTo>
                    <a:pt x="88878" y="16019"/>
                  </a:lnTo>
                  <a:lnTo>
                    <a:pt x="89060" y="15928"/>
                  </a:lnTo>
                  <a:lnTo>
                    <a:pt x="88848" y="15593"/>
                  </a:lnTo>
                  <a:lnTo>
                    <a:pt x="89030" y="15563"/>
                  </a:lnTo>
                  <a:lnTo>
                    <a:pt x="88969" y="15380"/>
                  </a:lnTo>
                  <a:lnTo>
                    <a:pt x="89121" y="15380"/>
                  </a:lnTo>
                  <a:lnTo>
                    <a:pt x="89121" y="15836"/>
                  </a:lnTo>
                  <a:lnTo>
                    <a:pt x="89334" y="15624"/>
                  </a:lnTo>
                  <a:lnTo>
                    <a:pt x="89668" y="15715"/>
                  </a:lnTo>
                  <a:lnTo>
                    <a:pt x="89607" y="15624"/>
                  </a:lnTo>
                  <a:lnTo>
                    <a:pt x="89851" y="15472"/>
                  </a:lnTo>
                  <a:lnTo>
                    <a:pt x="89668" y="15441"/>
                  </a:lnTo>
                  <a:lnTo>
                    <a:pt x="89668" y="15259"/>
                  </a:lnTo>
                  <a:lnTo>
                    <a:pt x="89851" y="15168"/>
                  </a:lnTo>
                  <a:lnTo>
                    <a:pt x="89486" y="15137"/>
                  </a:lnTo>
                  <a:lnTo>
                    <a:pt x="89577" y="14985"/>
                  </a:lnTo>
                  <a:lnTo>
                    <a:pt x="89364" y="14985"/>
                  </a:lnTo>
                  <a:cubicBezTo>
                    <a:pt x="89334" y="15016"/>
                    <a:pt x="89334" y="15046"/>
                    <a:pt x="89304" y="15076"/>
                  </a:cubicBezTo>
                  <a:lnTo>
                    <a:pt x="89273" y="15046"/>
                  </a:lnTo>
                  <a:lnTo>
                    <a:pt x="89334" y="14985"/>
                  </a:lnTo>
                  <a:cubicBezTo>
                    <a:pt x="89243" y="14833"/>
                    <a:pt x="89182" y="14681"/>
                    <a:pt x="89091" y="14529"/>
                  </a:cubicBezTo>
                  <a:lnTo>
                    <a:pt x="89000" y="14621"/>
                  </a:lnTo>
                  <a:lnTo>
                    <a:pt x="89060" y="14955"/>
                  </a:lnTo>
                  <a:lnTo>
                    <a:pt x="88817" y="15046"/>
                  </a:lnTo>
                  <a:lnTo>
                    <a:pt x="88726" y="14773"/>
                  </a:lnTo>
                  <a:lnTo>
                    <a:pt x="88574" y="14773"/>
                  </a:lnTo>
                  <a:lnTo>
                    <a:pt x="88513" y="14925"/>
                  </a:lnTo>
                  <a:lnTo>
                    <a:pt x="88392" y="14925"/>
                  </a:lnTo>
                  <a:lnTo>
                    <a:pt x="88392" y="14529"/>
                  </a:lnTo>
                  <a:lnTo>
                    <a:pt x="88118" y="14438"/>
                  </a:lnTo>
                  <a:lnTo>
                    <a:pt x="88057" y="14256"/>
                  </a:lnTo>
                  <a:lnTo>
                    <a:pt x="87449" y="14681"/>
                  </a:lnTo>
                  <a:cubicBezTo>
                    <a:pt x="87449" y="14529"/>
                    <a:pt x="87480" y="14408"/>
                    <a:pt x="87389" y="14286"/>
                  </a:cubicBezTo>
                  <a:lnTo>
                    <a:pt x="87085" y="14286"/>
                  </a:lnTo>
                  <a:lnTo>
                    <a:pt x="87054" y="14165"/>
                  </a:lnTo>
                  <a:lnTo>
                    <a:pt x="86598" y="14073"/>
                  </a:lnTo>
                  <a:lnTo>
                    <a:pt x="86477" y="14195"/>
                  </a:lnTo>
                  <a:lnTo>
                    <a:pt x="86386" y="13982"/>
                  </a:lnTo>
                  <a:lnTo>
                    <a:pt x="86355" y="13982"/>
                  </a:lnTo>
                  <a:lnTo>
                    <a:pt x="86355" y="14195"/>
                  </a:lnTo>
                  <a:lnTo>
                    <a:pt x="86416" y="14256"/>
                  </a:lnTo>
                  <a:lnTo>
                    <a:pt x="86386" y="14256"/>
                  </a:lnTo>
                  <a:lnTo>
                    <a:pt x="86325" y="14195"/>
                  </a:lnTo>
                  <a:cubicBezTo>
                    <a:pt x="86264" y="14165"/>
                    <a:pt x="86173" y="14104"/>
                    <a:pt x="86082" y="14043"/>
                  </a:cubicBezTo>
                  <a:lnTo>
                    <a:pt x="85899" y="14195"/>
                  </a:lnTo>
                  <a:lnTo>
                    <a:pt x="85869" y="14043"/>
                  </a:lnTo>
                  <a:lnTo>
                    <a:pt x="85747" y="14043"/>
                  </a:lnTo>
                  <a:lnTo>
                    <a:pt x="85808" y="14195"/>
                  </a:lnTo>
                  <a:lnTo>
                    <a:pt x="85565" y="14195"/>
                  </a:lnTo>
                  <a:lnTo>
                    <a:pt x="85656" y="14104"/>
                  </a:lnTo>
                  <a:lnTo>
                    <a:pt x="85443" y="13709"/>
                  </a:lnTo>
                  <a:lnTo>
                    <a:pt x="85291" y="13891"/>
                  </a:lnTo>
                  <a:cubicBezTo>
                    <a:pt x="85291" y="14013"/>
                    <a:pt x="85534" y="13952"/>
                    <a:pt x="85413" y="14134"/>
                  </a:cubicBezTo>
                  <a:lnTo>
                    <a:pt x="85109" y="14134"/>
                  </a:lnTo>
                  <a:lnTo>
                    <a:pt x="85018" y="14286"/>
                  </a:lnTo>
                  <a:lnTo>
                    <a:pt x="84562" y="14013"/>
                  </a:lnTo>
                  <a:lnTo>
                    <a:pt x="84683" y="13891"/>
                  </a:lnTo>
                  <a:cubicBezTo>
                    <a:pt x="84579" y="13787"/>
                    <a:pt x="84518" y="13740"/>
                    <a:pt x="84470" y="13740"/>
                  </a:cubicBezTo>
                  <a:cubicBezTo>
                    <a:pt x="84448" y="13740"/>
                    <a:pt x="84429" y="13750"/>
                    <a:pt x="84410" y="13769"/>
                  </a:cubicBezTo>
                  <a:lnTo>
                    <a:pt x="84501" y="13952"/>
                  </a:lnTo>
                  <a:lnTo>
                    <a:pt x="84227" y="14043"/>
                  </a:lnTo>
                  <a:lnTo>
                    <a:pt x="84015" y="13952"/>
                  </a:lnTo>
                  <a:lnTo>
                    <a:pt x="84197" y="13891"/>
                  </a:lnTo>
                  <a:lnTo>
                    <a:pt x="84197" y="13739"/>
                  </a:lnTo>
                  <a:lnTo>
                    <a:pt x="83984" y="13830"/>
                  </a:lnTo>
                  <a:lnTo>
                    <a:pt x="83893" y="13618"/>
                  </a:lnTo>
                  <a:lnTo>
                    <a:pt x="83468" y="13557"/>
                  </a:lnTo>
                  <a:lnTo>
                    <a:pt x="83468" y="13891"/>
                  </a:lnTo>
                  <a:lnTo>
                    <a:pt x="83133" y="13739"/>
                  </a:lnTo>
                  <a:cubicBezTo>
                    <a:pt x="83133" y="13769"/>
                    <a:pt x="83103" y="13800"/>
                    <a:pt x="83103" y="13830"/>
                  </a:cubicBezTo>
                  <a:cubicBezTo>
                    <a:pt x="83133" y="13830"/>
                    <a:pt x="83133" y="13861"/>
                    <a:pt x="83164" y="13861"/>
                  </a:cubicBezTo>
                  <a:lnTo>
                    <a:pt x="83133" y="13891"/>
                  </a:lnTo>
                  <a:lnTo>
                    <a:pt x="83103" y="13830"/>
                  </a:lnTo>
                  <a:lnTo>
                    <a:pt x="82951" y="13830"/>
                  </a:lnTo>
                  <a:lnTo>
                    <a:pt x="82920" y="13618"/>
                  </a:lnTo>
                  <a:lnTo>
                    <a:pt x="82829" y="13618"/>
                  </a:lnTo>
                  <a:lnTo>
                    <a:pt x="82768" y="13709"/>
                  </a:lnTo>
                  <a:lnTo>
                    <a:pt x="82525" y="13678"/>
                  </a:lnTo>
                  <a:lnTo>
                    <a:pt x="82464" y="13861"/>
                  </a:lnTo>
                  <a:lnTo>
                    <a:pt x="82343" y="13800"/>
                  </a:lnTo>
                  <a:lnTo>
                    <a:pt x="82069" y="13830"/>
                  </a:lnTo>
                  <a:lnTo>
                    <a:pt x="82039" y="13678"/>
                  </a:lnTo>
                  <a:cubicBezTo>
                    <a:pt x="82009" y="13671"/>
                    <a:pt x="81978" y="13667"/>
                    <a:pt x="81948" y="13667"/>
                  </a:cubicBezTo>
                  <a:cubicBezTo>
                    <a:pt x="81857" y="13667"/>
                    <a:pt x="81765" y="13701"/>
                    <a:pt x="81674" y="13769"/>
                  </a:cubicBezTo>
                  <a:cubicBezTo>
                    <a:pt x="81661" y="13822"/>
                    <a:pt x="81631" y="13835"/>
                    <a:pt x="81596" y="13835"/>
                  </a:cubicBezTo>
                  <a:cubicBezTo>
                    <a:pt x="81563" y="13835"/>
                    <a:pt x="81526" y="13824"/>
                    <a:pt x="81495" y="13824"/>
                  </a:cubicBezTo>
                  <a:cubicBezTo>
                    <a:pt x="81482" y="13824"/>
                    <a:pt x="81471" y="13825"/>
                    <a:pt x="81461" y="13830"/>
                  </a:cubicBezTo>
                  <a:cubicBezTo>
                    <a:pt x="81461" y="13891"/>
                    <a:pt x="81454" y="13899"/>
                    <a:pt x="81435" y="13899"/>
                  </a:cubicBezTo>
                  <a:cubicBezTo>
                    <a:pt x="81428" y="13899"/>
                    <a:pt x="81421" y="13898"/>
                    <a:pt x="81412" y="13898"/>
                  </a:cubicBezTo>
                  <a:cubicBezTo>
                    <a:pt x="81394" y="13898"/>
                    <a:pt x="81370" y="13901"/>
                    <a:pt x="81340" y="13921"/>
                  </a:cubicBezTo>
                  <a:cubicBezTo>
                    <a:pt x="81321" y="13934"/>
                    <a:pt x="81300" y="13939"/>
                    <a:pt x="81279" y="13939"/>
                  </a:cubicBezTo>
                  <a:cubicBezTo>
                    <a:pt x="81221" y="13939"/>
                    <a:pt x="81160" y="13904"/>
                    <a:pt x="81112" y="13904"/>
                  </a:cubicBezTo>
                  <a:cubicBezTo>
                    <a:pt x="81095" y="13904"/>
                    <a:pt x="81079" y="13909"/>
                    <a:pt x="81066" y="13921"/>
                  </a:cubicBezTo>
                  <a:cubicBezTo>
                    <a:pt x="81036" y="13932"/>
                    <a:pt x="81002" y="13935"/>
                    <a:pt x="80967" y="13935"/>
                  </a:cubicBezTo>
                  <a:cubicBezTo>
                    <a:pt x="80897" y="13935"/>
                    <a:pt x="80823" y="13921"/>
                    <a:pt x="80762" y="13921"/>
                  </a:cubicBezTo>
                  <a:lnTo>
                    <a:pt x="80580" y="14195"/>
                  </a:lnTo>
                  <a:lnTo>
                    <a:pt x="80580" y="13861"/>
                  </a:lnTo>
                  <a:lnTo>
                    <a:pt x="80519" y="13891"/>
                  </a:lnTo>
                  <a:lnTo>
                    <a:pt x="80185" y="13557"/>
                  </a:lnTo>
                  <a:lnTo>
                    <a:pt x="80063" y="13709"/>
                  </a:lnTo>
                  <a:lnTo>
                    <a:pt x="79486" y="13648"/>
                  </a:lnTo>
                  <a:cubicBezTo>
                    <a:pt x="79469" y="13682"/>
                    <a:pt x="79447" y="13692"/>
                    <a:pt x="79424" y="13692"/>
                  </a:cubicBezTo>
                  <a:cubicBezTo>
                    <a:pt x="79386" y="13692"/>
                    <a:pt x="79342" y="13665"/>
                    <a:pt x="79304" y="13665"/>
                  </a:cubicBezTo>
                  <a:cubicBezTo>
                    <a:pt x="79281" y="13665"/>
                    <a:pt x="79259" y="13675"/>
                    <a:pt x="79243" y="13709"/>
                  </a:cubicBezTo>
                  <a:lnTo>
                    <a:pt x="78878" y="13618"/>
                  </a:lnTo>
                  <a:lnTo>
                    <a:pt x="78635" y="13891"/>
                  </a:lnTo>
                  <a:lnTo>
                    <a:pt x="78604" y="13648"/>
                  </a:lnTo>
                  <a:lnTo>
                    <a:pt x="78452" y="13648"/>
                  </a:lnTo>
                  <a:cubicBezTo>
                    <a:pt x="78391" y="13769"/>
                    <a:pt x="78300" y="13891"/>
                    <a:pt x="78148" y="13952"/>
                  </a:cubicBezTo>
                  <a:lnTo>
                    <a:pt x="78057" y="13830"/>
                  </a:lnTo>
                  <a:lnTo>
                    <a:pt x="78209" y="13587"/>
                  </a:lnTo>
                  <a:lnTo>
                    <a:pt x="78209" y="13587"/>
                  </a:lnTo>
                  <a:cubicBezTo>
                    <a:pt x="78108" y="13625"/>
                    <a:pt x="78049" y="13647"/>
                    <a:pt x="78004" y="13647"/>
                  </a:cubicBezTo>
                  <a:cubicBezTo>
                    <a:pt x="77940" y="13647"/>
                    <a:pt x="77903" y="13603"/>
                    <a:pt x="77814" y="13496"/>
                  </a:cubicBezTo>
                  <a:cubicBezTo>
                    <a:pt x="77784" y="13466"/>
                    <a:pt x="77753" y="13466"/>
                    <a:pt x="77753" y="13435"/>
                  </a:cubicBezTo>
                  <a:lnTo>
                    <a:pt x="77753" y="13435"/>
                  </a:lnTo>
                  <a:lnTo>
                    <a:pt x="77814" y="13496"/>
                  </a:lnTo>
                  <a:lnTo>
                    <a:pt x="77966" y="13496"/>
                  </a:lnTo>
                  <a:lnTo>
                    <a:pt x="77844" y="13253"/>
                  </a:lnTo>
                  <a:lnTo>
                    <a:pt x="77692" y="13253"/>
                  </a:lnTo>
                  <a:lnTo>
                    <a:pt x="77601" y="13466"/>
                  </a:lnTo>
                  <a:lnTo>
                    <a:pt x="77388" y="13222"/>
                  </a:lnTo>
                  <a:lnTo>
                    <a:pt x="77267" y="13314"/>
                  </a:lnTo>
                  <a:lnTo>
                    <a:pt x="77145" y="13253"/>
                  </a:lnTo>
                  <a:lnTo>
                    <a:pt x="77054" y="13314"/>
                  </a:lnTo>
                  <a:cubicBezTo>
                    <a:pt x="76963" y="13222"/>
                    <a:pt x="76872" y="13131"/>
                    <a:pt x="76811" y="13040"/>
                  </a:cubicBezTo>
                  <a:cubicBezTo>
                    <a:pt x="76801" y="13030"/>
                    <a:pt x="76787" y="13026"/>
                    <a:pt x="76774" y="13026"/>
                  </a:cubicBezTo>
                  <a:cubicBezTo>
                    <a:pt x="76747" y="13026"/>
                    <a:pt x="76720" y="13040"/>
                    <a:pt x="76720" y="13040"/>
                  </a:cubicBezTo>
                  <a:lnTo>
                    <a:pt x="76811" y="13314"/>
                  </a:lnTo>
                  <a:lnTo>
                    <a:pt x="76689" y="13192"/>
                  </a:lnTo>
                  <a:cubicBezTo>
                    <a:pt x="76628" y="13192"/>
                    <a:pt x="76568" y="13222"/>
                    <a:pt x="76537" y="13253"/>
                  </a:cubicBezTo>
                  <a:cubicBezTo>
                    <a:pt x="76515" y="13270"/>
                    <a:pt x="76493" y="13276"/>
                    <a:pt x="76472" y="13276"/>
                  </a:cubicBezTo>
                  <a:cubicBezTo>
                    <a:pt x="76408" y="13276"/>
                    <a:pt x="76352" y="13214"/>
                    <a:pt x="76298" y="13214"/>
                  </a:cubicBezTo>
                  <a:cubicBezTo>
                    <a:pt x="76276" y="13214"/>
                    <a:pt x="76255" y="13224"/>
                    <a:pt x="76233" y="13253"/>
                  </a:cubicBezTo>
                  <a:cubicBezTo>
                    <a:pt x="76203" y="13222"/>
                    <a:pt x="76233" y="13222"/>
                    <a:pt x="76173" y="13192"/>
                  </a:cubicBezTo>
                  <a:cubicBezTo>
                    <a:pt x="76150" y="13181"/>
                    <a:pt x="76128" y="13174"/>
                    <a:pt x="76109" y="13174"/>
                  </a:cubicBezTo>
                  <a:cubicBezTo>
                    <a:pt x="76075" y="13174"/>
                    <a:pt x="76051" y="13195"/>
                    <a:pt x="76051" y="13253"/>
                  </a:cubicBezTo>
                  <a:lnTo>
                    <a:pt x="76112" y="13314"/>
                  </a:lnTo>
                  <a:lnTo>
                    <a:pt x="76051" y="13344"/>
                  </a:lnTo>
                  <a:lnTo>
                    <a:pt x="75808" y="13526"/>
                  </a:lnTo>
                  <a:lnTo>
                    <a:pt x="75717" y="13314"/>
                  </a:lnTo>
                  <a:lnTo>
                    <a:pt x="75747" y="13162"/>
                  </a:lnTo>
                  <a:lnTo>
                    <a:pt x="75534" y="13253"/>
                  </a:lnTo>
                  <a:lnTo>
                    <a:pt x="75534" y="13131"/>
                  </a:lnTo>
                  <a:cubicBezTo>
                    <a:pt x="75625" y="13101"/>
                    <a:pt x="75717" y="13070"/>
                    <a:pt x="75808" y="13040"/>
                  </a:cubicBezTo>
                  <a:cubicBezTo>
                    <a:pt x="75822" y="13031"/>
                    <a:pt x="75835" y="13027"/>
                    <a:pt x="75849" y="13027"/>
                  </a:cubicBezTo>
                  <a:cubicBezTo>
                    <a:pt x="75903" y="13027"/>
                    <a:pt x="75956" y="13083"/>
                    <a:pt x="76010" y="13083"/>
                  </a:cubicBezTo>
                  <a:cubicBezTo>
                    <a:pt x="76034" y="13083"/>
                    <a:pt x="76058" y="13072"/>
                    <a:pt x="76081" y="13040"/>
                  </a:cubicBezTo>
                  <a:lnTo>
                    <a:pt x="76142" y="13070"/>
                  </a:lnTo>
                  <a:lnTo>
                    <a:pt x="76720" y="12827"/>
                  </a:lnTo>
                  <a:cubicBezTo>
                    <a:pt x="76784" y="12849"/>
                    <a:pt x="76849" y="12870"/>
                    <a:pt x="76892" y="12870"/>
                  </a:cubicBezTo>
                  <a:cubicBezTo>
                    <a:pt x="76909" y="12870"/>
                    <a:pt x="76924" y="12867"/>
                    <a:pt x="76932" y="12858"/>
                  </a:cubicBezTo>
                  <a:cubicBezTo>
                    <a:pt x="76985" y="12816"/>
                    <a:pt x="77037" y="12799"/>
                    <a:pt x="77089" y="12799"/>
                  </a:cubicBezTo>
                  <a:cubicBezTo>
                    <a:pt x="77186" y="12799"/>
                    <a:pt x="77278" y="12859"/>
                    <a:pt x="77358" y="12918"/>
                  </a:cubicBezTo>
                  <a:cubicBezTo>
                    <a:pt x="77419" y="12949"/>
                    <a:pt x="77480" y="12964"/>
                    <a:pt x="77540" y="12964"/>
                  </a:cubicBezTo>
                  <a:cubicBezTo>
                    <a:pt x="77601" y="12964"/>
                    <a:pt x="77662" y="12949"/>
                    <a:pt x="77723" y="12918"/>
                  </a:cubicBezTo>
                  <a:lnTo>
                    <a:pt x="77996" y="13040"/>
                  </a:lnTo>
                  <a:cubicBezTo>
                    <a:pt x="78057" y="12949"/>
                    <a:pt x="78057" y="12797"/>
                    <a:pt x="78209" y="12797"/>
                  </a:cubicBezTo>
                  <a:cubicBezTo>
                    <a:pt x="78270" y="12797"/>
                    <a:pt x="78361" y="12675"/>
                    <a:pt x="78361" y="12645"/>
                  </a:cubicBezTo>
                  <a:lnTo>
                    <a:pt x="78361" y="12584"/>
                  </a:lnTo>
                  <a:lnTo>
                    <a:pt x="78239" y="12554"/>
                  </a:lnTo>
                  <a:lnTo>
                    <a:pt x="78361" y="12189"/>
                  </a:lnTo>
                  <a:lnTo>
                    <a:pt x="78695" y="12189"/>
                  </a:lnTo>
                  <a:cubicBezTo>
                    <a:pt x="78695" y="12037"/>
                    <a:pt x="78756" y="11976"/>
                    <a:pt x="78908" y="11976"/>
                  </a:cubicBezTo>
                  <a:cubicBezTo>
                    <a:pt x="78923" y="11900"/>
                    <a:pt x="78969" y="11893"/>
                    <a:pt x="79015" y="11893"/>
                  </a:cubicBezTo>
                  <a:cubicBezTo>
                    <a:pt x="79026" y="11893"/>
                    <a:pt x="79037" y="11893"/>
                    <a:pt x="79048" y="11893"/>
                  </a:cubicBezTo>
                  <a:cubicBezTo>
                    <a:pt x="79081" y="11893"/>
                    <a:pt x="79110" y="11889"/>
                    <a:pt x="79121" y="11855"/>
                  </a:cubicBezTo>
                  <a:lnTo>
                    <a:pt x="78908" y="11399"/>
                  </a:lnTo>
                  <a:lnTo>
                    <a:pt x="79060" y="11277"/>
                  </a:lnTo>
                  <a:lnTo>
                    <a:pt x="79212" y="11368"/>
                  </a:lnTo>
                  <a:cubicBezTo>
                    <a:pt x="79151" y="11095"/>
                    <a:pt x="79395" y="11186"/>
                    <a:pt x="79516" y="11095"/>
                  </a:cubicBezTo>
                  <a:lnTo>
                    <a:pt x="79455" y="10943"/>
                  </a:lnTo>
                  <a:lnTo>
                    <a:pt x="79790" y="10760"/>
                  </a:lnTo>
                  <a:lnTo>
                    <a:pt x="79972" y="10852"/>
                  </a:lnTo>
                  <a:lnTo>
                    <a:pt x="80033" y="10669"/>
                  </a:lnTo>
                  <a:lnTo>
                    <a:pt x="80489" y="10912"/>
                  </a:lnTo>
                  <a:lnTo>
                    <a:pt x="80428" y="11186"/>
                  </a:lnTo>
                  <a:lnTo>
                    <a:pt x="80610" y="11490"/>
                  </a:lnTo>
                  <a:lnTo>
                    <a:pt x="80489" y="11581"/>
                  </a:lnTo>
                  <a:lnTo>
                    <a:pt x="80306" y="11399"/>
                  </a:lnTo>
                  <a:lnTo>
                    <a:pt x="80154" y="11581"/>
                  </a:lnTo>
                  <a:cubicBezTo>
                    <a:pt x="80246" y="11672"/>
                    <a:pt x="80306" y="11733"/>
                    <a:pt x="80367" y="11824"/>
                  </a:cubicBezTo>
                  <a:cubicBezTo>
                    <a:pt x="80458" y="11824"/>
                    <a:pt x="80519" y="11794"/>
                    <a:pt x="80610" y="11763"/>
                  </a:cubicBezTo>
                  <a:lnTo>
                    <a:pt x="80610" y="11976"/>
                  </a:lnTo>
                  <a:cubicBezTo>
                    <a:pt x="80519" y="11946"/>
                    <a:pt x="80428" y="11885"/>
                    <a:pt x="80367" y="11824"/>
                  </a:cubicBezTo>
                  <a:lnTo>
                    <a:pt x="80185" y="11824"/>
                  </a:lnTo>
                  <a:lnTo>
                    <a:pt x="80246" y="11885"/>
                  </a:lnTo>
                  <a:lnTo>
                    <a:pt x="80063" y="12067"/>
                  </a:lnTo>
                  <a:cubicBezTo>
                    <a:pt x="80096" y="12121"/>
                    <a:pt x="80132" y="12141"/>
                    <a:pt x="80170" y="12141"/>
                  </a:cubicBezTo>
                  <a:cubicBezTo>
                    <a:pt x="80241" y="12141"/>
                    <a:pt x="80319" y="12076"/>
                    <a:pt x="80398" y="12037"/>
                  </a:cubicBezTo>
                  <a:cubicBezTo>
                    <a:pt x="80443" y="12113"/>
                    <a:pt x="80496" y="12128"/>
                    <a:pt x="80550" y="12128"/>
                  </a:cubicBezTo>
                  <a:cubicBezTo>
                    <a:pt x="80585" y="12128"/>
                    <a:pt x="80620" y="12121"/>
                    <a:pt x="80654" y="12121"/>
                  </a:cubicBezTo>
                  <a:cubicBezTo>
                    <a:pt x="80670" y="12121"/>
                    <a:pt x="80686" y="12123"/>
                    <a:pt x="80702" y="12128"/>
                  </a:cubicBezTo>
                  <a:cubicBezTo>
                    <a:pt x="80793" y="12189"/>
                    <a:pt x="80884" y="12219"/>
                    <a:pt x="80945" y="12280"/>
                  </a:cubicBezTo>
                  <a:lnTo>
                    <a:pt x="80975" y="12250"/>
                  </a:lnTo>
                  <a:lnTo>
                    <a:pt x="80823" y="11976"/>
                  </a:lnTo>
                  <a:lnTo>
                    <a:pt x="80823" y="11976"/>
                  </a:lnTo>
                  <a:cubicBezTo>
                    <a:pt x="80834" y="11977"/>
                    <a:pt x="80846" y="11978"/>
                    <a:pt x="80857" y="11978"/>
                  </a:cubicBezTo>
                  <a:cubicBezTo>
                    <a:pt x="81080" y="11978"/>
                    <a:pt x="81256" y="11761"/>
                    <a:pt x="81489" y="11761"/>
                  </a:cubicBezTo>
                  <a:cubicBezTo>
                    <a:pt x="81555" y="11761"/>
                    <a:pt x="81627" y="11779"/>
                    <a:pt x="81705" y="11824"/>
                  </a:cubicBezTo>
                  <a:lnTo>
                    <a:pt x="81796" y="11672"/>
                  </a:lnTo>
                  <a:cubicBezTo>
                    <a:pt x="81940" y="11693"/>
                    <a:pt x="82071" y="11756"/>
                    <a:pt x="82197" y="11756"/>
                  </a:cubicBezTo>
                  <a:cubicBezTo>
                    <a:pt x="82256" y="11756"/>
                    <a:pt x="82315" y="11742"/>
                    <a:pt x="82373" y="11703"/>
                  </a:cubicBezTo>
                  <a:lnTo>
                    <a:pt x="82312" y="11551"/>
                  </a:lnTo>
                  <a:cubicBezTo>
                    <a:pt x="82395" y="11482"/>
                    <a:pt x="82489" y="11451"/>
                    <a:pt x="82582" y="11451"/>
                  </a:cubicBezTo>
                  <a:cubicBezTo>
                    <a:pt x="82695" y="11451"/>
                    <a:pt x="82806" y="11497"/>
                    <a:pt x="82890" y="11581"/>
                  </a:cubicBezTo>
                  <a:lnTo>
                    <a:pt x="82708" y="11733"/>
                  </a:lnTo>
                  <a:cubicBezTo>
                    <a:pt x="82738" y="11743"/>
                    <a:pt x="82763" y="11747"/>
                    <a:pt x="82786" y="11747"/>
                  </a:cubicBezTo>
                  <a:cubicBezTo>
                    <a:pt x="82901" y="11747"/>
                    <a:pt x="82930" y="11637"/>
                    <a:pt x="82981" y="11611"/>
                  </a:cubicBezTo>
                  <a:lnTo>
                    <a:pt x="83194" y="11733"/>
                  </a:lnTo>
                  <a:lnTo>
                    <a:pt x="83376" y="11672"/>
                  </a:lnTo>
                  <a:lnTo>
                    <a:pt x="83285" y="11459"/>
                  </a:lnTo>
                  <a:lnTo>
                    <a:pt x="83042" y="11459"/>
                  </a:lnTo>
                  <a:lnTo>
                    <a:pt x="83103" y="11429"/>
                  </a:lnTo>
                  <a:lnTo>
                    <a:pt x="82920" y="11368"/>
                  </a:lnTo>
                  <a:lnTo>
                    <a:pt x="82981" y="11307"/>
                  </a:lnTo>
                  <a:lnTo>
                    <a:pt x="83255" y="11307"/>
                  </a:lnTo>
                  <a:cubicBezTo>
                    <a:pt x="83376" y="11399"/>
                    <a:pt x="83498" y="11520"/>
                    <a:pt x="83620" y="11520"/>
                  </a:cubicBezTo>
                  <a:cubicBezTo>
                    <a:pt x="83802" y="11551"/>
                    <a:pt x="84015" y="11642"/>
                    <a:pt x="84136" y="11824"/>
                  </a:cubicBezTo>
                  <a:lnTo>
                    <a:pt x="84258" y="11611"/>
                  </a:lnTo>
                  <a:lnTo>
                    <a:pt x="84045" y="11307"/>
                  </a:lnTo>
                  <a:cubicBezTo>
                    <a:pt x="83953" y="11365"/>
                    <a:pt x="83853" y="11392"/>
                    <a:pt x="83753" y="11392"/>
                  </a:cubicBezTo>
                  <a:cubicBezTo>
                    <a:pt x="83590" y="11392"/>
                    <a:pt x="83429" y="11318"/>
                    <a:pt x="83316" y="11186"/>
                  </a:cubicBezTo>
                  <a:lnTo>
                    <a:pt x="83620" y="11003"/>
                  </a:lnTo>
                  <a:lnTo>
                    <a:pt x="83316" y="11003"/>
                  </a:lnTo>
                  <a:cubicBezTo>
                    <a:pt x="83285" y="10973"/>
                    <a:pt x="83255" y="10943"/>
                    <a:pt x="83224" y="10912"/>
                  </a:cubicBezTo>
                  <a:cubicBezTo>
                    <a:pt x="83042" y="10852"/>
                    <a:pt x="82860" y="10852"/>
                    <a:pt x="82768" y="10700"/>
                  </a:cubicBezTo>
                  <a:cubicBezTo>
                    <a:pt x="82732" y="10754"/>
                    <a:pt x="82674" y="10765"/>
                    <a:pt x="82613" y="10765"/>
                  </a:cubicBezTo>
                  <a:cubicBezTo>
                    <a:pt x="82573" y="10765"/>
                    <a:pt x="82531" y="10760"/>
                    <a:pt x="82495" y="10760"/>
                  </a:cubicBezTo>
                  <a:lnTo>
                    <a:pt x="82312" y="11003"/>
                  </a:lnTo>
                  <a:lnTo>
                    <a:pt x="82161" y="10760"/>
                  </a:lnTo>
                  <a:lnTo>
                    <a:pt x="81887" y="10760"/>
                  </a:lnTo>
                  <a:cubicBezTo>
                    <a:pt x="81826" y="10821"/>
                    <a:pt x="81765" y="10852"/>
                    <a:pt x="81705" y="10882"/>
                  </a:cubicBezTo>
                  <a:cubicBezTo>
                    <a:pt x="81644" y="10852"/>
                    <a:pt x="81613" y="10791"/>
                    <a:pt x="81583" y="10730"/>
                  </a:cubicBezTo>
                  <a:lnTo>
                    <a:pt x="81431" y="10821"/>
                  </a:lnTo>
                  <a:lnTo>
                    <a:pt x="81279" y="10669"/>
                  </a:lnTo>
                  <a:cubicBezTo>
                    <a:pt x="81222" y="10650"/>
                    <a:pt x="81165" y="10608"/>
                    <a:pt x="81109" y="10608"/>
                  </a:cubicBezTo>
                  <a:cubicBezTo>
                    <a:pt x="81074" y="10608"/>
                    <a:pt x="81040" y="10623"/>
                    <a:pt x="81005" y="10669"/>
                  </a:cubicBezTo>
                  <a:cubicBezTo>
                    <a:pt x="80823" y="10548"/>
                    <a:pt x="80641" y="10456"/>
                    <a:pt x="80428" y="10396"/>
                  </a:cubicBezTo>
                  <a:cubicBezTo>
                    <a:pt x="80154" y="10396"/>
                    <a:pt x="80033" y="10183"/>
                    <a:pt x="79820" y="10122"/>
                  </a:cubicBezTo>
                  <a:lnTo>
                    <a:pt x="79881" y="10000"/>
                  </a:lnTo>
                  <a:lnTo>
                    <a:pt x="79577" y="9818"/>
                  </a:lnTo>
                  <a:lnTo>
                    <a:pt x="79698" y="9696"/>
                  </a:lnTo>
                  <a:cubicBezTo>
                    <a:pt x="79838" y="9790"/>
                    <a:pt x="79943" y="9919"/>
                    <a:pt x="80093" y="9919"/>
                  </a:cubicBezTo>
                  <a:cubicBezTo>
                    <a:pt x="80139" y="9919"/>
                    <a:pt x="80189" y="9907"/>
                    <a:pt x="80246" y="9879"/>
                  </a:cubicBezTo>
                  <a:cubicBezTo>
                    <a:pt x="80312" y="9932"/>
                    <a:pt x="80396" y="9956"/>
                    <a:pt x="80485" y="9956"/>
                  </a:cubicBezTo>
                  <a:cubicBezTo>
                    <a:pt x="80599" y="9956"/>
                    <a:pt x="80721" y="9917"/>
                    <a:pt x="80823" y="9848"/>
                  </a:cubicBezTo>
                  <a:cubicBezTo>
                    <a:pt x="80884" y="9666"/>
                    <a:pt x="80945" y="9575"/>
                    <a:pt x="81157" y="9575"/>
                  </a:cubicBezTo>
                  <a:lnTo>
                    <a:pt x="81401" y="9848"/>
                  </a:lnTo>
                  <a:lnTo>
                    <a:pt x="81492" y="9757"/>
                  </a:lnTo>
                  <a:lnTo>
                    <a:pt x="81401" y="9636"/>
                  </a:lnTo>
                  <a:lnTo>
                    <a:pt x="81735" y="9241"/>
                  </a:lnTo>
                  <a:lnTo>
                    <a:pt x="81826" y="9332"/>
                  </a:lnTo>
                  <a:lnTo>
                    <a:pt x="81887" y="9180"/>
                  </a:lnTo>
                  <a:lnTo>
                    <a:pt x="81948" y="9180"/>
                  </a:lnTo>
                  <a:lnTo>
                    <a:pt x="81887" y="9545"/>
                  </a:lnTo>
                  <a:lnTo>
                    <a:pt x="81978" y="9696"/>
                  </a:lnTo>
                  <a:lnTo>
                    <a:pt x="82069" y="9696"/>
                  </a:lnTo>
                  <a:cubicBezTo>
                    <a:pt x="82069" y="9605"/>
                    <a:pt x="82069" y="9514"/>
                    <a:pt x="82039" y="9393"/>
                  </a:cubicBezTo>
                  <a:cubicBezTo>
                    <a:pt x="82009" y="9362"/>
                    <a:pt x="82009" y="9301"/>
                    <a:pt x="82009" y="9271"/>
                  </a:cubicBezTo>
                  <a:lnTo>
                    <a:pt x="82069" y="9271"/>
                  </a:lnTo>
                  <a:lnTo>
                    <a:pt x="82100" y="9423"/>
                  </a:lnTo>
                  <a:lnTo>
                    <a:pt x="82434" y="9423"/>
                  </a:lnTo>
                  <a:lnTo>
                    <a:pt x="82586" y="9666"/>
                  </a:lnTo>
                  <a:lnTo>
                    <a:pt x="82951" y="9545"/>
                  </a:lnTo>
                  <a:lnTo>
                    <a:pt x="82860" y="9423"/>
                  </a:lnTo>
                  <a:lnTo>
                    <a:pt x="83194" y="9271"/>
                  </a:lnTo>
                  <a:cubicBezTo>
                    <a:pt x="83278" y="9327"/>
                    <a:pt x="83259" y="9487"/>
                    <a:pt x="83399" y="9487"/>
                  </a:cubicBezTo>
                  <a:cubicBezTo>
                    <a:pt x="83411" y="9487"/>
                    <a:pt x="83423" y="9486"/>
                    <a:pt x="83437" y="9484"/>
                  </a:cubicBezTo>
                  <a:lnTo>
                    <a:pt x="83528" y="9058"/>
                  </a:lnTo>
                  <a:lnTo>
                    <a:pt x="83224" y="8815"/>
                  </a:lnTo>
                  <a:lnTo>
                    <a:pt x="83224" y="8663"/>
                  </a:lnTo>
                  <a:cubicBezTo>
                    <a:pt x="83133" y="8693"/>
                    <a:pt x="83042" y="8693"/>
                    <a:pt x="82951" y="8724"/>
                  </a:cubicBezTo>
                  <a:cubicBezTo>
                    <a:pt x="82951" y="8663"/>
                    <a:pt x="82981" y="8633"/>
                    <a:pt x="83012" y="8572"/>
                  </a:cubicBezTo>
                  <a:lnTo>
                    <a:pt x="82525" y="8572"/>
                  </a:lnTo>
                  <a:lnTo>
                    <a:pt x="82373" y="8389"/>
                  </a:lnTo>
                  <a:lnTo>
                    <a:pt x="82039" y="8511"/>
                  </a:lnTo>
                  <a:cubicBezTo>
                    <a:pt x="81917" y="8329"/>
                    <a:pt x="81644" y="8389"/>
                    <a:pt x="81613" y="8116"/>
                  </a:cubicBezTo>
                  <a:lnTo>
                    <a:pt x="81613" y="8116"/>
                  </a:lnTo>
                  <a:cubicBezTo>
                    <a:pt x="81676" y="8137"/>
                    <a:pt x="81754" y="8172"/>
                    <a:pt x="81806" y="8172"/>
                  </a:cubicBezTo>
                  <a:cubicBezTo>
                    <a:pt x="81829" y="8172"/>
                    <a:pt x="81847" y="8165"/>
                    <a:pt x="81857" y="8146"/>
                  </a:cubicBezTo>
                  <a:cubicBezTo>
                    <a:pt x="81923" y="8097"/>
                    <a:pt x="81985" y="8078"/>
                    <a:pt x="82044" y="8078"/>
                  </a:cubicBezTo>
                  <a:cubicBezTo>
                    <a:pt x="82201" y="8078"/>
                    <a:pt x="82340" y="8207"/>
                    <a:pt x="82495" y="8207"/>
                  </a:cubicBezTo>
                  <a:lnTo>
                    <a:pt x="82829" y="8055"/>
                  </a:lnTo>
                  <a:lnTo>
                    <a:pt x="82647" y="7994"/>
                  </a:lnTo>
                  <a:cubicBezTo>
                    <a:pt x="82708" y="7812"/>
                    <a:pt x="82981" y="7934"/>
                    <a:pt x="83042" y="7721"/>
                  </a:cubicBezTo>
                  <a:cubicBezTo>
                    <a:pt x="82890" y="7508"/>
                    <a:pt x="83012" y="7265"/>
                    <a:pt x="82920" y="7022"/>
                  </a:cubicBezTo>
                  <a:lnTo>
                    <a:pt x="82920" y="7022"/>
                  </a:lnTo>
                  <a:lnTo>
                    <a:pt x="82708" y="7113"/>
                  </a:lnTo>
                  <a:lnTo>
                    <a:pt x="82556" y="6718"/>
                  </a:lnTo>
                  <a:lnTo>
                    <a:pt x="82434" y="6748"/>
                  </a:lnTo>
                  <a:lnTo>
                    <a:pt x="82586" y="7082"/>
                  </a:lnTo>
                  <a:lnTo>
                    <a:pt x="82525" y="7143"/>
                  </a:lnTo>
                  <a:lnTo>
                    <a:pt x="82556" y="7204"/>
                  </a:lnTo>
                  <a:lnTo>
                    <a:pt x="82252" y="7660"/>
                  </a:lnTo>
                  <a:lnTo>
                    <a:pt x="82525" y="7812"/>
                  </a:lnTo>
                  <a:lnTo>
                    <a:pt x="82525" y="8025"/>
                  </a:lnTo>
                  <a:lnTo>
                    <a:pt x="82404" y="8025"/>
                  </a:lnTo>
                  <a:lnTo>
                    <a:pt x="82343" y="7842"/>
                  </a:lnTo>
                  <a:lnTo>
                    <a:pt x="82161" y="7964"/>
                  </a:lnTo>
                  <a:lnTo>
                    <a:pt x="82009" y="7721"/>
                  </a:lnTo>
                  <a:cubicBezTo>
                    <a:pt x="81974" y="7721"/>
                    <a:pt x="81939" y="7723"/>
                    <a:pt x="81906" y="7723"/>
                  </a:cubicBezTo>
                  <a:cubicBezTo>
                    <a:pt x="81825" y="7723"/>
                    <a:pt x="81757" y="7708"/>
                    <a:pt x="81735" y="7599"/>
                  </a:cubicBezTo>
                  <a:cubicBezTo>
                    <a:pt x="81674" y="7508"/>
                    <a:pt x="81735" y="7386"/>
                    <a:pt x="81826" y="7356"/>
                  </a:cubicBezTo>
                  <a:lnTo>
                    <a:pt x="81887" y="7508"/>
                  </a:lnTo>
                  <a:lnTo>
                    <a:pt x="82130" y="7386"/>
                  </a:lnTo>
                  <a:lnTo>
                    <a:pt x="82069" y="7174"/>
                  </a:lnTo>
                  <a:lnTo>
                    <a:pt x="82069" y="7174"/>
                  </a:lnTo>
                  <a:lnTo>
                    <a:pt x="82221" y="7204"/>
                  </a:lnTo>
                  <a:lnTo>
                    <a:pt x="82252" y="7447"/>
                  </a:lnTo>
                  <a:lnTo>
                    <a:pt x="82373" y="7326"/>
                  </a:lnTo>
                  <a:lnTo>
                    <a:pt x="82373" y="7143"/>
                  </a:lnTo>
                  <a:lnTo>
                    <a:pt x="82221" y="7082"/>
                  </a:lnTo>
                  <a:lnTo>
                    <a:pt x="82221" y="6930"/>
                  </a:lnTo>
                  <a:lnTo>
                    <a:pt x="82039" y="6718"/>
                  </a:lnTo>
                  <a:lnTo>
                    <a:pt x="81978" y="7022"/>
                  </a:lnTo>
                  <a:lnTo>
                    <a:pt x="81857" y="6809"/>
                  </a:lnTo>
                  <a:lnTo>
                    <a:pt x="81917" y="6718"/>
                  </a:lnTo>
                  <a:lnTo>
                    <a:pt x="81887" y="6687"/>
                  </a:lnTo>
                  <a:lnTo>
                    <a:pt x="81705" y="6809"/>
                  </a:lnTo>
                  <a:lnTo>
                    <a:pt x="81796" y="6900"/>
                  </a:lnTo>
                  <a:lnTo>
                    <a:pt x="81674" y="6930"/>
                  </a:lnTo>
                  <a:cubicBezTo>
                    <a:pt x="81588" y="6815"/>
                    <a:pt x="81638" y="6645"/>
                    <a:pt x="81461" y="6628"/>
                  </a:cubicBezTo>
                  <a:lnTo>
                    <a:pt x="81461" y="6628"/>
                  </a:lnTo>
                  <a:cubicBezTo>
                    <a:pt x="81461" y="6637"/>
                    <a:pt x="81461" y="6646"/>
                    <a:pt x="81461" y="6657"/>
                  </a:cubicBezTo>
                  <a:cubicBezTo>
                    <a:pt x="81482" y="6657"/>
                    <a:pt x="81461" y="6670"/>
                    <a:pt x="81446" y="6670"/>
                  </a:cubicBezTo>
                  <a:cubicBezTo>
                    <a:pt x="81438" y="6670"/>
                    <a:pt x="81431" y="6667"/>
                    <a:pt x="81431" y="6657"/>
                  </a:cubicBezTo>
                  <a:cubicBezTo>
                    <a:pt x="81436" y="6647"/>
                    <a:pt x="81441" y="6637"/>
                    <a:pt x="81446" y="6627"/>
                  </a:cubicBezTo>
                  <a:lnTo>
                    <a:pt x="81446" y="6627"/>
                  </a:lnTo>
                  <a:cubicBezTo>
                    <a:pt x="81441" y="6627"/>
                    <a:pt x="81436" y="6627"/>
                    <a:pt x="81431" y="6627"/>
                  </a:cubicBezTo>
                  <a:cubicBezTo>
                    <a:pt x="81431" y="6627"/>
                    <a:pt x="81431" y="6596"/>
                    <a:pt x="81431" y="6535"/>
                  </a:cubicBezTo>
                  <a:cubicBezTo>
                    <a:pt x="81449" y="6554"/>
                    <a:pt x="81457" y="6572"/>
                    <a:pt x="81460" y="6597"/>
                  </a:cubicBezTo>
                  <a:lnTo>
                    <a:pt x="81460" y="6597"/>
                  </a:lnTo>
                  <a:cubicBezTo>
                    <a:pt x="81501" y="6504"/>
                    <a:pt x="81522" y="6429"/>
                    <a:pt x="81522" y="6353"/>
                  </a:cubicBezTo>
                  <a:lnTo>
                    <a:pt x="81340" y="6323"/>
                  </a:lnTo>
                  <a:lnTo>
                    <a:pt x="81309" y="6171"/>
                  </a:lnTo>
                  <a:lnTo>
                    <a:pt x="81127" y="6171"/>
                  </a:lnTo>
                  <a:lnTo>
                    <a:pt x="81036" y="5958"/>
                  </a:lnTo>
                  <a:lnTo>
                    <a:pt x="81249" y="5867"/>
                  </a:lnTo>
                  <a:lnTo>
                    <a:pt x="81279" y="6019"/>
                  </a:lnTo>
                  <a:lnTo>
                    <a:pt x="81431" y="5927"/>
                  </a:lnTo>
                  <a:lnTo>
                    <a:pt x="81522" y="6019"/>
                  </a:lnTo>
                  <a:lnTo>
                    <a:pt x="81613" y="5927"/>
                  </a:lnTo>
                  <a:lnTo>
                    <a:pt x="81644" y="6201"/>
                  </a:lnTo>
                  <a:lnTo>
                    <a:pt x="81857" y="6079"/>
                  </a:lnTo>
                  <a:lnTo>
                    <a:pt x="82009" y="6171"/>
                  </a:lnTo>
                  <a:lnTo>
                    <a:pt x="82252" y="5988"/>
                  </a:lnTo>
                  <a:lnTo>
                    <a:pt x="82373" y="6171"/>
                  </a:lnTo>
                  <a:lnTo>
                    <a:pt x="82586" y="6171"/>
                  </a:lnTo>
                  <a:cubicBezTo>
                    <a:pt x="82647" y="6171"/>
                    <a:pt x="82677" y="6140"/>
                    <a:pt x="82738" y="6110"/>
                  </a:cubicBezTo>
                  <a:lnTo>
                    <a:pt x="82860" y="6323"/>
                  </a:lnTo>
                  <a:lnTo>
                    <a:pt x="83042" y="6110"/>
                  </a:lnTo>
                  <a:cubicBezTo>
                    <a:pt x="82981" y="5897"/>
                    <a:pt x="82738" y="5988"/>
                    <a:pt x="82738" y="5745"/>
                  </a:cubicBezTo>
                  <a:lnTo>
                    <a:pt x="82799" y="5684"/>
                  </a:lnTo>
                  <a:lnTo>
                    <a:pt x="82525" y="5593"/>
                  </a:lnTo>
                  <a:cubicBezTo>
                    <a:pt x="82464" y="5684"/>
                    <a:pt x="82252" y="5593"/>
                    <a:pt x="82221" y="5775"/>
                  </a:cubicBezTo>
                  <a:lnTo>
                    <a:pt x="82312" y="5897"/>
                  </a:lnTo>
                  <a:lnTo>
                    <a:pt x="81948" y="5836"/>
                  </a:lnTo>
                  <a:lnTo>
                    <a:pt x="81765" y="5897"/>
                  </a:lnTo>
                  <a:lnTo>
                    <a:pt x="81765" y="5745"/>
                  </a:lnTo>
                  <a:lnTo>
                    <a:pt x="82100" y="5684"/>
                  </a:lnTo>
                  <a:lnTo>
                    <a:pt x="81948" y="5411"/>
                  </a:lnTo>
                  <a:lnTo>
                    <a:pt x="81583" y="5806"/>
                  </a:lnTo>
                  <a:lnTo>
                    <a:pt x="81401" y="5806"/>
                  </a:lnTo>
                  <a:cubicBezTo>
                    <a:pt x="81492" y="5684"/>
                    <a:pt x="81644" y="5593"/>
                    <a:pt x="81553" y="5441"/>
                  </a:cubicBezTo>
                  <a:lnTo>
                    <a:pt x="81309" y="5350"/>
                  </a:lnTo>
                  <a:cubicBezTo>
                    <a:pt x="81309" y="5380"/>
                    <a:pt x="81279" y="5380"/>
                    <a:pt x="81279" y="5411"/>
                  </a:cubicBezTo>
                  <a:cubicBezTo>
                    <a:pt x="81309" y="5441"/>
                    <a:pt x="81309" y="5441"/>
                    <a:pt x="81340" y="5471"/>
                  </a:cubicBezTo>
                  <a:lnTo>
                    <a:pt x="81309" y="5502"/>
                  </a:lnTo>
                  <a:lnTo>
                    <a:pt x="81279" y="5441"/>
                  </a:lnTo>
                  <a:lnTo>
                    <a:pt x="81066" y="5441"/>
                  </a:lnTo>
                  <a:cubicBezTo>
                    <a:pt x="81036" y="5441"/>
                    <a:pt x="81005" y="5380"/>
                    <a:pt x="80975" y="5350"/>
                  </a:cubicBezTo>
                  <a:lnTo>
                    <a:pt x="80550" y="5471"/>
                  </a:lnTo>
                  <a:lnTo>
                    <a:pt x="80671" y="5320"/>
                  </a:lnTo>
                  <a:lnTo>
                    <a:pt x="80580" y="5198"/>
                  </a:lnTo>
                  <a:lnTo>
                    <a:pt x="80489" y="5350"/>
                  </a:lnTo>
                  <a:cubicBezTo>
                    <a:pt x="80386" y="5371"/>
                    <a:pt x="80296" y="5433"/>
                    <a:pt x="80202" y="5433"/>
                  </a:cubicBezTo>
                  <a:cubicBezTo>
                    <a:pt x="80158" y="5433"/>
                    <a:pt x="80112" y="5419"/>
                    <a:pt x="80063" y="5380"/>
                  </a:cubicBezTo>
                  <a:lnTo>
                    <a:pt x="80063" y="5289"/>
                  </a:lnTo>
                  <a:lnTo>
                    <a:pt x="80276" y="5259"/>
                  </a:lnTo>
                  <a:lnTo>
                    <a:pt x="80276" y="5016"/>
                  </a:lnTo>
                  <a:lnTo>
                    <a:pt x="80124" y="4955"/>
                  </a:lnTo>
                  <a:cubicBezTo>
                    <a:pt x="80124" y="4833"/>
                    <a:pt x="80124" y="4772"/>
                    <a:pt x="80124" y="4681"/>
                  </a:cubicBezTo>
                  <a:lnTo>
                    <a:pt x="80094" y="4681"/>
                  </a:lnTo>
                  <a:lnTo>
                    <a:pt x="79881" y="5228"/>
                  </a:lnTo>
                  <a:lnTo>
                    <a:pt x="79759" y="5168"/>
                  </a:lnTo>
                  <a:lnTo>
                    <a:pt x="79820" y="5107"/>
                  </a:lnTo>
                  <a:lnTo>
                    <a:pt x="79638" y="4833"/>
                  </a:lnTo>
                  <a:lnTo>
                    <a:pt x="79546" y="4833"/>
                  </a:lnTo>
                  <a:lnTo>
                    <a:pt x="79546" y="5046"/>
                  </a:lnTo>
                  <a:lnTo>
                    <a:pt x="79486" y="5016"/>
                  </a:lnTo>
                  <a:lnTo>
                    <a:pt x="79425" y="5228"/>
                  </a:lnTo>
                  <a:lnTo>
                    <a:pt x="79364" y="4894"/>
                  </a:lnTo>
                  <a:lnTo>
                    <a:pt x="79121" y="5016"/>
                  </a:lnTo>
                  <a:lnTo>
                    <a:pt x="78969" y="5320"/>
                  </a:lnTo>
                  <a:lnTo>
                    <a:pt x="78817" y="5228"/>
                  </a:lnTo>
                  <a:lnTo>
                    <a:pt x="78756" y="5289"/>
                  </a:lnTo>
                  <a:lnTo>
                    <a:pt x="78513" y="4955"/>
                  </a:lnTo>
                  <a:lnTo>
                    <a:pt x="78331" y="5228"/>
                  </a:lnTo>
                  <a:lnTo>
                    <a:pt x="78209" y="4894"/>
                  </a:lnTo>
                  <a:lnTo>
                    <a:pt x="78057" y="4894"/>
                  </a:lnTo>
                  <a:lnTo>
                    <a:pt x="78148" y="5076"/>
                  </a:lnTo>
                  <a:lnTo>
                    <a:pt x="78148" y="5076"/>
                  </a:lnTo>
                  <a:lnTo>
                    <a:pt x="77844" y="5016"/>
                  </a:lnTo>
                  <a:lnTo>
                    <a:pt x="77814" y="5137"/>
                  </a:lnTo>
                  <a:lnTo>
                    <a:pt x="77723" y="5137"/>
                  </a:lnTo>
                  <a:lnTo>
                    <a:pt x="77480" y="4924"/>
                  </a:lnTo>
                  <a:cubicBezTo>
                    <a:pt x="77519" y="4865"/>
                    <a:pt x="77583" y="4832"/>
                    <a:pt x="77657" y="4832"/>
                  </a:cubicBezTo>
                  <a:cubicBezTo>
                    <a:pt x="77697" y="4832"/>
                    <a:pt x="77740" y="4842"/>
                    <a:pt x="77784" y="4864"/>
                  </a:cubicBezTo>
                  <a:cubicBezTo>
                    <a:pt x="77795" y="4869"/>
                    <a:pt x="77809" y="4872"/>
                    <a:pt x="77825" y="4872"/>
                  </a:cubicBezTo>
                  <a:cubicBezTo>
                    <a:pt x="77891" y="4872"/>
                    <a:pt x="77989" y="4827"/>
                    <a:pt x="78087" y="4803"/>
                  </a:cubicBezTo>
                  <a:lnTo>
                    <a:pt x="78087" y="4529"/>
                  </a:lnTo>
                  <a:lnTo>
                    <a:pt x="78300" y="4499"/>
                  </a:lnTo>
                  <a:lnTo>
                    <a:pt x="78179" y="4377"/>
                  </a:lnTo>
                  <a:lnTo>
                    <a:pt x="77784" y="4408"/>
                  </a:lnTo>
                  <a:lnTo>
                    <a:pt x="77692" y="4316"/>
                  </a:lnTo>
                  <a:lnTo>
                    <a:pt x="77784" y="4256"/>
                  </a:lnTo>
                  <a:lnTo>
                    <a:pt x="77632" y="4134"/>
                  </a:lnTo>
                  <a:lnTo>
                    <a:pt x="77632" y="4286"/>
                  </a:lnTo>
                  <a:lnTo>
                    <a:pt x="77571" y="4286"/>
                  </a:lnTo>
                  <a:lnTo>
                    <a:pt x="77540" y="4134"/>
                  </a:lnTo>
                  <a:cubicBezTo>
                    <a:pt x="77516" y="4134"/>
                    <a:pt x="77487" y="4139"/>
                    <a:pt x="77461" y="4139"/>
                  </a:cubicBezTo>
                  <a:cubicBezTo>
                    <a:pt x="77421" y="4139"/>
                    <a:pt x="77388" y="4128"/>
                    <a:pt x="77388" y="4073"/>
                  </a:cubicBezTo>
                  <a:lnTo>
                    <a:pt x="77297" y="4134"/>
                  </a:lnTo>
                  <a:lnTo>
                    <a:pt x="77480" y="4347"/>
                  </a:lnTo>
                  <a:lnTo>
                    <a:pt x="77480" y="4408"/>
                  </a:lnTo>
                  <a:lnTo>
                    <a:pt x="77145" y="4620"/>
                  </a:lnTo>
                  <a:lnTo>
                    <a:pt x="77024" y="4347"/>
                  </a:lnTo>
                  <a:lnTo>
                    <a:pt x="77084" y="4256"/>
                  </a:lnTo>
                  <a:cubicBezTo>
                    <a:pt x="77054" y="4134"/>
                    <a:pt x="76841" y="4104"/>
                    <a:pt x="76872" y="3921"/>
                  </a:cubicBezTo>
                  <a:lnTo>
                    <a:pt x="76811" y="3861"/>
                  </a:lnTo>
                  <a:lnTo>
                    <a:pt x="76841" y="3830"/>
                  </a:lnTo>
                  <a:lnTo>
                    <a:pt x="76902" y="3891"/>
                  </a:lnTo>
                  <a:lnTo>
                    <a:pt x="77024" y="3952"/>
                  </a:lnTo>
                  <a:lnTo>
                    <a:pt x="77236" y="3830"/>
                  </a:lnTo>
                  <a:lnTo>
                    <a:pt x="77419" y="4043"/>
                  </a:lnTo>
                  <a:cubicBezTo>
                    <a:pt x="77439" y="4053"/>
                    <a:pt x="77463" y="4053"/>
                    <a:pt x="77485" y="4053"/>
                  </a:cubicBezTo>
                  <a:lnTo>
                    <a:pt x="77485" y="4053"/>
                  </a:lnTo>
                  <a:cubicBezTo>
                    <a:pt x="77530" y="4053"/>
                    <a:pt x="77571" y="4053"/>
                    <a:pt x="77571" y="4134"/>
                  </a:cubicBezTo>
                  <a:lnTo>
                    <a:pt x="77632" y="4134"/>
                  </a:lnTo>
                  <a:lnTo>
                    <a:pt x="77632" y="3982"/>
                  </a:lnTo>
                  <a:lnTo>
                    <a:pt x="77844" y="3982"/>
                  </a:lnTo>
                  <a:lnTo>
                    <a:pt x="78057" y="3769"/>
                  </a:lnTo>
                  <a:lnTo>
                    <a:pt x="78057" y="3192"/>
                  </a:lnTo>
                  <a:lnTo>
                    <a:pt x="77875" y="3283"/>
                  </a:lnTo>
                  <a:lnTo>
                    <a:pt x="77784" y="3192"/>
                  </a:lnTo>
                  <a:lnTo>
                    <a:pt x="77662" y="3557"/>
                  </a:lnTo>
                  <a:lnTo>
                    <a:pt x="77540" y="3405"/>
                  </a:lnTo>
                  <a:lnTo>
                    <a:pt x="77236" y="3435"/>
                  </a:lnTo>
                  <a:lnTo>
                    <a:pt x="76993" y="3192"/>
                  </a:lnTo>
                  <a:lnTo>
                    <a:pt x="76841" y="3192"/>
                  </a:lnTo>
                  <a:lnTo>
                    <a:pt x="76811" y="3070"/>
                  </a:lnTo>
                  <a:lnTo>
                    <a:pt x="76689" y="3070"/>
                  </a:lnTo>
                  <a:cubicBezTo>
                    <a:pt x="76674" y="3131"/>
                    <a:pt x="76636" y="3139"/>
                    <a:pt x="76594" y="3139"/>
                  </a:cubicBezTo>
                  <a:cubicBezTo>
                    <a:pt x="76580" y="3139"/>
                    <a:pt x="76566" y="3138"/>
                    <a:pt x="76552" y="3138"/>
                  </a:cubicBezTo>
                  <a:cubicBezTo>
                    <a:pt x="76524" y="3138"/>
                    <a:pt x="76497" y="3141"/>
                    <a:pt x="76477" y="3161"/>
                  </a:cubicBezTo>
                  <a:lnTo>
                    <a:pt x="76446" y="3344"/>
                  </a:lnTo>
                  <a:lnTo>
                    <a:pt x="76294" y="3253"/>
                  </a:lnTo>
                  <a:lnTo>
                    <a:pt x="76203" y="3435"/>
                  </a:lnTo>
                  <a:cubicBezTo>
                    <a:pt x="76189" y="3437"/>
                    <a:pt x="76176" y="3438"/>
                    <a:pt x="76165" y="3438"/>
                  </a:cubicBezTo>
                  <a:cubicBezTo>
                    <a:pt x="76025" y="3438"/>
                    <a:pt x="76046" y="3278"/>
                    <a:pt x="75990" y="3222"/>
                  </a:cubicBezTo>
                  <a:lnTo>
                    <a:pt x="75899" y="3283"/>
                  </a:lnTo>
                  <a:cubicBezTo>
                    <a:pt x="75869" y="3253"/>
                    <a:pt x="75869" y="3222"/>
                    <a:pt x="75869" y="3222"/>
                  </a:cubicBezTo>
                  <a:cubicBezTo>
                    <a:pt x="75899" y="3161"/>
                    <a:pt x="75899" y="3101"/>
                    <a:pt x="75929" y="3070"/>
                  </a:cubicBezTo>
                  <a:lnTo>
                    <a:pt x="75929" y="2614"/>
                  </a:lnTo>
                  <a:lnTo>
                    <a:pt x="76385" y="2493"/>
                  </a:lnTo>
                  <a:lnTo>
                    <a:pt x="76294" y="2857"/>
                  </a:lnTo>
                  <a:lnTo>
                    <a:pt x="76416" y="2979"/>
                  </a:lnTo>
                  <a:lnTo>
                    <a:pt x="76477" y="2918"/>
                  </a:lnTo>
                  <a:lnTo>
                    <a:pt x="76598" y="2979"/>
                  </a:lnTo>
                  <a:cubicBezTo>
                    <a:pt x="76628" y="2918"/>
                    <a:pt x="76659" y="2827"/>
                    <a:pt x="76659" y="2766"/>
                  </a:cubicBezTo>
                  <a:cubicBezTo>
                    <a:pt x="76659" y="2675"/>
                    <a:pt x="76659" y="2614"/>
                    <a:pt x="76628" y="2554"/>
                  </a:cubicBezTo>
                  <a:lnTo>
                    <a:pt x="76477" y="2493"/>
                  </a:lnTo>
                  <a:lnTo>
                    <a:pt x="76477" y="2462"/>
                  </a:lnTo>
                  <a:lnTo>
                    <a:pt x="76963" y="2462"/>
                  </a:lnTo>
                  <a:lnTo>
                    <a:pt x="76963" y="2584"/>
                  </a:lnTo>
                  <a:cubicBezTo>
                    <a:pt x="77000" y="2600"/>
                    <a:pt x="77034" y="2607"/>
                    <a:pt x="77065" y="2607"/>
                  </a:cubicBezTo>
                  <a:cubicBezTo>
                    <a:pt x="77212" y="2607"/>
                    <a:pt x="77304" y="2462"/>
                    <a:pt x="77480" y="2462"/>
                  </a:cubicBezTo>
                  <a:lnTo>
                    <a:pt x="77905" y="2918"/>
                  </a:lnTo>
                  <a:lnTo>
                    <a:pt x="77966" y="2705"/>
                  </a:lnTo>
                  <a:lnTo>
                    <a:pt x="78087" y="2675"/>
                  </a:lnTo>
                  <a:lnTo>
                    <a:pt x="77996" y="2462"/>
                  </a:lnTo>
                  <a:lnTo>
                    <a:pt x="78270" y="2432"/>
                  </a:lnTo>
                  <a:lnTo>
                    <a:pt x="78148" y="2310"/>
                  </a:lnTo>
                  <a:cubicBezTo>
                    <a:pt x="78118" y="2341"/>
                    <a:pt x="78057" y="2371"/>
                    <a:pt x="77996" y="2371"/>
                  </a:cubicBezTo>
                  <a:lnTo>
                    <a:pt x="77875" y="2371"/>
                  </a:lnTo>
                  <a:cubicBezTo>
                    <a:pt x="77966" y="2158"/>
                    <a:pt x="77936" y="1946"/>
                    <a:pt x="77753" y="1794"/>
                  </a:cubicBezTo>
                  <a:lnTo>
                    <a:pt x="77753" y="1794"/>
                  </a:lnTo>
                  <a:lnTo>
                    <a:pt x="77814" y="2098"/>
                  </a:lnTo>
                  <a:cubicBezTo>
                    <a:pt x="77761" y="2082"/>
                    <a:pt x="77712" y="2075"/>
                    <a:pt x="77665" y="2075"/>
                  </a:cubicBezTo>
                  <a:cubicBezTo>
                    <a:pt x="77445" y="2075"/>
                    <a:pt x="77285" y="2224"/>
                    <a:pt x="77084" y="2250"/>
                  </a:cubicBezTo>
                  <a:lnTo>
                    <a:pt x="77024" y="2462"/>
                  </a:lnTo>
                  <a:lnTo>
                    <a:pt x="76872" y="2037"/>
                  </a:lnTo>
                  <a:lnTo>
                    <a:pt x="76689" y="2098"/>
                  </a:lnTo>
                  <a:lnTo>
                    <a:pt x="76689" y="1946"/>
                  </a:lnTo>
                  <a:lnTo>
                    <a:pt x="76628" y="1885"/>
                  </a:lnTo>
                  <a:lnTo>
                    <a:pt x="76689" y="1854"/>
                  </a:lnTo>
                  <a:lnTo>
                    <a:pt x="76628" y="1459"/>
                  </a:lnTo>
                  <a:lnTo>
                    <a:pt x="76628" y="1459"/>
                  </a:lnTo>
                  <a:lnTo>
                    <a:pt x="76841" y="1550"/>
                  </a:lnTo>
                  <a:lnTo>
                    <a:pt x="76872" y="1216"/>
                  </a:lnTo>
                  <a:lnTo>
                    <a:pt x="76963" y="1307"/>
                  </a:lnTo>
                  <a:lnTo>
                    <a:pt x="77024" y="1247"/>
                  </a:lnTo>
                  <a:cubicBezTo>
                    <a:pt x="77076" y="1299"/>
                    <a:pt x="77124" y="1319"/>
                    <a:pt x="77172" y="1319"/>
                  </a:cubicBezTo>
                  <a:cubicBezTo>
                    <a:pt x="77263" y="1319"/>
                    <a:pt x="77349" y="1246"/>
                    <a:pt x="77449" y="1186"/>
                  </a:cubicBezTo>
                  <a:lnTo>
                    <a:pt x="77145" y="1003"/>
                  </a:lnTo>
                  <a:lnTo>
                    <a:pt x="77024" y="1155"/>
                  </a:lnTo>
                  <a:lnTo>
                    <a:pt x="76720" y="943"/>
                  </a:lnTo>
                  <a:lnTo>
                    <a:pt x="76507" y="1125"/>
                  </a:lnTo>
                  <a:lnTo>
                    <a:pt x="76355" y="882"/>
                  </a:lnTo>
                  <a:lnTo>
                    <a:pt x="76021" y="973"/>
                  </a:lnTo>
                  <a:lnTo>
                    <a:pt x="76112" y="1520"/>
                  </a:lnTo>
                  <a:cubicBezTo>
                    <a:pt x="76264" y="1520"/>
                    <a:pt x="76416" y="1520"/>
                    <a:pt x="76568" y="1581"/>
                  </a:cubicBezTo>
                  <a:lnTo>
                    <a:pt x="76325" y="1854"/>
                  </a:lnTo>
                  <a:lnTo>
                    <a:pt x="76112" y="1733"/>
                  </a:lnTo>
                  <a:lnTo>
                    <a:pt x="76173" y="2067"/>
                  </a:lnTo>
                  <a:lnTo>
                    <a:pt x="76021" y="2067"/>
                  </a:lnTo>
                  <a:lnTo>
                    <a:pt x="75990" y="1824"/>
                  </a:lnTo>
                  <a:cubicBezTo>
                    <a:pt x="75929" y="1915"/>
                    <a:pt x="75899" y="1976"/>
                    <a:pt x="75869" y="2037"/>
                  </a:cubicBezTo>
                  <a:cubicBezTo>
                    <a:pt x="75838" y="2098"/>
                    <a:pt x="75777" y="2158"/>
                    <a:pt x="75717" y="2250"/>
                  </a:cubicBezTo>
                  <a:lnTo>
                    <a:pt x="75625" y="2128"/>
                  </a:lnTo>
                  <a:lnTo>
                    <a:pt x="75291" y="2158"/>
                  </a:lnTo>
                  <a:lnTo>
                    <a:pt x="75261" y="2006"/>
                  </a:lnTo>
                  <a:lnTo>
                    <a:pt x="74866" y="2006"/>
                  </a:lnTo>
                  <a:lnTo>
                    <a:pt x="74835" y="1854"/>
                  </a:lnTo>
                  <a:lnTo>
                    <a:pt x="74714" y="1854"/>
                  </a:lnTo>
                  <a:cubicBezTo>
                    <a:pt x="74683" y="1885"/>
                    <a:pt x="74683" y="1885"/>
                    <a:pt x="74653" y="1915"/>
                  </a:cubicBezTo>
                  <a:lnTo>
                    <a:pt x="74622" y="1885"/>
                  </a:lnTo>
                  <a:lnTo>
                    <a:pt x="74683" y="1854"/>
                  </a:lnTo>
                  <a:cubicBezTo>
                    <a:pt x="74714" y="1763"/>
                    <a:pt x="74774" y="1702"/>
                    <a:pt x="74774" y="1642"/>
                  </a:cubicBezTo>
                  <a:lnTo>
                    <a:pt x="75200" y="1398"/>
                  </a:lnTo>
                  <a:lnTo>
                    <a:pt x="75625" y="1550"/>
                  </a:lnTo>
                  <a:lnTo>
                    <a:pt x="75777" y="1307"/>
                  </a:lnTo>
                  <a:cubicBezTo>
                    <a:pt x="75990" y="1368"/>
                    <a:pt x="75838" y="1459"/>
                    <a:pt x="75838" y="1520"/>
                  </a:cubicBezTo>
                  <a:cubicBezTo>
                    <a:pt x="76021" y="1490"/>
                    <a:pt x="76021" y="1490"/>
                    <a:pt x="75990" y="1247"/>
                  </a:cubicBezTo>
                  <a:lnTo>
                    <a:pt x="75686" y="1003"/>
                  </a:lnTo>
                  <a:cubicBezTo>
                    <a:pt x="75634" y="998"/>
                    <a:pt x="75582" y="996"/>
                    <a:pt x="75530" y="996"/>
                  </a:cubicBezTo>
                  <a:cubicBezTo>
                    <a:pt x="75278" y="996"/>
                    <a:pt x="75026" y="1055"/>
                    <a:pt x="74774" y="1155"/>
                  </a:cubicBezTo>
                  <a:lnTo>
                    <a:pt x="74440" y="1034"/>
                  </a:lnTo>
                  <a:lnTo>
                    <a:pt x="74592" y="639"/>
                  </a:lnTo>
                  <a:lnTo>
                    <a:pt x="74136" y="395"/>
                  </a:lnTo>
                  <a:lnTo>
                    <a:pt x="74075" y="517"/>
                  </a:lnTo>
                  <a:cubicBezTo>
                    <a:pt x="73954" y="426"/>
                    <a:pt x="74075" y="335"/>
                    <a:pt x="74075" y="243"/>
                  </a:cubicBezTo>
                  <a:lnTo>
                    <a:pt x="73923" y="0"/>
                  </a:lnTo>
                  <a:close/>
                </a:path>
              </a:pathLst>
            </a:custGeom>
            <a:solidFill>
              <a:schemeClr val="lt1"/>
            </a:solidFill>
            <a:ln w="0">
              <a:noFill/>
            </a:ln>
          </p:spPr>
          <p:style>
            <a:lnRef idx="0"/>
            <a:fillRef idx="0"/>
            <a:effectRef idx="0"/>
            <a:fontRef idx="minor"/>
          </p:style>
        </p:sp>
        <p:sp>
          <p:nvSpPr>
            <p:cNvPr id="2" name="Google Shape;11;p50"/>
            <p:cNvSpPr/>
            <p:nvPr/>
          </p:nvSpPr>
          <p:spPr>
            <a:xfrm rot="20323200">
              <a:off x="-227160" y="4261320"/>
              <a:ext cx="140040" cy="240480"/>
            </a:xfrm>
            <a:custGeom>
              <a:avLst/>
              <a:gdLst/>
              <a:ahLst/>
              <a:rect l="l" t="t" r="r" b="b"/>
              <a:pathLst>
                <a:path w="1187" h="2159">
                  <a:moveTo>
                    <a:pt x="168" y="654"/>
                  </a:moveTo>
                  <a:lnTo>
                    <a:pt x="214" y="669"/>
                  </a:lnTo>
                  <a:lnTo>
                    <a:pt x="183" y="669"/>
                  </a:lnTo>
                  <a:lnTo>
                    <a:pt x="168" y="654"/>
                  </a:lnTo>
                  <a:close/>
                  <a:moveTo>
                    <a:pt x="700" y="1033"/>
                  </a:moveTo>
                  <a:lnTo>
                    <a:pt x="700" y="1064"/>
                  </a:lnTo>
                  <a:lnTo>
                    <a:pt x="639" y="1064"/>
                  </a:lnTo>
                  <a:lnTo>
                    <a:pt x="639" y="1033"/>
                  </a:lnTo>
                  <a:close/>
                  <a:moveTo>
                    <a:pt x="791" y="1277"/>
                  </a:moveTo>
                  <a:lnTo>
                    <a:pt x="791" y="1307"/>
                  </a:lnTo>
                  <a:lnTo>
                    <a:pt x="700" y="1307"/>
                  </a:lnTo>
                  <a:lnTo>
                    <a:pt x="700" y="1277"/>
                  </a:lnTo>
                  <a:close/>
                  <a:moveTo>
                    <a:pt x="791" y="1429"/>
                  </a:moveTo>
                  <a:lnTo>
                    <a:pt x="791" y="1459"/>
                  </a:lnTo>
                  <a:lnTo>
                    <a:pt x="700" y="1459"/>
                  </a:lnTo>
                  <a:lnTo>
                    <a:pt x="700" y="1429"/>
                  </a:lnTo>
                  <a:close/>
                  <a:moveTo>
                    <a:pt x="852" y="0"/>
                  </a:moveTo>
                  <a:lnTo>
                    <a:pt x="518" y="30"/>
                  </a:lnTo>
                  <a:lnTo>
                    <a:pt x="366" y="213"/>
                  </a:lnTo>
                  <a:lnTo>
                    <a:pt x="305" y="486"/>
                  </a:lnTo>
                  <a:lnTo>
                    <a:pt x="335" y="486"/>
                  </a:lnTo>
                  <a:lnTo>
                    <a:pt x="335" y="578"/>
                  </a:lnTo>
                  <a:lnTo>
                    <a:pt x="305" y="578"/>
                  </a:lnTo>
                  <a:lnTo>
                    <a:pt x="305" y="486"/>
                  </a:lnTo>
                  <a:lnTo>
                    <a:pt x="122" y="213"/>
                  </a:lnTo>
                  <a:lnTo>
                    <a:pt x="122" y="608"/>
                  </a:lnTo>
                  <a:lnTo>
                    <a:pt x="1" y="730"/>
                  </a:lnTo>
                  <a:lnTo>
                    <a:pt x="396" y="1033"/>
                  </a:lnTo>
                  <a:cubicBezTo>
                    <a:pt x="396" y="1033"/>
                    <a:pt x="426" y="1064"/>
                    <a:pt x="426" y="1094"/>
                  </a:cubicBezTo>
                  <a:lnTo>
                    <a:pt x="366" y="1185"/>
                  </a:lnTo>
                  <a:lnTo>
                    <a:pt x="609" y="1641"/>
                  </a:lnTo>
                  <a:lnTo>
                    <a:pt x="791" y="1641"/>
                  </a:lnTo>
                  <a:lnTo>
                    <a:pt x="700" y="1763"/>
                  </a:lnTo>
                  <a:lnTo>
                    <a:pt x="882" y="2158"/>
                  </a:lnTo>
                  <a:cubicBezTo>
                    <a:pt x="1034" y="2006"/>
                    <a:pt x="791" y="1915"/>
                    <a:pt x="852" y="1763"/>
                  </a:cubicBezTo>
                  <a:cubicBezTo>
                    <a:pt x="913" y="1611"/>
                    <a:pt x="943" y="1489"/>
                    <a:pt x="943" y="1337"/>
                  </a:cubicBezTo>
                  <a:cubicBezTo>
                    <a:pt x="943" y="1185"/>
                    <a:pt x="1065" y="1094"/>
                    <a:pt x="1186" y="1003"/>
                  </a:cubicBezTo>
                  <a:lnTo>
                    <a:pt x="913" y="730"/>
                  </a:lnTo>
                  <a:lnTo>
                    <a:pt x="974" y="638"/>
                  </a:lnTo>
                  <a:cubicBezTo>
                    <a:pt x="974" y="517"/>
                    <a:pt x="943" y="426"/>
                    <a:pt x="974" y="365"/>
                  </a:cubicBezTo>
                  <a:cubicBezTo>
                    <a:pt x="1004" y="274"/>
                    <a:pt x="1004" y="182"/>
                    <a:pt x="1004" y="91"/>
                  </a:cubicBezTo>
                  <a:lnTo>
                    <a:pt x="852" y="0"/>
                  </a:lnTo>
                  <a:close/>
                </a:path>
              </a:pathLst>
            </a:custGeom>
            <a:solidFill>
              <a:schemeClr val="lt1"/>
            </a:solidFill>
            <a:ln w="0">
              <a:noFill/>
            </a:ln>
          </p:spPr>
          <p:style>
            <a:lnRef idx="0"/>
            <a:fillRef idx="0"/>
            <a:effectRef idx="0"/>
            <a:fontRef idx="minor"/>
          </p:style>
        </p:sp>
        <p:sp>
          <p:nvSpPr>
            <p:cNvPr id="3" name="Google Shape;12;p50"/>
            <p:cNvSpPr/>
            <p:nvPr/>
          </p:nvSpPr>
          <p:spPr>
            <a:xfrm rot="20323200">
              <a:off x="-402120" y="3988080"/>
              <a:ext cx="165240" cy="182880"/>
            </a:xfrm>
            <a:custGeom>
              <a:avLst/>
              <a:gdLst/>
              <a:ahLst/>
              <a:rect l="l" t="t" r="r" b="b"/>
              <a:pathLst>
                <a:path w="1400" h="1643">
                  <a:moveTo>
                    <a:pt x="852" y="1"/>
                  </a:moveTo>
                  <a:lnTo>
                    <a:pt x="943" y="213"/>
                  </a:lnTo>
                  <a:cubicBezTo>
                    <a:pt x="913" y="426"/>
                    <a:pt x="700" y="457"/>
                    <a:pt x="639" y="578"/>
                  </a:cubicBezTo>
                  <a:lnTo>
                    <a:pt x="457" y="517"/>
                  </a:lnTo>
                  <a:lnTo>
                    <a:pt x="518" y="457"/>
                  </a:lnTo>
                  <a:lnTo>
                    <a:pt x="366" y="274"/>
                  </a:lnTo>
                  <a:lnTo>
                    <a:pt x="123" y="274"/>
                  </a:lnTo>
                  <a:lnTo>
                    <a:pt x="123" y="639"/>
                  </a:lnTo>
                  <a:lnTo>
                    <a:pt x="335" y="548"/>
                  </a:lnTo>
                  <a:lnTo>
                    <a:pt x="427" y="791"/>
                  </a:lnTo>
                  <a:lnTo>
                    <a:pt x="305" y="730"/>
                  </a:lnTo>
                  <a:lnTo>
                    <a:pt x="1" y="1034"/>
                  </a:lnTo>
                  <a:lnTo>
                    <a:pt x="335" y="1277"/>
                  </a:lnTo>
                  <a:lnTo>
                    <a:pt x="335" y="1429"/>
                  </a:lnTo>
                  <a:cubicBezTo>
                    <a:pt x="396" y="1460"/>
                    <a:pt x="427" y="1460"/>
                    <a:pt x="487" y="1520"/>
                  </a:cubicBezTo>
                  <a:cubicBezTo>
                    <a:pt x="548" y="1551"/>
                    <a:pt x="578" y="1581"/>
                    <a:pt x="639" y="1642"/>
                  </a:cubicBezTo>
                  <a:lnTo>
                    <a:pt x="1004" y="1338"/>
                  </a:lnTo>
                  <a:lnTo>
                    <a:pt x="1004" y="1186"/>
                  </a:lnTo>
                  <a:lnTo>
                    <a:pt x="1308" y="973"/>
                  </a:lnTo>
                  <a:cubicBezTo>
                    <a:pt x="1186" y="882"/>
                    <a:pt x="1095" y="821"/>
                    <a:pt x="1034" y="730"/>
                  </a:cubicBezTo>
                  <a:cubicBezTo>
                    <a:pt x="1004" y="700"/>
                    <a:pt x="1034" y="609"/>
                    <a:pt x="1034" y="548"/>
                  </a:cubicBezTo>
                  <a:lnTo>
                    <a:pt x="1278" y="457"/>
                  </a:lnTo>
                  <a:lnTo>
                    <a:pt x="1399" y="213"/>
                  </a:lnTo>
                  <a:lnTo>
                    <a:pt x="1126" y="213"/>
                  </a:lnTo>
                  <a:lnTo>
                    <a:pt x="1065" y="1"/>
                  </a:lnTo>
                  <a:close/>
                </a:path>
              </a:pathLst>
            </a:custGeom>
            <a:solidFill>
              <a:schemeClr val="lt1"/>
            </a:solidFill>
            <a:ln w="0">
              <a:noFill/>
            </a:ln>
          </p:spPr>
          <p:style>
            <a:lnRef idx="0"/>
            <a:fillRef idx="0"/>
            <a:effectRef idx="0"/>
            <a:fontRef idx="minor"/>
          </p:style>
        </p:sp>
        <p:sp>
          <p:nvSpPr>
            <p:cNvPr id="4" name="Google Shape;13;p50"/>
            <p:cNvSpPr/>
            <p:nvPr/>
          </p:nvSpPr>
          <p:spPr>
            <a:xfrm rot="20323200">
              <a:off x="23040" y="5469840"/>
              <a:ext cx="197640" cy="149040"/>
            </a:xfrm>
            <a:custGeom>
              <a:avLst/>
              <a:gdLst/>
              <a:ahLst/>
              <a:rect l="l" t="t" r="r" b="b"/>
              <a:pathLst>
                <a:path w="1673" h="1339">
                  <a:moveTo>
                    <a:pt x="183" y="1"/>
                  </a:moveTo>
                  <a:lnTo>
                    <a:pt x="1" y="92"/>
                  </a:lnTo>
                  <a:lnTo>
                    <a:pt x="153" y="153"/>
                  </a:lnTo>
                  <a:lnTo>
                    <a:pt x="244" y="517"/>
                  </a:lnTo>
                  <a:lnTo>
                    <a:pt x="548" y="396"/>
                  </a:lnTo>
                  <a:lnTo>
                    <a:pt x="548" y="396"/>
                  </a:lnTo>
                  <a:cubicBezTo>
                    <a:pt x="609" y="578"/>
                    <a:pt x="487" y="730"/>
                    <a:pt x="457" y="912"/>
                  </a:cubicBezTo>
                  <a:lnTo>
                    <a:pt x="335" y="943"/>
                  </a:lnTo>
                  <a:lnTo>
                    <a:pt x="335" y="1338"/>
                  </a:lnTo>
                  <a:lnTo>
                    <a:pt x="548" y="1277"/>
                  </a:lnTo>
                  <a:cubicBezTo>
                    <a:pt x="578" y="1186"/>
                    <a:pt x="609" y="1064"/>
                    <a:pt x="609" y="943"/>
                  </a:cubicBezTo>
                  <a:cubicBezTo>
                    <a:pt x="639" y="882"/>
                    <a:pt x="670" y="852"/>
                    <a:pt x="730" y="821"/>
                  </a:cubicBezTo>
                  <a:lnTo>
                    <a:pt x="791" y="821"/>
                  </a:lnTo>
                  <a:lnTo>
                    <a:pt x="1095" y="730"/>
                  </a:lnTo>
                  <a:lnTo>
                    <a:pt x="1156" y="882"/>
                  </a:lnTo>
                  <a:lnTo>
                    <a:pt x="1247" y="882"/>
                  </a:lnTo>
                  <a:lnTo>
                    <a:pt x="1278" y="609"/>
                  </a:lnTo>
                  <a:lnTo>
                    <a:pt x="1308" y="609"/>
                  </a:lnTo>
                  <a:lnTo>
                    <a:pt x="1460" y="821"/>
                  </a:lnTo>
                  <a:cubicBezTo>
                    <a:pt x="1430" y="882"/>
                    <a:pt x="1430" y="943"/>
                    <a:pt x="1430" y="1034"/>
                  </a:cubicBezTo>
                  <a:cubicBezTo>
                    <a:pt x="1460" y="1095"/>
                    <a:pt x="1490" y="1156"/>
                    <a:pt x="1551" y="1247"/>
                  </a:cubicBezTo>
                  <a:cubicBezTo>
                    <a:pt x="1673" y="1156"/>
                    <a:pt x="1642" y="1064"/>
                    <a:pt x="1612" y="973"/>
                  </a:cubicBezTo>
                  <a:cubicBezTo>
                    <a:pt x="1551" y="912"/>
                    <a:pt x="1521" y="852"/>
                    <a:pt x="1642" y="821"/>
                  </a:cubicBezTo>
                  <a:lnTo>
                    <a:pt x="1369" y="457"/>
                  </a:lnTo>
                  <a:lnTo>
                    <a:pt x="1308" y="517"/>
                  </a:lnTo>
                  <a:lnTo>
                    <a:pt x="1186" y="365"/>
                  </a:lnTo>
                  <a:lnTo>
                    <a:pt x="791" y="609"/>
                  </a:lnTo>
                  <a:lnTo>
                    <a:pt x="670" y="244"/>
                  </a:lnTo>
                  <a:lnTo>
                    <a:pt x="183" y="1"/>
                  </a:lnTo>
                  <a:close/>
                </a:path>
              </a:pathLst>
            </a:custGeom>
            <a:solidFill>
              <a:schemeClr val="lt1"/>
            </a:solidFill>
            <a:ln w="0">
              <a:noFill/>
            </a:ln>
          </p:spPr>
          <p:style>
            <a:lnRef idx="0"/>
            <a:fillRef idx="0"/>
            <a:effectRef idx="0"/>
            <a:fontRef idx="minor"/>
          </p:style>
        </p:sp>
        <p:sp>
          <p:nvSpPr>
            <p:cNvPr id="5" name="Google Shape;14;p50"/>
            <p:cNvSpPr/>
            <p:nvPr/>
          </p:nvSpPr>
          <p:spPr>
            <a:xfrm rot="20323200">
              <a:off x="-252720" y="4010040"/>
              <a:ext cx="114840" cy="121320"/>
            </a:xfrm>
            <a:custGeom>
              <a:avLst/>
              <a:gdLst/>
              <a:ahLst/>
              <a:rect l="l" t="t" r="r" b="b"/>
              <a:pathLst>
                <a:path w="974" h="1092">
                  <a:moveTo>
                    <a:pt x="366" y="456"/>
                  </a:moveTo>
                  <a:lnTo>
                    <a:pt x="366" y="548"/>
                  </a:lnTo>
                  <a:lnTo>
                    <a:pt x="335" y="548"/>
                  </a:lnTo>
                  <a:lnTo>
                    <a:pt x="335" y="456"/>
                  </a:lnTo>
                  <a:close/>
                  <a:moveTo>
                    <a:pt x="578" y="305"/>
                  </a:moveTo>
                  <a:cubicBezTo>
                    <a:pt x="639" y="426"/>
                    <a:pt x="761" y="335"/>
                    <a:pt x="852" y="426"/>
                  </a:cubicBezTo>
                  <a:lnTo>
                    <a:pt x="821" y="548"/>
                  </a:lnTo>
                  <a:lnTo>
                    <a:pt x="548" y="426"/>
                  </a:lnTo>
                  <a:lnTo>
                    <a:pt x="548" y="335"/>
                  </a:lnTo>
                  <a:lnTo>
                    <a:pt x="578" y="305"/>
                  </a:lnTo>
                  <a:close/>
                  <a:moveTo>
                    <a:pt x="548" y="1"/>
                  </a:moveTo>
                  <a:cubicBezTo>
                    <a:pt x="457" y="61"/>
                    <a:pt x="366" y="122"/>
                    <a:pt x="274" y="183"/>
                  </a:cubicBezTo>
                  <a:cubicBezTo>
                    <a:pt x="214" y="244"/>
                    <a:pt x="153" y="335"/>
                    <a:pt x="122" y="426"/>
                  </a:cubicBezTo>
                  <a:lnTo>
                    <a:pt x="183" y="578"/>
                  </a:lnTo>
                  <a:lnTo>
                    <a:pt x="31" y="639"/>
                  </a:lnTo>
                  <a:lnTo>
                    <a:pt x="1" y="1064"/>
                  </a:lnTo>
                  <a:lnTo>
                    <a:pt x="183" y="1064"/>
                  </a:lnTo>
                  <a:cubicBezTo>
                    <a:pt x="244" y="943"/>
                    <a:pt x="305" y="821"/>
                    <a:pt x="305" y="700"/>
                  </a:cubicBezTo>
                  <a:cubicBezTo>
                    <a:pt x="305" y="700"/>
                    <a:pt x="274" y="669"/>
                    <a:pt x="244" y="669"/>
                  </a:cubicBezTo>
                  <a:lnTo>
                    <a:pt x="274" y="639"/>
                  </a:lnTo>
                  <a:lnTo>
                    <a:pt x="305" y="700"/>
                  </a:lnTo>
                  <a:lnTo>
                    <a:pt x="670" y="700"/>
                  </a:lnTo>
                  <a:cubicBezTo>
                    <a:pt x="548" y="821"/>
                    <a:pt x="457" y="882"/>
                    <a:pt x="396" y="943"/>
                  </a:cubicBezTo>
                  <a:cubicBezTo>
                    <a:pt x="366" y="973"/>
                    <a:pt x="305" y="1034"/>
                    <a:pt x="274" y="1064"/>
                  </a:cubicBezTo>
                  <a:cubicBezTo>
                    <a:pt x="370" y="1078"/>
                    <a:pt x="453" y="1092"/>
                    <a:pt x="526" y="1092"/>
                  </a:cubicBezTo>
                  <a:cubicBezTo>
                    <a:pt x="617" y="1092"/>
                    <a:pt x="693" y="1071"/>
                    <a:pt x="761" y="1004"/>
                  </a:cubicBezTo>
                  <a:lnTo>
                    <a:pt x="791" y="760"/>
                  </a:lnTo>
                  <a:lnTo>
                    <a:pt x="973" y="852"/>
                  </a:lnTo>
                  <a:lnTo>
                    <a:pt x="973" y="213"/>
                  </a:lnTo>
                  <a:lnTo>
                    <a:pt x="700" y="31"/>
                  </a:lnTo>
                  <a:cubicBezTo>
                    <a:pt x="700" y="61"/>
                    <a:pt x="670" y="61"/>
                    <a:pt x="670" y="92"/>
                  </a:cubicBezTo>
                  <a:lnTo>
                    <a:pt x="548" y="1"/>
                  </a:lnTo>
                  <a:close/>
                </a:path>
              </a:pathLst>
            </a:custGeom>
            <a:solidFill>
              <a:schemeClr val="lt1"/>
            </a:solidFill>
            <a:ln w="0">
              <a:noFill/>
            </a:ln>
          </p:spPr>
          <p:style>
            <a:lnRef idx="0"/>
            <a:fillRef idx="0"/>
            <a:effectRef idx="0"/>
            <a:fontRef idx="minor"/>
          </p:style>
        </p:sp>
        <p:sp>
          <p:nvSpPr>
            <p:cNvPr id="6" name="Google Shape;15;p50"/>
            <p:cNvSpPr/>
            <p:nvPr/>
          </p:nvSpPr>
          <p:spPr>
            <a:xfrm rot="20323200">
              <a:off x="401040" y="2991960"/>
              <a:ext cx="147240" cy="101520"/>
            </a:xfrm>
            <a:custGeom>
              <a:avLst/>
              <a:gdLst/>
              <a:ahLst/>
              <a:rect l="l" t="t" r="r" b="b"/>
              <a:pathLst>
                <a:path w="1248" h="913">
                  <a:moveTo>
                    <a:pt x="335" y="304"/>
                  </a:moveTo>
                  <a:lnTo>
                    <a:pt x="335" y="365"/>
                  </a:lnTo>
                  <a:lnTo>
                    <a:pt x="305" y="365"/>
                  </a:lnTo>
                  <a:lnTo>
                    <a:pt x="305" y="304"/>
                  </a:lnTo>
                  <a:close/>
                  <a:moveTo>
                    <a:pt x="305" y="0"/>
                  </a:moveTo>
                  <a:lnTo>
                    <a:pt x="1" y="335"/>
                  </a:lnTo>
                  <a:lnTo>
                    <a:pt x="62" y="517"/>
                  </a:lnTo>
                  <a:lnTo>
                    <a:pt x="396" y="608"/>
                  </a:lnTo>
                  <a:lnTo>
                    <a:pt x="274" y="791"/>
                  </a:lnTo>
                  <a:lnTo>
                    <a:pt x="305" y="821"/>
                  </a:lnTo>
                  <a:lnTo>
                    <a:pt x="426" y="760"/>
                  </a:lnTo>
                  <a:lnTo>
                    <a:pt x="639" y="821"/>
                  </a:lnTo>
                  <a:cubicBezTo>
                    <a:pt x="665" y="742"/>
                    <a:pt x="692" y="663"/>
                    <a:pt x="797" y="663"/>
                  </a:cubicBezTo>
                  <a:cubicBezTo>
                    <a:pt x="813" y="663"/>
                    <a:pt x="832" y="665"/>
                    <a:pt x="852" y="669"/>
                  </a:cubicBezTo>
                  <a:lnTo>
                    <a:pt x="882" y="912"/>
                  </a:lnTo>
                  <a:lnTo>
                    <a:pt x="1004" y="821"/>
                  </a:lnTo>
                  <a:lnTo>
                    <a:pt x="1156" y="912"/>
                  </a:lnTo>
                  <a:lnTo>
                    <a:pt x="1247" y="669"/>
                  </a:lnTo>
                  <a:lnTo>
                    <a:pt x="913" y="243"/>
                  </a:lnTo>
                  <a:lnTo>
                    <a:pt x="730" y="304"/>
                  </a:lnTo>
                  <a:lnTo>
                    <a:pt x="700" y="91"/>
                  </a:lnTo>
                  <a:cubicBezTo>
                    <a:pt x="659" y="71"/>
                    <a:pt x="616" y="68"/>
                    <a:pt x="570" y="68"/>
                  </a:cubicBezTo>
                  <a:cubicBezTo>
                    <a:pt x="548" y="68"/>
                    <a:pt x="525" y="69"/>
                    <a:pt x="502" y="69"/>
                  </a:cubicBezTo>
                  <a:cubicBezTo>
                    <a:pt x="434" y="69"/>
                    <a:pt x="366" y="61"/>
                    <a:pt x="305" y="0"/>
                  </a:cubicBezTo>
                  <a:close/>
                </a:path>
              </a:pathLst>
            </a:custGeom>
            <a:solidFill>
              <a:schemeClr val="lt1"/>
            </a:solidFill>
            <a:ln w="0">
              <a:noFill/>
            </a:ln>
          </p:spPr>
          <p:style>
            <a:lnRef idx="0"/>
            <a:fillRef idx="0"/>
            <a:effectRef idx="0"/>
            <a:fontRef idx="minor"/>
          </p:style>
        </p:sp>
        <p:sp>
          <p:nvSpPr>
            <p:cNvPr id="7" name="Google Shape;16;p50"/>
            <p:cNvSpPr/>
            <p:nvPr/>
          </p:nvSpPr>
          <p:spPr>
            <a:xfrm rot="20323200">
              <a:off x="8183520" y="900720"/>
              <a:ext cx="201240" cy="155520"/>
            </a:xfrm>
            <a:custGeom>
              <a:avLst/>
              <a:gdLst/>
              <a:ahLst/>
              <a:rect l="l" t="t" r="r" b="b"/>
              <a:pathLst>
                <a:path w="1703" h="1399">
                  <a:moveTo>
                    <a:pt x="791" y="365"/>
                  </a:moveTo>
                  <a:lnTo>
                    <a:pt x="578" y="608"/>
                  </a:lnTo>
                  <a:lnTo>
                    <a:pt x="590" y="621"/>
                  </a:lnTo>
                  <a:lnTo>
                    <a:pt x="590" y="621"/>
                  </a:lnTo>
                  <a:cubicBezTo>
                    <a:pt x="657" y="544"/>
                    <a:pt x="724" y="454"/>
                    <a:pt x="791" y="365"/>
                  </a:cubicBezTo>
                  <a:close/>
                  <a:moveTo>
                    <a:pt x="1338" y="1"/>
                  </a:moveTo>
                  <a:lnTo>
                    <a:pt x="1398" y="122"/>
                  </a:lnTo>
                  <a:lnTo>
                    <a:pt x="1307" y="183"/>
                  </a:lnTo>
                  <a:cubicBezTo>
                    <a:pt x="1280" y="183"/>
                    <a:pt x="1253" y="181"/>
                    <a:pt x="1225" y="181"/>
                  </a:cubicBezTo>
                  <a:cubicBezTo>
                    <a:pt x="1124" y="181"/>
                    <a:pt x="1003" y="200"/>
                    <a:pt x="791" y="365"/>
                  </a:cubicBezTo>
                  <a:cubicBezTo>
                    <a:pt x="791" y="365"/>
                    <a:pt x="791" y="365"/>
                    <a:pt x="791" y="365"/>
                  </a:cubicBezTo>
                  <a:lnTo>
                    <a:pt x="791" y="365"/>
                  </a:lnTo>
                  <a:cubicBezTo>
                    <a:pt x="639" y="639"/>
                    <a:pt x="669" y="639"/>
                    <a:pt x="669" y="639"/>
                  </a:cubicBezTo>
                  <a:lnTo>
                    <a:pt x="639" y="669"/>
                  </a:lnTo>
                  <a:lnTo>
                    <a:pt x="590" y="621"/>
                  </a:lnTo>
                  <a:lnTo>
                    <a:pt x="590" y="621"/>
                  </a:lnTo>
                  <a:cubicBezTo>
                    <a:pt x="566" y="649"/>
                    <a:pt x="541" y="675"/>
                    <a:pt x="517" y="700"/>
                  </a:cubicBezTo>
                  <a:cubicBezTo>
                    <a:pt x="365" y="852"/>
                    <a:pt x="183" y="973"/>
                    <a:pt x="31" y="1095"/>
                  </a:cubicBezTo>
                  <a:lnTo>
                    <a:pt x="91" y="1186"/>
                  </a:lnTo>
                  <a:lnTo>
                    <a:pt x="0" y="1277"/>
                  </a:lnTo>
                  <a:lnTo>
                    <a:pt x="274" y="1399"/>
                  </a:lnTo>
                  <a:lnTo>
                    <a:pt x="183" y="1277"/>
                  </a:lnTo>
                  <a:cubicBezTo>
                    <a:pt x="213" y="943"/>
                    <a:pt x="547" y="1004"/>
                    <a:pt x="730" y="852"/>
                  </a:cubicBezTo>
                  <a:cubicBezTo>
                    <a:pt x="839" y="852"/>
                    <a:pt x="776" y="1073"/>
                    <a:pt x="918" y="1073"/>
                  </a:cubicBezTo>
                  <a:cubicBezTo>
                    <a:pt x="933" y="1073"/>
                    <a:pt x="952" y="1070"/>
                    <a:pt x="973" y="1064"/>
                  </a:cubicBezTo>
                  <a:lnTo>
                    <a:pt x="943" y="669"/>
                  </a:lnTo>
                  <a:lnTo>
                    <a:pt x="1095" y="426"/>
                  </a:lnTo>
                  <a:lnTo>
                    <a:pt x="1338" y="517"/>
                  </a:lnTo>
                  <a:lnTo>
                    <a:pt x="1520" y="304"/>
                  </a:lnTo>
                  <a:lnTo>
                    <a:pt x="1702" y="396"/>
                  </a:lnTo>
                  <a:lnTo>
                    <a:pt x="1702" y="1"/>
                  </a:lnTo>
                  <a:close/>
                </a:path>
              </a:pathLst>
            </a:custGeom>
            <a:solidFill>
              <a:schemeClr val="lt1"/>
            </a:solidFill>
            <a:ln w="0">
              <a:noFill/>
            </a:ln>
          </p:spPr>
          <p:style>
            <a:lnRef idx="0"/>
            <a:fillRef idx="0"/>
            <a:effectRef idx="0"/>
            <a:fontRef idx="minor"/>
          </p:style>
        </p:sp>
        <p:sp>
          <p:nvSpPr>
            <p:cNvPr id="8" name="Google Shape;17;p50"/>
            <p:cNvSpPr/>
            <p:nvPr/>
          </p:nvSpPr>
          <p:spPr>
            <a:xfrm rot="20323200">
              <a:off x="9061200" y="1728000"/>
              <a:ext cx="222480" cy="111600"/>
            </a:xfrm>
            <a:custGeom>
              <a:avLst/>
              <a:gdLst/>
              <a:ahLst/>
              <a:rect l="l" t="t" r="r" b="b"/>
              <a:pathLst>
                <a:path w="1885" h="1004">
                  <a:moveTo>
                    <a:pt x="152" y="0"/>
                  </a:moveTo>
                  <a:lnTo>
                    <a:pt x="122" y="152"/>
                  </a:lnTo>
                  <a:lnTo>
                    <a:pt x="0" y="91"/>
                  </a:lnTo>
                  <a:lnTo>
                    <a:pt x="0" y="213"/>
                  </a:lnTo>
                  <a:lnTo>
                    <a:pt x="274" y="304"/>
                  </a:lnTo>
                  <a:cubicBezTo>
                    <a:pt x="310" y="268"/>
                    <a:pt x="357" y="221"/>
                    <a:pt x="402" y="221"/>
                  </a:cubicBezTo>
                  <a:cubicBezTo>
                    <a:pt x="432" y="221"/>
                    <a:pt x="462" y="243"/>
                    <a:pt x="486" y="304"/>
                  </a:cubicBezTo>
                  <a:cubicBezTo>
                    <a:pt x="578" y="426"/>
                    <a:pt x="730" y="395"/>
                    <a:pt x="821" y="456"/>
                  </a:cubicBezTo>
                  <a:cubicBezTo>
                    <a:pt x="942" y="547"/>
                    <a:pt x="1064" y="517"/>
                    <a:pt x="1185" y="578"/>
                  </a:cubicBezTo>
                  <a:cubicBezTo>
                    <a:pt x="1307" y="639"/>
                    <a:pt x="1550" y="578"/>
                    <a:pt x="1550" y="821"/>
                  </a:cubicBezTo>
                  <a:lnTo>
                    <a:pt x="1459" y="882"/>
                  </a:lnTo>
                  <a:lnTo>
                    <a:pt x="1550" y="1003"/>
                  </a:lnTo>
                  <a:lnTo>
                    <a:pt x="1641" y="912"/>
                  </a:lnTo>
                  <a:lnTo>
                    <a:pt x="1672" y="943"/>
                  </a:lnTo>
                  <a:lnTo>
                    <a:pt x="1885" y="882"/>
                  </a:lnTo>
                  <a:lnTo>
                    <a:pt x="1702" y="639"/>
                  </a:lnTo>
                  <a:lnTo>
                    <a:pt x="1824" y="517"/>
                  </a:lnTo>
                  <a:lnTo>
                    <a:pt x="1581" y="608"/>
                  </a:lnTo>
                  <a:lnTo>
                    <a:pt x="1398" y="426"/>
                  </a:lnTo>
                  <a:lnTo>
                    <a:pt x="1398" y="274"/>
                  </a:lnTo>
                  <a:cubicBezTo>
                    <a:pt x="1246" y="243"/>
                    <a:pt x="1246" y="61"/>
                    <a:pt x="1125" y="0"/>
                  </a:cubicBezTo>
                  <a:lnTo>
                    <a:pt x="1094" y="31"/>
                  </a:lnTo>
                  <a:lnTo>
                    <a:pt x="790" y="0"/>
                  </a:lnTo>
                  <a:lnTo>
                    <a:pt x="790" y="0"/>
                  </a:lnTo>
                  <a:cubicBezTo>
                    <a:pt x="821" y="61"/>
                    <a:pt x="851" y="91"/>
                    <a:pt x="882" y="152"/>
                  </a:cubicBezTo>
                  <a:lnTo>
                    <a:pt x="942" y="183"/>
                  </a:lnTo>
                  <a:lnTo>
                    <a:pt x="912" y="213"/>
                  </a:lnTo>
                  <a:lnTo>
                    <a:pt x="882" y="152"/>
                  </a:lnTo>
                  <a:cubicBezTo>
                    <a:pt x="865" y="156"/>
                    <a:pt x="849" y="157"/>
                    <a:pt x="834" y="157"/>
                  </a:cubicBezTo>
                  <a:cubicBezTo>
                    <a:pt x="709" y="157"/>
                    <a:pt x="622" y="55"/>
                    <a:pt x="486" y="0"/>
                  </a:cubicBezTo>
                  <a:lnTo>
                    <a:pt x="365" y="91"/>
                  </a:lnTo>
                  <a:lnTo>
                    <a:pt x="152" y="0"/>
                  </a:lnTo>
                  <a:close/>
                </a:path>
              </a:pathLst>
            </a:custGeom>
            <a:solidFill>
              <a:schemeClr val="lt1"/>
            </a:solidFill>
            <a:ln w="0">
              <a:noFill/>
            </a:ln>
          </p:spPr>
          <p:style>
            <a:lnRef idx="0"/>
            <a:fillRef idx="0"/>
            <a:effectRef idx="0"/>
            <a:fontRef idx="minor"/>
          </p:style>
        </p:sp>
        <p:sp>
          <p:nvSpPr>
            <p:cNvPr id="9" name="Google Shape;18;p50"/>
            <p:cNvSpPr/>
            <p:nvPr/>
          </p:nvSpPr>
          <p:spPr>
            <a:xfrm rot="20323200">
              <a:off x="241200" y="3069720"/>
              <a:ext cx="158040" cy="94680"/>
            </a:xfrm>
            <a:custGeom>
              <a:avLst/>
              <a:gdLst/>
              <a:ahLst/>
              <a:rect l="l" t="t" r="r" b="b"/>
              <a:pathLst>
                <a:path w="1338" h="852">
                  <a:moveTo>
                    <a:pt x="578" y="395"/>
                  </a:moveTo>
                  <a:lnTo>
                    <a:pt x="578" y="426"/>
                  </a:lnTo>
                  <a:lnTo>
                    <a:pt x="517" y="426"/>
                  </a:lnTo>
                  <a:lnTo>
                    <a:pt x="517" y="395"/>
                  </a:lnTo>
                  <a:close/>
                  <a:moveTo>
                    <a:pt x="852" y="365"/>
                  </a:moveTo>
                  <a:lnTo>
                    <a:pt x="882" y="517"/>
                  </a:lnTo>
                  <a:lnTo>
                    <a:pt x="821" y="517"/>
                  </a:lnTo>
                  <a:lnTo>
                    <a:pt x="821" y="365"/>
                  </a:lnTo>
                  <a:close/>
                  <a:moveTo>
                    <a:pt x="1064" y="0"/>
                  </a:moveTo>
                  <a:lnTo>
                    <a:pt x="730" y="274"/>
                  </a:lnTo>
                  <a:lnTo>
                    <a:pt x="548" y="31"/>
                  </a:lnTo>
                  <a:lnTo>
                    <a:pt x="426" y="122"/>
                  </a:lnTo>
                  <a:lnTo>
                    <a:pt x="213" y="61"/>
                  </a:lnTo>
                  <a:cubicBezTo>
                    <a:pt x="152" y="122"/>
                    <a:pt x="61" y="183"/>
                    <a:pt x="0" y="274"/>
                  </a:cubicBezTo>
                  <a:cubicBezTo>
                    <a:pt x="0" y="274"/>
                    <a:pt x="0" y="304"/>
                    <a:pt x="0" y="365"/>
                  </a:cubicBezTo>
                  <a:lnTo>
                    <a:pt x="183" y="395"/>
                  </a:lnTo>
                  <a:lnTo>
                    <a:pt x="304" y="699"/>
                  </a:lnTo>
                  <a:lnTo>
                    <a:pt x="183" y="851"/>
                  </a:lnTo>
                  <a:cubicBezTo>
                    <a:pt x="426" y="760"/>
                    <a:pt x="639" y="760"/>
                    <a:pt x="791" y="669"/>
                  </a:cubicBezTo>
                  <a:cubicBezTo>
                    <a:pt x="943" y="547"/>
                    <a:pt x="1125" y="456"/>
                    <a:pt x="1125" y="243"/>
                  </a:cubicBezTo>
                  <a:lnTo>
                    <a:pt x="1307" y="304"/>
                  </a:lnTo>
                  <a:lnTo>
                    <a:pt x="1338" y="152"/>
                  </a:lnTo>
                  <a:lnTo>
                    <a:pt x="1125" y="122"/>
                  </a:lnTo>
                  <a:lnTo>
                    <a:pt x="1064" y="0"/>
                  </a:lnTo>
                  <a:close/>
                </a:path>
              </a:pathLst>
            </a:custGeom>
            <a:solidFill>
              <a:schemeClr val="lt1"/>
            </a:solidFill>
            <a:ln w="0">
              <a:noFill/>
            </a:ln>
          </p:spPr>
          <p:style>
            <a:lnRef idx="0"/>
            <a:fillRef idx="0"/>
            <a:effectRef idx="0"/>
            <a:fontRef idx="minor"/>
          </p:style>
        </p:sp>
        <p:sp>
          <p:nvSpPr>
            <p:cNvPr id="10" name="Google Shape;19;p50"/>
            <p:cNvSpPr/>
            <p:nvPr/>
          </p:nvSpPr>
          <p:spPr>
            <a:xfrm rot="20323200">
              <a:off x="8583840" y="187560"/>
              <a:ext cx="129240" cy="145440"/>
            </a:xfrm>
            <a:custGeom>
              <a:avLst/>
              <a:gdLst/>
              <a:ahLst/>
              <a:rect l="l" t="t" r="r" b="b"/>
              <a:pathLst>
                <a:path w="1095" h="1308">
                  <a:moveTo>
                    <a:pt x="639" y="0"/>
                  </a:moveTo>
                  <a:lnTo>
                    <a:pt x="456" y="31"/>
                  </a:lnTo>
                  <a:cubicBezTo>
                    <a:pt x="456" y="183"/>
                    <a:pt x="426" y="304"/>
                    <a:pt x="335" y="426"/>
                  </a:cubicBezTo>
                  <a:lnTo>
                    <a:pt x="213" y="426"/>
                  </a:lnTo>
                  <a:lnTo>
                    <a:pt x="0" y="608"/>
                  </a:lnTo>
                  <a:lnTo>
                    <a:pt x="92" y="730"/>
                  </a:lnTo>
                  <a:cubicBezTo>
                    <a:pt x="213" y="791"/>
                    <a:pt x="304" y="943"/>
                    <a:pt x="487" y="943"/>
                  </a:cubicBezTo>
                  <a:lnTo>
                    <a:pt x="578" y="882"/>
                  </a:lnTo>
                  <a:lnTo>
                    <a:pt x="760" y="1186"/>
                  </a:lnTo>
                  <a:lnTo>
                    <a:pt x="851" y="1125"/>
                  </a:lnTo>
                  <a:lnTo>
                    <a:pt x="1095" y="1307"/>
                  </a:lnTo>
                  <a:cubicBezTo>
                    <a:pt x="1064" y="1155"/>
                    <a:pt x="1064" y="1034"/>
                    <a:pt x="1003" y="973"/>
                  </a:cubicBezTo>
                  <a:cubicBezTo>
                    <a:pt x="851" y="791"/>
                    <a:pt x="730" y="578"/>
                    <a:pt x="699" y="365"/>
                  </a:cubicBezTo>
                  <a:lnTo>
                    <a:pt x="821" y="244"/>
                  </a:lnTo>
                  <a:lnTo>
                    <a:pt x="639" y="0"/>
                  </a:lnTo>
                  <a:close/>
                </a:path>
              </a:pathLst>
            </a:custGeom>
            <a:solidFill>
              <a:schemeClr val="lt1"/>
            </a:solidFill>
            <a:ln w="0">
              <a:noFill/>
            </a:ln>
          </p:spPr>
          <p:style>
            <a:lnRef idx="0"/>
            <a:fillRef idx="0"/>
            <a:effectRef idx="0"/>
            <a:fontRef idx="minor"/>
          </p:style>
        </p:sp>
        <p:sp>
          <p:nvSpPr>
            <p:cNvPr id="11" name="Google Shape;20;p50"/>
            <p:cNvSpPr/>
            <p:nvPr/>
          </p:nvSpPr>
          <p:spPr>
            <a:xfrm rot="20323200">
              <a:off x="8533440" y="1734480"/>
              <a:ext cx="136440" cy="81000"/>
            </a:xfrm>
            <a:custGeom>
              <a:avLst/>
              <a:gdLst/>
              <a:ahLst/>
              <a:rect l="l" t="t" r="r" b="b"/>
              <a:pathLst>
                <a:path w="1156" h="731">
                  <a:moveTo>
                    <a:pt x="730" y="1"/>
                  </a:moveTo>
                  <a:lnTo>
                    <a:pt x="700" y="153"/>
                  </a:lnTo>
                  <a:cubicBezTo>
                    <a:pt x="616" y="132"/>
                    <a:pt x="518" y="97"/>
                    <a:pt x="455" y="97"/>
                  </a:cubicBezTo>
                  <a:cubicBezTo>
                    <a:pt x="426" y="97"/>
                    <a:pt x="405" y="104"/>
                    <a:pt x="396" y="123"/>
                  </a:cubicBezTo>
                  <a:cubicBezTo>
                    <a:pt x="359" y="141"/>
                    <a:pt x="325" y="148"/>
                    <a:pt x="295" y="148"/>
                  </a:cubicBezTo>
                  <a:cubicBezTo>
                    <a:pt x="187" y="148"/>
                    <a:pt x="113" y="58"/>
                    <a:pt x="29" y="58"/>
                  </a:cubicBezTo>
                  <a:cubicBezTo>
                    <a:pt x="20" y="58"/>
                    <a:pt x="10" y="59"/>
                    <a:pt x="1" y="62"/>
                  </a:cubicBezTo>
                  <a:lnTo>
                    <a:pt x="31" y="366"/>
                  </a:lnTo>
                  <a:lnTo>
                    <a:pt x="426" y="730"/>
                  </a:lnTo>
                  <a:lnTo>
                    <a:pt x="457" y="487"/>
                  </a:lnTo>
                  <a:lnTo>
                    <a:pt x="548" y="670"/>
                  </a:lnTo>
                  <a:lnTo>
                    <a:pt x="700" y="670"/>
                  </a:lnTo>
                  <a:lnTo>
                    <a:pt x="1064" y="487"/>
                  </a:lnTo>
                  <a:lnTo>
                    <a:pt x="1156" y="183"/>
                  </a:lnTo>
                  <a:lnTo>
                    <a:pt x="730" y="1"/>
                  </a:lnTo>
                  <a:close/>
                </a:path>
              </a:pathLst>
            </a:custGeom>
            <a:solidFill>
              <a:schemeClr val="lt1"/>
            </a:solidFill>
            <a:ln w="0">
              <a:noFill/>
            </a:ln>
          </p:spPr>
          <p:style>
            <a:lnRef idx="0"/>
            <a:fillRef idx="0"/>
            <a:effectRef idx="0"/>
            <a:fontRef idx="minor"/>
          </p:style>
        </p:sp>
        <p:sp>
          <p:nvSpPr>
            <p:cNvPr id="12" name="Google Shape;21;p50"/>
            <p:cNvSpPr/>
            <p:nvPr/>
          </p:nvSpPr>
          <p:spPr>
            <a:xfrm rot="20323200">
              <a:off x="9147600" y="1814400"/>
              <a:ext cx="179640" cy="95040"/>
            </a:xfrm>
            <a:custGeom>
              <a:avLst/>
              <a:gdLst/>
              <a:ahLst/>
              <a:rect l="l" t="t" r="r" b="b"/>
              <a:pathLst>
                <a:path w="1521" h="855">
                  <a:moveTo>
                    <a:pt x="345" y="0"/>
                  </a:moveTo>
                  <a:cubicBezTo>
                    <a:pt x="258" y="0"/>
                    <a:pt x="183" y="14"/>
                    <a:pt x="123" y="95"/>
                  </a:cubicBezTo>
                  <a:lnTo>
                    <a:pt x="1" y="247"/>
                  </a:lnTo>
                  <a:lnTo>
                    <a:pt x="335" y="247"/>
                  </a:lnTo>
                  <a:lnTo>
                    <a:pt x="366" y="429"/>
                  </a:lnTo>
                  <a:cubicBezTo>
                    <a:pt x="670" y="520"/>
                    <a:pt x="700" y="551"/>
                    <a:pt x="609" y="855"/>
                  </a:cubicBezTo>
                  <a:lnTo>
                    <a:pt x="882" y="763"/>
                  </a:lnTo>
                  <a:lnTo>
                    <a:pt x="1095" y="490"/>
                  </a:lnTo>
                  <a:lnTo>
                    <a:pt x="1369" y="581"/>
                  </a:lnTo>
                  <a:lnTo>
                    <a:pt x="1521" y="520"/>
                  </a:lnTo>
                  <a:lnTo>
                    <a:pt x="1338" y="308"/>
                  </a:lnTo>
                  <a:lnTo>
                    <a:pt x="913" y="308"/>
                  </a:lnTo>
                  <a:lnTo>
                    <a:pt x="761" y="156"/>
                  </a:lnTo>
                  <a:lnTo>
                    <a:pt x="518" y="156"/>
                  </a:lnTo>
                  <a:lnTo>
                    <a:pt x="487" y="4"/>
                  </a:lnTo>
                  <a:cubicBezTo>
                    <a:pt x="437" y="4"/>
                    <a:pt x="389" y="0"/>
                    <a:pt x="345" y="0"/>
                  </a:cubicBezTo>
                  <a:close/>
                </a:path>
              </a:pathLst>
            </a:custGeom>
            <a:solidFill>
              <a:schemeClr val="lt1"/>
            </a:solidFill>
            <a:ln w="0">
              <a:noFill/>
            </a:ln>
          </p:spPr>
          <p:style>
            <a:lnRef idx="0"/>
            <a:fillRef idx="0"/>
            <a:effectRef idx="0"/>
            <a:fontRef idx="minor"/>
          </p:style>
        </p:sp>
        <p:sp>
          <p:nvSpPr>
            <p:cNvPr id="13" name="Google Shape;22;p50"/>
            <p:cNvSpPr/>
            <p:nvPr/>
          </p:nvSpPr>
          <p:spPr>
            <a:xfrm rot="20323200">
              <a:off x="8611560" y="723960"/>
              <a:ext cx="96840" cy="131760"/>
            </a:xfrm>
            <a:custGeom>
              <a:avLst/>
              <a:gdLst/>
              <a:ahLst/>
              <a:rect l="l" t="t" r="r" b="b"/>
              <a:pathLst>
                <a:path w="821" h="1186">
                  <a:moveTo>
                    <a:pt x="334" y="0"/>
                  </a:moveTo>
                  <a:lnTo>
                    <a:pt x="274" y="152"/>
                  </a:lnTo>
                  <a:lnTo>
                    <a:pt x="0" y="61"/>
                  </a:lnTo>
                  <a:lnTo>
                    <a:pt x="122" y="821"/>
                  </a:lnTo>
                  <a:lnTo>
                    <a:pt x="243" y="547"/>
                  </a:lnTo>
                  <a:lnTo>
                    <a:pt x="304" y="578"/>
                  </a:lnTo>
                  <a:lnTo>
                    <a:pt x="304" y="943"/>
                  </a:lnTo>
                  <a:lnTo>
                    <a:pt x="426" y="973"/>
                  </a:lnTo>
                  <a:lnTo>
                    <a:pt x="456" y="1186"/>
                  </a:lnTo>
                  <a:cubicBezTo>
                    <a:pt x="608" y="1095"/>
                    <a:pt x="638" y="943"/>
                    <a:pt x="578" y="791"/>
                  </a:cubicBezTo>
                  <a:cubicBezTo>
                    <a:pt x="426" y="699"/>
                    <a:pt x="365" y="547"/>
                    <a:pt x="365" y="244"/>
                  </a:cubicBezTo>
                  <a:lnTo>
                    <a:pt x="365" y="244"/>
                  </a:lnTo>
                  <a:lnTo>
                    <a:pt x="486" y="547"/>
                  </a:lnTo>
                  <a:cubicBezTo>
                    <a:pt x="552" y="547"/>
                    <a:pt x="617" y="625"/>
                    <a:pt x="704" y="625"/>
                  </a:cubicBezTo>
                  <a:cubicBezTo>
                    <a:pt x="739" y="625"/>
                    <a:pt x="777" y="613"/>
                    <a:pt x="821" y="578"/>
                  </a:cubicBezTo>
                  <a:lnTo>
                    <a:pt x="790" y="456"/>
                  </a:lnTo>
                  <a:lnTo>
                    <a:pt x="699" y="547"/>
                  </a:lnTo>
                  <a:cubicBezTo>
                    <a:pt x="608" y="396"/>
                    <a:pt x="730" y="274"/>
                    <a:pt x="760" y="122"/>
                  </a:cubicBezTo>
                  <a:cubicBezTo>
                    <a:pt x="669" y="92"/>
                    <a:pt x="608" y="92"/>
                    <a:pt x="547" y="61"/>
                  </a:cubicBezTo>
                  <a:cubicBezTo>
                    <a:pt x="486" y="61"/>
                    <a:pt x="395" y="31"/>
                    <a:pt x="334" y="0"/>
                  </a:cubicBezTo>
                  <a:close/>
                </a:path>
              </a:pathLst>
            </a:custGeom>
            <a:solidFill>
              <a:schemeClr val="lt1"/>
            </a:solidFill>
            <a:ln w="0">
              <a:noFill/>
            </a:ln>
          </p:spPr>
          <p:style>
            <a:lnRef idx="0"/>
            <a:fillRef idx="0"/>
            <a:effectRef idx="0"/>
            <a:fontRef idx="minor"/>
          </p:style>
        </p:sp>
        <p:sp>
          <p:nvSpPr>
            <p:cNvPr id="14" name="Google Shape;23;p50"/>
            <p:cNvSpPr/>
            <p:nvPr/>
          </p:nvSpPr>
          <p:spPr>
            <a:xfrm rot="20323200">
              <a:off x="1348200" y="2618640"/>
              <a:ext cx="114840" cy="111600"/>
            </a:xfrm>
            <a:custGeom>
              <a:avLst/>
              <a:gdLst/>
              <a:ahLst/>
              <a:rect l="l" t="t" r="r" b="b"/>
              <a:pathLst>
                <a:path w="974" h="1004">
                  <a:moveTo>
                    <a:pt x="882" y="0"/>
                  </a:moveTo>
                  <a:cubicBezTo>
                    <a:pt x="700" y="68"/>
                    <a:pt x="518" y="103"/>
                    <a:pt x="335" y="103"/>
                  </a:cubicBezTo>
                  <a:cubicBezTo>
                    <a:pt x="274" y="103"/>
                    <a:pt x="214" y="99"/>
                    <a:pt x="153" y="91"/>
                  </a:cubicBezTo>
                  <a:lnTo>
                    <a:pt x="153" y="669"/>
                  </a:lnTo>
                  <a:cubicBezTo>
                    <a:pt x="92" y="821"/>
                    <a:pt x="62" y="882"/>
                    <a:pt x="1" y="973"/>
                  </a:cubicBezTo>
                  <a:lnTo>
                    <a:pt x="31" y="1003"/>
                  </a:lnTo>
                  <a:lnTo>
                    <a:pt x="153" y="1003"/>
                  </a:lnTo>
                  <a:cubicBezTo>
                    <a:pt x="183" y="942"/>
                    <a:pt x="214" y="912"/>
                    <a:pt x="214" y="882"/>
                  </a:cubicBezTo>
                  <a:cubicBezTo>
                    <a:pt x="214" y="699"/>
                    <a:pt x="274" y="608"/>
                    <a:pt x="457" y="608"/>
                  </a:cubicBezTo>
                  <a:cubicBezTo>
                    <a:pt x="487" y="608"/>
                    <a:pt x="548" y="547"/>
                    <a:pt x="578" y="517"/>
                  </a:cubicBezTo>
                  <a:lnTo>
                    <a:pt x="578" y="243"/>
                  </a:lnTo>
                  <a:cubicBezTo>
                    <a:pt x="730" y="213"/>
                    <a:pt x="852" y="243"/>
                    <a:pt x="973" y="152"/>
                  </a:cubicBezTo>
                  <a:lnTo>
                    <a:pt x="882" y="0"/>
                  </a:lnTo>
                  <a:close/>
                </a:path>
              </a:pathLst>
            </a:custGeom>
            <a:solidFill>
              <a:schemeClr val="lt1"/>
            </a:solidFill>
            <a:ln w="0">
              <a:noFill/>
            </a:ln>
          </p:spPr>
          <p:style>
            <a:lnRef idx="0"/>
            <a:fillRef idx="0"/>
            <a:effectRef idx="0"/>
            <a:fontRef idx="minor"/>
          </p:style>
        </p:sp>
        <p:sp>
          <p:nvSpPr>
            <p:cNvPr id="15" name="Google Shape;24;p50"/>
            <p:cNvSpPr/>
            <p:nvPr/>
          </p:nvSpPr>
          <p:spPr>
            <a:xfrm rot="20323200">
              <a:off x="7800480" y="-92520"/>
              <a:ext cx="104040" cy="114840"/>
            </a:xfrm>
            <a:custGeom>
              <a:avLst/>
              <a:gdLst/>
              <a:ahLst/>
              <a:rect l="l" t="t" r="r" b="b"/>
              <a:pathLst>
                <a:path w="883" h="1034">
                  <a:moveTo>
                    <a:pt x="122" y="0"/>
                  </a:moveTo>
                  <a:lnTo>
                    <a:pt x="1" y="274"/>
                  </a:lnTo>
                  <a:lnTo>
                    <a:pt x="274" y="304"/>
                  </a:lnTo>
                  <a:lnTo>
                    <a:pt x="274" y="426"/>
                  </a:lnTo>
                  <a:lnTo>
                    <a:pt x="457" y="639"/>
                  </a:lnTo>
                  <a:lnTo>
                    <a:pt x="609" y="639"/>
                  </a:lnTo>
                  <a:lnTo>
                    <a:pt x="822" y="1034"/>
                  </a:lnTo>
                  <a:lnTo>
                    <a:pt x="882" y="578"/>
                  </a:lnTo>
                  <a:lnTo>
                    <a:pt x="761" y="456"/>
                  </a:lnTo>
                  <a:lnTo>
                    <a:pt x="487" y="426"/>
                  </a:lnTo>
                  <a:lnTo>
                    <a:pt x="639" y="183"/>
                  </a:lnTo>
                  <a:cubicBezTo>
                    <a:pt x="585" y="155"/>
                    <a:pt x="536" y="140"/>
                    <a:pt x="494" y="140"/>
                  </a:cubicBezTo>
                  <a:cubicBezTo>
                    <a:pt x="442" y="140"/>
                    <a:pt x="399" y="163"/>
                    <a:pt x="366" y="213"/>
                  </a:cubicBezTo>
                  <a:cubicBezTo>
                    <a:pt x="366" y="223"/>
                    <a:pt x="359" y="227"/>
                    <a:pt x="349" y="227"/>
                  </a:cubicBezTo>
                  <a:cubicBezTo>
                    <a:pt x="328" y="227"/>
                    <a:pt x="295" y="213"/>
                    <a:pt x="274" y="213"/>
                  </a:cubicBezTo>
                  <a:lnTo>
                    <a:pt x="335" y="0"/>
                  </a:lnTo>
                  <a:close/>
                </a:path>
              </a:pathLst>
            </a:custGeom>
            <a:solidFill>
              <a:schemeClr val="lt1"/>
            </a:solidFill>
            <a:ln w="0">
              <a:noFill/>
            </a:ln>
          </p:spPr>
          <p:style>
            <a:lnRef idx="0"/>
            <a:fillRef idx="0"/>
            <a:effectRef idx="0"/>
            <a:fontRef idx="minor"/>
          </p:style>
        </p:sp>
        <p:sp>
          <p:nvSpPr>
            <p:cNvPr id="16" name="Google Shape;25;p50"/>
            <p:cNvSpPr/>
            <p:nvPr/>
          </p:nvSpPr>
          <p:spPr>
            <a:xfrm rot="20323200">
              <a:off x="127800" y="5198760"/>
              <a:ext cx="93240" cy="60840"/>
            </a:xfrm>
            <a:custGeom>
              <a:avLst/>
              <a:gdLst/>
              <a:ahLst/>
              <a:rect l="l" t="t" r="r" b="b"/>
              <a:pathLst>
                <a:path w="791" h="548">
                  <a:moveTo>
                    <a:pt x="92" y="1"/>
                  </a:moveTo>
                  <a:lnTo>
                    <a:pt x="1" y="335"/>
                  </a:lnTo>
                  <a:cubicBezTo>
                    <a:pt x="35" y="370"/>
                    <a:pt x="68" y="382"/>
                    <a:pt x="97" y="382"/>
                  </a:cubicBezTo>
                  <a:cubicBezTo>
                    <a:pt x="172" y="382"/>
                    <a:pt x="231" y="305"/>
                    <a:pt x="274" y="305"/>
                  </a:cubicBezTo>
                  <a:lnTo>
                    <a:pt x="669" y="548"/>
                  </a:lnTo>
                  <a:lnTo>
                    <a:pt x="791" y="426"/>
                  </a:lnTo>
                  <a:lnTo>
                    <a:pt x="761" y="31"/>
                  </a:lnTo>
                  <a:lnTo>
                    <a:pt x="609" y="153"/>
                  </a:lnTo>
                  <a:lnTo>
                    <a:pt x="457" y="1"/>
                  </a:lnTo>
                  <a:close/>
                </a:path>
              </a:pathLst>
            </a:custGeom>
            <a:solidFill>
              <a:schemeClr val="lt1"/>
            </a:solidFill>
            <a:ln w="0">
              <a:noFill/>
            </a:ln>
          </p:spPr>
          <p:style>
            <a:lnRef idx="0"/>
            <a:fillRef idx="0"/>
            <a:effectRef idx="0"/>
            <a:fontRef idx="minor"/>
          </p:style>
        </p:sp>
        <p:sp>
          <p:nvSpPr>
            <p:cNvPr id="17" name="Google Shape;26;p50"/>
            <p:cNvSpPr/>
            <p:nvPr/>
          </p:nvSpPr>
          <p:spPr>
            <a:xfrm rot="20323200">
              <a:off x="2942280" y="1858320"/>
              <a:ext cx="78840" cy="97920"/>
            </a:xfrm>
            <a:custGeom>
              <a:avLst/>
              <a:gdLst/>
              <a:ahLst/>
              <a:rect l="l" t="t" r="r" b="b"/>
              <a:pathLst>
                <a:path w="669" h="882">
                  <a:moveTo>
                    <a:pt x="304" y="213"/>
                  </a:moveTo>
                  <a:lnTo>
                    <a:pt x="304" y="304"/>
                  </a:lnTo>
                  <a:lnTo>
                    <a:pt x="274" y="304"/>
                  </a:lnTo>
                  <a:lnTo>
                    <a:pt x="274" y="213"/>
                  </a:lnTo>
                  <a:close/>
                  <a:moveTo>
                    <a:pt x="213" y="0"/>
                  </a:moveTo>
                  <a:lnTo>
                    <a:pt x="61" y="274"/>
                  </a:lnTo>
                  <a:cubicBezTo>
                    <a:pt x="243" y="395"/>
                    <a:pt x="0" y="547"/>
                    <a:pt x="61" y="730"/>
                  </a:cubicBezTo>
                  <a:cubicBezTo>
                    <a:pt x="91" y="730"/>
                    <a:pt x="122" y="821"/>
                    <a:pt x="182" y="821"/>
                  </a:cubicBezTo>
                  <a:cubicBezTo>
                    <a:pt x="274" y="821"/>
                    <a:pt x="334" y="791"/>
                    <a:pt x="395" y="760"/>
                  </a:cubicBezTo>
                  <a:cubicBezTo>
                    <a:pt x="426" y="730"/>
                    <a:pt x="426" y="699"/>
                    <a:pt x="456" y="669"/>
                  </a:cubicBezTo>
                  <a:lnTo>
                    <a:pt x="486" y="699"/>
                  </a:lnTo>
                  <a:lnTo>
                    <a:pt x="426" y="760"/>
                  </a:lnTo>
                  <a:cubicBezTo>
                    <a:pt x="456" y="791"/>
                    <a:pt x="456" y="821"/>
                    <a:pt x="486" y="882"/>
                  </a:cubicBezTo>
                  <a:lnTo>
                    <a:pt x="669" y="669"/>
                  </a:lnTo>
                  <a:lnTo>
                    <a:pt x="517" y="608"/>
                  </a:lnTo>
                  <a:cubicBezTo>
                    <a:pt x="456" y="517"/>
                    <a:pt x="547" y="395"/>
                    <a:pt x="426" y="395"/>
                  </a:cubicBezTo>
                  <a:cubicBezTo>
                    <a:pt x="395" y="395"/>
                    <a:pt x="395" y="426"/>
                    <a:pt x="365" y="456"/>
                  </a:cubicBezTo>
                  <a:lnTo>
                    <a:pt x="365" y="426"/>
                  </a:lnTo>
                  <a:lnTo>
                    <a:pt x="395" y="365"/>
                  </a:lnTo>
                  <a:lnTo>
                    <a:pt x="395" y="91"/>
                  </a:lnTo>
                  <a:lnTo>
                    <a:pt x="213" y="0"/>
                  </a:lnTo>
                  <a:close/>
                </a:path>
              </a:pathLst>
            </a:custGeom>
            <a:solidFill>
              <a:schemeClr val="lt1"/>
            </a:solidFill>
            <a:ln w="0">
              <a:noFill/>
            </a:ln>
          </p:spPr>
          <p:style>
            <a:lnRef idx="0"/>
            <a:fillRef idx="0"/>
            <a:effectRef idx="0"/>
            <a:fontRef idx="minor"/>
          </p:style>
        </p:sp>
        <p:sp>
          <p:nvSpPr>
            <p:cNvPr id="18" name="Google Shape;27;p50"/>
            <p:cNvSpPr/>
            <p:nvPr/>
          </p:nvSpPr>
          <p:spPr>
            <a:xfrm rot="20323200">
              <a:off x="8260920" y="794520"/>
              <a:ext cx="104040" cy="51840"/>
            </a:xfrm>
            <a:custGeom>
              <a:avLst/>
              <a:gdLst/>
              <a:ahLst/>
              <a:rect l="l" t="t" r="r" b="b"/>
              <a:pathLst>
                <a:path w="883" h="469">
                  <a:moveTo>
                    <a:pt x="1" y="1"/>
                  </a:moveTo>
                  <a:lnTo>
                    <a:pt x="1" y="335"/>
                  </a:lnTo>
                  <a:lnTo>
                    <a:pt x="183" y="426"/>
                  </a:lnTo>
                  <a:lnTo>
                    <a:pt x="305" y="365"/>
                  </a:lnTo>
                  <a:cubicBezTo>
                    <a:pt x="360" y="449"/>
                    <a:pt x="428" y="468"/>
                    <a:pt x="503" y="468"/>
                  </a:cubicBezTo>
                  <a:cubicBezTo>
                    <a:pt x="573" y="468"/>
                    <a:pt x="648" y="451"/>
                    <a:pt x="724" y="451"/>
                  </a:cubicBezTo>
                  <a:cubicBezTo>
                    <a:pt x="747" y="451"/>
                    <a:pt x="769" y="453"/>
                    <a:pt x="791" y="457"/>
                  </a:cubicBezTo>
                  <a:lnTo>
                    <a:pt x="882" y="274"/>
                  </a:lnTo>
                  <a:lnTo>
                    <a:pt x="639" y="31"/>
                  </a:lnTo>
                  <a:cubicBezTo>
                    <a:pt x="518" y="92"/>
                    <a:pt x="426" y="153"/>
                    <a:pt x="305" y="213"/>
                  </a:cubicBezTo>
                  <a:lnTo>
                    <a:pt x="214" y="213"/>
                  </a:lnTo>
                  <a:lnTo>
                    <a:pt x="183" y="1"/>
                  </a:lnTo>
                  <a:close/>
                </a:path>
              </a:pathLst>
            </a:custGeom>
            <a:solidFill>
              <a:schemeClr val="lt1"/>
            </a:solidFill>
            <a:ln w="0">
              <a:noFill/>
            </a:ln>
          </p:spPr>
          <p:style>
            <a:lnRef idx="0"/>
            <a:fillRef idx="0"/>
            <a:effectRef idx="0"/>
            <a:fontRef idx="minor"/>
          </p:style>
        </p:sp>
        <p:sp>
          <p:nvSpPr>
            <p:cNvPr id="19" name="Google Shape;28;p50"/>
            <p:cNvSpPr/>
            <p:nvPr/>
          </p:nvSpPr>
          <p:spPr>
            <a:xfrm rot="20323200">
              <a:off x="-339480" y="3631320"/>
              <a:ext cx="82440" cy="104760"/>
            </a:xfrm>
            <a:custGeom>
              <a:avLst/>
              <a:gdLst/>
              <a:ahLst/>
              <a:rect l="l" t="t" r="r" b="b"/>
              <a:pathLst>
                <a:path w="700" h="943">
                  <a:moveTo>
                    <a:pt x="335" y="0"/>
                  </a:moveTo>
                  <a:lnTo>
                    <a:pt x="274" y="274"/>
                  </a:lnTo>
                  <a:lnTo>
                    <a:pt x="335" y="456"/>
                  </a:lnTo>
                  <a:lnTo>
                    <a:pt x="122" y="456"/>
                  </a:lnTo>
                  <a:cubicBezTo>
                    <a:pt x="1" y="669"/>
                    <a:pt x="304" y="730"/>
                    <a:pt x="244" y="942"/>
                  </a:cubicBezTo>
                  <a:cubicBezTo>
                    <a:pt x="320" y="836"/>
                    <a:pt x="396" y="821"/>
                    <a:pt x="472" y="821"/>
                  </a:cubicBezTo>
                  <a:cubicBezTo>
                    <a:pt x="502" y="821"/>
                    <a:pt x="532" y="823"/>
                    <a:pt x="563" y="823"/>
                  </a:cubicBezTo>
                  <a:cubicBezTo>
                    <a:pt x="608" y="823"/>
                    <a:pt x="654" y="818"/>
                    <a:pt x="700" y="790"/>
                  </a:cubicBezTo>
                  <a:cubicBezTo>
                    <a:pt x="548" y="608"/>
                    <a:pt x="700" y="274"/>
                    <a:pt x="396" y="182"/>
                  </a:cubicBezTo>
                  <a:lnTo>
                    <a:pt x="396" y="0"/>
                  </a:lnTo>
                  <a:close/>
                </a:path>
              </a:pathLst>
            </a:custGeom>
            <a:solidFill>
              <a:schemeClr val="lt1"/>
            </a:solidFill>
            <a:ln w="0">
              <a:noFill/>
            </a:ln>
          </p:spPr>
          <p:style>
            <a:lnRef idx="0"/>
            <a:fillRef idx="0"/>
            <a:effectRef idx="0"/>
            <a:fontRef idx="minor"/>
          </p:style>
        </p:sp>
        <p:sp>
          <p:nvSpPr>
            <p:cNvPr id="20" name="Google Shape;29;p50"/>
            <p:cNvSpPr/>
            <p:nvPr/>
          </p:nvSpPr>
          <p:spPr>
            <a:xfrm rot="20323200">
              <a:off x="6669000" y="37080"/>
              <a:ext cx="89640" cy="91080"/>
            </a:xfrm>
            <a:custGeom>
              <a:avLst/>
              <a:gdLst/>
              <a:ahLst/>
              <a:rect l="l" t="t" r="r" b="b"/>
              <a:pathLst>
                <a:path w="761" h="821">
                  <a:moveTo>
                    <a:pt x="183" y="0"/>
                  </a:moveTo>
                  <a:cubicBezTo>
                    <a:pt x="61" y="31"/>
                    <a:pt x="0" y="92"/>
                    <a:pt x="31" y="243"/>
                  </a:cubicBezTo>
                  <a:cubicBezTo>
                    <a:pt x="61" y="395"/>
                    <a:pt x="183" y="395"/>
                    <a:pt x="243" y="395"/>
                  </a:cubicBezTo>
                  <a:lnTo>
                    <a:pt x="487" y="699"/>
                  </a:lnTo>
                  <a:lnTo>
                    <a:pt x="699" y="608"/>
                  </a:lnTo>
                  <a:lnTo>
                    <a:pt x="608" y="821"/>
                  </a:lnTo>
                  <a:cubicBezTo>
                    <a:pt x="669" y="821"/>
                    <a:pt x="730" y="760"/>
                    <a:pt x="760" y="699"/>
                  </a:cubicBezTo>
                  <a:cubicBezTo>
                    <a:pt x="760" y="669"/>
                    <a:pt x="760" y="608"/>
                    <a:pt x="760" y="578"/>
                  </a:cubicBezTo>
                  <a:cubicBezTo>
                    <a:pt x="578" y="517"/>
                    <a:pt x="487" y="456"/>
                    <a:pt x="547" y="243"/>
                  </a:cubicBezTo>
                  <a:lnTo>
                    <a:pt x="730" y="183"/>
                  </a:lnTo>
                  <a:lnTo>
                    <a:pt x="456" y="122"/>
                  </a:lnTo>
                  <a:lnTo>
                    <a:pt x="547" y="31"/>
                  </a:lnTo>
                  <a:cubicBezTo>
                    <a:pt x="522" y="21"/>
                    <a:pt x="501" y="16"/>
                    <a:pt x="482" y="16"/>
                  </a:cubicBezTo>
                  <a:cubicBezTo>
                    <a:pt x="384" y="16"/>
                    <a:pt x="350" y="127"/>
                    <a:pt x="274" y="152"/>
                  </a:cubicBezTo>
                  <a:lnTo>
                    <a:pt x="183" y="0"/>
                  </a:lnTo>
                  <a:close/>
                </a:path>
              </a:pathLst>
            </a:custGeom>
            <a:solidFill>
              <a:schemeClr val="lt1"/>
            </a:solidFill>
            <a:ln w="0">
              <a:noFill/>
            </a:ln>
          </p:spPr>
          <p:style>
            <a:lnRef idx="0"/>
            <a:fillRef idx="0"/>
            <a:effectRef idx="0"/>
            <a:fontRef idx="minor"/>
          </p:style>
        </p:sp>
        <p:sp>
          <p:nvSpPr>
            <p:cNvPr id="21" name="Google Shape;30;p50"/>
            <p:cNvSpPr/>
            <p:nvPr/>
          </p:nvSpPr>
          <p:spPr>
            <a:xfrm rot="20323200">
              <a:off x="2377440" y="2152800"/>
              <a:ext cx="96840" cy="72000"/>
            </a:xfrm>
            <a:custGeom>
              <a:avLst/>
              <a:gdLst/>
              <a:ahLst/>
              <a:rect l="l" t="t" r="r" b="b"/>
              <a:pathLst>
                <a:path w="822" h="650">
                  <a:moveTo>
                    <a:pt x="200" y="0"/>
                  </a:moveTo>
                  <a:cubicBezTo>
                    <a:pt x="163" y="0"/>
                    <a:pt x="128" y="12"/>
                    <a:pt x="92" y="41"/>
                  </a:cubicBezTo>
                  <a:lnTo>
                    <a:pt x="1" y="133"/>
                  </a:lnTo>
                  <a:lnTo>
                    <a:pt x="183" y="406"/>
                  </a:lnTo>
                  <a:lnTo>
                    <a:pt x="335" y="345"/>
                  </a:lnTo>
                  <a:lnTo>
                    <a:pt x="396" y="406"/>
                  </a:lnTo>
                  <a:lnTo>
                    <a:pt x="487" y="315"/>
                  </a:lnTo>
                  <a:lnTo>
                    <a:pt x="518" y="649"/>
                  </a:lnTo>
                  <a:cubicBezTo>
                    <a:pt x="548" y="467"/>
                    <a:pt x="730" y="406"/>
                    <a:pt x="822" y="254"/>
                  </a:cubicBezTo>
                  <a:lnTo>
                    <a:pt x="700" y="41"/>
                  </a:lnTo>
                  <a:cubicBezTo>
                    <a:pt x="645" y="83"/>
                    <a:pt x="593" y="97"/>
                    <a:pt x="544" y="97"/>
                  </a:cubicBezTo>
                  <a:cubicBezTo>
                    <a:pt x="417" y="97"/>
                    <a:pt x="306" y="0"/>
                    <a:pt x="200" y="0"/>
                  </a:cubicBezTo>
                  <a:close/>
                </a:path>
              </a:pathLst>
            </a:custGeom>
            <a:solidFill>
              <a:schemeClr val="lt1"/>
            </a:solidFill>
            <a:ln w="0">
              <a:noFill/>
            </a:ln>
          </p:spPr>
          <p:style>
            <a:lnRef idx="0"/>
            <a:fillRef idx="0"/>
            <a:effectRef idx="0"/>
            <a:fontRef idx="minor"/>
          </p:style>
        </p:sp>
        <p:sp>
          <p:nvSpPr>
            <p:cNvPr id="22" name="Google Shape;31;p50"/>
            <p:cNvSpPr/>
            <p:nvPr/>
          </p:nvSpPr>
          <p:spPr>
            <a:xfrm rot="20323200">
              <a:off x="718200" y="2893680"/>
              <a:ext cx="89640" cy="94680"/>
            </a:xfrm>
            <a:custGeom>
              <a:avLst/>
              <a:gdLst/>
              <a:ahLst/>
              <a:rect l="l" t="t" r="r" b="b"/>
              <a:pathLst>
                <a:path w="761" h="852">
                  <a:moveTo>
                    <a:pt x="548" y="1"/>
                  </a:moveTo>
                  <a:lnTo>
                    <a:pt x="426" y="153"/>
                  </a:lnTo>
                  <a:cubicBezTo>
                    <a:pt x="396" y="214"/>
                    <a:pt x="365" y="274"/>
                    <a:pt x="335" y="366"/>
                  </a:cubicBezTo>
                  <a:lnTo>
                    <a:pt x="213" y="183"/>
                  </a:lnTo>
                  <a:lnTo>
                    <a:pt x="1" y="183"/>
                  </a:lnTo>
                  <a:lnTo>
                    <a:pt x="122" y="457"/>
                  </a:lnTo>
                  <a:lnTo>
                    <a:pt x="426" y="518"/>
                  </a:lnTo>
                  <a:lnTo>
                    <a:pt x="335" y="852"/>
                  </a:lnTo>
                  <a:lnTo>
                    <a:pt x="457" y="852"/>
                  </a:lnTo>
                  <a:lnTo>
                    <a:pt x="578" y="396"/>
                  </a:lnTo>
                  <a:lnTo>
                    <a:pt x="761" y="214"/>
                  </a:lnTo>
                  <a:lnTo>
                    <a:pt x="761" y="31"/>
                  </a:lnTo>
                  <a:lnTo>
                    <a:pt x="548" y="1"/>
                  </a:lnTo>
                  <a:close/>
                </a:path>
              </a:pathLst>
            </a:custGeom>
            <a:solidFill>
              <a:schemeClr val="lt1"/>
            </a:solidFill>
            <a:ln w="0">
              <a:noFill/>
            </a:ln>
          </p:spPr>
          <p:style>
            <a:lnRef idx="0"/>
            <a:fillRef idx="0"/>
            <a:effectRef idx="0"/>
            <a:fontRef idx="minor"/>
          </p:style>
        </p:sp>
        <p:sp>
          <p:nvSpPr>
            <p:cNvPr id="23" name="Google Shape;32;p50"/>
            <p:cNvSpPr/>
            <p:nvPr/>
          </p:nvSpPr>
          <p:spPr>
            <a:xfrm rot="20323200">
              <a:off x="3405960" y="1632960"/>
              <a:ext cx="64440" cy="77760"/>
            </a:xfrm>
            <a:custGeom>
              <a:avLst/>
              <a:gdLst/>
              <a:ahLst/>
              <a:rect l="l" t="t" r="r" b="b"/>
              <a:pathLst>
                <a:path w="548" h="700">
                  <a:moveTo>
                    <a:pt x="304" y="486"/>
                  </a:moveTo>
                  <a:lnTo>
                    <a:pt x="304" y="517"/>
                  </a:lnTo>
                  <a:lnTo>
                    <a:pt x="243" y="517"/>
                  </a:lnTo>
                  <a:lnTo>
                    <a:pt x="243" y="486"/>
                  </a:lnTo>
                  <a:close/>
                  <a:moveTo>
                    <a:pt x="274" y="0"/>
                  </a:moveTo>
                  <a:lnTo>
                    <a:pt x="0" y="304"/>
                  </a:lnTo>
                  <a:lnTo>
                    <a:pt x="91" y="608"/>
                  </a:lnTo>
                  <a:lnTo>
                    <a:pt x="304" y="699"/>
                  </a:lnTo>
                  <a:cubicBezTo>
                    <a:pt x="456" y="638"/>
                    <a:pt x="456" y="486"/>
                    <a:pt x="547" y="395"/>
                  </a:cubicBezTo>
                  <a:lnTo>
                    <a:pt x="274" y="0"/>
                  </a:lnTo>
                  <a:close/>
                </a:path>
              </a:pathLst>
            </a:custGeom>
            <a:solidFill>
              <a:schemeClr val="lt1"/>
            </a:solidFill>
            <a:ln w="0">
              <a:noFill/>
            </a:ln>
          </p:spPr>
          <p:style>
            <a:lnRef idx="0"/>
            <a:fillRef idx="0"/>
            <a:effectRef idx="0"/>
            <a:fontRef idx="minor"/>
          </p:style>
        </p:sp>
        <p:sp>
          <p:nvSpPr>
            <p:cNvPr id="24" name="Google Shape;33;p50"/>
            <p:cNvSpPr/>
            <p:nvPr/>
          </p:nvSpPr>
          <p:spPr>
            <a:xfrm rot="20323200">
              <a:off x="-236520" y="5406480"/>
              <a:ext cx="60840" cy="115560"/>
            </a:xfrm>
            <a:custGeom>
              <a:avLst/>
              <a:gdLst/>
              <a:ahLst/>
              <a:rect l="l" t="t" r="r" b="b"/>
              <a:pathLst>
                <a:path w="518" h="1041">
                  <a:moveTo>
                    <a:pt x="47" y="1"/>
                  </a:moveTo>
                  <a:cubicBezTo>
                    <a:pt x="33" y="1"/>
                    <a:pt x="18" y="3"/>
                    <a:pt x="1" y="7"/>
                  </a:cubicBezTo>
                  <a:cubicBezTo>
                    <a:pt x="62" y="220"/>
                    <a:pt x="92" y="433"/>
                    <a:pt x="92" y="615"/>
                  </a:cubicBezTo>
                  <a:cubicBezTo>
                    <a:pt x="92" y="767"/>
                    <a:pt x="123" y="889"/>
                    <a:pt x="183" y="1010"/>
                  </a:cubicBezTo>
                  <a:cubicBezTo>
                    <a:pt x="183" y="1041"/>
                    <a:pt x="214" y="1041"/>
                    <a:pt x="244" y="1041"/>
                  </a:cubicBezTo>
                  <a:lnTo>
                    <a:pt x="396" y="767"/>
                  </a:lnTo>
                  <a:cubicBezTo>
                    <a:pt x="183" y="615"/>
                    <a:pt x="518" y="433"/>
                    <a:pt x="366" y="281"/>
                  </a:cubicBezTo>
                  <a:lnTo>
                    <a:pt x="366" y="281"/>
                  </a:lnTo>
                  <a:lnTo>
                    <a:pt x="275" y="341"/>
                  </a:lnTo>
                  <a:cubicBezTo>
                    <a:pt x="244" y="311"/>
                    <a:pt x="214" y="281"/>
                    <a:pt x="153" y="220"/>
                  </a:cubicBezTo>
                  <a:cubicBezTo>
                    <a:pt x="153" y="189"/>
                    <a:pt x="183" y="129"/>
                    <a:pt x="153" y="98"/>
                  </a:cubicBezTo>
                  <a:cubicBezTo>
                    <a:pt x="153" y="72"/>
                    <a:pt x="130" y="1"/>
                    <a:pt x="47" y="1"/>
                  </a:cubicBezTo>
                  <a:close/>
                </a:path>
              </a:pathLst>
            </a:custGeom>
            <a:solidFill>
              <a:schemeClr val="lt1"/>
            </a:solidFill>
            <a:ln w="0">
              <a:noFill/>
            </a:ln>
          </p:spPr>
          <p:style>
            <a:lnRef idx="0"/>
            <a:fillRef idx="0"/>
            <a:effectRef idx="0"/>
            <a:fontRef idx="minor"/>
          </p:style>
        </p:sp>
        <p:sp>
          <p:nvSpPr>
            <p:cNvPr id="25" name="Google Shape;34;p50"/>
            <p:cNvSpPr/>
            <p:nvPr/>
          </p:nvSpPr>
          <p:spPr>
            <a:xfrm rot="20323200">
              <a:off x="2250360" y="2278440"/>
              <a:ext cx="86040" cy="81000"/>
            </a:xfrm>
            <a:custGeom>
              <a:avLst/>
              <a:gdLst/>
              <a:ahLst/>
              <a:rect l="l" t="t" r="r" b="b"/>
              <a:pathLst>
                <a:path w="731" h="731">
                  <a:moveTo>
                    <a:pt x="153" y="1"/>
                  </a:moveTo>
                  <a:cubicBezTo>
                    <a:pt x="122" y="122"/>
                    <a:pt x="92" y="244"/>
                    <a:pt x="61" y="366"/>
                  </a:cubicBezTo>
                  <a:cubicBezTo>
                    <a:pt x="1" y="487"/>
                    <a:pt x="1" y="609"/>
                    <a:pt x="92" y="730"/>
                  </a:cubicBezTo>
                  <a:cubicBezTo>
                    <a:pt x="153" y="457"/>
                    <a:pt x="153" y="457"/>
                    <a:pt x="305" y="426"/>
                  </a:cubicBezTo>
                  <a:lnTo>
                    <a:pt x="396" y="670"/>
                  </a:lnTo>
                  <a:lnTo>
                    <a:pt x="426" y="396"/>
                  </a:lnTo>
                  <a:lnTo>
                    <a:pt x="548" y="396"/>
                  </a:lnTo>
                  <a:lnTo>
                    <a:pt x="609" y="548"/>
                  </a:lnTo>
                  <a:lnTo>
                    <a:pt x="730" y="305"/>
                  </a:lnTo>
                  <a:lnTo>
                    <a:pt x="305" y="31"/>
                  </a:lnTo>
                  <a:lnTo>
                    <a:pt x="244" y="92"/>
                  </a:lnTo>
                  <a:lnTo>
                    <a:pt x="153" y="1"/>
                  </a:lnTo>
                  <a:close/>
                </a:path>
              </a:pathLst>
            </a:custGeom>
            <a:solidFill>
              <a:schemeClr val="lt1"/>
            </a:solidFill>
            <a:ln w="0">
              <a:noFill/>
            </a:ln>
          </p:spPr>
          <p:style>
            <a:lnRef idx="0"/>
            <a:fillRef idx="0"/>
            <a:effectRef idx="0"/>
            <a:fontRef idx="minor"/>
          </p:style>
        </p:sp>
        <p:sp>
          <p:nvSpPr>
            <p:cNvPr id="26" name="Google Shape;35;p50"/>
            <p:cNvSpPr/>
            <p:nvPr/>
          </p:nvSpPr>
          <p:spPr>
            <a:xfrm rot="20323200">
              <a:off x="3424680" y="1724040"/>
              <a:ext cx="129240" cy="41040"/>
            </a:xfrm>
            <a:custGeom>
              <a:avLst/>
              <a:gdLst/>
              <a:ahLst/>
              <a:rect l="l" t="t" r="r" b="b"/>
              <a:pathLst>
                <a:path w="1096" h="370">
                  <a:moveTo>
                    <a:pt x="122" y="0"/>
                  </a:moveTo>
                  <a:lnTo>
                    <a:pt x="1" y="244"/>
                  </a:lnTo>
                  <a:lnTo>
                    <a:pt x="305" y="122"/>
                  </a:lnTo>
                  <a:lnTo>
                    <a:pt x="335" y="304"/>
                  </a:lnTo>
                  <a:cubicBezTo>
                    <a:pt x="380" y="289"/>
                    <a:pt x="424" y="283"/>
                    <a:pt x="466" y="283"/>
                  </a:cubicBezTo>
                  <a:cubicBezTo>
                    <a:pt x="627" y="283"/>
                    <a:pt x="772" y="370"/>
                    <a:pt x="931" y="370"/>
                  </a:cubicBezTo>
                  <a:cubicBezTo>
                    <a:pt x="984" y="370"/>
                    <a:pt x="1038" y="360"/>
                    <a:pt x="1095" y="335"/>
                  </a:cubicBezTo>
                  <a:lnTo>
                    <a:pt x="700" y="61"/>
                  </a:lnTo>
                  <a:lnTo>
                    <a:pt x="457" y="152"/>
                  </a:lnTo>
                  <a:lnTo>
                    <a:pt x="548" y="0"/>
                  </a:lnTo>
                  <a:close/>
                </a:path>
              </a:pathLst>
            </a:custGeom>
            <a:solidFill>
              <a:schemeClr val="lt1"/>
            </a:solidFill>
            <a:ln w="0">
              <a:noFill/>
            </a:ln>
          </p:spPr>
          <p:style>
            <a:lnRef idx="0"/>
            <a:fillRef idx="0"/>
            <a:effectRef idx="0"/>
            <a:fontRef idx="minor"/>
          </p:style>
        </p:sp>
        <p:sp>
          <p:nvSpPr>
            <p:cNvPr id="27" name="Google Shape;36;p50"/>
            <p:cNvSpPr/>
            <p:nvPr/>
          </p:nvSpPr>
          <p:spPr>
            <a:xfrm rot="20323200">
              <a:off x="2461680" y="2098800"/>
              <a:ext cx="60840" cy="64080"/>
            </a:xfrm>
            <a:custGeom>
              <a:avLst/>
              <a:gdLst/>
              <a:ahLst/>
              <a:rect l="l" t="t" r="r" b="b"/>
              <a:pathLst>
                <a:path w="518" h="579">
                  <a:moveTo>
                    <a:pt x="275" y="62"/>
                  </a:moveTo>
                  <a:lnTo>
                    <a:pt x="286" y="76"/>
                  </a:lnTo>
                  <a:lnTo>
                    <a:pt x="286" y="76"/>
                  </a:lnTo>
                  <a:cubicBezTo>
                    <a:pt x="290" y="68"/>
                    <a:pt x="289" y="62"/>
                    <a:pt x="275" y="62"/>
                  </a:cubicBezTo>
                  <a:close/>
                  <a:moveTo>
                    <a:pt x="92" y="1"/>
                  </a:moveTo>
                  <a:lnTo>
                    <a:pt x="1" y="396"/>
                  </a:lnTo>
                  <a:lnTo>
                    <a:pt x="275" y="578"/>
                  </a:lnTo>
                  <a:lnTo>
                    <a:pt x="518" y="457"/>
                  </a:lnTo>
                  <a:lnTo>
                    <a:pt x="518" y="214"/>
                  </a:lnTo>
                  <a:lnTo>
                    <a:pt x="457" y="274"/>
                  </a:lnTo>
                  <a:lnTo>
                    <a:pt x="286" y="76"/>
                  </a:lnTo>
                  <a:lnTo>
                    <a:pt x="286" y="76"/>
                  </a:lnTo>
                  <a:cubicBezTo>
                    <a:pt x="283" y="84"/>
                    <a:pt x="275" y="92"/>
                    <a:pt x="275" y="92"/>
                  </a:cubicBezTo>
                  <a:lnTo>
                    <a:pt x="92" y="1"/>
                  </a:lnTo>
                  <a:close/>
                </a:path>
              </a:pathLst>
            </a:custGeom>
            <a:solidFill>
              <a:schemeClr val="lt1"/>
            </a:solidFill>
            <a:ln w="0">
              <a:noFill/>
            </a:ln>
          </p:spPr>
          <p:style>
            <a:lnRef idx="0"/>
            <a:fillRef idx="0"/>
            <a:effectRef idx="0"/>
            <a:fontRef idx="minor"/>
          </p:style>
        </p:sp>
        <p:sp>
          <p:nvSpPr>
            <p:cNvPr id="28" name="Google Shape;37;p50"/>
            <p:cNvSpPr/>
            <p:nvPr/>
          </p:nvSpPr>
          <p:spPr>
            <a:xfrm rot="20323200">
              <a:off x="-277920" y="3750120"/>
              <a:ext cx="89640" cy="60840"/>
            </a:xfrm>
            <a:custGeom>
              <a:avLst/>
              <a:gdLst/>
              <a:ahLst/>
              <a:rect l="l" t="t" r="r" b="b"/>
              <a:pathLst>
                <a:path w="761" h="549">
                  <a:moveTo>
                    <a:pt x="1" y="1"/>
                  </a:moveTo>
                  <a:lnTo>
                    <a:pt x="244" y="457"/>
                  </a:lnTo>
                  <a:lnTo>
                    <a:pt x="700" y="548"/>
                  </a:lnTo>
                  <a:lnTo>
                    <a:pt x="609" y="335"/>
                  </a:lnTo>
                  <a:lnTo>
                    <a:pt x="761" y="122"/>
                  </a:lnTo>
                  <a:lnTo>
                    <a:pt x="457" y="244"/>
                  </a:lnTo>
                  <a:lnTo>
                    <a:pt x="396" y="1"/>
                  </a:lnTo>
                  <a:lnTo>
                    <a:pt x="274" y="31"/>
                  </a:lnTo>
                  <a:lnTo>
                    <a:pt x="366" y="153"/>
                  </a:lnTo>
                  <a:lnTo>
                    <a:pt x="244" y="153"/>
                  </a:lnTo>
                  <a:lnTo>
                    <a:pt x="183" y="1"/>
                  </a:lnTo>
                  <a:close/>
                </a:path>
              </a:pathLst>
            </a:custGeom>
            <a:solidFill>
              <a:schemeClr val="lt1"/>
            </a:solidFill>
            <a:ln w="0">
              <a:noFill/>
            </a:ln>
          </p:spPr>
          <p:style>
            <a:lnRef idx="0"/>
            <a:fillRef idx="0"/>
            <a:effectRef idx="0"/>
            <a:fontRef idx="minor"/>
          </p:style>
        </p:sp>
        <p:sp>
          <p:nvSpPr>
            <p:cNvPr id="29" name="Google Shape;38;p50"/>
            <p:cNvSpPr/>
            <p:nvPr/>
          </p:nvSpPr>
          <p:spPr>
            <a:xfrm rot="20323200">
              <a:off x="-131040" y="5495760"/>
              <a:ext cx="111240" cy="54000"/>
            </a:xfrm>
            <a:custGeom>
              <a:avLst/>
              <a:gdLst/>
              <a:ahLst/>
              <a:rect l="l" t="t" r="r" b="b"/>
              <a:pathLst>
                <a:path w="943" h="487">
                  <a:moveTo>
                    <a:pt x="395" y="0"/>
                  </a:moveTo>
                  <a:lnTo>
                    <a:pt x="335" y="183"/>
                  </a:lnTo>
                  <a:lnTo>
                    <a:pt x="183" y="92"/>
                  </a:lnTo>
                  <a:lnTo>
                    <a:pt x="0" y="183"/>
                  </a:lnTo>
                  <a:lnTo>
                    <a:pt x="183" y="487"/>
                  </a:lnTo>
                  <a:cubicBezTo>
                    <a:pt x="273" y="307"/>
                    <a:pt x="296" y="260"/>
                    <a:pt x="388" y="260"/>
                  </a:cubicBezTo>
                  <a:cubicBezTo>
                    <a:pt x="420" y="260"/>
                    <a:pt x="461" y="266"/>
                    <a:pt x="517" y="274"/>
                  </a:cubicBezTo>
                  <a:lnTo>
                    <a:pt x="547" y="365"/>
                  </a:lnTo>
                  <a:lnTo>
                    <a:pt x="851" y="365"/>
                  </a:lnTo>
                  <a:cubicBezTo>
                    <a:pt x="943" y="183"/>
                    <a:pt x="669" y="274"/>
                    <a:pt x="730" y="122"/>
                  </a:cubicBezTo>
                  <a:lnTo>
                    <a:pt x="395" y="0"/>
                  </a:lnTo>
                  <a:close/>
                </a:path>
              </a:pathLst>
            </a:custGeom>
            <a:solidFill>
              <a:schemeClr val="lt1"/>
            </a:solidFill>
            <a:ln w="0">
              <a:noFill/>
            </a:ln>
          </p:spPr>
          <p:style>
            <a:lnRef idx="0"/>
            <a:fillRef idx="0"/>
            <a:effectRef idx="0"/>
            <a:fontRef idx="minor"/>
          </p:style>
        </p:sp>
        <p:sp>
          <p:nvSpPr>
            <p:cNvPr id="30" name="Google Shape;39;p50"/>
            <p:cNvSpPr/>
            <p:nvPr/>
          </p:nvSpPr>
          <p:spPr>
            <a:xfrm rot="20323200">
              <a:off x="-34560" y="5661360"/>
              <a:ext cx="64440" cy="49320"/>
            </a:xfrm>
            <a:custGeom>
              <a:avLst/>
              <a:gdLst/>
              <a:ahLst/>
              <a:rect l="l" t="t" r="r" b="b"/>
              <a:pathLst>
                <a:path w="548" h="445">
                  <a:moveTo>
                    <a:pt x="353" y="1"/>
                  </a:moveTo>
                  <a:cubicBezTo>
                    <a:pt x="307" y="1"/>
                    <a:pt x="258" y="8"/>
                    <a:pt x="214" y="19"/>
                  </a:cubicBezTo>
                  <a:cubicBezTo>
                    <a:pt x="274" y="232"/>
                    <a:pt x="274" y="232"/>
                    <a:pt x="305" y="232"/>
                  </a:cubicBezTo>
                  <a:lnTo>
                    <a:pt x="274" y="262"/>
                  </a:lnTo>
                  <a:lnTo>
                    <a:pt x="214" y="201"/>
                  </a:lnTo>
                  <a:lnTo>
                    <a:pt x="214" y="262"/>
                  </a:lnTo>
                  <a:lnTo>
                    <a:pt x="122" y="49"/>
                  </a:lnTo>
                  <a:lnTo>
                    <a:pt x="1" y="171"/>
                  </a:lnTo>
                  <a:lnTo>
                    <a:pt x="62" y="384"/>
                  </a:lnTo>
                  <a:lnTo>
                    <a:pt x="366" y="384"/>
                  </a:lnTo>
                  <a:cubicBezTo>
                    <a:pt x="396" y="414"/>
                    <a:pt x="457" y="414"/>
                    <a:pt x="487" y="444"/>
                  </a:cubicBezTo>
                  <a:lnTo>
                    <a:pt x="548" y="80"/>
                  </a:lnTo>
                  <a:cubicBezTo>
                    <a:pt x="509" y="22"/>
                    <a:pt x="434" y="1"/>
                    <a:pt x="353" y="1"/>
                  </a:cubicBezTo>
                  <a:close/>
                </a:path>
              </a:pathLst>
            </a:custGeom>
            <a:solidFill>
              <a:schemeClr val="lt1"/>
            </a:solidFill>
            <a:ln w="0">
              <a:noFill/>
            </a:ln>
          </p:spPr>
          <p:style>
            <a:lnRef idx="0"/>
            <a:fillRef idx="0"/>
            <a:effectRef idx="0"/>
            <a:fontRef idx="minor"/>
          </p:style>
        </p:sp>
        <p:sp>
          <p:nvSpPr>
            <p:cNvPr id="31" name="Google Shape;40;p50"/>
            <p:cNvSpPr/>
            <p:nvPr/>
          </p:nvSpPr>
          <p:spPr>
            <a:xfrm rot="20323200">
              <a:off x="1269360" y="2674080"/>
              <a:ext cx="71640" cy="60840"/>
            </a:xfrm>
            <a:custGeom>
              <a:avLst/>
              <a:gdLst/>
              <a:ahLst/>
              <a:rect l="l" t="t" r="r" b="b"/>
              <a:pathLst>
                <a:path w="609" h="548">
                  <a:moveTo>
                    <a:pt x="396" y="0"/>
                  </a:moveTo>
                  <a:cubicBezTo>
                    <a:pt x="365" y="30"/>
                    <a:pt x="305" y="61"/>
                    <a:pt x="305" y="61"/>
                  </a:cubicBezTo>
                  <a:cubicBezTo>
                    <a:pt x="219" y="32"/>
                    <a:pt x="157" y="16"/>
                    <a:pt x="113" y="16"/>
                  </a:cubicBezTo>
                  <a:cubicBezTo>
                    <a:pt x="15" y="16"/>
                    <a:pt x="1" y="95"/>
                    <a:pt x="1" y="304"/>
                  </a:cubicBezTo>
                  <a:lnTo>
                    <a:pt x="213" y="334"/>
                  </a:lnTo>
                  <a:lnTo>
                    <a:pt x="122" y="426"/>
                  </a:lnTo>
                  <a:lnTo>
                    <a:pt x="213" y="547"/>
                  </a:lnTo>
                  <a:lnTo>
                    <a:pt x="396" y="243"/>
                  </a:lnTo>
                  <a:lnTo>
                    <a:pt x="578" y="304"/>
                  </a:lnTo>
                  <a:lnTo>
                    <a:pt x="609" y="243"/>
                  </a:lnTo>
                  <a:lnTo>
                    <a:pt x="396" y="0"/>
                  </a:lnTo>
                  <a:close/>
                </a:path>
              </a:pathLst>
            </a:custGeom>
            <a:solidFill>
              <a:schemeClr val="lt1"/>
            </a:solidFill>
            <a:ln w="0">
              <a:noFill/>
            </a:ln>
          </p:spPr>
          <p:style>
            <a:lnRef idx="0"/>
            <a:fillRef idx="0"/>
            <a:effectRef idx="0"/>
            <a:fontRef idx="minor"/>
          </p:style>
        </p:sp>
        <p:sp>
          <p:nvSpPr>
            <p:cNvPr id="32" name="Google Shape;41;p50"/>
            <p:cNvSpPr/>
            <p:nvPr/>
          </p:nvSpPr>
          <p:spPr>
            <a:xfrm rot="20323200">
              <a:off x="2358360" y="2232000"/>
              <a:ext cx="86040" cy="54000"/>
            </a:xfrm>
            <a:custGeom>
              <a:avLst/>
              <a:gdLst/>
              <a:ahLst/>
              <a:rect l="l" t="t" r="r" b="b"/>
              <a:pathLst>
                <a:path w="730" h="487">
                  <a:moveTo>
                    <a:pt x="152" y="0"/>
                  </a:moveTo>
                  <a:cubicBezTo>
                    <a:pt x="61" y="92"/>
                    <a:pt x="0" y="152"/>
                    <a:pt x="0" y="183"/>
                  </a:cubicBezTo>
                  <a:lnTo>
                    <a:pt x="0" y="274"/>
                  </a:lnTo>
                  <a:cubicBezTo>
                    <a:pt x="152" y="274"/>
                    <a:pt x="334" y="304"/>
                    <a:pt x="395" y="487"/>
                  </a:cubicBezTo>
                  <a:lnTo>
                    <a:pt x="730" y="487"/>
                  </a:lnTo>
                  <a:lnTo>
                    <a:pt x="578" y="213"/>
                  </a:lnTo>
                  <a:lnTo>
                    <a:pt x="274" y="213"/>
                  </a:lnTo>
                  <a:lnTo>
                    <a:pt x="152" y="0"/>
                  </a:lnTo>
                  <a:close/>
                </a:path>
              </a:pathLst>
            </a:custGeom>
            <a:solidFill>
              <a:schemeClr val="lt1"/>
            </a:solidFill>
            <a:ln w="0">
              <a:noFill/>
            </a:ln>
          </p:spPr>
          <p:style>
            <a:lnRef idx="0"/>
            <a:fillRef idx="0"/>
            <a:effectRef idx="0"/>
            <a:fontRef idx="minor"/>
          </p:style>
        </p:sp>
        <p:sp>
          <p:nvSpPr>
            <p:cNvPr id="33" name="Google Shape;42;p50"/>
            <p:cNvSpPr/>
            <p:nvPr/>
          </p:nvSpPr>
          <p:spPr>
            <a:xfrm rot="20323200">
              <a:off x="5365440" y="787680"/>
              <a:ext cx="68040" cy="60840"/>
            </a:xfrm>
            <a:custGeom>
              <a:avLst/>
              <a:gdLst/>
              <a:ahLst/>
              <a:rect l="l" t="t" r="r" b="b"/>
              <a:pathLst>
                <a:path w="578" h="548">
                  <a:moveTo>
                    <a:pt x="334" y="0"/>
                  </a:moveTo>
                  <a:lnTo>
                    <a:pt x="91" y="183"/>
                  </a:lnTo>
                  <a:cubicBezTo>
                    <a:pt x="0" y="487"/>
                    <a:pt x="334" y="396"/>
                    <a:pt x="456" y="548"/>
                  </a:cubicBezTo>
                  <a:lnTo>
                    <a:pt x="578" y="183"/>
                  </a:lnTo>
                  <a:lnTo>
                    <a:pt x="334" y="0"/>
                  </a:lnTo>
                  <a:close/>
                </a:path>
              </a:pathLst>
            </a:custGeom>
            <a:solidFill>
              <a:schemeClr val="lt1"/>
            </a:solidFill>
            <a:ln w="0">
              <a:noFill/>
            </a:ln>
          </p:spPr>
          <p:style>
            <a:lnRef idx="0"/>
            <a:fillRef idx="0"/>
            <a:effectRef idx="0"/>
            <a:fontRef idx="minor"/>
          </p:style>
        </p:sp>
        <p:sp>
          <p:nvSpPr>
            <p:cNvPr id="34" name="Google Shape;43;p50"/>
            <p:cNvSpPr/>
            <p:nvPr/>
          </p:nvSpPr>
          <p:spPr>
            <a:xfrm rot="20323200">
              <a:off x="7818840" y="10440"/>
              <a:ext cx="50040" cy="74520"/>
            </a:xfrm>
            <a:custGeom>
              <a:avLst/>
              <a:gdLst/>
              <a:ahLst/>
              <a:rect l="l" t="t" r="r" b="b"/>
              <a:pathLst>
                <a:path w="427" h="670">
                  <a:moveTo>
                    <a:pt x="1" y="0"/>
                  </a:moveTo>
                  <a:lnTo>
                    <a:pt x="1" y="304"/>
                  </a:lnTo>
                  <a:lnTo>
                    <a:pt x="183" y="669"/>
                  </a:lnTo>
                  <a:lnTo>
                    <a:pt x="426" y="639"/>
                  </a:lnTo>
                  <a:cubicBezTo>
                    <a:pt x="396" y="487"/>
                    <a:pt x="335" y="396"/>
                    <a:pt x="274" y="274"/>
                  </a:cubicBezTo>
                  <a:cubicBezTo>
                    <a:pt x="213" y="152"/>
                    <a:pt x="61" y="152"/>
                    <a:pt x="1" y="0"/>
                  </a:cubicBezTo>
                  <a:close/>
                </a:path>
              </a:pathLst>
            </a:custGeom>
            <a:solidFill>
              <a:schemeClr val="lt1"/>
            </a:solidFill>
            <a:ln w="0">
              <a:noFill/>
            </a:ln>
          </p:spPr>
          <p:style>
            <a:lnRef idx="0"/>
            <a:fillRef idx="0"/>
            <a:effectRef idx="0"/>
            <a:fontRef idx="minor"/>
          </p:style>
        </p:sp>
        <p:sp>
          <p:nvSpPr>
            <p:cNvPr id="35" name="Google Shape;44;p50"/>
            <p:cNvSpPr/>
            <p:nvPr/>
          </p:nvSpPr>
          <p:spPr>
            <a:xfrm rot="20323200">
              <a:off x="6664680" y="175680"/>
              <a:ext cx="68040" cy="54000"/>
            </a:xfrm>
            <a:custGeom>
              <a:avLst/>
              <a:gdLst/>
              <a:ahLst/>
              <a:rect l="l" t="t" r="r" b="b"/>
              <a:pathLst>
                <a:path w="578" h="488">
                  <a:moveTo>
                    <a:pt x="365" y="1"/>
                  </a:moveTo>
                  <a:lnTo>
                    <a:pt x="0" y="92"/>
                  </a:lnTo>
                  <a:cubicBezTo>
                    <a:pt x="122" y="244"/>
                    <a:pt x="274" y="396"/>
                    <a:pt x="486" y="487"/>
                  </a:cubicBezTo>
                  <a:lnTo>
                    <a:pt x="578" y="183"/>
                  </a:lnTo>
                  <a:lnTo>
                    <a:pt x="365" y="1"/>
                  </a:lnTo>
                  <a:close/>
                </a:path>
              </a:pathLst>
            </a:custGeom>
            <a:solidFill>
              <a:schemeClr val="lt1"/>
            </a:solidFill>
            <a:ln w="0">
              <a:noFill/>
            </a:ln>
          </p:spPr>
          <p:style>
            <a:lnRef idx="0"/>
            <a:fillRef idx="0"/>
            <a:effectRef idx="0"/>
            <a:fontRef idx="minor"/>
          </p:style>
        </p:sp>
        <p:sp>
          <p:nvSpPr>
            <p:cNvPr id="36" name="Google Shape;45;p50"/>
            <p:cNvSpPr/>
            <p:nvPr/>
          </p:nvSpPr>
          <p:spPr>
            <a:xfrm rot="20323200">
              <a:off x="-106200" y="3229560"/>
              <a:ext cx="82440" cy="64080"/>
            </a:xfrm>
            <a:custGeom>
              <a:avLst/>
              <a:gdLst/>
              <a:ahLst/>
              <a:rect l="l" t="t" r="r" b="b"/>
              <a:pathLst>
                <a:path w="700" h="578">
                  <a:moveTo>
                    <a:pt x="699" y="0"/>
                  </a:moveTo>
                  <a:lnTo>
                    <a:pt x="517" y="274"/>
                  </a:lnTo>
                  <a:cubicBezTo>
                    <a:pt x="421" y="216"/>
                    <a:pt x="312" y="195"/>
                    <a:pt x="199" y="195"/>
                  </a:cubicBezTo>
                  <a:cubicBezTo>
                    <a:pt x="134" y="195"/>
                    <a:pt x="67" y="202"/>
                    <a:pt x="0" y="213"/>
                  </a:cubicBezTo>
                  <a:lnTo>
                    <a:pt x="304" y="426"/>
                  </a:lnTo>
                  <a:lnTo>
                    <a:pt x="395" y="365"/>
                  </a:lnTo>
                  <a:lnTo>
                    <a:pt x="608" y="578"/>
                  </a:lnTo>
                  <a:lnTo>
                    <a:pt x="699" y="365"/>
                  </a:lnTo>
                  <a:lnTo>
                    <a:pt x="699" y="0"/>
                  </a:lnTo>
                  <a:close/>
                </a:path>
              </a:pathLst>
            </a:custGeom>
            <a:solidFill>
              <a:schemeClr val="lt1"/>
            </a:solidFill>
            <a:ln w="0">
              <a:noFill/>
            </a:ln>
          </p:spPr>
          <p:style>
            <a:lnRef idx="0"/>
            <a:fillRef idx="0"/>
            <a:effectRef idx="0"/>
            <a:fontRef idx="minor"/>
          </p:style>
        </p:sp>
        <p:sp>
          <p:nvSpPr>
            <p:cNvPr id="37" name="Google Shape;46;p50"/>
            <p:cNvSpPr/>
            <p:nvPr/>
          </p:nvSpPr>
          <p:spPr>
            <a:xfrm rot="20323200">
              <a:off x="8512920" y="205920"/>
              <a:ext cx="82440" cy="50760"/>
            </a:xfrm>
            <a:custGeom>
              <a:avLst/>
              <a:gdLst/>
              <a:ahLst/>
              <a:rect l="l" t="t" r="r" b="b"/>
              <a:pathLst>
                <a:path w="700" h="457">
                  <a:moveTo>
                    <a:pt x="304" y="1"/>
                  </a:moveTo>
                  <a:lnTo>
                    <a:pt x="31" y="122"/>
                  </a:lnTo>
                  <a:cubicBezTo>
                    <a:pt x="0" y="335"/>
                    <a:pt x="213" y="274"/>
                    <a:pt x="304" y="335"/>
                  </a:cubicBezTo>
                  <a:lnTo>
                    <a:pt x="335" y="457"/>
                  </a:lnTo>
                  <a:lnTo>
                    <a:pt x="487" y="244"/>
                  </a:lnTo>
                  <a:lnTo>
                    <a:pt x="639" y="335"/>
                  </a:lnTo>
                  <a:lnTo>
                    <a:pt x="699" y="214"/>
                  </a:lnTo>
                  <a:lnTo>
                    <a:pt x="304" y="1"/>
                  </a:lnTo>
                  <a:close/>
                </a:path>
              </a:pathLst>
            </a:custGeom>
            <a:solidFill>
              <a:schemeClr val="lt1"/>
            </a:solidFill>
            <a:ln w="0">
              <a:noFill/>
            </a:ln>
          </p:spPr>
          <p:style>
            <a:lnRef idx="0"/>
            <a:fillRef idx="0"/>
            <a:effectRef idx="0"/>
            <a:fontRef idx="minor"/>
          </p:style>
        </p:sp>
        <p:sp>
          <p:nvSpPr>
            <p:cNvPr id="38" name="Google Shape;47;p50"/>
            <p:cNvSpPr/>
            <p:nvPr/>
          </p:nvSpPr>
          <p:spPr>
            <a:xfrm rot="20323200">
              <a:off x="2740320" y="1963080"/>
              <a:ext cx="53640" cy="84600"/>
            </a:xfrm>
            <a:custGeom>
              <a:avLst/>
              <a:gdLst/>
              <a:ahLst/>
              <a:rect l="l" t="t" r="r" b="b"/>
              <a:pathLst>
                <a:path w="457" h="761">
                  <a:moveTo>
                    <a:pt x="365" y="1"/>
                  </a:moveTo>
                  <a:lnTo>
                    <a:pt x="153" y="274"/>
                  </a:lnTo>
                  <a:lnTo>
                    <a:pt x="244" y="426"/>
                  </a:lnTo>
                  <a:lnTo>
                    <a:pt x="1" y="426"/>
                  </a:lnTo>
                  <a:lnTo>
                    <a:pt x="1" y="578"/>
                  </a:lnTo>
                  <a:lnTo>
                    <a:pt x="153" y="517"/>
                  </a:lnTo>
                  <a:lnTo>
                    <a:pt x="183" y="761"/>
                  </a:lnTo>
                  <a:cubicBezTo>
                    <a:pt x="335" y="639"/>
                    <a:pt x="426" y="457"/>
                    <a:pt x="457" y="274"/>
                  </a:cubicBezTo>
                  <a:lnTo>
                    <a:pt x="396" y="274"/>
                  </a:lnTo>
                  <a:cubicBezTo>
                    <a:pt x="365" y="305"/>
                    <a:pt x="365" y="335"/>
                    <a:pt x="335" y="365"/>
                  </a:cubicBezTo>
                  <a:lnTo>
                    <a:pt x="305" y="335"/>
                  </a:lnTo>
                  <a:lnTo>
                    <a:pt x="365" y="274"/>
                  </a:lnTo>
                  <a:lnTo>
                    <a:pt x="365" y="1"/>
                  </a:lnTo>
                  <a:close/>
                </a:path>
              </a:pathLst>
            </a:custGeom>
            <a:solidFill>
              <a:schemeClr val="lt1"/>
            </a:solidFill>
            <a:ln w="0">
              <a:noFill/>
            </a:ln>
          </p:spPr>
          <p:style>
            <a:lnRef idx="0"/>
            <a:fillRef idx="0"/>
            <a:effectRef idx="0"/>
            <a:fontRef idx="minor"/>
          </p:style>
        </p:sp>
        <p:sp>
          <p:nvSpPr>
            <p:cNvPr id="39" name="Google Shape;48;p50"/>
            <p:cNvSpPr/>
            <p:nvPr/>
          </p:nvSpPr>
          <p:spPr>
            <a:xfrm rot="20323200">
              <a:off x="2787120" y="1940400"/>
              <a:ext cx="57240" cy="70920"/>
            </a:xfrm>
            <a:custGeom>
              <a:avLst/>
              <a:gdLst/>
              <a:ahLst/>
              <a:rect l="l" t="t" r="r" b="b"/>
              <a:pathLst>
                <a:path w="487" h="639">
                  <a:moveTo>
                    <a:pt x="244" y="0"/>
                  </a:moveTo>
                  <a:cubicBezTo>
                    <a:pt x="213" y="0"/>
                    <a:pt x="183" y="0"/>
                    <a:pt x="152" y="31"/>
                  </a:cubicBezTo>
                  <a:cubicBezTo>
                    <a:pt x="122" y="61"/>
                    <a:pt x="92" y="61"/>
                    <a:pt x="61" y="122"/>
                  </a:cubicBezTo>
                  <a:lnTo>
                    <a:pt x="152" y="213"/>
                  </a:lnTo>
                  <a:lnTo>
                    <a:pt x="1" y="243"/>
                  </a:lnTo>
                  <a:lnTo>
                    <a:pt x="92" y="547"/>
                  </a:lnTo>
                  <a:cubicBezTo>
                    <a:pt x="122" y="532"/>
                    <a:pt x="152" y="525"/>
                    <a:pt x="179" y="525"/>
                  </a:cubicBezTo>
                  <a:cubicBezTo>
                    <a:pt x="206" y="525"/>
                    <a:pt x="228" y="532"/>
                    <a:pt x="244" y="547"/>
                  </a:cubicBezTo>
                  <a:cubicBezTo>
                    <a:pt x="335" y="578"/>
                    <a:pt x="426" y="608"/>
                    <a:pt x="487" y="639"/>
                  </a:cubicBezTo>
                  <a:cubicBezTo>
                    <a:pt x="335" y="456"/>
                    <a:pt x="244" y="213"/>
                    <a:pt x="244" y="0"/>
                  </a:cubicBezTo>
                  <a:close/>
                </a:path>
              </a:pathLst>
            </a:custGeom>
            <a:solidFill>
              <a:schemeClr val="lt1"/>
            </a:solidFill>
            <a:ln w="0">
              <a:noFill/>
            </a:ln>
          </p:spPr>
          <p:style>
            <a:lnRef idx="0"/>
            <a:fillRef idx="0"/>
            <a:effectRef idx="0"/>
            <a:fontRef idx="minor"/>
          </p:style>
        </p:sp>
        <p:sp>
          <p:nvSpPr>
            <p:cNvPr id="40" name="Google Shape;49;p50"/>
            <p:cNvSpPr/>
            <p:nvPr/>
          </p:nvSpPr>
          <p:spPr>
            <a:xfrm rot="20323200">
              <a:off x="-243000" y="3422880"/>
              <a:ext cx="71640" cy="47160"/>
            </a:xfrm>
            <a:custGeom>
              <a:avLst/>
              <a:gdLst/>
              <a:ahLst/>
              <a:rect l="l" t="t" r="r" b="b"/>
              <a:pathLst>
                <a:path w="609" h="427">
                  <a:moveTo>
                    <a:pt x="1" y="0"/>
                  </a:moveTo>
                  <a:lnTo>
                    <a:pt x="1" y="335"/>
                  </a:lnTo>
                  <a:lnTo>
                    <a:pt x="62" y="274"/>
                  </a:lnTo>
                  <a:lnTo>
                    <a:pt x="123" y="426"/>
                  </a:lnTo>
                  <a:lnTo>
                    <a:pt x="609" y="244"/>
                  </a:lnTo>
                  <a:lnTo>
                    <a:pt x="274" y="31"/>
                  </a:lnTo>
                  <a:lnTo>
                    <a:pt x="123" y="244"/>
                  </a:lnTo>
                  <a:lnTo>
                    <a:pt x="1" y="0"/>
                  </a:lnTo>
                  <a:close/>
                </a:path>
              </a:pathLst>
            </a:custGeom>
            <a:solidFill>
              <a:schemeClr val="lt1"/>
            </a:solidFill>
            <a:ln w="0">
              <a:noFill/>
            </a:ln>
          </p:spPr>
          <p:style>
            <a:lnRef idx="0"/>
            <a:fillRef idx="0"/>
            <a:effectRef idx="0"/>
            <a:fontRef idx="minor"/>
          </p:style>
        </p:sp>
        <p:sp>
          <p:nvSpPr>
            <p:cNvPr id="41" name="Google Shape;50;p50"/>
            <p:cNvSpPr/>
            <p:nvPr/>
          </p:nvSpPr>
          <p:spPr>
            <a:xfrm rot="20323200">
              <a:off x="-206640" y="5609520"/>
              <a:ext cx="57240" cy="81000"/>
            </a:xfrm>
            <a:custGeom>
              <a:avLst/>
              <a:gdLst/>
              <a:ahLst/>
              <a:rect l="l" t="t" r="r" b="b"/>
              <a:pathLst>
                <a:path w="487" h="730">
                  <a:moveTo>
                    <a:pt x="31" y="0"/>
                  </a:moveTo>
                  <a:cubicBezTo>
                    <a:pt x="1" y="335"/>
                    <a:pt x="244" y="487"/>
                    <a:pt x="365" y="730"/>
                  </a:cubicBezTo>
                  <a:lnTo>
                    <a:pt x="487" y="244"/>
                  </a:lnTo>
                  <a:lnTo>
                    <a:pt x="274" y="335"/>
                  </a:lnTo>
                  <a:cubicBezTo>
                    <a:pt x="244" y="274"/>
                    <a:pt x="213" y="213"/>
                    <a:pt x="153" y="152"/>
                  </a:cubicBezTo>
                  <a:cubicBezTo>
                    <a:pt x="122" y="92"/>
                    <a:pt x="92" y="31"/>
                    <a:pt x="31" y="0"/>
                  </a:cubicBezTo>
                  <a:close/>
                </a:path>
              </a:pathLst>
            </a:custGeom>
            <a:solidFill>
              <a:schemeClr val="lt1"/>
            </a:solidFill>
            <a:ln w="0">
              <a:noFill/>
            </a:ln>
          </p:spPr>
          <p:style>
            <a:lnRef idx="0"/>
            <a:fillRef idx="0"/>
            <a:effectRef idx="0"/>
            <a:fontRef idx="minor"/>
          </p:style>
        </p:sp>
        <p:sp>
          <p:nvSpPr>
            <p:cNvPr id="42" name="Google Shape;51;p50"/>
            <p:cNvSpPr/>
            <p:nvPr/>
          </p:nvSpPr>
          <p:spPr>
            <a:xfrm rot="20323200">
              <a:off x="7907760" y="111240"/>
              <a:ext cx="60840" cy="47160"/>
            </a:xfrm>
            <a:custGeom>
              <a:avLst/>
              <a:gdLst/>
              <a:ahLst/>
              <a:rect l="l" t="t" r="r" b="b"/>
              <a:pathLst>
                <a:path w="517" h="426">
                  <a:moveTo>
                    <a:pt x="213" y="0"/>
                  </a:moveTo>
                  <a:lnTo>
                    <a:pt x="0" y="152"/>
                  </a:lnTo>
                  <a:cubicBezTo>
                    <a:pt x="61" y="183"/>
                    <a:pt x="91" y="244"/>
                    <a:pt x="152" y="304"/>
                  </a:cubicBezTo>
                  <a:cubicBezTo>
                    <a:pt x="183" y="335"/>
                    <a:pt x="243" y="365"/>
                    <a:pt x="304" y="396"/>
                  </a:cubicBezTo>
                  <a:cubicBezTo>
                    <a:pt x="365" y="426"/>
                    <a:pt x="456" y="426"/>
                    <a:pt x="517" y="426"/>
                  </a:cubicBezTo>
                  <a:lnTo>
                    <a:pt x="365" y="274"/>
                  </a:lnTo>
                  <a:lnTo>
                    <a:pt x="456" y="61"/>
                  </a:lnTo>
                  <a:cubicBezTo>
                    <a:pt x="426" y="61"/>
                    <a:pt x="365" y="61"/>
                    <a:pt x="304" y="31"/>
                  </a:cubicBezTo>
                  <a:cubicBezTo>
                    <a:pt x="274" y="31"/>
                    <a:pt x="243" y="31"/>
                    <a:pt x="213" y="0"/>
                  </a:cubicBezTo>
                  <a:close/>
                </a:path>
              </a:pathLst>
            </a:custGeom>
            <a:solidFill>
              <a:schemeClr val="lt1"/>
            </a:solidFill>
            <a:ln w="0">
              <a:noFill/>
            </a:ln>
          </p:spPr>
          <p:style>
            <a:lnRef idx="0"/>
            <a:fillRef idx="0"/>
            <a:effectRef idx="0"/>
            <a:fontRef idx="minor"/>
          </p:style>
        </p:sp>
        <p:sp>
          <p:nvSpPr>
            <p:cNvPr id="43" name="Google Shape;52;p50"/>
            <p:cNvSpPr/>
            <p:nvPr/>
          </p:nvSpPr>
          <p:spPr>
            <a:xfrm rot="20323200">
              <a:off x="3883680" y="1458720"/>
              <a:ext cx="53640" cy="50760"/>
            </a:xfrm>
            <a:custGeom>
              <a:avLst/>
              <a:gdLst/>
              <a:ahLst/>
              <a:rect l="l" t="t" r="r" b="b"/>
              <a:pathLst>
                <a:path w="457" h="457">
                  <a:moveTo>
                    <a:pt x="1" y="0"/>
                  </a:moveTo>
                  <a:lnTo>
                    <a:pt x="92" y="365"/>
                  </a:lnTo>
                  <a:lnTo>
                    <a:pt x="153" y="456"/>
                  </a:lnTo>
                  <a:lnTo>
                    <a:pt x="396" y="456"/>
                  </a:lnTo>
                  <a:cubicBezTo>
                    <a:pt x="396" y="395"/>
                    <a:pt x="335" y="304"/>
                    <a:pt x="457" y="304"/>
                  </a:cubicBezTo>
                  <a:cubicBezTo>
                    <a:pt x="457" y="242"/>
                    <a:pt x="426" y="231"/>
                    <a:pt x="388" y="231"/>
                  </a:cubicBezTo>
                  <a:cubicBezTo>
                    <a:pt x="366" y="231"/>
                    <a:pt x="342" y="235"/>
                    <a:pt x="319" y="235"/>
                  </a:cubicBezTo>
                  <a:cubicBezTo>
                    <a:pt x="285" y="235"/>
                    <a:pt x="255" y="226"/>
                    <a:pt x="244" y="183"/>
                  </a:cubicBezTo>
                  <a:lnTo>
                    <a:pt x="396" y="122"/>
                  </a:lnTo>
                  <a:lnTo>
                    <a:pt x="274" y="0"/>
                  </a:lnTo>
                  <a:lnTo>
                    <a:pt x="213" y="61"/>
                  </a:lnTo>
                  <a:lnTo>
                    <a:pt x="1" y="0"/>
                  </a:lnTo>
                  <a:close/>
                </a:path>
              </a:pathLst>
            </a:custGeom>
            <a:solidFill>
              <a:schemeClr val="lt1"/>
            </a:solidFill>
            <a:ln w="0">
              <a:noFill/>
            </a:ln>
          </p:spPr>
          <p:style>
            <a:lnRef idx="0"/>
            <a:fillRef idx="0"/>
            <a:effectRef idx="0"/>
            <a:fontRef idx="minor"/>
          </p:style>
        </p:sp>
        <p:sp>
          <p:nvSpPr>
            <p:cNvPr id="44" name="Google Shape;53;p50"/>
            <p:cNvSpPr/>
            <p:nvPr/>
          </p:nvSpPr>
          <p:spPr>
            <a:xfrm rot="20323200">
              <a:off x="8848440" y="1784520"/>
              <a:ext cx="64440" cy="43920"/>
            </a:xfrm>
            <a:custGeom>
              <a:avLst/>
              <a:gdLst/>
              <a:ahLst/>
              <a:rect l="l" t="t" r="r" b="b"/>
              <a:pathLst>
                <a:path w="549" h="396">
                  <a:moveTo>
                    <a:pt x="305" y="0"/>
                  </a:moveTo>
                  <a:lnTo>
                    <a:pt x="1" y="183"/>
                  </a:lnTo>
                  <a:lnTo>
                    <a:pt x="92" y="396"/>
                  </a:lnTo>
                  <a:lnTo>
                    <a:pt x="426" y="396"/>
                  </a:lnTo>
                  <a:lnTo>
                    <a:pt x="548" y="183"/>
                  </a:lnTo>
                  <a:lnTo>
                    <a:pt x="305" y="152"/>
                  </a:lnTo>
                  <a:lnTo>
                    <a:pt x="305" y="0"/>
                  </a:lnTo>
                  <a:close/>
                </a:path>
              </a:pathLst>
            </a:custGeom>
            <a:solidFill>
              <a:schemeClr val="lt1"/>
            </a:solidFill>
            <a:ln w="0">
              <a:noFill/>
            </a:ln>
          </p:spPr>
          <p:style>
            <a:lnRef idx="0"/>
            <a:fillRef idx="0"/>
            <a:effectRef idx="0"/>
            <a:fontRef idx="minor"/>
          </p:style>
        </p:sp>
        <p:sp>
          <p:nvSpPr>
            <p:cNvPr id="45" name="Google Shape;54;p50"/>
            <p:cNvSpPr/>
            <p:nvPr/>
          </p:nvSpPr>
          <p:spPr>
            <a:xfrm rot="20323200">
              <a:off x="3638880" y="1617480"/>
              <a:ext cx="46440" cy="60840"/>
            </a:xfrm>
            <a:custGeom>
              <a:avLst/>
              <a:gdLst/>
              <a:ahLst/>
              <a:rect l="l" t="t" r="r" b="b"/>
              <a:pathLst>
                <a:path w="396" h="548">
                  <a:moveTo>
                    <a:pt x="91" y="0"/>
                  </a:moveTo>
                  <a:cubicBezTo>
                    <a:pt x="61" y="30"/>
                    <a:pt x="0" y="61"/>
                    <a:pt x="0" y="91"/>
                  </a:cubicBezTo>
                  <a:cubicBezTo>
                    <a:pt x="0" y="182"/>
                    <a:pt x="0" y="243"/>
                    <a:pt x="0" y="304"/>
                  </a:cubicBezTo>
                  <a:lnTo>
                    <a:pt x="182" y="547"/>
                  </a:lnTo>
                  <a:lnTo>
                    <a:pt x="395" y="547"/>
                  </a:lnTo>
                  <a:lnTo>
                    <a:pt x="243" y="274"/>
                  </a:lnTo>
                  <a:lnTo>
                    <a:pt x="304" y="213"/>
                  </a:lnTo>
                  <a:lnTo>
                    <a:pt x="91" y="0"/>
                  </a:lnTo>
                  <a:close/>
                </a:path>
              </a:pathLst>
            </a:custGeom>
            <a:solidFill>
              <a:schemeClr val="lt1"/>
            </a:solidFill>
            <a:ln w="0">
              <a:noFill/>
            </a:ln>
          </p:spPr>
          <p:style>
            <a:lnRef idx="0"/>
            <a:fillRef idx="0"/>
            <a:effectRef idx="0"/>
            <a:fontRef idx="minor"/>
          </p:style>
        </p:sp>
        <p:sp>
          <p:nvSpPr>
            <p:cNvPr id="46" name="Google Shape;55;p50"/>
            <p:cNvSpPr/>
            <p:nvPr/>
          </p:nvSpPr>
          <p:spPr>
            <a:xfrm rot="20323200">
              <a:off x="2987640" y="1950840"/>
              <a:ext cx="50040" cy="72360"/>
            </a:xfrm>
            <a:custGeom>
              <a:avLst/>
              <a:gdLst/>
              <a:ahLst/>
              <a:rect l="l" t="t" r="r" b="b"/>
              <a:pathLst>
                <a:path w="427" h="653">
                  <a:moveTo>
                    <a:pt x="153" y="1"/>
                  </a:moveTo>
                  <a:lnTo>
                    <a:pt x="1" y="122"/>
                  </a:lnTo>
                  <a:cubicBezTo>
                    <a:pt x="153" y="214"/>
                    <a:pt x="31" y="396"/>
                    <a:pt x="92" y="457"/>
                  </a:cubicBezTo>
                  <a:cubicBezTo>
                    <a:pt x="153" y="517"/>
                    <a:pt x="244" y="578"/>
                    <a:pt x="274" y="639"/>
                  </a:cubicBezTo>
                  <a:cubicBezTo>
                    <a:pt x="274" y="649"/>
                    <a:pt x="281" y="653"/>
                    <a:pt x="293" y="653"/>
                  </a:cubicBezTo>
                  <a:cubicBezTo>
                    <a:pt x="318" y="653"/>
                    <a:pt x="365" y="639"/>
                    <a:pt x="426" y="639"/>
                  </a:cubicBezTo>
                  <a:lnTo>
                    <a:pt x="183" y="487"/>
                  </a:lnTo>
                  <a:cubicBezTo>
                    <a:pt x="396" y="274"/>
                    <a:pt x="213" y="153"/>
                    <a:pt x="153" y="1"/>
                  </a:cubicBezTo>
                  <a:close/>
                </a:path>
              </a:pathLst>
            </a:custGeom>
            <a:solidFill>
              <a:schemeClr val="lt1"/>
            </a:solidFill>
            <a:ln w="0">
              <a:noFill/>
            </a:ln>
          </p:spPr>
          <p:style>
            <a:lnRef idx="0"/>
            <a:fillRef idx="0"/>
            <a:effectRef idx="0"/>
            <a:fontRef idx="minor"/>
          </p:style>
        </p:sp>
        <p:sp>
          <p:nvSpPr>
            <p:cNvPr id="47" name="Google Shape;56;p50"/>
            <p:cNvSpPr/>
            <p:nvPr/>
          </p:nvSpPr>
          <p:spPr>
            <a:xfrm rot="20323200">
              <a:off x="6936840" y="-118080"/>
              <a:ext cx="78840" cy="37080"/>
            </a:xfrm>
            <a:custGeom>
              <a:avLst/>
              <a:gdLst/>
              <a:ahLst/>
              <a:rect l="l" t="t" r="r" b="b"/>
              <a:pathLst>
                <a:path w="670" h="336">
                  <a:moveTo>
                    <a:pt x="1" y="1"/>
                  </a:moveTo>
                  <a:cubicBezTo>
                    <a:pt x="1" y="31"/>
                    <a:pt x="1" y="62"/>
                    <a:pt x="1" y="92"/>
                  </a:cubicBezTo>
                  <a:cubicBezTo>
                    <a:pt x="31" y="122"/>
                    <a:pt x="31" y="153"/>
                    <a:pt x="62" y="153"/>
                  </a:cubicBezTo>
                  <a:cubicBezTo>
                    <a:pt x="275" y="153"/>
                    <a:pt x="457" y="305"/>
                    <a:pt x="670" y="335"/>
                  </a:cubicBezTo>
                  <a:cubicBezTo>
                    <a:pt x="670" y="183"/>
                    <a:pt x="579" y="153"/>
                    <a:pt x="487" y="122"/>
                  </a:cubicBezTo>
                  <a:cubicBezTo>
                    <a:pt x="396" y="92"/>
                    <a:pt x="305" y="62"/>
                    <a:pt x="244" y="1"/>
                  </a:cubicBezTo>
                  <a:close/>
                </a:path>
              </a:pathLst>
            </a:custGeom>
            <a:solidFill>
              <a:schemeClr val="lt1"/>
            </a:solidFill>
            <a:ln w="0">
              <a:noFill/>
            </a:ln>
          </p:spPr>
          <p:style>
            <a:lnRef idx="0"/>
            <a:fillRef idx="0"/>
            <a:effectRef idx="0"/>
            <a:fontRef idx="minor"/>
          </p:style>
        </p:sp>
        <p:sp>
          <p:nvSpPr>
            <p:cNvPr id="48" name="Google Shape;57;p50"/>
            <p:cNvSpPr/>
            <p:nvPr/>
          </p:nvSpPr>
          <p:spPr>
            <a:xfrm rot="20323200">
              <a:off x="6442920" y="181080"/>
              <a:ext cx="42840" cy="77760"/>
            </a:xfrm>
            <a:custGeom>
              <a:avLst/>
              <a:gdLst/>
              <a:ahLst/>
              <a:rect l="l" t="t" r="r" b="b"/>
              <a:pathLst>
                <a:path w="366" h="700">
                  <a:moveTo>
                    <a:pt x="365" y="0"/>
                  </a:moveTo>
                  <a:cubicBezTo>
                    <a:pt x="122" y="31"/>
                    <a:pt x="153" y="213"/>
                    <a:pt x="61" y="335"/>
                  </a:cubicBezTo>
                  <a:cubicBezTo>
                    <a:pt x="183" y="426"/>
                    <a:pt x="1" y="548"/>
                    <a:pt x="122" y="700"/>
                  </a:cubicBezTo>
                  <a:cubicBezTo>
                    <a:pt x="335" y="517"/>
                    <a:pt x="244" y="213"/>
                    <a:pt x="365" y="0"/>
                  </a:cubicBezTo>
                  <a:close/>
                </a:path>
              </a:pathLst>
            </a:custGeom>
            <a:solidFill>
              <a:schemeClr val="lt1"/>
            </a:solidFill>
            <a:ln w="0">
              <a:noFill/>
            </a:ln>
          </p:spPr>
          <p:style>
            <a:lnRef idx="0"/>
            <a:fillRef idx="0"/>
            <a:effectRef idx="0"/>
            <a:fontRef idx="minor"/>
          </p:style>
        </p:sp>
        <p:sp>
          <p:nvSpPr>
            <p:cNvPr id="49" name="Google Shape;58;p50"/>
            <p:cNvSpPr/>
            <p:nvPr/>
          </p:nvSpPr>
          <p:spPr>
            <a:xfrm rot="20323200">
              <a:off x="3011400" y="1824120"/>
              <a:ext cx="50040" cy="50760"/>
            </a:xfrm>
            <a:custGeom>
              <a:avLst/>
              <a:gdLst/>
              <a:ahLst/>
              <a:rect l="l" t="t" r="r" b="b"/>
              <a:pathLst>
                <a:path w="427" h="457">
                  <a:moveTo>
                    <a:pt x="305" y="0"/>
                  </a:moveTo>
                  <a:cubicBezTo>
                    <a:pt x="244" y="152"/>
                    <a:pt x="31" y="30"/>
                    <a:pt x="1" y="213"/>
                  </a:cubicBezTo>
                  <a:lnTo>
                    <a:pt x="274" y="334"/>
                  </a:lnTo>
                  <a:lnTo>
                    <a:pt x="183" y="456"/>
                  </a:lnTo>
                  <a:lnTo>
                    <a:pt x="426" y="456"/>
                  </a:lnTo>
                  <a:lnTo>
                    <a:pt x="305" y="0"/>
                  </a:lnTo>
                  <a:close/>
                </a:path>
              </a:pathLst>
            </a:custGeom>
            <a:solidFill>
              <a:schemeClr val="lt1"/>
            </a:solidFill>
            <a:ln w="0">
              <a:noFill/>
            </a:ln>
          </p:spPr>
          <p:style>
            <a:lnRef idx="0"/>
            <a:fillRef idx="0"/>
            <a:effectRef idx="0"/>
            <a:fontRef idx="minor"/>
          </p:style>
        </p:sp>
        <p:sp>
          <p:nvSpPr>
            <p:cNvPr id="50" name="Google Shape;59;p50"/>
            <p:cNvSpPr/>
            <p:nvPr/>
          </p:nvSpPr>
          <p:spPr>
            <a:xfrm rot="20323200">
              <a:off x="3600" y="3206520"/>
              <a:ext cx="53640" cy="47160"/>
            </a:xfrm>
            <a:custGeom>
              <a:avLst/>
              <a:gdLst/>
              <a:ahLst/>
              <a:rect l="l" t="t" r="r" b="b"/>
              <a:pathLst>
                <a:path w="457" h="426">
                  <a:moveTo>
                    <a:pt x="183" y="0"/>
                  </a:moveTo>
                  <a:lnTo>
                    <a:pt x="1" y="91"/>
                  </a:lnTo>
                  <a:lnTo>
                    <a:pt x="305" y="426"/>
                  </a:lnTo>
                  <a:lnTo>
                    <a:pt x="457" y="122"/>
                  </a:lnTo>
                  <a:lnTo>
                    <a:pt x="183" y="0"/>
                  </a:lnTo>
                  <a:close/>
                </a:path>
              </a:pathLst>
            </a:custGeom>
            <a:solidFill>
              <a:schemeClr val="lt1"/>
            </a:solidFill>
            <a:ln w="0">
              <a:noFill/>
            </a:ln>
          </p:spPr>
          <p:style>
            <a:lnRef idx="0"/>
            <a:fillRef idx="0"/>
            <a:effectRef idx="0"/>
            <a:fontRef idx="minor"/>
          </p:style>
        </p:sp>
        <p:sp>
          <p:nvSpPr>
            <p:cNvPr id="51" name="Google Shape;60;p50"/>
            <p:cNvSpPr/>
            <p:nvPr/>
          </p:nvSpPr>
          <p:spPr>
            <a:xfrm rot="20323200">
              <a:off x="3030480" y="1905120"/>
              <a:ext cx="32040" cy="67680"/>
            </a:xfrm>
            <a:custGeom>
              <a:avLst/>
              <a:gdLst/>
              <a:ahLst/>
              <a:rect l="l" t="t" r="r" b="b"/>
              <a:pathLst>
                <a:path w="274" h="609">
                  <a:moveTo>
                    <a:pt x="122" y="0"/>
                  </a:moveTo>
                  <a:lnTo>
                    <a:pt x="0" y="608"/>
                  </a:lnTo>
                  <a:lnTo>
                    <a:pt x="274" y="608"/>
                  </a:lnTo>
                  <a:cubicBezTo>
                    <a:pt x="213" y="517"/>
                    <a:pt x="182" y="426"/>
                    <a:pt x="182" y="335"/>
                  </a:cubicBezTo>
                  <a:cubicBezTo>
                    <a:pt x="182" y="213"/>
                    <a:pt x="213" y="122"/>
                    <a:pt x="243" y="0"/>
                  </a:cubicBezTo>
                  <a:close/>
                </a:path>
              </a:pathLst>
            </a:custGeom>
            <a:solidFill>
              <a:schemeClr val="lt1"/>
            </a:solidFill>
            <a:ln w="0">
              <a:noFill/>
            </a:ln>
          </p:spPr>
          <p:style>
            <a:lnRef idx="0"/>
            <a:fillRef idx="0"/>
            <a:effectRef idx="0"/>
            <a:fontRef idx="minor"/>
          </p:style>
        </p:sp>
        <p:sp>
          <p:nvSpPr>
            <p:cNvPr id="52" name="Google Shape;61;p50"/>
            <p:cNvSpPr/>
            <p:nvPr/>
          </p:nvSpPr>
          <p:spPr>
            <a:xfrm rot="20323200">
              <a:off x="2883240" y="1906200"/>
              <a:ext cx="53640" cy="40320"/>
            </a:xfrm>
            <a:custGeom>
              <a:avLst/>
              <a:gdLst/>
              <a:ahLst/>
              <a:rect l="l" t="t" r="r" b="b"/>
              <a:pathLst>
                <a:path w="457" h="366">
                  <a:moveTo>
                    <a:pt x="213" y="1"/>
                  </a:moveTo>
                  <a:lnTo>
                    <a:pt x="0" y="183"/>
                  </a:lnTo>
                  <a:lnTo>
                    <a:pt x="365" y="365"/>
                  </a:lnTo>
                  <a:cubicBezTo>
                    <a:pt x="396" y="274"/>
                    <a:pt x="426" y="213"/>
                    <a:pt x="456" y="122"/>
                  </a:cubicBezTo>
                  <a:lnTo>
                    <a:pt x="456" y="61"/>
                  </a:lnTo>
                  <a:lnTo>
                    <a:pt x="213" y="1"/>
                  </a:lnTo>
                  <a:close/>
                </a:path>
              </a:pathLst>
            </a:custGeom>
            <a:solidFill>
              <a:schemeClr val="lt1"/>
            </a:solidFill>
            <a:ln w="0">
              <a:noFill/>
            </a:ln>
          </p:spPr>
          <p:style>
            <a:lnRef idx="0"/>
            <a:fillRef idx="0"/>
            <a:effectRef idx="0"/>
            <a:fontRef idx="minor"/>
          </p:style>
        </p:sp>
        <p:sp>
          <p:nvSpPr>
            <p:cNvPr id="53" name="Google Shape;62;p50"/>
            <p:cNvSpPr/>
            <p:nvPr/>
          </p:nvSpPr>
          <p:spPr>
            <a:xfrm rot="20323200">
              <a:off x="8377200" y="881280"/>
              <a:ext cx="42840" cy="50760"/>
            </a:xfrm>
            <a:custGeom>
              <a:avLst/>
              <a:gdLst/>
              <a:ahLst/>
              <a:rect l="l" t="t" r="r" b="b"/>
              <a:pathLst>
                <a:path w="366" h="457">
                  <a:moveTo>
                    <a:pt x="92" y="1"/>
                  </a:moveTo>
                  <a:lnTo>
                    <a:pt x="1" y="183"/>
                  </a:lnTo>
                  <a:lnTo>
                    <a:pt x="183" y="457"/>
                  </a:lnTo>
                  <a:lnTo>
                    <a:pt x="365" y="365"/>
                  </a:lnTo>
                  <a:lnTo>
                    <a:pt x="274" y="244"/>
                  </a:lnTo>
                  <a:lnTo>
                    <a:pt x="335" y="183"/>
                  </a:lnTo>
                  <a:lnTo>
                    <a:pt x="92" y="1"/>
                  </a:lnTo>
                  <a:close/>
                </a:path>
              </a:pathLst>
            </a:custGeom>
            <a:solidFill>
              <a:schemeClr val="lt1"/>
            </a:solidFill>
            <a:ln w="0">
              <a:noFill/>
            </a:ln>
          </p:spPr>
          <p:style>
            <a:lnRef idx="0"/>
            <a:fillRef idx="0"/>
            <a:effectRef idx="0"/>
            <a:fontRef idx="minor"/>
          </p:style>
        </p:sp>
        <p:sp>
          <p:nvSpPr>
            <p:cNvPr id="54" name="Google Shape;63;p50"/>
            <p:cNvSpPr/>
            <p:nvPr/>
          </p:nvSpPr>
          <p:spPr>
            <a:xfrm rot="20323200">
              <a:off x="-343800" y="3497760"/>
              <a:ext cx="39240" cy="57240"/>
            </a:xfrm>
            <a:custGeom>
              <a:avLst/>
              <a:gdLst/>
              <a:ahLst/>
              <a:rect l="l" t="t" r="r" b="b"/>
              <a:pathLst>
                <a:path w="335" h="518">
                  <a:moveTo>
                    <a:pt x="244" y="1"/>
                  </a:moveTo>
                  <a:cubicBezTo>
                    <a:pt x="122" y="61"/>
                    <a:pt x="31" y="153"/>
                    <a:pt x="0" y="274"/>
                  </a:cubicBezTo>
                  <a:lnTo>
                    <a:pt x="152" y="365"/>
                  </a:lnTo>
                  <a:lnTo>
                    <a:pt x="152" y="517"/>
                  </a:lnTo>
                  <a:lnTo>
                    <a:pt x="335" y="426"/>
                  </a:lnTo>
                  <a:lnTo>
                    <a:pt x="244" y="305"/>
                  </a:lnTo>
                  <a:cubicBezTo>
                    <a:pt x="335" y="213"/>
                    <a:pt x="335" y="92"/>
                    <a:pt x="244" y="1"/>
                  </a:cubicBezTo>
                  <a:close/>
                </a:path>
              </a:pathLst>
            </a:custGeom>
            <a:solidFill>
              <a:schemeClr val="lt1"/>
            </a:solidFill>
            <a:ln w="0">
              <a:noFill/>
            </a:ln>
          </p:spPr>
          <p:style>
            <a:lnRef idx="0"/>
            <a:fillRef idx="0"/>
            <a:effectRef idx="0"/>
            <a:fontRef idx="minor"/>
          </p:style>
        </p:sp>
        <p:sp>
          <p:nvSpPr>
            <p:cNvPr id="55" name="Google Shape;64;p50"/>
            <p:cNvSpPr/>
            <p:nvPr/>
          </p:nvSpPr>
          <p:spPr>
            <a:xfrm rot="20323200">
              <a:off x="2534040" y="2094480"/>
              <a:ext cx="42840" cy="51840"/>
            </a:xfrm>
            <a:custGeom>
              <a:avLst/>
              <a:gdLst/>
              <a:ahLst/>
              <a:rect l="l" t="t" r="r" b="b"/>
              <a:pathLst>
                <a:path w="366" h="467">
                  <a:moveTo>
                    <a:pt x="108" y="1"/>
                  </a:moveTo>
                  <a:cubicBezTo>
                    <a:pt x="62" y="1"/>
                    <a:pt x="26" y="15"/>
                    <a:pt x="1" y="41"/>
                  </a:cubicBezTo>
                  <a:lnTo>
                    <a:pt x="1" y="193"/>
                  </a:lnTo>
                  <a:lnTo>
                    <a:pt x="153" y="284"/>
                  </a:lnTo>
                  <a:lnTo>
                    <a:pt x="153" y="466"/>
                  </a:lnTo>
                  <a:lnTo>
                    <a:pt x="366" y="101"/>
                  </a:lnTo>
                  <a:cubicBezTo>
                    <a:pt x="259" y="30"/>
                    <a:pt x="173" y="1"/>
                    <a:pt x="108" y="1"/>
                  </a:cubicBezTo>
                  <a:close/>
                </a:path>
              </a:pathLst>
            </a:custGeom>
            <a:solidFill>
              <a:schemeClr val="lt1"/>
            </a:solidFill>
            <a:ln w="0">
              <a:noFill/>
            </a:ln>
          </p:spPr>
          <p:style>
            <a:lnRef idx="0"/>
            <a:fillRef idx="0"/>
            <a:effectRef idx="0"/>
            <a:fontRef idx="minor"/>
          </p:style>
        </p:sp>
        <p:sp>
          <p:nvSpPr>
            <p:cNvPr id="56" name="Google Shape;65;p50"/>
            <p:cNvSpPr/>
            <p:nvPr/>
          </p:nvSpPr>
          <p:spPr>
            <a:xfrm rot="20323200">
              <a:off x="6803280" y="93600"/>
              <a:ext cx="46440" cy="60840"/>
            </a:xfrm>
            <a:custGeom>
              <a:avLst/>
              <a:gdLst/>
              <a:ahLst/>
              <a:rect l="l" t="t" r="r" b="b"/>
              <a:pathLst>
                <a:path w="396" h="548">
                  <a:moveTo>
                    <a:pt x="213" y="0"/>
                  </a:moveTo>
                  <a:lnTo>
                    <a:pt x="0" y="122"/>
                  </a:lnTo>
                  <a:lnTo>
                    <a:pt x="0" y="213"/>
                  </a:lnTo>
                  <a:cubicBezTo>
                    <a:pt x="183" y="244"/>
                    <a:pt x="244" y="365"/>
                    <a:pt x="244" y="548"/>
                  </a:cubicBezTo>
                  <a:lnTo>
                    <a:pt x="396" y="517"/>
                  </a:lnTo>
                  <a:lnTo>
                    <a:pt x="213" y="0"/>
                  </a:lnTo>
                  <a:close/>
                </a:path>
              </a:pathLst>
            </a:custGeom>
            <a:solidFill>
              <a:schemeClr val="lt1"/>
            </a:solidFill>
            <a:ln w="0">
              <a:noFill/>
            </a:ln>
          </p:spPr>
          <p:style>
            <a:lnRef idx="0"/>
            <a:fillRef idx="0"/>
            <a:effectRef idx="0"/>
            <a:fontRef idx="minor"/>
          </p:style>
        </p:sp>
        <p:sp>
          <p:nvSpPr>
            <p:cNvPr id="57" name="Google Shape;66;p50"/>
            <p:cNvSpPr/>
            <p:nvPr/>
          </p:nvSpPr>
          <p:spPr>
            <a:xfrm rot="20323200">
              <a:off x="1726560" y="2481120"/>
              <a:ext cx="50040" cy="43920"/>
            </a:xfrm>
            <a:custGeom>
              <a:avLst/>
              <a:gdLst/>
              <a:ahLst/>
              <a:rect l="l" t="t" r="r" b="b"/>
              <a:pathLst>
                <a:path w="427" h="396">
                  <a:moveTo>
                    <a:pt x="335" y="0"/>
                  </a:moveTo>
                  <a:lnTo>
                    <a:pt x="274" y="152"/>
                  </a:lnTo>
                  <a:lnTo>
                    <a:pt x="1" y="61"/>
                  </a:lnTo>
                  <a:lnTo>
                    <a:pt x="31" y="365"/>
                  </a:lnTo>
                  <a:lnTo>
                    <a:pt x="62" y="365"/>
                  </a:lnTo>
                  <a:lnTo>
                    <a:pt x="122" y="213"/>
                  </a:lnTo>
                  <a:lnTo>
                    <a:pt x="213" y="395"/>
                  </a:lnTo>
                  <a:cubicBezTo>
                    <a:pt x="426" y="334"/>
                    <a:pt x="396" y="182"/>
                    <a:pt x="396" y="61"/>
                  </a:cubicBezTo>
                  <a:cubicBezTo>
                    <a:pt x="396" y="30"/>
                    <a:pt x="335" y="0"/>
                    <a:pt x="335" y="0"/>
                  </a:cubicBezTo>
                  <a:close/>
                </a:path>
              </a:pathLst>
            </a:custGeom>
            <a:solidFill>
              <a:schemeClr val="lt1"/>
            </a:solidFill>
            <a:ln w="0">
              <a:noFill/>
            </a:ln>
          </p:spPr>
          <p:style>
            <a:lnRef idx="0"/>
            <a:fillRef idx="0"/>
            <a:effectRef idx="0"/>
            <a:fontRef idx="minor"/>
          </p:style>
        </p:sp>
        <p:sp>
          <p:nvSpPr>
            <p:cNvPr id="58" name="Google Shape;67;p50"/>
            <p:cNvSpPr/>
            <p:nvPr/>
          </p:nvSpPr>
          <p:spPr>
            <a:xfrm rot="20323200">
              <a:off x="153360" y="5699160"/>
              <a:ext cx="46440" cy="50760"/>
            </a:xfrm>
            <a:custGeom>
              <a:avLst/>
              <a:gdLst/>
              <a:ahLst/>
              <a:rect l="l" t="t" r="r" b="b"/>
              <a:pathLst>
                <a:path w="396" h="457">
                  <a:moveTo>
                    <a:pt x="122" y="0"/>
                  </a:moveTo>
                  <a:lnTo>
                    <a:pt x="92" y="213"/>
                  </a:lnTo>
                  <a:lnTo>
                    <a:pt x="1" y="243"/>
                  </a:lnTo>
                  <a:lnTo>
                    <a:pt x="183" y="426"/>
                  </a:lnTo>
                  <a:lnTo>
                    <a:pt x="213" y="395"/>
                  </a:lnTo>
                  <a:lnTo>
                    <a:pt x="305" y="456"/>
                  </a:lnTo>
                  <a:lnTo>
                    <a:pt x="396" y="335"/>
                  </a:lnTo>
                  <a:lnTo>
                    <a:pt x="122" y="0"/>
                  </a:lnTo>
                  <a:close/>
                </a:path>
              </a:pathLst>
            </a:custGeom>
            <a:solidFill>
              <a:schemeClr val="lt1"/>
            </a:solidFill>
            <a:ln w="0">
              <a:noFill/>
            </a:ln>
          </p:spPr>
          <p:style>
            <a:lnRef idx="0"/>
            <a:fillRef idx="0"/>
            <a:effectRef idx="0"/>
            <a:fontRef idx="minor"/>
          </p:style>
        </p:sp>
        <p:sp>
          <p:nvSpPr>
            <p:cNvPr id="59" name="Google Shape;68;p50"/>
            <p:cNvSpPr/>
            <p:nvPr/>
          </p:nvSpPr>
          <p:spPr>
            <a:xfrm rot="20323200">
              <a:off x="8487360" y="804960"/>
              <a:ext cx="78840" cy="30240"/>
            </a:xfrm>
            <a:custGeom>
              <a:avLst/>
              <a:gdLst/>
              <a:ahLst/>
              <a:rect l="l" t="t" r="r" b="b"/>
              <a:pathLst>
                <a:path w="669" h="275">
                  <a:moveTo>
                    <a:pt x="669" y="1"/>
                  </a:moveTo>
                  <a:lnTo>
                    <a:pt x="426" y="123"/>
                  </a:lnTo>
                  <a:lnTo>
                    <a:pt x="183" y="31"/>
                  </a:lnTo>
                  <a:lnTo>
                    <a:pt x="0" y="153"/>
                  </a:lnTo>
                  <a:lnTo>
                    <a:pt x="547" y="274"/>
                  </a:lnTo>
                  <a:lnTo>
                    <a:pt x="669" y="1"/>
                  </a:lnTo>
                  <a:close/>
                </a:path>
              </a:pathLst>
            </a:custGeom>
            <a:solidFill>
              <a:schemeClr val="lt1"/>
            </a:solidFill>
            <a:ln w="0">
              <a:noFill/>
            </a:ln>
          </p:spPr>
          <p:style>
            <a:lnRef idx="0"/>
            <a:fillRef idx="0"/>
            <a:effectRef idx="0"/>
            <a:fontRef idx="minor"/>
          </p:style>
        </p:sp>
        <p:sp>
          <p:nvSpPr>
            <p:cNvPr id="60" name="Google Shape;69;p50"/>
            <p:cNvSpPr/>
            <p:nvPr/>
          </p:nvSpPr>
          <p:spPr>
            <a:xfrm rot="20323200">
              <a:off x="8462880" y="64080"/>
              <a:ext cx="50040" cy="43920"/>
            </a:xfrm>
            <a:custGeom>
              <a:avLst/>
              <a:gdLst/>
              <a:ahLst/>
              <a:rect l="l" t="t" r="r" b="b"/>
              <a:pathLst>
                <a:path w="426" h="396">
                  <a:moveTo>
                    <a:pt x="274" y="1"/>
                  </a:moveTo>
                  <a:lnTo>
                    <a:pt x="152" y="61"/>
                  </a:lnTo>
                  <a:lnTo>
                    <a:pt x="243" y="244"/>
                  </a:lnTo>
                  <a:lnTo>
                    <a:pt x="0" y="274"/>
                  </a:lnTo>
                  <a:lnTo>
                    <a:pt x="31" y="396"/>
                  </a:lnTo>
                  <a:lnTo>
                    <a:pt x="426" y="396"/>
                  </a:lnTo>
                  <a:lnTo>
                    <a:pt x="274" y="1"/>
                  </a:lnTo>
                  <a:close/>
                </a:path>
              </a:pathLst>
            </a:custGeom>
            <a:solidFill>
              <a:schemeClr val="lt1"/>
            </a:solidFill>
            <a:ln w="0">
              <a:noFill/>
            </a:ln>
          </p:spPr>
          <p:style>
            <a:lnRef idx="0"/>
            <a:fillRef idx="0"/>
            <a:effectRef idx="0"/>
            <a:fontRef idx="minor"/>
          </p:style>
        </p:sp>
        <p:sp>
          <p:nvSpPr>
            <p:cNvPr id="61" name="Google Shape;70;p50"/>
            <p:cNvSpPr/>
            <p:nvPr/>
          </p:nvSpPr>
          <p:spPr>
            <a:xfrm rot="20323200">
              <a:off x="2697120" y="1993680"/>
              <a:ext cx="50040" cy="41040"/>
            </a:xfrm>
            <a:custGeom>
              <a:avLst/>
              <a:gdLst/>
              <a:ahLst/>
              <a:rect l="l" t="t" r="r" b="b"/>
              <a:pathLst>
                <a:path w="427" h="370">
                  <a:moveTo>
                    <a:pt x="183" y="0"/>
                  </a:moveTo>
                  <a:cubicBezTo>
                    <a:pt x="183" y="0"/>
                    <a:pt x="153" y="31"/>
                    <a:pt x="153" y="31"/>
                  </a:cubicBezTo>
                  <a:lnTo>
                    <a:pt x="183" y="183"/>
                  </a:lnTo>
                  <a:lnTo>
                    <a:pt x="1" y="365"/>
                  </a:lnTo>
                  <a:cubicBezTo>
                    <a:pt x="49" y="365"/>
                    <a:pt x="103" y="370"/>
                    <a:pt x="155" y="370"/>
                  </a:cubicBezTo>
                  <a:cubicBezTo>
                    <a:pt x="234" y="370"/>
                    <a:pt x="311" y="359"/>
                    <a:pt x="366" y="304"/>
                  </a:cubicBezTo>
                  <a:lnTo>
                    <a:pt x="426" y="91"/>
                  </a:lnTo>
                  <a:lnTo>
                    <a:pt x="183" y="0"/>
                  </a:lnTo>
                  <a:close/>
                </a:path>
              </a:pathLst>
            </a:custGeom>
            <a:solidFill>
              <a:schemeClr val="lt1"/>
            </a:solidFill>
            <a:ln w="0">
              <a:noFill/>
            </a:ln>
          </p:spPr>
          <p:style>
            <a:lnRef idx="0"/>
            <a:fillRef idx="0"/>
            <a:effectRef idx="0"/>
            <a:fontRef idx="minor"/>
          </p:style>
        </p:sp>
        <p:sp>
          <p:nvSpPr>
            <p:cNvPr id="62" name="Google Shape;71;p50"/>
            <p:cNvSpPr/>
            <p:nvPr/>
          </p:nvSpPr>
          <p:spPr>
            <a:xfrm rot="20323200">
              <a:off x="9662400" y="804960"/>
              <a:ext cx="46440" cy="47520"/>
            </a:xfrm>
            <a:custGeom>
              <a:avLst/>
              <a:gdLst/>
              <a:ahLst/>
              <a:rect l="l" t="t" r="r" b="b"/>
              <a:pathLst>
                <a:path w="396" h="430">
                  <a:moveTo>
                    <a:pt x="129" y="0"/>
                  </a:moveTo>
                  <a:cubicBezTo>
                    <a:pt x="118" y="0"/>
                    <a:pt x="105" y="1"/>
                    <a:pt x="92" y="4"/>
                  </a:cubicBezTo>
                  <a:lnTo>
                    <a:pt x="1" y="95"/>
                  </a:lnTo>
                  <a:lnTo>
                    <a:pt x="153" y="430"/>
                  </a:lnTo>
                  <a:lnTo>
                    <a:pt x="396" y="217"/>
                  </a:lnTo>
                  <a:cubicBezTo>
                    <a:pt x="285" y="134"/>
                    <a:pt x="250" y="0"/>
                    <a:pt x="129" y="0"/>
                  </a:cubicBezTo>
                  <a:close/>
                </a:path>
              </a:pathLst>
            </a:custGeom>
            <a:solidFill>
              <a:schemeClr val="lt1"/>
            </a:solidFill>
            <a:ln w="0">
              <a:noFill/>
            </a:ln>
          </p:spPr>
          <p:style>
            <a:lnRef idx="0"/>
            <a:fillRef idx="0"/>
            <a:effectRef idx="0"/>
            <a:fontRef idx="minor"/>
          </p:style>
        </p:sp>
        <p:sp>
          <p:nvSpPr>
            <p:cNvPr id="63" name="Google Shape;72;p50"/>
            <p:cNvSpPr/>
            <p:nvPr/>
          </p:nvSpPr>
          <p:spPr>
            <a:xfrm rot="20323200">
              <a:off x="662760" y="3002040"/>
              <a:ext cx="60840" cy="37080"/>
            </a:xfrm>
            <a:custGeom>
              <a:avLst/>
              <a:gdLst/>
              <a:ahLst/>
              <a:rect l="l" t="t" r="r" b="b"/>
              <a:pathLst>
                <a:path w="518" h="336">
                  <a:moveTo>
                    <a:pt x="244" y="1"/>
                  </a:moveTo>
                  <a:lnTo>
                    <a:pt x="92" y="92"/>
                  </a:lnTo>
                  <a:lnTo>
                    <a:pt x="1" y="305"/>
                  </a:lnTo>
                  <a:lnTo>
                    <a:pt x="153" y="305"/>
                  </a:lnTo>
                  <a:lnTo>
                    <a:pt x="214" y="153"/>
                  </a:lnTo>
                  <a:lnTo>
                    <a:pt x="274" y="335"/>
                  </a:lnTo>
                  <a:cubicBezTo>
                    <a:pt x="305" y="275"/>
                    <a:pt x="335" y="183"/>
                    <a:pt x="366" y="183"/>
                  </a:cubicBezTo>
                  <a:cubicBezTo>
                    <a:pt x="457" y="153"/>
                    <a:pt x="518" y="123"/>
                    <a:pt x="457" y="1"/>
                  </a:cubicBezTo>
                  <a:lnTo>
                    <a:pt x="335" y="1"/>
                  </a:lnTo>
                  <a:lnTo>
                    <a:pt x="274" y="62"/>
                  </a:lnTo>
                  <a:lnTo>
                    <a:pt x="244" y="1"/>
                  </a:lnTo>
                  <a:close/>
                </a:path>
              </a:pathLst>
            </a:custGeom>
            <a:solidFill>
              <a:schemeClr val="lt1"/>
            </a:solidFill>
            <a:ln w="0">
              <a:noFill/>
            </a:ln>
          </p:spPr>
          <p:style>
            <a:lnRef idx="0"/>
            <a:fillRef idx="0"/>
            <a:effectRef idx="0"/>
            <a:fontRef idx="minor"/>
          </p:style>
        </p:sp>
        <p:sp>
          <p:nvSpPr>
            <p:cNvPr id="64" name="Google Shape;73;p50"/>
            <p:cNvSpPr/>
            <p:nvPr/>
          </p:nvSpPr>
          <p:spPr>
            <a:xfrm rot="20323200">
              <a:off x="6786360" y="15480"/>
              <a:ext cx="32040" cy="54000"/>
            </a:xfrm>
            <a:custGeom>
              <a:avLst/>
              <a:gdLst/>
              <a:ahLst/>
              <a:rect l="l" t="t" r="r" b="b"/>
              <a:pathLst>
                <a:path w="274" h="488">
                  <a:moveTo>
                    <a:pt x="274" y="1"/>
                  </a:moveTo>
                  <a:lnTo>
                    <a:pt x="61" y="122"/>
                  </a:lnTo>
                  <a:cubicBezTo>
                    <a:pt x="61" y="244"/>
                    <a:pt x="91" y="366"/>
                    <a:pt x="0" y="457"/>
                  </a:cubicBezTo>
                  <a:lnTo>
                    <a:pt x="30" y="487"/>
                  </a:lnTo>
                  <a:lnTo>
                    <a:pt x="274" y="487"/>
                  </a:lnTo>
                  <a:lnTo>
                    <a:pt x="274" y="366"/>
                  </a:lnTo>
                  <a:lnTo>
                    <a:pt x="213" y="366"/>
                  </a:lnTo>
                  <a:cubicBezTo>
                    <a:pt x="213" y="366"/>
                    <a:pt x="182" y="396"/>
                    <a:pt x="182" y="426"/>
                  </a:cubicBezTo>
                  <a:lnTo>
                    <a:pt x="152" y="396"/>
                  </a:lnTo>
                  <a:lnTo>
                    <a:pt x="213" y="335"/>
                  </a:lnTo>
                  <a:cubicBezTo>
                    <a:pt x="213" y="244"/>
                    <a:pt x="274" y="153"/>
                    <a:pt x="274" y="1"/>
                  </a:cubicBezTo>
                  <a:close/>
                </a:path>
              </a:pathLst>
            </a:custGeom>
            <a:solidFill>
              <a:schemeClr val="lt1"/>
            </a:solidFill>
            <a:ln w="0">
              <a:noFill/>
            </a:ln>
          </p:spPr>
          <p:style>
            <a:lnRef idx="0"/>
            <a:fillRef idx="0"/>
            <a:effectRef idx="0"/>
            <a:fontRef idx="minor"/>
          </p:style>
        </p:sp>
        <p:sp>
          <p:nvSpPr>
            <p:cNvPr id="65" name="Google Shape;74;p50"/>
            <p:cNvSpPr/>
            <p:nvPr/>
          </p:nvSpPr>
          <p:spPr>
            <a:xfrm rot="20323200">
              <a:off x="141840" y="5452920"/>
              <a:ext cx="57240" cy="27360"/>
            </a:xfrm>
            <a:custGeom>
              <a:avLst/>
              <a:gdLst/>
              <a:ahLst/>
              <a:rect l="l" t="t" r="r" b="b"/>
              <a:pathLst>
                <a:path w="488" h="250">
                  <a:moveTo>
                    <a:pt x="222" y="0"/>
                  </a:moveTo>
                  <a:cubicBezTo>
                    <a:pt x="113" y="0"/>
                    <a:pt x="1" y="71"/>
                    <a:pt x="1" y="98"/>
                  </a:cubicBezTo>
                  <a:lnTo>
                    <a:pt x="1" y="250"/>
                  </a:lnTo>
                  <a:lnTo>
                    <a:pt x="274" y="189"/>
                  </a:lnTo>
                  <a:cubicBezTo>
                    <a:pt x="320" y="219"/>
                    <a:pt x="358" y="242"/>
                    <a:pt x="392" y="242"/>
                  </a:cubicBezTo>
                  <a:cubicBezTo>
                    <a:pt x="426" y="242"/>
                    <a:pt x="457" y="219"/>
                    <a:pt x="487" y="158"/>
                  </a:cubicBezTo>
                  <a:cubicBezTo>
                    <a:pt x="396" y="98"/>
                    <a:pt x="335" y="67"/>
                    <a:pt x="274" y="6"/>
                  </a:cubicBezTo>
                  <a:cubicBezTo>
                    <a:pt x="257" y="2"/>
                    <a:pt x="240" y="0"/>
                    <a:pt x="222" y="0"/>
                  </a:cubicBezTo>
                  <a:close/>
                </a:path>
              </a:pathLst>
            </a:custGeom>
            <a:solidFill>
              <a:schemeClr val="lt1"/>
            </a:solidFill>
            <a:ln w="0">
              <a:noFill/>
            </a:ln>
          </p:spPr>
          <p:style>
            <a:lnRef idx="0"/>
            <a:fillRef idx="0"/>
            <a:effectRef idx="0"/>
            <a:fontRef idx="minor"/>
          </p:style>
        </p:sp>
        <p:sp>
          <p:nvSpPr>
            <p:cNvPr id="66" name="Google Shape;75;p50"/>
            <p:cNvSpPr/>
            <p:nvPr/>
          </p:nvSpPr>
          <p:spPr>
            <a:xfrm rot="20323200">
              <a:off x="852840" y="2870280"/>
              <a:ext cx="42840" cy="50760"/>
            </a:xfrm>
            <a:custGeom>
              <a:avLst/>
              <a:gdLst/>
              <a:ahLst/>
              <a:rect l="l" t="t" r="r" b="b"/>
              <a:pathLst>
                <a:path w="366" h="457">
                  <a:moveTo>
                    <a:pt x="183" y="0"/>
                  </a:moveTo>
                  <a:lnTo>
                    <a:pt x="0" y="183"/>
                  </a:lnTo>
                  <a:lnTo>
                    <a:pt x="92" y="365"/>
                  </a:lnTo>
                  <a:lnTo>
                    <a:pt x="365" y="456"/>
                  </a:lnTo>
                  <a:lnTo>
                    <a:pt x="365" y="456"/>
                  </a:lnTo>
                  <a:lnTo>
                    <a:pt x="183" y="0"/>
                  </a:lnTo>
                  <a:close/>
                </a:path>
              </a:pathLst>
            </a:custGeom>
            <a:solidFill>
              <a:schemeClr val="lt1"/>
            </a:solidFill>
            <a:ln w="0">
              <a:noFill/>
            </a:ln>
          </p:spPr>
          <p:style>
            <a:lnRef idx="0"/>
            <a:fillRef idx="0"/>
            <a:effectRef idx="0"/>
            <a:fontRef idx="minor"/>
          </p:style>
        </p:sp>
        <p:sp>
          <p:nvSpPr>
            <p:cNvPr id="67" name="Google Shape;76;p50"/>
            <p:cNvSpPr/>
            <p:nvPr/>
          </p:nvSpPr>
          <p:spPr>
            <a:xfrm rot="20323200">
              <a:off x="4903560" y="1018800"/>
              <a:ext cx="46440" cy="47160"/>
            </a:xfrm>
            <a:custGeom>
              <a:avLst/>
              <a:gdLst/>
              <a:ahLst/>
              <a:rect l="l" t="t" r="r" b="b"/>
              <a:pathLst>
                <a:path w="397" h="427">
                  <a:moveTo>
                    <a:pt x="396" y="1"/>
                  </a:moveTo>
                  <a:cubicBezTo>
                    <a:pt x="305" y="183"/>
                    <a:pt x="183" y="335"/>
                    <a:pt x="1" y="426"/>
                  </a:cubicBezTo>
                  <a:lnTo>
                    <a:pt x="396" y="426"/>
                  </a:lnTo>
                  <a:lnTo>
                    <a:pt x="396" y="1"/>
                  </a:lnTo>
                  <a:close/>
                </a:path>
              </a:pathLst>
            </a:custGeom>
            <a:solidFill>
              <a:schemeClr val="lt1"/>
            </a:solidFill>
            <a:ln w="0">
              <a:noFill/>
            </a:ln>
          </p:spPr>
          <p:style>
            <a:lnRef idx="0"/>
            <a:fillRef idx="0"/>
            <a:effectRef idx="0"/>
            <a:fontRef idx="minor"/>
          </p:style>
        </p:sp>
        <p:sp>
          <p:nvSpPr>
            <p:cNvPr id="68" name="Google Shape;77;p50"/>
            <p:cNvSpPr/>
            <p:nvPr/>
          </p:nvSpPr>
          <p:spPr>
            <a:xfrm rot="20323200">
              <a:off x="-185760" y="3280320"/>
              <a:ext cx="53640" cy="54000"/>
            </a:xfrm>
            <a:custGeom>
              <a:avLst/>
              <a:gdLst/>
              <a:ahLst/>
              <a:rect l="l" t="t" r="r" b="b"/>
              <a:pathLst>
                <a:path w="457" h="487">
                  <a:moveTo>
                    <a:pt x="365" y="0"/>
                  </a:moveTo>
                  <a:cubicBezTo>
                    <a:pt x="152" y="0"/>
                    <a:pt x="183" y="213"/>
                    <a:pt x="152" y="304"/>
                  </a:cubicBezTo>
                  <a:lnTo>
                    <a:pt x="0" y="365"/>
                  </a:lnTo>
                  <a:lnTo>
                    <a:pt x="456" y="486"/>
                  </a:lnTo>
                  <a:cubicBezTo>
                    <a:pt x="244" y="304"/>
                    <a:pt x="335" y="152"/>
                    <a:pt x="365" y="0"/>
                  </a:cubicBezTo>
                  <a:close/>
                </a:path>
              </a:pathLst>
            </a:custGeom>
            <a:solidFill>
              <a:schemeClr val="lt1"/>
            </a:solidFill>
            <a:ln w="0">
              <a:noFill/>
            </a:ln>
          </p:spPr>
          <p:style>
            <a:lnRef idx="0"/>
            <a:fillRef idx="0"/>
            <a:effectRef idx="0"/>
            <a:fontRef idx="minor"/>
          </p:style>
        </p:sp>
        <p:sp>
          <p:nvSpPr>
            <p:cNvPr id="69" name="Google Shape;78;p50"/>
            <p:cNvSpPr/>
            <p:nvPr/>
          </p:nvSpPr>
          <p:spPr>
            <a:xfrm rot="20323200">
              <a:off x="1006200" y="2786040"/>
              <a:ext cx="53640" cy="33480"/>
            </a:xfrm>
            <a:custGeom>
              <a:avLst/>
              <a:gdLst/>
              <a:ahLst/>
              <a:rect l="l" t="t" r="r" b="b"/>
              <a:pathLst>
                <a:path w="457" h="305">
                  <a:moveTo>
                    <a:pt x="214" y="1"/>
                  </a:moveTo>
                  <a:lnTo>
                    <a:pt x="1" y="305"/>
                  </a:lnTo>
                  <a:lnTo>
                    <a:pt x="335" y="305"/>
                  </a:lnTo>
                  <a:cubicBezTo>
                    <a:pt x="335" y="244"/>
                    <a:pt x="305" y="214"/>
                    <a:pt x="274" y="214"/>
                  </a:cubicBezTo>
                  <a:lnTo>
                    <a:pt x="305" y="183"/>
                  </a:lnTo>
                  <a:lnTo>
                    <a:pt x="366" y="214"/>
                  </a:lnTo>
                  <a:cubicBezTo>
                    <a:pt x="335" y="214"/>
                    <a:pt x="335" y="244"/>
                    <a:pt x="335" y="274"/>
                  </a:cubicBezTo>
                  <a:cubicBezTo>
                    <a:pt x="366" y="244"/>
                    <a:pt x="396" y="183"/>
                    <a:pt x="457" y="153"/>
                  </a:cubicBezTo>
                  <a:lnTo>
                    <a:pt x="214" y="1"/>
                  </a:lnTo>
                  <a:close/>
                </a:path>
              </a:pathLst>
            </a:custGeom>
            <a:solidFill>
              <a:schemeClr val="lt1"/>
            </a:solidFill>
            <a:ln w="0">
              <a:noFill/>
            </a:ln>
          </p:spPr>
          <p:style>
            <a:lnRef idx="0"/>
            <a:fillRef idx="0"/>
            <a:effectRef idx="0"/>
            <a:fontRef idx="minor"/>
          </p:style>
        </p:sp>
        <p:sp>
          <p:nvSpPr>
            <p:cNvPr id="70" name="Google Shape;79;p50"/>
            <p:cNvSpPr/>
            <p:nvPr/>
          </p:nvSpPr>
          <p:spPr>
            <a:xfrm rot="20323200">
              <a:off x="1627920" y="2631960"/>
              <a:ext cx="35640" cy="50760"/>
            </a:xfrm>
            <a:custGeom>
              <a:avLst/>
              <a:gdLst/>
              <a:ahLst/>
              <a:rect l="l" t="t" r="r" b="b"/>
              <a:pathLst>
                <a:path w="305" h="457">
                  <a:moveTo>
                    <a:pt x="122" y="1"/>
                  </a:moveTo>
                  <a:lnTo>
                    <a:pt x="0" y="335"/>
                  </a:lnTo>
                  <a:lnTo>
                    <a:pt x="213" y="457"/>
                  </a:lnTo>
                  <a:lnTo>
                    <a:pt x="304" y="366"/>
                  </a:lnTo>
                  <a:lnTo>
                    <a:pt x="122" y="1"/>
                  </a:lnTo>
                  <a:close/>
                </a:path>
              </a:pathLst>
            </a:custGeom>
            <a:solidFill>
              <a:schemeClr val="lt1"/>
            </a:solidFill>
            <a:ln w="0">
              <a:noFill/>
            </a:ln>
          </p:spPr>
          <p:style>
            <a:lnRef idx="0"/>
            <a:fillRef idx="0"/>
            <a:effectRef idx="0"/>
            <a:fontRef idx="minor"/>
          </p:style>
        </p:sp>
        <p:sp>
          <p:nvSpPr>
            <p:cNvPr id="71" name="Google Shape;80;p50"/>
            <p:cNvSpPr/>
            <p:nvPr/>
          </p:nvSpPr>
          <p:spPr>
            <a:xfrm rot="20323200">
              <a:off x="6312240" y="298080"/>
              <a:ext cx="32040" cy="47160"/>
            </a:xfrm>
            <a:custGeom>
              <a:avLst/>
              <a:gdLst/>
              <a:ahLst/>
              <a:rect l="l" t="t" r="r" b="b"/>
              <a:pathLst>
                <a:path w="274" h="427">
                  <a:moveTo>
                    <a:pt x="0" y="1"/>
                  </a:moveTo>
                  <a:cubicBezTo>
                    <a:pt x="0" y="92"/>
                    <a:pt x="0" y="183"/>
                    <a:pt x="0" y="305"/>
                  </a:cubicBezTo>
                  <a:cubicBezTo>
                    <a:pt x="0" y="335"/>
                    <a:pt x="61" y="365"/>
                    <a:pt x="152" y="426"/>
                  </a:cubicBezTo>
                  <a:cubicBezTo>
                    <a:pt x="122" y="274"/>
                    <a:pt x="152" y="122"/>
                    <a:pt x="274" y="31"/>
                  </a:cubicBezTo>
                  <a:lnTo>
                    <a:pt x="274" y="1"/>
                  </a:lnTo>
                  <a:close/>
                </a:path>
              </a:pathLst>
            </a:custGeom>
            <a:solidFill>
              <a:schemeClr val="lt1"/>
            </a:solidFill>
            <a:ln w="0">
              <a:noFill/>
            </a:ln>
          </p:spPr>
          <p:style>
            <a:lnRef idx="0"/>
            <a:fillRef idx="0"/>
            <a:effectRef idx="0"/>
            <a:fontRef idx="minor"/>
          </p:style>
        </p:sp>
        <p:sp>
          <p:nvSpPr>
            <p:cNvPr id="72" name="Google Shape;81;p50"/>
            <p:cNvSpPr/>
            <p:nvPr/>
          </p:nvSpPr>
          <p:spPr>
            <a:xfrm rot="20323200">
              <a:off x="6342840" y="290880"/>
              <a:ext cx="42840" cy="37080"/>
            </a:xfrm>
            <a:custGeom>
              <a:avLst/>
              <a:gdLst/>
              <a:ahLst/>
              <a:rect l="l" t="t" r="r" b="b"/>
              <a:pathLst>
                <a:path w="366" h="335">
                  <a:moveTo>
                    <a:pt x="183" y="0"/>
                  </a:moveTo>
                  <a:cubicBezTo>
                    <a:pt x="31" y="31"/>
                    <a:pt x="1" y="183"/>
                    <a:pt x="62" y="304"/>
                  </a:cubicBezTo>
                  <a:lnTo>
                    <a:pt x="153" y="244"/>
                  </a:lnTo>
                  <a:lnTo>
                    <a:pt x="274" y="335"/>
                  </a:lnTo>
                  <a:lnTo>
                    <a:pt x="366" y="183"/>
                  </a:lnTo>
                  <a:lnTo>
                    <a:pt x="183" y="0"/>
                  </a:lnTo>
                  <a:close/>
                </a:path>
              </a:pathLst>
            </a:custGeom>
            <a:solidFill>
              <a:schemeClr val="lt1"/>
            </a:solidFill>
            <a:ln w="0">
              <a:noFill/>
            </a:ln>
          </p:spPr>
          <p:style>
            <a:lnRef idx="0"/>
            <a:fillRef idx="0"/>
            <a:effectRef idx="0"/>
            <a:fontRef idx="minor"/>
          </p:style>
        </p:sp>
        <p:sp>
          <p:nvSpPr>
            <p:cNvPr id="73" name="Google Shape;82;p50"/>
            <p:cNvSpPr/>
            <p:nvPr/>
          </p:nvSpPr>
          <p:spPr>
            <a:xfrm rot="20323200">
              <a:off x="255960" y="5259960"/>
              <a:ext cx="42840" cy="50760"/>
            </a:xfrm>
            <a:custGeom>
              <a:avLst/>
              <a:gdLst/>
              <a:ahLst/>
              <a:rect l="l" t="t" r="r" b="b"/>
              <a:pathLst>
                <a:path w="366" h="457">
                  <a:moveTo>
                    <a:pt x="305" y="1"/>
                  </a:moveTo>
                  <a:lnTo>
                    <a:pt x="31" y="183"/>
                  </a:lnTo>
                  <a:cubicBezTo>
                    <a:pt x="1" y="335"/>
                    <a:pt x="62" y="426"/>
                    <a:pt x="274" y="457"/>
                  </a:cubicBezTo>
                  <a:lnTo>
                    <a:pt x="183" y="244"/>
                  </a:lnTo>
                  <a:cubicBezTo>
                    <a:pt x="214" y="183"/>
                    <a:pt x="366" y="122"/>
                    <a:pt x="305" y="1"/>
                  </a:cubicBezTo>
                  <a:close/>
                </a:path>
              </a:pathLst>
            </a:custGeom>
            <a:solidFill>
              <a:schemeClr val="lt1"/>
            </a:solidFill>
            <a:ln w="0">
              <a:noFill/>
            </a:ln>
          </p:spPr>
          <p:style>
            <a:lnRef idx="0"/>
            <a:fillRef idx="0"/>
            <a:effectRef idx="0"/>
            <a:fontRef idx="minor"/>
          </p:style>
        </p:sp>
        <p:sp>
          <p:nvSpPr>
            <p:cNvPr id="74" name="Google Shape;83;p50"/>
            <p:cNvSpPr/>
            <p:nvPr/>
          </p:nvSpPr>
          <p:spPr>
            <a:xfrm rot="20323200">
              <a:off x="117720" y="5661360"/>
              <a:ext cx="32040" cy="43920"/>
            </a:xfrm>
            <a:custGeom>
              <a:avLst/>
              <a:gdLst/>
              <a:ahLst/>
              <a:rect l="l" t="t" r="r" b="b"/>
              <a:pathLst>
                <a:path w="275" h="396">
                  <a:moveTo>
                    <a:pt x="1" y="0"/>
                  </a:moveTo>
                  <a:lnTo>
                    <a:pt x="153" y="396"/>
                  </a:lnTo>
                  <a:lnTo>
                    <a:pt x="274" y="365"/>
                  </a:lnTo>
                  <a:lnTo>
                    <a:pt x="213" y="92"/>
                  </a:lnTo>
                  <a:lnTo>
                    <a:pt x="274" y="0"/>
                  </a:lnTo>
                  <a:close/>
                </a:path>
              </a:pathLst>
            </a:custGeom>
            <a:solidFill>
              <a:schemeClr val="lt1"/>
            </a:solidFill>
            <a:ln w="0">
              <a:noFill/>
            </a:ln>
          </p:spPr>
          <p:style>
            <a:lnRef idx="0"/>
            <a:fillRef idx="0"/>
            <a:effectRef idx="0"/>
            <a:fontRef idx="minor"/>
          </p:style>
        </p:sp>
        <p:sp>
          <p:nvSpPr>
            <p:cNvPr id="75" name="Google Shape;84;p50"/>
            <p:cNvSpPr/>
            <p:nvPr/>
          </p:nvSpPr>
          <p:spPr>
            <a:xfrm rot="20323200">
              <a:off x="2336040" y="2279520"/>
              <a:ext cx="35640" cy="54000"/>
            </a:xfrm>
            <a:custGeom>
              <a:avLst/>
              <a:gdLst/>
              <a:ahLst/>
              <a:rect l="l" t="t" r="r" b="b"/>
              <a:pathLst>
                <a:path w="305" h="487">
                  <a:moveTo>
                    <a:pt x="31" y="1"/>
                  </a:moveTo>
                  <a:lnTo>
                    <a:pt x="31" y="1"/>
                  </a:lnTo>
                  <a:cubicBezTo>
                    <a:pt x="61" y="122"/>
                    <a:pt x="0" y="244"/>
                    <a:pt x="122" y="335"/>
                  </a:cubicBezTo>
                  <a:cubicBezTo>
                    <a:pt x="122" y="305"/>
                    <a:pt x="152" y="274"/>
                    <a:pt x="152" y="274"/>
                  </a:cubicBezTo>
                  <a:lnTo>
                    <a:pt x="183" y="274"/>
                  </a:lnTo>
                  <a:lnTo>
                    <a:pt x="122" y="335"/>
                  </a:lnTo>
                  <a:lnTo>
                    <a:pt x="274" y="487"/>
                  </a:lnTo>
                  <a:cubicBezTo>
                    <a:pt x="274" y="305"/>
                    <a:pt x="304" y="122"/>
                    <a:pt x="31" y="1"/>
                  </a:cubicBezTo>
                  <a:close/>
                </a:path>
              </a:pathLst>
            </a:custGeom>
            <a:solidFill>
              <a:schemeClr val="lt1"/>
            </a:solidFill>
            <a:ln w="0">
              <a:noFill/>
            </a:ln>
          </p:spPr>
          <p:style>
            <a:lnRef idx="0"/>
            <a:fillRef idx="0"/>
            <a:effectRef idx="0"/>
            <a:fontRef idx="minor"/>
          </p:style>
        </p:sp>
        <p:sp>
          <p:nvSpPr>
            <p:cNvPr id="76" name="Google Shape;85;p50"/>
            <p:cNvSpPr/>
            <p:nvPr/>
          </p:nvSpPr>
          <p:spPr>
            <a:xfrm rot="20323200">
              <a:off x="-121680" y="5419440"/>
              <a:ext cx="32040" cy="30240"/>
            </a:xfrm>
            <a:custGeom>
              <a:avLst/>
              <a:gdLst/>
              <a:ahLst/>
              <a:rect l="l" t="t" r="r" b="b"/>
              <a:pathLst>
                <a:path w="274" h="275">
                  <a:moveTo>
                    <a:pt x="0" y="1"/>
                  </a:moveTo>
                  <a:lnTo>
                    <a:pt x="0" y="275"/>
                  </a:lnTo>
                  <a:cubicBezTo>
                    <a:pt x="91" y="183"/>
                    <a:pt x="274" y="183"/>
                    <a:pt x="274" y="1"/>
                  </a:cubicBezTo>
                  <a:close/>
                </a:path>
              </a:pathLst>
            </a:custGeom>
            <a:solidFill>
              <a:schemeClr val="lt1"/>
            </a:solidFill>
            <a:ln w="0">
              <a:noFill/>
            </a:ln>
          </p:spPr>
          <p:style>
            <a:lnRef idx="0"/>
            <a:fillRef idx="0"/>
            <a:effectRef idx="0"/>
            <a:fontRef idx="minor"/>
          </p:style>
        </p:sp>
        <p:sp>
          <p:nvSpPr>
            <p:cNvPr id="77" name="Google Shape;86;p50"/>
            <p:cNvSpPr/>
            <p:nvPr/>
          </p:nvSpPr>
          <p:spPr>
            <a:xfrm rot="20323200">
              <a:off x="184320" y="3108240"/>
              <a:ext cx="46440" cy="43920"/>
            </a:xfrm>
            <a:custGeom>
              <a:avLst/>
              <a:gdLst/>
              <a:ahLst/>
              <a:rect l="l" t="t" r="r" b="b"/>
              <a:pathLst>
                <a:path w="396" h="396">
                  <a:moveTo>
                    <a:pt x="122" y="1"/>
                  </a:moveTo>
                  <a:lnTo>
                    <a:pt x="1" y="92"/>
                  </a:lnTo>
                  <a:lnTo>
                    <a:pt x="304" y="396"/>
                  </a:lnTo>
                  <a:lnTo>
                    <a:pt x="396" y="214"/>
                  </a:lnTo>
                  <a:lnTo>
                    <a:pt x="183" y="153"/>
                  </a:lnTo>
                  <a:lnTo>
                    <a:pt x="122" y="1"/>
                  </a:lnTo>
                  <a:close/>
                </a:path>
              </a:pathLst>
            </a:custGeom>
            <a:solidFill>
              <a:schemeClr val="lt1"/>
            </a:solidFill>
            <a:ln w="0">
              <a:noFill/>
            </a:ln>
          </p:spPr>
          <p:style>
            <a:lnRef idx="0"/>
            <a:fillRef idx="0"/>
            <a:effectRef idx="0"/>
            <a:fontRef idx="minor"/>
          </p:style>
        </p:sp>
        <p:sp>
          <p:nvSpPr>
            <p:cNvPr id="78" name="Google Shape;87;p50"/>
            <p:cNvSpPr/>
            <p:nvPr/>
          </p:nvSpPr>
          <p:spPr>
            <a:xfrm rot="20323200">
              <a:off x="255960" y="5186880"/>
              <a:ext cx="24840" cy="41760"/>
            </a:xfrm>
            <a:custGeom>
              <a:avLst/>
              <a:gdLst/>
              <a:ahLst/>
              <a:rect l="l" t="t" r="r" b="b"/>
              <a:pathLst>
                <a:path w="214" h="379">
                  <a:moveTo>
                    <a:pt x="92" y="1"/>
                  </a:moveTo>
                  <a:cubicBezTo>
                    <a:pt x="31" y="61"/>
                    <a:pt x="31" y="122"/>
                    <a:pt x="1" y="183"/>
                  </a:cubicBezTo>
                  <a:cubicBezTo>
                    <a:pt x="1" y="244"/>
                    <a:pt x="92" y="335"/>
                    <a:pt x="123" y="365"/>
                  </a:cubicBezTo>
                  <a:cubicBezTo>
                    <a:pt x="123" y="375"/>
                    <a:pt x="129" y="379"/>
                    <a:pt x="139" y="379"/>
                  </a:cubicBezTo>
                  <a:cubicBezTo>
                    <a:pt x="160" y="379"/>
                    <a:pt x="193" y="365"/>
                    <a:pt x="214" y="365"/>
                  </a:cubicBezTo>
                  <a:lnTo>
                    <a:pt x="214" y="122"/>
                  </a:lnTo>
                  <a:lnTo>
                    <a:pt x="92" y="1"/>
                  </a:lnTo>
                  <a:close/>
                </a:path>
              </a:pathLst>
            </a:custGeom>
            <a:solidFill>
              <a:schemeClr val="lt1"/>
            </a:solidFill>
            <a:ln w="0">
              <a:noFill/>
            </a:ln>
          </p:spPr>
          <p:style>
            <a:lnRef idx="0"/>
            <a:fillRef idx="0"/>
            <a:effectRef idx="0"/>
            <a:fontRef idx="minor"/>
          </p:style>
        </p:sp>
        <p:sp>
          <p:nvSpPr>
            <p:cNvPr id="79" name="Google Shape;88;p50"/>
            <p:cNvSpPr/>
            <p:nvPr/>
          </p:nvSpPr>
          <p:spPr>
            <a:xfrm rot="20323200">
              <a:off x="7296120" y="-194040"/>
              <a:ext cx="32040" cy="40320"/>
            </a:xfrm>
            <a:custGeom>
              <a:avLst/>
              <a:gdLst/>
              <a:ahLst/>
              <a:rect l="l" t="t" r="r" b="b"/>
              <a:pathLst>
                <a:path w="275" h="366">
                  <a:moveTo>
                    <a:pt x="92" y="1"/>
                  </a:moveTo>
                  <a:lnTo>
                    <a:pt x="1" y="365"/>
                  </a:lnTo>
                  <a:lnTo>
                    <a:pt x="275" y="244"/>
                  </a:lnTo>
                  <a:lnTo>
                    <a:pt x="153" y="1"/>
                  </a:lnTo>
                  <a:close/>
                </a:path>
              </a:pathLst>
            </a:custGeom>
            <a:solidFill>
              <a:schemeClr val="lt1"/>
            </a:solidFill>
            <a:ln w="0">
              <a:noFill/>
            </a:ln>
          </p:spPr>
          <p:style>
            <a:lnRef idx="0"/>
            <a:fillRef idx="0"/>
            <a:effectRef idx="0"/>
            <a:fontRef idx="minor"/>
          </p:style>
        </p:sp>
        <p:sp>
          <p:nvSpPr>
            <p:cNvPr id="80" name="Google Shape;89;p50"/>
            <p:cNvSpPr/>
            <p:nvPr/>
          </p:nvSpPr>
          <p:spPr>
            <a:xfrm rot="20323200">
              <a:off x="573480" y="3003480"/>
              <a:ext cx="46440" cy="33480"/>
            </a:xfrm>
            <a:custGeom>
              <a:avLst/>
              <a:gdLst/>
              <a:ahLst/>
              <a:rect l="l" t="t" r="r" b="b"/>
              <a:pathLst>
                <a:path w="396" h="304">
                  <a:moveTo>
                    <a:pt x="244" y="0"/>
                  </a:moveTo>
                  <a:lnTo>
                    <a:pt x="183" y="152"/>
                  </a:lnTo>
                  <a:lnTo>
                    <a:pt x="1" y="182"/>
                  </a:lnTo>
                  <a:lnTo>
                    <a:pt x="1" y="274"/>
                  </a:lnTo>
                  <a:lnTo>
                    <a:pt x="244" y="304"/>
                  </a:lnTo>
                  <a:lnTo>
                    <a:pt x="396" y="122"/>
                  </a:lnTo>
                  <a:lnTo>
                    <a:pt x="244" y="0"/>
                  </a:lnTo>
                  <a:close/>
                </a:path>
              </a:pathLst>
            </a:custGeom>
            <a:solidFill>
              <a:schemeClr val="lt1"/>
            </a:solidFill>
            <a:ln w="0">
              <a:noFill/>
            </a:ln>
          </p:spPr>
          <p:style>
            <a:lnRef idx="0"/>
            <a:fillRef idx="0"/>
            <a:effectRef idx="0"/>
            <a:fontRef idx="minor"/>
          </p:style>
        </p:sp>
        <p:sp>
          <p:nvSpPr>
            <p:cNvPr id="81" name="Google Shape;90;p50"/>
            <p:cNvSpPr/>
            <p:nvPr/>
          </p:nvSpPr>
          <p:spPr>
            <a:xfrm rot="20323200">
              <a:off x="6556680" y="270360"/>
              <a:ext cx="50040" cy="45720"/>
            </a:xfrm>
            <a:custGeom>
              <a:avLst/>
              <a:gdLst/>
              <a:ahLst/>
              <a:rect l="l" t="t" r="r" b="b"/>
              <a:pathLst>
                <a:path w="426" h="412">
                  <a:moveTo>
                    <a:pt x="116" y="0"/>
                  </a:moveTo>
                  <a:cubicBezTo>
                    <a:pt x="80" y="0"/>
                    <a:pt x="43" y="13"/>
                    <a:pt x="0" y="47"/>
                  </a:cubicBezTo>
                  <a:lnTo>
                    <a:pt x="0" y="138"/>
                  </a:lnTo>
                  <a:lnTo>
                    <a:pt x="152" y="168"/>
                  </a:lnTo>
                  <a:lnTo>
                    <a:pt x="152" y="381"/>
                  </a:lnTo>
                  <a:lnTo>
                    <a:pt x="183" y="412"/>
                  </a:lnTo>
                  <a:lnTo>
                    <a:pt x="244" y="168"/>
                  </a:lnTo>
                  <a:lnTo>
                    <a:pt x="426" y="108"/>
                  </a:lnTo>
                  <a:cubicBezTo>
                    <a:pt x="294" y="86"/>
                    <a:pt x="210" y="0"/>
                    <a:pt x="116" y="0"/>
                  </a:cubicBezTo>
                  <a:close/>
                </a:path>
              </a:pathLst>
            </a:custGeom>
            <a:solidFill>
              <a:schemeClr val="lt1"/>
            </a:solidFill>
            <a:ln w="0">
              <a:noFill/>
            </a:ln>
          </p:spPr>
          <p:style>
            <a:lnRef idx="0"/>
            <a:fillRef idx="0"/>
            <a:effectRef idx="0"/>
            <a:fontRef idx="minor"/>
          </p:style>
        </p:sp>
        <p:sp>
          <p:nvSpPr>
            <p:cNvPr id="82" name="Google Shape;91;p50"/>
            <p:cNvSpPr/>
            <p:nvPr/>
          </p:nvSpPr>
          <p:spPr>
            <a:xfrm rot="20323200">
              <a:off x="-129960" y="5703480"/>
              <a:ext cx="32040" cy="54000"/>
            </a:xfrm>
            <a:custGeom>
              <a:avLst/>
              <a:gdLst/>
              <a:ahLst/>
              <a:rect l="l" t="t" r="r" b="b"/>
              <a:pathLst>
                <a:path w="274" h="487">
                  <a:moveTo>
                    <a:pt x="152" y="0"/>
                  </a:moveTo>
                  <a:cubicBezTo>
                    <a:pt x="61" y="122"/>
                    <a:pt x="0" y="244"/>
                    <a:pt x="0" y="396"/>
                  </a:cubicBezTo>
                  <a:cubicBezTo>
                    <a:pt x="0" y="426"/>
                    <a:pt x="31" y="456"/>
                    <a:pt x="92" y="487"/>
                  </a:cubicBezTo>
                  <a:cubicBezTo>
                    <a:pt x="152" y="335"/>
                    <a:pt x="274" y="244"/>
                    <a:pt x="152" y="0"/>
                  </a:cubicBezTo>
                  <a:close/>
                </a:path>
              </a:pathLst>
            </a:custGeom>
            <a:solidFill>
              <a:schemeClr val="lt1"/>
            </a:solidFill>
            <a:ln w="0">
              <a:noFill/>
            </a:ln>
          </p:spPr>
          <p:style>
            <a:lnRef idx="0"/>
            <a:fillRef idx="0"/>
            <a:effectRef idx="0"/>
            <a:fontRef idx="minor"/>
          </p:style>
        </p:sp>
        <p:sp>
          <p:nvSpPr>
            <p:cNvPr id="83" name="Google Shape;92;p50"/>
            <p:cNvSpPr/>
            <p:nvPr/>
          </p:nvSpPr>
          <p:spPr>
            <a:xfrm rot="20323200">
              <a:off x="5091120" y="928080"/>
              <a:ext cx="60840" cy="40320"/>
            </a:xfrm>
            <a:custGeom>
              <a:avLst/>
              <a:gdLst/>
              <a:ahLst/>
              <a:rect l="l" t="t" r="r" b="b"/>
              <a:pathLst>
                <a:path w="518" h="366">
                  <a:moveTo>
                    <a:pt x="487" y="1"/>
                  </a:moveTo>
                  <a:lnTo>
                    <a:pt x="305" y="92"/>
                  </a:lnTo>
                  <a:lnTo>
                    <a:pt x="244" y="31"/>
                  </a:lnTo>
                  <a:cubicBezTo>
                    <a:pt x="214" y="123"/>
                    <a:pt x="1" y="123"/>
                    <a:pt x="92" y="366"/>
                  </a:cubicBezTo>
                  <a:lnTo>
                    <a:pt x="183" y="183"/>
                  </a:lnTo>
                  <a:lnTo>
                    <a:pt x="518" y="153"/>
                  </a:lnTo>
                  <a:lnTo>
                    <a:pt x="487" y="1"/>
                  </a:lnTo>
                  <a:close/>
                </a:path>
              </a:pathLst>
            </a:custGeom>
            <a:solidFill>
              <a:schemeClr val="lt1"/>
            </a:solidFill>
            <a:ln w="0">
              <a:noFill/>
            </a:ln>
          </p:spPr>
          <p:style>
            <a:lnRef idx="0"/>
            <a:fillRef idx="0"/>
            <a:effectRef idx="0"/>
            <a:fontRef idx="minor"/>
          </p:style>
        </p:sp>
        <p:sp>
          <p:nvSpPr>
            <p:cNvPr id="84" name="Google Shape;93;p50"/>
            <p:cNvSpPr/>
            <p:nvPr/>
          </p:nvSpPr>
          <p:spPr>
            <a:xfrm rot="20323200">
              <a:off x="9267480" y="1652040"/>
              <a:ext cx="53640" cy="26280"/>
            </a:xfrm>
            <a:custGeom>
              <a:avLst/>
              <a:gdLst/>
              <a:ahLst/>
              <a:rect l="l" t="t" r="r" b="b"/>
              <a:pathLst>
                <a:path w="457" h="238">
                  <a:moveTo>
                    <a:pt x="396" y="1"/>
                  </a:moveTo>
                  <a:lnTo>
                    <a:pt x="1" y="122"/>
                  </a:lnTo>
                  <a:cubicBezTo>
                    <a:pt x="66" y="188"/>
                    <a:pt x="132" y="238"/>
                    <a:pt x="209" y="238"/>
                  </a:cubicBezTo>
                  <a:cubicBezTo>
                    <a:pt x="239" y="238"/>
                    <a:pt x="271" y="230"/>
                    <a:pt x="305" y="213"/>
                  </a:cubicBezTo>
                  <a:cubicBezTo>
                    <a:pt x="365" y="183"/>
                    <a:pt x="396" y="183"/>
                    <a:pt x="456" y="153"/>
                  </a:cubicBezTo>
                  <a:lnTo>
                    <a:pt x="396" y="1"/>
                  </a:lnTo>
                  <a:close/>
                </a:path>
              </a:pathLst>
            </a:custGeom>
            <a:solidFill>
              <a:schemeClr val="lt1"/>
            </a:solidFill>
            <a:ln w="0">
              <a:noFill/>
            </a:ln>
          </p:spPr>
          <p:style>
            <a:lnRef idx="0"/>
            <a:fillRef idx="0"/>
            <a:effectRef idx="0"/>
            <a:fontRef idx="minor"/>
          </p:style>
        </p:sp>
        <p:sp>
          <p:nvSpPr>
            <p:cNvPr id="85" name="Google Shape;94;p50"/>
            <p:cNvSpPr/>
            <p:nvPr/>
          </p:nvSpPr>
          <p:spPr>
            <a:xfrm rot="20323200">
              <a:off x="8559720" y="174960"/>
              <a:ext cx="53640" cy="40320"/>
            </a:xfrm>
            <a:custGeom>
              <a:avLst/>
              <a:gdLst/>
              <a:ahLst/>
              <a:rect l="l" t="t" r="r" b="b"/>
              <a:pathLst>
                <a:path w="457" h="366">
                  <a:moveTo>
                    <a:pt x="305" y="1"/>
                  </a:moveTo>
                  <a:lnTo>
                    <a:pt x="1" y="31"/>
                  </a:lnTo>
                  <a:lnTo>
                    <a:pt x="457" y="366"/>
                  </a:lnTo>
                  <a:lnTo>
                    <a:pt x="305" y="1"/>
                  </a:lnTo>
                  <a:close/>
                </a:path>
              </a:pathLst>
            </a:custGeom>
            <a:solidFill>
              <a:schemeClr val="lt1"/>
            </a:solidFill>
            <a:ln w="0">
              <a:noFill/>
            </a:ln>
          </p:spPr>
          <p:style>
            <a:lnRef idx="0"/>
            <a:fillRef idx="0"/>
            <a:effectRef idx="0"/>
            <a:fontRef idx="minor"/>
          </p:style>
        </p:sp>
        <p:sp>
          <p:nvSpPr>
            <p:cNvPr id="86" name="Google Shape;95;p50"/>
            <p:cNvSpPr/>
            <p:nvPr/>
          </p:nvSpPr>
          <p:spPr>
            <a:xfrm rot="20323200">
              <a:off x="5441040" y="754920"/>
              <a:ext cx="28440" cy="47160"/>
            </a:xfrm>
            <a:custGeom>
              <a:avLst/>
              <a:gdLst/>
              <a:ahLst/>
              <a:rect l="l" t="t" r="r" b="b"/>
              <a:pathLst>
                <a:path w="244" h="426">
                  <a:moveTo>
                    <a:pt x="153" y="0"/>
                  </a:moveTo>
                  <a:lnTo>
                    <a:pt x="31" y="122"/>
                  </a:lnTo>
                  <a:lnTo>
                    <a:pt x="61" y="183"/>
                  </a:lnTo>
                  <a:lnTo>
                    <a:pt x="1" y="426"/>
                  </a:lnTo>
                  <a:lnTo>
                    <a:pt x="122" y="304"/>
                  </a:lnTo>
                  <a:lnTo>
                    <a:pt x="244" y="426"/>
                  </a:lnTo>
                  <a:lnTo>
                    <a:pt x="244" y="426"/>
                  </a:lnTo>
                  <a:lnTo>
                    <a:pt x="183" y="91"/>
                  </a:lnTo>
                  <a:lnTo>
                    <a:pt x="183" y="122"/>
                  </a:lnTo>
                  <a:lnTo>
                    <a:pt x="153" y="0"/>
                  </a:lnTo>
                  <a:close/>
                </a:path>
              </a:pathLst>
            </a:custGeom>
            <a:solidFill>
              <a:schemeClr val="lt1"/>
            </a:solidFill>
            <a:ln w="0">
              <a:noFill/>
            </a:ln>
          </p:spPr>
          <p:style>
            <a:lnRef idx="0"/>
            <a:fillRef idx="0"/>
            <a:effectRef idx="0"/>
            <a:fontRef idx="minor"/>
          </p:style>
        </p:sp>
        <p:sp>
          <p:nvSpPr>
            <p:cNvPr id="87" name="Google Shape;96;p50"/>
            <p:cNvSpPr/>
            <p:nvPr/>
          </p:nvSpPr>
          <p:spPr>
            <a:xfrm rot="20323200">
              <a:off x="6861960" y="88200"/>
              <a:ext cx="39240" cy="38160"/>
            </a:xfrm>
            <a:custGeom>
              <a:avLst/>
              <a:gdLst/>
              <a:ahLst/>
              <a:rect l="l" t="t" r="r" b="b"/>
              <a:pathLst>
                <a:path w="335" h="347">
                  <a:moveTo>
                    <a:pt x="245" y="1"/>
                  </a:moveTo>
                  <a:cubicBezTo>
                    <a:pt x="158" y="1"/>
                    <a:pt x="84" y="35"/>
                    <a:pt x="61" y="104"/>
                  </a:cubicBezTo>
                  <a:cubicBezTo>
                    <a:pt x="0" y="195"/>
                    <a:pt x="31" y="286"/>
                    <a:pt x="122" y="347"/>
                  </a:cubicBezTo>
                  <a:lnTo>
                    <a:pt x="335" y="12"/>
                  </a:lnTo>
                  <a:cubicBezTo>
                    <a:pt x="304" y="5"/>
                    <a:pt x="274" y="1"/>
                    <a:pt x="245" y="1"/>
                  </a:cubicBezTo>
                  <a:close/>
                </a:path>
              </a:pathLst>
            </a:custGeom>
            <a:solidFill>
              <a:schemeClr val="lt1"/>
            </a:solidFill>
            <a:ln w="0">
              <a:noFill/>
            </a:ln>
          </p:spPr>
          <p:style>
            <a:lnRef idx="0"/>
            <a:fillRef idx="0"/>
            <a:effectRef idx="0"/>
            <a:fontRef idx="minor"/>
          </p:style>
        </p:sp>
        <p:sp>
          <p:nvSpPr>
            <p:cNvPr id="88" name="Google Shape;97;p50"/>
            <p:cNvSpPr/>
            <p:nvPr/>
          </p:nvSpPr>
          <p:spPr>
            <a:xfrm rot="20323200">
              <a:off x="3825000" y="1457640"/>
              <a:ext cx="35640" cy="31680"/>
            </a:xfrm>
            <a:custGeom>
              <a:avLst/>
              <a:gdLst/>
              <a:ahLst/>
              <a:rect l="l" t="t" r="r" b="b"/>
              <a:pathLst>
                <a:path w="305" h="286">
                  <a:moveTo>
                    <a:pt x="207" y="1"/>
                  </a:moveTo>
                  <a:cubicBezTo>
                    <a:pt x="102" y="1"/>
                    <a:pt x="24" y="46"/>
                    <a:pt x="0" y="164"/>
                  </a:cubicBezTo>
                  <a:cubicBezTo>
                    <a:pt x="0" y="194"/>
                    <a:pt x="0" y="255"/>
                    <a:pt x="0" y="285"/>
                  </a:cubicBezTo>
                  <a:lnTo>
                    <a:pt x="122" y="285"/>
                  </a:lnTo>
                  <a:lnTo>
                    <a:pt x="304" y="12"/>
                  </a:lnTo>
                  <a:cubicBezTo>
                    <a:pt x="270" y="5"/>
                    <a:pt x="237" y="1"/>
                    <a:pt x="207" y="1"/>
                  </a:cubicBezTo>
                  <a:close/>
                </a:path>
              </a:pathLst>
            </a:custGeom>
            <a:solidFill>
              <a:schemeClr val="lt1"/>
            </a:solidFill>
            <a:ln w="0">
              <a:noFill/>
            </a:ln>
          </p:spPr>
          <p:style>
            <a:lnRef idx="0"/>
            <a:fillRef idx="0"/>
            <a:effectRef idx="0"/>
            <a:fontRef idx="minor"/>
          </p:style>
        </p:sp>
        <p:sp>
          <p:nvSpPr>
            <p:cNvPr id="89" name="Google Shape;98;p50"/>
            <p:cNvSpPr/>
            <p:nvPr/>
          </p:nvSpPr>
          <p:spPr>
            <a:xfrm rot="20323200">
              <a:off x="1107360" y="2886120"/>
              <a:ext cx="32040" cy="40320"/>
            </a:xfrm>
            <a:custGeom>
              <a:avLst/>
              <a:gdLst/>
              <a:ahLst/>
              <a:rect l="l" t="t" r="r" b="b"/>
              <a:pathLst>
                <a:path w="274" h="366">
                  <a:moveTo>
                    <a:pt x="122" y="0"/>
                  </a:moveTo>
                  <a:lnTo>
                    <a:pt x="0" y="92"/>
                  </a:lnTo>
                  <a:cubicBezTo>
                    <a:pt x="31" y="122"/>
                    <a:pt x="61" y="152"/>
                    <a:pt x="91" y="213"/>
                  </a:cubicBezTo>
                  <a:cubicBezTo>
                    <a:pt x="91" y="244"/>
                    <a:pt x="91" y="304"/>
                    <a:pt x="91" y="365"/>
                  </a:cubicBezTo>
                  <a:lnTo>
                    <a:pt x="213" y="365"/>
                  </a:lnTo>
                  <a:cubicBezTo>
                    <a:pt x="243" y="213"/>
                    <a:pt x="274" y="92"/>
                    <a:pt x="122" y="0"/>
                  </a:cubicBezTo>
                  <a:close/>
                </a:path>
              </a:pathLst>
            </a:custGeom>
            <a:solidFill>
              <a:schemeClr val="lt1"/>
            </a:solidFill>
            <a:ln w="0">
              <a:noFill/>
            </a:ln>
          </p:spPr>
          <p:style>
            <a:lnRef idx="0"/>
            <a:fillRef idx="0"/>
            <a:effectRef idx="0"/>
            <a:fontRef idx="minor"/>
          </p:style>
        </p:sp>
        <p:sp>
          <p:nvSpPr>
            <p:cNvPr id="90" name="Google Shape;99;p50"/>
            <p:cNvSpPr/>
            <p:nvPr/>
          </p:nvSpPr>
          <p:spPr>
            <a:xfrm rot="20323200">
              <a:off x="9225720" y="1664280"/>
              <a:ext cx="35640" cy="30240"/>
            </a:xfrm>
            <a:custGeom>
              <a:avLst/>
              <a:gdLst/>
              <a:ahLst/>
              <a:rect l="l" t="t" r="r" b="b"/>
              <a:pathLst>
                <a:path w="305" h="275">
                  <a:moveTo>
                    <a:pt x="1" y="1"/>
                  </a:moveTo>
                  <a:cubicBezTo>
                    <a:pt x="31" y="214"/>
                    <a:pt x="183" y="153"/>
                    <a:pt x="305" y="274"/>
                  </a:cubicBezTo>
                  <a:lnTo>
                    <a:pt x="305" y="1"/>
                  </a:lnTo>
                  <a:close/>
                </a:path>
              </a:pathLst>
            </a:custGeom>
            <a:solidFill>
              <a:schemeClr val="lt1"/>
            </a:solidFill>
            <a:ln w="0">
              <a:noFill/>
            </a:ln>
          </p:spPr>
          <p:style>
            <a:lnRef idx="0"/>
            <a:fillRef idx="0"/>
            <a:effectRef idx="0"/>
            <a:fontRef idx="minor"/>
          </p:style>
        </p:sp>
        <p:sp>
          <p:nvSpPr>
            <p:cNvPr id="91" name="Google Shape;100;p50"/>
            <p:cNvSpPr/>
            <p:nvPr/>
          </p:nvSpPr>
          <p:spPr>
            <a:xfrm rot="20323200">
              <a:off x="5294880" y="869400"/>
              <a:ext cx="24840" cy="20160"/>
            </a:xfrm>
            <a:custGeom>
              <a:avLst/>
              <a:gdLst/>
              <a:ahLst/>
              <a:rect l="l" t="t" r="r" b="b"/>
              <a:pathLst>
                <a:path w="214" h="183">
                  <a:moveTo>
                    <a:pt x="1" y="1"/>
                  </a:moveTo>
                  <a:lnTo>
                    <a:pt x="1" y="183"/>
                  </a:lnTo>
                  <a:lnTo>
                    <a:pt x="213" y="183"/>
                  </a:lnTo>
                  <a:lnTo>
                    <a:pt x="213" y="1"/>
                  </a:lnTo>
                  <a:close/>
                </a:path>
              </a:pathLst>
            </a:custGeom>
            <a:solidFill>
              <a:schemeClr val="lt1"/>
            </a:solidFill>
            <a:ln w="0">
              <a:noFill/>
            </a:ln>
          </p:spPr>
          <p:style>
            <a:lnRef idx="0"/>
            <a:fillRef idx="0"/>
            <a:effectRef idx="0"/>
            <a:fontRef idx="minor"/>
          </p:style>
        </p:sp>
        <p:sp>
          <p:nvSpPr>
            <p:cNvPr id="92" name="Google Shape;101;p50"/>
            <p:cNvSpPr/>
            <p:nvPr/>
          </p:nvSpPr>
          <p:spPr>
            <a:xfrm rot="20323200">
              <a:off x="9590400" y="736200"/>
              <a:ext cx="39240" cy="33480"/>
            </a:xfrm>
            <a:custGeom>
              <a:avLst/>
              <a:gdLst/>
              <a:ahLst/>
              <a:rect l="l" t="t" r="r" b="b"/>
              <a:pathLst>
                <a:path w="335" h="305">
                  <a:moveTo>
                    <a:pt x="122" y="0"/>
                  </a:moveTo>
                  <a:cubicBezTo>
                    <a:pt x="91" y="91"/>
                    <a:pt x="0" y="183"/>
                    <a:pt x="91" y="304"/>
                  </a:cubicBezTo>
                  <a:lnTo>
                    <a:pt x="335" y="122"/>
                  </a:lnTo>
                  <a:lnTo>
                    <a:pt x="122" y="0"/>
                  </a:lnTo>
                  <a:close/>
                </a:path>
              </a:pathLst>
            </a:custGeom>
            <a:solidFill>
              <a:schemeClr val="lt1"/>
            </a:solidFill>
            <a:ln w="0">
              <a:noFill/>
            </a:ln>
          </p:spPr>
          <p:style>
            <a:lnRef idx="0"/>
            <a:fillRef idx="0"/>
            <a:effectRef idx="0"/>
            <a:fontRef idx="minor"/>
          </p:style>
        </p:sp>
        <p:sp>
          <p:nvSpPr>
            <p:cNvPr id="93" name="Google Shape;102;p50"/>
            <p:cNvSpPr/>
            <p:nvPr/>
          </p:nvSpPr>
          <p:spPr>
            <a:xfrm rot="20323200">
              <a:off x="-329040" y="3557880"/>
              <a:ext cx="32040" cy="35280"/>
            </a:xfrm>
            <a:custGeom>
              <a:avLst/>
              <a:gdLst/>
              <a:ahLst/>
              <a:rect l="l" t="t" r="r" b="b"/>
              <a:pathLst>
                <a:path w="274" h="319">
                  <a:moveTo>
                    <a:pt x="182" y="1"/>
                  </a:moveTo>
                  <a:lnTo>
                    <a:pt x="61" y="31"/>
                  </a:lnTo>
                  <a:cubicBezTo>
                    <a:pt x="0" y="122"/>
                    <a:pt x="61" y="274"/>
                    <a:pt x="182" y="305"/>
                  </a:cubicBezTo>
                  <a:cubicBezTo>
                    <a:pt x="182" y="315"/>
                    <a:pt x="189" y="318"/>
                    <a:pt x="199" y="318"/>
                  </a:cubicBezTo>
                  <a:cubicBezTo>
                    <a:pt x="220" y="318"/>
                    <a:pt x="253" y="305"/>
                    <a:pt x="274" y="305"/>
                  </a:cubicBezTo>
                  <a:lnTo>
                    <a:pt x="182" y="1"/>
                  </a:lnTo>
                  <a:close/>
                </a:path>
              </a:pathLst>
            </a:custGeom>
            <a:solidFill>
              <a:schemeClr val="lt1"/>
            </a:solidFill>
            <a:ln w="0">
              <a:noFill/>
            </a:ln>
          </p:spPr>
          <p:style>
            <a:lnRef idx="0"/>
            <a:fillRef idx="0"/>
            <a:effectRef idx="0"/>
            <a:fontRef idx="minor"/>
          </p:style>
        </p:sp>
        <p:sp>
          <p:nvSpPr>
            <p:cNvPr id="94" name="Google Shape;103;p50"/>
            <p:cNvSpPr/>
            <p:nvPr/>
          </p:nvSpPr>
          <p:spPr>
            <a:xfrm rot="20323200">
              <a:off x="-245520" y="3329640"/>
              <a:ext cx="46440" cy="27000"/>
            </a:xfrm>
            <a:custGeom>
              <a:avLst/>
              <a:gdLst/>
              <a:ahLst/>
              <a:rect l="l" t="t" r="r" b="b"/>
              <a:pathLst>
                <a:path w="397" h="244">
                  <a:moveTo>
                    <a:pt x="396" y="1"/>
                  </a:moveTo>
                  <a:lnTo>
                    <a:pt x="1" y="153"/>
                  </a:lnTo>
                  <a:lnTo>
                    <a:pt x="1" y="244"/>
                  </a:lnTo>
                  <a:lnTo>
                    <a:pt x="183" y="244"/>
                  </a:lnTo>
                  <a:lnTo>
                    <a:pt x="396" y="1"/>
                  </a:lnTo>
                  <a:close/>
                </a:path>
              </a:pathLst>
            </a:custGeom>
            <a:solidFill>
              <a:schemeClr val="lt1"/>
            </a:solidFill>
            <a:ln w="0">
              <a:noFill/>
            </a:ln>
          </p:spPr>
          <p:style>
            <a:lnRef idx="0"/>
            <a:fillRef idx="0"/>
            <a:effectRef idx="0"/>
            <a:fontRef idx="minor"/>
          </p:style>
        </p:sp>
        <p:sp>
          <p:nvSpPr>
            <p:cNvPr id="95" name="Google Shape;104;p50"/>
            <p:cNvSpPr/>
            <p:nvPr/>
          </p:nvSpPr>
          <p:spPr>
            <a:xfrm rot="20323200">
              <a:off x="4738680" y="1127880"/>
              <a:ext cx="39240" cy="33480"/>
            </a:xfrm>
            <a:custGeom>
              <a:avLst/>
              <a:gdLst/>
              <a:ahLst/>
              <a:rect l="l" t="t" r="r" b="b"/>
              <a:pathLst>
                <a:path w="336" h="305">
                  <a:moveTo>
                    <a:pt x="335" y="0"/>
                  </a:moveTo>
                  <a:lnTo>
                    <a:pt x="1" y="31"/>
                  </a:lnTo>
                  <a:lnTo>
                    <a:pt x="244" y="304"/>
                  </a:lnTo>
                  <a:lnTo>
                    <a:pt x="335" y="0"/>
                  </a:lnTo>
                  <a:close/>
                </a:path>
              </a:pathLst>
            </a:custGeom>
            <a:solidFill>
              <a:schemeClr val="lt1"/>
            </a:solidFill>
            <a:ln w="0">
              <a:noFill/>
            </a:ln>
          </p:spPr>
          <p:style>
            <a:lnRef idx="0"/>
            <a:fillRef idx="0"/>
            <a:effectRef idx="0"/>
            <a:fontRef idx="minor"/>
          </p:style>
        </p:sp>
        <p:sp>
          <p:nvSpPr>
            <p:cNvPr id="96" name="Google Shape;105;p50"/>
            <p:cNvSpPr/>
            <p:nvPr/>
          </p:nvSpPr>
          <p:spPr>
            <a:xfrm rot="20323200">
              <a:off x="95760" y="5832000"/>
              <a:ext cx="53640" cy="23400"/>
            </a:xfrm>
            <a:custGeom>
              <a:avLst/>
              <a:gdLst/>
              <a:ahLst/>
              <a:rect l="l" t="t" r="r" b="b"/>
              <a:pathLst>
                <a:path w="457" h="214">
                  <a:moveTo>
                    <a:pt x="335" y="1"/>
                  </a:moveTo>
                  <a:lnTo>
                    <a:pt x="1" y="92"/>
                  </a:lnTo>
                  <a:cubicBezTo>
                    <a:pt x="153" y="153"/>
                    <a:pt x="244" y="183"/>
                    <a:pt x="335" y="213"/>
                  </a:cubicBezTo>
                  <a:cubicBezTo>
                    <a:pt x="366" y="213"/>
                    <a:pt x="396" y="183"/>
                    <a:pt x="457" y="153"/>
                  </a:cubicBezTo>
                  <a:lnTo>
                    <a:pt x="335" y="1"/>
                  </a:lnTo>
                  <a:close/>
                </a:path>
              </a:pathLst>
            </a:custGeom>
            <a:solidFill>
              <a:schemeClr val="lt1"/>
            </a:solidFill>
            <a:ln w="0">
              <a:noFill/>
            </a:ln>
          </p:spPr>
          <p:style>
            <a:lnRef idx="0"/>
            <a:fillRef idx="0"/>
            <a:effectRef idx="0"/>
            <a:fontRef idx="minor"/>
          </p:style>
        </p:sp>
        <p:sp>
          <p:nvSpPr>
            <p:cNvPr id="97" name="Google Shape;106;p50"/>
            <p:cNvSpPr/>
            <p:nvPr/>
          </p:nvSpPr>
          <p:spPr>
            <a:xfrm rot="20323200">
              <a:off x="3764160" y="1491480"/>
              <a:ext cx="57240" cy="24120"/>
            </a:xfrm>
            <a:custGeom>
              <a:avLst/>
              <a:gdLst/>
              <a:ahLst/>
              <a:rect l="l" t="t" r="r" b="b"/>
              <a:pathLst>
                <a:path w="487" h="220">
                  <a:moveTo>
                    <a:pt x="125" y="0"/>
                  </a:moveTo>
                  <a:cubicBezTo>
                    <a:pt x="84" y="0"/>
                    <a:pt x="44" y="12"/>
                    <a:pt x="1" y="38"/>
                  </a:cubicBezTo>
                  <a:lnTo>
                    <a:pt x="183" y="220"/>
                  </a:lnTo>
                  <a:cubicBezTo>
                    <a:pt x="213" y="189"/>
                    <a:pt x="244" y="159"/>
                    <a:pt x="274" y="159"/>
                  </a:cubicBezTo>
                  <a:lnTo>
                    <a:pt x="487" y="159"/>
                  </a:lnTo>
                  <a:cubicBezTo>
                    <a:pt x="334" y="72"/>
                    <a:pt x="229" y="0"/>
                    <a:pt x="125" y="0"/>
                  </a:cubicBezTo>
                  <a:close/>
                </a:path>
              </a:pathLst>
            </a:custGeom>
            <a:solidFill>
              <a:schemeClr val="lt1"/>
            </a:solidFill>
            <a:ln w="0">
              <a:noFill/>
            </a:ln>
          </p:spPr>
          <p:style>
            <a:lnRef idx="0"/>
            <a:fillRef idx="0"/>
            <a:effectRef idx="0"/>
            <a:fontRef idx="minor"/>
          </p:style>
        </p:sp>
        <p:sp>
          <p:nvSpPr>
            <p:cNvPr id="98" name="Google Shape;107;p50"/>
            <p:cNvSpPr/>
            <p:nvPr/>
          </p:nvSpPr>
          <p:spPr>
            <a:xfrm rot="20323200">
              <a:off x="6852960" y="-38880"/>
              <a:ext cx="28440" cy="50760"/>
            </a:xfrm>
            <a:custGeom>
              <a:avLst/>
              <a:gdLst/>
              <a:ahLst/>
              <a:rect l="l" t="t" r="r" b="b"/>
              <a:pathLst>
                <a:path w="244" h="457">
                  <a:moveTo>
                    <a:pt x="152" y="1"/>
                  </a:moveTo>
                  <a:cubicBezTo>
                    <a:pt x="61" y="122"/>
                    <a:pt x="0" y="274"/>
                    <a:pt x="61" y="457"/>
                  </a:cubicBezTo>
                  <a:cubicBezTo>
                    <a:pt x="243" y="335"/>
                    <a:pt x="152" y="153"/>
                    <a:pt x="152" y="1"/>
                  </a:cubicBezTo>
                  <a:close/>
                </a:path>
              </a:pathLst>
            </a:custGeom>
            <a:solidFill>
              <a:schemeClr val="lt1"/>
            </a:solidFill>
            <a:ln w="0">
              <a:noFill/>
            </a:ln>
          </p:spPr>
          <p:style>
            <a:lnRef idx="0"/>
            <a:fillRef idx="0"/>
            <a:effectRef idx="0"/>
            <a:fontRef idx="minor"/>
          </p:style>
        </p:sp>
        <p:sp>
          <p:nvSpPr>
            <p:cNvPr id="99" name="Google Shape;108;p50"/>
            <p:cNvSpPr/>
            <p:nvPr/>
          </p:nvSpPr>
          <p:spPr>
            <a:xfrm rot="20323200">
              <a:off x="8856360" y="1751400"/>
              <a:ext cx="32040" cy="40320"/>
            </a:xfrm>
            <a:custGeom>
              <a:avLst/>
              <a:gdLst/>
              <a:ahLst/>
              <a:rect l="l" t="t" r="r" b="b"/>
              <a:pathLst>
                <a:path w="274" h="366">
                  <a:moveTo>
                    <a:pt x="0" y="0"/>
                  </a:moveTo>
                  <a:lnTo>
                    <a:pt x="122" y="365"/>
                  </a:lnTo>
                  <a:lnTo>
                    <a:pt x="274" y="152"/>
                  </a:lnTo>
                  <a:lnTo>
                    <a:pt x="0" y="0"/>
                  </a:lnTo>
                  <a:close/>
                </a:path>
              </a:pathLst>
            </a:custGeom>
            <a:solidFill>
              <a:schemeClr val="lt1"/>
            </a:solidFill>
            <a:ln w="0">
              <a:noFill/>
            </a:ln>
          </p:spPr>
          <p:style>
            <a:lnRef idx="0"/>
            <a:fillRef idx="0"/>
            <a:effectRef idx="0"/>
            <a:fontRef idx="minor"/>
          </p:style>
        </p:sp>
        <p:sp>
          <p:nvSpPr>
            <p:cNvPr id="100" name="Google Shape;109;p50"/>
            <p:cNvSpPr/>
            <p:nvPr/>
          </p:nvSpPr>
          <p:spPr>
            <a:xfrm rot="20323200">
              <a:off x="17640" y="5728680"/>
              <a:ext cx="32040" cy="30240"/>
            </a:xfrm>
            <a:custGeom>
              <a:avLst/>
              <a:gdLst/>
              <a:ahLst/>
              <a:rect l="l" t="t" r="r" b="b"/>
              <a:pathLst>
                <a:path w="274" h="275">
                  <a:moveTo>
                    <a:pt x="0" y="1"/>
                  </a:moveTo>
                  <a:lnTo>
                    <a:pt x="0" y="274"/>
                  </a:lnTo>
                  <a:lnTo>
                    <a:pt x="274" y="213"/>
                  </a:lnTo>
                  <a:lnTo>
                    <a:pt x="0" y="1"/>
                  </a:lnTo>
                  <a:close/>
                </a:path>
              </a:pathLst>
            </a:custGeom>
            <a:solidFill>
              <a:schemeClr val="lt1"/>
            </a:solidFill>
            <a:ln w="0">
              <a:noFill/>
            </a:ln>
          </p:spPr>
          <p:style>
            <a:lnRef idx="0"/>
            <a:fillRef idx="0"/>
            <a:effectRef idx="0"/>
            <a:fontRef idx="minor"/>
          </p:style>
        </p:sp>
        <p:sp>
          <p:nvSpPr>
            <p:cNvPr id="101" name="Google Shape;110;p50"/>
            <p:cNvSpPr/>
            <p:nvPr/>
          </p:nvSpPr>
          <p:spPr>
            <a:xfrm rot="20323200">
              <a:off x="5160600" y="904320"/>
              <a:ext cx="24840" cy="33480"/>
            </a:xfrm>
            <a:custGeom>
              <a:avLst/>
              <a:gdLst/>
              <a:ahLst/>
              <a:rect l="l" t="t" r="r" b="b"/>
              <a:pathLst>
                <a:path w="213" h="305">
                  <a:moveTo>
                    <a:pt x="122" y="1"/>
                  </a:moveTo>
                  <a:lnTo>
                    <a:pt x="122" y="1"/>
                  </a:lnTo>
                  <a:cubicBezTo>
                    <a:pt x="61" y="31"/>
                    <a:pt x="31" y="61"/>
                    <a:pt x="0" y="122"/>
                  </a:cubicBezTo>
                  <a:lnTo>
                    <a:pt x="31" y="305"/>
                  </a:lnTo>
                  <a:cubicBezTo>
                    <a:pt x="122" y="183"/>
                    <a:pt x="213" y="92"/>
                    <a:pt x="122" y="1"/>
                  </a:cubicBezTo>
                  <a:close/>
                </a:path>
              </a:pathLst>
            </a:custGeom>
            <a:solidFill>
              <a:schemeClr val="lt1"/>
            </a:solidFill>
            <a:ln w="0">
              <a:noFill/>
            </a:ln>
          </p:spPr>
          <p:style>
            <a:lnRef idx="0"/>
            <a:fillRef idx="0"/>
            <a:effectRef idx="0"/>
            <a:fontRef idx="minor"/>
          </p:style>
        </p:sp>
        <p:sp>
          <p:nvSpPr>
            <p:cNvPr id="102" name="Google Shape;111;p50"/>
            <p:cNvSpPr/>
            <p:nvPr/>
          </p:nvSpPr>
          <p:spPr>
            <a:xfrm rot="20323200">
              <a:off x="3384720" y="1703520"/>
              <a:ext cx="32040" cy="33480"/>
            </a:xfrm>
            <a:custGeom>
              <a:avLst/>
              <a:gdLst/>
              <a:ahLst/>
              <a:rect l="l" t="t" r="r" b="b"/>
              <a:pathLst>
                <a:path w="274" h="305">
                  <a:moveTo>
                    <a:pt x="31" y="0"/>
                  </a:moveTo>
                  <a:lnTo>
                    <a:pt x="91" y="152"/>
                  </a:lnTo>
                  <a:lnTo>
                    <a:pt x="0" y="304"/>
                  </a:lnTo>
                  <a:cubicBezTo>
                    <a:pt x="213" y="244"/>
                    <a:pt x="183" y="92"/>
                    <a:pt x="274" y="0"/>
                  </a:cubicBezTo>
                  <a:close/>
                </a:path>
              </a:pathLst>
            </a:custGeom>
            <a:solidFill>
              <a:schemeClr val="lt1"/>
            </a:solidFill>
            <a:ln w="0">
              <a:noFill/>
            </a:ln>
          </p:spPr>
          <p:style>
            <a:lnRef idx="0"/>
            <a:fillRef idx="0"/>
            <a:effectRef idx="0"/>
            <a:fontRef idx="minor"/>
          </p:style>
        </p:sp>
        <p:sp>
          <p:nvSpPr>
            <p:cNvPr id="103" name="Google Shape;112;p50"/>
            <p:cNvSpPr/>
            <p:nvPr/>
          </p:nvSpPr>
          <p:spPr>
            <a:xfrm rot="20323200">
              <a:off x="558720" y="2953080"/>
              <a:ext cx="46440" cy="17640"/>
            </a:xfrm>
            <a:custGeom>
              <a:avLst/>
              <a:gdLst/>
              <a:ahLst/>
              <a:rect l="l" t="t" r="r" b="b"/>
              <a:pathLst>
                <a:path w="396" h="161">
                  <a:moveTo>
                    <a:pt x="187" y="0"/>
                  </a:moveTo>
                  <a:cubicBezTo>
                    <a:pt x="137" y="0"/>
                    <a:pt x="92" y="54"/>
                    <a:pt x="1" y="160"/>
                  </a:cubicBezTo>
                  <a:lnTo>
                    <a:pt x="396" y="160"/>
                  </a:lnTo>
                  <a:cubicBezTo>
                    <a:pt x="289" y="54"/>
                    <a:pt x="236" y="0"/>
                    <a:pt x="187" y="0"/>
                  </a:cubicBezTo>
                  <a:close/>
                </a:path>
              </a:pathLst>
            </a:custGeom>
            <a:solidFill>
              <a:schemeClr val="lt1"/>
            </a:solidFill>
            <a:ln w="0">
              <a:noFill/>
            </a:ln>
          </p:spPr>
          <p:style>
            <a:lnRef idx="0"/>
            <a:fillRef idx="0"/>
            <a:effectRef idx="0"/>
            <a:fontRef idx="minor"/>
          </p:style>
        </p:sp>
        <p:sp>
          <p:nvSpPr>
            <p:cNvPr id="104" name="Google Shape;113;p50"/>
            <p:cNvSpPr/>
            <p:nvPr/>
          </p:nvSpPr>
          <p:spPr>
            <a:xfrm rot="20323200">
              <a:off x="9313560" y="1643040"/>
              <a:ext cx="42840" cy="27000"/>
            </a:xfrm>
            <a:custGeom>
              <a:avLst/>
              <a:gdLst/>
              <a:ahLst/>
              <a:rect l="l" t="t" r="r" b="b"/>
              <a:pathLst>
                <a:path w="366" h="244">
                  <a:moveTo>
                    <a:pt x="365" y="0"/>
                  </a:moveTo>
                  <a:lnTo>
                    <a:pt x="1" y="122"/>
                  </a:lnTo>
                  <a:lnTo>
                    <a:pt x="183" y="183"/>
                  </a:lnTo>
                  <a:lnTo>
                    <a:pt x="365" y="243"/>
                  </a:lnTo>
                  <a:lnTo>
                    <a:pt x="365" y="0"/>
                  </a:lnTo>
                  <a:close/>
                </a:path>
              </a:pathLst>
            </a:custGeom>
            <a:solidFill>
              <a:schemeClr val="lt1"/>
            </a:solidFill>
            <a:ln w="0">
              <a:noFill/>
            </a:ln>
          </p:spPr>
          <p:style>
            <a:lnRef idx="0"/>
            <a:fillRef idx="0"/>
            <a:effectRef idx="0"/>
            <a:fontRef idx="minor"/>
          </p:style>
        </p:sp>
        <p:sp>
          <p:nvSpPr>
            <p:cNvPr id="105" name="Google Shape;114;p50"/>
            <p:cNvSpPr/>
            <p:nvPr/>
          </p:nvSpPr>
          <p:spPr>
            <a:xfrm rot="20323200">
              <a:off x="5877720" y="555120"/>
              <a:ext cx="28440" cy="37080"/>
            </a:xfrm>
            <a:custGeom>
              <a:avLst/>
              <a:gdLst/>
              <a:ahLst/>
              <a:rect l="l" t="t" r="r" b="b"/>
              <a:pathLst>
                <a:path w="244" h="335">
                  <a:moveTo>
                    <a:pt x="92" y="0"/>
                  </a:moveTo>
                  <a:lnTo>
                    <a:pt x="1" y="304"/>
                  </a:lnTo>
                  <a:lnTo>
                    <a:pt x="122" y="334"/>
                  </a:lnTo>
                  <a:lnTo>
                    <a:pt x="244" y="30"/>
                  </a:lnTo>
                  <a:lnTo>
                    <a:pt x="92" y="0"/>
                  </a:lnTo>
                  <a:close/>
                </a:path>
              </a:pathLst>
            </a:custGeom>
            <a:solidFill>
              <a:schemeClr val="lt1"/>
            </a:solidFill>
            <a:ln w="0">
              <a:noFill/>
            </a:ln>
          </p:spPr>
          <p:style>
            <a:lnRef idx="0"/>
            <a:fillRef idx="0"/>
            <a:effectRef idx="0"/>
            <a:fontRef idx="minor"/>
          </p:style>
        </p:sp>
        <p:sp>
          <p:nvSpPr>
            <p:cNvPr id="106" name="Google Shape;115;p50"/>
            <p:cNvSpPr/>
            <p:nvPr/>
          </p:nvSpPr>
          <p:spPr>
            <a:xfrm rot="20323200">
              <a:off x="1219320" y="2772000"/>
              <a:ext cx="35640" cy="30240"/>
            </a:xfrm>
            <a:custGeom>
              <a:avLst/>
              <a:gdLst/>
              <a:ahLst/>
              <a:rect l="l" t="t" r="r" b="b"/>
              <a:pathLst>
                <a:path w="305" h="275">
                  <a:moveTo>
                    <a:pt x="152" y="1"/>
                  </a:moveTo>
                  <a:lnTo>
                    <a:pt x="0" y="123"/>
                  </a:lnTo>
                  <a:lnTo>
                    <a:pt x="183" y="275"/>
                  </a:lnTo>
                  <a:lnTo>
                    <a:pt x="304" y="123"/>
                  </a:lnTo>
                  <a:lnTo>
                    <a:pt x="152" y="1"/>
                  </a:lnTo>
                  <a:close/>
                </a:path>
              </a:pathLst>
            </a:custGeom>
            <a:solidFill>
              <a:schemeClr val="lt1"/>
            </a:solidFill>
            <a:ln w="0">
              <a:noFill/>
            </a:ln>
          </p:spPr>
          <p:style>
            <a:lnRef idx="0"/>
            <a:fillRef idx="0"/>
            <a:effectRef idx="0"/>
            <a:fontRef idx="minor"/>
          </p:style>
        </p:sp>
        <p:sp>
          <p:nvSpPr>
            <p:cNvPr id="107" name="Google Shape;116;p50"/>
            <p:cNvSpPr/>
            <p:nvPr/>
          </p:nvSpPr>
          <p:spPr>
            <a:xfrm rot="20323200">
              <a:off x="928800" y="5621040"/>
              <a:ext cx="32040" cy="30240"/>
            </a:xfrm>
            <a:custGeom>
              <a:avLst/>
              <a:gdLst/>
              <a:ahLst/>
              <a:rect l="l" t="t" r="r" b="b"/>
              <a:pathLst>
                <a:path w="275" h="275">
                  <a:moveTo>
                    <a:pt x="62" y="0"/>
                  </a:moveTo>
                  <a:lnTo>
                    <a:pt x="1" y="92"/>
                  </a:lnTo>
                  <a:lnTo>
                    <a:pt x="122" y="274"/>
                  </a:lnTo>
                  <a:lnTo>
                    <a:pt x="274" y="122"/>
                  </a:lnTo>
                  <a:lnTo>
                    <a:pt x="62" y="0"/>
                  </a:lnTo>
                  <a:close/>
                </a:path>
              </a:pathLst>
            </a:custGeom>
            <a:solidFill>
              <a:schemeClr val="lt1"/>
            </a:solidFill>
            <a:ln w="0">
              <a:noFill/>
            </a:ln>
          </p:spPr>
          <p:style>
            <a:lnRef idx="0"/>
            <a:fillRef idx="0"/>
            <a:effectRef idx="0"/>
            <a:fontRef idx="minor"/>
          </p:style>
        </p:sp>
        <p:sp>
          <p:nvSpPr>
            <p:cNvPr id="108" name="Google Shape;117;p50"/>
            <p:cNvSpPr/>
            <p:nvPr/>
          </p:nvSpPr>
          <p:spPr>
            <a:xfrm rot="20323200">
              <a:off x="22680" y="5558040"/>
              <a:ext cx="39240" cy="19440"/>
            </a:xfrm>
            <a:custGeom>
              <a:avLst/>
              <a:gdLst/>
              <a:ahLst/>
              <a:rect l="l" t="t" r="r" b="b"/>
              <a:pathLst>
                <a:path w="335" h="179">
                  <a:moveTo>
                    <a:pt x="335" y="0"/>
                  </a:moveTo>
                  <a:lnTo>
                    <a:pt x="1" y="31"/>
                  </a:lnTo>
                  <a:lnTo>
                    <a:pt x="1" y="122"/>
                  </a:lnTo>
                  <a:cubicBezTo>
                    <a:pt x="40" y="161"/>
                    <a:pt x="76" y="178"/>
                    <a:pt x="111" y="178"/>
                  </a:cubicBezTo>
                  <a:cubicBezTo>
                    <a:pt x="184" y="178"/>
                    <a:pt x="253" y="103"/>
                    <a:pt x="335" y="0"/>
                  </a:cubicBezTo>
                  <a:close/>
                </a:path>
              </a:pathLst>
            </a:custGeom>
            <a:solidFill>
              <a:schemeClr val="lt1"/>
            </a:solidFill>
            <a:ln w="0">
              <a:noFill/>
            </a:ln>
          </p:spPr>
          <p:style>
            <a:lnRef idx="0"/>
            <a:fillRef idx="0"/>
            <a:effectRef idx="0"/>
            <a:fontRef idx="minor"/>
          </p:style>
        </p:sp>
        <p:sp>
          <p:nvSpPr>
            <p:cNvPr id="109" name="Google Shape;118;p50"/>
            <p:cNvSpPr/>
            <p:nvPr/>
          </p:nvSpPr>
          <p:spPr>
            <a:xfrm rot="20323200">
              <a:off x="8432280" y="51120"/>
              <a:ext cx="28440" cy="37080"/>
            </a:xfrm>
            <a:custGeom>
              <a:avLst/>
              <a:gdLst/>
              <a:ahLst/>
              <a:rect l="l" t="t" r="r" b="b"/>
              <a:pathLst>
                <a:path w="244" h="335">
                  <a:moveTo>
                    <a:pt x="1" y="0"/>
                  </a:moveTo>
                  <a:lnTo>
                    <a:pt x="1" y="335"/>
                  </a:lnTo>
                  <a:lnTo>
                    <a:pt x="244" y="122"/>
                  </a:lnTo>
                  <a:lnTo>
                    <a:pt x="1" y="0"/>
                  </a:lnTo>
                  <a:close/>
                </a:path>
              </a:pathLst>
            </a:custGeom>
            <a:solidFill>
              <a:schemeClr val="lt1"/>
            </a:solidFill>
            <a:ln w="0">
              <a:noFill/>
            </a:ln>
          </p:spPr>
          <p:style>
            <a:lnRef idx="0"/>
            <a:fillRef idx="0"/>
            <a:effectRef idx="0"/>
            <a:fontRef idx="minor"/>
          </p:style>
        </p:sp>
        <p:sp>
          <p:nvSpPr>
            <p:cNvPr id="110" name="Google Shape;119;p50"/>
            <p:cNvSpPr/>
            <p:nvPr/>
          </p:nvSpPr>
          <p:spPr>
            <a:xfrm rot="20323200">
              <a:off x="6574680" y="129960"/>
              <a:ext cx="32040" cy="27000"/>
            </a:xfrm>
            <a:custGeom>
              <a:avLst/>
              <a:gdLst/>
              <a:ahLst/>
              <a:rect l="l" t="t" r="r" b="b"/>
              <a:pathLst>
                <a:path w="274" h="244">
                  <a:moveTo>
                    <a:pt x="243" y="0"/>
                  </a:moveTo>
                  <a:lnTo>
                    <a:pt x="0" y="31"/>
                  </a:lnTo>
                  <a:lnTo>
                    <a:pt x="152" y="244"/>
                  </a:lnTo>
                  <a:lnTo>
                    <a:pt x="274" y="61"/>
                  </a:lnTo>
                  <a:lnTo>
                    <a:pt x="243" y="0"/>
                  </a:lnTo>
                  <a:close/>
                </a:path>
              </a:pathLst>
            </a:custGeom>
            <a:solidFill>
              <a:schemeClr val="lt1"/>
            </a:solidFill>
            <a:ln w="0">
              <a:noFill/>
            </a:ln>
          </p:spPr>
          <p:style>
            <a:lnRef idx="0"/>
            <a:fillRef idx="0"/>
            <a:effectRef idx="0"/>
            <a:fontRef idx="minor"/>
          </p:style>
        </p:sp>
        <p:sp>
          <p:nvSpPr>
            <p:cNvPr id="111" name="Google Shape;120;p50"/>
            <p:cNvSpPr/>
            <p:nvPr/>
          </p:nvSpPr>
          <p:spPr>
            <a:xfrm rot="20323200">
              <a:off x="5320440" y="839520"/>
              <a:ext cx="17640" cy="33480"/>
            </a:xfrm>
            <a:custGeom>
              <a:avLst/>
              <a:gdLst/>
              <a:ahLst/>
              <a:rect l="l" t="t" r="r" b="b"/>
              <a:pathLst>
                <a:path w="153" h="305">
                  <a:moveTo>
                    <a:pt x="152" y="0"/>
                  </a:moveTo>
                  <a:cubicBezTo>
                    <a:pt x="31" y="91"/>
                    <a:pt x="0" y="183"/>
                    <a:pt x="61" y="304"/>
                  </a:cubicBezTo>
                  <a:lnTo>
                    <a:pt x="152" y="304"/>
                  </a:lnTo>
                  <a:lnTo>
                    <a:pt x="152" y="0"/>
                  </a:lnTo>
                  <a:close/>
                </a:path>
              </a:pathLst>
            </a:custGeom>
            <a:solidFill>
              <a:schemeClr val="lt1"/>
            </a:solidFill>
            <a:ln w="0">
              <a:noFill/>
            </a:ln>
          </p:spPr>
          <p:style>
            <a:lnRef idx="0"/>
            <a:fillRef idx="0"/>
            <a:effectRef idx="0"/>
            <a:fontRef idx="minor"/>
          </p:style>
        </p:sp>
        <p:sp>
          <p:nvSpPr>
            <p:cNvPr id="112" name="Google Shape;121;p50"/>
            <p:cNvSpPr/>
            <p:nvPr/>
          </p:nvSpPr>
          <p:spPr>
            <a:xfrm rot="20323200">
              <a:off x="2162160" y="2352600"/>
              <a:ext cx="21240" cy="27000"/>
            </a:xfrm>
            <a:custGeom>
              <a:avLst/>
              <a:gdLst/>
              <a:ahLst/>
              <a:rect l="l" t="t" r="r" b="b"/>
              <a:pathLst>
                <a:path w="184" h="244">
                  <a:moveTo>
                    <a:pt x="1" y="0"/>
                  </a:moveTo>
                  <a:lnTo>
                    <a:pt x="1" y="243"/>
                  </a:lnTo>
                  <a:lnTo>
                    <a:pt x="183" y="243"/>
                  </a:lnTo>
                  <a:cubicBezTo>
                    <a:pt x="123" y="61"/>
                    <a:pt x="123" y="61"/>
                    <a:pt x="1" y="0"/>
                  </a:cubicBezTo>
                  <a:close/>
                </a:path>
              </a:pathLst>
            </a:custGeom>
            <a:solidFill>
              <a:schemeClr val="lt1"/>
            </a:solidFill>
            <a:ln w="0">
              <a:noFill/>
            </a:ln>
          </p:spPr>
          <p:style>
            <a:lnRef idx="0"/>
            <a:fillRef idx="0"/>
            <a:effectRef idx="0"/>
            <a:fontRef idx="minor"/>
          </p:style>
        </p:sp>
        <p:sp>
          <p:nvSpPr>
            <p:cNvPr id="113" name="Google Shape;122;p50"/>
            <p:cNvSpPr/>
            <p:nvPr/>
          </p:nvSpPr>
          <p:spPr>
            <a:xfrm rot="20323200">
              <a:off x="72720" y="5661720"/>
              <a:ext cx="24840" cy="33480"/>
            </a:xfrm>
            <a:custGeom>
              <a:avLst/>
              <a:gdLst/>
              <a:ahLst/>
              <a:rect l="l" t="t" r="r" b="b"/>
              <a:pathLst>
                <a:path w="214" h="305">
                  <a:moveTo>
                    <a:pt x="122" y="0"/>
                  </a:moveTo>
                  <a:lnTo>
                    <a:pt x="0" y="304"/>
                  </a:lnTo>
                  <a:lnTo>
                    <a:pt x="213" y="304"/>
                  </a:lnTo>
                  <a:lnTo>
                    <a:pt x="122" y="0"/>
                  </a:lnTo>
                  <a:close/>
                </a:path>
              </a:pathLst>
            </a:custGeom>
            <a:solidFill>
              <a:schemeClr val="lt1"/>
            </a:solidFill>
            <a:ln w="0">
              <a:noFill/>
            </a:ln>
          </p:spPr>
          <p:style>
            <a:lnRef idx="0"/>
            <a:fillRef idx="0"/>
            <a:effectRef idx="0"/>
            <a:fontRef idx="minor"/>
          </p:style>
        </p:sp>
        <p:sp>
          <p:nvSpPr>
            <p:cNvPr id="114" name="Google Shape;123;p50"/>
            <p:cNvSpPr/>
            <p:nvPr/>
          </p:nvSpPr>
          <p:spPr>
            <a:xfrm rot="20323200">
              <a:off x="8559000" y="285480"/>
              <a:ext cx="42840" cy="16920"/>
            </a:xfrm>
            <a:custGeom>
              <a:avLst/>
              <a:gdLst/>
              <a:ahLst/>
              <a:rect l="l" t="t" r="r" b="b"/>
              <a:pathLst>
                <a:path w="366" h="155">
                  <a:moveTo>
                    <a:pt x="95" y="0"/>
                  </a:moveTo>
                  <a:cubicBezTo>
                    <a:pt x="66" y="0"/>
                    <a:pt x="35" y="9"/>
                    <a:pt x="1" y="29"/>
                  </a:cubicBezTo>
                  <a:cubicBezTo>
                    <a:pt x="50" y="127"/>
                    <a:pt x="108" y="155"/>
                    <a:pt x="174" y="155"/>
                  </a:cubicBezTo>
                  <a:cubicBezTo>
                    <a:pt x="231" y="155"/>
                    <a:pt x="295" y="134"/>
                    <a:pt x="366" y="120"/>
                  </a:cubicBezTo>
                  <a:cubicBezTo>
                    <a:pt x="271" y="97"/>
                    <a:pt x="195" y="0"/>
                    <a:pt x="95" y="0"/>
                  </a:cubicBezTo>
                  <a:close/>
                </a:path>
              </a:pathLst>
            </a:custGeom>
            <a:solidFill>
              <a:schemeClr val="lt1"/>
            </a:solidFill>
            <a:ln w="0">
              <a:noFill/>
            </a:ln>
          </p:spPr>
          <p:style>
            <a:lnRef idx="0"/>
            <a:fillRef idx="0"/>
            <a:effectRef idx="0"/>
            <a:fontRef idx="minor"/>
          </p:style>
        </p:sp>
        <p:sp>
          <p:nvSpPr>
            <p:cNvPr id="115" name="Google Shape;124;p50"/>
            <p:cNvSpPr/>
            <p:nvPr/>
          </p:nvSpPr>
          <p:spPr>
            <a:xfrm rot="20323200">
              <a:off x="12600" y="5616000"/>
              <a:ext cx="24840" cy="33480"/>
            </a:xfrm>
            <a:custGeom>
              <a:avLst/>
              <a:gdLst/>
              <a:ahLst/>
              <a:rect l="l" t="t" r="r" b="b"/>
              <a:pathLst>
                <a:path w="214" h="305">
                  <a:moveTo>
                    <a:pt x="1" y="1"/>
                  </a:moveTo>
                  <a:lnTo>
                    <a:pt x="1" y="305"/>
                  </a:lnTo>
                  <a:lnTo>
                    <a:pt x="214" y="153"/>
                  </a:lnTo>
                  <a:lnTo>
                    <a:pt x="1" y="1"/>
                  </a:lnTo>
                  <a:close/>
                </a:path>
              </a:pathLst>
            </a:custGeom>
            <a:solidFill>
              <a:schemeClr val="lt1"/>
            </a:solidFill>
            <a:ln w="0">
              <a:noFill/>
            </a:ln>
          </p:spPr>
          <p:style>
            <a:lnRef idx="0"/>
            <a:fillRef idx="0"/>
            <a:effectRef idx="0"/>
            <a:fontRef idx="minor"/>
          </p:style>
        </p:sp>
        <p:sp>
          <p:nvSpPr>
            <p:cNvPr id="116" name="Google Shape;125;p50"/>
            <p:cNvSpPr/>
            <p:nvPr/>
          </p:nvSpPr>
          <p:spPr>
            <a:xfrm rot="20323200">
              <a:off x="418320" y="3097080"/>
              <a:ext cx="24840" cy="23400"/>
            </a:xfrm>
            <a:custGeom>
              <a:avLst/>
              <a:gdLst/>
              <a:ahLst/>
              <a:rect l="l" t="t" r="r" b="b"/>
              <a:pathLst>
                <a:path w="214" h="213">
                  <a:moveTo>
                    <a:pt x="0" y="0"/>
                  </a:moveTo>
                  <a:cubicBezTo>
                    <a:pt x="92" y="152"/>
                    <a:pt x="183" y="213"/>
                    <a:pt x="213" y="213"/>
                  </a:cubicBezTo>
                  <a:lnTo>
                    <a:pt x="213" y="0"/>
                  </a:lnTo>
                  <a:close/>
                </a:path>
              </a:pathLst>
            </a:custGeom>
            <a:solidFill>
              <a:schemeClr val="lt1"/>
            </a:solidFill>
            <a:ln w="0">
              <a:noFill/>
            </a:ln>
          </p:spPr>
          <p:style>
            <a:lnRef idx="0"/>
            <a:fillRef idx="0"/>
            <a:effectRef idx="0"/>
            <a:fontRef idx="minor"/>
          </p:style>
        </p:sp>
        <p:sp>
          <p:nvSpPr>
            <p:cNvPr id="117" name="Google Shape;126;p50"/>
            <p:cNvSpPr/>
            <p:nvPr/>
          </p:nvSpPr>
          <p:spPr>
            <a:xfrm rot="20323200">
              <a:off x="9099000" y="1514520"/>
              <a:ext cx="28440" cy="16560"/>
            </a:xfrm>
            <a:custGeom>
              <a:avLst/>
              <a:gdLst/>
              <a:ahLst/>
              <a:rect l="l" t="t" r="r" b="b"/>
              <a:pathLst>
                <a:path w="244" h="153">
                  <a:moveTo>
                    <a:pt x="0" y="1"/>
                  </a:moveTo>
                  <a:lnTo>
                    <a:pt x="61" y="123"/>
                  </a:lnTo>
                  <a:lnTo>
                    <a:pt x="122" y="92"/>
                  </a:lnTo>
                  <a:lnTo>
                    <a:pt x="243" y="153"/>
                  </a:lnTo>
                  <a:lnTo>
                    <a:pt x="243" y="1"/>
                  </a:lnTo>
                  <a:close/>
                </a:path>
              </a:pathLst>
            </a:custGeom>
            <a:solidFill>
              <a:schemeClr val="lt1"/>
            </a:solidFill>
            <a:ln w="0">
              <a:noFill/>
            </a:ln>
          </p:spPr>
          <p:style>
            <a:lnRef idx="0"/>
            <a:fillRef idx="0"/>
            <a:effectRef idx="0"/>
            <a:fontRef idx="minor"/>
          </p:style>
        </p:sp>
        <p:sp>
          <p:nvSpPr>
            <p:cNvPr id="118" name="Google Shape;127;p50"/>
            <p:cNvSpPr/>
            <p:nvPr/>
          </p:nvSpPr>
          <p:spPr>
            <a:xfrm rot="20323200">
              <a:off x="7413120" y="-190080"/>
              <a:ext cx="35640" cy="20160"/>
            </a:xfrm>
            <a:custGeom>
              <a:avLst/>
              <a:gdLst/>
              <a:ahLst/>
              <a:rect l="l" t="t" r="r" b="b"/>
              <a:pathLst>
                <a:path w="305" h="183">
                  <a:moveTo>
                    <a:pt x="152" y="0"/>
                  </a:moveTo>
                  <a:cubicBezTo>
                    <a:pt x="61" y="0"/>
                    <a:pt x="0" y="31"/>
                    <a:pt x="0" y="91"/>
                  </a:cubicBezTo>
                  <a:cubicBezTo>
                    <a:pt x="0" y="152"/>
                    <a:pt x="61" y="183"/>
                    <a:pt x="152" y="183"/>
                  </a:cubicBezTo>
                  <a:cubicBezTo>
                    <a:pt x="213" y="183"/>
                    <a:pt x="304" y="152"/>
                    <a:pt x="304" y="91"/>
                  </a:cubicBezTo>
                  <a:cubicBezTo>
                    <a:pt x="304" y="31"/>
                    <a:pt x="213" y="0"/>
                    <a:pt x="152" y="0"/>
                  </a:cubicBezTo>
                  <a:close/>
                </a:path>
              </a:pathLst>
            </a:custGeom>
            <a:solidFill>
              <a:schemeClr val="lt1"/>
            </a:solidFill>
            <a:ln w="0">
              <a:noFill/>
            </a:ln>
          </p:spPr>
          <p:style>
            <a:lnRef idx="0"/>
            <a:fillRef idx="0"/>
            <a:effectRef idx="0"/>
            <a:fontRef idx="minor"/>
          </p:style>
        </p:sp>
        <p:sp>
          <p:nvSpPr>
            <p:cNvPr id="119" name="Google Shape;128;p50"/>
            <p:cNvSpPr/>
            <p:nvPr/>
          </p:nvSpPr>
          <p:spPr>
            <a:xfrm rot="20323200">
              <a:off x="-54360" y="5718600"/>
              <a:ext cx="24840" cy="37080"/>
            </a:xfrm>
            <a:custGeom>
              <a:avLst/>
              <a:gdLst/>
              <a:ahLst/>
              <a:rect l="l" t="t" r="r" b="b"/>
              <a:pathLst>
                <a:path w="214" h="335">
                  <a:moveTo>
                    <a:pt x="31" y="0"/>
                  </a:moveTo>
                  <a:cubicBezTo>
                    <a:pt x="31" y="61"/>
                    <a:pt x="62" y="91"/>
                    <a:pt x="62" y="152"/>
                  </a:cubicBezTo>
                  <a:cubicBezTo>
                    <a:pt x="62" y="213"/>
                    <a:pt x="31" y="274"/>
                    <a:pt x="1" y="335"/>
                  </a:cubicBezTo>
                  <a:cubicBezTo>
                    <a:pt x="153" y="243"/>
                    <a:pt x="214" y="152"/>
                    <a:pt x="122" y="0"/>
                  </a:cubicBezTo>
                  <a:close/>
                </a:path>
              </a:pathLst>
            </a:custGeom>
            <a:solidFill>
              <a:schemeClr val="lt1"/>
            </a:solidFill>
            <a:ln w="0">
              <a:noFill/>
            </a:ln>
          </p:spPr>
          <p:style>
            <a:lnRef idx="0"/>
            <a:fillRef idx="0"/>
            <a:effectRef idx="0"/>
            <a:fontRef idx="minor"/>
          </p:style>
        </p:sp>
        <p:sp>
          <p:nvSpPr>
            <p:cNvPr id="120" name="Google Shape;129;p50"/>
            <p:cNvSpPr/>
            <p:nvPr/>
          </p:nvSpPr>
          <p:spPr>
            <a:xfrm rot="20323200">
              <a:off x="4596480" y="1195200"/>
              <a:ext cx="46440" cy="18000"/>
            </a:xfrm>
            <a:custGeom>
              <a:avLst/>
              <a:gdLst/>
              <a:ahLst/>
              <a:rect l="l" t="t" r="r" b="b"/>
              <a:pathLst>
                <a:path w="397" h="165">
                  <a:moveTo>
                    <a:pt x="396" y="1"/>
                  </a:moveTo>
                  <a:lnTo>
                    <a:pt x="1" y="122"/>
                  </a:lnTo>
                  <a:cubicBezTo>
                    <a:pt x="73" y="137"/>
                    <a:pt x="144" y="165"/>
                    <a:pt x="209" y="165"/>
                  </a:cubicBezTo>
                  <a:cubicBezTo>
                    <a:pt x="283" y="165"/>
                    <a:pt x="348" y="130"/>
                    <a:pt x="396" y="1"/>
                  </a:cubicBezTo>
                  <a:close/>
                </a:path>
              </a:pathLst>
            </a:custGeom>
            <a:solidFill>
              <a:schemeClr val="lt1"/>
            </a:solidFill>
            <a:ln w="0">
              <a:noFill/>
            </a:ln>
          </p:spPr>
          <p:style>
            <a:lnRef idx="0"/>
            <a:fillRef idx="0"/>
            <a:effectRef idx="0"/>
            <a:fontRef idx="minor"/>
          </p:style>
        </p:sp>
        <p:sp>
          <p:nvSpPr>
            <p:cNvPr id="121" name="Google Shape;130;p50"/>
            <p:cNvSpPr/>
            <p:nvPr/>
          </p:nvSpPr>
          <p:spPr>
            <a:xfrm rot="20323200">
              <a:off x="8676720" y="406440"/>
              <a:ext cx="28440" cy="27000"/>
            </a:xfrm>
            <a:custGeom>
              <a:avLst/>
              <a:gdLst/>
              <a:ahLst/>
              <a:rect l="l" t="t" r="r" b="b"/>
              <a:pathLst>
                <a:path w="245" h="244">
                  <a:moveTo>
                    <a:pt x="1" y="1"/>
                  </a:moveTo>
                  <a:cubicBezTo>
                    <a:pt x="62" y="153"/>
                    <a:pt x="92" y="244"/>
                    <a:pt x="244" y="244"/>
                  </a:cubicBezTo>
                  <a:lnTo>
                    <a:pt x="244" y="122"/>
                  </a:lnTo>
                  <a:lnTo>
                    <a:pt x="1" y="1"/>
                  </a:lnTo>
                  <a:close/>
                </a:path>
              </a:pathLst>
            </a:custGeom>
            <a:solidFill>
              <a:schemeClr val="lt1"/>
            </a:solidFill>
            <a:ln w="0">
              <a:noFill/>
            </a:ln>
          </p:spPr>
          <p:style>
            <a:lnRef idx="0"/>
            <a:fillRef idx="0"/>
            <a:effectRef idx="0"/>
            <a:fontRef idx="minor"/>
          </p:style>
        </p:sp>
        <p:sp>
          <p:nvSpPr>
            <p:cNvPr id="122" name="Google Shape;131;p50"/>
            <p:cNvSpPr/>
            <p:nvPr/>
          </p:nvSpPr>
          <p:spPr>
            <a:xfrm rot="20323200">
              <a:off x="8726040" y="813240"/>
              <a:ext cx="42840" cy="16560"/>
            </a:xfrm>
            <a:custGeom>
              <a:avLst/>
              <a:gdLst/>
              <a:ahLst/>
              <a:rect l="l" t="t" r="r" b="b"/>
              <a:pathLst>
                <a:path w="366" h="153">
                  <a:moveTo>
                    <a:pt x="1" y="0"/>
                  </a:moveTo>
                  <a:lnTo>
                    <a:pt x="1" y="152"/>
                  </a:lnTo>
                  <a:lnTo>
                    <a:pt x="366" y="152"/>
                  </a:lnTo>
                  <a:lnTo>
                    <a:pt x="1" y="0"/>
                  </a:lnTo>
                  <a:close/>
                </a:path>
              </a:pathLst>
            </a:custGeom>
            <a:solidFill>
              <a:schemeClr val="lt1"/>
            </a:solidFill>
            <a:ln w="0">
              <a:noFill/>
            </a:ln>
          </p:spPr>
          <p:style>
            <a:lnRef idx="0"/>
            <a:fillRef idx="0"/>
            <a:effectRef idx="0"/>
            <a:fontRef idx="minor"/>
          </p:style>
        </p:sp>
        <p:sp>
          <p:nvSpPr>
            <p:cNvPr id="123" name="Google Shape;132;p50"/>
            <p:cNvSpPr/>
            <p:nvPr/>
          </p:nvSpPr>
          <p:spPr>
            <a:xfrm rot="20323200">
              <a:off x="-294120" y="3954240"/>
              <a:ext cx="39240" cy="33480"/>
            </a:xfrm>
            <a:custGeom>
              <a:avLst/>
              <a:gdLst/>
              <a:ahLst/>
              <a:rect l="l" t="t" r="r" b="b"/>
              <a:pathLst>
                <a:path w="336" h="305">
                  <a:moveTo>
                    <a:pt x="122" y="0"/>
                  </a:moveTo>
                  <a:lnTo>
                    <a:pt x="1" y="304"/>
                  </a:lnTo>
                  <a:lnTo>
                    <a:pt x="335" y="61"/>
                  </a:lnTo>
                  <a:lnTo>
                    <a:pt x="122" y="0"/>
                  </a:lnTo>
                  <a:close/>
                </a:path>
              </a:pathLst>
            </a:custGeom>
            <a:solidFill>
              <a:schemeClr val="lt1"/>
            </a:solidFill>
            <a:ln w="0">
              <a:noFill/>
            </a:ln>
          </p:spPr>
          <p:style>
            <a:lnRef idx="0"/>
            <a:fillRef idx="0"/>
            <a:effectRef idx="0"/>
            <a:fontRef idx="minor"/>
          </p:style>
        </p:sp>
        <p:sp>
          <p:nvSpPr>
            <p:cNvPr id="124" name="Google Shape;133;p50"/>
            <p:cNvSpPr/>
            <p:nvPr/>
          </p:nvSpPr>
          <p:spPr>
            <a:xfrm rot="20323200">
              <a:off x="-381240" y="3992040"/>
              <a:ext cx="35640" cy="27000"/>
            </a:xfrm>
            <a:custGeom>
              <a:avLst/>
              <a:gdLst/>
              <a:ahLst/>
              <a:rect l="l" t="t" r="r" b="b"/>
              <a:pathLst>
                <a:path w="305" h="245">
                  <a:moveTo>
                    <a:pt x="274" y="1"/>
                  </a:moveTo>
                  <a:cubicBezTo>
                    <a:pt x="244" y="31"/>
                    <a:pt x="213" y="62"/>
                    <a:pt x="152" y="92"/>
                  </a:cubicBezTo>
                  <a:lnTo>
                    <a:pt x="1" y="92"/>
                  </a:lnTo>
                  <a:lnTo>
                    <a:pt x="1" y="244"/>
                  </a:lnTo>
                  <a:cubicBezTo>
                    <a:pt x="31" y="214"/>
                    <a:pt x="92" y="183"/>
                    <a:pt x="122" y="153"/>
                  </a:cubicBezTo>
                  <a:lnTo>
                    <a:pt x="304" y="153"/>
                  </a:lnTo>
                  <a:lnTo>
                    <a:pt x="274" y="1"/>
                  </a:lnTo>
                  <a:close/>
                </a:path>
              </a:pathLst>
            </a:custGeom>
            <a:solidFill>
              <a:schemeClr val="lt1"/>
            </a:solidFill>
            <a:ln w="0">
              <a:noFill/>
            </a:ln>
          </p:spPr>
          <p:style>
            <a:lnRef idx="0"/>
            <a:fillRef idx="0"/>
            <a:effectRef idx="0"/>
            <a:fontRef idx="minor"/>
          </p:style>
        </p:sp>
        <p:sp>
          <p:nvSpPr>
            <p:cNvPr id="125" name="Google Shape;134;p50"/>
            <p:cNvSpPr/>
            <p:nvPr/>
          </p:nvSpPr>
          <p:spPr>
            <a:xfrm rot="20323200">
              <a:off x="8521920" y="299160"/>
              <a:ext cx="28440" cy="20160"/>
            </a:xfrm>
            <a:custGeom>
              <a:avLst/>
              <a:gdLst/>
              <a:ahLst/>
              <a:rect l="l" t="t" r="r" b="b"/>
              <a:pathLst>
                <a:path w="244" h="183">
                  <a:moveTo>
                    <a:pt x="244" y="0"/>
                  </a:moveTo>
                  <a:cubicBezTo>
                    <a:pt x="61" y="92"/>
                    <a:pt x="0" y="122"/>
                    <a:pt x="61" y="183"/>
                  </a:cubicBezTo>
                  <a:lnTo>
                    <a:pt x="244" y="183"/>
                  </a:lnTo>
                  <a:lnTo>
                    <a:pt x="244" y="0"/>
                  </a:lnTo>
                  <a:close/>
                </a:path>
              </a:pathLst>
            </a:custGeom>
            <a:solidFill>
              <a:schemeClr val="lt1"/>
            </a:solidFill>
            <a:ln w="0">
              <a:noFill/>
            </a:ln>
          </p:spPr>
          <p:style>
            <a:lnRef idx="0"/>
            <a:fillRef idx="0"/>
            <a:effectRef idx="0"/>
            <a:fontRef idx="minor"/>
          </p:style>
        </p:sp>
        <p:sp>
          <p:nvSpPr>
            <p:cNvPr id="126" name="Google Shape;135;p50"/>
            <p:cNvSpPr/>
            <p:nvPr/>
          </p:nvSpPr>
          <p:spPr>
            <a:xfrm rot="20323200">
              <a:off x="9114840" y="1641960"/>
              <a:ext cx="35640" cy="20160"/>
            </a:xfrm>
            <a:custGeom>
              <a:avLst/>
              <a:gdLst/>
              <a:ahLst/>
              <a:rect l="l" t="t" r="r" b="b"/>
              <a:pathLst>
                <a:path w="305" h="183">
                  <a:moveTo>
                    <a:pt x="92" y="1"/>
                  </a:moveTo>
                  <a:cubicBezTo>
                    <a:pt x="1" y="122"/>
                    <a:pt x="153" y="183"/>
                    <a:pt x="153" y="183"/>
                  </a:cubicBezTo>
                  <a:lnTo>
                    <a:pt x="304" y="122"/>
                  </a:lnTo>
                  <a:cubicBezTo>
                    <a:pt x="244" y="92"/>
                    <a:pt x="183" y="1"/>
                    <a:pt x="183" y="1"/>
                  </a:cubicBezTo>
                  <a:close/>
                </a:path>
              </a:pathLst>
            </a:custGeom>
            <a:solidFill>
              <a:schemeClr val="lt1"/>
            </a:solidFill>
            <a:ln w="0">
              <a:noFill/>
            </a:ln>
          </p:spPr>
          <p:style>
            <a:lnRef idx="0"/>
            <a:fillRef idx="0"/>
            <a:effectRef idx="0"/>
            <a:fontRef idx="minor"/>
          </p:style>
        </p:sp>
        <p:sp>
          <p:nvSpPr>
            <p:cNvPr id="127" name="Google Shape;136;p50"/>
            <p:cNvSpPr/>
            <p:nvPr/>
          </p:nvSpPr>
          <p:spPr>
            <a:xfrm rot="20323200">
              <a:off x="8349480" y="972360"/>
              <a:ext cx="35640" cy="23400"/>
            </a:xfrm>
            <a:custGeom>
              <a:avLst/>
              <a:gdLst/>
              <a:ahLst/>
              <a:rect l="l" t="t" r="r" b="b"/>
              <a:pathLst>
                <a:path w="305" h="214">
                  <a:moveTo>
                    <a:pt x="1" y="0"/>
                  </a:moveTo>
                  <a:cubicBezTo>
                    <a:pt x="61" y="213"/>
                    <a:pt x="61" y="213"/>
                    <a:pt x="305" y="213"/>
                  </a:cubicBezTo>
                  <a:lnTo>
                    <a:pt x="1" y="0"/>
                  </a:lnTo>
                  <a:close/>
                </a:path>
              </a:pathLst>
            </a:custGeom>
            <a:solidFill>
              <a:schemeClr val="lt1"/>
            </a:solidFill>
            <a:ln w="0">
              <a:noFill/>
            </a:ln>
          </p:spPr>
          <p:style>
            <a:lnRef idx="0"/>
            <a:fillRef idx="0"/>
            <a:effectRef idx="0"/>
            <a:fontRef idx="minor"/>
          </p:style>
        </p:sp>
        <p:sp>
          <p:nvSpPr>
            <p:cNvPr id="128" name="Google Shape;137;p50"/>
            <p:cNvSpPr/>
            <p:nvPr/>
          </p:nvSpPr>
          <p:spPr>
            <a:xfrm rot="20323200">
              <a:off x="1755720" y="2558880"/>
              <a:ext cx="17640" cy="23400"/>
            </a:xfrm>
            <a:custGeom>
              <a:avLst/>
              <a:gdLst/>
              <a:ahLst/>
              <a:rect l="l" t="t" r="r" b="b"/>
              <a:pathLst>
                <a:path w="153" h="213">
                  <a:moveTo>
                    <a:pt x="0" y="0"/>
                  </a:moveTo>
                  <a:lnTo>
                    <a:pt x="0" y="213"/>
                  </a:lnTo>
                  <a:lnTo>
                    <a:pt x="152" y="213"/>
                  </a:lnTo>
                  <a:lnTo>
                    <a:pt x="152" y="0"/>
                  </a:lnTo>
                  <a:close/>
                </a:path>
              </a:pathLst>
            </a:custGeom>
            <a:solidFill>
              <a:schemeClr val="lt1"/>
            </a:solidFill>
            <a:ln w="0">
              <a:noFill/>
            </a:ln>
          </p:spPr>
          <p:style>
            <a:lnRef idx="0"/>
            <a:fillRef idx="0"/>
            <a:effectRef idx="0"/>
            <a:fontRef idx="minor"/>
          </p:style>
        </p:sp>
        <p:sp>
          <p:nvSpPr>
            <p:cNvPr id="129" name="Google Shape;138;p50"/>
            <p:cNvSpPr/>
            <p:nvPr/>
          </p:nvSpPr>
          <p:spPr>
            <a:xfrm rot="20323200">
              <a:off x="8154000" y="42480"/>
              <a:ext cx="28440" cy="30240"/>
            </a:xfrm>
            <a:custGeom>
              <a:avLst/>
              <a:gdLst/>
              <a:ahLst/>
              <a:rect l="l" t="t" r="r" b="b"/>
              <a:pathLst>
                <a:path w="244" h="275">
                  <a:moveTo>
                    <a:pt x="213" y="1"/>
                  </a:moveTo>
                  <a:cubicBezTo>
                    <a:pt x="92" y="31"/>
                    <a:pt x="1" y="92"/>
                    <a:pt x="31" y="274"/>
                  </a:cubicBezTo>
                  <a:cubicBezTo>
                    <a:pt x="61" y="244"/>
                    <a:pt x="92" y="214"/>
                    <a:pt x="122" y="183"/>
                  </a:cubicBezTo>
                  <a:cubicBezTo>
                    <a:pt x="183" y="153"/>
                    <a:pt x="213" y="153"/>
                    <a:pt x="244" y="153"/>
                  </a:cubicBezTo>
                  <a:lnTo>
                    <a:pt x="213" y="1"/>
                  </a:lnTo>
                  <a:close/>
                </a:path>
              </a:pathLst>
            </a:custGeom>
            <a:solidFill>
              <a:schemeClr val="lt1"/>
            </a:solidFill>
            <a:ln w="0">
              <a:noFill/>
            </a:ln>
          </p:spPr>
          <p:style>
            <a:lnRef idx="0"/>
            <a:fillRef idx="0"/>
            <a:effectRef idx="0"/>
            <a:fontRef idx="minor"/>
          </p:style>
        </p:sp>
        <p:sp>
          <p:nvSpPr>
            <p:cNvPr id="130" name="Google Shape;139;p50"/>
            <p:cNvSpPr/>
            <p:nvPr/>
          </p:nvSpPr>
          <p:spPr>
            <a:xfrm rot="20323200">
              <a:off x="9641880" y="808560"/>
              <a:ext cx="24840" cy="16920"/>
            </a:xfrm>
            <a:custGeom>
              <a:avLst/>
              <a:gdLst/>
              <a:ahLst/>
              <a:rect l="l" t="t" r="r" b="b"/>
              <a:pathLst>
                <a:path w="214" h="156">
                  <a:moveTo>
                    <a:pt x="152" y="1"/>
                  </a:moveTo>
                  <a:cubicBezTo>
                    <a:pt x="110" y="1"/>
                    <a:pt x="56" y="34"/>
                    <a:pt x="1" y="34"/>
                  </a:cubicBezTo>
                  <a:lnTo>
                    <a:pt x="1" y="155"/>
                  </a:lnTo>
                  <a:lnTo>
                    <a:pt x="123" y="155"/>
                  </a:lnTo>
                  <a:lnTo>
                    <a:pt x="214" y="64"/>
                  </a:lnTo>
                  <a:cubicBezTo>
                    <a:pt x="202" y="15"/>
                    <a:pt x="180" y="1"/>
                    <a:pt x="152" y="1"/>
                  </a:cubicBezTo>
                  <a:close/>
                </a:path>
              </a:pathLst>
            </a:custGeom>
            <a:solidFill>
              <a:schemeClr val="lt1"/>
            </a:solidFill>
            <a:ln w="0">
              <a:noFill/>
            </a:ln>
          </p:spPr>
          <p:style>
            <a:lnRef idx="0"/>
            <a:fillRef idx="0"/>
            <a:effectRef idx="0"/>
            <a:fontRef idx="minor"/>
          </p:style>
        </p:sp>
        <p:sp>
          <p:nvSpPr>
            <p:cNvPr id="131" name="Google Shape;140;p50"/>
            <p:cNvSpPr/>
            <p:nvPr/>
          </p:nvSpPr>
          <p:spPr>
            <a:xfrm rot="20323200">
              <a:off x="3842640" y="1475280"/>
              <a:ext cx="24840" cy="27000"/>
            </a:xfrm>
            <a:custGeom>
              <a:avLst/>
              <a:gdLst/>
              <a:ahLst/>
              <a:rect l="l" t="t" r="r" b="b"/>
              <a:pathLst>
                <a:path w="214" h="245">
                  <a:moveTo>
                    <a:pt x="213" y="1"/>
                  </a:moveTo>
                  <a:cubicBezTo>
                    <a:pt x="152" y="31"/>
                    <a:pt x="92" y="62"/>
                    <a:pt x="61" y="92"/>
                  </a:cubicBezTo>
                  <a:cubicBezTo>
                    <a:pt x="31" y="153"/>
                    <a:pt x="0" y="214"/>
                    <a:pt x="0" y="244"/>
                  </a:cubicBezTo>
                  <a:cubicBezTo>
                    <a:pt x="152" y="244"/>
                    <a:pt x="213" y="183"/>
                    <a:pt x="213" y="1"/>
                  </a:cubicBezTo>
                  <a:close/>
                </a:path>
              </a:pathLst>
            </a:custGeom>
            <a:solidFill>
              <a:schemeClr val="lt1"/>
            </a:solidFill>
            <a:ln w="0">
              <a:noFill/>
            </a:ln>
          </p:spPr>
          <p:style>
            <a:lnRef idx="0"/>
            <a:fillRef idx="0"/>
            <a:effectRef idx="0"/>
            <a:fontRef idx="minor"/>
          </p:style>
        </p:sp>
        <p:sp>
          <p:nvSpPr>
            <p:cNvPr id="132" name="Google Shape;141;p50"/>
            <p:cNvSpPr/>
            <p:nvPr/>
          </p:nvSpPr>
          <p:spPr>
            <a:xfrm rot="20323200">
              <a:off x="1104840" y="2849400"/>
              <a:ext cx="32040" cy="20160"/>
            </a:xfrm>
            <a:custGeom>
              <a:avLst/>
              <a:gdLst/>
              <a:ahLst/>
              <a:rect l="l" t="t" r="r" b="b"/>
              <a:pathLst>
                <a:path w="275" h="183">
                  <a:moveTo>
                    <a:pt x="214" y="1"/>
                  </a:moveTo>
                  <a:lnTo>
                    <a:pt x="1" y="183"/>
                  </a:lnTo>
                  <a:lnTo>
                    <a:pt x="274" y="183"/>
                  </a:lnTo>
                  <a:lnTo>
                    <a:pt x="214" y="1"/>
                  </a:lnTo>
                  <a:close/>
                </a:path>
              </a:pathLst>
            </a:custGeom>
            <a:solidFill>
              <a:schemeClr val="lt1"/>
            </a:solidFill>
            <a:ln w="0">
              <a:noFill/>
            </a:ln>
          </p:spPr>
          <p:style>
            <a:lnRef idx="0"/>
            <a:fillRef idx="0"/>
            <a:effectRef idx="0"/>
            <a:fontRef idx="minor"/>
          </p:style>
        </p:sp>
        <p:sp>
          <p:nvSpPr>
            <p:cNvPr id="133" name="Google Shape;142;p50"/>
            <p:cNvSpPr/>
            <p:nvPr/>
          </p:nvSpPr>
          <p:spPr>
            <a:xfrm rot="20323200">
              <a:off x="3585600" y="1581120"/>
              <a:ext cx="32040" cy="20160"/>
            </a:xfrm>
            <a:custGeom>
              <a:avLst/>
              <a:gdLst/>
              <a:ahLst/>
              <a:rect l="l" t="t" r="r" b="b"/>
              <a:pathLst>
                <a:path w="275" h="184">
                  <a:moveTo>
                    <a:pt x="92" y="1"/>
                  </a:moveTo>
                  <a:lnTo>
                    <a:pt x="1" y="183"/>
                  </a:lnTo>
                  <a:lnTo>
                    <a:pt x="274" y="183"/>
                  </a:lnTo>
                  <a:lnTo>
                    <a:pt x="92" y="1"/>
                  </a:lnTo>
                  <a:close/>
                </a:path>
              </a:pathLst>
            </a:custGeom>
            <a:solidFill>
              <a:schemeClr val="lt1"/>
            </a:solidFill>
            <a:ln w="0">
              <a:noFill/>
            </a:ln>
          </p:spPr>
          <p:style>
            <a:lnRef idx="0"/>
            <a:fillRef idx="0"/>
            <a:effectRef idx="0"/>
            <a:fontRef idx="minor"/>
          </p:style>
        </p:sp>
        <p:sp>
          <p:nvSpPr>
            <p:cNvPr id="134" name="Google Shape;143;p50"/>
            <p:cNvSpPr/>
            <p:nvPr/>
          </p:nvSpPr>
          <p:spPr>
            <a:xfrm rot="20323200">
              <a:off x="8281800" y="863280"/>
              <a:ext cx="32040" cy="14760"/>
            </a:xfrm>
            <a:custGeom>
              <a:avLst/>
              <a:gdLst/>
              <a:ahLst/>
              <a:rect l="l" t="t" r="r" b="b"/>
              <a:pathLst>
                <a:path w="274" h="136">
                  <a:moveTo>
                    <a:pt x="189" y="0"/>
                  </a:moveTo>
                  <a:cubicBezTo>
                    <a:pt x="183" y="0"/>
                    <a:pt x="173" y="4"/>
                    <a:pt x="152" y="14"/>
                  </a:cubicBezTo>
                  <a:cubicBezTo>
                    <a:pt x="92" y="44"/>
                    <a:pt x="61" y="75"/>
                    <a:pt x="0" y="105"/>
                  </a:cubicBezTo>
                  <a:lnTo>
                    <a:pt x="61" y="135"/>
                  </a:lnTo>
                  <a:lnTo>
                    <a:pt x="274" y="135"/>
                  </a:lnTo>
                  <a:lnTo>
                    <a:pt x="243" y="14"/>
                  </a:lnTo>
                  <a:cubicBezTo>
                    <a:pt x="203" y="14"/>
                    <a:pt x="203" y="0"/>
                    <a:pt x="189" y="0"/>
                  </a:cubicBezTo>
                  <a:close/>
                </a:path>
              </a:pathLst>
            </a:custGeom>
            <a:solidFill>
              <a:schemeClr val="lt1"/>
            </a:solidFill>
            <a:ln w="0">
              <a:noFill/>
            </a:ln>
          </p:spPr>
          <p:style>
            <a:lnRef idx="0"/>
            <a:fillRef idx="0"/>
            <a:effectRef idx="0"/>
            <a:fontRef idx="minor"/>
          </p:style>
        </p:sp>
        <p:sp>
          <p:nvSpPr>
            <p:cNvPr id="135" name="Google Shape;144;p50"/>
            <p:cNvSpPr/>
            <p:nvPr/>
          </p:nvSpPr>
          <p:spPr>
            <a:xfrm rot="20323200">
              <a:off x="7889040" y="49680"/>
              <a:ext cx="17640" cy="23400"/>
            </a:xfrm>
            <a:custGeom>
              <a:avLst/>
              <a:gdLst/>
              <a:ahLst/>
              <a:rect l="l" t="t" r="r" b="b"/>
              <a:pathLst>
                <a:path w="153" h="213">
                  <a:moveTo>
                    <a:pt x="0" y="0"/>
                  </a:moveTo>
                  <a:lnTo>
                    <a:pt x="0" y="213"/>
                  </a:lnTo>
                  <a:lnTo>
                    <a:pt x="152" y="213"/>
                  </a:lnTo>
                  <a:lnTo>
                    <a:pt x="31" y="0"/>
                  </a:lnTo>
                  <a:close/>
                </a:path>
              </a:pathLst>
            </a:custGeom>
            <a:solidFill>
              <a:schemeClr val="lt1"/>
            </a:solidFill>
            <a:ln w="0">
              <a:noFill/>
            </a:ln>
          </p:spPr>
          <p:style>
            <a:lnRef idx="0"/>
            <a:fillRef idx="0"/>
            <a:effectRef idx="0"/>
            <a:fontRef idx="minor"/>
          </p:style>
        </p:sp>
        <p:sp>
          <p:nvSpPr>
            <p:cNvPr id="136" name="Google Shape;145;p50"/>
            <p:cNvSpPr/>
            <p:nvPr/>
          </p:nvSpPr>
          <p:spPr>
            <a:xfrm rot="20323200">
              <a:off x="6429240" y="252000"/>
              <a:ext cx="28080" cy="24120"/>
            </a:xfrm>
            <a:custGeom>
              <a:avLst/>
              <a:gdLst/>
              <a:ahLst/>
              <a:rect l="l" t="t" r="r" b="b"/>
              <a:pathLst>
                <a:path w="241" h="219">
                  <a:moveTo>
                    <a:pt x="195" y="1"/>
                  </a:moveTo>
                  <a:cubicBezTo>
                    <a:pt x="71" y="1"/>
                    <a:pt x="1" y="110"/>
                    <a:pt x="28" y="218"/>
                  </a:cubicBezTo>
                  <a:lnTo>
                    <a:pt x="241" y="6"/>
                  </a:lnTo>
                  <a:cubicBezTo>
                    <a:pt x="225" y="2"/>
                    <a:pt x="209" y="1"/>
                    <a:pt x="195" y="1"/>
                  </a:cubicBezTo>
                  <a:close/>
                </a:path>
              </a:pathLst>
            </a:custGeom>
            <a:solidFill>
              <a:schemeClr val="lt1"/>
            </a:solidFill>
            <a:ln w="0">
              <a:noFill/>
            </a:ln>
          </p:spPr>
          <p:style>
            <a:lnRef idx="0"/>
            <a:fillRef idx="0"/>
            <a:effectRef idx="0"/>
            <a:fontRef idx="minor"/>
          </p:style>
        </p:sp>
        <p:sp>
          <p:nvSpPr>
            <p:cNvPr id="137" name="Google Shape;146;p50"/>
            <p:cNvSpPr/>
            <p:nvPr/>
          </p:nvSpPr>
          <p:spPr>
            <a:xfrm rot="20323200">
              <a:off x="8394840" y="197280"/>
              <a:ext cx="21240" cy="27000"/>
            </a:xfrm>
            <a:custGeom>
              <a:avLst/>
              <a:gdLst/>
              <a:ahLst/>
              <a:rect l="l" t="t" r="r" b="b"/>
              <a:pathLst>
                <a:path w="183" h="244">
                  <a:moveTo>
                    <a:pt x="0" y="1"/>
                  </a:moveTo>
                  <a:lnTo>
                    <a:pt x="0" y="244"/>
                  </a:lnTo>
                  <a:lnTo>
                    <a:pt x="183" y="213"/>
                  </a:lnTo>
                  <a:lnTo>
                    <a:pt x="0" y="1"/>
                  </a:lnTo>
                  <a:close/>
                </a:path>
              </a:pathLst>
            </a:custGeom>
            <a:solidFill>
              <a:schemeClr val="lt1"/>
            </a:solidFill>
            <a:ln w="0">
              <a:noFill/>
            </a:ln>
          </p:spPr>
          <p:style>
            <a:lnRef idx="0"/>
            <a:fillRef idx="0"/>
            <a:effectRef idx="0"/>
            <a:fontRef idx="minor"/>
          </p:style>
        </p:sp>
        <p:sp>
          <p:nvSpPr>
            <p:cNvPr id="138" name="Google Shape;147;p50"/>
            <p:cNvSpPr/>
            <p:nvPr/>
          </p:nvSpPr>
          <p:spPr>
            <a:xfrm rot="20323200">
              <a:off x="8678160" y="147240"/>
              <a:ext cx="14040" cy="40320"/>
            </a:xfrm>
            <a:custGeom>
              <a:avLst/>
              <a:gdLst/>
              <a:ahLst/>
              <a:rect l="l" t="t" r="r" b="b"/>
              <a:pathLst>
                <a:path w="122" h="365">
                  <a:moveTo>
                    <a:pt x="0" y="0"/>
                  </a:moveTo>
                  <a:lnTo>
                    <a:pt x="122" y="365"/>
                  </a:lnTo>
                  <a:lnTo>
                    <a:pt x="122" y="0"/>
                  </a:lnTo>
                  <a:close/>
                </a:path>
              </a:pathLst>
            </a:custGeom>
            <a:solidFill>
              <a:schemeClr val="lt1"/>
            </a:solidFill>
            <a:ln w="0">
              <a:noFill/>
            </a:ln>
          </p:spPr>
          <p:style>
            <a:lnRef idx="0"/>
            <a:fillRef idx="0"/>
            <a:effectRef idx="0"/>
            <a:fontRef idx="minor"/>
          </p:style>
        </p:sp>
        <p:sp>
          <p:nvSpPr>
            <p:cNvPr id="139" name="Google Shape;148;p50"/>
            <p:cNvSpPr/>
            <p:nvPr/>
          </p:nvSpPr>
          <p:spPr>
            <a:xfrm rot="20323200">
              <a:off x="1770840" y="2466000"/>
              <a:ext cx="17640" cy="30240"/>
            </a:xfrm>
            <a:custGeom>
              <a:avLst/>
              <a:gdLst/>
              <a:ahLst/>
              <a:rect l="l" t="t" r="r" b="b"/>
              <a:pathLst>
                <a:path w="153" h="275">
                  <a:moveTo>
                    <a:pt x="152" y="1"/>
                  </a:moveTo>
                  <a:lnTo>
                    <a:pt x="0" y="244"/>
                  </a:lnTo>
                  <a:lnTo>
                    <a:pt x="152" y="274"/>
                  </a:lnTo>
                  <a:lnTo>
                    <a:pt x="152" y="1"/>
                  </a:lnTo>
                  <a:close/>
                </a:path>
              </a:pathLst>
            </a:custGeom>
            <a:solidFill>
              <a:schemeClr val="lt1"/>
            </a:solidFill>
            <a:ln w="0">
              <a:noFill/>
            </a:ln>
          </p:spPr>
          <p:style>
            <a:lnRef idx="0"/>
            <a:fillRef idx="0"/>
            <a:effectRef idx="0"/>
            <a:fontRef idx="minor"/>
          </p:style>
        </p:sp>
        <p:sp>
          <p:nvSpPr>
            <p:cNvPr id="140" name="Google Shape;149;p50"/>
            <p:cNvSpPr/>
            <p:nvPr/>
          </p:nvSpPr>
          <p:spPr>
            <a:xfrm rot="20323200">
              <a:off x="9382320" y="1653840"/>
              <a:ext cx="17640" cy="27000"/>
            </a:xfrm>
            <a:custGeom>
              <a:avLst/>
              <a:gdLst/>
              <a:ahLst/>
              <a:rect l="l" t="t" r="r" b="b"/>
              <a:pathLst>
                <a:path w="153" h="245">
                  <a:moveTo>
                    <a:pt x="0" y="1"/>
                  </a:moveTo>
                  <a:lnTo>
                    <a:pt x="0" y="244"/>
                  </a:lnTo>
                  <a:lnTo>
                    <a:pt x="152" y="183"/>
                  </a:lnTo>
                  <a:cubicBezTo>
                    <a:pt x="152" y="62"/>
                    <a:pt x="92" y="1"/>
                    <a:pt x="0" y="1"/>
                  </a:cubicBezTo>
                  <a:close/>
                </a:path>
              </a:pathLst>
            </a:custGeom>
            <a:solidFill>
              <a:schemeClr val="lt1"/>
            </a:solidFill>
            <a:ln w="0">
              <a:noFill/>
            </a:ln>
          </p:spPr>
          <p:style>
            <a:lnRef idx="0"/>
            <a:fillRef idx="0"/>
            <a:effectRef idx="0"/>
            <a:fontRef idx="minor"/>
          </p:style>
        </p:sp>
        <p:sp>
          <p:nvSpPr>
            <p:cNvPr id="141" name="Google Shape;150;p50"/>
            <p:cNvSpPr/>
            <p:nvPr/>
          </p:nvSpPr>
          <p:spPr>
            <a:xfrm rot="20323200">
              <a:off x="168840" y="5084640"/>
              <a:ext cx="28440" cy="16560"/>
            </a:xfrm>
            <a:custGeom>
              <a:avLst/>
              <a:gdLst/>
              <a:ahLst/>
              <a:rect l="l" t="t" r="r" b="b"/>
              <a:pathLst>
                <a:path w="244" h="153">
                  <a:moveTo>
                    <a:pt x="1" y="1"/>
                  </a:moveTo>
                  <a:lnTo>
                    <a:pt x="92" y="153"/>
                  </a:lnTo>
                  <a:cubicBezTo>
                    <a:pt x="213" y="153"/>
                    <a:pt x="244" y="92"/>
                    <a:pt x="244" y="1"/>
                  </a:cubicBezTo>
                  <a:close/>
                </a:path>
              </a:pathLst>
            </a:custGeom>
            <a:solidFill>
              <a:schemeClr val="lt1"/>
            </a:solidFill>
            <a:ln w="0">
              <a:noFill/>
            </a:ln>
          </p:spPr>
          <p:style>
            <a:lnRef idx="0"/>
            <a:fillRef idx="0"/>
            <a:effectRef idx="0"/>
            <a:fontRef idx="minor"/>
          </p:style>
        </p:sp>
        <p:sp>
          <p:nvSpPr>
            <p:cNvPr id="142" name="Google Shape;151;p50"/>
            <p:cNvSpPr/>
            <p:nvPr/>
          </p:nvSpPr>
          <p:spPr>
            <a:xfrm rot="20323200">
              <a:off x="2457720" y="2212200"/>
              <a:ext cx="21240" cy="23400"/>
            </a:xfrm>
            <a:custGeom>
              <a:avLst/>
              <a:gdLst/>
              <a:ahLst/>
              <a:rect l="l" t="t" r="r" b="b"/>
              <a:pathLst>
                <a:path w="184" h="214">
                  <a:moveTo>
                    <a:pt x="31" y="0"/>
                  </a:moveTo>
                  <a:cubicBezTo>
                    <a:pt x="1" y="91"/>
                    <a:pt x="62" y="183"/>
                    <a:pt x="183" y="213"/>
                  </a:cubicBezTo>
                  <a:lnTo>
                    <a:pt x="183" y="0"/>
                  </a:lnTo>
                  <a:close/>
                </a:path>
              </a:pathLst>
            </a:custGeom>
            <a:solidFill>
              <a:schemeClr val="lt1"/>
            </a:solidFill>
            <a:ln w="0">
              <a:noFill/>
            </a:ln>
          </p:spPr>
          <p:style>
            <a:lnRef idx="0"/>
            <a:fillRef idx="0"/>
            <a:effectRef idx="0"/>
            <a:fontRef idx="minor"/>
          </p:style>
        </p:sp>
        <p:sp>
          <p:nvSpPr>
            <p:cNvPr id="143" name="Google Shape;152;p50"/>
            <p:cNvSpPr/>
            <p:nvPr/>
          </p:nvSpPr>
          <p:spPr>
            <a:xfrm rot="20323200">
              <a:off x="4963320" y="1015200"/>
              <a:ext cx="17640" cy="30240"/>
            </a:xfrm>
            <a:custGeom>
              <a:avLst/>
              <a:gdLst/>
              <a:ahLst/>
              <a:rect l="l" t="t" r="r" b="b"/>
              <a:pathLst>
                <a:path w="153" h="274">
                  <a:moveTo>
                    <a:pt x="1" y="0"/>
                  </a:moveTo>
                  <a:lnTo>
                    <a:pt x="1" y="274"/>
                  </a:lnTo>
                  <a:lnTo>
                    <a:pt x="153" y="31"/>
                  </a:lnTo>
                  <a:lnTo>
                    <a:pt x="1" y="0"/>
                  </a:lnTo>
                  <a:close/>
                </a:path>
              </a:pathLst>
            </a:custGeom>
            <a:solidFill>
              <a:schemeClr val="lt1"/>
            </a:solidFill>
            <a:ln w="0">
              <a:noFill/>
            </a:ln>
          </p:spPr>
          <p:style>
            <a:lnRef idx="0"/>
            <a:fillRef idx="0"/>
            <a:effectRef idx="0"/>
            <a:fontRef idx="minor"/>
          </p:style>
        </p:sp>
        <p:sp>
          <p:nvSpPr>
            <p:cNvPr id="144" name="Google Shape;153;p50"/>
            <p:cNvSpPr/>
            <p:nvPr/>
          </p:nvSpPr>
          <p:spPr>
            <a:xfrm rot="20323200">
              <a:off x="1522800" y="2584440"/>
              <a:ext cx="17640" cy="27000"/>
            </a:xfrm>
            <a:custGeom>
              <a:avLst/>
              <a:gdLst/>
              <a:ahLst/>
              <a:rect l="l" t="t" r="r" b="b"/>
              <a:pathLst>
                <a:path w="153" h="244">
                  <a:moveTo>
                    <a:pt x="0" y="0"/>
                  </a:moveTo>
                  <a:lnTo>
                    <a:pt x="0" y="213"/>
                  </a:lnTo>
                  <a:lnTo>
                    <a:pt x="61" y="243"/>
                  </a:lnTo>
                  <a:lnTo>
                    <a:pt x="152" y="0"/>
                  </a:lnTo>
                  <a:close/>
                </a:path>
              </a:pathLst>
            </a:custGeom>
            <a:solidFill>
              <a:schemeClr val="lt1"/>
            </a:solidFill>
            <a:ln w="0">
              <a:noFill/>
            </a:ln>
          </p:spPr>
          <p:style>
            <a:lnRef idx="0"/>
            <a:fillRef idx="0"/>
            <a:effectRef idx="0"/>
            <a:fontRef idx="minor"/>
          </p:style>
        </p:sp>
        <p:sp>
          <p:nvSpPr>
            <p:cNvPr id="145" name="Google Shape;154;p50"/>
            <p:cNvSpPr/>
            <p:nvPr/>
          </p:nvSpPr>
          <p:spPr>
            <a:xfrm rot="20323200">
              <a:off x="1981080" y="2413080"/>
              <a:ext cx="17640" cy="27000"/>
            </a:xfrm>
            <a:custGeom>
              <a:avLst/>
              <a:gdLst/>
              <a:ahLst/>
              <a:rect l="l" t="t" r="r" b="b"/>
              <a:pathLst>
                <a:path w="152" h="245">
                  <a:moveTo>
                    <a:pt x="0" y="1"/>
                  </a:moveTo>
                  <a:lnTo>
                    <a:pt x="0" y="244"/>
                  </a:lnTo>
                  <a:lnTo>
                    <a:pt x="152" y="122"/>
                  </a:lnTo>
                  <a:lnTo>
                    <a:pt x="152" y="62"/>
                  </a:lnTo>
                  <a:lnTo>
                    <a:pt x="0" y="1"/>
                  </a:lnTo>
                  <a:close/>
                </a:path>
              </a:pathLst>
            </a:custGeom>
            <a:solidFill>
              <a:schemeClr val="lt1"/>
            </a:solidFill>
            <a:ln w="0">
              <a:noFill/>
            </a:ln>
          </p:spPr>
          <p:style>
            <a:lnRef idx="0"/>
            <a:fillRef idx="0"/>
            <a:effectRef idx="0"/>
            <a:fontRef idx="minor"/>
          </p:style>
        </p:sp>
        <p:sp>
          <p:nvSpPr>
            <p:cNvPr id="146" name="Google Shape;155;p50"/>
            <p:cNvSpPr/>
            <p:nvPr/>
          </p:nvSpPr>
          <p:spPr>
            <a:xfrm rot="20323200">
              <a:off x="2570400" y="2094120"/>
              <a:ext cx="28440" cy="23400"/>
            </a:xfrm>
            <a:custGeom>
              <a:avLst/>
              <a:gdLst/>
              <a:ahLst/>
              <a:rect l="l" t="t" r="r" b="b"/>
              <a:pathLst>
                <a:path w="244" h="214">
                  <a:moveTo>
                    <a:pt x="243" y="0"/>
                  </a:moveTo>
                  <a:lnTo>
                    <a:pt x="0" y="213"/>
                  </a:lnTo>
                  <a:lnTo>
                    <a:pt x="243" y="213"/>
                  </a:lnTo>
                  <a:lnTo>
                    <a:pt x="243" y="0"/>
                  </a:lnTo>
                  <a:close/>
                </a:path>
              </a:pathLst>
            </a:custGeom>
            <a:solidFill>
              <a:schemeClr val="lt1"/>
            </a:solidFill>
            <a:ln w="0">
              <a:noFill/>
            </a:ln>
          </p:spPr>
          <p:style>
            <a:lnRef idx="0"/>
            <a:fillRef idx="0"/>
            <a:effectRef idx="0"/>
            <a:fontRef idx="minor"/>
          </p:style>
        </p:sp>
        <p:sp>
          <p:nvSpPr>
            <p:cNvPr id="147" name="Google Shape;156;p50"/>
            <p:cNvSpPr/>
            <p:nvPr/>
          </p:nvSpPr>
          <p:spPr>
            <a:xfrm rot="20323200">
              <a:off x="1972800" y="2345040"/>
              <a:ext cx="21240" cy="21240"/>
            </a:xfrm>
            <a:custGeom>
              <a:avLst/>
              <a:gdLst/>
              <a:ahLst/>
              <a:rect l="l" t="t" r="r" b="b"/>
              <a:pathLst>
                <a:path w="184" h="194">
                  <a:moveTo>
                    <a:pt x="126" y="0"/>
                  </a:moveTo>
                  <a:cubicBezTo>
                    <a:pt x="14" y="0"/>
                    <a:pt x="54" y="167"/>
                    <a:pt x="1" y="194"/>
                  </a:cubicBezTo>
                  <a:cubicBezTo>
                    <a:pt x="92" y="194"/>
                    <a:pt x="92" y="194"/>
                    <a:pt x="183" y="11"/>
                  </a:cubicBezTo>
                  <a:cubicBezTo>
                    <a:pt x="161" y="4"/>
                    <a:pt x="142" y="0"/>
                    <a:pt x="126" y="0"/>
                  </a:cubicBezTo>
                  <a:close/>
                </a:path>
              </a:pathLst>
            </a:custGeom>
            <a:solidFill>
              <a:schemeClr val="lt1"/>
            </a:solidFill>
            <a:ln w="0">
              <a:noFill/>
            </a:ln>
          </p:spPr>
          <p:style>
            <a:lnRef idx="0"/>
            <a:fillRef idx="0"/>
            <a:effectRef idx="0"/>
            <a:fontRef idx="minor"/>
          </p:style>
        </p:sp>
        <p:sp>
          <p:nvSpPr>
            <p:cNvPr id="148" name="Google Shape;157;p50"/>
            <p:cNvSpPr/>
            <p:nvPr/>
          </p:nvSpPr>
          <p:spPr>
            <a:xfrm rot="20323200">
              <a:off x="-266040" y="4271400"/>
              <a:ext cx="32040" cy="20160"/>
            </a:xfrm>
            <a:custGeom>
              <a:avLst/>
              <a:gdLst/>
              <a:ahLst/>
              <a:rect l="l" t="t" r="r" b="b"/>
              <a:pathLst>
                <a:path w="274" h="183">
                  <a:moveTo>
                    <a:pt x="61" y="0"/>
                  </a:moveTo>
                  <a:lnTo>
                    <a:pt x="0" y="182"/>
                  </a:lnTo>
                  <a:lnTo>
                    <a:pt x="274" y="182"/>
                  </a:lnTo>
                  <a:lnTo>
                    <a:pt x="61" y="0"/>
                  </a:lnTo>
                  <a:close/>
                </a:path>
              </a:pathLst>
            </a:custGeom>
            <a:solidFill>
              <a:schemeClr val="lt1"/>
            </a:solidFill>
            <a:ln w="0">
              <a:noFill/>
            </a:ln>
          </p:spPr>
          <p:style>
            <a:lnRef idx="0"/>
            <a:fillRef idx="0"/>
            <a:effectRef idx="0"/>
            <a:fontRef idx="minor"/>
          </p:style>
        </p:sp>
        <p:sp>
          <p:nvSpPr>
            <p:cNvPr id="149" name="Google Shape;158;p50"/>
            <p:cNvSpPr/>
            <p:nvPr/>
          </p:nvSpPr>
          <p:spPr>
            <a:xfrm rot="20323200">
              <a:off x="1932840" y="3906360"/>
              <a:ext cx="28440" cy="20160"/>
            </a:xfrm>
            <a:custGeom>
              <a:avLst/>
              <a:gdLst/>
              <a:ahLst/>
              <a:rect l="l" t="t" r="r" b="b"/>
              <a:pathLst>
                <a:path w="244" h="183">
                  <a:moveTo>
                    <a:pt x="31" y="0"/>
                  </a:moveTo>
                  <a:lnTo>
                    <a:pt x="1" y="183"/>
                  </a:lnTo>
                  <a:lnTo>
                    <a:pt x="244" y="183"/>
                  </a:lnTo>
                  <a:lnTo>
                    <a:pt x="31" y="0"/>
                  </a:lnTo>
                  <a:close/>
                </a:path>
              </a:pathLst>
            </a:custGeom>
            <a:solidFill>
              <a:schemeClr val="lt1"/>
            </a:solidFill>
            <a:ln w="0">
              <a:noFill/>
            </a:ln>
          </p:spPr>
          <p:style>
            <a:lnRef idx="0"/>
            <a:fillRef idx="0"/>
            <a:effectRef idx="0"/>
            <a:fontRef idx="minor"/>
          </p:style>
        </p:sp>
        <p:sp>
          <p:nvSpPr>
            <p:cNvPr id="150" name="Google Shape;159;p50"/>
            <p:cNvSpPr/>
            <p:nvPr/>
          </p:nvSpPr>
          <p:spPr>
            <a:xfrm rot="20323200">
              <a:off x="2107080" y="3834000"/>
              <a:ext cx="17640" cy="30240"/>
            </a:xfrm>
            <a:custGeom>
              <a:avLst/>
              <a:gdLst/>
              <a:ahLst/>
              <a:rect l="l" t="t" r="r" b="b"/>
              <a:pathLst>
                <a:path w="153" h="275">
                  <a:moveTo>
                    <a:pt x="152" y="1"/>
                  </a:moveTo>
                  <a:lnTo>
                    <a:pt x="0" y="213"/>
                  </a:lnTo>
                  <a:lnTo>
                    <a:pt x="152" y="274"/>
                  </a:lnTo>
                  <a:lnTo>
                    <a:pt x="152" y="1"/>
                  </a:lnTo>
                  <a:close/>
                </a:path>
              </a:pathLst>
            </a:custGeom>
            <a:solidFill>
              <a:schemeClr val="lt1"/>
            </a:solidFill>
            <a:ln w="0">
              <a:noFill/>
            </a:ln>
          </p:spPr>
          <p:style>
            <a:lnRef idx="0"/>
            <a:fillRef idx="0"/>
            <a:effectRef idx="0"/>
            <a:fontRef idx="minor"/>
          </p:style>
        </p:sp>
        <p:sp>
          <p:nvSpPr>
            <p:cNvPr id="151" name="Google Shape;160;p50"/>
            <p:cNvSpPr/>
            <p:nvPr/>
          </p:nvSpPr>
          <p:spPr>
            <a:xfrm rot="20323200">
              <a:off x="1956600" y="2419920"/>
              <a:ext cx="14040" cy="27000"/>
            </a:xfrm>
            <a:custGeom>
              <a:avLst/>
              <a:gdLst/>
              <a:ahLst/>
              <a:rect l="l" t="t" r="r" b="b"/>
              <a:pathLst>
                <a:path w="122" h="244">
                  <a:moveTo>
                    <a:pt x="122" y="0"/>
                  </a:moveTo>
                  <a:lnTo>
                    <a:pt x="0" y="61"/>
                  </a:lnTo>
                  <a:lnTo>
                    <a:pt x="122" y="244"/>
                  </a:lnTo>
                  <a:lnTo>
                    <a:pt x="122" y="0"/>
                  </a:lnTo>
                  <a:close/>
                </a:path>
              </a:pathLst>
            </a:custGeom>
            <a:solidFill>
              <a:schemeClr val="lt1"/>
            </a:solidFill>
            <a:ln w="0">
              <a:noFill/>
            </a:ln>
          </p:spPr>
          <p:style>
            <a:lnRef idx="0"/>
            <a:fillRef idx="0"/>
            <a:effectRef idx="0"/>
            <a:fontRef idx="minor"/>
          </p:style>
        </p:sp>
        <p:sp>
          <p:nvSpPr>
            <p:cNvPr id="152" name="Google Shape;161;p50"/>
            <p:cNvSpPr/>
            <p:nvPr/>
          </p:nvSpPr>
          <p:spPr>
            <a:xfrm rot="20323200">
              <a:off x="8426520" y="910080"/>
              <a:ext cx="14040" cy="13320"/>
            </a:xfrm>
            <a:custGeom>
              <a:avLst/>
              <a:gdLst/>
              <a:ahLst/>
              <a:rect l="l" t="t" r="r" b="b"/>
              <a:pathLst>
                <a:path w="122" h="123">
                  <a:moveTo>
                    <a:pt x="0" y="0"/>
                  </a:moveTo>
                  <a:lnTo>
                    <a:pt x="0" y="122"/>
                  </a:lnTo>
                  <a:lnTo>
                    <a:pt x="122" y="122"/>
                  </a:lnTo>
                  <a:lnTo>
                    <a:pt x="122" y="0"/>
                  </a:lnTo>
                  <a:close/>
                </a:path>
              </a:pathLst>
            </a:custGeom>
            <a:solidFill>
              <a:schemeClr val="lt1"/>
            </a:solidFill>
            <a:ln w="0">
              <a:noFill/>
            </a:ln>
          </p:spPr>
          <p:style>
            <a:lnRef idx="0"/>
            <a:fillRef idx="0"/>
            <a:effectRef idx="0"/>
            <a:fontRef idx="minor"/>
          </p:style>
        </p:sp>
        <p:sp>
          <p:nvSpPr>
            <p:cNvPr id="153" name="Google Shape;162;p50"/>
            <p:cNvSpPr/>
            <p:nvPr/>
          </p:nvSpPr>
          <p:spPr>
            <a:xfrm rot="20323200">
              <a:off x="8447760" y="928440"/>
              <a:ext cx="28440" cy="23400"/>
            </a:xfrm>
            <a:custGeom>
              <a:avLst/>
              <a:gdLst/>
              <a:ahLst/>
              <a:rect l="l" t="t" r="r" b="b"/>
              <a:pathLst>
                <a:path w="244" h="214">
                  <a:moveTo>
                    <a:pt x="92" y="1"/>
                  </a:moveTo>
                  <a:lnTo>
                    <a:pt x="92" y="1"/>
                  </a:lnTo>
                  <a:cubicBezTo>
                    <a:pt x="1" y="122"/>
                    <a:pt x="122" y="153"/>
                    <a:pt x="183" y="213"/>
                  </a:cubicBezTo>
                  <a:cubicBezTo>
                    <a:pt x="244" y="92"/>
                    <a:pt x="122" y="61"/>
                    <a:pt x="92" y="1"/>
                  </a:cubicBezTo>
                  <a:close/>
                </a:path>
              </a:pathLst>
            </a:custGeom>
            <a:solidFill>
              <a:schemeClr val="lt1"/>
            </a:solidFill>
            <a:ln w="0">
              <a:noFill/>
            </a:ln>
          </p:spPr>
          <p:style>
            <a:lnRef idx="0"/>
            <a:fillRef idx="0"/>
            <a:effectRef idx="0"/>
            <a:fontRef idx="minor"/>
          </p:style>
        </p:sp>
        <p:sp>
          <p:nvSpPr>
            <p:cNvPr id="154" name="Google Shape;163;p50"/>
            <p:cNvSpPr/>
            <p:nvPr/>
          </p:nvSpPr>
          <p:spPr>
            <a:xfrm rot="20323200">
              <a:off x="7362000" y="-163080"/>
              <a:ext cx="17640" cy="23400"/>
            </a:xfrm>
            <a:custGeom>
              <a:avLst/>
              <a:gdLst/>
              <a:ahLst/>
              <a:rect l="l" t="t" r="r" b="b"/>
              <a:pathLst>
                <a:path w="153" h="214">
                  <a:moveTo>
                    <a:pt x="122" y="1"/>
                  </a:moveTo>
                  <a:lnTo>
                    <a:pt x="1" y="183"/>
                  </a:lnTo>
                  <a:lnTo>
                    <a:pt x="62" y="213"/>
                  </a:lnTo>
                  <a:lnTo>
                    <a:pt x="153" y="183"/>
                  </a:lnTo>
                  <a:lnTo>
                    <a:pt x="122" y="1"/>
                  </a:lnTo>
                  <a:close/>
                </a:path>
              </a:pathLst>
            </a:custGeom>
            <a:solidFill>
              <a:schemeClr val="lt1"/>
            </a:solidFill>
            <a:ln w="0">
              <a:noFill/>
            </a:ln>
          </p:spPr>
          <p:style>
            <a:lnRef idx="0"/>
            <a:fillRef idx="0"/>
            <a:effectRef idx="0"/>
            <a:fontRef idx="minor"/>
          </p:style>
        </p:sp>
        <p:sp>
          <p:nvSpPr>
            <p:cNvPr id="155" name="Google Shape;164;p50"/>
            <p:cNvSpPr/>
            <p:nvPr/>
          </p:nvSpPr>
          <p:spPr>
            <a:xfrm rot="20323200">
              <a:off x="6609600" y="114480"/>
              <a:ext cx="21240" cy="20160"/>
            </a:xfrm>
            <a:custGeom>
              <a:avLst/>
              <a:gdLst/>
              <a:ahLst/>
              <a:rect l="l" t="t" r="r" b="b"/>
              <a:pathLst>
                <a:path w="184" h="183">
                  <a:moveTo>
                    <a:pt x="122" y="0"/>
                  </a:moveTo>
                  <a:lnTo>
                    <a:pt x="1" y="30"/>
                  </a:lnTo>
                  <a:lnTo>
                    <a:pt x="1" y="182"/>
                  </a:lnTo>
                  <a:cubicBezTo>
                    <a:pt x="183" y="182"/>
                    <a:pt x="183" y="122"/>
                    <a:pt x="122" y="0"/>
                  </a:cubicBezTo>
                  <a:close/>
                </a:path>
              </a:pathLst>
            </a:custGeom>
            <a:solidFill>
              <a:schemeClr val="lt1"/>
            </a:solidFill>
            <a:ln w="0">
              <a:noFill/>
            </a:ln>
          </p:spPr>
          <p:style>
            <a:lnRef idx="0"/>
            <a:fillRef idx="0"/>
            <a:effectRef idx="0"/>
            <a:fontRef idx="minor"/>
          </p:style>
        </p:sp>
        <p:sp>
          <p:nvSpPr>
            <p:cNvPr id="156" name="Google Shape;165;p50"/>
            <p:cNvSpPr/>
            <p:nvPr/>
          </p:nvSpPr>
          <p:spPr>
            <a:xfrm rot="20323200">
              <a:off x="-237600" y="4203720"/>
              <a:ext cx="24840" cy="27000"/>
            </a:xfrm>
            <a:custGeom>
              <a:avLst/>
              <a:gdLst/>
              <a:ahLst/>
              <a:rect l="l" t="t" r="r" b="b"/>
              <a:pathLst>
                <a:path w="214" h="244">
                  <a:moveTo>
                    <a:pt x="214" y="1"/>
                  </a:moveTo>
                  <a:cubicBezTo>
                    <a:pt x="92" y="31"/>
                    <a:pt x="1" y="62"/>
                    <a:pt x="62" y="244"/>
                  </a:cubicBezTo>
                  <a:lnTo>
                    <a:pt x="214" y="1"/>
                  </a:lnTo>
                  <a:close/>
                </a:path>
              </a:pathLst>
            </a:custGeom>
            <a:solidFill>
              <a:schemeClr val="lt1"/>
            </a:solidFill>
            <a:ln w="0">
              <a:noFill/>
            </a:ln>
          </p:spPr>
          <p:style>
            <a:lnRef idx="0"/>
            <a:fillRef idx="0"/>
            <a:effectRef idx="0"/>
            <a:fontRef idx="minor"/>
          </p:style>
        </p:sp>
        <p:sp>
          <p:nvSpPr>
            <p:cNvPr id="157" name="Google Shape;166;p50"/>
            <p:cNvSpPr/>
            <p:nvPr/>
          </p:nvSpPr>
          <p:spPr>
            <a:xfrm rot="20323200">
              <a:off x="215640" y="5890320"/>
              <a:ext cx="17640" cy="13320"/>
            </a:xfrm>
            <a:custGeom>
              <a:avLst/>
              <a:gdLst/>
              <a:ahLst/>
              <a:rect l="l" t="t" r="r" b="b"/>
              <a:pathLst>
                <a:path w="153" h="122">
                  <a:moveTo>
                    <a:pt x="0" y="0"/>
                  </a:moveTo>
                  <a:lnTo>
                    <a:pt x="0" y="122"/>
                  </a:lnTo>
                  <a:lnTo>
                    <a:pt x="152" y="122"/>
                  </a:lnTo>
                  <a:lnTo>
                    <a:pt x="122" y="0"/>
                  </a:lnTo>
                  <a:close/>
                </a:path>
              </a:pathLst>
            </a:custGeom>
            <a:solidFill>
              <a:schemeClr val="lt1"/>
            </a:solidFill>
            <a:ln w="0">
              <a:noFill/>
            </a:ln>
          </p:spPr>
          <p:style>
            <a:lnRef idx="0"/>
            <a:fillRef idx="0"/>
            <a:effectRef idx="0"/>
            <a:fontRef idx="minor"/>
          </p:style>
        </p:sp>
        <p:sp>
          <p:nvSpPr>
            <p:cNvPr id="158" name="Google Shape;167;p50"/>
            <p:cNvSpPr/>
            <p:nvPr/>
          </p:nvSpPr>
          <p:spPr>
            <a:xfrm rot="20323200">
              <a:off x="8447040" y="167400"/>
              <a:ext cx="32040" cy="16560"/>
            </a:xfrm>
            <a:custGeom>
              <a:avLst/>
              <a:gdLst/>
              <a:ahLst/>
              <a:rect l="l" t="t" r="r" b="b"/>
              <a:pathLst>
                <a:path w="274" h="153">
                  <a:moveTo>
                    <a:pt x="0" y="1"/>
                  </a:moveTo>
                  <a:lnTo>
                    <a:pt x="0" y="153"/>
                  </a:lnTo>
                  <a:lnTo>
                    <a:pt x="274" y="153"/>
                  </a:lnTo>
                  <a:lnTo>
                    <a:pt x="0" y="1"/>
                  </a:lnTo>
                  <a:close/>
                </a:path>
              </a:pathLst>
            </a:custGeom>
            <a:solidFill>
              <a:schemeClr val="lt1"/>
            </a:solidFill>
            <a:ln w="0">
              <a:noFill/>
            </a:ln>
          </p:spPr>
          <p:style>
            <a:lnRef idx="0"/>
            <a:fillRef idx="0"/>
            <a:effectRef idx="0"/>
            <a:fontRef idx="minor"/>
          </p:style>
        </p:sp>
        <p:sp>
          <p:nvSpPr>
            <p:cNvPr id="159" name="Google Shape;168;p50"/>
            <p:cNvSpPr/>
            <p:nvPr/>
          </p:nvSpPr>
          <p:spPr>
            <a:xfrm rot="20323200">
              <a:off x="4824720" y="1072800"/>
              <a:ext cx="17640" cy="33480"/>
            </a:xfrm>
            <a:custGeom>
              <a:avLst/>
              <a:gdLst/>
              <a:ahLst/>
              <a:rect l="l" t="t" r="r" b="b"/>
              <a:pathLst>
                <a:path w="153" h="305">
                  <a:moveTo>
                    <a:pt x="0" y="1"/>
                  </a:moveTo>
                  <a:lnTo>
                    <a:pt x="30" y="304"/>
                  </a:lnTo>
                  <a:lnTo>
                    <a:pt x="152" y="183"/>
                  </a:lnTo>
                  <a:lnTo>
                    <a:pt x="0" y="1"/>
                  </a:lnTo>
                  <a:close/>
                </a:path>
              </a:pathLst>
            </a:custGeom>
            <a:solidFill>
              <a:schemeClr val="lt1"/>
            </a:solidFill>
            <a:ln w="0">
              <a:noFill/>
            </a:ln>
          </p:spPr>
          <p:style>
            <a:lnRef idx="0"/>
            <a:fillRef idx="0"/>
            <a:effectRef idx="0"/>
            <a:fontRef idx="minor"/>
          </p:style>
        </p:sp>
        <p:sp>
          <p:nvSpPr>
            <p:cNvPr id="160" name="Google Shape;169;p50"/>
            <p:cNvSpPr/>
            <p:nvPr/>
          </p:nvSpPr>
          <p:spPr>
            <a:xfrm rot="20323200">
              <a:off x="9049320" y="1862640"/>
              <a:ext cx="21240" cy="16560"/>
            </a:xfrm>
            <a:custGeom>
              <a:avLst/>
              <a:gdLst/>
              <a:ahLst/>
              <a:rect l="l" t="t" r="r" b="b"/>
              <a:pathLst>
                <a:path w="183" h="153">
                  <a:moveTo>
                    <a:pt x="122" y="1"/>
                  </a:moveTo>
                  <a:lnTo>
                    <a:pt x="0" y="31"/>
                  </a:lnTo>
                  <a:lnTo>
                    <a:pt x="0" y="153"/>
                  </a:lnTo>
                  <a:cubicBezTo>
                    <a:pt x="182" y="153"/>
                    <a:pt x="182" y="92"/>
                    <a:pt x="122" y="1"/>
                  </a:cubicBezTo>
                  <a:close/>
                </a:path>
              </a:pathLst>
            </a:custGeom>
            <a:solidFill>
              <a:schemeClr val="lt1"/>
            </a:solidFill>
            <a:ln w="0">
              <a:noFill/>
            </a:ln>
          </p:spPr>
          <p:style>
            <a:lnRef idx="0"/>
            <a:fillRef idx="0"/>
            <a:effectRef idx="0"/>
            <a:fontRef idx="minor"/>
          </p:style>
        </p:sp>
        <p:sp>
          <p:nvSpPr>
            <p:cNvPr id="161" name="Google Shape;170;p50"/>
            <p:cNvSpPr/>
            <p:nvPr/>
          </p:nvSpPr>
          <p:spPr>
            <a:xfrm rot="20323200">
              <a:off x="8568720" y="862560"/>
              <a:ext cx="14040" cy="27000"/>
            </a:xfrm>
            <a:custGeom>
              <a:avLst/>
              <a:gdLst/>
              <a:ahLst/>
              <a:rect l="l" t="t" r="r" b="b"/>
              <a:pathLst>
                <a:path w="123" h="244">
                  <a:moveTo>
                    <a:pt x="31" y="0"/>
                  </a:moveTo>
                  <a:lnTo>
                    <a:pt x="1" y="31"/>
                  </a:lnTo>
                  <a:lnTo>
                    <a:pt x="31" y="243"/>
                  </a:lnTo>
                  <a:lnTo>
                    <a:pt x="122" y="152"/>
                  </a:lnTo>
                  <a:lnTo>
                    <a:pt x="31" y="0"/>
                  </a:lnTo>
                  <a:close/>
                </a:path>
              </a:pathLst>
            </a:custGeom>
            <a:solidFill>
              <a:schemeClr val="lt1"/>
            </a:solidFill>
            <a:ln w="0">
              <a:noFill/>
            </a:ln>
          </p:spPr>
          <p:style>
            <a:lnRef idx="0"/>
            <a:fillRef idx="0"/>
            <a:effectRef idx="0"/>
            <a:fontRef idx="minor"/>
          </p:style>
        </p:sp>
        <p:sp>
          <p:nvSpPr>
            <p:cNvPr id="162" name="Google Shape;171;p50"/>
            <p:cNvSpPr/>
            <p:nvPr/>
          </p:nvSpPr>
          <p:spPr>
            <a:xfrm rot="20323200">
              <a:off x="3480120" y="1609200"/>
              <a:ext cx="24840" cy="20160"/>
            </a:xfrm>
            <a:custGeom>
              <a:avLst/>
              <a:gdLst/>
              <a:ahLst/>
              <a:rect l="l" t="t" r="r" b="b"/>
              <a:pathLst>
                <a:path w="214" h="183">
                  <a:moveTo>
                    <a:pt x="183" y="0"/>
                  </a:moveTo>
                  <a:lnTo>
                    <a:pt x="1" y="31"/>
                  </a:lnTo>
                  <a:lnTo>
                    <a:pt x="153" y="182"/>
                  </a:lnTo>
                  <a:lnTo>
                    <a:pt x="214" y="122"/>
                  </a:lnTo>
                  <a:lnTo>
                    <a:pt x="183" y="0"/>
                  </a:lnTo>
                  <a:close/>
                </a:path>
              </a:pathLst>
            </a:custGeom>
            <a:solidFill>
              <a:schemeClr val="lt1"/>
            </a:solidFill>
            <a:ln w="0">
              <a:noFill/>
            </a:ln>
          </p:spPr>
          <p:style>
            <a:lnRef idx="0"/>
            <a:fillRef idx="0"/>
            <a:effectRef idx="0"/>
            <a:fontRef idx="minor"/>
          </p:style>
        </p:sp>
        <p:sp>
          <p:nvSpPr>
            <p:cNvPr id="163" name="Google Shape;172;p50"/>
            <p:cNvSpPr/>
            <p:nvPr/>
          </p:nvSpPr>
          <p:spPr>
            <a:xfrm rot="20323200">
              <a:off x="7678440" y="-191160"/>
              <a:ext cx="32040" cy="16560"/>
            </a:xfrm>
            <a:custGeom>
              <a:avLst/>
              <a:gdLst/>
              <a:ahLst/>
              <a:rect l="l" t="t" r="r" b="b"/>
              <a:pathLst>
                <a:path w="275" h="153">
                  <a:moveTo>
                    <a:pt x="1" y="0"/>
                  </a:moveTo>
                  <a:lnTo>
                    <a:pt x="1" y="152"/>
                  </a:lnTo>
                  <a:lnTo>
                    <a:pt x="274" y="152"/>
                  </a:lnTo>
                  <a:lnTo>
                    <a:pt x="1" y="0"/>
                  </a:lnTo>
                  <a:close/>
                </a:path>
              </a:pathLst>
            </a:custGeom>
            <a:solidFill>
              <a:schemeClr val="lt1"/>
            </a:solidFill>
            <a:ln w="0">
              <a:noFill/>
            </a:ln>
          </p:spPr>
          <p:style>
            <a:lnRef idx="0"/>
            <a:fillRef idx="0"/>
            <a:effectRef idx="0"/>
            <a:fontRef idx="minor"/>
          </p:style>
        </p:sp>
        <p:sp>
          <p:nvSpPr>
            <p:cNvPr id="164" name="Google Shape;173;p50"/>
            <p:cNvSpPr/>
            <p:nvPr/>
          </p:nvSpPr>
          <p:spPr>
            <a:xfrm rot="20323200">
              <a:off x="52200" y="5742000"/>
              <a:ext cx="24840" cy="23400"/>
            </a:xfrm>
            <a:custGeom>
              <a:avLst/>
              <a:gdLst/>
              <a:ahLst/>
              <a:rect l="l" t="t" r="r" b="b"/>
              <a:pathLst>
                <a:path w="213" h="214">
                  <a:moveTo>
                    <a:pt x="31" y="0"/>
                  </a:moveTo>
                  <a:lnTo>
                    <a:pt x="31" y="0"/>
                  </a:lnTo>
                  <a:cubicBezTo>
                    <a:pt x="0" y="92"/>
                    <a:pt x="61" y="213"/>
                    <a:pt x="183" y="213"/>
                  </a:cubicBezTo>
                  <a:cubicBezTo>
                    <a:pt x="213" y="122"/>
                    <a:pt x="152" y="31"/>
                    <a:pt x="31" y="0"/>
                  </a:cubicBezTo>
                  <a:close/>
                </a:path>
              </a:pathLst>
            </a:custGeom>
            <a:solidFill>
              <a:schemeClr val="lt1"/>
            </a:solidFill>
            <a:ln w="0">
              <a:noFill/>
            </a:ln>
          </p:spPr>
          <p:style>
            <a:lnRef idx="0"/>
            <a:fillRef idx="0"/>
            <a:effectRef idx="0"/>
            <a:fontRef idx="minor"/>
          </p:style>
        </p:sp>
        <p:sp>
          <p:nvSpPr>
            <p:cNvPr id="165" name="Google Shape;174;p50"/>
            <p:cNvSpPr/>
            <p:nvPr/>
          </p:nvSpPr>
          <p:spPr>
            <a:xfrm rot="20323200">
              <a:off x="8363520" y="612000"/>
              <a:ext cx="28440" cy="27000"/>
            </a:xfrm>
            <a:custGeom>
              <a:avLst/>
              <a:gdLst/>
              <a:ahLst/>
              <a:rect l="l" t="t" r="r" b="b"/>
              <a:pathLst>
                <a:path w="244" h="244">
                  <a:moveTo>
                    <a:pt x="61" y="1"/>
                  </a:moveTo>
                  <a:cubicBezTo>
                    <a:pt x="1" y="153"/>
                    <a:pt x="92" y="153"/>
                    <a:pt x="152" y="244"/>
                  </a:cubicBezTo>
                  <a:cubicBezTo>
                    <a:pt x="244" y="92"/>
                    <a:pt x="122" y="61"/>
                    <a:pt x="61" y="1"/>
                  </a:cubicBezTo>
                  <a:close/>
                </a:path>
              </a:pathLst>
            </a:custGeom>
            <a:solidFill>
              <a:schemeClr val="lt1"/>
            </a:solidFill>
            <a:ln w="0">
              <a:noFill/>
            </a:ln>
          </p:spPr>
          <p:style>
            <a:lnRef idx="0"/>
            <a:fillRef idx="0"/>
            <a:effectRef idx="0"/>
            <a:fontRef idx="minor"/>
          </p:style>
        </p:sp>
        <p:sp>
          <p:nvSpPr>
            <p:cNvPr id="166" name="Google Shape;175;p50"/>
            <p:cNvSpPr/>
            <p:nvPr/>
          </p:nvSpPr>
          <p:spPr>
            <a:xfrm rot="20323200">
              <a:off x="9433080" y="969480"/>
              <a:ext cx="46440" cy="6480"/>
            </a:xfrm>
            <a:custGeom>
              <a:avLst/>
              <a:gdLst/>
              <a:ahLst/>
              <a:rect l="l" t="t" r="r" b="b"/>
              <a:pathLst>
                <a:path w="396" h="62">
                  <a:moveTo>
                    <a:pt x="183" y="0"/>
                  </a:moveTo>
                  <a:cubicBezTo>
                    <a:pt x="91" y="0"/>
                    <a:pt x="0" y="0"/>
                    <a:pt x="0" y="31"/>
                  </a:cubicBezTo>
                  <a:cubicBezTo>
                    <a:pt x="0" y="31"/>
                    <a:pt x="91" y="61"/>
                    <a:pt x="183" y="61"/>
                  </a:cubicBezTo>
                  <a:cubicBezTo>
                    <a:pt x="304" y="61"/>
                    <a:pt x="395" y="31"/>
                    <a:pt x="395" y="31"/>
                  </a:cubicBezTo>
                  <a:cubicBezTo>
                    <a:pt x="395" y="0"/>
                    <a:pt x="304" y="0"/>
                    <a:pt x="183" y="0"/>
                  </a:cubicBezTo>
                  <a:close/>
                </a:path>
              </a:pathLst>
            </a:custGeom>
            <a:solidFill>
              <a:schemeClr val="lt1"/>
            </a:solidFill>
            <a:ln w="0">
              <a:noFill/>
            </a:ln>
          </p:spPr>
          <p:style>
            <a:lnRef idx="0"/>
            <a:fillRef idx="0"/>
            <a:effectRef idx="0"/>
            <a:fontRef idx="minor"/>
          </p:style>
        </p:sp>
        <p:sp>
          <p:nvSpPr>
            <p:cNvPr id="167" name="Google Shape;176;p50"/>
            <p:cNvSpPr/>
            <p:nvPr/>
          </p:nvSpPr>
          <p:spPr>
            <a:xfrm rot="20323200">
              <a:off x="8717760" y="437760"/>
              <a:ext cx="24840" cy="16560"/>
            </a:xfrm>
            <a:custGeom>
              <a:avLst/>
              <a:gdLst/>
              <a:ahLst/>
              <a:rect l="l" t="t" r="r" b="b"/>
              <a:pathLst>
                <a:path w="213" h="153">
                  <a:moveTo>
                    <a:pt x="0" y="1"/>
                  </a:moveTo>
                  <a:lnTo>
                    <a:pt x="0" y="153"/>
                  </a:lnTo>
                  <a:lnTo>
                    <a:pt x="122" y="92"/>
                  </a:lnTo>
                  <a:cubicBezTo>
                    <a:pt x="152" y="92"/>
                    <a:pt x="182" y="61"/>
                    <a:pt x="213" y="61"/>
                  </a:cubicBezTo>
                  <a:lnTo>
                    <a:pt x="213" y="1"/>
                  </a:lnTo>
                  <a:close/>
                </a:path>
              </a:pathLst>
            </a:custGeom>
            <a:solidFill>
              <a:schemeClr val="lt1"/>
            </a:solidFill>
            <a:ln w="0">
              <a:noFill/>
            </a:ln>
          </p:spPr>
          <p:style>
            <a:lnRef idx="0"/>
            <a:fillRef idx="0"/>
            <a:effectRef idx="0"/>
            <a:fontRef idx="minor"/>
          </p:style>
        </p:sp>
        <p:sp>
          <p:nvSpPr>
            <p:cNvPr id="168" name="Google Shape;177;p50"/>
            <p:cNvSpPr/>
            <p:nvPr/>
          </p:nvSpPr>
          <p:spPr>
            <a:xfrm rot="20323200">
              <a:off x="7878960" y="155880"/>
              <a:ext cx="14040" cy="16560"/>
            </a:xfrm>
            <a:custGeom>
              <a:avLst/>
              <a:gdLst/>
              <a:ahLst/>
              <a:rect l="l" t="t" r="r" b="b"/>
              <a:pathLst>
                <a:path w="122" h="153">
                  <a:moveTo>
                    <a:pt x="0" y="0"/>
                  </a:moveTo>
                  <a:lnTo>
                    <a:pt x="0" y="152"/>
                  </a:lnTo>
                  <a:lnTo>
                    <a:pt x="122" y="152"/>
                  </a:lnTo>
                  <a:lnTo>
                    <a:pt x="122" y="0"/>
                  </a:lnTo>
                  <a:close/>
                </a:path>
              </a:pathLst>
            </a:custGeom>
            <a:solidFill>
              <a:schemeClr val="lt1"/>
            </a:solidFill>
            <a:ln w="0">
              <a:noFill/>
            </a:ln>
          </p:spPr>
          <p:style>
            <a:lnRef idx="0"/>
            <a:fillRef idx="0"/>
            <a:effectRef idx="0"/>
            <a:fontRef idx="minor"/>
          </p:style>
        </p:sp>
        <p:sp>
          <p:nvSpPr>
            <p:cNvPr id="169" name="Google Shape;178;p50"/>
            <p:cNvSpPr/>
            <p:nvPr/>
          </p:nvSpPr>
          <p:spPr>
            <a:xfrm rot="20323200">
              <a:off x="5993280" y="522000"/>
              <a:ext cx="20160" cy="17280"/>
            </a:xfrm>
            <a:custGeom>
              <a:avLst/>
              <a:gdLst/>
              <a:ahLst/>
              <a:rect l="l" t="t" r="r" b="b"/>
              <a:pathLst>
                <a:path w="172" h="159">
                  <a:moveTo>
                    <a:pt x="20" y="0"/>
                  </a:moveTo>
                  <a:cubicBezTo>
                    <a:pt x="0" y="116"/>
                    <a:pt x="18" y="158"/>
                    <a:pt x="64" y="158"/>
                  </a:cubicBezTo>
                  <a:cubicBezTo>
                    <a:pt x="91" y="158"/>
                    <a:pt x="127" y="144"/>
                    <a:pt x="171" y="122"/>
                  </a:cubicBezTo>
                  <a:lnTo>
                    <a:pt x="141" y="0"/>
                  </a:lnTo>
                  <a:close/>
                </a:path>
              </a:pathLst>
            </a:custGeom>
            <a:solidFill>
              <a:schemeClr val="lt1"/>
            </a:solidFill>
            <a:ln w="0">
              <a:noFill/>
            </a:ln>
          </p:spPr>
          <p:style>
            <a:lnRef idx="0"/>
            <a:fillRef idx="0"/>
            <a:effectRef idx="0"/>
            <a:fontRef idx="minor"/>
          </p:style>
        </p:sp>
        <p:sp>
          <p:nvSpPr>
            <p:cNvPr id="170" name="Google Shape;179;p50"/>
            <p:cNvSpPr/>
            <p:nvPr/>
          </p:nvSpPr>
          <p:spPr>
            <a:xfrm rot="20323200">
              <a:off x="-399240" y="4089960"/>
              <a:ext cx="17640" cy="20160"/>
            </a:xfrm>
            <a:custGeom>
              <a:avLst/>
              <a:gdLst/>
              <a:ahLst/>
              <a:rect l="l" t="t" r="r" b="b"/>
              <a:pathLst>
                <a:path w="153" h="183">
                  <a:moveTo>
                    <a:pt x="92" y="0"/>
                  </a:moveTo>
                  <a:lnTo>
                    <a:pt x="1" y="31"/>
                  </a:lnTo>
                  <a:lnTo>
                    <a:pt x="1" y="183"/>
                  </a:lnTo>
                  <a:cubicBezTo>
                    <a:pt x="153" y="183"/>
                    <a:pt x="153" y="122"/>
                    <a:pt x="92" y="0"/>
                  </a:cubicBezTo>
                  <a:close/>
                </a:path>
              </a:pathLst>
            </a:custGeom>
            <a:solidFill>
              <a:schemeClr val="lt1"/>
            </a:solidFill>
            <a:ln w="0">
              <a:noFill/>
            </a:ln>
          </p:spPr>
          <p:style>
            <a:lnRef idx="0"/>
            <a:fillRef idx="0"/>
            <a:effectRef idx="0"/>
            <a:fontRef idx="minor"/>
          </p:style>
        </p:sp>
        <p:sp>
          <p:nvSpPr>
            <p:cNvPr id="171" name="Google Shape;180;p50"/>
            <p:cNvSpPr/>
            <p:nvPr/>
          </p:nvSpPr>
          <p:spPr>
            <a:xfrm rot="20323200">
              <a:off x="-127440" y="5337360"/>
              <a:ext cx="17640" cy="30240"/>
            </a:xfrm>
            <a:custGeom>
              <a:avLst/>
              <a:gdLst/>
              <a:ahLst/>
              <a:rect l="l" t="t" r="r" b="b"/>
              <a:pathLst>
                <a:path w="153" h="275">
                  <a:moveTo>
                    <a:pt x="153" y="1"/>
                  </a:moveTo>
                  <a:lnTo>
                    <a:pt x="1" y="31"/>
                  </a:lnTo>
                  <a:lnTo>
                    <a:pt x="1" y="274"/>
                  </a:lnTo>
                  <a:lnTo>
                    <a:pt x="153" y="1"/>
                  </a:lnTo>
                  <a:close/>
                </a:path>
              </a:pathLst>
            </a:custGeom>
            <a:solidFill>
              <a:schemeClr val="lt1"/>
            </a:solidFill>
            <a:ln w="0">
              <a:noFill/>
            </a:ln>
          </p:spPr>
          <p:style>
            <a:lnRef idx="0"/>
            <a:fillRef idx="0"/>
            <a:effectRef idx="0"/>
            <a:fontRef idx="minor"/>
          </p:style>
        </p:sp>
        <p:sp>
          <p:nvSpPr>
            <p:cNvPr id="172" name="Google Shape;181;p50"/>
            <p:cNvSpPr/>
            <p:nvPr/>
          </p:nvSpPr>
          <p:spPr>
            <a:xfrm rot="20323200">
              <a:off x="2283120" y="2220120"/>
              <a:ext cx="28440" cy="20160"/>
            </a:xfrm>
            <a:custGeom>
              <a:avLst/>
              <a:gdLst/>
              <a:ahLst/>
              <a:rect l="l" t="t" r="r" b="b"/>
              <a:pathLst>
                <a:path w="244" h="184">
                  <a:moveTo>
                    <a:pt x="214" y="1"/>
                  </a:moveTo>
                  <a:lnTo>
                    <a:pt x="1" y="123"/>
                  </a:lnTo>
                  <a:lnTo>
                    <a:pt x="62" y="183"/>
                  </a:lnTo>
                  <a:cubicBezTo>
                    <a:pt x="92" y="153"/>
                    <a:pt x="122" y="153"/>
                    <a:pt x="153" y="123"/>
                  </a:cubicBezTo>
                  <a:cubicBezTo>
                    <a:pt x="183" y="92"/>
                    <a:pt x="214" y="92"/>
                    <a:pt x="244" y="62"/>
                  </a:cubicBezTo>
                  <a:lnTo>
                    <a:pt x="214" y="1"/>
                  </a:lnTo>
                  <a:close/>
                </a:path>
              </a:pathLst>
            </a:custGeom>
            <a:solidFill>
              <a:schemeClr val="lt1"/>
            </a:solidFill>
            <a:ln w="0">
              <a:noFill/>
            </a:ln>
          </p:spPr>
          <p:style>
            <a:lnRef idx="0"/>
            <a:fillRef idx="0"/>
            <a:effectRef idx="0"/>
            <a:fontRef idx="minor"/>
          </p:style>
        </p:sp>
        <p:sp>
          <p:nvSpPr>
            <p:cNvPr id="173" name="Google Shape;182;p50"/>
            <p:cNvSpPr/>
            <p:nvPr/>
          </p:nvSpPr>
          <p:spPr>
            <a:xfrm rot="20323200">
              <a:off x="8067960" y="44640"/>
              <a:ext cx="21240" cy="23400"/>
            </a:xfrm>
            <a:custGeom>
              <a:avLst/>
              <a:gdLst/>
              <a:ahLst/>
              <a:rect l="l" t="t" r="r" b="b"/>
              <a:pathLst>
                <a:path w="184" h="214">
                  <a:moveTo>
                    <a:pt x="153" y="0"/>
                  </a:moveTo>
                  <a:lnTo>
                    <a:pt x="1" y="183"/>
                  </a:lnTo>
                  <a:lnTo>
                    <a:pt x="62" y="213"/>
                  </a:lnTo>
                  <a:lnTo>
                    <a:pt x="183" y="213"/>
                  </a:lnTo>
                  <a:lnTo>
                    <a:pt x="153" y="0"/>
                  </a:lnTo>
                  <a:close/>
                </a:path>
              </a:pathLst>
            </a:custGeom>
            <a:solidFill>
              <a:schemeClr val="lt1"/>
            </a:solidFill>
            <a:ln w="0">
              <a:noFill/>
            </a:ln>
          </p:spPr>
          <p:style>
            <a:lnRef idx="0"/>
            <a:fillRef idx="0"/>
            <a:effectRef idx="0"/>
            <a:fontRef idx="minor"/>
          </p:style>
        </p:sp>
        <p:sp>
          <p:nvSpPr>
            <p:cNvPr id="174" name="Google Shape;183;p50"/>
            <p:cNvSpPr/>
            <p:nvPr/>
          </p:nvSpPr>
          <p:spPr>
            <a:xfrm rot="20323200">
              <a:off x="-169560" y="3793320"/>
              <a:ext cx="17640" cy="30240"/>
            </a:xfrm>
            <a:custGeom>
              <a:avLst/>
              <a:gdLst/>
              <a:ahLst/>
              <a:rect l="l" t="t" r="r" b="b"/>
              <a:pathLst>
                <a:path w="153" h="275">
                  <a:moveTo>
                    <a:pt x="0" y="1"/>
                  </a:moveTo>
                  <a:lnTo>
                    <a:pt x="31" y="274"/>
                  </a:lnTo>
                  <a:lnTo>
                    <a:pt x="152" y="1"/>
                  </a:lnTo>
                  <a:close/>
                </a:path>
              </a:pathLst>
            </a:custGeom>
            <a:solidFill>
              <a:schemeClr val="lt1"/>
            </a:solidFill>
            <a:ln w="0">
              <a:noFill/>
            </a:ln>
          </p:spPr>
          <p:style>
            <a:lnRef idx="0"/>
            <a:fillRef idx="0"/>
            <a:effectRef idx="0"/>
            <a:fontRef idx="minor"/>
          </p:style>
        </p:sp>
        <p:sp>
          <p:nvSpPr>
            <p:cNvPr id="175" name="Google Shape;184;p50"/>
            <p:cNvSpPr/>
            <p:nvPr/>
          </p:nvSpPr>
          <p:spPr>
            <a:xfrm rot="20323200">
              <a:off x="9411480" y="1896480"/>
              <a:ext cx="21240" cy="27000"/>
            </a:xfrm>
            <a:custGeom>
              <a:avLst/>
              <a:gdLst/>
              <a:ahLst/>
              <a:rect l="l" t="t" r="r" b="b"/>
              <a:pathLst>
                <a:path w="184" h="244">
                  <a:moveTo>
                    <a:pt x="1" y="1"/>
                  </a:moveTo>
                  <a:lnTo>
                    <a:pt x="1" y="244"/>
                  </a:lnTo>
                  <a:lnTo>
                    <a:pt x="183" y="213"/>
                  </a:lnTo>
                  <a:lnTo>
                    <a:pt x="1" y="1"/>
                  </a:lnTo>
                  <a:close/>
                </a:path>
              </a:pathLst>
            </a:custGeom>
            <a:solidFill>
              <a:schemeClr val="lt1"/>
            </a:solidFill>
            <a:ln w="0">
              <a:noFill/>
            </a:ln>
          </p:spPr>
          <p:style>
            <a:lnRef idx="0"/>
            <a:fillRef idx="0"/>
            <a:effectRef idx="0"/>
            <a:fontRef idx="minor"/>
          </p:style>
        </p:sp>
        <p:sp>
          <p:nvSpPr>
            <p:cNvPr id="176" name="Google Shape;185;p50"/>
            <p:cNvSpPr/>
            <p:nvPr/>
          </p:nvSpPr>
          <p:spPr>
            <a:xfrm rot="20323200">
              <a:off x="4819320" y="1136880"/>
              <a:ext cx="14040" cy="16560"/>
            </a:xfrm>
            <a:custGeom>
              <a:avLst/>
              <a:gdLst/>
              <a:ahLst/>
              <a:rect l="l" t="t" r="r" b="b"/>
              <a:pathLst>
                <a:path w="122" h="153">
                  <a:moveTo>
                    <a:pt x="0" y="0"/>
                  </a:moveTo>
                  <a:lnTo>
                    <a:pt x="0" y="152"/>
                  </a:lnTo>
                  <a:lnTo>
                    <a:pt x="122" y="152"/>
                  </a:lnTo>
                  <a:lnTo>
                    <a:pt x="122" y="0"/>
                  </a:lnTo>
                  <a:close/>
                </a:path>
              </a:pathLst>
            </a:custGeom>
            <a:solidFill>
              <a:schemeClr val="lt1"/>
            </a:solidFill>
            <a:ln w="0">
              <a:noFill/>
            </a:ln>
          </p:spPr>
          <p:style>
            <a:lnRef idx="0"/>
            <a:fillRef idx="0"/>
            <a:effectRef idx="0"/>
            <a:fontRef idx="minor"/>
          </p:style>
        </p:sp>
        <p:sp>
          <p:nvSpPr>
            <p:cNvPr id="177" name="Google Shape;186;p50"/>
            <p:cNvSpPr/>
            <p:nvPr/>
          </p:nvSpPr>
          <p:spPr>
            <a:xfrm rot="20323200">
              <a:off x="8331840" y="613800"/>
              <a:ext cx="24840" cy="20160"/>
            </a:xfrm>
            <a:custGeom>
              <a:avLst/>
              <a:gdLst/>
              <a:ahLst/>
              <a:rect l="l" t="t" r="r" b="b"/>
              <a:pathLst>
                <a:path w="214" h="183">
                  <a:moveTo>
                    <a:pt x="183" y="0"/>
                  </a:moveTo>
                  <a:lnTo>
                    <a:pt x="0" y="61"/>
                  </a:lnTo>
                  <a:lnTo>
                    <a:pt x="152" y="183"/>
                  </a:lnTo>
                  <a:lnTo>
                    <a:pt x="213" y="122"/>
                  </a:lnTo>
                  <a:lnTo>
                    <a:pt x="183" y="0"/>
                  </a:lnTo>
                  <a:close/>
                </a:path>
              </a:pathLst>
            </a:custGeom>
            <a:solidFill>
              <a:schemeClr val="lt1"/>
            </a:solidFill>
            <a:ln w="0">
              <a:noFill/>
            </a:ln>
          </p:spPr>
          <p:style>
            <a:lnRef idx="0"/>
            <a:fillRef idx="0"/>
            <a:effectRef idx="0"/>
            <a:fontRef idx="minor"/>
          </p:style>
        </p:sp>
        <p:sp>
          <p:nvSpPr>
            <p:cNvPr id="178" name="Google Shape;187;p50"/>
            <p:cNvSpPr/>
            <p:nvPr/>
          </p:nvSpPr>
          <p:spPr>
            <a:xfrm rot="20323200">
              <a:off x="1192680" y="2730960"/>
              <a:ext cx="17640" cy="17280"/>
            </a:xfrm>
            <a:custGeom>
              <a:avLst/>
              <a:gdLst/>
              <a:ahLst/>
              <a:rect l="l" t="t" r="r" b="b"/>
              <a:pathLst>
                <a:path w="153" h="158">
                  <a:moveTo>
                    <a:pt x="1" y="0"/>
                  </a:moveTo>
                  <a:cubicBezTo>
                    <a:pt x="1" y="116"/>
                    <a:pt x="25" y="158"/>
                    <a:pt x="66" y="158"/>
                  </a:cubicBezTo>
                  <a:cubicBezTo>
                    <a:pt x="90" y="158"/>
                    <a:pt x="119" y="144"/>
                    <a:pt x="153" y="122"/>
                  </a:cubicBezTo>
                  <a:lnTo>
                    <a:pt x="153" y="0"/>
                  </a:lnTo>
                  <a:close/>
                </a:path>
              </a:pathLst>
            </a:custGeom>
            <a:solidFill>
              <a:schemeClr val="lt1"/>
            </a:solidFill>
            <a:ln w="0">
              <a:noFill/>
            </a:ln>
          </p:spPr>
          <p:style>
            <a:lnRef idx="0"/>
            <a:fillRef idx="0"/>
            <a:effectRef idx="0"/>
            <a:fontRef idx="minor"/>
          </p:style>
        </p:sp>
        <p:sp>
          <p:nvSpPr>
            <p:cNvPr id="179" name="Google Shape;188;p50"/>
            <p:cNvSpPr/>
            <p:nvPr/>
          </p:nvSpPr>
          <p:spPr>
            <a:xfrm rot="20323200">
              <a:off x="173160" y="5814360"/>
              <a:ext cx="28440" cy="23400"/>
            </a:xfrm>
            <a:custGeom>
              <a:avLst/>
              <a:gdLst/>
              <a:ahLst/>
              <a:rect l="l" t="t" r="r" b="b"/>
              <a:pathLst>
                <a:path w="244" h="214">
                  <a:moveTo>
                    <a:pt x="61" y="0"/>
                  </a:moveTo>
                  <a:lnTo>
                    <a:pt x="61" y="0"/>
                  </a:lnTo>
                  <a:cubicBezTo>
                    <a:pt x="1" y="122"/>
                    <a:pt x="92" y="152"/>
                    <a:pt x="153" y="213"/>
                  </a:cubicBezTo>
                  <a:cubicBezTo>
                    <a:pt x="244" y="92"/>
                    <a:pt x="122" y="61"/>
                    <a:pt x="61" y="0"/>
                  </a:cubicBezTo>
                  <a:close/>
                </a:path>
              </a:pathLst>
            </a:custGeom>
            <a:solidFill>
              <a:schemeClr val="lt1"/>
            </a:solidFill>
            <a:ln w="0">
              <a:noFill/>
            </a:ln>
          </p:spPr>
          <p:style>
            <a:lnRef idx="0"/>
            <a:fillRef idx="0"/>
            <a:effectRef idx="0"/>
            <a:fontRef idx="minor"/>
          </p:style>
        </p:sp>
        <p:sp>
          <p:nvSpPr>
            <p:cNvPr id="180" name="Google Shape;189;p50"/>
            <p:cNvSpPr/>
            <p:nvPr/>
          </p:nvSpPr>
          <p:spPr>
            <a:xfrm rot="20323200">
              <a:off x="1822680" y="2425320"/>
              <a:ext cx="10440" cy="23400"/>
            </a:xfrm>
            <a:custGeom>
              <a:avLst/>
              <a:gdLst/>
              <a:ahLst/>
              <a:rect l="l" t="t" r="r" b="b"/>
              <a:pathLst>
                <a:path w="92" h="214">
                  <a:moveTo>
                    <a:pt x="0" y="0"/>
                  </a:moveTo>
                  <a:lnTo>
                    <a:pt x="0" y="213"/>
                  </a:lnTo>
                  <a:lnTo>
                    <a:pt x="92" y="213"/>
                  </a:lnTo>
                  <a:lnTo>
                    <a:pt x="61" y="0"/>
                  </a:lnTo>
                  <a:close/>
                </a:path>
              </a:pathLst>
            </a:custGeom>
            <a:solidFill>
              <a:schemeClr val="lt1"/>
            </a:solidFill>
            <a:ln w="0">
              <a:noFill/>
            </a:ln>
          </p:spPr>
          <p:style>
            <a:lnRef idx="0"/>
            <a:fillRef idx="0"/>
            <a:effectRef idx="0"/>
            <a:fontRef idx="minor"/>
          </p:style>
        </p:sp>
        <p:sp>
          <p:nvSpPr>
            <p:cNvPr id="181" name="Google Shape;190;p50"/>
            <p:cNvSpPr/>
            <p:nvPr/>
          </p:nvSpPr>
          <p:spPr>
            <a:xfrm rot="20323200">
              <a:off x="1152360" y="2738520"/>
              <a:ext cx="21240" cy="13320"/>
            </a:xfrm>
            <a:custGeom>
              <a:avLst/>
              <a:gdLst/>
              <a:ahLst/>
              <a:rect l="l" t="t" r="r" b="b"/>
              <a:pathLst>
                <a:path w="183" h="122">
                  <a:moveTo>
                    <a:pt x="0" y="0"/>
                  </a:moveTo>
                  <a:lnTo>
                    <a:pt x="152" y="122"/>
                  </a:lnTo>
                  <a:cubicBezTo>
                    <a:pt x="183" y="0"/>
                    <a:pt x="183" y="0"/>
                    <a:pt x="0" y="0"/>
                  </a:cubicBezTo>
                  <a:close/>
                </a:path>
              </a:pathLst>
            </a:custGeom>
            <a:solidFill>
              <a:schemeClr val="lt1"/>
            </a:solidFill>
            <a:ln w="0">
              <a:noFill/>
            </a:ln>
          </p:spPr>
          <p:style>
            <a:lnRef idx="0"/>
            <a:fillRef idx="0"/>
            <a:effectRef idx="0"/>
            <a:fontRef idx="minor"/>
          </p:style>
        </p:sp>
        <p:sp>
          <p:nvSpPr>
            <p:cNvPr id="182" name="Google Shape;191;p50"/>
            <p:cNvSpPr/>
            <p:nvPr/>
          </p:nvSpPr>
          <p:spPr>
            <a:xfrm rot="20323200">
              <a:off x="807480" y="2881800"/>
              <a:ext cx="14040" cy="16560"/>
            </a:xfrm>
            <a:custGeom>
              <a:avLst/>
              <a:gdLst/>
              <a:ahLst/>
              <a:rect l="l" t="t" r="r" b="b"/>
              <a:pathLst>
                <a:path w="122" h="153">
                  <a:moveTo>
                    <a:pt x="91" y="0"/>
                  </a:moveTo>
                  <a:lnTo>
                    <a:pt x="0" y="152"/>
                  </a:lnTo>
                  <a:lnTo>
                    <a:pt x="122" y="152"/>
                  </a:lnTo>
                  <a:lnTo>
                    <a:pt x="91" y="0"/>
                  </a:lnTo>
                  <a:close/>
                </a:path>
              </a:pathLst>
            </a:custGeom>
            <a:solidFill>
              <a:schemeClr val="lt1"/>
            </a:solidFill>
            <a:ln w="0">
              <a:noFill/>
            </a:ln>
          </p:spPr>
          <p:style>
            <a:lnRef idx="0"/>
            <a:fillRef idx="0"/>
            <a:effectRef idx="0"/>
            <a:fontRef idx="minor"/>
          </p:style>
        </p:sp>
        <p:sp>
          <p:nvSpPr>
            <p:cNvPr id="183" name="Google Shape;192;p50"/>
            <p:cNvSpPr/>
            <p:nvPr/>
          </p:nvSpPr>
          <p:spPr>
            <a:xfrm rot="20323200">
              <a:off x="802080" y="2923200"/>
              <a:ext cx="17640" cy="23400"/>
            </a:xfrm>
            <a:custGeom>
              <a:avLst/>
              <a:gdLst/>
              <a:ahLst/>
              <a:rect l="l" t="t" r="r" b="b"/>
              <a:pathLst>
                <a:path w="153" h="214">
                  <a:moveTo>
                    <a:pt x="153" y="0"/>
                  </a:moveTo>
                  <a:lnTo>
                    <a:pt x="1" y="213"/>
                  </a:lnTo>
                  <a:lnTo>
                    <a:pt x="153" y="213"/>
                  </a:lnTo>
                  <a:lnTo>
                    <a:pt x="153" y="0"/>
                  </a:lnTo>
                  <a:close/>
                </a:path>
              </a:pathLst>
            </a:custGeom>
            <a:solidFill>
              <a:schemeClr val="lt1"/>
            </a:solidFill>
            <a:ln w="0">
              <a:noFill/>
            </a:ln>
          </p:spPr>
          <p:style>
            <a:lnRef idx="0"/>
            <a:fillRef idx="0"/>
            <a:effectRef idx="0"/>
            <a:fontRef idx="minor"/>
          </p:style>
        </p:sp>
        <p:sp>
          <p:nvSpPr>
            <p:cNvPr id="184" name="Google Shape;193;p50"/>
            <p:cNvSpPr/>
            <p:nvPr/>
          </p:nvSpPr>
          <p:spPr>
            <a:xfrm rot="20323200">
              <a:off x="653040" y="3012840"/>
              <a:ext cx="21240" cy="10080"/>
            </a:xfrm>
            <a:custGeom>
              <a:avLst/>
              <a:gdLst/>
              <a:ahLst/>
              <a:rect l="l" t="t" r="r" b="b"/>
              <a:pathLst>
                <a:path w="183" h="93">
                  <a:moveTo>
                    <a:pt x="152" y="1"/>
                  </a:moveTo>
                  <a:lnTo>
                    <a:pt x="0" y="31"/>
                  </a:lnTo>
                  <a:lnTo>
                    <a:pt x="31" y="92"/>
                  </a:lnTo>
                  <a:lnTo>
                    <a:pt x="183" y="92"/>
                  </a:lnTo>
                  <a:lnTo>
                    <a:pt x="152" y="1"/>
                  </a:lnTo>
                  <a:close/>
                </a:path>
              </a:pathLst>
            </a:custGeom>
            <a:solidFill>
              <a:schemeClr val="lt1"/>
            </a:solidFill>
            <a:ln w="0">
              <a:noFill/>
            </a:ln>
          </p:spPr>
          <p:style>
            <a:lnRef idx="0"/>
            <a:fillRef idx="0"/>
            <a:effectRef idx="0"/>
            <a:fontRef idx="minor"/>
          </p:style>
        </p:sp>
        <p:sp>
          <p:nvSpPr>
            <p:cNvPr id="185" name="Google Shape;194;p50"/>
            <p:cNvSpPr/>
            <p:nvPr/>
          </p:nvSpPr>
          <p:spPr>
            <a:xfrm rot="20323200">
              <a:off x="2133720" y="2438640"/>
              <a:ext cx="24840" cy="6480"/>
            </a:xfrm>
            <a:custGeom>
              <a:avLst/>
              <a:gdLst/>
              <a:ahLst/>
              <a:rect l="l" t="t" r="r" b="b"/>
              <a:pathLst>
                <a:path w="213" h="62">
                  <a:moveTo>
                    <a:pt x="0" y="0"/>
                  </a:moveTo>
                  <a:lnTo>
                    <a:pt x="30" y="61"/>
                  </a:lnTo>
                  <a:lnTo>
                    <a:pt x="213" y="31"/>
                  </a:lnTo>
                  <a:lnTo>
                    <a:pt x="213" y="0"/>
                  </a:lnTo>
                  <a:close/>
                </a:path>
              </a:pathLst>
            </a:custGeom>
            <a:solidFill>
              <a:schemeClr val="lt1"/>
            </a:solidFill>
            <a:ln w="0">
              <a:noFill/>
            </a:ln>
          </p:spPr>
          <p:style>
            <a:lnRef idx="0"/>
            <a:fillRef idx="0"/>
            <a:effectRef idx="0"/>
            <a:fontRef idx="minor"/>
          </p:style>
        </p:sp>
        <p:sp>
          <p:nvSpPr>
            <p:cNvPr id="186" name="Google Shape;195;p50"/>
            <p:cNvSpPr/>
            <p:nvPr/>
          </p:nvSpPr>
          <p:spPr>
            <a:xfrm rot="20323200">
              <a:off x="-41400" y="3330720"/>
              <a:ext cx="21240" cy="6480"/>
            </a:xfrm>
            <a:custGeom>
              <a:avLst/>
              <a:gdLst/>
              <a:ahLst/>
              <a:rect l="l" t="t" r="r" b="b"/>
              <a:pathLst>
                <a:path w="183" h="61">
                  <a:moveTo>
                    <a:pt x="0" y="0"/>
                  </a:moveTo>
                  <a:lnTo>
                    <a:pt x="0" y="61"/>
                  </a:lnTo>
                  <a:lnTo>
                    <a:pt x="183" y="30"/>
                  </a:lnTo>
                  <a:lnTo>
                    <a:pt x="183" y="0"/>
                  </a:lnTo>
                  <a:close/>
                </a:path>
              </a:pathLst>
            </a:custGeom>
            <a:solidFill>
              <a:schemeClr val="lt1"/>
            </a:solidFill>
            <a:ln w="0">
              <a:noFill/>
            </a:ln>
          </p:spPr>
          <p:style>
            <a:lnRef idx="0"/>
            <a:fillRef idx="0"/>
            <a:effectRef idx="0"/>
            <a:fontRef idx="minor"/>
          </p:style>
        </p:sp>
        <p:sp>
          <p:nvSpPr>
            <p:cNvPr id="187" name="Google Shape;196;p50"/>
            <p:cNvSpPr/>
            <p:nvPr/>
          </p:nvSpPr>
          <p:spPr>
            <a:xfrm rot="20323200">
              <a:off x="8527680" y="171360"/>
              <a:ext cx="17640" cy="10080"/>
            </a:xfrm>
            <a:custGeom>
              <a:avLst/>
              <a:gdLst/>
              <a:ahLst/>
              <a:rect l="l" t="t" r="r" b="b"/>
              <a:pathLst>
                <a:path w="153" h="92">
                  <a:moveTo>
                    <a:pt x="152" y="0"/>
                  </a:moveTo>
                  <a:lnTo>
                    <a:pt x="0" y="61"/>
                  </a:lnTo>
                  <a:lnTo>
                    <a:pt x="31" y="92"/>
                  </a:lnTo>
                  <a:lnTo>
                    <a:pt x="152" y="92"/>
                  </a:lnTo>
                  <a:lnTo>
                    <a:pt x="152" y="0"/>
                  </a:lnTo>
                  <a:close/>
                </a:path>
              </a:pathLst>
            </a:custGeom>
            <a:solidFill>
              <a:schemeClr val="lt1"/>
            </a:solidFill>
            <a:ln w="0">
              <a:noFill/>
            </a:ln>
          </p:spPr>
          <p:style>
            <a:lnRef idx="0"/>
            <a:fillRef idx="0"/>
            <a:effectRef idx="0"/>
            <a:fontRef idx="minor"/>
          </p:style>
        </p:sp>
        <p:sp>
          <p:nvSpPr>
            <p:cNvPr id="188" name="Google Shape;197;p50"/>
            <p:cNvSpPr/>
            <p:nvPr/>
          </p:nvSpPr>
          <p:spPr>
            <a:xfrm rot="20323200">
              <a:off x="8401320" y="297360"/>
              <a:ext cx="17640" cy="20160"/>
            </a:xfrm>
            <a:custGeom>
              <a:avLst/>
              <a:gdLst/>
              <a:ahLst/>
              <a:rect l="l" t="t" r="r" b="b"/>
              <a:pathLst>
                <a:path w="153" h="184">
                  <a:moveTo>
                    <a:pt x="0" y="1"/>
                  </a:moveTo>
                  <a:lnTo>
                    <a:pt x="0" y="153"/>
                  </a:lnTo>
                  <a:lnTo>
                    <a:pt x="31" y="183"/>
                  </a:lnTo>
                  <a:lnTo>
                    <a:pt x="152" y="1"/>
                  </a:lnTo>
                  <a:close/>
                </a:path>
              </a:pathLst>
            </a:custGeom>
            <a:solidFill>
              <a:schemeClr val="lt1"/>
            </a:solidFill>
            <a:ln w="0">
              <a:noFill/>
            </a:ln>
          </p:spPr>
          <p:style>
            <a:lnRef idx="0"/>
            <a:fillRef idx="0"/>
            <a:effectRef idx="0"/>
            <a:fontRef idx="minor"/>
          </p:style>
        </p:sp>
        <p:sp>
          <p:nvSpPr>
            <p:cNvPr id="189" name="Google Shape;198;p50"/>
            <p:cNvSpPr/>
            <p:nvPr/>
          </p:nvSpPr>
          <p:spPr>
            <a:xfrm rot="20323200">
              <a:off x="8589600" y="449280"/>
              <a:ext cx="17640" cy="10080"/>
            </a:xfrm>
            <a:custGeom>
              <a:avLst/>
              <a:gdLst/>
              <a:ahLst/>
              <a:rect l="l" t="t" r="r" b="b"/>
              <a:pathLst>
                <a:path w="153" h="92">
                  <a:moveTo>
                    <a:pt x="153" y="0"/>
                  </a:moveTo>
                  <a:lnTo>
                    <a:pt x="1" y="61"/>
                  </a:lnTo>
                  <a:lnTo>
                    <a:pt x="31" y="92"/>
                  </a:lnTo>
                  <a:lnTo>
                    <a:pt x="153" y="92"/>
                  </a:lnTo>
                  <a:lnTo>
                    <a:pt x="153" y="0"/>
                  </a:lnTo>
                  <a:close/>
                </a:path>
              </a:pathLst>
            </a:custGeom>
            <a:solidFill>
              <a:schemeClr val="lt1"/>
            </a:solidFill>
            <a:ln w="0">
              <a:noFill/>
            </a:ln>
          </p:spPr>
          <p:style>
            <a:lnRef idx="0"/>
            <a:fillRef idx="0"/>
            <a:effectRef idx="0"/>
            <a:fontRef idx="minor"/>
          </p:style>
        </p:sp>
        <p:sp>
          <p:nvSpPr>
            <p:cNvPr id="190" name="Google Shape;199;p50"/>
            <p:cNvSpPr/>
            <p:nvPr/>
          </p:nvSpPr>
          <p:spPr>
            <a:xfrm rot="20323200">
              <a:off x="7098480" y="-221400"/>
              <a:ext cx="6840" cy="37080"/>
            </a:xfrm>
            <a:custGeom>
              <a:avLst/>
              <a:gdLst/>
              <a:ahLst/>
              <a:rect l="l" t="t" r="r" b="b"/>
              <a:pathLst>
                <a:path w="62" h="336">
                  <a:moveTo>
                    <a:pt x="31" y="1"/>
                  </a:moveTo>
                  <a:cubicBezTo>
                    <a:pt x="31" y="1"/>
                    <a:pt x="1" y="92"/>
                    <a:pt x="1" y="183"/>
                  </a:cubicBezTo>
                  <a:cubicBezTo>
                    <a:pt x="1" y="244"/>
                    <a:pt x="31" y="335"/>
                    <a:pt x="31" y="335"/>
                  </a:cubicBezTo>
                  <a:cubicBezTo>
                    <a:pt x="62" y="335"/>
                    <a:pt x="62" y="244"/>
                    <a:pt x="62" y="183"/>
                  </a:cubicBezTo>
                  <a:cubicBezTo>
                    <a:pt x="62" y="92"/>
                    <a:pt x="62" y="1"/>
                    <a:pt x="31" y="1"/>
                  </a:cubicBezTo>
                  <a:close/>
                </a:path>
              </a:pathLst>
            </a:custGeom>
            <a:solidFill>
              <a:schemeClr val="lt1"/>
            </a:solidFill>
            <a:ln w="0">
              <a:noFill/>
            </a:ln>
          </p:spPr>
          <p:style>
            <a:lnRef idx="0"/>
            <a:fillRef idx="0"/>
            <a:effectRef idx="0"/>
            <a:fontRef idx="minor"/>
          </p:style>
        </p:sp>
        <p:sp>
          <p:nvSpPr>
            <p:cNvPr id="191" name="Google Shape;200;p50"/>
            <p:cNvSpPr/>
            <p:nvPr/>
          </p:nvSpPr>
          <p:spPr>
            <a:xfrm rot="20323200">
              <a:off x="-144000" y="3924360"/>
              <a:ext cx="10800" cy="18360"/>
            </a:xfrm>
            <a:custGeom>
              <a:avLst/>
              <a:gdLst/>
              <a:ahLst/>
              <a:rect l="l" t="t" r="r" b="b"/>
              <a:pathLst>
                <a:path w="93" h="168">
                  <a:moveTo>
                    <a:pt x="33" y="0"/>
                  </a:moveTo>
                  <a:cubicBezTo>
                    <a:pt x="1" y="0"/>
                    <a:pt x="1" y="38"/>
                    <a:pt x="1" y="167"/>
                  </a:cubicBezTo>
                  <a:lnTo>
                    <a:pt x="92" y="15"/>
                  </a:lnTo>
                  <a:cubicBezTo>
                    <a:pt x="66" y="6"/>
                    <a:pt x="47" y="0"/>
                    <a:pt x="33" y="0"/>
                  </a:cubicBezTo>
                  <a:close/>
                </a:path>
              </a:pathLst>
            </a:custGeom>
            <a:solidFill>
              <a:schemeClr val="lt1"/>
            </a:solidFill>
            <a:ln w="0">
              <a:noFill/>
            </a:ln>
          </p:spPr>
          <p:style>
            <a:lnRef idx="0"/>
            <a:fillRef idx="0"/>
            <a:effectRef idx="0"/>
            <a:fontRef idx="minor"/>
          </p:style>
        </p:sp>
        <p:sp>
          <p:nvSpPr>
            <p:cNvPr id="192" name="Google Shape;201;p50"/>
            <p:cNvSpPr/>
            <p:nvPr/>
          </p:nvSpPr>
          <p:spPr>
            <a:xfrm rot="20323200">
              <a:off x="8568360" y="599400"/>
              <a:ext cx="17640" cy="16560"/>
            </a:xfrm>
            <a:custGeom>
              <a:avLst/>
              <a:gdLst/>
              <a:ahLst/>
              <a:rect l="l" t="t" r="r" b="b"/>
              <a:pathLst>
                <a:path w="153" h="153">
                  <a:moveTo>
                    <a:pt x="0" y="1"/>
                  </a:moveTo>
                  <a:lnTo>
                    <a:pt x="0" y="153"/>
                  </a:lnTo>
                  <a:lnTo>
                    <a:pt x="122" y="153"/>
                  </a:lnTo>
                  <a:lnTo>
                    <a:pt x="152" y="122"/>
                  </a:lnTo>
                  <a:lnTo>
                    <a:pt x="0" y="1"/>
                  </a:lnTo>
                  <a:close/>
                </a:path>
              </a:pathLst>
            </a:custGeom>
            <a:solidFill>
              <a:schemeClr val="lt1"/>
            </a:solidFill>
            <a:ln w="0">
              <a:noFill/>
            </a:ln>
          </p:spPr>
          <p:style>
            <a:lnRef idx="0"/>
            <a:fillRef idx="0"/>
            <a:effectRef idx="0"/>
            <a:fontRef idx="minor"/>
          </p:style>
        </p:sp>
        <p:sp>
          <p:nvSpPr>
            <p:cNvPr id="193" name="Google Shape;202;p50"/>
            <p:cNvSpPr/>
            <p:nvPr/>
          </p:nvSpPr>
          <p:spPr>
            <a:xfrm rot="20323200">
              <a:off x="7357680" y="-265320"/>
              <a:ext cx="24840" cy="6480"/>
            </a:xfrm>
            <a:custGeom>
              <a:avLst/>
              <a:gdLst/>
              <a:ahLst/>
              <a:rect l="l" t="t" r="r" b="b"/>
              <a:pathLst>
                <a:path w="214" h="62">
                  <a:moveTo>
                    <a:pt x="1" y="1"/>
                  </a:moveTo>
                  <a:lnTo>
                    <a:pt x="31" y="61"/>
                  </a:lnTo>
                  <a:lnTo>
                    <a:pt x="214" y="31"/>
                  </a:lnTo>
                  <a:lnTo>
                    <a:pt x="214" y="1"/>
                  </a:lnTo>
                  <a:close/>
                </a:path>
              </a:pathLst>
            </a:custGeom>
            <a:solidFill>
              <a:schemeClr val="lt1"/>
            </a:solidFill>
            <a:ln w="0">
              <a:noFill/>
            </a:ln>
          </p:spPr>
          <p:style>
            <a:lnRef idx="0"/>
            <a:fillRef idx="0"/>
            <a:effectRef idx="0"/>
            <a:fontRef idx="minor"/>
          </p:style>
        </p:sp>
        <p:sp>
          <p:nvSpPr>
            <p:cNvPr id="194" name="Google Shape;203;p50"/>
            <p:cNvSpPr/>
            <p:nvPr/>
          </p:nvSpPr>
          <p:spPr>
            <a:xfrm rot="20323200">
              <a:off x="6814080" y="27360"/>
              <a:ext cx="21240" cy="16560"/>
            </a:xfrm>
            <a:custGeom>
              <a:avLst/>
              <a:gdLst/>
              <a:ahLst/>
              <a:rect l="l" t="t" r="r" b="b"/>
              <a:pathLst>
                <a:path w="183" h="153">
                  <a:moveTo>
                    <a:pt x="183" y="0"/>
                  </a:moveTo>
                  <a:lnTo>
                    <a:pt x="0" y="122"/>
                  </a:lnTo>
                  <a:lnTo>
                    <a:pt x="31" y="152"/>
                  </a:lnTo>
                  <a:lnTo>
                    <a:pt x="183" y="152"/>
                  </a:lnTo>
                  <a:lnTo>
                    <a:pt x="183" y="0"/>
                  </a:lnTo>
                  <a:close/>
                </a:path>
              </a:pathLst>
            </a:custGeom>
            <a:solidFill>
              <a:schemeClr val="lt1"/>
            </a:solidFill>
            <a:ln w="0">
              <a:noFill/>
            </a:ln>
          </p:spPr>
          <p:style>
            <a:lnRef idx="0"/>
            <a:fillRef idx="0"/>
            <a:effectRef idx="0"/>
            <a:fontRef idx="minor"/>
          </p:style>
        </p:sp>
        <p:sp>
          <p:nvSpPr>
            <p:cNvPr id="195" name="Google Shape;204;p50"/>
            <p:cNvSpPr/>
            <p:nvPr/>
          </p:nvSpPr>
          <p:spPr>
            <a:xfrm rot="20323200">
              <a:off x="7956000" y="1147320"/>
              <a:ext cx="17640" cy="16560"/>
            </a:xfrm>
            <a:custGeom>
              <a:avLst/>
              <a:gdLst/>
              <a:ahLst/>
              <a:rect l="l" t="t" r="r" b="b"/>
              <a:pathLst>
                <a:path w="153" h="153">
                  <a:moveTo>
                    <a:pt x="1" y="0"/>
                  </a:moveTo>
                  <a:lnTo>
                    <a:pt x="1" y="152"/>
                  </a:lnTo>
                  <a:lnTo>
                    <a:pt x="153" y="152"/>
                  </a:lnTo>
                  <a:lnTo>
                    <a:pt x="153" y="92"/>
                  </a:lnTo>
                  <a:lnTo>
                    <a:pt x="1" y="0"/>
                  </a:lnTo>
                  <a:close/>
                </a:path>
              </a:pathLst>
            </a:custGeom>
            <a:solidFill>
              <a:schemeClr val="lt1"/>
            </a:solidFill>
            <a:ln w="0">
              <a:noFill/>
            </a:ln>
          </p:spPr>
          <p:style>
            <a:lnRef idx="0"/>
            <a:fillRef idx="0"/>
            <a:effectRef idx="0"/>
            <a:fontRef idx="minor"/>
          </p:style>
        </p:sp>
        <p:sp>
          <p:nvSpPr>
            <p:cNvPr id="196" name="Google Shape;205;p50"/>
            <p:cNvSpPr/>
            <p:nvPr/>
          </p:nvSpPr>
          <p:spPr>
            <a:xfrm rot="20323200">
              <a:off x="-64080" y="4381200"/>
              <a:ext cx="17640" cy="9360"/>
            </a:xfrm>
            <a:custGeom>
              <a:avLst/>
              <a:gdLst/>
              <a:ahLst/>
              <a:rect l="l" t="t" r="r" b="b"/>
              <a:pathLst>
                <a:path w="153" h="87">
                  <a:moveTo>
                    <a:pt x="129" y="0"/>
                  </a:moveTo>
                  <a:cubicBezTo>
                    <a:pt x="125" y="0"/>
                    <a:pt x="123" y="8"/>
                    <a:pt x="123" y="26"/>
                  </a:cubicBezTo>
                  <a:lnTo>
                    <a:pt x="1" y="56"/>
                  </a:lnTo>
                  <a:lnTo>
                    <a:pt x="1" y="86"/>
                  </a:lnTo>
                  <a:lnTo>
                    <a:pt x="153" y="86"/>
                  </a:lnTo>
                  <a:cubicBezTo>
                    <a:pt x="153" y="43"/>
                    <a:pt x="138" y="0"/>
                    <a:pt x="129" y="0"/>
                  </a:cubicBezTo>
                  <a:close/>
                </a:path>
              </a:pathLst>
            </a:custGeom>
            <a:solidFill>
              <a:schemeClr val="lt1"/>
            </a:solidFill>
            <a:ln w="0">
              <a:noFill/>
            </a:ln>
          </p:spPr>
          <p:style>
            <a:lnRef idx="0"/>
            <a:fillRef idx="0"/>
            <a:effectRef idx="0"/>
            <a:fontRef idx="minor"/>
          </p:style>
        </p:sp>
        <p:sp>
          <p:nvSpPr>
            <p:cNvPr id="197" name="Google Shape;206;p50"/>
            <p:cNvSpPr/>
            <p:nvPr/>
          </p:nvSpPr>
          <p:spPr>
            <a:xfrm rot="20323200">
              <a:off x="2086200" y="3826080"/>
              <a:ext cx="21240" cy="16560"/>
            </a:xfrm>
            <a:custGeom>
              <a:avLst/>
              <a:gdLst/>
              <a:ahLst/>
              <a:rect l="l" t="t" r="r" b="b"/>
              <a:pathLst>
                <a:path w="183" h="153">
                  <a:moveTo>
                    <a:pt x="0" y="0"/>
                  </a:moveTo>
                  <a:lnTo>
                    <a:pt x="92" y="152"/>
                  </a:lnTo>
                  <a:cubicBezTo>
                    <a:pt x="183" y="152"/>
                    <a:pt x="152" y="91"/>
                    <a:pt x="152" y="0"/>
                  </a:cubicBezTo>
                  <a:close/>
                </a:path>
              </a:pathLst>
            </a:custGeom>
            <a:solidFill>
              <a:schemeClr val="lt1"/>
            </a:solidFill>
            <a:ln w="0">
              <a:noFill/>
            </a:ln>
          </p:spPr>
          <p:style>
            <a:lnRef idx="0"/>
            <a:fillRef idx="0"/>
            <a:effectRef idx="0"/>
            <a:fontRef idx="minor"/>
          </p:style>
        </p:sp>
        <p:sp>
          <p:nvSpPr>
            <p:cNvPr id="198" name="Google Shape;207;p50"/>
            <p:cNvSpPr/>
            <p:nvPr/>
          </p:nvSpPr>
          <p:spPr>
            <a:xfrm rot="20323200">
              <a:off x="2085120" y="3841920"/>
              <a:ext cx="17640" cy="20160"/>
            </a:xfrm>
            <a:custGeom>
              <a:avLst/>
              <a:gdLst/>
              <a:ahLst/>
              <a:rect l="l" t="t" r="r" b="b"/>
              <a:pathLst>
                <a:path w="153" h="184">
                  <a:moveTo>
                    <a:pt x="122" y="1"/>
                  </a:moveTo>
                  <a:lnTo>
                    <a:pt x="1" y="183"/>
                  </a:lnTo>
                  <a:lnTo>
                    <a:pt x="153" y="183"/>
                  </a:lnTo>
                  <a:lnTo>
                    <a:pt x="153" y="31"/>
                  </a:lnTo>
                  <a:lnTo>
                    <a:pt x="122" y="1"/>
                  </a:lnTo>
                  <a:close/>
                </a:path>
              </a:pathLst>
            </a:custGeom>
            <a:solidFill>
              <a:schemeClr val="lt1"/>
            </a:solidFill>
            <a:ln w="0">
              <a:noFill/>
            </a:ln>
          </p:spPr>
          <p:style>
            <a:lnRef idx="0"/>
            <a:fillRef idx="0"/>
            <a:effectRef idx="0"/>
            <a:fontRef idx="minor"/>
          </p:style>
        </p:sp>
        <p:sp>
          <p:nvSpPr>
            <p:cNvPr id="199" name="Google Shape;208;p50"/>
            <p:cNvSpPr/>
            <p:nvPr/>
          </p:nvSpPr>
          <p:spPr>
            <a:xfrm rot="20323200">
              <a:off x="6374160" y="256320"/>
              <a:ext cx="24840" cy="13320"/>
            </a:xfrm>
            <a:custGeom>
              <a:avLst/>
              <a:gdLst/>
              <a:ahLst/>
              <a:rect l="l" t="t" r="r" b="b"/>
              <a:pathLst>
                <a:path w="214" h="123">
                  <a:moveTo>
                    <a:pt x="214" y="1"/>
                  </a:moveTo>
                  <a:lnTo>
                    <a:pt x="1" y="122"/>
                  </a:lnTo>
                  <a:lnTo>
                    <a:pt x="214" y="122"/>
                  </a:lnTo>
                  <a:lnTo>
                    <a:pt x="214" y="1"/>
                  </a:lnTo>
                  <a:close/>
                </a:path>
              </a:pathLst>
            </a:custGeom>
            <a:solidFill>
              <a:schemeClr val="lt1"/>
            </a:solidFill>
            <a:ln w="0">
              <a:noFill/>
            </a:ln>
          </p:spPr>
          <p:style>
            <a:lnRef idx="0"/>
            <a:fillRef idx="0"/>
            <a:effectRef idx="0"/>
            <a:fontRef idx="minor"/>
          </p:style>
        </p:sp>
        <p:sp>
          <p:nvSpPr>
            <p:cNvPr id="200" name="Google Shape;209;p50"/>
            <p:cNvSpPr/>
            <p:nvPr/>
          </p:nvSpPr>
          <p:spPr>
            <a:xfrm rot="20323200">
              <a:off x="9450360" y="1214640"/>
              <a:ext cx="19440" cy="14040"/>
            </a:xfrm>
            <a:custGeom>
              <a:avLst/>
              <a:gdLst/>
              <a:ahLst/>
              <a:rect l="l" t="t" r="r" b="b"/>
              <a:pathLst>
                <a:path w="168" h="130">
                  <a:moveTo>
                    <a:pt x="56" y="1"/>
                  </a:moveTo>
                  <a:cubicBezTo>
                    <a:pt x="0" y="1"/>
                    <a:pt x="15" y="65"/>
                    <a:pt x="15" y="130"/>
                  </a:cubicBezTo>
                  <a:lnTo>
                    <a:pt x="167" y="39"/>
                  </a:lnTo>
                  <a:cubicBezTo>
                    <a:pt x="114" y="12"/>
                    <a:pt x="79" y="1"/>
                    <a:pt x="56" y="1"/>
                  </a:cubicBezTo>
                  <a:close/>
                </a:path>
              </a:pathLst>
            </a:custGeom>
            <a:solidFill>
              <a:schemeClr val="lt1"/>
            </a:solidFill>
            <a:ln w="0">
              <a:noFill/>
            </a:ln>
          </p:spPr>
          <p:style>
            <a:lnRef idx="0"/>
            <a:fillRef idx="0"/>
            <a:effectRef idx="0"/>
            <a:fontRef idx="minor"/>
          </p:style>
        </p:sp>
        <p:sp>
          <p:nvSpPr>
            <p:cNvPr id="201" name="Google Shape;210;p50"/>
            <p:cNvSpPr/>
            <p:nvPr/>
          </p:nvSpPr>
          <p:spPr>
            <a:xfrm rot="20323200">
              <a:off x="5955840" y="507960"/>
              <a:ext cx="17640" cy="19080"/>
            </a:xfrm>
            <a:custGeom>
              <a:avLst/>
              <a:gdLst/>
              <a:ahLst/>
              <a:rect l="l" t="t" r="r" b="b"/>
              <a:pathLst>
                <a:path w="151" h="174">
                  <a:moveTo>
                    <a:pt x="60" y="0"/>
                  </a:moveTo>
                  <a:lnTo>
                    <a:pt x="60" y="0"/>
                  </a:lnTo>
                  <a:cubicBezTo>
                    <a:pt x="1" y="138"/>
                    <a:pt x="18" y="174"/>
                    <a:pt x="62" y="174"/>
                  </a:cubicBezTo>
                  <a:cubicBezTo>
                    <a:pt x="86" y="174"/>
                    <a:pt x="119" y="163"/>
                    <a:pt x="151" y="152"/>
                  </a:cubicBezTo>
                  <a:lnTo>
                    <a:pt x="60" y="0"/>
                  </a:lnTo>
                  <a:close/>
                </a:path>
              </a:pathLst>
            </a:custGeom>
            <a:solidFill>
              <a:schemeClr val="lt1"/>
            </a:solidFill>
            <a:ln w="0">
              <a:noFill/>
            </a:ln>
          </p:spPr>
          <p:style>
            <a:lnRef idx="0"/>
            <a:fillRef idx="0"/>
            <a:effectRef idx="0"/>
            <a:fontRef idx="minor"/>
          </p:style>
        </p:sp>
        <p:sp>
          <p:nvSpPr>
            <p:cNvPr id="202" name="Google Shape;211;p50"/>
            <p:cNvSpPr/>
            <p:nvPr/>
          </p:nvSpPr>
          <p:spPr>
            <a:xfrm rot="20323200">
              <a:off x="8839440" y="1665000"/>
              <a:ext cx="17640" cy="10080"/>
            </a:xfrm>
            <a:custGeom>
              <a:avLst/>
              <a:gdLst/>
              <a:ahLst/>
              <a:rect l="l" t="t" r="r" b="b"/>
              <a:pathLst>
                <a:path w="153" h="92">
                  <a:moveTo>
                    <a:pt x="1" y="0"/>
                  </a:moveTo>
                  <a:lnTo>
                    <a:pt x="1" y="91"/>
                  </a:lnTo>
                  <a:lnTo>
                    <a:pt x="153" y="31"/>
                  </a:lnTo>
                  <a:lnTo>
                    <a:pt x="153" y="0"/>
                  </a:lnTo>
                  <a:close/>
                </a:path>
              </a:pathLst>
            </a:custGeom>
            <a:solidFill>
              <a:schemeClr val="lt1"/>
            </a:solidFill>
            <a:ln w="0">
              <a:noFill/>
            </a:ln>
          </p:spPr>
          <p:style>
            <a:lnRef idx="0"/>
            <a:fillRef idx="0"/>
            <a:effectRef idx="0"/>
            <a:fontRef idx="minor"/>
          </p:style>
        </p:sp>
        <p:sp>
          <p:nvSpPr>
            <p:cNvPr id="203" name="Google Shape;212;p50"/>
            <p:cNvSpPr/>
            <p:nvPr/>
          </p:nvSpPr>
          <p:spPr>
            <a:xfrm rot="20323200">
              <a:off x="965880" y="4738680"/>
              <a:ext cx="21240" cy="6480"/>
            </a:xfrm>
            <a:custGeom>
              <a:avLst/>
              <a:gdLst/>
              <a:ahLst/>
              <a:rect l="l" t="t" r="r" b="b"/>
              <a:pathLst>
                <a:path w="183" h="62">
                  <a:moveTo>
                    <a:pt x="0" y="1"/>
                  </a:moveTo>
                  <a:lnTo>
                    <a:pt x="0" y="62"/>
                  </a:lnTo>
                  <a:lnTo>
                    <a:pt x="183" y="31"/>
                  </a:lnTo>
                  <a:lnTo>
                    <a:pt x="183" y="1"/>
                  </a:lnTo>
                  <a:close/>
                </a:path>
              </a:pathLst>
            </a:custGeom>
            <a:solidFill>
              <a:schemeClr val="lt1"/>
            </a:solidFill>
            <a:ln w="0">
              <a:noFill/>
            </a:ln>
          </p:spPr>
          <p:style>
            <a:lnRef idx="0"/>
            <a:fillRef idx="0"/>
            <a:effectRef idx="0"/>
            <a:fontRef idx="minor"/>
          </p:style>
        </p:sp>
        <p:sp>
          <p:nvSpPr>
            <p:cNvPr id="204" name="Google Shape;213;p50"/>
            <p:cNvSpPr/>
            <p:nvPr/>
          </p:nvSpPr>
          <p:spPr>
            <a:xfrm rot="20323200">
              <a:off x="6016680" y="509760"/>
              <a:ext cx="14040" cy="10080"/>
            </a:xfrm>
            <a:custGeom>
              <a:avLst/>
              <a:gdLst/>
              <a:ahLst/>
              <a:rect l="l" t="t" r="r" b="b"/>
              <a:pathLst>
                <a:path w="122" h="93">
                  <a:moveTo>
                    <a:pt x="91" y="1"/>
                  </a:moveTo>
                  <a:lnTo>
                    <a:pt x="0" y="92"/>
                  </a:lnTo>
                  <a:cubicBezTo>
                    <a:pt x="122" y="92"/>
                    <a:pt x="122" y="92"/>
                    <a:pt x="91" y="1"/>
                  </a:cubicBezTo>
                  <a:close/>
                </a:path>
              </a:pathLst>
            </a:custGeom>
            <a:solidFill>
              <a:schemeClr val="lt1"/>
            </a:solidFill>
            <a:ln w="0">
              <a:noFill/>
            </a:ln>
          </p:spPr>
          <p:style>
            <a:lnRef idx="0"/>
            <a:fillRef idx="0"/>
            <a:effectRef idx="0"/>
            <a:fontRef idx="minor"/>
          </p:style>
        </p:sp>
        <p:sp>
          <p:nvSpPr>
            <p:cNvPr id="205" name="Google Shape;214;p50"/>
            <p:cNvSpPr/>
            <p:nvPr/>
          </p:nvSpPr>
          <p:spPr>
            <a:xfrm rot="20323200">
              <a:off x="8870040" y="1669320"/>
              <a:ext cx="10440" cy="20160"/>
            </a:xfrm>
            <a:custGeom>
              <a:avLst/>
              <a:gdLst/>
              <a:ahLst/>
              <a:rect l="l" t="t" r="r" b="b"/>
              <a:pathLst>
                <a:path w="92" h="184">
                  <a:moveTo>
                    <a:pt x="0" y="1"/>
                  </a:moveTo>
                  <a:lnTo>
                    <a:pt x="92" y="183"/>
                  </a:lnTo>
                  <a:lnTo>
                    <a:pt x="92" y="1"/>
                  </a:lnTo>
                  <a:close/>
                </a:path>
              </a:pathLst>
            </a:custGeom>
            <a:solidFill>
              <a:schemeClr val="lt1"/>
            </a:solidFill>
            <a:ln w="0">
              <a:noFill/>
            </a:ln>
          </p:spPr>
          <p:style>
            <a:lnRef idx="0"/>
            <a:fillRef idx="0"/>
            <a:effectRef idx="0"/>
            <a:fontRef idx="minor"/>
          </p:style>
        </p:sp>
        <p:sp>
          <p:nvSpPr>
            <p:cNvPr id="206" name="Google Shape;215;p50"/>
            <p:cNvSpPr/>
            <p:nvPr/>
          </p:nvSpPr>
          <p:spPr>
            <a:xfrm rot="20323200">
              <a:off x="763200" y="4853160"/>
              <a:ext cx="24840" cy="6480"/>
            </a:xfrm>
            <a:custGeom>
              <a:avLst/>
              <a:gdLst/>
              <a:ahLst/>
              <a:rect l="l" t="t" r="r" b="b"/>
              <a:pathLst>
                <a:path w="213" h="62">
                  <a:moveTo>
                    <a:pt x="213" y="1"/>
                  </a:moveTo>
                  <a:lnTo>
                    <a:pt x="0" y="31"/>
                  </a:lnTo>
                  <a:lnTo>
                    <a:pt x="0" y="62"/>
                  </a:lnTo>
                  <a:lnTo>
                    <a:pt x="213" y="62"/>
                  </a:lnTo>
                  <a:lnTo>
                    <a:pt x="213" y="1"/>
                  </a:lnTo>
                  <a:close/>
                </a:path>
              </a:pathLst>
            </a:custGeom>
            <a:solidFill>
              <a:schemeClr val="lt1"/>
            </a:solidFill>
            <a:ln w="0">
              <a:noFill/>
            </a:ln>
          </p:spPr>
          <p:style>
            <a:lnRef idx="0"/>
            <a:fillRef idx="0"/>
            <a:effectRef idx="0"/>
            <a:fontRef idx="minor"/>
          </p:style>
        </p:sp>
        <p:sp>
          <p:nvSpPr>
            <p:cNvPr id="207" name="Google Shape;216;p50"/>
            <p:cNvSpPr/>
            <p:nvPr/>
          </p:nvSpPr>
          <p:spPr>
            <a:xfrm rot="20323200">
              <a:off x="629640" y="4935240"/>
              <a:ext cx="21240" cy="6480"/>
            </a:xfrm>
            <a:custGeom>
              <a:avLst/>
              <a:gdLst/>
              <a:ahLst/>
              <a:rect l="l" t="t" r="r" b="b"/>
              <a:pathLst>
                <a:path w="184" h="61">
                  <a:moveTo>
                    <a:pt x="1" y="0"/>
                  </a:moveTo>
                  <a:lnTo>
                    <a:pt x="1" y="61"/>
                  </a:lnTo>
                  <a:lnTo>
                    <a:pt x="183" y="30"/>
                  </a:lnTo>
                  <a:lnTo>
                    <a:pt x="183" y="0"/>
                  </a:lnTo>
                  <a:close/>
                </a:path>
              </a:pathLst>
            </a:custGeom>
            <a:solidFill>
              <a:schemeClr val="lt1"/>
            </a:solidFill>
            <a:ln w="0">
              <a:noFill/>
            </a:ln>
          </p:spPr>
          <p:style>
            <a:lnRef idx="0"/>
            <a:fillRef idx="0"/>
            <a:effectRef idx="0"/>
            <a:fontRef idx="minor"/>
          </p:style>
        </p:sp>
        <p:sp>
          <p:nvSpPr>
            <p:cNvPr id="208" name="Google Shape;217;p50"/>
            <p:cNvSpPr/>
            <p:nvPr/>
          </p:nvSpPr>
          <p:spPr>
            <a:xfrm rot="20323200">
              <a:off x="8936640" y="1717920"/>
              <a:ext cx="17640" cy="6480"/>
            </a:xfrm>
            <a:custGeom>
              <a:avLst/>
              <a:gdLst/>
              <a:ahLst/>
              <a:rect l="l" t="t" r="r" b="b"/>
              <a:pathLst>
                <a:path w="153" h="61">
                  <a:moveTo>
                    <a:pt x="1" y="0"/>
                  </a:moveTo>
                  <a:lnTo>
                    <a:pt x="1" y="61"/>
                  </a:lnTo>
                  <a:lnTo>
                    <a:pt x="153" y="30"/>
                  </a:lnTo>
                  <a:lnTo>
                    <a:pt x="122" y="0"/>
                  </a:lnTo>
                  <a:close/>
                </a:path>
              </a:pathLst>
            </a:custGeom>
            <a:solidFill>
              <a:schemeClr val="lt1"/>
            </a:solidFill>
            <a:ln w="0">
              <a:noFill/>
            </a:ln>
          </p:spPr>
          <p:style>
            <a:lnRef idx="0"/>
            <a:fillRef idx="0"/>
            <a:effectRef idx="0"/>
            <a:fontRef idx="minor"/>
          </p:style>
        </p:sp>
        <p:sp>
          <p:nvSpPr>
            <p:cNvPr id="209" name="Google Shape;218;p50"/>
            <p:cNvSpPr/>
            <p:nvPr/>
          </p:nvSpPr>
          <p:spPr>
            <a:xfrm rot="20323200">
              <a:off x="-252000" y="5622840"/>
              <a:ext cx="12960" cy="20880"/>
            </a:xfrm>
            <a:custGeom>
              <a:avLst/>
              <a:gdLst/>
              <a:ahLst/>
              <a:rect l="l" t="t" r="r" b="b"/>
              <a:pathLst>
                <a:path w="113" h="191">
                  <a:moveTo>
                    <a:pt x="51" y="0"/>
                  </a:moveTo>
                  <a:cubicBezTo>
                    <a:pt x="1" y="127"/>
                    <a:pt x="13" y="190"/>
                    <a:pt x="72" y="190"/>
                  </a:cubicBezTo>
                  <a:cubicBezTo>
                    <a:pt x="84" y="190"/>
                    <a:pt x="97" y="188"/>
                    <a:pt x="112" y="183"/>
                  </a:cubicBezTo>
                  <a:lnTo>
                    <a:pt x="51" y="0"/>
                  </a:lnTo>
                  <a:close/>
                </a:path>
              </a:pathLst>
            </a:custGeom>
            <a:solidFill>
              <a:srgbClr val="dd9ba1"/>
            </a:solidFill>
            <a:ln w="0">
              <a:noFill/>
            </a:ln>
          </p:spPr>
          <p:style>
            <a:lnRef idx="0"/>
            <a:fillRef idx="0"/>
            <a:effectRef idx="0"/>
            <a:fontRef idx="minor"/>
          </p:style>
        </p:sp>
        <p:sp>
          <p:nvSpPr>
            <p:cNvPr id="210" name="Google Shape;219;p50"/>
            <p:cNvSpPr/>
            <p:nvPr/>
          </p:nvSpPr>
          <p:spPr>
            <a:xfrm rot="20323200">
              <a:off x="9342000" y="1904760"/>
              <a:ext cx="21240" cy="9360"/>
            </a:xfrm>
            <a:custGeom>
              <a:avLst/>
              <a:gdLst/>
              <a:ahLst/>
              <a:rect l="l" t="t" r="r" b="b"/>
              <a:pathLst>
                <a:path w="183" h="87">
                  <a:moveTo>
                    <a:pt x="1" y="1"/>
                  </a:moveTo>
                  <a:cubicBezTo>
                    <a:pt x="22" y="44"/>
                    <a:pt x="28" y="87"/>
                    <a:pt x="30" y="87"/>
                  </a:cubicBezTo>
                  <a:cubicBezTo>
                    <a:pt x="31" y="87"/>
                    <a:pt x="31" y="79"/>
                    <a:pt x="31" y="61"/>
                  </a:cubicBezTo>
                  <a:lnTo>
                    <a:pt x="183" y="1"/>
                  </a:lnTo>
                  <a:close/>
                </a:path>
              </a:pathLst>
            </a:custGeom>
            <a:solidFill>
              <a:schemeClr val="lt1"/>
            </a:solidFill>
            <a:ln w="0">
              <a:noFill/>
            </a:ln>
          </p:spPr>
          <p:style>
            <a:lnRef idx="0"/>
            <a:fillRef idx="0"/>
            <a:effectRef idx="0"/>
            <a:fontRef idx="minor"/>
          </p:style>
        </p:sp>
        <p:sp>
          <p:nvSpPr>
            <p:cNvPr id="211" name="Google Shape;220;p50"/>
            <p:cNvSpPr/>
            <p:nvPr/>
          </p:nvSpPr>
          <p:spPr>
            <a:xfrm rot="20323200">
              <a:off x="4991760" y="1005840"/>
              <a:ext cx="24840" cy="13320"/>
            </a:xfrm>
            <a:custGeom>
              <a:avLst/>
              <a:gdLst/>
              <a:ahLst/>
              <a:rect l="l" t="t" r="r" b="b"/>
              <a:pathLst>
                <a:path w="214" h="123">
                  <a:moveTo>
                    <a:pt x="0" y="1"/>
                  </a:moveTo>
                  <a:lnTo>
                    <a:pt x="0" y="122"/>
                  </a:lnTo>
                  <a:lnTo>
                    <a:pt x="213" y="1"/>
                  </a:lnTo>
                  <a:close/>
                </a:path>
              </a:pathLst>
            </a:custGeom>
            <a:solidFill>
              <a:schemeClr val="lt1"/>
            </a:solidFill>
            <a:ln w="0">
              <a:noFill/>
            </a:ln>
          </p:spPr>
          <p:style>
            <a:lnRef idx="0"/>
            <a:fillRef idx="0"/>
            <a:effectRef idx="0"/>
            <a:fontRef idx="minor"/>
          </p:style>
        </p:sp>
        <p:sp>
          <p:nvSpPr>
            <p:cNvPr id="212" name="Google Shape;221;p50"/>
            <p:cNvSpPr/>
            <p:nvPr/>
          </p:nvSpPr>
          <p:spPr>
            <a:xfrm rot="20323200">
              <a:off x="4800600" y="1090800"/>
              <a:ext cx="13680" cy="11880"/>
            </a:xfrm>
            <a:custGeom>
              <a:avLst/>
              <a:gdLst/>
              <a:ahLst/>
              <a:rect l="l" t="t" r="r" b="b"/>
              <a:pathLst>
                <a:path w="119" h="109">
                  <a:moveTo>
                    <a:pt x="34" y="1"/>
                  </a:moveTo>
                  <a:cubicBezTo>
                    <a:pt x="1" y="1"/>
                    <a:pt x="7" y="28"/>
                    <a:pt x="28" y="109"/>
                  </a:cubicBezTo>
                  <a:lnTo>
                    <a:pt x="119" y="18"/>
                  </a:lnTo>
                  <a:cubicBezTo>
                    <a:pt x="78" y="8"/>
                    <a:pt x="51" y="1"/>
                    <a:pt x="34" y="1"/>
                  </a:cubicBezTo>
                  <a:close/>
                </a:path>
              </a:pathLst>
            </a:custGeom>
            <a:solidFill>
              <a:schemeClr val="lt1"/>
            </a:solidFill>
            <a:ln w="0">
              <a:noFill/>
            </a:ln>
          </p:spPr>
          <p:style>
            <a:lnRef idx="0"/>
            <a:fillRef idx="0"/>
            <a:effectRef idx="0"/>
            <a:fontRef idx="minor"/>
          </p:style>
        </p:sp>
        <p:sp>
          <p:nvSpPr>
            <p:cNvPr id="213" name="Google Shape;222;p50"/>
            <p:cNvSpPr/>
            <p:nvPr/>
          </p:nvSpPr>
          <p:spPr>
            <a:xfrm rot="20323200">
              <a:off x="4002840" y="1418400"/>
              <a:ext cx="13680" cy="15840"/>
            </a:xfrm>
            <a:custGeom>
              <a:avLst/>
              <a:gdLst/>
              <a:ahLst/>
              <a:rect l="l" t="t" r="r" b="b"/>
              <a:pathLst>
                <a:path w="120" h="146">
                  <a:moveTo>
                    <a:pt x="29" y="0"/>
                  </a:moveTo>
                  <a:lnTo>
                    <a:pt x="29" y="0"/>
                  </a:lnTo>
                  <a:cubicBezTo>
                    <a:pt x="6" y="89"/>
                    <a:pt x="1" y="146"/>
                    <a:pt x="47" y="146"/>
                  </a:cubicBezTo>
                  <a:cubicBezTo>
                    <a:pt x="63" y="146"/>
                    <a:pt x="87" y="138"/>
                    <a:pt x="120" y="122"/>
                  </a:cubicBezTo>
                  <a:lnTo>
                    <a:pt x="29" y="0"/>
                  </a:lnTo>
                  <a:close/>
                </a:path>
              </a:pathLst>
            </a:custGeom>
            <a:solidFill>
              <a:schemeClr val="lt1"/>
            </a:solidFill>
            <a:ln w="0">
              <a:noFill/>
            </a:ln>
          </p:spPr>
          <p:style>
            <a:lnRef idx="0"/>
            <a:fillRef idx="0"/>
            <a:effectRef idx="0"/>
            <a:fontRef idx="minor"/>
          </p:style>
        </p:sp>
        <p:sp>
          <p:nvSpPr>
            <p:cNvPr id="214" name="Google Shape;223;p50"/>
            <p:cNvSpPr/>
            <p:nvPr/>
          </p:nvSpPr>
          <p:spPr>
            <a:xfrm rot="20323200">
              <a:off x="4881960" y="1077840"/>
              <a:ext cx="6840" cy="23400"/>
            </a:xfrm>
            <a:custGeom>
              <a:avLst/>
              <a:gdLst/>
              <a:ahLst/>
              <a:rect l="l" t="t" r="r" b="b"/>
              <a:pathLst>
                <a:path w="62" h="214">
                  <a:moveTo>
                    <a:pt x="1" y="0"/>
                  </a:moveTo>
                  <a:lnTo>
                    <a:pt x="1" y="213"/>
                  </a:lnTo>
                  <a:lnTo>
                    <a:pt x="62" y="213"/>
                  </a:lnTo>
                  <a:lnTo>
                    <a:pt x="31" y="0"/>
                  </a:lnTo>
                  <a:close/>
                </a:path>
              </a:pathLst>
            </a:custGeom>
            <a:solidFill>
              <a:schemeClr val="lt1"/>
            </a:solidFill>
            <a:ln w="0">
              <a:noFill/>
            </a:ln>
          </p:spPr>
          <p:style>
            <a:lnRef idx="0"/>
            <a:fillRef idx="0"/>
            <a:effectRef idx="0"/>
            <a:fontRef idx="minor"/>
          </p:style>
        </p:sp>
        <p:sp>
          <p:nvSpPr>
            <p:cNvPr id="215" name="Google Shape;224;p50"/>
            <p:cNvSpPr/>
            <p:nvPr/>
          </p:nvSpPr>
          <p:spPr>
            <a:xfrm rot="20323200">
              <a:off x="3570840" y="1601640"/>
              <a:ext cx="10800" cy="8640"/>
            </a:xfrm>
            <a:custGeom>
              <a:avLst/>
              <a:gdLst/>
              <a:ahLst/>
              <a:rect l="l" t="t" r="r" b="b"/>
              <a:pathLst>
                <a:path w="93" h="80">
                  <a:moveTo>
                    <a:pt x="92" y="1"/>
                  </a:moveTo>
                  <a:lnTo>
                    <a:pt x="1" y="62"/>
                  </a:lnTo>
                  <a:cubicBezTo>
                    <a:pt x="34" y="73"/>
                    <a:pt x="55" y="80"/>
                    <a:pt x="69" y="80"/>
                  </a:cubicBezTo>
                  <a:cubicBezTo>
                    <a:pt x="92" y="80"/>
                    <a:pt x="92" y="59"/>
                    <a:pt x="92" y="1"/>
                  </a:cubicBezTo>
                  <a:close/>
                </a:path>
              </a:pathLst>
            </a:custGeom>
            <a:solidFill>
              <a:schemeClr val="lt1"/>
            </a:solidFill>
            <a:ln w="0">
              <a:noFill/>
            </a:ln>
          </p:spPr>
          <p:style>
            <a:lnRef idx="0"/>
            <a:fillRef idx="0"/>
            <a:effectRef idx="0"/>
            <a:fontRef idx="minor"/>
          </p:style>
        </p:sp>
        <p:sp>
          <p:nvSpPr>
            <p:cNvPr id="216" name="Google Shape;225;p50"/>
            <p:cNvSpPr/>
            <p:nvPr/>
          </p:nvSpPr>
          <p:spPr>
            <a:xfrm rot="20323200">
              <a:off x="3524400" y="1658880"/>
              <a:ext cx="17640" cy="10080"/>
            </a:xfrm>
            <a:custGeom>
              <a:avLst/>
              <a:gdLst/>
              <a:ahLst/>
              <a:rect l="l" t="t" r="r" b="b"/>
              <a:pathLst>
                <a:path w="153" h="92">
                  <a:moveTo>
                    <a:pt x="1" y="0"/>
                  </a:moveTo>
                  <a:lnTo>
                    <a:pt x="1" y="91"/>
                  </a:lnTo>
                  <a:lnTo>
                    <a:pt x="153" y="31"/>
                  </a:lnTo>
                  <a:lnTo>
                    <a:pt x="153" y="0"/>
                  </a:lnTo>
                  <a:close/>
                </a:path>
              </a:pathLst>
            </a:custGeom>
            <a:solidFill>
              <a:schemeClr val="lt1"/>
            </a:solidFill>
            <a:ln w="0">
              <a:noFill/>
            </a:ln>
          </p:spPr>
          <p:style>
            <a:lnRef idx="0"/>
            <a:fillRef idx="0"/>
            <a:effectRef idx="0"/>
            <a:fontRef idx="minor"/>
          </p:style>
        </p:sp>
        <p:sp>
          <p:nvSpPr>
            <p:cNvPr id="217" name="Google Shape;226;p50"/>
            <p:cNvSpPr/>
            <p:nvPr/>
          </p:nvSpPr>
          <p:spPr>
            <a:xfrm rot="20323200">
              <a:off x="3678840" y="1597320"/>
              <a:ext cx="24840" cy="13320"/>
            </a:xfrm>
            <a:custGeom>
              <a:avLst/>
              <a:gdLst/>
              <a:ahLst/>
              <a:rect l="l" t="t" r="r" b="b"/>
              <a:pathLst>
                <a:path w="214" h="122">
                  <a:moveTo>
                    <a:pt x="1" y="0"/>
                  </a:moveTo>
                  <a:lnTo>
                    <a:pt x="1" y="122"/>
                  </a:lnTo>
                  <a:lnTo>
                    <a:pt x="214" y="0"/>
                  </a:lnTo>
                  <a:close/>
                </a:path>
              </a:pathLst>
            </a:custGeom>
            <a:solidFill>
              <a:schemeClr val="lt1"/>
            </a:solidFill>
            <a:ln w="0">
              <a:noFill/>
            </a:ln>
          </p:spPr>
          <p:style>
            <a:lnRef idx="0"/>
            <a:fillRef idx="0"/>
            <a:effectRef idx="0"/>
            <a:fontRef idx="minor"/>
          </p:style>
        </p:sp>
        <p:sp>
          <p:nvSpPr>
            <p:cNvPr id="218" name="Google Shape;227;p50"/>
            <p:cNvSpPr/>
            <p:nvPr/>
          </p:nvSpPr>
          <p:spPr>
            <a:xfrm rot="20323200">
              <a:off x="3470040" y="1687320"/>
              <a:ext cx="17640" cy="10080"/>
            </a:xfrm>
            <a:custGeom>
              <a:avLst/>
              <a:gdLst/>
              <a:ahLst/>
              <a:rect l="l" t="t" r="r" b="b"/>
              <a:pathLst>
                <a:path w="153" h="92">
                  <a:moveTo>
                    <a:pt x="0" y="0"/>
                  </a:moveTo>
                  <a:cubicBezTo>
                    <a:pt x="0" y="38"/>
                    <a:pt x="0" y="75"/>
                    <a:pt x="0" y="91"/>
                  </a:cubicBezTo>
                  <a:lnTo>
                    <a:pt x="152" y="61"/>
                  </a:lnTo>
                  <a:lnTo>
                    <a:pt x="122" y="0"/>
                  </a:lnTo>
                  <a:close/>
                </a:path>
              </a:pathLst>
            </a:custGeom>
            <a:solidFill>
              <a:schemeClr val="lt1"/>
            </a:solidFill>
            <a:ln w="0">
              <a:noFill/>
            </a:ln>
          </p:spPr>
          <p:style>
            <a:lnRef idx="0"/>
            <a:fillRef idx="0"/>
            <a:effectRef idx="0"/>
            <a:fontRef idx="minor"/>
          </p:style>
        </p:sp>
        <p:sp>
          <p:nvSpPr>
            <p:cNvPr id="219" name="Google Shape;228;p50"/>
            <p:cNvSpPr/>
            <p:nvPr/>
          </p:nvSpPr>
          <p:spPr>
            <a:xfrm rot="20323200">
              <a:off x="7940520" y="10440"/>
              <a:ext cx="21240" cy="10800"/>
            </a:xfrm>
            <a:custGeom>
              <a:avLst/>
              <a:gdLst/>
              <a:ahLst/>
              <a:rect l="l" t="t" r="r" b="b"/>
              <a:pathLst>
                <a:path w="183" h="100">
                  <a:moveTo>
                    <a:pt x="1" y="0"/>
                  </a:moveTo>
                  <a:cubicBezTo>
                    <a:pt x="25" y="50"/>
                    <a:pt x="30" y="99"/>
                    <a:pt x="31" y="99"/>
                  </a:cubicBezTo>
                  <a:cubicBezTo>
                    <a:pt x="31" y="99"/>
                    <a:pt x="31" y="97"/>
                    <a:pt x="31" y="91"/>
                  </a:cubicBezTo>
                  <a:lnTo>
                    <a:pt x="183" y="0"/>
                  </a:lnTo>
                  <a:close/>
                </a:path>
              </a:pathLst>
            </a:custGeom>
            <a:solidFill>
              <a:schemeClr val="lt1"/>
            </a:solidFill>
            <a:ln w="0">
              <a:noFill/>
            </a:ln>
          </p:spPr>
          <p:style>
            <a:lnRef idx="0"/>
            <a:fillRef idx="0"/>
            <a:effectRef idx="0"/>
            <a:fontRef idx="minor"/>
          </p:style>
        </p:sp>
        <p:sp>
          <p:nvSpPr>
            <p:cNvPr id="220" name="Google Shape;229;p50"/>
            <p:cNvSpPr/>
            <p:nvPr/>
          </p:nvSpPr>
          <p:spPr>
            <a:xfrm rot="20323200">
              <a:off x="7126200" y="-51480"/>
              <a:ext cx="6840" cy="16560"/>
            </a:xfrm>
            <a:custGeom>
              <a:avLst/>
              <a:gdLst/>
              <a:ahLst/>
              <a:rect l="l" t="t" r="r" b="b"/>
              <a:pathLst>
                <a:path w="62" h="153">
                  <a:moveTo>
                    <a:pt x="0" y="1"/>
                  </a:moveTo>
                  <a:lnTo>
                    <a:pt x="0" y="153"/>
                  </a:lnTo>
                  <a:lnTo>
                    <a:pt x="61" y="153"/>
                  </a:lnTo>
                  <a:lnTo>
                    <a:pt x="31" y="1"/>
                  </a:lnTo>
                  <a:close/>
                </a:path>
              </a:pathLst>
            </a:custGeom>
            <a:solidFill>
              <a:schemeClr val="lt1"/>
            </a:solidFill>
            <a:ln w="0">
              <a:noFill/>
            </a:ln>
          </p:spPr>
          <p:style>
            <a:lnRef idx="0"/>
            <a:fillRef idx="0"/>
            <a:effectRef idx="0"/>
            <a:fontRef idx="minor"/>
          </p:style>
        </p:sp>
        <p:sp>
          <p:nvSpPr>
            <p:cNvPr id="221" name="Google Shape;230;p50"/>
            <p:cNvSpPr/>
            <p:nvPr/>
          </p:nvSpPr>
          <p:spPr>
            <a:xfrm rot="20323200">
              <a:off x="6622560" y="151560"/>
              <a:ext cx="6840" cy="16560"/>
            </a:xfrm>
            <a:custGeom>
              <a:avLst/>
              <a:gdLst/>
              <a:ahLst/>
              <a:rect l="l" t="t" r="r" b="b"/>
              <a:pathLst>
                <a:path w="62" h="153">
                  <a:moveTo>
                    <a:pt x="1" y="0"/>
                  </a:moveTo>
                  <a:lnTo>
                    <a:pt x="31" y="152"/>
                  </a:lnTo>
                  <a:lnTo>
                    <a:pt x="61" y="152"/>
                  </a:lnTo>
                  <a:lnTo>
                    <a:pt x="61" y="0"/>
                  </a:lnTo>
                  <a:close/>
                </a:path>
              </a:pathLst>
            </a:custGeom>
            <a:solidFill>
              <a:schemeClr val="lt1"/>
            </a:solidFill>
            <a:ln w="0">
              <a:noFill/>
            </a:ln>
          </p:spPr>
          <p:style>
            <a:lnRef idx="0"/>
            <a:fillRef idx="0"/>
            <a:effectRef idx="0"/>
            <a:fontRef idx="minor"/>
          </p:style>
        </p:sp>
        <p:sp>
          <p:nvSpPr>
            <p:cNvPr id="222" name="Google Shape;231;p50"/>
            <p:cNvSpPr/>
            <p:nvPr/>
          </p:nvSpPr>
          <p:spPr>
            <a:xfrm rot="20323200">
              <a:off x="7505280" y="-174960"/>
              <a:ext cx="14040" cy="10080"/>
            </a:xfrm>
            <a:custGeom>
              <a:avLst/>
              <a:gdLst/>
              <a:ahLst/>
              <a:rect l="l" t="t" r="r" b="b"/>
              <a:pathLst>
                <a:path w="122" h="92">
                  <a:moveTo>
                    <a:pt x="0" y="0"/>
                  </a:moveTo>
                  <a:lnTo>
                    <a:pt x="0" y="92"/>
                  </a:lnTo>
                  <a:lnTo>
                    <a:pt x="122" y="61"/>
                  </a:lnTo>
                  <a:lnTo>
                    <a:pt x="122" y="0"/>
                  </a:lnTo>
                  <a:close/>
                </a:path>
              </a:pathLst>
            </a:custGeom>
            <a:solidFill>
              <a:schemeClr val="lt1"/>
            </a:solidFill>
            <a:ln w="0">
              <a:noFill/>
            </a:ln>
          </p:spPr>
          <p:style>
            <a:lnRef idx="0"/>
            <a:fillRef idx="0"/>
            <a:effectRef idx="0"/>
            <a:fontRef idx="minor"/>
          </p:style>
        </p:sp>
        <p:sp>
          <p:nvSpPr>
            <p:cNvPr id="223" name="Google Shape;232;p50"/>
            <p:cNvSpPr/>
            <p:nvPr/>
          </p:nvSpPr>
          <p:spPr>
            <a:xfrm rot="20323200">
              <a:off x="7559640" y="-190440"/>
              <a:ext cx="6840" cy="23400"/>
            </a:xfrm>
            <a:custGeom>
              <a:avLst/>
              <a:gdLst/>
              <a:ahLst/>
              <a:rect l="l" t="t" r="r" b="b"/>
              <a:pathLst>
                <a:path w="62" h="214">
                  <a:moveTo>
                    <a:pt x="31" y="1"/>
                  </a:moveTo>
                  <a:cubicBezTo>
                    <a:pt x="0" y="1"/>
                    <a:pt x="0" y="62"/>
                    <a:pt x="0" y="122"/>
                  </a:cubicBezTo>
                  <a:cubicBezTo>
                    <a:pt x="0" y="183"/>
                    <a:pt x="0" y="214"/>
                    <a:pt x="31" y="214"/>
                  </a:cubicBezTo>
                  <a:cubicBezTo>
                    <a:pt x="31" y="214"/>
                    <a:pt x="61" y="183"/>
                    <a:pt x="61" y="122"/>
                  </a:cubicBezTo>
                  <a:cubicBezTo>
                    <a:pt x="61" y="62"/>
                    <a:pt x="31" y="1"/>
                    <a:pt x="31" y="1"/>
                  </a:cubicBezTo>
                  <a:close/>
                </a:path>
              </a:pathLst>
            </a:custGeom>
            <a:solidFill>
              <a:schemeClr val="lt1"/>
            </a:solidFill>
            <a:ln w="0">
              <a:noFill/>
            </a:ln>
          </p:spPr>
          <p:style>
            <a:lnRef idx="0"/>
            <a:fillRef idx="0"/>
            <a:effectRef idx="0"/>
            <a:fontRef idx="minor"/>
          </p:style>
        </p:sp>
        <p:sp>
          <p:nvSpPr>
            <p:cNvPr id="224" name="Google Shape;233;p50"/>
            <p:cNvSpPr/>
            <p:nvPr/>
          </p:nvSpPr>
          <p:spPr>
            <a:xfrm rot="20323200">
              <a:off x="6564600" y="221760"/>
              <a:ext cx="6840" cy="13320"/>
            </a:xfrm>
            <a:custGeom>
              <a:avLst/>
              <a:gdLst/>
              <a:ahLst/>
              <a:rect l="l" t="t" r="r" b="b"/>
              <a:pathLst>
                <a:path w="62" h="123">
                  <a:moveTo>
                    <a:pt x="1" y="1"/>
                  </a:moveTo>
                  <a:lnTo>
                    <a:pt x="31" y="122"/>
                  </a:lnTo>
                  <a:lnTo>
                    <a:pt x="62" y="122"/>
                  </a:lnTo>
                  <a:lnTo>
                    <a:pt x="62" y="1"/>
                  </a:lnTo>
                  <a:close/>
                </a:path>
              </a:pathLst>
            </a:custGeom>
            <a:solidFill>
              <a:schemeClr val="lt1"/>
            </a:solidFill>
            <a:ln w="0">
              <a:noFill/>
            </a:ln>
          </p:spPr>
          <p:style>
            <a:lnRef idx="0"/>
            <a:fillRef idx="0"/>
            <a:effectRef idx="0"/>
            <a:fontRef idx="minor"/>
          </p:style>
        </p:sp>
        <p:sp>
          <p:nvSpPr>
            <p:cNvPr id="225" name="Google Shape;234;p50"/>
            <p:cNvSpPr/>
            <p:nvPr/>
          </p:nvSpPr>
          <p:spPr>
            <a:xfrm rot="20323200">
              <a:off x="888120" y="2982600"/>
              <a:ext cx="6840" cy="13320"/>
            </a:xfrm>
            <a:custGeom>
              <a:avLst/>
              <a:gdLst/>
              <a:ahLst/>
              <a:rect l="l" t="t" r="r" b="b"/>
              <a:pathLst>
                <a:path w="62" h="122">
                  <a:moveTo>
                    <a:pt x="0" y="0"/>
                  </a:moveTo>
                  <a:lnTo>
                    <a:pt x="31" y="122"/>
                  </a:lnTo>
                  <a:lnTo>
                    <a:pt x="61" y="122"/>
                  </a:lnTo>
                  <a:lnTo>
                    <a:pt x="61" y="0"/>
                  </a:lnTo>
                  <a:close/>
                </a:path>
              </a:pathLst>
            </a:custGeom>
            <a:solidFill>
              <a:schemeClr val="lt1"/>
            </a:solidFill>
            <a:ln w="0">
              <a:noFill/>
            </a:ln>
          </p:spPr>
          <p:style>
            <a:lnRef idx="0"/>
            <a:fillRef idx="0"/>
            <a:effectRef idx="0"/>
            <a:fontRef idx="minor"/>
          </p:style>
        </p:sp>
        <p:sp>
          <p:nvSpPr>
            <p:cNvPr id="226" name="Google Shape;235;p50"/>
            <p:cNvSpPr/>
            <p:nvPr/>
          </p:nvSpPr>
          <p:spPr>
            <a:xfrm rot="20323200">
              <a:off x="6480000" y="262080"/>
              <a:ext cx="6840" cy="13320"/>
            </a:xfrm>
            <a:custGeom>
              <a:avLst/>
              <a:gdLst/>
              <a:ahLst/>
              <a:rect l="l" t="t" r="r" b="b"/>
              <a:pathLst>
                <a:path w="62" h="122">
                  <a:moveTo>
                    <a:pt x="1" y="0"/>
                  </a:moveTo>
                  <a:lnTo>
                    <a:pt x="31" y="122"/>
                  </a:lnTo>
                  <a:lnTo>
                    <a:pt x="61" y="122"/>
                  </a:lnTo>
                  <a:lnTo>
                    <a:pt x="61" y="0"/>
                  </a:lnTo>
                  <a:close/>
                </a:path>
              </a:pathLst>
            </a:custGeom>
            <a:solidFill>
              <a:schemeClr val="lt1"/>
            </a:solidFill>
            <a:ln w="0">
              <a:noFill/>
            </a:ln>
          </p:spPr>
          <p:style>
            <a:lnRef idx="0"/>
            <a:fillRef idx="0"/>
            <a:effectRef idx="0"/>
            <a:fontRef idx="minor"/>
          </p:style>
        </p:sp>
        <p:sp>
          <p:nvSpPr>
            <p:cNvPr id="227" name="Google Shape;236;p50"/>
            <p:cNvSpPr/>
            <p:nvPr/>
          </p:nvSpPr>
          <p:spPr>
            <a:xfrm rot="20323200">
              <a:off x="6401520" y="301680"/>
              <a:ext cx="14040" cy="6480"/>
            </a:xfrm>
            <a:custGeom>
              <a:avLst/>
              <a:gdLst/>
              <a:ahLst/>
              <a:rect l="l" t="t" r="r" b="b"/>
              <a:pathLst>
                <a:path w="122" h="62">
                  <a:moveTo>
                    <a:pt x="0" y="1"/>
                  </a:moveTo>
                  <a:lnTo>
                    <a:pt x="0" y="61"/>
                  </a:lnTo>
                  <a:lnTo>
                    <a:pt x="122" y="31"/>
                  </a:lnTo>
                  <a:lnTo>
                    <a:pt x="122" y="1"/>
                  </a:lnTo>
                  <a:close/>
                </a:path>
              </a:pathLst>
            </a:custGeom>
            <a:solidFill>
              <a:schemeClr val="lt1"/>
            </a:solidFill>
            <a:ln w="0">
              <a:noFill/>
            </a:ln>
          </p:spPr>
          <p:style>
            <a:lnRef idx="0"/>
            <a:fillRef idx="0"/>
            <a:effectRef idx="0"/>
            <a:fontRef idx="minor"/>
          </p:style>
        </p:sp>
        <p:sp>
          <p:nvSpPr>
            <p:cNvPr id="228" name="Google Shape;237;p50"/>
            <p:cNvSpPr/>
            <p:nvPr/>
          </p:nvSpPr>
          <p:spPr>
            <a:xfrm rot="20323200">
              <a:off x="1763640" y="2605680"/>
              <a:ext cx="21240" cy="10080"/>
            </a:xfrm>
            <a:custGeom>
              <a:avLst/>
              <a:gdLst/>
              <a:ahLst/>
              <a:rect l="l" t="t" r="r" b="b"/>
              <a:pathLst>
                <a:path w="183" h="92">
                  <a:moveTo>
                    <a:pt x="0" y="1"/>
                  </a:moveTo>
                  <a:lnTo>
                    <a:pt x="0" y="1"/>
                  </a:lnTo>
                  <a:cubicBezTo>
                    <a:pt x="61" y="62"/>
                    <a:pt x="92" y="92"/>
                    <a:pt x="92" y="92"/>
                  </a:cubicBezTo>
                  <a:cubicBezTo>
                    <a:pt x="122" y="92"/>
                    <a:pt x="152" y="62"/>
                    <a:pt x="183" y="62"/>
                  </a:cubicBezTo>
                  <a:lnTo>
                    <a:pt x="0" y="1"/>
                  </a:lnTo>
                  <a:close/>
                </a:path>
              </a:pathLst>
            </a:custGeom>
            <a:solidFill>
              <a:schemeClr val="lt1"/>
            </a:solidFill>
            <a:ln w="0">
              <a:noFill/>
            </a:ln>
          </p:spPr>
          <p:style>
            <a:lnRef idx="0"/>
            <a:fillRef idx="0"/>
            <a:effectRef idx="0"/>
            <a:fontRef idx="minor"/>
          </p:style>
        </p:sp>
        <p:sp>
          <p:nvSpPr>
            <p:cNvPr id="229" name="Google Shape;238;p50"/>
            <p:cNvSpPr/>
            <p:nvPr/>
          </p:nvSpPr>
          <p:spPr>
            <a:xfrm rot="20323200">
              <a:off x="6750720" y="201960"/>
              <a:ext cx="17640" cy="16560"/>
            </a:xfrm>
            <a:custGeom>
              <a:avLst/>
              <a:gdLst/>
              <a:ahLst/>
              <a:rect l="l" t="t" r="r" b="b"/>
              <a:pathLst>
                <a:path w="153" h="153">
                  <a:moveTo>
                    <a:pt x="31" y="0"/>
                  </a:moveTo>
                  <a:cubicBezTo>
                    <a:pt x="62" y="61"/>
                    <a:pt x="1" y="122"/>
                    <a:pt x="122" y="152"/>
                  </a:cubicBezTo>
                  <a:cubicBezTo>
                    <a:pt x="92" y="92"/>
                    <a:pt x="153" y="0"/>
                    <a:pt x="31" y="0"/>
                  </a:cubicBezTo>
                  <a:close/>
                </a:path>
              </a:pathLst>
            </a:custGeom>
            <a:solidFill>
              <a:schemeClr val="lt1"/>
            </a:solidFill>
            <a:ln w="0">
              <a:noFill/>
            </a:ln>
          </p:spPr>
          <p:style>
            <a:lnRef idx="0"/>
            <a:fillRef idx="0"/>
            <a:effectRef idx="0"/>
            <a:fontRef idx="minor"/>
          </p:style>
        </p:sp>
        <p:sp>
          <p:nvSpPr>
            <p:cNvPr id="230" name="Google Shape;239;p50"/>
            <p:cNvSpPr/>
            <p:nvPr/>
          </p:nvSpPr>
          <p:spPr>
            <a:xfrm rot="20323200">
              <a:off x="8238600" y="893880"/>
              <a:ext cx="6840" cy="13320"/>
            </a:xfrm>
            <a:custGeom>
              <a:avLst/>
              <a:gdLst/>
              <a:ahLst/>
              <a:rect l="l" t="t" r="r" b="b"/>
              <a:pathLst>
                <a:path w="62" h="123">
                  <a:moveTo>
                    <a:pt x="1" y="1"/>
                  </a:moveTo>
                  <a:lnTo>
                    <a:pt x="31" y="122"/>
                  </a:lnTo>
                  <a:lnTo>
                    <a:pt x="62" y="122"/>
                  </a:lnTo>
                  <a:lnTo>
                    <a:pt x="62" y="1"/>
                  </a:lnTo>
                  <a:close/>
                </a:path>
              </a:pathLst>
            </a:custGeom>
            <a:solidFill>
              <a:schemeClr val="lt1"/>
            </a:solidFill>
            <a:ln w="0">
              <a:noFill/>
            </a:ln>
          </p:spPr>
          <p:style>
            <a:lnRef idx="0"/>
            <a:fillRef idx="0"/>
            <a:effectRef idx="0"/>
            <a:fontRef idx="minor"/>
          </p:style>
        </p:sp>
        <p:sp>
          <p:nvSpPr>
            <p:cNvPr id="231" name="Google Shape;240;p50"/>
            <p:cNvSpPr/>
            <p:nvPr/>
          </p:nvSpPr>
          <p:spPr>
            <a:xfrm rot="20323200">
              <a:off x="6429600" y="343080"/>
              <a:ext cx="24840" cy="6480"/>
            </a:xfrm>
            <a:custGeom>
              <a:avLst/>
              <a:gdLst/>
              <a:ahLst/>
              <a:rect l="l" t="t" r="r" b="b"/>
              <a:pathLst>
                <a:path w="214" h="62">
                  <a:moveTo>
                    <a:pt x="122" y="0"/>
                  </a:moveTo>
                  <a:cubicBezTo>
                    <a:pt x="61" y="0"/>
                    <a:pt x="0" y="0"/>
                    <a:pt x="0" y="31"/>
                  </a:cubicBezTo>
                  <a:cubicBezTo>
                    <a:pt x="0" y="31"/>
                    <a:pt x="61" y="61"/>
                    <a:pt x="122" y="61"/>
                  </a:cubicBezTo>
                  <a:cubicBezTo>
                    <a:pt x="183" y="61"/>
                    <a:pt x="213" y="31"/>
                    <a:pt x="213" y="31"/>
                  </a:cubicBezTo>
                  <a:cubicBezTo>
                    <a:pt x="213" y="0"/>
                    <a:pt x="183" y="0"/>
                    <a:pt x="122" y="0"/>
                  </a:cubicBezTo>
                  <a:close/>
                </a:path>
              </a:pathLst>
            </a:custGeom>
            <a:solidFill>
              <a:schemeClr val="lt1"/>
            </a:solidFill>
            <a:ln w="0">
              <a:noFill/>
            </a:ln>
          </p:spPr>
          <p:style>
            <a:lnRef idx="0"/>
            <a:fillRef idx="0"/>
            <a:effectRef idx="0"/>
            <a:fontRef idx="minor"/>
          </p:style>
        </p:sp>
        <p:sp>
          <p:nvSpPr>
            <p:cNvPr id="232" name="Google Shape;241;p50"/>
            <p:cNvSpPr/>
            <p:nvPr/>
          </p:nvSpPr>
          <p:spPr>
            <a:xfrm rot="20323200">
              <a:off x="8495280" y="199080"/>
              <a:ext cx="14040" cy="6480"/>
            </a:xfrm>
            <a:custGeom>
              <a:avLst/>
              <a:gdLst/>
              <a:ahLst/>
              <a:rect l="l" t="t" r="r" b="b"/>
              <a:pathLst>
                <a:path w="123" h="61">
                  <a:moveTo>
                    <a:pt x="1" y="0"/>
                  </a:moveTo>
                  <a:lnTo>
                    <a:pt x="1" y="61"/>
                  </a:lnTo>
                  <a:lnTo>
                    <a:pt x="123" y="30"/>
                  </a:lnTo>
                  <a:lnTo>
                    <a:pt x="123" y="0"/>
                  </a:lnTo>
                  <a:close/>
                </a:path>
              </a:pathLst>
            </a:custGeom>
            <a:solidFill>
              <a:schemeClr val="lt1"/>
            </a:solidFill>
            <a:ln w="0">
              <a:noFill/>
            </a:ln>
          </p:spPr>
          <p:style>
            <a:lnRef idx="0"/>
            <a:fillRef idx="0"/>
            <a:effectRef idx="0"/>
            <a:fontRef idx="minor"/>
          </p:style>
        </p:sp>
        <p:sp>
          <p:nvSpPr>
            <p:cNvPr id="233" name="Google Shape;242;p50"/>
            <p:cNvSpPr/>
            <p:nvPr/>
          </p:nvSpPr>
          <p:spPr>
            <a:xfrm rot="20323200">
              <a:off x="7585920" y="-93960"/>
              <a:ext cx="14040" cy="6480"/>
            </a:xfrm>
            <a:custGeom>
              <a:avLst/>
              <a:gdLst/>
              <a:ahLst/>
              <a:rect l="l" t="t" r="r" b="b"/>
              <a:pathLst>
                <a:path w="123" h="62">
                  <a:moveTo>
                    <a:pt x="0" y="1"/>
                  </a:moveTo>
                  <a:lnTo>
                    <a:pt x="0" y="61"/>
                  </a:lnTo>
                  <a:lnTo>
                    <a:pt x="122" y="31"/>
                  </a:lnTo>
                  <a:lnTo>
                    <a:pt x="122" y="1"/>
                  </a:lnTo>
                  <a:close/>
                </a:path>
              </a:pathLst>
            </a:custGeom>
            <a:solidFill>
              <a:schemeClr val="lt1"/>
            </a:solidFill>
            <a:ln w="0">
              <a:noFill/>
            </a:ln>
          </p:spPr>
          <p:style>
            <a:lnRef idx="0"/>
            <a:fillRef idx="0"/>
            <a:effectRef idx="0"/>
            <a:fontRef idx="minor"/>
          </p:style>
        </p:sp>
        <p:sp>
          <p:nvSpPr>
            <p:cNvPr id="234" name="Google Shape;243;p50"/>
            <p:cNvSpPr/>
            <p:nvPr/>
          </p:nvSpPr>
          <p:spPr>
            <a:xfrm rot="20323200">
              <a:off x="8641440" y="813600"/>
              <a:ext cx="6840" cy="23400"/>
            </a:xfrm>
            <a:custGeom>
              <a:avLst/>
              <a:gdLst/>
              <a:ahLst/>
              <a:rect l="l" t="t" r="r" b="b"/>
              <a:pathLst>
                <a:path w="61" h="214">
                  <a:moveTo>
                    <a:pt x="30" y="1"/>
                  </a:moveTo>
                  <a:cubicBezTo>
                    <a:pt x="30" y="1"/>
                    <a:pt x="0" y="62"/>
                    <a:pt x="0" y="122"/>
                  </a:cubicBezTo>
                  <a:cubicBezTo>
                    <a:pt x="0" y="183"/>
                    <a:pt x="30" y="214"/>
                    <a:pt x="30" y="214"/>
                  </a:cubicBezTo>
                  <a:cubicBezTo>
                    <a:pt x="61" y="214"/>
                    <a:pt x="61" y="183"/>
                    <a:pt x="61" y="122"/>
                  </a:cubicBezTo>
                  <a:cubicBezTo>
                    <a:pt x="61" y="62"/>
                    <a:pt x="61" y="1"/>
                    <a:pt x="30" y="1"/>
                  </a:cubicBezTo>
                  <a:close/>
                </a:path>
              </a:pathLst>
            </a:custGeom>
            <a:solidFill>
              <a:schemeClr val="lt1"/>
            </a:solidFill>
            <a:ln w="0">
              <a:noFill/>
            </a:ln>
          </p:spPr>
          <p:style>
            <a:lnRef idx="0"/>
            <a:fillRef idx="0"/>
            <a:effectRef idx="0"/>
            <a:fontRef idx="minor"/>
          </p:style>
        </p:sp>
        <p:sp>
          <p:nvSpPr>
            <p:cNvPr id="235" name="Google Shape;244;p50"/>
            <p:cNvSpPr/>
            <p:nvPr/>
          </p:nvSpPr>
          <p:spPr>
            <a:xfrm rot="20323200">
              <a:off x="7584480" y="-67680"/>
              <a:ext cx="14040" cy="6480"/>
            </a:xfrm>
            <a:custGeom>
              <a:avLst/>
              <a:gdLst/>
              <a:ahLst/>
              <a:rect l="l" t="t" r="r" b="b"/>
              <a:pathLst>
                <a:path w="122" h="62">
                  <a:moveTo>
                    <a:pt x="0" y="0"/>
                  </a:moveTo>
                  <a:lnTo>
                    <a:pt x="0" y="61"/>
                  </a:lnTo>
                  <a:lnTo>
                    <a:pt x="122" y="31"/>
                  </a:lnTo>
                  <a:lnTo>
                    <a:pt x="122" y="0"/>
                  </a:lnTo>
                  <a:close/>
                </a:path>
              </a:pathLst>
            </a:custGeom>
            <a:solidFill>
              <a:schemeClr val="lt1"/>
            </a:solidFill>
            <a:ln w="0">
              <a:noFill/>
            </a:ln>
          </p:spPr>
          <p:style>
            <a:lnRef idx="0"/>
            <a:fillRef idx="0"/>
            <a:effectRef idx="0"/>
            <a:fontRef idx="minor"/>
          </p:style>
        </p:sp>
        <p:sp>
          <p:nvSpPr>
            <p:cNvPr id="236" name="Google Shape;245;p50"/>
            <p:cNvSpPr/>
            <p:nvPr/>
          </p:nvSpPr>
          <p:spPr>
            <a:xfrm rot="20323200">
              <a:off x="-279360" y="3608280"/>
              <a:ext cx="6840" cy="16560"/>
            </a:xfrm>
            <a:custGeom>
              <a:avLst/>
              <a:gdLst/>
              <a:ahLst/>
              <a:rect l="l" t="t" r="r" b="b"/>
              <a:pathLst>
                <a:path w="62" h="153">
                  <a:moveTo>
                    <a:pt x="1" y="1"/>
                  </a:moveTo>
                  <a:lnTo>
                    <a:pt x="1" y="153"/>
                  </a:lnTo>
                  <a:lnTo>
                    <a:pt x="61" y="122"/>
                  </a:lnTo>
                  <a:lnTo>
                    <a:pt x="31" y="1"/>
                  </a:lnTo>
                  <a:close/>
                </a:path>
              </a:pathLst>
            </a:custGeom>
            <a:solidFill>
              <a:schemeClr val="lt1"/>
            </a:solidFill>
            <a:ln w="0">
              <a:noFill/>
            </a:ln>
          </p:spPr>
          <p:style>
            <a:lnRef idx="0"/>
            <a:fillRef idx="0"/>
            <a:effectRef idx="0"/>
            <a:fontRef idx="minor"/>
          </p:style>
        </p:sp>
        <p:sp>
          <p:nvSpPr>
            <p:cNvPr id="237" name="Google Shape;246;p50"/>
            <p:cNvSpPr/>
            <p:nvPr/>
          </p:nvSpPr>
          <p:spPr>
            <a:xfrm rot="20323200">
              <a:off x="826200" y="2940840"/>
              <a:ext cx="6840" cy="16560"/>
            </a:xfrm>
            <a:custGeom>
              <a:avLst/>
              <a:gdLst/>
              <a:ahLst/>
              <a:rect l="l" t="t" r="r" b="b"/>
              <a:pathLst>
                <a:path w="62" h="153">
                  <a:moveTo>
                    <a:pt x="1" y="0"/>
                  </a:moveTo>
                  <a:lnTo>
                    <a:pt x="1" y="152"/>
                  </a:lnTo>
                  <a:lnTo>
                    <a:pt x="62" y="91"/>
                  </a:lnTo>
                  <a:lnTo>
                    <a:pt x="1" y="0"/>
                  </a:lnTo>
                  <a:close/>
                </a:path>
              </a:pathLst>
            </a:custGeom>
            <a:solidFill>
              <a:schemeClr val="lt1"/>
            </a:solidFill>
            <a:ln w="0">
              <a:noFill/>
            </a:ln>
          </p:spPr>
          <p:style>
            <a:lnRef idx="0"/>
            <a:fillRef idx="0"/>
            <a:effectRef idx="0"/>
            <a:fontRef idx="minor"/>
          </p:style>
        </p:sp>
        <p:sp>
          <p:nvSpPr>
            <p:cNvPr id="238" name="Google Shape;247;p50"/>
            <p:cNvSpPr/>
            <p:nvPr/>
          </p:nvSpPr>
          <p:spPr>
            <a:xfrm rot="20323200">
              <a:off x="1251720" y="2810160"/>
              <a:ext cx="14040" cy="6480"/>
            </a:xfrm>
            <a:custGeom>
              <a:avLst/>
              <a:gdLst/>
              <a:ahLst/>
              <a:rect l="l" t="t" r="r" b="b"/>
              <a:pathLst>
                <a:path w="123" h="61">
                  <a:moveTo>
                    <a:pt x="122" y="0"/>
                  </a:moveTo>
                  <a:lnTo>
                    <a:pt x="1" y="31"/>
                  </a:lnTo>
                  <a:lnTo>
                    <a:pt x="1" y="61"/>
                  </a:lnTo>
                  <a:lnTo>
                    <a:pt x="122" y="61"/>
                  </a:lnTo>
                  <a:lnTo>
                    <a:pt x="122" y="0"/>
                  </a:lnTo>
                  <a:close/>
                </a:path>
              </a:pathLst>
            </a:custGeom>
            <a:solidFill>
              <a:schemeClr val="lt1"/>
            </a:solidFill>
            <a:ln w="0">
              <a:noFill/>
            </a:ln>
          </p:spPr>
          <p:style>
            <a:lnRef idx="0"/>
            <a:fillRef idx="0"/>
            <a:effectRef idx="0"/>
            <a:fontRef idx="minor"/>
          </p:style>
        </p:sp>
        <p:sp>
          <p:nvSpPr>
            <p:cNvPr id="239" name="Google Shape;248;p50"/>
            <p:cNvSpPr/>
            <p:nvPr/>
          </p:nvSpPr>
          <p:spPr>
            <a:xfrm rot="20323200">
              <a:off x="5357520" y="837720"/>
              <a:ext cx="6840" cy="13320"/>
            </a:xfrm>
            <a:custGeom>
              <a:avLst/>
              <a:gdLst/>
              <a:ahLst/>
              <a:rect l="l" t="t" r="r" b="b"/>
              <a:pathLst>
                <a:path w="62" h="122">
                  <a:moveTo>
                    <a:pt x="1" y="0"/>
                  </a:moveTo>
                  <a:lnTo>
                    <a:pt x="1" y="122"/>
                  </a:lnTo>
                  <a:lnTo>
                    <a:pt x="61" y="122"/>
                  </a:lnTo>
                  <a:lnTo>
                    <a:pt x="61" y="0"/>
                  </a:lnTo>
                  <a:close/>
                </a:path>
              </a:pathLst>
            </a:custGeom>
            <a:solidFill>
              <a:schemeClr val="lt1"/>
            </a:solidFill>
            <a:ln w="0">
              <a:noFill/>
            </a:ln>
          </p:spPr>
          <p:style>
            <a:lnRef idx="0"/>
            <a:fillRef idx="0"/>
            <a:effectRef idx="0"/>
            <a:fontRef idx="minor"/>
          </p:style>
        </p:sp>
        <p:sp>
          <p:nvSpPr>
            <p:cNvPr id="240" name="Google Shape;249;p50"/>
            <p:cNvSpPr/>
            <p:nvPr/>
          </p:nvSpPr>
          <p:spPr>
            <a:xfrm rot="20323200">
              <a:off x="566280" y="3097080"/>
              <a:ext cx="6840" cy="13320"/>
            </a:xfrm>
            <a:custGeom>
              <a:avLst/>
              <a:gdLst/>
              <a:ahLst/>
              <a:rect l="l" t="t" r="r" b="b"/>
              <a:pathLst>
                <a:path w="62" h="122">
                  <a:moveTo>
                    <a:pt x="1" y="0"/>
                  </a:moveTo>
                  <a:lnTo>
                    <a:pt x="31" y="122"/>
                  </a:lnTo>
                  <a:lnTo>
                    <a:pt x="62" y="122"/>
                  </a:lnTo>
                  <a:lnTo>
                    <a:pt x="62" y="0"/>
                  </a:lnTo>
                  <a:close/>
                </a:path>
              </a:pathLst>
            </a:custGeom>
            <a:solidFill>
              <a:schemeClr val="lt1"/>
            </a:solidFill>
            <a:ln w="0">
              <a:noFill/>
            </a:ln>
          </p:spPr>
          <p:style>
            <a:lnRef idx="0"/>
            <a:fillRef idx="0"/>
            <a:effectRef idx="0"/>
            <a:fontRef idx="minor"/>
          </p:style>
        </p:sp>
        <p:sp>
          <p:nvSpPr>
            <p:cNvPr id="241" name="Google Shape;250;p50"/>
            <p:cNvSpPr/>
            <p:nvPr/>
          </p:nvSpPr>
          <p:spPr>
            <a:xfrm rot="20323200">
              <a:off x="8322840" y="64080"/>
              <a:ext cx="24840" cy="3240"/>
            </a:xfrm>
            <a:custGeom>
              <a:avLst/>
              <a:gdLst/>
              <a:ahLst/>
              <a:rect l="l" t="t" r="r" b="b"/>
              <a:pathLst>
                <a:path w="214" h="31">
                  <a:moveTo>
                    <a:pt x="122" y="0"/>
                  </a:moveTo>
                  <a:cubicBezTo>
                    <a:pt x="62" y="0"/>
                    <a:pt x="1" y="0"/>
                    <a:pt x="1" y="31"/>
                  </a:cubicBezTo>
                  <a:lnTo>
                    <a:pt x="213" y="31"/>
                  </a:lnTo>
                  <a:cubicBezTo>
                    <a:pt x="213" y="0"/>
                    <a:pt x="153" y="0"/>
                    <a:pt x="122" y="0"/>
                  </a:cubicBezTo>
                  <a:close/>
                </a:path>
              </a:pathLst>
            </a:custGeom>
            <a:solidFill>
              <a:schemeClr val="lt1"/>
            </a:solidFill>
            <a:ln w="0">
              <a:noFill/>
            </a:ln>
          </p:spPr>
          <p:style>
            <a:lnRef idx="0"/>
            <a:fillRef idx="0"/>
            <a:effectRef idx="0"/>
            <a:fontRef idx="minor"/>
          </p:style>
        </p:sp>
        <p:sp>
          <p:nvSpPr>
            <p:cNvPr id="242" name="Google Shape;251;p50"/>
            <p:cNvSpPr/>
            <p:nvPr/>
          </p:nvSpPr>
          <p:spPr>
            <a:xfrm rot="20323200">
              <a:off x="864720" y="2966400"/>
              <a:ext cx="6840" cy="23400"/>
            </a:xfrm>
            <a:custGeom>
              <a:avLst/>
              <a:gdLst/>
              <a:ahLst/>
              <a:rect l="l" t="t" r="r" b="b"/>
              <a:pathLst>
                <a:path w="62" h="214">
                  <a:moveTo>
                    <a:pt x="31" y="1"/>
                  </a:moveTo>
                  <a:cubicBezTo>
                    <a:pt x="31" y="1"/>
                    <a:pt x="0" y="61"/>
                    <a:pt x="0" y="122"/>
                  </a:cubicBezTo>
                  <a:cubicBezTo>
                    <a:pt x="0" y="183"/>
                    <a:pt x="31" y="213"/>
                    <a:pt x="31" y="213"/>
                  </a:cubicBezTo>
                  <a:cubicBezTo>
                    <a:pt x="61" y="213"/>
                    <a:pt x="61" y="183"/>
                    <a:pt x="61" y="122"/>
                  </a:cubicBezTo>
                  <a:cubicBezTo>
                    <a:pt x="61" y="61"/>
                    <a:pt x="61" y="1"/>
                    <a:pt x="31" y="1"/>
                  </a:cubicBezTo>
                  <a:close/>
                </a:path>
              </a:pathLst>
            </a:custGeom>
            <a:solidFill>
              <a:schemeClr val="lt1"/>
            </a:solidFill>
            <a:ln w="0">
              <a:noFill/>
            </a:ln>
          </p:spPr>
          <p:style>
            <a:lnRef idx="0"/>
            <a:fillRef idx="0"/>
            <a:effectRef idx="0"/>
            <a:fontRef idx="minor"/>
          </p:style>
        </p:sp>
        <p:sp>
          <p:nvSpPr>
            <p:cNvPr id="243" name="Google Shape;252;p50"/>
            <p:cNvSpPr/>
            <p:nvPr/>
          </p:nvSpPr>
          <p:spPr>
            <a:xfrm rot="20323200">
              <a:off x="8811360" y="794520"/>
              <a:ext cx="6840" cy="23400"/>
            </a:xfrm>
            <a:custGeom>
              <a:avLst/>
              <a:gdLst/>
              <a:ahLst/>
              <a:rect l="l" t="t" r="r" b="b"/>
              <a:pathLst>
                <a:path w="62" h="214">
                  <a:moveTo>
                    <a:pt x="31" y="1"/>
                  </a:moveTo>
                  <a:cubicBezTo>
                    <a:pt x="31" y="1"/>
                    <a:pt x="0" y="62"/>
                    <a:pt x="0" y="92"/>
                  </a:cubicBezTo>
                  <a:cubicBezTo>
                    <a:pt x="0" y="153"/>
                    <a:pt x="31" y="214"/>
                    <a:pt x="31" y="214"/>
                  </a:cubicBezTo>
                  <a:cubicBezTo>
                    <a:pt x="61" y="214"/>
                    <a:pt x="61" y="153"/>
                    <a:pt x="61" y="92"/>
                  </a:cubicBezTo>
                  <a:cubicBezTo>
                    <a:pt x="61" y="62"/>
                    <a:pt x="61" y="1"/>
                    <a:pt x="31" y="1"/>
                  </a:cubicBezTo>
                  <a:close/>
                </a:path>
              </a:pathLst>
            </a:custGeom>
            <a:solidFill>
              <a:schemeClr val="lt1"/>
            </a:solidFill>
            <a:ln w="0">
              <a:noFill/>
            </a:ln>
          </p:spPr>
          <p:style>
            <a:lnRef idx="0"/>
            <a:fillRef idx="0"/>
            <a:effectRef idx="0"/>
            <a:fontRef idx="minor"/>
          </p:style>
        </p:sp>
        <p:sp>
          <p:nvSpPr>
            <p:cNvPr id="244" name="Google Shape;253;p50"/>
            <p:cNvSpPr/>
            <p:nvPr/>
          </p:nvSpPr>
          <p:spPr>
            <a:xfrm rot="20323200">
              <a:off x="2175840" y="2415600"/>
              <a:ext cx="6840" cy="13320"/>
            </a:xfrm>
            <a:custGeom>
              <a:avLst/>
              <a:gdLst/>
              <a:ahLst/>
              <a:rect l="l" t="t" r="r" b="b"/>
              <a:pathLst>
                <a:path w="61" h="122">
                  <a:moveTo>
                    <a:pt x="0" y="0"/>
                  </a:moveTo>
                  <a:lnTo>
                    <a:pt x="0" y="122"/>
                  </a:lnTo>
                  <a:lnTo>
                    <a:pt x="61" y="122"/>
                  </a:lnTo>
                  <a:lnTo>
                    <a:pt x="31" y="0"/>
                  </a:lnTo>
                  <a:close/>
                </a:path>
              </a:pathLst>
            </a:custGeom>
            <a:solidFill>
              <a:schemeClr val="lt1"/>
            </a:solidFill>
            <a:ln w="0">
              <a:noFill/>
            </a:ln>
          </p:spPr>
          <p:style>
            <a:lnRef idx="0"/>
            <a:fillRef idx="0"/>
            <a:effectRef idx="0"/>
            <a:fontRef idx="minor"/>
          </p:style>
        </p:sp>
        <p:sp>
          <p:nvSpPr>
            <p:cNvPr id="245" name="Google Shape;254;p50"/>
            <p:cNvSpPr/>
            <p:nvPr/>
          </p:nvSpPr>
          <p:spPr>
            <a:xfrm rot="20323200">
              <a:off x="97200" y="3308760"/>
              <a:ext cx="6840" cy="13320"/>
            </a:xfrm>
            <a:custGeom>
              <a:avLst/>
              <a:gdLst/>
              <a:ahLst/>
              <a:rect l="l" t="t" r="r" b="b"/>
              <a:pathLst>
                <a:path w="62" h="122">
                  <a:moveTo>
                    <a:pt x="0" y="0"/>
                  </a:moveTo>
                  <a:lnTo>
                    <a:pt x="31" y="122"/>
                  </a:lnTo>
                  <a:lnTo>
                    <a:pt x="61" y="122"/>
                  </a:lnTo>
                  <a:lnTo>
                    <a:pt x="61" y="0"/>
                  </a:lnTo>
                  <a:close/>
                </a:path>
              </a:pathLst>
            </a:custGeom>
            <a:solidFill>
              <a:schemeClr val="lt1"/>
            </a:solidFill>
            <a:ln w="0">
              <a:noFill/>
            </a:ln>
          </p:spPr>
          <p:style>
            <a:lnRef idx="0"/>
            <a:fillRef idx="0"/>
            <a:effectRef idx="0"/>
            <a:fontRef idx="minor"/>
          </p:style>
        </p:sp>
        <p:sp>
          <p:nvSpPr>
            <p:cNvPr id="246" name="Google Shape;255;p50"/>
            <p:cNvSpPr/>
            <p:nvPr/>
          </p:nvSpPr>
          <p:spPr>
            <a:xfrm rot="20323200">
              <a:off x="8989560" y="833400"/>
              <a:ext cx="24840" cy="6480"/>
            </a:xfrm>
            <a:custGeom>
              <a:avLst/>
              <a:gdLst/>
              <a:ahLst/>
              <a:rect l="l" t="t" r="r" b="b"/>
              <a:pathLst>
                <a:path w="214" h="62">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w="0">
              <a:noFill/>
            </a:ln>
          </p:spPr>
          <p:style>
            <a:lnRef idx="0"/>
            <a:fillRef idx="0"/>
            <a:effectRef idx="0"/>
            <a:fontRef idx="minor"/>
          </p:style>
        </p:sp>
        <p:sp>
          <p:nvSpPr>
            <p:cNvPr id="247" name="Google Shape;256;p50"/>
            <p:cNvSpPr/>
            <p:nvPr/>
          </p:nvSpPr>
          <p:spPr>
            <a:xfrm rot="20323200">
              <a:off x="7722360" y="-326160"/>
              <a:ext cx="3240" cy="23400"/>
            </a:xfrm>
            <a:custGeom>
              <a:avLst/>
              <a:gdLst/>
              <a:ahLst/>
              <a:rect l="l" t="t" r="r" b="b"/>
              <a:pathLst>
                <a:path w="31" h="214">
                  <a:moveTo>
                    <a:pt x="31" y="1"/>
                  </a:moveTo>
                  <a:cubicBezTo>
                    <a:pt x="0" y="1"/>
                    <a:pt x="0" y="62"/>
                    <a:pt x="0" y="122"/>
                  </a:cubicBezTo>
                  <a:cubicBezTo>
                    <a:pt x="0" y="183"/>
                    <a:pt x="0" y="214"/>
                    <a:pt x="31" y="214"/>
                  </a:cubicBezTo>
                  <a:cubicBezTo>
                    <a:pt x="31" y="214"/>
                    <a:pt x="31" y="183"/>
                    <a:pt x="31" y="122"/>
                  </a:cubicBezTo>
                  <a:cubicBezTo>
                    <a:pt x="31" y="62"/>
                    <a:pt x="31" y="1"/>
                    <a:pt x="31" y="1"/>
                  </a:cubicBezTo>
                  <a:close/>
                </a:path>
              </a:pathLst>
            </a:custGeom>
            <a:solidFill>
              <a:schemeClr val="lt1"/>
            </a:solidFill>
            <a:ln w="0">
              <a:noFill/>
            </a:ln>
          </p:spPr>
          <p:style>
            <a:lnRef idx="0"/>
            <a:fillRef idx="0"/>
            <a:effectRef idx="0"/>
            <a:fontRef idx="minor"/>
          </p:style>
        </p:sp>
        <p:sp>
          <p:nvSpPr>
            <p:cNvPr id="248" name="Google Shape;257;p50"/>
            <p:cNvSpPr/>
            <p:nvPr/>
          </p:nvSpPr>
          <p:spPr>
            <a:xfrm rot="20323200">
              <a:off x="-54720" y="3393720"/>
              <a:ext cx="6840" cy="13320"/>
            </a:xfrm>
            <a:custGeom>
              <a:avLst/>
              <a:gdLst/>
              <a:ahLst/>
              <a:rect l="l" t="t" r="r" b="b"/>
              <a:pathLst>
                <a:path w="62" h="122">
                  <a:moveTo>
                    <a:pt x="0" y="0"/>
                  </a:moveTo>
                  <a:lnTo>
                    <a:pt x="0" y="122"/>
                  </a:lnTo>
                  <a:lnTo>
                    <a:pt x="61" y="122"/>
                  </a:lnTo>
                  <a:lnTo>
                    <a:pt x="31" y="0"/>
                  </a:lnTo>
                  <a:close/>
                </a:path>
              </a:pathLst>
            </a:custGeom>
            <a:solidFill>
              <a:schemeClr val="lt1"/>
            </a:solidFill>
            <a:ln w="0">
              <a:noFill/>
            </a:ln>
          </p:spPr>
          <p:style>
            <a:lnRef idx="0"/>
            <a:fillRef idx="0"/>
            <a:effectRef idx="0"/>
            <a:fontRef idx="minor"/>
          </p:style>
        </p:sp>
        <p:sp>
          <p:nvSpPr>
            <p:cNvPr id="249" name="Google Shape;258;p50"/>
            <p:cNvSpPr/>
            <p:nvPr/>
          </p:nvSpPr>
          <p:spPr>
            <a:xfrm rot="20323200">
              <a:off x="-144360" y="3979800"/>
              <a:ext cx="14040" cy="6480"/>
            </a:xfrm>
            <a:custGeom>
              <a:avLst/>
              <a:gdLst/>
              <a:ahLst/>
              <a:rect l="l" t="t" r="r" b="b"/>
              <a:pathLst>
                <a:path w="123" h="61">
                  <a:moveTo>
                    <a:pt x="1" y="0"/>
                  </a:moveTo>
                  <a:lnTo>
                    <a:pt x="1" y="61"/>
                  </a:lnTo>
                  <a:lnTo>
                    <a:pt x="122" y="31"/>
                  </a:lnTo>
                  <a:lnTo>
                    <a:pt x="122" y="0"/>
                  </a:lnTo>
                  <a:close/>
                </a:path>
              </a:pathLst>
            </a:custGeom>
            <a:solidFill>
              <a:schemeClr val="lt1"/>
            </a:solidFill>
            <a:ln w="0">
              <a:noFill/>
            </a:ln>
          </p:spPr>
          <p:style>
            <a:lnRef idx="0"/>
            <a:fillRef idx="0"/>
            <a:effectRef idx="0"/>
            <a:fontRef idx="minor"/>
          </p:style>
        </p:sp>
        <p:sp>
          <p:nvSpPr>
            <p:cNvPr id="250" name="Google Shape;259;p50"/>
            <p:cNvSpPr/>
            <p:nvPr/>
          </p:nvSpPr>
          <p:spPr>
            <a:xfrm rot="20323200">
              <a:off x="7737120" y="-311400"/>
              <a:ext cx="24840" cy="6480"/>
            </a:xfrm>
            <a:custGeom>
              <a:avLst/>
              <a:gdLst/>
              <a:ahLst/>
              <a:rect l="l" t="t" r="r" b="b"/>
              <a:pathLst>
                <a:path w="214" h="62">
                  <a:moveTo>
                    <a:pt x="122" y="1"/>
                  </a:moveTo>
                  <a:cubicBezTo>
                    <a:pt x="61" y="1"/>
                    <a:pt x="1" y="1"/>
                    <a:pt x="1" y="31"/>
                  </a:cubicBezTo>
                  <a:cubicBezTo>
                    <a:pt x="1" y="31"/>
                    <a:pt x="61" y="61"/>
                    <a:pt x="122" y="61"/>
                  </a:cubicBezTo>
                  <a:cubicBezTo>
                    <a:pt x="153" y="61"/>
                    <a:pt x="213" y="31"/>
                    <a:pt x="213" y="31"/>
                  </a:cubicBezTo>
                  <a:cubicBezTo>
                    <a:pt x="213" y="1"/>
                    <a:pt x="153" y="1"/>
                    <a:pt x="122" y="1"/>
                  </a:cubicBezTo>
                  <a:close/>
                </a:path>
              </a:pathLst>
            </a:custGeom>
            <a:solidFill>
              <a:schemeClr val="lt1"/>
            </a:solidFill>
            <a:ln w="0">
              <a:noFill/>
            </a:ln>
          </p:spPr>
          <p:style>
            <a:lnRef idx="0"/>
            <a:fillRef idx="0"/>
            <a:effectRef idx="0"/>
            <a:fontRef idx="minor"/>
          </p:style>
        </p:sp>
        <p:sp>
          <p:nvSpPr>
            <p:cNvPr id="251" name="Google Shape;260;p50"/>
            <p:cNvSpPr/>
            <p:nvPr/>
          </p:nvSpPr>
          <p:spPr>
            <a:xfrm rot="20323200">
              <a:off x="9709560" y="797400"/>
              <a:ext cx="6840" cy="13320"/>
            </a:xfrm>
            <a:custGeom>
              <a:avLst/>
              <a:gdLst/>
              <a:ahLst/>
              <a:rect l="l" t="t" r="r" b="b"/>
              <a:pathLst>
                <a:path w="62" h="122">
                  <a:moveTo>
                    <a:pt x="0" y="0"/>
                  </a:moveTo>
                  <a:lnTo>
                    <a:pt x="0" y="122"/>
                  </a:lnTo>
                  <a:lnTo>
                    <a:pt x="61" y="122"/>
                  </a:lnTo>
                  <a:lnTo>
                    <a:pt x="61" y="0"/>
                  </a:lnTo>
                  <a:close/>
                </a:path>
              </a:pathLst>
            </a:custGeom>
            <a:solidFill>
              <a:schemeClr val="lt1"/>
            </a:solidFill>
            <a:ln w="0">
              <a:noFill/>
            </a:ln>
          </p:spPr>
          <p:style>
            <a:lnRef idx="0"/>
            <a:fillRef idx="0"/>
            <a:effectRef idx="0"/>
            <a:fontRef idx="minor"/>
          </p:style>
        </p:sp>
        <p:sp>
          <p:nvSpPr>
            <p:cNvPr id="252" name="Google Shape;261;p50"/>
            <p:cNvSpPr/>
            <p:nvPr/>
          </p:nvSpPr>
          <p:spPr>
            <a:xfrm rot="20323200">
              <a:off x="628920" y="3002760"/>
              <a:ext cx="24840" cy="6480"/>
            </a:xfrm>
            <a:custGeom>
              <a:avLst/>
              <a:gdLst/>
              <a:ahLst/>
              <a:rect l="l" t="t" r="r" b="b"/>
              <a:pathLst>
                <a:path w="213" h="62">
                  <a:moveTo>
                    <a:pt x="91" y="1"/>
                  </a:moveTo>
                  <a:cubicBezTo>
                    <a:pt x="31" y="1"/>
                    <a:pt x="0" y="31"/>
                    <a:pt x="0" y="31"/>
                  </a:cubicBezTo>
                  <a:cubicBezTo>
                    <a:pt x="0" y="62"/>
                    <a:pt x="31" y="62"/>
                    <a:pt x="91" y="62"/>
                  </a:cubicBezTo>
                  <a:cubicBezTo>
                    <a:pt x="152" y="62"/>
                    <a:pt x="213" y="62"/>
                    <a:pt x="213" y="31"/>
                  </a:cubicBezTo>
                  <a:cubicBezTo>
                    <a:pt x="213" y="31"/>
                    <a:pt x="152" y="1"/>
                    <a:pt x="91" y="1"/>
                  </a:cubicBezTo>
                  <a:close/>
                </a:path>
              </a:pathLst>
            </a:custGeom>
            <a:solidFill>
              <a:schemeClr val="lt1"/>
            </a:solidFill>
            <a:ln w="0">
              <a:noFill/>
            </a:ln>
          </p:spPr>
          <p:style>
            <a:lnRef idx="0"/>
            <a:fillRef idx="0"/>
            <a:effectRef idx="0"/>
            <a:fontRef idx="minor"/>
          </p:style>
        </p:sp>
        <p:sp>
          <p:nvSpPr>
            <p:cNvPr id="253" name="Google Shape;262;p50"/>
            <p:cNvSpPr/>
            <p:nvPr/>
          </p:nvSpPr>
          <p:spPr>
            <a:xfrm rot="20323200">
              <a:off x="8000280" y="115200"/>
              <a:ext cx="17640" cy="10080"/>
            </a:xfrm>
            <a:custGeom>
              <a:avLst/>
              <a:gdLst/>
              <a:ahLst/>
              <a:rect l="l" t="t" r="r" b="b"/>
              <a:pathLst>
                <a:path w="153" h="92">
                  <a:moveTo>
                    <a:pt x="1" y="0"/>
                  </a:moveTo>
                  <a:cubicBezTo>
                    <a:pt x="31" y="61"/>
                    <a:pt x="61" y="91"/>
                    <a:pt x="61" y="91"/>
                  </a:cubicBezTo>
                  <a:cubicBezTo>
                    <a:pt x="92" y="61"/>
                    <a:pt x="122" y="61"/>
                    <a:pt x="152" y="61"/>
                  </a:cubicBezTo>
                  <a:lnTo>
                    <a:pt x="1" y="0"/>
                  </a:lnTo>
                  <a:close/>
                </a:path>
              </a:pathLst>
            </a:custGeom>
            <a:solidFill>
              <a:schemeClr val="lt1"/>
            </a:solidFill>
            <a:ln w="0">
              <a:noFill/>
            </a:ln>
          </p:spPr>
          <p:style>
            <a:lnRef idx="0"/>
            <a:fillRef idx="0"/>
            <a:effectRef idx="0"/>
            <a:fontRef idx="minor"/>
          </p:style>
        </p:sp>
        <p:sp>
          <p:nvSpPr>
            <p:cNvPr id="254" name="Google Shape;263;p50"/>
            <p:cNvSpPr/>
            <p:nvPr/>
          </p:nvSpPr>
          <p:spPr>
            <a:xfrm rot="20323200">
              <a:off x="207360" y="3156840"/>
              <a:ext cx="6840" cy="13320"/>
            </a:xfrm>
            <a:custGeom>
              <a:avLst/>
              <a:gdLst/>
              <a:ahLst/>
              <a:rect l="l" t="t" r="r" b="b"/>
              <a:pathLst>
                <a:path w="62" h="122">
                  <a:moveTo>
                    <a:pt x="1" y="0"/>
                  </a:moveTo>
                  <a:lnTo>
                    <a:pt x="1" y="122"/>
                  </a:lnTo>
                  <a:lnTo>
                    <a:pt x="61" y="122"/>
                  </a:lnTo>
                  <a:lnTo>
                    <a:pt x="31" y="0"/>
                  </a:lnTo>
                  <a:close/>
                </a:path>
              </a:pathLst>
            </a:custGeom>
            <a:solidFill>
              <a:schemeClr val="lt1"/>
            </a:solidFill>
            <a:ln w="0">
              <a:noFill/>
            </a:ln>
          </p:spPr>
          <p:style>
            <a:lnRef idx="0"/>
            <a:fillRef idx="0"/>
            <a:effectRef idx="0"/>
            <a:fontRef idx="minor"/>
          </p:style>
        </p:sp>
        <p:sp>
          <p:nvSpPr>
            <p:cNvPr id="255" name="Google Shape;264;p50"/>
            <p:cNvSpPr/>
            <p:nvPr/>
          </p:nvSpPr>
          <p:spPr>
            <a:xfrm rot="20323200">
              <a:off x="9732960" y="941040"/>
              <a:ext cx="21240" cy="3240"/>
            </a:xfrm>
            <a:custGeom>
              <a:avLst/>
              <a:gdLst/>
              <a:ahLst/>
              <a:rect l="l" t="t" r="r" b="b"/>
              <a:pathLst>
                <a:path w="183" h="31">
                  <a:moveTo>
                    <a:pt x="0" y="0"/>
                  </a:moveTo>
                  <a:cubicBezTo>
                    <a:pt x="0" y="31"/>
                    <a:pt x="31" y="31"/>
                    <a:pt x="92" y="31"/>
                  </a:cubicBezTo>
                  <a:cubicBezTo>
                    <a:pt x="152" y="31"/>
                    <a:pt x="183" y="31"/>
                    <a:pt x="183" y="0"/>
                  </a:cubicBezTo>
                  <a:close/>
                </a:path>
              </a:pathLst>
            </a:custGeom>
            <a:solidFill>
              <a:schemeClr val="lt1"/>
            </a:solidFill>
            <a:ln w="0">
              <a:noFill/>
            </a:ln>
          </p:spPr>
          <p:style>
            <a:lnRef idx="0"/>
            <a:fillRef idx="0"/>
            <a:effectRef idx="0"/>
            <a:fontRef idx="minor"/>
          </p:style>
        </p:sp>
        <p:sp>
          <p:nvSpPr>
            <p:cNvPr id="256" name="Google Shape;265;p50"/>
            <p:cNvSpPr/>
            <p:nvPr/>
          </p:nvSpPr>
          <p:spPr>
            <a:xfrm rot="20323200">
              <a:off x="944280" y="2858760"/>
              <a:ext cx="6840" cy="13320"/>
            </a:xfrm>
            <a:custGeom>
              <a:avLst/>
              <a:gdLst/>
              <a:ahLst/>
              <a:rect l="l" t="t" r="r" b="b"/>
              <a:pathLst>
                <a:path w="61" h="122">
                  <a:moveTo>
                    <a:pt x="0" y="0"/>
                  </a:moveTo>
                  <a:lnTo>
                    <a:pt x="0" y="122"/>
                  </a:lnTo>
                  <a:lnTo>
                    <a:pt x="61" y="122"/>
                  </a:lnTo>
                  <a:lnTo>
                    <a:pt x="31" y="0"/>
                  </a:lnTo>
                  <a:close/>
                </a:path>
              </a:pathLst>
            </a:custGeom>
            <a:solidFill>
              <a:schemeClr val="lt1"/>
            </a:solidFill>
            <a:ln w="0">
              <a:noFill/>
            </a:ln>
          </p:spPr>
          <p:style>
            <a:lnRef idx="0"/>
            <a:fillRef idx="0"/>
            <a:effectRef idx="0"/>
            <a:fontRef idx="minor"/>
          </p:style>
        </p:sp>
        <p:sp>
          <p:nvSpPr>
            <p:cNvPr id="257" name="Google Shape;266;p50"/>
            <p:cNvSpPr/>
            <p:nvPr/>
          </p:nvSpPr>
          <p:spPr>
            <a:xfrm rot="20323200">
              <a:off x="893880" y="2878560"/>
              <a:ext cx="6840" cy="13320"/>
            </a:xfrm>
            <a:custGeom>
              <a:avLst/>
              <a:gdLst/>
              <a:ahLst/>
              <a:rect l="l" t="t" r="r" b="b"/>
              <a:pathLst>
                <a:path w="62" h="122">
                  <a:moveTo>
                    <a:pt x="0" y="0"/>
                  </a:moveTo>
                  <a:lnTo>
                    <a:pt x="0" y="122"/>
                  </a:lnTo>
                  <a:lnTo>
                    <a:pt x="61" y="122"/>
                  </a:lnTo>
                  <a:lnTo>
                    <a:pt x="31" y="0"/>
                  </a:lnTo>
                  <a:close/>
                </a:path>
              </a:pathLst>
            </a:custGeom>
            <a:solidFill>
              <a:schemeClr val="lt1"/>
            </a:solidFill>
            <a:ln w="0">
              <a:noFill/>
            </a:ln>
          </p:spPr>
          <p:style>
            <a:lnRef idx="0"/>
            <a:fillRef idx="0"/>
            <a:effectRef idx="0"/>
            <a:fontRef idx="minor"/>
          </p:style>
        </p:sp>
        <p:sp>
          <p:nvSpPr>
            <p:cNvPr id="258" name="Google Shape;267;p50"/>
            <p:cNvSpPr/>
            <p:nvPr/>
          </p:nvSpPr>
          <p:spPr>
            <a:xfrm rot="20323200">
              <a:off x="687600" y="2946240"/>
              <a:ext cx="14040" cy="6480"/>
            </a:xfrm>
            <a:custGeom>
              <a:avLst/>
              <a:gdLst/>
              <a:ahLst/>
              <a:rect l="l" t="t" r="r" b="b"/>
              <a:pathLst>
                <a:path w="123" h="61">
                  <a:moveTo>
                    <a:pt x="122" y="0"/>
                  </a:moveTo>
                  <a:lnTo>
                    <a:pt x="0" y="30"/>
                  </a:lnTo>
                  <a:lnTo>
                    <a:pt x="0" y="61"/>
                  </a:lnTo>
                  <a:lnTo>
                    <a:pt x="122" y="61"/>
                  </a:lnTo>
                  <a:lnTo>
                    <a:pt x="122" y="0"/>
                  </a:lnTo>
                  <a:close/>
                </a:path>
              </a:pathLst>
            </a:custGeom>
            <a:solidFill>
              <a:schemeClr val="lt1"/>
            </a:solidFill>
            <a:ln w="0">
              <a:noFill/>
            </a:ln>
          </p:spPr>
          <p:style>
            <a:lnRef idx="0"/>
            <a:fillRef idx="0"/>
            <a:effectRef idx="0"/>
            <a:fontRef idx="minor"/>
          </p:style>
        </p:sp>
        <p:sp>
          <p:nvSpPr>
            <p:cNvPr id="259" name="Google Shape;268;p50"/>
            <p:cNvSpPr/>
            <p:nvPr/>
          </p:nvSpPr>
          <p:spPr>
            <a:xfrm rot="20323200">
              <a:off x="8685000" y="448920"/>
              <a:ext cx="14040" cy="6480"/>
            </a:xfrm>
            <a:custGeom>
              <a:avLst/>
              <a:gdLst/>
              <a:ahLst/>
              <a:rect l="l" t="t" r="r" b="b"/>
              <a:pathLst>
                <a:path w="123" h="62">
                  <a:moveTo>
                    <a:pt x="0" y="0"/>
                  </a:moveTo>
                  <a:lnTo>
                    <a:pt x="0" y="61"/>
                  </a:lnTo>
                  <a:lnTo>
                    <a:pt x="122" y="31"/>
                  </a:lnTo>
                  <a:lnTo>
                    <a:pt x="122" y="0"/>
                  </a:lnTo>
                  <a:close/>
                </a:path>
              </a:pathLst>
            </a:custGeom>
            <a:solidFill>
              <a:schemeClr val="lt1"/>
            </a:solidFill>
            <a:ln w="0">
              <a:noFill/>
            </a:ln>
          </p:spPr>
          <p:style>
            <a:lnRef idx="0"/>
            <a:fillRef idx="0"/>
            <a:effectRef idx="0"/>
            <a:fontRef idx="minor"/>
          </p:style>
        </p:sp>
        <p:sp>
          <p:nvSpPr>
            <p:cNvPr id="260" name="Google Shape;269;p50"/>
            <p:cNvSpPr/>
            <p:nvPr/>
          </p:nvSpPr>
          <p:spPr>
            <a:xfrm rot="20323200">
              <a:off x="1898280" y="4231440"/>
              <a:ext cx="14040" cy="6480"/>
            </a:xfrm>
            <a:custGeom>
              <a:avLst/>
              <a:gdLst/>
              <a:ahLst/>
              <a:rect l="l" t="t" r="r" b="b"/>
              <a:pathLst>
                <a:path w="122" h="61">
                  <a:moveTo>
                    <a:pt x="0" y="0"/>
                  </a:moveTo>
                  <a:lnTo>
                    <a:pt x="0" y="61"/>
                  </a:lnTo>
                  <a:lnTo>
                    <a:pt x="122" y="30"/>
                  </a:lnTo>
                  <a:lnTo>
                    <a:pt x="122" y="0"/>
                  </a:lnTo>
                  <a:close/>
                </a:path>
              </a:pathLst>
            </a:custGeom>
            <a:solidFill>
              <a:schemeClr val="lt1"/>
            </a:solidFill>
            <a:ln w="0">
              <a:noFill/>
            </a:ln>
          </p:spPr>
          <p:style>
            <a:lnRef idx="0"/>
            <a:fillRef idx="0"/>
            <a:effectRef idx="0"/>
            <a:fontRef idx="minor"/>
          </p:style>
        </p:sp>
        <p:sp>
          <p:nvSpPr>
            <p:cNvPr id="261" name="Google Shape;270;p50"/>
            <p:cNvSpPr/>
            <p:nvPr/>
          </p:nvSpPr>
          <p:spPr>
            <a:xfrm rot="20323200">
              <a:off x="2003760" y="2419560"/>
              <a:ext cx="10440" cy="13320"/>
            </a:xfrm>
            <a:custGeom>
              <a:avLst/>
              <a:gdLst/>
              <a:ahLst/>
              <a:rect l="l" t="t" r="r" b="b"/>
              <a:pathLst>
                <a:path w="92" h="123">
                  <a:moveTo>
                    <a:pt x="0" y="0"/>
                  </a:moveTo>
                  <a:lnTo>
                    <a:pt x="31" y="122"/>
                  </a:lnTo>
                  <a:lnTo>
                    <a:pt x="92" y="122"/>
                  </a:lnTo>
                  <a:lnTo>
                    <a:pt x="92" y="0"/>
                  </a:lnTo>
                  <a:close/>
                </a:path>
              </a:pathLst>
            </a:custGeom>
            <a:solidFill>
              <a:schemeClr val="lt1"/>
            </a:solidFill>
            <a:ln w="0">
              <a:noFill/>
            </a:ln>
          </p:spPr>
          <p:style>
            <a:lnRef idx="0"/>
            <a:fillRef idx="0"/>
            <a:effectRef idx="0"/>
            <a:fontRef idx="minor"/>
          </p:style>
        </p:sp>
        <p:sp>
          <p:nvSpPr>
            <p:cNvPr id="262" name="Google Shape;271;p50"/>
            <p:cNvSpPr/>
            <p:nvPr/>
          </p:nvSpPr>
          <p:spPr>
            <a:xfrm rot="20323200">
              <a:off x="1698480" y="4332240"/>
              <a:ext cx="24840" cy="6480"/>
            </a:xfrm>
            <a:custGeom>
              <a:avLst/>
              <a:gdLst/>
              <a:ahLst/>
              <a:rect l="l" t="t" r="r" b="b"/>
              <a:pathLst>
                <a:path w="214" h="62">
                  <a:moveTo>
                    <a:pt x="92" y="1"/>
                  </a:moveTo>
                  <a:cubicBezTo>
                    <a:pt x="62" y="1"/>
                    <a:pt x="1" y="31"/>
                    <a:pt x="1" y="31"/>
                  </a:cubicBezTo>
                  <a:cubicBezTo>
                    <a:pt x="1" y="62"/>
                    <a:pt x="62" y="62"/>
                    <a:pt x="92" y="62"/>
                  </a:cubicBezTo>
                  <a:cubicBezTo>
                    <a:pt x="153" y="62"/>
                    <a:pt x="214" y="62"/>
                    <a:pt x="214" y="31"/>
                  </a:cubicBezTo>
                  <a:cubicBezTo>
                    <a:pt x="214" y="31"/>
                    <a:pt x="153" y="1"/>
                    <a:pt x="92" y="1"/>
                  </a:cubicBezTo>
                  <a:close/>
                </a:path>
              </a:pathLst>
            </a:custGeom>
            <a:solidFill>
              <a:schemeClr val="lt1"/>
            </a:solidFill>
            <a:ln w="0">
              <a:noFill/>
            </a:ln>
          </p:spPr>
          <p:style>
            <a:lnRef idx="0"/>
            <a:fillRef idx="0"/>
            <a:effectRef idx="0"/>
            <a:fontRef idx="minor"/>
          </p:style>
        </p:sp>
        <p:sp>
          <p:nvSpPr>
            <p:cNvPr id="263" name="Google Shape;272;p50"/>
            <p:cNvSpPr/>
            <p:nvPr/>
          </p:nvSpPr>
          <p:spPr>
            <a:xfrm rot="20323200">
              <a:off x="9257760" y="1398240"/>
              <a:ext cx="10440" cy="16560"/>
            </a:xfrm>
            <a:custGeom>
              <a:avLst/>
              <a:gdLst/>
              <a:ahLst/>
              <a:rect l="l" t="t" r="r" b="b"/>
              <a:pathLst>
                <a:path w="92" h="153">
                  <a:moveTo>
                    <a:pt x="0" y="1"/>
                  </a:moveTo>
                  <a:lnTo>
                    <a:pt x="30" y="153"/>
                  </a:lnTo>
                  <a:lnTo>
                    <a:pt x="91" y="153"/>
                  </a:lnTo>
                  <a:lnTo>
                    <a:pt x="91" y="1"/>
                  </a:lnTo>
                  <a:close/>
                </a:path>
              </a:pathLst>
            </a:custGeom>
            <a:solidFill>
              <a:schemeClr val="lt1"/>
            </a:solidFill>
            <a:ln w="0">
              <a:noFill/>
            </a:ln>
          </p:spPr>
          <p:style>
            <a:lnRef idx="0"/>
            <a:fillRef idx="0"/>
            <a:effectRef idx="0"/>
            <a:fontRef idx="minor"/>
          </p:style>
        </p:sp>
        <p:sp>
          <p:nvSpPr>
            <p:cNvPr id="264" name="Google Shape;273;p50"/>
            <p:cNvSpPr/>
            <p:nvPr/>
          </p:nvSpPr>
          <p:spPr>
            <a:xfrm rot="20323200">
              <a:off x="9142200" y="1519920"/>
              <a:ext cx="6840" cy="13320"/>
            </a:xfrm>
            <a:custGeom>
              <a:avLst/>
              <a:gdLst/>
              <a:ahLst/>
              <a:rect l="l" t="t" r="r" b="b"/>
              <a:pathLst>
                <a:path w="62" h="123">
                  <a:moveTo>
                    <a:pt x="0" y="1"/>
                  </a:moveTo>
                  <a:lnTo>
                    <a:pt x="0" y="123"/>
                  </a:lnTo>
                  <a:lnTo>
                    <a:pt x="61" y="123"/>
                  </a:lnTo>
                  <a:lnTo>
                    <a:pt x="31" y="1"/>
                  </a:lnTo>
                  <a:close/>
                </a:path>
              </a:pathLst>
            </a:custGeom>
            <a:solidFill>
              <a:schemeClr val="lt1"/>
            </a:solidFill>
            <a:ln w="0">
              <a:noFill/>
            </a:ln>
          </p:spPr>
          <p:style>
            <a:lnRef idx="0"/>
            <a:fillRef idx="0"/>
            <a:effectRef idx="0"/>
            <a:fontRef idx="minor"/>
          </p:style>
        </p:sp>
        <p:sp>
          <p:nvSpPr>
            <p:cNvPr id="265" name="Google Shape;274;p50"/>
            <p:cNvSpPr/>
            <p:nvPr/>
          </p:nvSpPr>
          <p:spPr>
            <a:xfrm rot="20323200">
              <a:off x="2125080" y="2330640"/>
              <a:ext cx="3240" cy="23400"/>
            </a:xfrm>
            <a:custGeom>
              <a:avLst/>
              <a:gdLst/>
              <a:ahLst/>
              <a:rect l="l" t="t" r="r" b="b"/>
              <a:pathLst>
                <a:path w="31" h="214">
                  <a:moveTo>
                    <a:pt x="0" y="1"/>
                  </a:moveTo>
                  <a:cubicBezTo>
                    <a:pt x="0" y="1"/>
                    <a:pt x="0" y="61"/>
                    <a:pt x="0" y="92"/>
                  </a:cubicBezTo>
                  <a:cubicBezTo>
                    <a:pt x="0" y="153"/>
                    <a:pt x="0" y="213"/>
                    <a:pt x="0" y="213"/>
                  </a:cubicBezTo>
                  <a:cubicBezTo>
                    <a:pt x="31" y="213"/>
                    <a:pt x="31" y="153"/>
                    <a:pt x="31" y="92"/>
                  </a:cubicBezTo>
                  <a:cubicBezTo>
                    <a:pt x="31" y="61"/>
                    <a:pt x="31" y="1"/>
                    <a:pt x="0" y="1"/>
                  </a:cubicBezTo>
                  <a:close/>
                </a:path>
              </a:pathLst>
            </a:custGeom>
            <a:solidFill>
              <a:schemeClr val="lt1"/>
            </a:solidFill>
            <a:ln w="0">
              <a:noFill/>
            </a:ln>
          </p:spPr>
          <p:style>
            <a:lnRef idx="0"/>
            <a:fillRef idx="0"/>
            <a:effectRef idx="0"/>
            <a:fontRef idx="minor"/>
          </p:style>
        </p:sp>
        <p:sp>
          <p:nvSpPr>
            <p:cNvPr id="266" name="Google Shape;275;p50"/>
            <p:cNvSpPr/>
            <p:nvPr/>
          </p:nvSpPr>
          <p:spPr>
            <a:xfrm rot="20323200">
              <a:off x="1987560" y="2386800"/>
              <a:ext cx="6840" cy="16560"/>
            </a:xfrm>
            <a:custGeom>
              <a:avLst/>
              <a:gdLst/>
              <a:ahLst/>
              <a:rect l="l" t="t" r="r" b="b"/>
              <a:pathLst>
                <a:path w="62" h="153">
                  <a:moveTo>
                    <a:pt x="62" y="0"/>
                  </a:moveTo>
                  <a:lnTo>
                    <a:pt x="1" y="30"/>
                  </a:lnTo>
                  <a:lnTo>
                    <a:pt x="1" y="152"/>
                  </a:lnTo>
                  <a:lnTo>
                    <a:pt x="62" y="152"/>
                  </a:lnTo>
                  <a:lnTo>
                    <a:pt x="62" y="0"/>
                  </a:lnTo>
                  <a:close/>
                </a:path>
              </a:pathLst>
            </a:custGeom>
            <a:solidFill>
              <a:schemeClr val="lt1"/>
            </a:solidFill>
            <a:ln w="0">
              <a:noFill/>
            </a:ln>
          </p:spPr>
          <p:style>
            <a:lnRef idx="0"/>
            <a:fillRef idx="0"/>
            <a:effectRef idx="0"/>
            <a:fontRef idx="minor"/>
          </p:style>
        </p:sp>
        <p:sp>
          <p:nvSpPr>
            <p:cNvPr id="267" name="Google Shape;276;p50"/>
            <p:cNvSpPr/>
            <p:nvPr/>
          </p:nvSpPr>
          <p:spPr>
            <a:xfrm rot="20323200">
              <a:off x="152280" y="5099400"/>
              <a:ext cx="6840" cy="23400"/>
            </a:xfrm>
            <a:custGeom>
              <a:avLst/>
              <a:gdLst/>
              <a:ahLst/>
              <a:rect l="l" t="t" r="r" b="b"/>
              <a:pathLst>
                <a:path w="61" h="214">
                  <a:moveTo>
                    <a:pt x="31" y="0"/>
                  </a:moveTo>
                  <a:cubicBezTo>
                    <a:pt x="31" y="0"/>
                    <a:pt x="0" y="61"/>
                    <a:pt x="0" y="122"/>
                  </a:cubicBezTo>
                  <a:cubicBezTo>
                    <a:pt x="0" y="183"/>
                    <a:pt x="31" y="213"/>
                    <a:pt x="31" y="213"/>
                  </a:cubicBezTo>
                  <a:cubicBezTo>
                    <a:pt x="31" y="213"/>
                    <a:pt x="61" y="183"/>
                    <a:pt x="61" y="122"/>
                  </a:cubicBezTo>
                  <a:cubicBezTo>
                    <a:pt x="61" y="61"/>
                    <a:pt x="31" y="0"/>
                    <a:pt x="31" y="0"/>
                  </a:cubicBezTo>
                  <a:close/>
                </a:path>
              </a:pathLst>
            </a:custGeom>
            <a:solidFill>
              <a:schemeClr val="lt1"/>
            </a:solidFill>
            <a:ln w="0">
              <a:noFill/>
            </a:ln>
          </p:spPr>
          <p:style>
            <a:lnRef idx="0"/>
            <a:fillRef idx="0"/>
            <a:effectRef idx="0"/>
            <a:fontRef idx="minor"/>
          </p:style>
        </p:sp>
        <p:sp>
          <p:nvSpPr>
            <p:cNvPr id="268" name="Google Shape;277;p50"/>
            <p:cNvSpPr/>
            <p:nvPr/>
          </p:nvSpPr>
          <p:spPr>
            <a:xfrm rot="20323200">
              <a:off x="9163080" y="1618560"/>
              <a:ext cx="3240" cy="23400"/>
            </a:xfrm>
            <a:custGeom>
              <a:avLst/>
              <a:gdLst/>
              <a:ahLst/>
              <a:rect l="l" t="t" r="r" b="b"/>
              <a:pathLst>
                <a:path w="31" h="214">
                  <a:moveTo>
                    <a:pt x="31" y="0"/>
                  </a:moveTo>
                  <a:cubicBezTo>
                    <a:pt x="0" y="0"/>
                    <a:pt x="0" y="31"/>
                    <a:pt x="0" y="92"/>
                  </a:cubicBezTo>
                  <a:cubicBezTo>
                    <a:pt x="0" y="152"/>
                    <a:pt x="0" y="213"/>
                    <a:pt x="31" y="213"/>
                  </a:cubicBezTo>
                  <a:cubicBezTo>
                    <a:pt x="31" y="213"/>
                    <a:pt x="31" y="152"/>
                    <a:pt x="31" y="92"/>
                  </a:cubicBezTo>
                  <a:cubicBezTo>
                    <a:pt x="31" y="31"/>
                    <a:pt x="31" y="0"/>
                    <a:pt x="31" y="0"/>
                  </a:cubicBezTo>
                  <a:close/>
                </a:path>
              </a:pathLst>
            </a:custGeom>
            <a:solidFill>
              <a:schemeClr val="lt1"/>
            </a:solidFill>
            <a:ln w="0">
              <a:noFill/>
            </a:ln>
          </p:spPr>
          <p:style>
            <a:lnRef idx="0"/>
            <a:fillRef idx="0"/>
            <a:effectRef idx="0"/>
            <a:fontRef idx="minor"/>
          </p:style>
        </p:sp>
        <p:sp>
          <p:nvSpPr>
            <p:cNvPr id="269" name="Google Shape;278;p50"/>
            <p:cNvSpPr/>
            <p:nvPr/>
          </p:nvSpPr>
          <p:spPr>
            <a:xfrm rot="20323200">
              <a:off x="524520" y="4993560"/>
              <a:ext cx="24840" cy="3240"/>
            </a:xfrm>
            <a:custGeom>
              <a:avLst/>
              <a:gdLst/>
              <a:ahLst/>
              <a:rect l="l" t="t" r="r" b="b"/>
              <a:pathLst>
                <a:path w="214" h="31">
                  <a:moveTo>
                    <a:pt x="92" y="0"/>
                  </a:moveTo>
                  <a:cubicBezTo>
                    <a:pt x="62" y="0"/>
                    <a:pt x="1" y="0"/>
                    <a:pt x="1" y="30"/>
                  </a:cubicBezTo>
                  <a:lnTo>
                    <a:pt x="214" y="30"/>
                  </a:lnTo>
                  <a:cubicBezTo>
                    <a:pt x="214" y="0"/>
                    <a:pt x="153" y="0"/>
                    <a:pt x="92" y="0"/>
                  </a:cubicBezTo>
                  <a:close/>
                </a:path>
              </a:pathLst>
            </a:custGeom>
            <a:solidFill>
              <a:schemeClr val="lt1"/>
            </a:solidFill>
            <a:ln w="0">
              <a:noFill/>
            </a:ln>
          </p:spPr>
          <p:style>
            <a:lnRef idx="0"/>
            <a:fillRef idx="0"/>
            <a:effectRef idx="0"/>
            <a:fontRef idx="minor"/>
          </p:style>
        </p:sp>
        <p:sp>
          <p:nvSpPr>
            <p:cNvPr id="270" name="Google Shape;279;p50"/>
            <p:cNvSpPr/>
            <p:nvPr/>
          </p:nvSpPr>
          <p:spPr>
            <a:xfrm rot="20323200">
              <a:off x="2552760" y="2140560"/>
              <a:ext cx="10440" cy="20160"/>
            </a:xfrm>
            <a:custGeom>
              <a:avLst/>
              <a:gdLst/>
              <a:ahLst/>
              <a:rect l="l" t="t" r="r" b="b"/>
              <a:pathLst>
                <a:path w="92" h="183">
                  <a:moveTo>
                    <a:pt x="61" y="0"/>
                  </a:moveTo>
                  <a:lnTo>
                    <a:pt x="1" y="183"/>
                  </a:lnTo>
                  <a:cubicBezTo>
                    <a:pt x="61" y="122"/>
                    <a:pt x="92" y="92"/>
                    <a:pt x="92" y="92"/>
                  </a:cubicBezTo>
                  <a:cubicBezTo>
                    <a:pt x="61" y="61"/>
                    <a:pt x="61" y="31"/>
                    <a:pt x="61" y="0"/>
                  </a:cubicBezTo>
                  <a:close/>
                </a:path>
              </a:pathLst>
            </a:custGeom>
            <a:solidFill>
              <a:schemeClr val="lt1"/>
            </a:solidFill>
            <a:ln w="0">
              <a:noFill/>
            </a:ln>
          </p:spPr>
          <p:style>
            <a:lnRef idx="0"/>
            <a:fillRef idx="0"/>
            <a:effectRef idx="0"/>
            <a:fontRef idx="minor"/>
          </p:style>
        </p:sp>
        <p:sp>
          <p:nvSpPr>
            <p:cNvPr id="271" name="Google Shape;280;p50"/>
            <p:cNvSpPr/>
            <p:nvPr/>
          </p:nvSpPr>
          <p:spPr>
            <a:xfrm rot="20323200">
              <a:off x="8799120" y="1772280"/>
              <a:ext cx="14040" cy="6480"/>
            </a:xfrm>
            <a:custGeom>
              <a:avLst/>
              <a:gdLst/>
              <a:ahLst/>
              <a:rect l="l" t="t" r="r" b="b"/>
              <a:pathLst>
                <a:path w="122" h="61">
                  <a:moveTo>
                    <a:pt x="0" y="0"/>
                  </a:moveTo>
                  <a:lnTo>
                    <a:pt x="0" y="61"/>
                  </a:lnTo>
                  <a:lnTo>
                    <a:pt x="122" y="30"/>
                  </a:lnTo>
                  <a:lnTo>
                    <a:pt x="122" y="0"/>
                  </a:lnTo>
                  <a:close/>
                </a:path>
              </a:pathLst>
            </a:custGeom>
            <a:solidFill>
              <a:schemeClr val="lt1"/>
            </a:solidFill>
            <a:ln w="0">
              <a:noFill/>
            </a:ln>
          </p:spPr>
          <p:style>
            <a:lnRef idx="0"/>
            <a:fillRef idx="0"/>
            <a:effectRef idx="0"/>
            <a:fontRef idx="minor"/>
          </p:style>
        </p:sp>
        <p:sp>
          <p:nvSpPr>
            <p:cNvPr id="272" name="Google Shape;281;p50"/>
            <p:cNvSpPr/>
            <p:nvPr/>
          </p:nvSpPr>
          <p:spPr>
            <a:xfrm rot="20323200">
              <a:off x="8913600" y="1754640"/>
              <a:ext cx="6840" cy="13320"/>
            </a:xfrm>
            <a:custGeom>
              <a:avLst/>
              <a:gdLst/>
              <a:ahLst/>
              <a:rect l="l" t="t" r="r" b="b"/>
              <a:pathLst>
                <a:path w="62" h="123">
                  <a:moveTo>
                    <a:pt x="1" y="1"/>
                  </a:moveTo>
                  <a:lnTo>
                    <a:pt x="31" y="122"/>
                  </a:lnTo>
                  <a:lnTo>
                    <a:pt x="61" y="122"/>
                  </a:lnTo>
                  <a:lnTo>
                    <a:pt x="61" y="1"/>
                  </a:lnTo>
                  <a:close/>
                </a:path>
              </a:pathLst>
            </a:custGeom>
            <a:solidFill>
              <a:schemeClr val="lt1"/>
            </a:solidFill>
            <a:ln w="0">
              <a:noFill/>
            </a:ln>
          </p:spPr>
          <p:style>
            <a:lnRef idx="0"/>
            <a:fillRef idx="0"/>
            <a:effectRef idx="0"/>
            <a:fontRef idx="minor"/>
          </p:style>
        </p:sp>
        <p:sp>
          <p:nvSpPr>
            <p:cNvPr id="273" name="Google Shape;282;p50"/>
            <p:cNvSpPr/>
            <p:nvPr/>
          </p:nvSpPr>
          <p:spPr>
            <a:xfrm rot="20323200">
              <a:off x="8997120" y="1722240"/>
              <a:ext cx="6840" cy="13320"/>
            </a:xfrm>
            <a:custGeom>
              <a:avLst/>
              <a:gdLst/>
              <a:ahLst/>
              <a:rect l="l" t="t" r="r" b="b"/>
              <a:pathLst>
                <a:path w="62" h="123">
                  <a:moveTo>
                    <a:pt x="0" y="1"/>
                  </a:moveTo>
                  <a:lnTo>
                    <a:pt x="0" y="122"/>
                  </a:lnTo>
                  <a:lnTo>
                    <a:pt x="61" y="122"/>
                  </a:lnTo>
                  <a:lnTo>
                    <a:pt x="31" y="1"/>
                  </a:lnTo>
                  <a:close/>
                </a:path>
              </a:pathLst>
            </a:custGeom>
            <a:solidFill>
              <a:schemeClr val="lt1"/>
            </a:solidFill>
            <a:ln w="0">
              <a:noFill/>
            </a:ln>
          </p:spPr>
          <p:style>
            <a:lnRef idx="0"/>
            <a:fillRef idx="0"/>
            <a:effectRef idx="0"/>
            <a:fontRef idx="minor"/>
          </p:style>
        </p:sp>
        <p:sp>
          <p:nvSpPr>
            <p:cNvPr id="274" name="Google Shape;283;p50"/>
            <p:cNvSpPr/>
            <p:nvPr/>
          </p:nvSpPr>
          <p:spPr>
            <a:xfrm rot="20323200">
              <a:off x="8581680" y="518040"/>
              <a:ext cx="14040" cy="10080"/>
            </a:xfrm>
            <a:custGeom>
              <a:avLst/>
              <a:gdLst/>
              <a:ahLst/>
              <a:rect l="l" t="t" r="r" b="b"/>
              <a:pathLst>
                <a:path w="122" h="92">
                  <a:moveTo>
                    <a:pt x="122" y="0"/>
                  </a:moveTo>
                  <a:lnTo>
                    <a:pt x="0" y="31"/>
                  </a:lnTo>
                  <a:lnTo>
                    <a:pt x="0" y="92"/>
                  </a:lnTo>
                  <a:lnTo>
                    <a:pt x="122" y="92"/>
                  </a:lnTo>
                  <a:lnTo>
                    <a:pt x="122" y="0"/>
                  </a:lnTo>
                  <a:close/>
                </a:path>
              </a:pathLst>
            </a:custGeom>
            <a:solidFill>
              <a:schemeClr val="lt1"/>
            </a:solidFill>
            <a:ln w="0">
              <a:noFill/>
            </a:ln>
          </p:spPr>
          <p:style>
            <a:lnRef idx="0"/>
            <a:fillRef idx="0"/>
            <a:effectRef idx="0"/>
            <a:fontRef idx="minor"/>
          </p:style>
        </p:sp>
        <p:sp>
          <p:nvSpPr>
            <p:cNvPr id="275" name="Google Shape;284;p50"/>
            <p:cNvSpPr/>
            <p:nvPr/>
          </p:nvSpPr>
          <p:spPr>
            <a:xfrm rot="20323200">
              <a:off x="2035800" y="2331360"/>
              <a:ext cx="10440" cy="16560"/>
            </a:xfrm>
            <a:custGeom>
              <a:avLst/>
              <a:gdLst/>
              <a:ahLst/>
              <a:rect l="l" t="t" r="r" b="b"/>
              <a:pathLst>
                <a:path w="92" h="153">
                  <a:moveTo>
                    <a:pt x="0" y="0"/>
                  </a:moveTo>
                  <a:lnTo>
                    <a:pt x="31" y="152"/>
                  </a:lnTo>
                  <a:lnTo>
                    <a:pt x="91" y="152"/>
                  </a:lnTo>
                  <a:lnTo>
                    <a:pt x="91" y="0"/>
                  </a:lnTo>
                  <a:close/>
                </a:path>
              </a:pathLst>
            </a:custGeom>
            <a:solidFill>
              <a:schemeClr val="lt1"/>
            </a:solidFill>
            <a:ln w="0">
              <a:noFill/>
            </a:ln>
          </p:spPr>
          <p:style>
            <a:lnRef idx="0"/>
            <a:fillRef idx="0"/>
            <a:effectRef idx="0"/>
            <a:fontRef idx="minor"/>
          </p:style>
        </p:sp>
        <p:sp>
          <p:nvSpPr>
            <p:cNvPr id="276" name="Google Shape;285;p50"/>
            <p:cNvSpPr/>
            <p:nvPr/>
          </p:nvSpPr>
          <p:spPr>
            <a:xfrm rot="20323200">
              <a:off x="2224440" y="2232720"/>
              <a:ext cx="6840" cy="13320"/>
            </a:xfrm>
            <a:custGeom>
              <a:avLst/>
              <a:gdLst/>
              <a:ahLst/>
              <a:rect l="l" t="t" r="r" b="b"/>
              <a:pathLst>
                <a:path w="62" h="122">
                  <a:moveTo>
                    <a:pt x="0" y="0"/>
                  </a:moveTo>
                  <a:lnTo>
                    <a:pt x="0" y="122"/>
                  </a:lnTo>
                  <a:lnTo>
                    <a:pt x="61" y="122"/>
                  </a:lnTo>
                  <a:lnTo>
                    <a:pt x="31" y="0"/>
                  </a:lnTo>
                  <a:close/>
                </a:path>
              </a:pathLst>
            </a:custGeom>
            <a:solidFill>
              <a:schemeClr val="lt1"/>
            </a:solidFill>
            <a:ln w="0">
              <a:noFill/>
            </a:ln>
          </p:spPr>
          <p:style>
            <a:lnRef idx="0"/>
            <a:fillRef idx="0"/>
            <a:effectRef idx="0"/>
            <a:fontRef idx="minor"/>
          </p:style>
        </p:sp>
        <p:sp>
          <p:nvSpPr>
            <p:cNvPr id="277" name="Google Shape;286;p50"/>
            <p:cNvSpPr/>
            <p:nvPr/>
          </p:nvSpPr>
          <p:spPr>
            <a:xfrm rot="20323200">
              <a:off x="3558600" y="1700280"/>
              <a:ext cx="14040" cy="6480"/>
            </a:xfrm>
            <a:custGeom>
              <a:avLst/>
              <a:gdLst/>
              <a:ahLst/>
              <a:rect l="l" t="t" r="r" b="b"/>
              <a:pathLst>
                <a:path w="123" h="61">
                  <a:moveTo>
                    <a:pt x="122" y="0"/>
                  </a:moveTo>
                  <a:lnTo>
                    <a:pt x="1" y="31"/>
                  </a:lnTo>
                  <a:lnTo>
                    <a:pt x="1" y="61"/>
                  </a:lnTo>
                  <a:lnTo>
                    <a:pt x="122" y="61"/>
                  </a:lnTo>
                  <a:lnTo>
                    <a:pt x="122" y="0"/>
                  </a:lnTo>
                  <a:close/>
                </a:path>
              </a:pathLst>
            </a:custGeom>
            <a:solidFill>
              <a:schemeClr val="lt1"/>
            </a:solidFill>
            <a:ln w="0">
              <a:noFill/>
            </a:ln>
          </p:spPr>
          <p:style>
            <a:lnRef idx="0"/>
            <a:fillRef idx="0"/>
            <a:effectRef idx="0"/>
            <a:fontRef idx="minor"/>
          </p:style>
        </p:sp>
        <p:sp>
          <p:nvSpPr>
            <p:cNvPr id="278" name="Google Shape;287;p50"/>
            <p:cNvSpPr/>
            <p:nvPr/>
          </p:nvSpPr>
          <p:spPr>
            <a:xfrm rot="20323200">
              <a:off x="240480" y="5275800"/>
              <a:ext cx="6840" cy="23400"/>
            </a:xfrm>
            <a:custGeom>
              <a:avLst/>
              <a:gdLst/>
              <a:ahLst/>
              <a:rect l="l" t="t" r="r" b="b"/>
              <a:pathLst>
                <a:path w="61" h="213">
                  <a:moveTo>
                    <a:pt x="31" y="0"/>
                  </a:moveTo>
                  <a:cubicBezTo>
                    <a:pt x="0" y="0"/>
                    <a:pt x="0" y="61"/>
                    <a:pt x="0" y="122"/>
                  </a:cubicBezTo>
                  <a:cubicBezTo>
                    <a:pt x="0" y="152"/>
                    <a:pt x="0" y="213"/>
                    <a:pt x="31" y="213"/>
                  </a:cubicBezTo>
                  <a:cubicBezTo>
                    <a:pt x="31" y="213"/>
                    <a:pt x="61" y="152"/>
                    <a:pt x="61" y="122"/>
                  </a:cubicBezTo>
                  <a:cubicBezTo>
                    <a:pt x="61" y="61"/>
                    <a:pt x="31" y="0"/>
                    <a:pt x="31" y="0"/>
                  </a:cubicBezTo>
                  <a:close/>
                </a:path>
              </a:pathLst>
            </a:custGeom>
            <a:solidFill>
              <a:schemeClr val="lt1"/>
            </a:solidFill>
            <a:ln w="0">
              <a:noFill/>
            </a:ln>
          </p:spPr>
          <p:style>
            <a:lnRef idx="0"/>
            <a:fillRef idx="0"/>
            <a:effectRef idx="0"/>
            <a:fontRef idx="minor"/>
          </p:style>
        </p:sp>
        <p:sp>
          <p:nvSpPr>
            <p:cNvPr id="279" name="Google Shape;288;p50"/>
            <p:cNvSpPr/>
            <p:nvPr/>
          </p:nvSpPr>
          <p:spPr>
            <a:xfrm rot="20323200">
              <a:off x="3029760" y="1876680"/>
              <a:ext cx="17640" cy="6480"/>
            </a:xfrm>
            <a:custGeom>
              <a:avLst/>
              <a:gdLst/>
              <a:ahLst/>
              <a:rect l="l" t="t" r="r" b="b"/>
              <a:pathLst>
                <a:path w="153" h="61">
                  <a:moveTo>
                    <a:pt x="152" y="0"/>
                  </a:moveTo>
                  <a:lnTo>
                    <a:pt x="0" y="30"/>
                  </a:lnTo>
                  <a:lnTo>
                    <a:pt x="0" y="61"/>
                  </a:lnTo>
                  <a:lnTo>
                    <a:pt x="152" y="61"/>
                  </a:lnTo>
                  <a:lnTo>
                    <a:pt x="152" y="0"/>
                  </a:lnTo>
                  <a:close/>
                </a:path>
              </a:pathLst>
            </a:custGeom>
            <a:solidFill>
              <a:schemeClr val="lt1"/>
            </a:solidFill>
            <a:ln w="0">
              <a:noFill/>
            </a:ln>
          </p:spPr>
          <p:style>
            <a:lnRef idx="0"/>
            <a:fillRef idx="0"/>
            <a:effectRef idx="0"/>
            <a:fontRef idx="minor"/>
          </p:style>
        </p:sp>
        <p:sp>
          <p:nvSpPr>
            <p:cNvPr id="280" name="Google Shape;289;p50"/>
            <p:cNvSpPr/>
            <p:nvPr/>
          </p:nvSpPr>
          <p:spPr>
            <a:xfrm rot="20323200">
              <a:off x="9425880" y="1724040"/>
              <a:ext cx="17640" cy="10080"/>
            </a:xfrm>
            <a:custGeom>
              <a:avLst/>
              <a:gdLst/>
              <a:ahLst/>
              <a:rect l="l" t="t" r="r" b="b"/>
              <a:pathLst>
                <a:path w="153" h="92">
                  <a:moveTo>
                    <a:pt x="152" y="0"/>
                  </a:moveTo>
                  <a:lnTo>
                    <a:pt x="0" y="31"/>
                  </a:lnTo>
                  <a:lnTo>
                    <a:pt x="0" y="92"/>
                  </a:lnTo>
                  <a:lnTo>
                    <a:pt x="122" y="92"/>
                  </a:lnTo>
                  <a:lnTo>
                    <a:pt x="152" y="0"/>
                  </a:lnTo>
                  <a:close/>
                </a:path>
              </a:pathLst>
            </a:custGeom>
            <a:solidFill>
              <a:schemeClr val="lt1"/>
            </a:solidFill>
            <a:ln w="0">
              <a:noFill/>
            </a:ln>
          </p:spPr>
          <p:style>
            <a:lnRef idx="0"/>
            <a:fillRef idx="0"/>
            <a:effectRef idx="0"/>
            <a:fontRef idx="minor"/>
          </p:style>
        </p:sp>
        <p:sp>
          <p:nvSpPr>
            <p:cNvPr id="281" name="Google Shape;290;p50"/>
            <p:cNvSpPr/>
            <p:nvPr/>
          </p:nvSpPr>
          <p:spPr>
            <a:xfrm rot="20323200">
              <a:off x="9097200" y="1863360"/>
              <a:ext cx="14040" cy="6480"/>
            </a:xfrm>
            <a:custGeom>
              <a:avLst/>
              <a:gdLst/>
              <a:ahLst/>
              <a:rect l="l" t="t" r="r" b="b"/>
              <a:pathLst>
                <a:path w="122" h="62">
                  <a:moveTo>
                    <a:pt x="122" y="1"/>
                  </a:moveTo>
                  <a:lnTo>
                    <a:pt x="0" y="31"/>
                  </a:lnTo>
                  <a:lnTo>
                    <a:pt x="0" y="61"/>
                  </a:lnTo>
                  <a:lnTo>
                    <a:pt x="122" y="61"/>
                  </a:lnTo>
                  <a:lnTo>
                    <a:pt x="122" y="1"/>
                  </a:lnTo>
                  <a:close/>
                </a:path>
              </a:pathLst>
            </a:custGeom>
            <a:solidFill>
              <a:schemeClr val="lt1"/>
            </a:solidFill>
            <a:ln w="0">
              <a:noFill/>
            </a:ln>
          </p:spPr>
          <p:style>
            <a:lnRef idx="0"/>
            <a:fillRef idx="0"/>
            <a:effectRef idx="0"/>
            <a:fontRef idx="minor"/>
          </p:style>
        </p:sp>
        <p:sp>
          <p:nvSpPr>
            <p:cNvPr id="282" name="Google Shape;291;p50"/>
            <p:cNvSpPr/>
            <p:nvPr/>
          </p:nvSpPr>
          <p:spPr>
            <a:xfrm rot="20323200">
              <a:off x="122400" y="5452200"/>
              <a:ext cx="6840" cy="16560"/>
            </a:xfrm>
            <a:custGeom>
              <a:avLst/>
              <a:gdLst/>
              <a:ahLst/>
              <a:rect l="l" t="t" r="r" b="b"/>
              <a:pathLst>
                <a:path w="61" h="153">
                  <a:moveTo>
                    <a:pt x="0" y="0"/>
                  </a:moveTo>
                  <a:lnTo>
                    <a:pt x="0" y="152"/>
                  </a:lnTo>
                  <a:lnTo>
                    <a:pt x="61" y="152"/>
                  </a:lnTo>
                  <a:lnTo>
                    <a:pt x="31" y="0"/>
                  </a:lnTo>
                  <a:close/>
                </a:path>
              </a:pathLst>
            </a:custGeom>
            <a:solidFill>
              <a:schemeClr val="lt1"/>
            </a:solidFill>
            <a:ln w="0">
              <a:noFill/>
            </a:ln>
          </p:spPr>
          <p:style>
            <a:lnRef idx="0"/>
            <a:fillRef idx="0"/>
            <a:effectRef idx="0"/>
            <a:fontRef idx="minor"/>
          </p:style>
        </p:sp>
        <p:sp>
          <p:nvSpPr>
            <p:cNvPr id="283" name="Google Shape;292;p50"/>
            <p:cNvSpPr/>
            <p:nvPr/>
          </p:nvSpPr>
          <p:spPr>
            <a:xfrm rot="20323200">
              <a:off x="171000" y="5430600"/>
              <a:ext cx="21240" cy="10080"/>
            </a:xfrm>
            <a:custGeom>
              <a:avLst/>
              <a:gdLst/>
              <a:ahLst/>
              <a:rect l="l" t="t" r="r" b="b"/>
              <a:pathLst>
                <a:path w="183" h="92">
                  <a:moveTo>
                    <a:pt x="0" y="0"/>
                  </a:moveTo>
                  <a:cubicBezTo>
                    <a:pt x="61" y="61"/>
                    <a:pt x="31" y="92"/>
                    <a:pt x="91" y="92"/>
                  </a:cubicBezTo>
                  <a:cubicBezTo>
                    <a:pt x="122" y="61"/>
                    <a:pt x="152" y="61"/>
                    <a:pt x="182" y="61"/>
                  </a:cubicBezTo>
                  <a:lnTo>
                    <a:pt x="0" y="0"/>
                  </a:lnTo>
                  <a:close/>
                </a:path>
              </a:pathLst>
            </a:custGeom>
            <a:solidFill>
              <a:schemeClr val="lt1"/>
            </a:solidFill>
            <a:ln w="0">
              <a:noFill/>
            </a:ln>
          </p:spPr>
          <p:style>
            <a:lnRef idx="0"/>
            <a:fillRef idx="0"/>
            <a:effectRef idx="0"/>
            <a:fontRef idx="minor"/>
          </p:style>
        </p:sp>
        <p:sp>
          <p:nvSpPr>
            <p:cNvPr id="284" name="Google Shape;293;p50"/>
            <p:cNvSpPr/>
            <p:nvPr/>
          </p:nvSpPr>
          <p:spPr>
            <a:xfrm rot="20323200">
              <a:off x="-72720" y="5604840"/>
              <a:ext cx="6840" cy="13320"/>
            </a:xfrm>
            <a:custGeom>
              <a:avLst/>
              <a:gdLst/>
              <a:ahLst/>
              <a:rect l="l" t="t" r="r" b="b"/>
              <a:pathLst>
                <a:path w="61" h="123">
                  <a:moveTo>
                    <a:pt x="0" y="1"/>
                  </a:moveTo>
                  <a:lnTo>
                    <a:pt x="0" y="122"/>
                  </a:lnTo>
                  <a:lnTo>
                    <a:pt x="61" y="122"/>
                  </a:lnTo>
                  <a:lnTo>
                    <a:pt x="61" y="1"/>
                  </a:lnTo>
                  <a:close/>
                </a:path>
              </a:pathLst>
            </a:custGeom>
            <a:solidFill>
              <a:schemeClr val="lt1"/>
            </a:solidFill>
            <a:ln w="0">
              <a:noFill/>
            </a:ln>
          </p:spPr>
          <p:style>
            <a:lnRef idx="0"/>
            <a:fillRef idx="0"/>
            <a:effectRef idx="0"/>
            <a:fontRef idx="minor"/>
          </p:style>
        </p:sp>
        <p:sp>
          <p:nvSpPr>
            <p:cNvPr id="285" name="Google Shape;294;p50"/>
            <p:cNvSpPr/>
            <p:nvPr/>
          </p:nvSpPr>
          <p:spPr>
            <a:xfrm rot="20323200">
              <a:off x="3741480" y="1554120"/>
              <a:ext cx="24840" cy="6480"/>
            </a:xfrm>
            <a:custGeom>
              <a:avLst/>
              <a:gdLst/>
              <a:ahLst/>
              <a:rect l="l" t="t" r="r" b="b"/>
              <a:pathLst>
                <a:path w="214" h="62">
                  <a:moveTo>
                    <a:pt x="91" y="0"/>
                  </a:moveTo>
                  <a:cubicBezTo>
                    <a:pt x="31" y="0"/>
                    <a:pt x="0" y="31"/>
                    <a:pt x="0" y="31"/>
                  </a:cubicBezTo>
                  <a:cubicBezTo>
                    <a:pt x="0" y="61"/>
                    <a:pt x="31" y="61"/>
                    <a:pt x="91" y="61"/>
                  </a:cubicBezTo>
                  <a:cubicBezTo>
                    <a:pt x="152" y="61"/>
                    <a:pt x="213" y="61"/>
                    <a:pt x="213" y="31"/>
                  </a:cubicBezTo>
                  <a:cubicBezTo>
                    <a:pt x="213" y="31"/>
                    <a:pt x="152" y="0"/>
                    <a:pt x="91" y="0"/>
                  </a:cubicBezTo>
                  <a:close/>
                </a:path>
              </a:pathLst>
            </a:custGeom>
            <a:solidFill>
              <a:schemeClr val="lt1"/>
            </a:solidFill>
            <a:ln w="0">
              <a:noFill/>
            </a:ln>
          </p:spPr>
          <p:style>
            <a:lnRef idx="0"/>
            <a:fillRef idx="0"/>
            <a:effectRef idx="0"/>
            <a:fontRef idx="minor"/>
          </p:style>
        </p:sp>
        <p:sp>
          <p:nvSpPr>
            <p:cNvPr id="286" name="Google Shape;295;p50"/>
            <p:cNvSpPr/>
            <p:nvPr/>
          </p:nvSpPr>
          <p:spPr>
            <a:xfrm rot="20323200">
              <a:off x="-108360" y="5643360"/>
              <a:ext cx="10800" cy="13320"/>
            </a:xfrm>
            <a:custGeom>
              <a:avLst/>
              <a:gdLst/>
              <a:ahLst/>
              <a:rect l="l" t="t" r="r" b="b"/>
              <a:pathLst>
                <a:path w="93" h="123">
                  <a:moveTo>
                    <a:pt x="1" y="1"/>
                  </a:moveTo>
                  <a:lnTo>
                    <a:pt x="31" y="122"/>
                  </a:lnTo>
                  <a:lnTo>
                    <a:pt x="92" y="122"/>
                  </a:lnTo>
                  <a:lnTo>
                    <a:pt x="92" y="1"/>
                  </a:lnTo>
                  <a:close/>
                </a:path>
              </a:pathLst>
            </a:custGeom>
            <a:solidFill>
              <a:schemeClr val="lt1"/>
            </a:solidFill>
            <a:ln w="0">
              <a:noFill/>
            </a:ln>
          </p:spPr>
          <p:style>
            <a:lnRef idx="0"/>
            <a:fillRef idx="0"/>
            <a:effectRef idx="0"/>
            <a:fontRef idx="minor"/>
          </p:style>
        </p:sp>
        <p:sp>
          <p:nvSpPr>
            <p:cNvPr id="287" name="Google Shape;296;p50"/>
            <p:cNvSpPr/>
            <p:nvPr/>
          </p:nvSpPr>
          <p:spPr>
            <a:xfrm rot="20323200">
              <a:off x="4205880" y="1368000"/>
              <a:ext cx="14040" cy="10080"/>
            </a:xfrm>
            <a:custGeom>
              <a:avLst/>
              <a:gdLst/>
              <a:ahLst/>
              <a:rect l="l" t="t" r="r" b="b"/>
              <a:pathLst>
                <a:path w="122" h="92">
                  <a:moveTo>
                    <a:pt x="0" y="0"/>
                  </a:moveTo>
                  <a:lnTo>
                    <a:pt x="31" y="92"/>
                  </a:lnTo>
                  <a:lnTo>
                    <a:pt x="122" y="61"/>
                  </a:lnTo>
                  <a:lnTo>
                    <a:pt x="122" y="0"/>
                  </a:lnTo>
                  <a:close/>
                </a:path>
              </a:pathLst>
            </a:custGeom>
            <a:solidFill>
              <a:schemeClr val="lt1"/>
            </a:solidFill>
            <a:ln w="0">
              <a:noFill/>
            </a:ln>
          </p:spPr>
          <p:style>
            <a:lnRef idx="0"/>
            <a:fillRef idx="0"/>
            <a:effectRef idx="0"/>
            <a:fontRef idx="minor"/>
          </p:style>
        </p:sp>
        <p:sp>
          <p:nvSpPr>
            <p:cNvPr id="288" name="Google Shape;297;p50"/>
            <p:cNvSpPr/>
            <p:nvPr/>
          </p:nvSpPr>
          <p:spPr>
            <a:xfrm rot="20323200">
              <a:off x="4133160" y="1398240"/>
              <a:ext cx="6840" cy="13320"/>
            </a:xfrm>
            <a:custGeom>
              <a:avLst/>
              <a:gdLst/>
              <a:ahLst/>
              <a:rect l="l" t="t" r="r" b="b"/>
              <a:pathLst>
                <a:path w="62" h="123">
                  <a:moveTo>
                    <a:pt x="1" y="0"/>
                  </a:moveTo>
                  <a:lnTo>
                    <a:pt x="31" y="122"/>
                  </a:lnTo>
                  <a:lnTo>
                    <a:pt x="61" y="122"/>
                  </a:lnTo>
                  <a:lnTo>
                    <a:pt x="61" y="0"/>
                  </a:lnTo>
                  <a:close/>
                </a:path>
              </a:pathLst>
            </a:custGeom>
            <a:solidFill>
              <a:schemeClr val="lt1"/>
            </a:solidFill>
            <a:ln w="0">
              <a:noFill/>
            </a:ln>
          </p:spPr>
          <p:style>
            <a:lnRef idx="0"/>
            <a:fillRef idx="0"/>
            <a:effectRef idx="0"/>
            <a:fontRef idx="minor"/>
          </p:style>
        </p:sp>
        <p:sp>
          <p:nvSpPr>
            <p:cNvPr id="289" name="Google Shape;298;p50"/>
            <p:cNvSpPr/>
            <p:nvPr/>
          </p:nvSpPr>
          <p:spPr>
            <a:xfrm rot="20323200">
              <a:off x="50040" y="5684400"/>
              <a:ext cx="6840" cy="13320"/>
            </a:xfrm>
            <a:custGeom>
              <a:avLst/>
              <a:gdLst/>
              <a:ahLst/>
              <a:rect l="l" t="t" r="r" b="b"/>
              <a:pathLst>
                <a:path w="62" h="123">
                  <a:moveTo>
                    <a:pt x="1" y="1"/>
                  </a:moveTo>
                  <a:lnTo>
                    <a:pt x="31" y="122"/>
                  </a:lnTo>
                  <a:lnTo>
                    <a:pt x="61" y="122"/>
                  </a:lnTo>
                  <a:lnTo>
                    <a:pt x="61" y="1"/>
                  </a:lnTo>
                  <a:close/>
                </a:path>
              </a:pathLst>
            </a:custGeom>
            <a:solidFill>
              <a:schemeClr val="lt1"/>
            </a:solidFill>
            <a:ln w="0">
              <a:noFill/>
            </a:ln>
          </p:spPr>
          <p:style>
            <a:lnRef idx="0"/>
            <a:fillRef idx="0"/>
            <a:effectRef idx="0"/>
            <a:fontRef idx="minor"/>
          </p:style>
        </p:sp>
        <p:sp>
          <p:nvSpPr>
            <p:cNvPr id="290" name="Google Shape;299;p50"/>
            <p:cNvSpPr/>
            <p:nvPr/>
          </p:nvSpPr>
          <p:spPr>
            <a:xfrm rot="20323200">
              <a:off x="7803720" y="2678040"/>
              <a:ext cx="6840" cy="16560"/>
            </a:xfrm>
            <a:custGeom>
              <a:avLst/>
              <a:gdLst/>
              <a:ahLst/>
              <a:rect l="l" t="t" r="r" b="b"/>
              <a:pathLst>
                <a:path w="62" h="153">
                  <a:moveTo>
                    <a:pt x="1" y="0"/>
                  </a:moveTo>
                  <a:lnTo>
                    <a:pt x="31" y="152"/>
                  </a:lnTo>
                  <a:lnTo>
                    <a:pt x="62" y="152"/>
                  </a:lnTo>
                  <a:lnTo>
                    <a:pt x="62" y="0"/>
                  </a:lnTo>
                  <a:close/>
                </a:path>
              </a:pathLst>
            </a:custGeom>
            <a:solidFill>
              <a:schemeClr val="lt1"/>
            </a:solidFill>
            <a:ln w="0">
              <a:noFill/>
            </a:ln>
          </p:spPr>
          <p:style>
            <a:lnRef idx="0"/>
            <a:fillRef idx="0"/>
            <a:effectRef idx="0"/>
            <a:fontRef idx="minor"/>
          </p:style>
        </p:sp>
        <p:sp>
          <p:nvSpPr>
            <p:cNvPr id="291" name="Google Shape;300;p50"/>
            <p:cNvSpPr/>
            <p:nvPr/>
          </p:nvSpPr>
          <p:spPr>
            <a:xfrm rot="20323200">
              <a:off x="3458160" y="1630440"/>
              <a:ext cx="14040" cy="6480"/>
            </a:xfrm>
            <a:custGeom>
              <a:avLst/>
              <a:gdLst/>
              <a:ahLst/>
              <a:rect l="l" t="t" r="r" b="b"/>
              <a:pathLst>
                <a:path w="122" h="62">
                  <a:moveTo>
                    <a:pt x="0" y="0"/>
                  </a:moveTo>
                  <a:lnTo>
                    <a:pt x="0" y="61"/>
                  </a:lnTo>
                  <a:lnTo>
                    <a:pt x="122" y="61"/>
                  </a:lnTo>
                  <a:lnTo>
                    <a:pt x="122" y="0"/>
                  </a:lnTo>
                  <a:close/>
                </a:path>
              </a:pathLst>
            </a:custGeom>
            <a:solidFill>
              <a:schemeClr val="lt1"/>
            </a:solidFill>
            <a:ln w="0">
              <a:noFill/>
            </a:ln>
          </p:spPr>
          <p:style>
            <a:lnRef idx="0"/>
            <a:fillRef idx="0"/>
            <a:effectRef idx="0"/>
            <a:fontRef idx="minor"/>
          </p:style>
        </p:sp>
        <p:sp>
          <p:nvSpPr>
            <p:cNvPr id="292" name="Google Shape;301;p50"/>
            <p:cNvSpPr/>
            <p:nvPr/>
          </p:nvSpPr>
          <p:spPr>
            <a:xfrm rot="20323200">
              <a:off x="81720" y="5776920"/>
              <a:ext cx="24840" cy="6480"/>
            </a:xfrm>
            <a:custGeom>
              <a:avLst/>
              <a:gdLst/>
              <a:ahLst/>
              <a:rect l="l" t="t" r="r" b="b"/>
              <a:pathLst>
                <a:path w="213" h="62">
                  <a:moveTo>
                    <a:pt x="91" y="0"/>
                  </a:moveTo>
                  <a:cubicBezTo>
                    <a:pt x="61" y="0"/>
                    <a:pt x="0" y="0"/>
                    <a:pt x="0" y="31"/>
                  </a:cubicBezTo>
                  <a:cubicBezTo>
                    <a:pt x="0" y="31"/>
                    <a:pt x="61" y="61"/>
                    <a:pt x="91" y="61"/>
                  </a:cubicBezTo>
                  <a:cubicBezTo>
                    <a:pt x="152" y="61"/>
                    <a:pt x="213" y="31"/>
                    <a:pt x="213" y="31"/>
                  </a:cubicBezTo>
                  <a:cubicBezTo>
                    <a:pt x="213" y="0"/>
                    <a:pt x="152" y="0"/>
                    <a:pt x="91" y="0"/>
                  </a:cubicBezTo>
                  <a:close/>
                </a:path>
              </a:pathLst>
            </a:custGeom>
            <a:solidFill>
              <a:schemeClr val="lt1"/>
            </a:solidFill>
            <a:ln w="0">
              <a:noFill/>
            </a:ln>
          </p:spPr>
          <p:style>
            <a:lnRef idx="0"/>
            <a:fillRef idx="0"/>
            <a:effectRef idx="0"/>
            <a:fontRef idx="minor"/>
          </p:style>
        </p:sp>
        <p:sp>
          <p:nvSpPr>
            <p:cNvPr id="293" name="Google Shape;302;p50"/>
            <p:cNvSpPr/>
            <p:nvPr/>
          </p:nvSpPr>
          <p:spPr>
            <a:xfrm rot="20323200">
              <a:off x="2044800" y="5056560"/>
              <a:ext cx="6840" cy="20160"/>
            </a:xfrm>
            <a:custGeom>
              <a:avLst/>
              <a:gdLst/>
              <a:ahLst/>
              <a:rect l="l" t="t" r="r" b="b"/>
              <a:pathLst>
                <a:path w="61" h="184">
                  <a:moveTo>
                    <a:pt x="61" y="1"/>
                  </a:moveTo>
                  <a:lnTo>
                    <a:pt x="0" y="92"/>
                  </a:lnTo>
                  <a:cubicBezTo>
                    <a:pt x="0" y="122"/>
                    <a:pt x="0" y="153"/>
                    <a:pt x="30" y="183"/>
                  </a:cubicBezTo>
                  <a:lnTo>
                    <a:pt x="61" y="1"/>
                  </a:lnTo>
                  <a:close/>
                </a:path>
              </a:pathLst>
            </a:custGeom>
            <a:solidFill>
              <a:schemeClr val="lt1"/>
            </a:solidFill>
            <a:ln w="0">
              <a:noFill/>
            </a:ln>
          </p:spPr>
          <p:style>
            <a:lnRef idx="0"/>
            <a:fillRef idx="0"/>
            <a:effectRef idx="0"/>
            <a:fontRef idx="minor"/>
          </p:style>
        </p:sp>
        <p:sp>
          <p:nvSpPr>
            <p:cNvPr id="294" name="Google Shape;303;p50"/>
            <p:cNvSpPr/>
            <p:nvPr/>
          </p:nvSpPr>
          <p:spPr>
            <a:xfrm rot="20323200">
              <a:off x="1859040" y="5141520"/>
              <a:ext cx="14040" cy="6480"/>
            </a:xfrm>
            <a:custGeom>
              <a:avLst/>
              <a:gdLst/>
              <a:ahLst/>
              <a:rect l="l" t="t" r="r" b="b"/>
              <a:pathLst>
                <a:path w="123" h="62">
                  <a:moveTo>
                    <a:pt x="1" y="0"/>
                  </a:moveTo>
                  <a:lnTo>
                    <a:pt x="1" y="61"/>
                  </a:lnTo>
                  <a:lnTo>
                    <a:pt x="123" y="31"/>
                  </a:lnTo>
                  <a:lnTo>
                    <a:pt x="123" y="0"/>
                  </a:lnTo>
                  <a:close/>
                </a:path>
              </a:pathLst>
            </a:custGeom>
            <a:solidFill>
              <a:schemeClr val="lt1"/>
            </a:solidFill>
            <a:ln w="0">
              <a:noFill/>
            </a:ln>
          </p:spPr>
          <p:style>
            <a:lnRef idx="0"/>
            <a:fillRef idx="0"/>
            <a:effectRef idx="0"/>
            <a:fontRef idx="minor"/>
          </p:style>
        </p:sp>
        <p:sp>
          <p:nvSpPr>
            <p:cNvPr id="295" name="Google Shape;304;p50"/>
            <p:cNvSpPr/>
            <p:nvPr/>
          </p:nvSpPr>
          <p:spPr>
            <a:xfrm rot="20323200">
              <a:off x="2136600" y="5029200"/>
              <a:ext cx="17640" cy="10080"/>
            </a:xfrm>
            <a:custGeom>
              <a:avLst/>
              <a:gdLst/>
              <a:ahLst/>
              <a:rect l="l" t="t" r="r" b="b"/>
              <a:pathLst>
                <a:path w="153" h="92">
                  <a:moveTo>
                    <a:pt x="153" y="0"/>
                  </a:moveTo>
                  <a:lnTo>
                    <a:pt x="1" y="30"/>
                  </a:lnTo>
                  <a:lnTo>
                    <a:pt x="1" y="91"/>
                  </a:lnTo>
                  <a:lnTo>
                    <a:pt x="153" y="91"/>
                  </a:lnTo>
                  <a:lnTo>
                    <a:pt x="153" y="0"/>
                  </a:lnTo>
                  <a:close/>
                </a:path>
              </a:pathLst>
            </a:custGeom>
            <a:solidFill>
              <a:schemeClr val="lt1"/>
            </a:solidFill>
            <a:ln w="0">
              <a:noFill/>
            </a:ln>
          </p:spPr>
          <p:style>
            <a:lnRef idx="0"/>
            <a:fillRef idx="0"/>
            <a:effectRef idx="0"/>
            <a:fontRef idx="minor"/>
          </p:style>
        </p:sp>
        <p:sp>
          <p:nvSpPr>
            <p:cNvPr id="296" name="Google Shape;305;p50"/>
            <p:cNvSpPr/>
            <p:nvPr/>
          </p:nvSpPr>
          <p:spPr>
            <a:xfrm rot="20323200">
              <a:off x="3524760" y="1584720"/>
              <a:ext cx="6840" cy="23400"/>
            </a:xfrm>
            <a:custGeom>
              <a:avLst/>
              <a:gdLst/>
              <a:ahLst/>
              <a:rect l="l" t="t" r="r" b="b"/>
              <a:pathLst>
                <a:path w="62" h="214">
                  <a:moveTo>
                    <a:pt x="31" y="1"/>
                  </a:moveTo>
                  <a:cubicBezTo>
                    <a:pt x="31" y="1"/>
                    <a:pt x="1" y="31"/>
                    <a:pt x="1" y="92"/>
                  </a:cubicBezTo>
                  <a:cubicBezTo>
                    <a:pt x="1" y="153"/>
                    <a:pt x="31" y="214"/>
                    <a:pt x="31" y="214"/>
                  </a:cubicBezTo>
                  <a:cubicBezTo>
                    <a:pt x="61" y="214"/>
                    <a:pt x="61" y="153"/>
                    <a:pt x="61" y="92"/>
                  </a:cubicBezTo>
                  <a:cubicBezTo>
                    <a:pt x="61" y="31"/>
                    <a:pt x="61" y="1"/>
                    <a:pt x="31" y="1"/>
                  </a:cubicBezTo>
                  <a:close/>
                </a:path>
              </a:pathLst>
            </a:custGeom>
            <a:solidFill>
              <a:schemeClr val="lt1"/>
            </a:solidFill>
            <a:ln w="0">
              <a:noFill/>
            </a:ln>
          </p:spPr>
          <p:style>
            <a:lnRef idx="0"/>
            <a:fillRef idx="0"/>
            <a:effectRef idx="0"/>
            <a:fontRef idx="minor"/>
          </p:style>
        </p:sp>
        <p:sp>
          <p:nvSpPr>
            <p:cNvPr id="297" name="Google Shape;306;p50"/>
            <p:cNvSpPr/>
            <p:nvPr/>
          </p:nvSpPr>
          <p:spPr>
            <a:xfrm rot="20323200">
              <a:off x="165960" y="5846760"/>
              <a:ext cx="21240" cy="3240"/>
            </a:xfrm>
            <a:custGeom>
              <a:avLst/>
              <a:gdLst/>
              <a:ahLst/>
              <a:rect l="l" t="t" r="r" b="b"/>
              <a:pathLst>
                <a:path w="183" h="31">
                  <a:moveTo>
                    <a:pt x="0" y="1"/>
                  </a:moveTo>
                  <a:cubicBezTo>
                    <a:pt x="0" y="31"/>
                    <a:pt x="31" y="31"/>
                    <a:pt x="91" y="31"/>
                  </a:cubicBezTo>
                  <a:cubicBezTo>
                    <a:pt x="152" y="31"/>
                    <a:pt x="182" y="31"/>
                    <a:pt x="182" y="1"/>
                  </a:cubicBezTo>
                  <a:close/>
                </a:path>
              </a:pathLst>
            </a:custGeom>
            <a:solidFill>
              <a:schemeClr val="lt1"/>
            </a:solidFill>
            <a:ln w="0">
              <a:noFill/>
            </a:ln>
          </p:spPr>
          <p:style>
            <a:lnRef idx="0"/>
            <a:fillRef idx="0"/>
            <a:effectRef idx="0"/>
            <a:fontRef idx="minor"/>
          </p:style>
        </p:sp>
        <p:sp>
          <p:nvSpPr>
            <p:cNvPr id="298" name="Google Shape;307;p50"/>
            <p:cNvSpPr/>
            <p:nvPr/>
          </p:nvSpPr>
          <p:spPr>
            <a:xfrm rot="20323200">
              <a:off x="277560" y="5832000"/>
              <a:ext cx="6840" cy="13320"/>
            </a:xfrm>
            <a:custGeom>
              <a:avLst/>
              <a:gdLst/>
              <a:ahLst/>
              <a:rect l="l" t="t" r="r" b="b"/>
              <a:pathLst>
                <a:path w="62" h="122">
                  <a:moveTo>
                    <a:pt x="1" y="0"/>
                  </a:moveTo>
                  <a:lnTo>
                    <a:pt x="1" y="122"/>
                  </a:lnTo>
                  <a:lnTo>
                    <a:pt x="62" y="122"/>
                  </a:lnTo>
                  <a:lnTo>
                    <a:pt x="31" y="0"/>
                  </a:lnTo>
                  <a:close/>
                </a:path>
              </a:pathLst>
            </a:custGeom>
            <a:solidFill>
              <a:schemeClr val="lt1"/>
            </a:solidFill>
            <a:ln w="0">
              <a:noFill/>
            </a:ln>
          </p:spPr>
          <p:style>
            <a:lnRef idx="0"/>
            <a:fillRef idx="0"/>
            <a:effectRef idx="0"/>
            <a:fontRef idx="minor"/>
          </p:style>
        </p:sp>
        <p:sp>
          <p:nvSpPr>
            <p:cNvPr id="299" name="Google Shape;308;p50"/>
            <p:cNvSpPr/>
            <p:nvPr/>
          </p:nvSpPr>
          <p:spPr>
            <a:xfrm rot="20323200">
              <a:off x="6834240" y="-6120"/>
              <a:ext cx="3600" cy="13320"/>
            </a:xfrm>
            <a:custGeom>
              <a:avLst/>
              <a:gdLst/>
              <a:ahLst/>
              <a:rect l="l" t="t" r="r" b="b"/>
              <a:pathLst>
                <a:path w="32" h="122">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w="0">
              <a:noFill/>
            </a:ln>
          </p:spPr>
          <p:style>
            <a:lnRef idx="0"/>
            <a:fillRef idx="0"/>
            <a:effectRef idx="0"/>
            <a:fontRef idx="minor"/>
          </p:style>
        </p:sp>
        <p:sp>
          <p:nvSpPr>
            <p:cNvPr id="300" name="Google Shape;309;p50"/>
            <p:cNvSpPr/>
            <p:nvPr/>
          </p:nvSpPr>
          <p:spPr>
            <a:xfrm rot="20323200">
              <a:off x="6639480" y="82440"/>
              <a:ext cx="10440" cy="3240"/>
            </a:xfrm>
            <a:custGeom>
              <a:avLst/>
              <a:gdLst/>
              <a:ahLst/>
              <a:rect l="l" t="t" r="r" b="b"/>
              <a:pathLst>
                <a:path w="92" h="32">
                  <a:moveTo>
                    <a:pt x="31" y="1"/>
                  </a:moveTo>
                  <a:cubicBezTo>
                    <a:pt x="31" y="1"/>
                    <a:pt x="0" y="1"/>
                    <a:pt x="0" y="31"/>
                  </a:cubicBezTo>
                  <a:lnTo>
                    <a:pt x="92" y="31"/>
                  </a:lnTo>
                  <a:cubicBezTo>
                    <a:pt x="92" y="1"/>
                    <a:pt x="61" y="1"/>
                    <a:pt x="31" y="1"/>
                  </a:cubicBezTo>
                  <a:close/>
                </a:path>
              </a:pathLst>
            </a:custGeom>
            <a:solidFill>
              <a:schemeClr val="lt1"/>
            </a:solidFill>
            <a:ln w="0">
              <a:noFill/>
            </a:ln>
          </p:spPr>
          <p:style>
            <a:lnRef idx="0"/>
            <a:fillRef idx="0"/>
            <a:effectRef idx="0"/>
            <a:fontRef idx="minor"/>
          </p:style>
        </p:sp>
        <p:sp>
          <p:nvSpPr>
            <p:cNvPr id="301" name="Google Shape;310;p50"/>
            <p:cNvSpPr/>
            <p:nvPr/>
          </p:nvSpPr>
          <p:spPr>
            <a:xfrm rot="20323200">
              <a:off x="6602400" y="104400"/>
              <a:ext cx="10440" cy="6480"/>
            </a:xfrm>
            <a:custGeom>
              <a:avLst/>
              <a:gdLst/>
              <a:ahLst/>
              <a:rect l="l" t="t" r="r" b="b"/>
              <a:pathLst>
                <a:path w="92" h="62">
                  <a:moveTo>
                    <a:pt x="31" y="0"/>
                  </a:moveTo>
                  <a:cubicBezTo>
                    <a:pt x="1" y="0"/>
                    <a:pt x="1" y="31"/>
                    <a:pt x="1" y="31"/>
                  </a:cubicBezTo>
                  <a:cubicBezTo>
                    <a:pt x="1" y="31"/>
                    <a:pt x="1" y="61"/>
                    <a:pt x="31" y="61"/>
                  </a:cubicBezTo>
                  <a:cubicBezTo>
                    <a:pt x="61" y="61"/>
                    <a:pt x="92" y="31"/>
                    <a:pt x="92" y="31"/>
                  </a:cubicBezTo>
                  <a:cubicBezTo>
                    <a:pt x="92" y="31"/>
                    <a:pt x="61" y="0"/>
                    <a:pt x="31" y="0"/>
                  </a:cubicBezTo>
                  <a:close/>
                </a:path>
              </a:pathLst>
            </a:custGeom>
            <a:solidFill>
              <a:schemeClr val="lt1"/>
            </a:solidFill>
            <a:ln w="0">
              <a:noFill/>
            </a:ln>
          </p:spPr>
          <p:style>
            <a:lnRef idx="0"/>
            <a:fillRef idx="0"/>
            <a:effectRef idx="0"/>
            <a:fontRef idx="minor"/>
          </p:style>
        </p:sp>
        <p:sp>
          <p:nvSpPr>
            <p:cNvPr id="302" name="Google Shape;311;p50"/>
            <p:cNvSpPr/>
            <p:nvPr/>
          </p:nvSpPr>
          <p:spPr>
            <a:xfrm rot="20323200">
              <a:off x="6434280" y="214920"/>
              <a:ext cx="3600" cy="13320"/>
            </a:xfrm>
            <a:custGeom>
              <a:avLst/>
              <a:gdLst/>
              <a:ahLst/>
              <a:rect l="l" t="t" r="r" b="b"/>
              <a:pathLst>
                <a:path w="32" h="122">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w="0">
              <a:noFill/>
            </a:ln>
          </p:spPr>
          <p:style>
            <a:lnRef idx="0"/>
            <a:fillRef idx="0"/>
            <a:effectRef idx="0"/>
            <a:fontRef idx="minor"/>
          </p:style>
        </p:sp>
        <p:sp>
          <p:nvSpPr>
            <p:cNvPr id="303" name="Google Shape;312;p50"/>
            <p:cNvSpPr/>
            <p:nvPr/>
          </p:nvSpPr>
          <p:spPr>
            <a:xfrm rot="20323200">
              <a:off x="6781680" y="107280"/>
              <a:ext cx="10800" cy="10080"/>
            </a:xfrm>
            <a:custGeom>
              <a:avLst/>
              <a:gdLst/>
              <a:ahLst/>
              <a:rect l="l" t="t" r="r" b="b"/>
              <a:pathLst>
                <a:path w="93" h="92">
                  <a:moveTo>
                    <a:pt x="62" y="0"/>
                  </a:moveTo>
                  <a:lnTo>
                    <a:pt x="1" y="61"/>
                  </a:lnTo>
                  <a:lnTo>
                    <a:pt x="31" y="92"/>
                  </a:lnTo>
                  <a:lnTo>
                    <a:pt x="92" y="31"/>
                  </a:lnTo>
                  <a:lnTo>
                    <a:pt x="62" y="0"/>
                  </a:lnTo>
                  <a:close/>
                </a:path>
              </a:pathLst>
            </a:custGeom>
            <a:solidFill>
              <a:schemeClr val="lt1"/>
            </a:solidFill>
            <a:ln w="0">
              <a:noFill/>
            </a:ln>
          </p:spPr>
          <p:style>
            <a:lnRef idx="0"/>
            <a:fillRef idx="0"/>
            <a:effectRef idx="0"/>
            <a:fontRef idx="minor"/>
          </p:style>
        </p:sp>
        <p:sp>
          <p:nvSpPr>
            <p:cNvPr id="304" name="Google Shape;313;p50"/>
            <p:cNvSpPr/>
            <p:nvPr/>
          </p:nvSpPr>
          <p:spPr>
            <a:xfrm rot="20323200">
              <a:off x="6413040" y="262080"/>
              <a:ext cx="6840" cy="6480"/>
            </a:xfrm>
            <a:custGeom>
              <a:avLst/>
              <a:gdLst/>
              <a:ahLst/>
              <a:rect l="l" t="t" r="r" b="b"/>
              <a:pathLst>
                <a:path w="62" h="62">
                  <a:moveTo>
                    <a:pt x="31" y="1"/>
                  </a:moveTo>
                  <a:lnTo>
                    <a:pt x="1" y="61"/>
                  </a:lnTo>
                  <a:lnTo>
                    <a:pt x="62" y="31"/>
                  </a:lnTo>
                  <a:lnTo>
                    <a:pt x="31" y="1"/>
                  </a:lnTo>
                  <a:close/>
                </a:path>
              </a:pathLst>
            </a:custGeom>
            <a:solidFill>
              <a:schemeClr val="lt1"/>
            </a:solidFill>
            <a:ln w="0">
              <a:noFill/>
            </a:ln>
          </p:spPr>
          <p:style>
            <a:lnRef idx="0"/>
            <a:fillRef idx="0"/>
            <a:effectRef idx="0"/>
            <a:fontRef idx="minor"/>
          </p:style>
        </p:sp>
        <p:sp>
          <p:nvSpPr>
            <p:cNvPr id="305" name="Google Shape;314;p50"/>
            <p:cNvSpPr/>
            <p:nvPr/>
          </p:nvSpPr>
          <p:spPr>
            <a:xfrm rot="20323200">
              <a:off x="6777720" y="115920"/>
              <a:ext cx="10440" cy="10080"/>
            </a:xfrm>
            <a:custGeom>
              <a:avLst/>
              <a:gdLst/>
              <a:ahLst/>
              <a:rect l="l" t="t" r="r" b="b"/>
              <a:pathLst>
                <a:path w="92" h="92">
                  <a:moveTo>
                    <a:pt x="61" y="0"/>
                  </a:moveTo>
                  <a:lnTo>
                    <a:pt x="0" y="61"/>
                  </a:lnTo>
                  <a:lnTo>
                    <a:pt x="30" y="91"/>
                  </a:lnTo>
                  <a:lnTo>
                    <a:pt x="91" y="31"/>
                  </a:lnTo>
                  <a:lnTo>
                    <a:pt x="61" y="0"/>
                  </a:lnTo>
                  <a:close/>
                </a:path>
              </a:pathLst>
            </a:custGeom>
            <a:solidFill>
              <a:schemeClr val="lt1"/>
            </a:solidFill>
            <a:ln w="0">
              <a:noFill/>
            </a:ln>
          </p:spPr>
          <p:style>
            <a:lnRef idx="0"/>
            <a:fillRef idx="0"/>
            <a:effectRef idx="0"/>
            <a:fontRef idx="minor"/>
          </p:style>
        </p:sp>
        <p:sp>
          <p:nvSpPr>
            <p:cNvPr id="306" name="Google Shape;315;p50"/>
            <p:cNvSpPr/>
            <p:nvPr/>
          </p:nvSpPr>
          <p:spPr>
            <a:xfrm rot="20323200">
              <a:off x="6408720" y="271080"/>
              <a:ext cx="6840" cy="6480"/>
            </a:xfrm>
            <a:custGeom>
              <a:avLst/>
              <a:gdLst/>
              <a:ahLst/>
              <a:rect l="l" t="t" r="r" b="b"/>
              <a:pathLst>
                <a:path w="61" h="62">
                  <a:moveTo>
                    <a:pt x="61" y="0"/>
                  </a:moveTo>
                  <a:lnTo>
                    <a:pt x="0" y="31"/>
                  </a:lnTo>
                  <a:lnTo>
                    <a:pt x="0" y="61"/>
                  </a:lnTo>
                  <a:lnTo>
                    <a:pt x="61" y="0"/>
                  </a:lnTo>
                  <a:close/>
                </a:path>
              </a:pathLst>
            </a:custGeom>
            <a:solidFill>
              <a:schemeClr val="lt1"/>
            </a:solidFill>
            <a:ln w="0">
              <a:noFill/>
            </a:ln>
          </p:spPr>
          <p:style>
            <a:lnRef idx="0"/>
            <a:fillRef idx="0"/>
            <a:effectRef idx="0"/>
            <a:fontRef idx="minor"/>
          </p:style>
        </p:sp>
        <p:sp>
          <p:nvSpPr>
            <p:cNvPr id="307" name="Google Shape;316;p50"/>
            <p:cNvSpPr/>
            <p:nvPr/>
          </p:nvSpPr>
          <p:spPr>
            <a:xfrm rot="20323200">
              <a:off x="6535800" y="236520"/>
              <a:ext cx="6840" cy="13320"/>
            </a:xfrm>
            <a:custGeom>
              <a:avLst/>
              <a:gdLst/>
              <a:ahLst/>
              <a:rect l="l" t="t" r="r" b="b"/>
              <a:pathLst>
                <a:path w="62" h="123">
                  <a:moveTo>
                    <a:pt x="31" y="1"/>
                  </a:moveTo>
                  <a:cubicBezTo>
                    <a:pt x="31" y="1"/>
                    <a:pt x="0" y="31"/>
                    <a:pt x="0" y="62"/>
                  </a:cubicBezTo>
                  <a:cubicBezTo>
                    <a:pt x="0" y="92"/>
                    <a:pt x="31" y="123"/>
                    <a:pt x="31" y="123"/>
                  </a:cubicBezTo>
                  <a:cubicBezTo>
                    <a:pt x="31" y="123"/>
                    <a:pt x="61" y="92"/>
                    <a:pt x="61" y="62"/>
                  </a:cubicBezTo>
                  <a:cubicBezTo>
                    <a:pt x="61" y="31"/>
                    <a:pt x="31" y="1"/>
                    <a:pt x="31" y="1"/>
                  </a:cubicBezTo>
                  <a:close/>
                </a:path>
              </a:pathLst>
            </a:custGeom>
            <a:solidFill>
              <a:schemeClr val="lt1"/>
            </a:solidFill>
            <a:ln w="0">
              <a:noFill/>
            </a:ln>
          </p:spPr>
          <p:style>
            <a:lnRef idx="0"/>
            <a:fillRef idx="0"/>
            <a:effectRef idx="0"/>
            <a:fontRef idx="minor"/>
          </p:style>
        </p:sp>
        <p:sp>
          <p:nvSpPr>
            <p:cNvPr id="308" name="Google Shape;317;p50"/>
            <p:cNvSpPr/>
            <p:nvPr/>
          </p:nvSpPr>
          <p:spPr>
            <a:xfrm rot="20323200">
              <a:off x="6900480" y="107280"/>
              <a:ext cx="14040" cy="3240"/>
            </a:xfrm>
            <a:custGeom>
              <a:avLst/>
              <a:gdLst/>
              <a:ahLst/>
              <a:rect l="l" t="t" r="r" b="b"/>
              <a:pathLst>
                <a:path w="122" h="31">
                  <a:moveTo>
                    <a:pt x="61" y="1"/>
                  </a:moveTo>
                  <a:cubicBezTo>
                    <a:pt x="31" y="1"/>
                    <a:pt x="0" y="1"/>
                    <a:pt x="0" y="31"/>
                  </a:cubicBezTo>
                  <a:lnTo>
                    <a:pt x="122" y="31"/>
                  </a:lnTo>
                  <a:cubicBezTo>
                    <a:pt x="122" y="1"/>
                    <a:pt x="91" y="1"/>
                    <a:pt x="61" y="1"/>
                  </a:cubicBezTo>
                  <a:close/>
                </a:path>
              </a:pathLst>
            </a:custGeom>
            <a:solidFill>
              <a:schemeClr val="lt1"/>
            </a:solidFill>
            <a:ln w="0">
              <a:noFill/>
            </a:ln>
          </p:spPr>
          <p:style>
            <a:lnRef idx="0"/>
            <a:fillRef idx="0"/>
            <a:effectRef idx="0"/>
            <a:fontRef idx="minor"/>
          </p:style>
        </p:sp>
        <p:sp>
          <p:nvSpPr>
            <p:cNvPr id="309" name="Google Shape;318;p50"/>
            <p:cNvSpPr/>
            <p:nvPr/>
          </p:nvSpPr>
          <p:spPr>
            <a:xfrm rot="20323200">
              <a:off x="6930720" y="94320"/>
              <a:ext cx="3600" cy="10080"/>
            </a:xfrm>
            <a:custGeom>
              <a:avLst/>
              <a:gdLst/>
              <a:ahLst/>
              <a:rect l="l" t="t" r="r" b="b"/>
              <a:pathLst>
                <a:path w="32" h="92">
                  <a:moveTo>
                    <a:pt x="1" y="0"/>
                  </a:moveTo>
                  <a:cubicBezTo>
                    <a:pt x="1" y="0"/>
                    <a:pt x="1" y="31"/>
                    <a:pt x="1" y="61"/>
                  </a:cubicBezTo>
                  <a:cubicBezTo>
                    <a:pt x="1" y="91"/>
                    <a:pt x="1" y="91"/>
                    <a:pt x="1" y="91"/>
                  </a:cubicBezTo>
                  <a:cubicBezTo>
                    <a:pt x="31" y="91"/>
                    <a:pt x="31" y="91"/>
                    <a:pt x="31" y="61"/>
                  </a:cubicBezTo>
                  <a:cubicBezTo>
                    <a:pt x="31" y="31"/>
                    <a:pt x="31" y="0"/>
                    <a:pt x="1" y="0"/>
                  </a:cubicBezTo>
                  <a:close/>
                </a:path>
              </a:pathLst>
            </a:custGeom>
            <a:solidFill>
              <a:schemeClr val="lt1"/>
            </a:solidFill>
            <a:ln w="0">
              <a:noFill/>
            </a:ln>
          </p:spPr>
          <p:style>
            <a:lnRef idx="0"/>
            <a:fillRef idx="0"/>
            <a:effectRef idx="0"/>
            <a:fontRef idx="minor"/>
          </p:style>
        </p:sp>
        <p:sp>
          <p:nvSpPr>
            <p:cNvPr id="310" name="Google Shape;319;p50"/>
            <p:cNvSpPr/>
            <p:nvPr/>
          </p:nvSpPr>
          <p:spPr>
            <a:xfrm rot="20323200">
              <a:off x="6511680" y="264600"/>
              <a:ext cx="3600" cy="13320"/>
            </a:xfrm>
            <a:custGeom>
              <a:avLst/>
              <a:gdLst/>
              <a:ahLst/>
              <a:rect l="l" t="t" r="r" b="b"/>
              <a:pathLst>
                <a:path w="32" h="123">
                  <a:moveTo>
                    <a:pt x="1" y="1"/>
                  </a:moveTo>
                  <a:cubicBezTo>
                    <a:pt x="1" y="1"/>
                    <a:pt x="1" y="31"/>
                    <a:pt x="1" y="62"/>
                  </a:cubicBezTo>
                  <a:cubicBezTo>
                    <a:pt x="1" y="92"/>
                    <a:pt x="1" y="123"/>
                    <a:pt x="1" y="123"/>
                  </a:cubicBezTo>
                  <a:cubicBezTo>
                    <a:pt x="1" y="123"/>
                    <a:pt x="31" y="92"/>
                    <a:pt x="31" y="62"/>
                  </a:cubicBezTo>
                  <a:cubicBezTo>
                    <a:pt x="31" y="31"/>
                    <a:pt x="1" y="1"/>
                    <a:pt x="1" y="1"/>
                  </a:cubicBezTo>
                  <a:close/>
                </a:path>
              </a:pathLst>
            </a:custGeom>
            <a:solidFill>
              <a:schemeClr val="lt1"/>
            </a:solidFill>
            <a:ln w="0">
              <a:noFill/>
            </a:ln>
          </p:spPr>
          <p:style>
            <a:lnRef idx="0"/>
            <a:fillRef idx="0"/>
            <a:effectRef idx="0"/>
            <a:fontRef idx="minor"/>
          </p:style>
        </p:sp>
        <p:sp>
          <p:nvSpPr>
            <p:cNvPr id="311" name="Google Shape;320;p50"/>
            <p:cNvSpPr/>
            <p:nvPr/>
          </p:nvSpPr>
          <p:spPr>
            <a:xfrm rot="20323200">
              <a:off x="6481800" y="287280"/>
              <a:ext cx="3600" cy="13320"/>
            </a:xfrm>
            <a:custGeom>
              <a:avLst/>
              <a:gdLst/>
              <a:ahLst/>
              <a:rect l="l" t="t" r="r" b="b"/>
              <a:pathLst>
                <a:path w="32" h="122">
                  <a:moveTo>
                    <a:pt x="31" y="0"/>
                  </a:moveTo>
                  <a:cubicBezTo>
                    <a:pt x="1" y="0"/>
                    <a:pt x="1" y="31"/>
                    <a:pt x="1" y="61"/>
                  </a:cubicBezTo>
                  <a:cubicBezTo>
                    <a:pt x="1" y="91"/>
                    <a:pt x="1" y="122"/>
                    <a:pt x="31" y="122"/>
                  </a:cubicBezTo>
                  <a:cubicBezTo>
                    <a:pt x="31" y="122"/>
                    <a:pt x="31" y="91"/>
                    <a:pt x="31" y="61"/>
                  </a:cubicBezTo>
                  <a:cubicBezTo>
                    <a:pt x="31" y="31"/>
                    <a:pt x="31" y="0"/>
                    <a:pt x="31" y="0"/>
                  </a:cubicBezTo>
                  <a:close/>
                </a:path>
              </a:pathLst>
            </a:custGeom>
            <a:solidFill>
              <a:schemeClr val="lt1"/>
            </a:solidFill>
            <a:ln w="0">
              <a:noFill/>
            </a:ln>
          </p:spPr>
          <p:style>
            <a:lnRef idx="0"/>
            <a:fillRef idx="0"/>
            <a:effectRef idx="0"/>
            <a:fontRef idx="minor"/>
          </p:style>
        </p:sp>
        <p:sp>
          <p:nvSpPr>
            <p:cNvPr id="312" name="Google Shape;321;p50"/>
            <p:cNvSpPr/>
            <p:nvPr/>
          </p:nvSpPr>
          <p:spPr>
            <a:xfrm rot="20323200">
              <a:off x="6742800" y="195120"/>
              <a:ext cx="10440" cy="10080"/>
            </a:xfrm>
            <a:custGeom>
              <a:avLst/>
              <a:gdLst/>
              <a:ahLst/>
              <a:rect l="l" t="t" r="r" b="b"/>
              <a:pathLst>
                <a:path w="92" h="92">
                  <a:moveTo>
                    <a:pt x="31" y="0"/>
                  </a:moveTo>
                  <a:lnTo>
                    <a:pt x="0" y="31"/>
                  </a:lnTo>
                  <a:lnTo>
                    <a:pt x="61" y="91"/>
                  </a:lnTo>
                  <a:lnTo>
                    <a:pt x="92" y="61"/>
                  </a:lnTo>
                  <a:lnTo>
                    <a:pt x="31" y="0"/>
                  </a:lnTo>
                  <a:close/>
                </a:path>
              </a:pathLst>
            </a:custGeom>
            <a:solidFill>
              <a:schemeClr val="lt1"/>
            </a:solidFill>
            <a:ln w="0">
              <a:noFill/>
            </a:ln>
          </p:spPr>
          <p:style>
            <a:lnRef idx="0"/>
            <a:fillRef idx="0"/>
            <a:effectRef idx="0"/>
            <a:fontRef idx="minor"/>
          </p:style>
        </p:sp>
        <p:sp>
          <p:nvSpPr>
            <p:cNvPr id="313" name="Google Shape;322;p50"/>
            <p:cNvSpPr/>
            <p:nvPr/>
          </p:nvSpPr>
          <p:spPr>
            <a:xfrm rot="20323200">
              <a:off x="6692040" y="233640"/>
              <a:ext cx="6840" cy="10080"/>
            </a:xfrm>
            <a:custGeom>
              <a:avLst/>
              <a:gdLst/>
              <a:ahLst/>
              <a:rect l="l" t="t" r="r" b="b"/>
              <a:pathLst>
                <a:path w="62" h="92">
                  <a:moveTo>
                    <a:pt x="31" y="0"/>
                  </a:moveTo>
                  <a:cubicBezTo>
                    <a:pt x="31" y="0"/>
                    <a:pt x="1" y="0"/>
                    <a:pt x="1" y="31"/>
                  </a:cubicBezTo>
                  <a:cubicBezTo>
                    <a:pt x="1" y="61"/>
                    <a:pt x="31" y="91"/>
                    <a:pt x="31" y="91"/>
                  </a:cubicBezTo>
                  <a:cubicBezTo>
                    <a:pt x="31" y="91"/>
                    <a:pt x="61" y="61"/>
                    <a:pt x="61" y="31"/>
                  </a:cubicBezTo>
                  <a:cubicBezTo>
                    <a:pt x="61" y="0"/>
                    <a:pt x="31" y="0"/>
                    <a:pt x="31" y="0"/>
                  </a:cubicBezTo>
                  <a:close/>
                </a:path>
              </a:pathLst>
            </a:custGeom>
            <a:solidFill>
              <a:schemeClr val="lt1"/>
            </a:solidFill>
            <a:ln w="0">
              <a:noFill/>
            </a:ln>
          </p:spPr>
          <p:style>
            <a:lnRef idx="0"/>
            <a:fillRef idx="0"/>
            <a:effectRef idx="0"/>
            <a:fontRef idx="minor"/>
          </p:style>
        </p:sp>
        <p:sp>
          <p:nvSpPr>
            <p:cNvPr id="314" name="Google Shape;323;p50"/>
            <p:cNvSpPr/>
            <p:nvPr/>
          </p:nvSpPr>
          <p:spPr>
            <a:xfrm rot="20323200">
              <a:off x="6398640" y="391680"/>
              <a:ext cx="6840" cy="10080"/>
            </a:xfrm>
            <a:custGeom>
              <a:avLst/>
              <a:gdLst/>
              <a:ahLst/>
              <a:rect l="l" t="t" r="r" b="b"/>
              <a:pathLst>
                <a:path w="61" h="92">
                  <a:moveTo>
                    <a:pt x="0" y="0"/>
                  </a:moveTo>
                  <a:lnTo>
                    <a:pt x="0" y="30"/>
                  </a:lnTo>
                  <a:lnTo>
                    <a:pt x="31" y="91"/>
                  </a:lnTo>
                  <a:lnTo>
                    <a:pt x="61" y="61"/>
                  </a:lnTo>
                  <a:lnTo>
                    <a:pt x="0" y="0"/>
                  </a:lnTo>
                  <a:close/>
                </a:path>
              </a:pathLst>
            </a:custGeom>
            <a:solidFill>
              <a:schemeClr val="lt1"/>
            </a:solidFill>
            <a:ln w="0">
              <a:noFill/>
            </a:ln>
          </p:spPr>
          <p:style>
            <a:lnRef idx="0"/>
            <a:fillRef idx="0"/>
            <a:effectRef idx="0"/>
            <a:fontRef idx="minor"/>
          </p:style>
        </p:sp>
        <p:sp>
          <p:nvSpPr>
            <p:cNvPr id="315" name="Google Shape;324;p50"/>
            <p:cNvSpPr/>
            <p:nvPr/>
          </p:nvSpPr>
          <p:spPr>
            <a:xfrm rot="20323200">
              <a:off x="5520960" y="746640"/>
              <a:ext cx="14040" cy="3240"/>
            </a:xfrm>
            <a:custGeom>
              <a:avLst/>
              <a:gdLst/>
              <a:ahLst/>
              <a:rect l="l" t="t" r="r" b="b"/>
              <a:pathLst>
                <a:path w="122" h="32">
                  <a:moveTo>
                    <a:pt x="0" y="1"/>
                  </a:moveTo>
                  <a:cubicBezTo>
                    <a:pt x="0" y="31"/>
                    <a:pt x="31" y="31"/>
                    <a:pt x="61" y="31"/>
                  </a:cubicBezTo>
                  <a:cubicBezTo>
                    <a:pt x="91" y="31"/>
                    <a:pt x="122" y="31"/>
                    <a:pt x="122" y="1"/>
                  </a:cubicBezTo>
                  <a:close/>
                </a:path>
              </a:pathLst>
            </a:custGeom>
            <a:solidFill>
              <a:schemeClr val="lt1"/>
            </a:solidFill>
            <a:ln w="0">
              <a:noFill/>
            </a:ln>
          </p:spPr>
          <p:style>
            <a:lnRef idx="0"/>
            <a:fillRef idx="0"/>
            <a:effectRef idx="0"/>
            <a:fontRef idx="minor"/>
          </p:style>
        </p:sp>
        <p:sp>
          <p:nvSpPr>
            <p:cNvPr id="316" name="Google Shape;325;p50"/>
            <p:cNvSpPr/>
            <p:nvPr/>
          </p:nvSpPr>
          <p:spPr>
            <a:xfrm rot="20323200">
              <a:off x="6090480" y="524520"/>
              <a:ext cx="14040" cy="3240"/>
            </a:xfrm>
            <a:custGeom>
              <a:avLst/>
              <a:gdLst/>
              <a:ahLst/>
              <a:rect l="l" t="t" r="r" b="b"/>
              <a:pathLst>
                <a:path w="122" h="32">
                  <a:moveTo>
                    <a:pt x="0" y="1"/>
                  </a:moveTo>
                  <a:cubicBezTo>
                    <a:pt x="0" y="31"/>
                    <a:pt x="31" y="31"/>
                    <a:pt x="61" y="31"/>
                  </a:cubicBezTo>
                  <a:cubicBezTo>
                    <a:pt x="92" y="31"/>
                    <a:pt x="122" y="31"/>
                    <a:pt x="122" y="1"/>
                  </a:cubicBezTo>
                  <a:close/>
                </a:path>
              </a:pathLst>
            </a:custGeom>
            <a:solidFill>
              <a:schemeClr val="lt1"/>
            </a:solidFill>
            <a:ln w="0">
              <a:noFill/>
            </a:ln>
          </p:spPr>
          <p:style>
            <a:lnRef idx="0"/>
            <a:fillRef idx="0"/>
            <a:effectRef idx="0"/>
            <a:fontRef idx="minor"/>
          </p:style>
        </p:sp>
        <p:sp>
          <p:nvSpPr>
            <p:cNvPr id="317" name="Google Shape;326;p50"/>
            <p:cNvSpPr/>
            <p:nvPr/>
          </p:nvSpPr>
          <p:spPr>
            <a:xfrm rot="20323200">
              <a:off x="6238080" y="468000"/>
              <a:ext cx="10440" cy="3240"/>
            </a:xfrm>
            <a:custGeom>
              <a:avLst/>
              <a:gdLst/>
              <a:ahLst/>
              <a:rect l="l" t="t" r="r" b="b"/>
              <a:pathLst>
                <a:path w="92" h="32">
                  <a:moveTo>
                    <a:pt x="1" y="1"/>
                  </a:moveTo>
                  <a:cubicBezTo>
                    <a:pt x="1" y="31"/>
                    <a:pt x="31" y="31"/>
                    <a:pt x="31" y="31"/>
                  </a:cubicBezTo>
                  <a:cubicBezTo>
                    <a:pt x="62" y="31"/>
                    <a:pt x="92" y="31"/>
                    <a:pt x="92" y="1"/>
                  </a:cubicBezTo>
                  <a:close/>
                </a:path>
              </a:pathLst>
            </a:custGeom>
            <a:solidFill>
              <a:schemeClr val="lt1"/>
            </a:solidFill>
            <a:ln w="0">
              <a:noFill/>
            </a:ln>
          </p:spPr>
          <p:style>
            <a:lnRef idx="0"/>
            <a:fillRef idx="0"/>
            <a:effectRef idx="0"/>
            <a:fontRef idx="minor"/>
          </p:style>
        </p:sp>
        <p:sp>
          <p:nvSpPr>
            <p:cNvPr id="318" name="Google Shape;327;p50"/>
            <p:cNvSpPr/>
            <p:nvPr/>
          </p:nvSpPr>
          <p:spPr>
            <a:xfrm rot="20323200">
              <a:off x="7453800" y="-6120"/>
              <a:ext cx="14040" cy="3240"/>
            </a:xfrm>
            <a:custGeom>
              <a:avLst/>
              <a:gdLst/>
              <a:ahLst/>
              <a:rect l="l" t="t" r="r" b="b"/>
              <a:pathLst>
                <a:path w="123" h="32">
                  <a:moveTo>
                    <a:pt x="0" y="1"/>
                  </a:moveTo>
                  <a:cubicBezTo>
                    <a:pt x="0" y="31"/>
                    <a:pt x="31" y="31"/>
                    <a:pt x="61" y="31"/>
                  </a:cubicBezTo>
                  <a:cubicBezTo>
                    <a:pt x="92" y="31"/>
                    <a:pt x="122" y="31"/>
                    <a:pt x="122" y="1"/>
                  </a:cubicBezTo>
                  <a:close/>
                </a:path>
              </a:pathLst>
            </a:custGeom>
            <a:solidFill>
              <a:schemeClr val="lt1"/>
            </a:solidFill>
            <a:ln w="0">
              <a:noFill/>
            </a:ln>
          </p:spPr>
          <p:style>
            <a:lnRef idx="0"/>
            <a:fillRef idx="0"/>
            <a:effectRef idx="0"/>
            <a:fontRef idx="minor"/>
          </p:style>
        </p:sp>
        <p:sp>
          <p:nvSpPr>
            <p:cNvPr id="319" name="Google Shape;328;p50"/>
            <p:cNvSpPr/>
            <p:nvPr/>
          </p:nvSpPr>
          <p:spPr>
            <a:xfrm rot="20323200">
              <a:off x="6257160" y="467640"/>
              <a:ext cx="10440" cy="3240"/>
            </a:xfrm>
            <a:custGeom>
              <a:avLst/>
              <a:gdLst/>
              <a:ahLst/>
              <a:rect l="l" t="t" r="r" b="b"/>
              <a:pathLst>
                <a:path w="92" h="31">
                  <a:moveTo>
                    <a:pt x="31" y="0"/>
                  </a:moveTo>
                  <a:cubicBezTo>
                    <a:pt x="1" y="0"/>
                    <a:pt x="1" y="31"/>
                    <a:pt x="1" y="31"/>
                  </a:cubicBezTo>
                  <a:lnTo>
                    <a:pt x="92" y="31"/>
                  </a:lnTo>
                  <a:cubicBezTo>
                    <a:pt x="92" y="31"/>
                    <a:pt x="62" y="0"/>
                    <a:pt x="31" y="0"/>
                  </a:cubicBezTo>
                  <a:close/>
                </a:path>
              </a:pathLst>
            </a:custGeom>
            <a:solidFill>
              <a:schemeClr val="lt1"/>
            </a:solidFill>
            <a:ln w="0">
              <a:noFill/>
            </a:ln>
          </p:spPr>
          <p:style>
            <a:lnRef idx="0"/>
            <a:fillRef idx="0"/>
            <a:effectRef idx="0"/>
            <a:fontRef idx="minor"/>
          </p:style>
        </p:sp>
        <p:sp>
          <p:nvSpPr>
            <p:cNvPr id="320" name="Google Shape;329;p50"/>
            <p:cNvSpPr/>
            <p:nvPr/>
          </p:nvSpPr>
          <p:spPr>
            <a:xfrm rot="20323200">
              <a:off x="8748720" y="475560"/>
              <a:ext cx="10440" cy="3240"/>
            </a:xfrm>
            <a:custGeom>
              <a:avLst/>
              <a:gdLst/>
              <a:ahLst/>
              <a:rect l="l" t="t" r="r" b="b"/>
              <a:pathLst>
                <a:path w="92" h="32">
                  <a:moveTo>
                    <a:pt x="30" y="1"/>
                  </a:moveTo>
                  <a:cubicBezTo>
                    <a:pt x="0" y="1"/>
                    <a:pt x="0" y="1"/>
                    <a:pt x="0" y="31"/>
                  </a:cubicBezTo>
                  <a:lnTo>
                    <a:pt x="91" y="31"/>
                  </a:lnTo>
                  <a:cubicBezTo>
                    <a:pt x="91" y="1"/>
                    <a:pt x="61" y="1"/>
                    <a:pt x="30" y="1"/>
                  </a:cubicBezTo>
                  <a:close/>
                </a:path>
              </a:pathLst>
            </a:custGeom>
            <a:solidFill>
              <a:schemeClr val="lt1"/>
            </a:solidFill>
            <a:ln w="0">
              <a:noFill/>
            </a:ln>
          </p:spPr>
          <p:style>
            <a:lnRef idx="0"/>
            <a:fillRef idx="0"/>
            <a:effectRef idx="0"/>
            <a:fontRef idx="minor"/>
          </p:style>
        </p:sp>
        <p:sp>
          <p:nvSpPr>
            <p:cNvPr id="321" name="Google Shape;330;p50"/>
            <p:cNvSpPr/>
            <p:nvPr/>
          </p:nvSpPr>
          <p:spPr>
            <a:xfrm rot="20323200">
              <a:off x="-113760" y="3769200"/>
              <a:ext cx="6840" cy="10080"/>
            </a:xfrm>
            <a:custGeom>
              <a:avLst/>
              <a:gdLst/>
              <a:ahLst/>
              <a:rect l="l" t="t" r="r" b="b"/>
              <a:pathLst>
                <a:path w="62" h="92">
                  <a:moveTo>
                    <a:pt x="31" y="0"/>
                  </a:moveTo>
                  <a:lnTo>
                    <a:pt x="0" y="61"/>
                  </a:lnTo>
                  <a:lnTo>
                    <a:pt x="0" y="92"/>
                  </a:lnTo>
                  <a:lnTo>
                    <a:pt x="61" y="31"/>
                  </a:lnTo>
                  <a:lnTo>
                    <a:pt x="31" y="0"/>
                  </a:lnTo>
                  <a:close/>
                </a:path>
              </a:pathLst>
            </a:custGeom>
            <a:solidFill>
              <a:schemeClr val="lt1"/>
            </a:solidFill>
            <a:ln w="0">
              <a:noFill/>
            </a:ln>
          </p:spPr>
          <p:style>
            <a:lnRef idx="0"/>
            <a:fillRef idx="0"/>
            <a:effectRef idx="0"/>
            <a:fontRef idx="minor"/>
          </p:style>
        </p:sp>
        <p:sp>
          <p:nvSpPr>
            <p:cNvPr id="322" name="Google Shape;331;p50"/>
            <p:cNvSpPr/>
            <p:nvPr/>
          </p:nvSpPr>
          <p:spPr>
            <a:xfrm rot="20323200">
              <a:off x="-239760" y="3665160"/>
              <a:ext cx="6840" cy="6480"/>
            </a:xfrm>
            <a:custGeom>
              <a:avLst/>
              <a:gdLst/>
              <a:ahLst/>
              <a:rect l="l" t="t" r="r" b="b"/>
              <a:pathLst>
                <a:path w="62" h="62">
                  <a:moveTo>
                    <a:pt x="61" y="1"/>
                  </a:moveTo>
                  <a:lnTo>
                    <a:pt x="1" y="62"/>
                  </a:lnTo>
                  <a:lnTo>
                    <a:pt x="1" y="62"/>
                  </a:lnTo>
                  <a:lnTo>
                    <a:pt x="61" y="1"/>
                  </a:lnTo>
                  <a:close/>
                </a:path>
              </a:pathLst>
            </a:custGeom>
            <a:solidFill>
              <a:schemeClr val="lt1"/>
            </a:solidFill>
            <a:ln w="0">
              <a:noFill/>
            </a:ln>
          </p:spPr>
          <p:style>
            <a:lnRef idx="0"/>
            <a:fillRef idx="0"/>
            <a:effectRef idx="0"/>
            <a:fontRef idx="minor"/>
          </p:style>
        </p:sp>
        <p:sp>
          <p:nvSpPr>
            <p:cNvPr id="323" name="Google Shape;332;p50"/>
            <p:cNvSpPr/>
            <p:nvPr/>
          </p:nvSpPr>
          <p:spPr>
            <a:xfrm rot="20323200">
              <a:off x="8865000" y="466560"/>
              <a:ext cx="10440" cy="3240"/>
            </a:xfrm>
            <a:custGeom>
              <a:avLst/>
              <a:gdLst/>
              <a:ahLst/>
              <a:rect l="l" t="t" r="r" b="b"/>
              <a:pathLst>
                <a:path w="92" h="32">
                  <a:moveTo>
                    <a:pt x="61" y="1"/>
                  </a:moveTo>
                  <a:cubicBezTo>
                    <a:pt x="31" y="1"/>
                    <a:pt x="0" y="1"/>
                    <a:pt x="0" y="31"/>
                  </a:cubicBezTo>
                  <a:lnTo>
                    <a:pt x="91" y="31"/>
                  </a:lnTo>
                  <a:cubicBezTo>
                    <a:pt x="91" y="1"/>
                    <a:pt x="91" y="1"/>
                    <a:pt x="61" y="1"/>
                  </a:cubicBezTo>
                  <a:close/>
                </a:path>
              </a:pathLst>
            </a:custGeom>
            <a:solidFill>
              <a:schemeClr val="lt1"/>
            </a:solidFill>
            <a:ln w="0">
              <a:noFill/>
            </a:ln>
          </p:spPr>
          <p:style>
            <a:lnRef idx="0"/>
            <a:fillRef idx="0"/>
            <a:effectRef idx="0"/>
            <a:fontRef idx="minor"/>
          </p:style>
        </p:sp>
        <p:sp>
          <p:nvSpPr>
            <p:cNvPr id="324" name="Google Shape;333;p50"/>
            <p:cNvSpPr/>
            <p:nvPr/>
          </p:nvSpPr>
          <p:spPr>
            <a:xfrm rot="20323200">
              <a:off x="8443080" y="649800"/>
              <a:ext cx="6840" cy="6480"/>
            </a:xfrm>
            <a:custGeom>
              <a:avLst/>
              <a:gdLst/>
              <a:ahLst/>
              <a:rect l="l" t="t" r="r" b="b"/>
              <a:pathLst>
                <a:path w="62" h="62">
                  <a:moveTo>
                    <a:pt x="61" y="1"/>
                  </a:moveTo>
                  <a:lnTo>
                    <a:pt x="1" y="62"/>
                  </a:lnTo>
                  <a:lnTo>
                    <a:pt x="61" y="31"/>
                  </a:lnTo>
                  <a:lnTo>
                    <a:pt x="61" y="1"/>
                  </a:lnTo>
                  <a:close/>
                </a:path>
              </a:pathLst>
            </a:custGeom>
            <a:solidFill>
              <a:schemeClr val="lt1"/>
            </a:solidFill>
            <a:ln w="0">
              <a:noFill/>
            </a:ln>
          </p:spPr>
          <p:style>
            <a:lnRef idx="0"/>
            <a:fillRef idx="0"/>
            <a:effectRef idx="0"/>
            <a:fontRef idx="minor"/>
          </p:style>
        </p:sp>
        <p:sp>
          <p:nvSpPr>
            <p:cNvPr id="325" name="Google Shape;334;p50"/>
            <p:cNvSpPr/>
            <p:nvPr/>
          </p:nvSpPr>
          <p:spPr>
            <a:xfrm rot="20323200">
              <a:off x="8489520" y="175680"/>
              <a:ext cx="14040" cy="3240"/>
            </a:xfrm>
            <a:custGeom>
              <a:avLst/>
              <a:gdLst/>
              <a:ahLst/>
              <a:rect l="l" t="t" r="r" b="b"/>
              <a:pathLst>
                <a:path w="122" h="31">
                  <a:moveTo>
                    <a:pt x="0" y="0"/>
                  </a:moveTo>
                  <a:cubicBezTo>
                    <a:pt x="0" y="31"/>
                    <a:pt x="31" y="31"/>
                    <a:pt x="61" y="31"/>
                  </a:cubicBezTo>
                  <a:cubicBezTo>
                    <a:pt x="92" y="31"/>
                    <a:pt x="122" y="31"/>
                    <a:pt x="122" y="0"/>
                  </a:cubicBezTo>
                  <a:close/>
                </a:path>
              </a:pathLst>
            </a:custGeom>
            <a:solidFill>
              <a:schemeClr val="lt1"/>
            </a:solidFill>
            <a:ln w="0">
              <a:noFill/>
            </a:ln>
          </p:spPr>
          <p:style>
            <a:lnRef idx="0"/>
            <a:fillRef idx="0"/>
            <a:effectRef idx="0"/>
            <a:fontRef idx="minor"/>
          </p:style>
        </p:sp>
        <p:sp>
          <p:nvSpPr>
            <p:cNvPr id="326" name="Google Shape;335;p50"/>
            <p:cNvSpPr/>
            <p:nvPr/>
          </p:nvSpPr>
          <p:spPr>
            <a:xfrm rot="20323200">
              <a:off x="8570160" y="120960"/>
              <a:ext cx="3600" cy="13320"/>
            </a:xfrm>
            <a:custGeom>
              <a:avLst/>
              <a:gdLst/>
              <a:ahLst/>
              <a:rect l="l" t="t" r="r" b="b"/>
              <a:pathLst>
                <a:path w="32" h="123">
                  <a:moveTo>
                    <a:pt x="1" y="1"/>
                  </a:moveTo>
                  <a:cubicBezTo>
                    <a:pt x="1" y="1"/>
                    <a:pt x="1" y="31"/>
                    <a:pt x="1" y="61"/>
                  </a:cubicBezTo>
                  <a:cubicBezTo>
                    <a:pt x="1" y="92"/>
                    <a:pt x="1" y="122"/>
                    <a:pt x="1" y="122"/>
                  </a:cubicBezTo>
                  <a:cubicBezTo>
                    <a:pt x="1" y="122"/>
                    <a:pt x="31" y="92"/>
                    <a:pt x="31" y="61"/>
                  </a:cubicBezTo>
                  <a:cubicBezTo>
                    <a:pt x="31" y="31"/>
                    <a:pt x="1" y="1"/>
                    <a:pt x="1" y="1"/>
                  </a:cubicBezTo>
                  <a:close/>
                </a:path>
              </a:pathLst>
            </a:custGeom>
            <a:solidFill>
              <a:schemeClr val="lt1"/>
            </a:solidFill>
            <a:ln w="0">
              <a:noFill/>
            </a:ln>
          </p:spPr>
          <p:style>
            <a:lnRef idx="0"/>
            <a:fillRef idx="0"/>
            <a:effectRef idx="0"/>
            <a:fontRef idx="minor"/>
          </p:style>
        </p:sp>
        <p:sp>
          <p:nvSpPr>
            <p:cNvPr id="327" name="Google Shape;336;p50"/>
            <p:cNvSpPr/>
            <p:nvPr/>
          </p:nvSpPr>
          <p:spPr>
            <a:xfrm rot="20323200">
              <a:off x="8493480" y="156600"/>
              <a:ext cx="10440" cy="3240"/>
            </a:xfrm>
            <a:custGeom>
              <a:avLst/>
              <a:gdLst/>
              <a:ahLst/>
              <a:rect l="l" t="t" r="r" b="b"/>
              <a:pathLst>
                <a:path w="92" h="31">
                  <a:moveTo>
                    <a:pt x="1" y="0"/>
                  </a:moveTo>
                  <a:cubicBezTo>
                    <a:pt x="1" y="0"/>
                    <a:pt x="1" y="31"/>
                    <a:pt x="31" y="31"/>
                  </a:cubicBezTo>
                  <a:cubicBezTo>
                    <a:pt x="61" y="31"/>
                    <a:pt x="92" y="0"/>
                    <a:pt x="92" y="0"/>
                  </a:cubicBezTo>
                  <a:close/>
                </a:path>
              </a:pathLst>
            </a:custGeom>
            <a:solidFill>
              <a:schemeClr val="lt1"/>
            </a:solidFill>
            <a:ln w="0">
              <a:noFill/>
            </a:ln>
          </p:spPr>
          <p:style>
            <a:lnRef idx="0"/>
            <a:fillRef idx="0"/>
            <a:effectRef idx="0"/>
            <a:fontRef idx="minor"/>
          </p:style>
        </p:sp>
        <p:sp>
          <p:nvSpPr>
            <p:cNvPr id="328" name="Google Shape;337;p50"/>
            <p:cNvSpPr/>
            <p:nvPr/>
          </p:nvSpPr>
          <p:spPr>
            <a:xfrm rot="20323200">
              <a:off x="-128880" y="4077000"/>
              <a:ext cx="6840" cy="10080"/>
            </a:xfrm>
            <a:custGeom>
              <a:avLst/>
              <a:gdLst/>
              <a:ahLst/>
              <a:rect l="l" t="t" r="r" b="b"/>
              <a:pathLst>
                <a:path w="62" h="92">
                  <a:moveTo>
                    <a:pt x="31" y="0"/>
                  </a:moveTo>
                  <a:lnTo>
                    <a:pt x="0" y="31"/>
                  </a:lnTo>
                  <a:lnTo>
                    <a:pt x="61" y="91"/>
                  </a:lnTo>
                  <a:lnTo>
                    <a:pt x="61" y="61"/>
                  </a:lnTo>
                  <a:lnTo>
                    <a:pt x="31" y="0"/>
                  </a:lnTo>
                  <a:close/>
                </a:path>
              </a:pathLst>
            </a:custGeom>
            <a:solidFill>
              <a:schemeClr val="lt1"/>
            </a:solidFill>
            <a:ln w="0">
              <a:noFill/>
            </a:ln>
          </p:spPr>
          <p:style>
            <a:lnRef idx="0"/>
            <a:fillRef idx="0"/>
            <a:effectRef idx="0"/>
            <a:fontRef idx="minor"/>
          </p:style>
        </p:sp>
        <p:sp>
          <p:nvSpPr>
            <p:cNvPr id="329" name="Google Shape;338;p50"/>
            <p:cNvSpPr/>
            <p:nvPr/>
          </p:nvSpPr>
          <p:spPr>
            <a:xfrm rot="20323200">
              <a:off x="-145440" y="4104720"/>
              <a:ext cx="10440" cy="6480"/>
            </a:xfrm>
            <a:custGeom>
              <a:avLst/>
              <a:gdLst/>
              <a:ahLst/>
              <a:rect l="l" t="t" r="r" b="b"/>
              <a:pathLst>
                <a:path w="92" h="62">
                  <a:moveTo>
                    <a:pt x="92" y="61"/>
                  </a:moveTo>
                  <a:lnTo>
                    <a:pt x="1" y="1"/>
                  </a:lnTo>
                  <a:close/>
                </a:path>
              </a:pathLst>
            </a:custGeom>
            <a:solidFill>
              <a:schemeClr val="lt1"/>
            </a:solidFill>
            <a:ln w="0">
              <a:noFill/>
            </a:ln>
          </p:spPr>
          <p:style>
            <a:lnRef idx="0"/>
            <a:fillRef idx="0"/>
            <a:effectRef idx="0"/>
            <a:fontRef idx="minor"/>
          </p:style>
        </p:sp>
        <p:sp>
          <p:nvSpPr>
            <p:cNvPr id="330" name="Google Shape;339;p50"/>
            <p:cNvSpPr/>
            <p:nvPr/>
          </p:nvSpPr>
          <p:spPr>
            <a:xfrm rot="20323200">
              <a:off x="-223560" y="4190400"/>
              <a:ext cx="6840" cy="10080"/>
            </a:xfrm>
            <a:custGeom>
              <a:avLst/>
              <a:gdLst/>
              <a:ahLst/>
              <a:rect l="l" t="t" r="r" b="b"/>
              <a:pathLst>
                <a:path w="62" h="92">
                  <a:moveTo>
                    <a:pt x="31" y="1"/>
                  </a:moveTo>
                  <a:lnTo>
                    <a:pt x="0" y="61"/>
                  </a:lnTo>
                  <a:lnTo>
                    <a:pt x="0" y="92"/>
                  </a:lnTo>
                  <a:lnTo>
                    <a:pt x="61" y="31"/>
                  </a:lnTo>
                  <a:lnTo>
                    <a:pt x="31" y="1"/>
                  </a:lnTo>
                  <a:close/>
                </a:path>
              </a:pathLst>
            </a:custGeom>
            <a:solidFill>
              <a:schemeClr val="lt1"/>
            </a:solidFill>
            <a:ln w="0">
              <a:noFill/>
            </a:ln>
          </p:spPr>
          <p:style>
            <a:lnRef idx="0"/>
            <a:fillRef idx="0"/>
            <a:effectRef idx="0"/>
            <a:fontRef idx="minor"/>
          </p:style>
        </p:sp>
        <p:sp>
          <p:nvSpPr>
            <p:cNvPr id="331" name="Google Shape;340;p50"/>
            <p:cNvSpPr/>
            <p:nvPr/>
          </p:nvSpPr>
          <p:spPr>
            <a:xfrm rot="20323200">
              <a:off x="8494560" y="792360"/>
              <a:ext cx="14040" cy="6480"/>
            </a:xfrm>
            <a:custGeom>
              <a:avLst/>
              <a:gdLst/>
              <a:ahLst/>
              <a:rect l="l" t="t" r="r" b="b"/>
              <a:pathLst>
                <a:path w="122" h="62">
                  <a:moveTo>
                    <a:pt x="61" y="1"/>
                  </a:moveTo>
                  <a:cubicBezTo>
                    <a:pt x="31" y="1"/>
                    <a:pt x="0" y="31"/>
                    <a:pt x="0" y="31"/>
                  </a:cubicBezTo>
                  <a:cubicBezTo>
                    <a:pt x="0" y="31"/>
                    <a:pt x="31" y="61"/>
                    <a:pt x="61" y="61"/>
                  </a:cubicBezTo>
                  <a:cubicBezTo>
                    <a:pt x="91" y="61"/>
                    <a:pt x="122" y="31"/>
                    <a:pt x="122" y="31"/>
                  </a:cubicBezTo>
                  <a:cubicBezTo>
                    <a:pt x="122" y="31"/>
                    <a:pt x="91" y="1"/>
                    <a:pt x="61" y="1"/>
                  </a:cubicBezTo>
                  <a:close/>
                </a:path>
              </a:pathLst>
            </a:custGeom>
            <a:solidFill>
              <a:schemeClr val="lt1"/>
            </a:solidFill>
            <a:ln w="0">
              <a:noFill/>
            </a:ln>
          </p:spPr>
          <p:style>
            <a:lnRef idx="0"/>
            <a:fillRef idx="0"/>
            <a:effectRef idx="0"/>
            <a:fontRef idx="minor"/>
          </p:style>
        </p:sp>
        <p:sp>
          <p:nvSpPr>
            <p:cNvPr id="332" name="Google Shape;341;p50"/>
            <p:cNvSpPr/>
            <p:nvPr/>
          </p:nvSpPr>
          <p:spPr>
            <a:xfrm rot="20323200">
              <a:off x="-195120" y="4212360"/>
              <a:ext cx="6840" cy="13320"/>
            </a:xfrm>
            <a:custGeom>
              <a:avLst/>
              <a:gdLst/>
              <a:ahLst/>
              <a:rect l="l" t="t" r="r" b="b"/>
              <a:pathLst>
                <a:path w="61" h="122">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w="0">
              <a:noFill/>
            </a:ln>
          </p:spPr>
          <p:style>
            <a:lnRef idx="0"/>
            <a:fillRef idx="0"/>
            <a:effectRef idx="0"/>
            <a:fontRef idx="minor"/>
          </p:style>
        </p:sp>
        <p:sp>
          <p:nvSpPr>
            <p:cNvPr id="333" name="Google Shape;342;p50"/>
            <p:cNvSpPr/>
            <p:nvPr/>
          </p:nvSpPr>
          <p:spPr>
            <a:xfrm rot="20323200">
              <a:off x="8238960" y="928080"/>
              <a:ext cx="14040" cy="6480"/>
            </a:xfrm>
            <a:custGeom>
              <a:avLst/>
              <a:gdLst/>
              <a:ahLst/>
              <a:rect l="l" t="t" r="r" b="b"/>
              <a:pathLst>
                <a:path w="123" h="62">
                  <a:moveTo>
                    <a:pt x="61" y="1"/>
                  </a:moveTo>
                  <a:cubicBezTo>
                    <a:pt x="31" y="1"/>
                    <a:pt x="1" y="31"/>
                    <a:pt x="1" y="31"/>
                  </a:cubicBezTo>
                  <a:cubicBezTo>
                    <a:pt x="1" y="31"/>
                    <a:pt x="31" y="61"/>
                    <a:pt x="61" y="61"/>
                  </a:cubicBezTo>
                  <a:cubicBezTo>
                    <a:pt x="92" y="61"/>
                    <a:pt x="122" y="31"/>
                    <a:pt x="122" y="31"/>
                  </a:cubicBezTo>
                  <a:cubicBezTo>
                    <a:pt x="122" y="31"/>
                    <a:pt x="92" y="1"/>
                    <a:pt x="61" y="1"/>
                  </a:cubicBezTo>
                  <a:close/>
                </a:path>
              </a:pathLst>
            </a:custGeom>
            <a:solidFill>
              <a:schemeClr val="lt1"/>
            </a:solidFill>
            <a:ln w="0">
              <a:noFill/>
            </a:ln>
          </p:spPr>
          <p:style>
            <a:lnRef idx="0"/>
            <a:fillRef idx="0"/>
            <a:effectRef idx="0"/>
            <a:fontRef idx="minor"/>
          </p:style>
        </p:sp>
        <p:sp>
          <p:nvSpPr>
            <p:cNvPr id="334" name="Google Shape;343;p50"/>
            <p:cNvSpPr/>
            <p:nvPr/>
          </p:nvSpPr>
          <p:spPr>
            <a:xfrm rot="20323200">
              <a:off x="9015840" y="665280"/>
              <a:ext cx="14040" cy="3240"/>
            </a:xfrm>
            <a:custGeom>
              <a:avLst/>
              <a:gdLst/>
              <a:ahLst/>
              <a:rect l="l" t="t" r="r" b="b"/>
              <a:pathLst>
                <a:path w="123" h="32">
                  <a:moveTo>
                    <a:pt x="1" y="1"/>
                  </a:moveTo>
                  <a:cubicBezTo>
                    <a:pt x="1" y="1"/>
                    <a:pt x="31" y="31"/>
                    <a:pt x="62" y="31"/>
                  </a:cubicBezTo>
                  <a:cubicBezTo>
                    <a:pt x="92" y="31"/>
                    <a:pt x="122" y="1"/>
                    <a:pt x="122" y="1"/>
                  </a:cubicBezTo>
                  <a:close/>
                </a:path>
              </a:pathLst>
            </a:custGeom>
            <a:solidFill>
              <a:schemeClr val="lt1"/>
            </a:solidFill>
            <a:ln w="0">
              <a:noFill/>
            </a:ln>
          </p:spPr>
          <p:style>
            <a:lnRef idx="0"/>
            <a:fillRef idx="0"/>
            <a:effectRef idx="0"/>
            <a:fontRef idx="minor"/>
          </p:style>
        </p:sp>
        <p:sp>
          <p:nvSpPr>
            <p:cNvPr id="335" name="Google Shape;344;p50"/>
            <p:cNvSpPr/>
            <p:nvPr/>
          </p:nvSpPr>
          <p:spPr>
            <a:xfrm rot="20323200">
              <a:off x="8498880" y="908640"/>
              <a:ext cx="6840" cy="13320"/>
            </a:xfrm>
            <a:custGeom>
              <a:avLst/>
              <a:gdLst/>
              <a:ahLst/>
              <a:rect l="l" t="t" r="r" b="b"/>
              <a:pathLst>
                <a:path w="62" h="122">
                  <a:moveTo>
                    <a:pt x="31" y="0"/>
                  </a:moveTo>
                  <a:cubicBezTo>
                    <a:pt x="31" y="0"/>
                    <a:pt x="1" y="31"/>
                    <a:pt x="1" y="61"/>
                  </a:cubicBezTo>
                  <a:cubicBezTo>
                    <a:pt x="1" y="91"/>
                    <a:pt x="31" y="122"/>
                    <a:pt x="31" y="122"/>
                  </a:cubicBezTo>
                  <a:cubicBezTo>
                    <a:pt x="31" y="122"/>
                    <a:pt x="62" y="91"/>
                    <a:pt x="62" y="61"/>
                  </a:cubicBezTo>
                  <a:cubicBezTo>
                    <a:pt x="62" y="31"/>
                    <a:pt x="31" y="0"/>
                    <a:pt x="31" y="0"/>
                  </a:cubicBezTo>
                  <a:close/>
                </a:path>
              </a:pathLst>
            </a:custGeom>
            <a:solidFill>
              <a:schemeClr val="lt1"/>
            </a:solidFill>
            <a:ln w="0">
              <a:noFill/>
            </a:ln>
          </p:spPr>
          <p:style>
            <a:lnRef idx="0"/>
            <a:fillRef idx="0"/>
            <a:effectRef idx="0"/>
            <a:fontRef idx="minor"/>
          </p:style>
        </p:sp>
        <p:sp>
          <p:nvSpPr>
            <p:cNvPr id="336" name="Google Shape;345;p50"/>
            <p:cNvSpPr/>
            <p:nvPr/>
          </p:nvSpPr>
          <p:spPr>
            <a:xfrm rot="20323200">
              <a:off x="-197640" y="3832920"/>
              <a:ext cx="14040" cy="3240"/>
            </a:xfrm>
            <a:custGeom>
              <a:avLst/>
              <a:gdLst/>
              <a:ahLst/>
              <a:rect l="l" t="t" r="r" b="b"/>
              <a:pathLst>
                <a:path w="122" h="32">
                  <a:moveTo>
                    <a:pt x="61" y="1"/>
                  </a:moveTo>
                  <a:cubicBezTo>
                    <a:pt x="31" y="1"/>
                    <a:pt x="0" y="1"/>
                    <a:pt x="0" y="31"/>
                  </a:cubicBezTo>
                  <a:lnTo>
                    <a:pt x="122" y="31"/>
                  </a:lnTo>
                  <a:cubicBezTo>
                    <a:pt x="122" y="1"/>
                    <a:pt x="91" y="1"/>
                    <a:pt x="61" y="1"/>
                  </a:cubicBezTo>
                  <a:close/>
                </a:path>
              </a:pathLst>
            </a:custGeom>
            <a:solidFill>
              <a:schemeClr val="lt1"/>
            </a:solidFill>
            <a:ln w="0">
              <a:noFill/>
            </a:ln>
          </p:spPr>
          <p:style>
            <a:lnRef idx="0"/>
            <a:fillRef idx="0"/>
            <a:effectRef idx="0"/>
            <a:fontRef idx="minor"/>
          </p:style>
        </p:sp>
        <p:sp>
          <p:nvSpPr>
            <p:cNvPr id="337" name="Google Shape;346;p50"/>
            <p:cNvSpPr/>
            <p:nvPr/>
          </p:nvSpPr>
          <p:spPr>
            <a:xfrm rot="20323200">
              <a:off x="1054080" y="2903400"/>
              <a:ext cx="6840" cy="13320"/>
            </a:xfrm>
            <a:custGeom>
              <a:avLst/>
              <a:gdLst/>
              <a:ahLst/>
              <a:rect l="l" t="t" r="r" b="b"/>
              <a:pathLst>
                <a:path w="62" h="123">
                  <a:moveTo>
                    <a:pt x="31" y="1"/>
                  </a:moveTo>
                  <a:cubicBezTo>
                    <a:pt x="31" y="1"/>
                    <a:pt x="1" y="31"/>
                    <a:pt x="1" y="61"/>
                  </a:cubicBezTo>
                  <a:cubicBezTo>
                    <a:pt x="1" y="92"/>
                    <a:pt x="31" y="122"/>
                    <a:pt x="31" y="122"/>
                  </a:cubicBezTo>
                  <a:cubicBezTo>
                    <a:pt x="31" y="122"/>
                    <a:pt x="61" y="92"/>
                    <a:pt x="61" y="61"/>
                  </a:cubicBezTo>
                  <a:cubicBezTo>
                    <a:pt x="61" y="31"/>
                    <a:pt x="31" y="1"/>
                    <a:pt x="31" y="1"/>
                  </a:cubicBezTo>
                  <a:close/>
                </a:path>
              </a:pathLst>
            </a:custGeom>
            <a:solidFill>
              <a:schemeClr val="lt1"/>
            </a:solidFill>
            <a:ln w="0">
              <a:noFill/>
            </a:ln>
          </p:spPr>
          <p:style>
            <a:lnRef idx="0"/>
            <a:fillRef idx="0"/>
            <a:effectRef idx="0"/>
            <a:fontRef idx="minor"/>
          </p:style>
        </p:sp>
        <p:sp>
          <p:nvSpPr>
            <p:cNvPr id="338" name="Google Shape;347;p50"/>
            <p:cNvSpPr/>
            <p:nvPr/>
          </p:nvSpPr>
          <p:spPr>
            <a:xfrm rot="20323200">
              <a:off x="-144000" y="3810960"/>
              <a:ext cx="3240" cy="10080"/>
            </a:xfrm>
            <a:custGeom>
              <a:avLst/>
              <a:gdLst/>
              <a:ahLst/>
              <a:rect l="l" t="t" r="r" b="b"/>
              <a:pathLst>
                <a:path w="31" h="92">
                  <a:moveTo>
                    <a:pt x="1" y="1"/>
                  </a:moveTo>
                  <a:cubicBezTo>
                    <a:pt x="1" y="1"/>
                    <a:pt x="1" y="31"/>
                    <a:pt x="1" y="61"/>
                  </a:cubicBezTo>
                  <a:cubicBezTo>
                    <a:pt x="1" y="92"/>
                    <a:pt x="1" y="92"/>
                    <a:pt x="1" y="92"/>
                  </a:cubicBezTo>
                  <a:cubicBezTo>
                    <a:pt x="31" y="92"/>
                    <a:pt x="31" y="92"/>
                    <a:pt x="31" y="61"/>
                  </a:cubicBezTo>
                  <a:cubicBezTo>
                    <a:pt x="31" y="31"/>
                    <a:pt x="31" y="1"/>
                    <a:pt x="1" y="1"/>
                  </a:cubicBezTo>
                  <a:close/>
                </a:path>
              </a:pathLst>
            </a:custGeom>
            <a:solidFill>
              <a:schemeClr val="lt1"/>
            </a:solidFill>
            <a:ln w="0">
              <a:noFill/>
            </a:ln>
          </p:spPr>
          <p:style>
            <a:lnRef idx="0"/>
            <a:fillRef idx="0"/>
            <a:effectRef idx="0"/>
            <a:fontRef idx="minor"/>
          </p:style>
        </p:sp>
        <p:sp>
          <p:nvSpPr>
            <p:cNvPr id="339" name="Google Shape;348;p50"/>
            <p:cNvSpPr/>
            <p:nvPr/>
          </p:nvSpPr>
          <p:spPr>
            <a:xfrm rot="20323200">
              <a:off x="943560" y="2941560"/>
              <a:ext cx="10800" cy="3240"/>
            </a:xfrm>
            <a:custGeom>
              <a:avLst/>
              <a:gdLst/>
              <a:ahLst/>
              <a:rect l="l" t="t" r="r" b="b"/>
              <a:pathLst>
                <a:path w="93" h="31">
                  <a:moveTo>
                    <a:pt x="31" y="0"/>
                  </a:moveTo>
                  <a:cubicBezTo>
                    <a:pt x="1" y="0"/>
                    <a:pt x="1" y="0"/>
                    <a:pt x="1" y="31"/>
                  </a:cubicBezTo>
                  <a:lnTo>
                    <a:pt x="92" y="31"/>
                  </a:lnTo>
                  <a:cubicBezTo>
                    <a:pt x="92" y="0"/>
                    <a:pt x="62" y="0"/>
                    <a:pt x="31" y="0"/>
                  </a:cubicBezTo>
                  <a:close/>
                </a:path>
              </a:pathLst>
            </a:custGeom>
            <a:solidFill>
              <a:schemeClr val="lt1"/>
            </a:solidFill>
            <a:ln w="0">
              <a:noFill/>
            </a:ln>
          </p:spPr>
          <p:style>
            <a:lnRef idx="0"/>
            <a:fillRef idx="0"/>
            <a:effectRef idx="0"/>
            <a:fontRef idx="minor"/>
          </p:style>
        </p:sp>
        <p:sp>
          <p:nvSpPr>
            <p:cNvPr id="340" name="Google Shape;349;p50"/>
            <p:cNvSpPr/>
            <p:nvPr/>
          </p:nvSpPr>
          <p:spPr>
            <a:xfrm rot="20323200">
              <a:off x="813600" y="2992320"/>
              <a:ext cx="10440" cy="6480"/>
            </a:xfrm>
            <a:custGeom>
              <a:avLst/>
              <a:gdLst/>
              <a:ahLst/>
              <a:rect l="l" t="t" r="r" b="b"/>
              <a:pathLst>
                <a:path w="92" h="62">
                  <a:moveTo>
                    <a:pt x="61" y="0"/>
                  </a:moveTo>
                  <a:lnTo>
                    <a:pt x="1" y="61"/>
                  </a:lnTo>
                  <a:lnTo>
                    <a:pt x="31" y="61"/>
                  </a:lnTo>
                  <a:lnTo>
                    <a:pt x="92" y="0"/>
                  </a:lnTo>
                  <a:close/>
                </a:path>
              </a:pathLst>
            </a:custGeom>
            <a:solidFill>
              <a:schemeClr val="lt1"/>
            </a:solidFill>
            <a:ln w="0">
              <a:noFill/>
            </a:ln>
          </p:spPr>
          <p:style>
            <a:lnRef idx="0"/>
            <a:fillRef idx="0"/>
            <a:effectRef idx="0"/>
            <a:fontRef idx="minor"/>
          </p:style>
        </p:sp>
        <p:sp>
          <p:nvSpPr>
            <p:cNvPr id="341" name="Google Shape;350;p50"/>
            <p:cNvSpPr/>
            <p:nvPr/>
          </p:nvSpPr>
          <p:spPr>
            <a:xfrm rot="20323200">
              <a:off x="8193600" y="106560"/>
              <a:ext cx="10440" cy="10080"/>
            </a:xfrm>
            <a:custGeom>
              <a:avLst/>
              <a:gdLst/>
              <a:ahLst/>
              <a:rect l="l" t="t" r="r" b="b"/>
              <a:pathLst>
                <a:path w="92" h="92">
                  <a:moveTo>
                    <a:pt x="61" y="0"/>
                  </a:moveTo>
                  <a:lnTo>
                    <a:pt x="1" y="61"/>
                  </a:lnTo>
                  <a:lnTo>
                    <a:pt x="31" y="91"/>
                  </a:lnTo>
                  <a:lnTo>
                    <a:pt x="92" y="31"/>
                  </a:lnTo>
                  <a:lnTo>
                    <a:pt x="61" y="0"/>
                  </a:lnTo>
                  <a:close/>
                </a:path>
              </a:pathLst>
            </a:custGeom>
            <a:solidFill>
              <a:schemeClr val="lt1"/>
            </a:solidFill>
            <a:ln w="0">
              <a:noFill/>
            </a:ln>
          </p:spPr>
          <p:style>
            <a:lnRef idx="0"/>
            <a:fillRef idx="0"/>
            <a:effectRef idx="0"/>
            <a:fontRef idx="minor"/>
          </p:style>
        </p:sp>
        <p:sp>
          <p:nvSpPr>
            <p:cNvPr id="342" name="Google Shape;351;p50"/>
            <p:cNvSpPr/>
            <p:nvPr/>
          </p:nvSpPr>
          <p:spPr>
            <a:xfrm rot="20323200">
              <a:off x="8610480" y="947880"/>
              <a:ext cx="10440" cy="10080"/>
            </a:xfrm>
            <a:custGeom>
              <a:avLst/>
              <a:gdLst/>
              <a:ahLst/>
              <a:rect l="l" t="t" r="r" b="b"/>
              <a:pathLst>
                <a:path w="92" h="92">
                  <a:moveTo>
                    <a:pt x="31" y="0"/>
                  </a:moveTo>
                  <a:lnTo>
                    <a:pt x="1" y="31"/>
                  </a:lnTo>
                  <a:lnTo>
                    <a:pt x="62" y="91"/>
                  </a:lnTo>
                  <a:lnTo>
                    <a:pt x="92" y="61"/>
                  </a:lnTo>
                  <a:lnTo>
                    <a:pt x="31" y="0"/>
                  </a:lnTo>
                  <a:close/>
                </a:path>
              </a:pathLst>
            </a:custGeom>
            <a:solidFill>
              <a:schemeClr val="lt1"/>
            </a:solidFill>
            <a:ln w="0">
              <a:noFill/>
            </a:ln>
          </p:spPr>
          <p:style>
            <a:lnRef idx="0"/>
            <a:fillRef idx="0"/>
            <a:effectRef idx="0"/>
            <a:fontRef idx="minor"/>
          </p:style>
        </p:sp>
        <p:sp>
          <p:nvSpPr>
            <p:cNvPr id="343" name="Google Shape;352;p50"/>
            <p:cNvSpPr/>
            <p:nvPr/>
          </p:nvSpPr>
          <p:spPr>
            <a:xfrm rot="20323200">
              <a:off x="8586360" y="968400"/>
              <a:ext cx="10440" cy="6480"/>
            </a:xfrm>
            <a:custGeom>
              <a:avLst/>
              <a:gdLst/>
              <a:ahLst/>
              <a:rect l="l" t="t" r="r" b="b"/>
              <a:pathLst>
                <a:path w="92" h="62">
                  <a:moveTo>
                    <a:pt x="31" y="0"/>
                  </a:moveTo>
                  <a:lnTo>
                    <a:pt x="1" y="31"/>
                  </a:lnTo>
                  <a:lnTo>
                    <a:pt x="61" y="61"/>
                  </a:lnTo>
                  <a:lnTo>
                    <a:pt x="92" y="61"/>
                  </a:lnTo>
                  <a:lnTo>
                    <a:pt x="31" y="0"/>
                  </a:lnTo>
                  <a:close/>
                </a:path>
              </a:pathLst>
            </a:custGeom>
            <a:solidFill>
              <a:schemeClr val="lt1"/>
            </a:solidFill>
            <a:ln w="0">
              <a:noFill/>
            </a:ln>
          </p:spPr>
          <p:style>
            <a:lnRef idx="0"/>
            <a:fillRef idx="0"/>
            <a:effectRef idx="0"/>
            <a:fontRef idx="minor"/>
          </p:style>
        </p:sp>
        <p:sp>
          <p:nvSpPr>
            <p:cNvPr id="344" name="Google Shape;353;p50"/>
            <p:cNvSpPr/>
            <p:nvPr/>
          </p:nvSpPr>
          <p:spPr>
            <a:xfrm rot="20323200">
              <a:off x="578880" y="3070800"/>
              <a:ext cx="3240" cy="13320"/>
            </a:xfrm>
            <a:custGeom>
              <a:avLst/>
              <a:gdLst/>
              <a:ahLst/>
              <a:rect l="l" t="t" r="r" b="b"/>
              <a:pathLst>
                <a:path w="31" h="123">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w="0">
              <a:noFill/>
            </a:ln>
          </p:spPr>
          <p:style>
            <a:lnRef idx="0"/>
            <a:fillRef idx="0"/>
            <a:effectRef idx="0"/>
            <a:fontRef idx="minor"/>
          </p:style>
        </p:sp>
        <p:sp>
          <p:nvSpPr>
            <p:cNvPr id="345" name="Google Shape;354;p50"/>
            <p:cNvSpPr/>
            <p:nvPr/>
          </p:nvSpPr>
          <p:spPr>
            <a:xfrm rot="20323200">
              <a:off x="551880" y="3083760"/>
              <a:ext cx="6840" cy="6480"/>
            </a:xfrm>
            <a:custGeom>
              <a:avLst/>
              <a:gdLst/>
              <a:ahLst/>
              <a:rect l="l" t="t" r="r" b="b"/>
              <a:pathLst>
                <a:path w="61" h="61">
                  <a:moveTo>
                    <a:pt x="61" y="0"/>
                  </a:moveTo>
                  <a:lnTo>
                    <a:pt x="0" y="61"/>
                  </a:lnTo>
                  <a:close/>
                </a:path>
              </a:pathLst>
            </a:custGeom>
            <a:solidFill>
              <a:schemeClr val="lt1"/>
            </a:solidFill>
            <a:ln w="0">
              <a:noFill/>
            </a:ln>
          </p:spPr>
          <p:style>
            <a:lnRef idx="0"/>
            <a:fillRef idx="0"/>
            <a:effectRef idx="0"/>
            <a:fontRef idx="minor"/>
          </p:style>
        </p:sp>
        <p:sp>
          <p:nvSpPr>
            <p:cNvPr id="346" name="Google Shape;355;p50"/>
            <p:cNvSpPr/>
            <p:nvPr/>
          </p:nvSpPr>
          <p:spPr>
            <a:xfrm rot="20323200">
              <a:off x="9309600" y="696600"/>
              <a:ext cx="14040" cy="3240"/>
            </a:xfrm>
            <a:custGeom>
              <a:avLst/>
              <a:gdLst/>
              <a:ahLst/>
              <a:rect l="l" t="t" r="r" b="b"/>
              <a:pathLst>
                <a:path w="123" h="32">
                  <a:moveTo>
                    <a:pt x="1" y="1"/>
                  </a:moveTo>
                  <a:cubicBezTo>
                    <a:pt x="1" y="31"/>
                    <a:pt x="31" y="31"/>
                    <a:pt x="61" y="31"/>
                  </a:cubicBezTo>
                  <a:cubicBezTo>
                    <a:pt x="92" y="31"/>
                    <a:pt x="122" y="31"/>
                    <a:pt x="122" y="1"/>
                  </a:cubicBezTo>
                  <a:close/>
                </a:path>
              </a:pathLst>
            </a:custGeom>
            <a:solidFill>
              <a:schemeClr val="lt1"/>
            </a:solidFill>
            <a:ln w="0">
              <a:noFill/>
            </a:ln>
          </p:spPr>
          <p:style>
            <a:lnRef idx="0"/>
            <a:fillRef idx="0"/>
            <a:effectRef idx="0"/>
            <a:fontRef idx="minor"/>
          </p:style>
        </p:sp>
        <p:sp>
          <p:nvSpPr>
            <p:cNvPr id="347" name="Google Shape;356;p50"/>
            <p:cNvSpPr/>
            <p:nvPr/>
          </p:nvSpPr>
          <p:spPr>
            <a:xfrm rot="20323200">
              <a:off x="867240" y="2950920"/>
              <a:ext cx="3600" cy="10080"/>
            </a:xfrm>
            <a:custGeom>
              <a:avLst/>
              <a:gdLst/>
              <a:ahLst/>
              <a:rect l="l" t="t" r="r" b="b"/>
              <a:pathLst>
                <a:path w="32" h="93">
                  <a:moveTo>
                    <a:pt x="31" y="1"/>
                  </a:moveTo>
                  <a:cubicBezTo>
                    <a:pt x="1" y="1"/>
                    <a:pt x="1" y="31"/>
                    <a:pt x="1" y="31"/>
                  </a:cubicBezTo>
                  <a:cubicBezTo>
                    <a:pt x="1" y="62"/>
                    <a:pt x="1" y="92"/>
                    <a:pt x="31" y="92"/>
                  </a:cubicBezTo>
                  <a:cubicBezTo>
                    <a:pt x="31" y="92"/>
                    <a:pt x="31" y="62"/>
                    <a:pt x="31" y="31"/>
                  </a:cubicBezTo>
                  <a:cubicBezTo>
                    <a:pt x="31" y="31"/>
                    <a:pt x="31" y="1"/>
                    <a:pt x="31" y="1"/>
                  </a:cubicBezTo>
                  <a:close/>
                </a:path>
              </a:pathLst>
            </a:custGeom>
            <a:solidFill>
              <a:schemeClr val="lt1"/>
            </a:solidFill>
            <a:ln w="0">
              <a:noFill/>
            </a:ln>
          </p:spPr>
          <p:style>
            <a:lnRef idx="0"/>
            <a:fillRef idx="0"/>
            <a:effectRef idx="0"/>
            <a:fontRef idx="minor"/>
          </p:style>
        </p:sp>
        <p:sp>
          <p:nvSpPr>
            <p:cNvPr id="348" name="Google Shape;357;p50"/>
            <p:cNvSpPr/>
            <p:nvPr/>
          </p:nvSpPr>
          <p:spPr>
            <a:xfrm rot="20323200">
              <a:off x="555480" y="3071880"/>
              <a:ext cx="6840" cy="10080"/>
            </a:xfrm>
            <a:custGeom>
              <a:avLst/>
              <a:gdLst/>
              <a:ahLst/>
              <a:rect l="l" t="t" r="r" b="b"/>
              <a:pathLst>
                <a:path w="62" h="93">
                  <a:moveTo>
                    <a:pt x="62" y="1"/>
                  </a:moveTo>
                  <a:lnTo>
                    <a:pt x="1" y="92"/>
                  </a:lnTo>
                  <a:lnTo>
                    <a:pt x="62" y="31"/>
                  </a:lnTo>
                  <a:lnTo>
                    <a:pt x="62" y="1"/>
                  </a:lnTo>
                  <a:close/>
                </a:path>
              </a:pathLst>
            </a:custGeom>
            <a:solidFill>
              <a:schemeClr val="lt1"/>
            </a:solidFill>
            <a:ln w="0">
              <a:noFill/>
            </a:ln>
          </p:spPr>
          <p:style>
            <a:lnRef idx="0"/>
            <a:fillRef idx="0"/>
            <a:effectRef idx="0"/>
            <a:fontRef idx="minor"/>
          </p:style>
        </p:sp>
        <p:sp>
          <p:nvSpPr>
            <p:cNvPr id="349" name="Google Shape;358;p50"/>
            <p:cNvSpPr/>
            <p:nvPr/>
          </p:nvSpPr>
          <p:spPr>
            <a:xfrm rot="20323200">
              <a:off x="9262800" y="762840"/>
              <a:ext cx="10440" cy="6480"/>
            </a:xfrm>
            <a:custGeom>
              <a:avLst/>
              <a:gdLst/>
              <a:ahLst/>
              <a:rect l="l" t="t" r="r" b="b"/>
              <a:pathLst>
                <a:path w="92" h="62">
                  <a:moveTo>
                    <a:pt x="61" y="1"/>
                  </a:moveTo>
                  <a:lnTo>
                    <a:pt x="0" y="62"/>
                  </a:lnTo>
                  <a:lnTo>
                    <a:pt x="91" y="1"/>
                  </a:lnTo>
                  <a:close/>
                </a:path>
              </a:pathLst>
            </a:custGeom>
            <a:solidFill>
              <a:schemeClr val="lt1"/>
            </a:solidFill>
            <a:ln w="0">
              <a:noFill/>
            </a:ln>
          </p:spPr>
          <p:style>
            <a:lnRef idx="0"/>
            <a:fillRef idx="0"/>
            <a:effectRef idx="0"/>
            <a:fontRef idx="minor"/>
          </p:style>
        </p:sp>
        <p:sp>
          <p:nvSpPr>
            <p:cNvPr id="350" name="Google Shape;359;p50"/>
            <p:cNvSpPr/>
            <p:nvPr/>
          </p:nvSpPr>
          <p:spPr>
            <a:xfrm rot="20323200">
              <a:off x="1389960" y="2739240"/>
              <a:ext cx="6840" cy="6480"/>
            </a:xfrm>
            <a:custGeom>
              <a:avLst/>
              <a:gdLst/>
              <a:ahLst/>
              <a:rect l="l" t="t" r="r" b="b"/>
              <a:pathLst>
                <a:path w="62" h="61">
                  <a:moveTo>
                    <a:pt x="62" y="61"/>
                  </a:moveTo>
                  <a:lnTo>
                    <a:pt x="1" y="0"/>
                  </a:lnTo>
                  <a:close/>
                </a:path>
              </a:pathLst>
            </a:custGeom>
            <a:solidFill>
              <a:schemeClr val="lt1"/>
            </a:solidFill>
            <a:ln w="0">
              <a:noFill/>
            </a:ln>
          </p:spPr>
          <p:style>
            <a:lnRef idx="0"/>
            <a:fillRef idx="0"/>
            <a:effectRef idx="0"/>
            <a:fontRef idx="minor"/>
          </p:style>
        </p:sp>
        <p:sp>
          <p:nvSpPr>
            <p:cNvPr id="351" name="Google Shape;360;p50"/>
            <p:cNvSpPr/>
            <p:nvPr/>
          </p:nvSpPr>
          <p:spPr>
            <a:xfrm rot="20323200">
              <a:off x="1355760" y="2748960"/>
              <a:ext cx="6840" cy="10080"/>
            </a:xfrm>
            <a:custGeom>
              <a:avLst/>
              <a:gdLst/>
              <a:ahLst/>
              <a:rect l="l" t="t" r="r" b="b"/>
              <a:pathLst>
                <a:path w="62" h="92">
                  <a:moveTo>
                    <a:pt x="62" y="1"/>
                  </a:moveTo>
                  <a:lnTo>
                    <a:pt x="1" y="92"/>
                  </a:lnTo>
                  <a:lnTo>
                    <a:pt x="1" y="92"/>
                  </a:lnTo>
                  <a:lnTo>
                    <a:pt x="62" y="31"/>
                  </a:lnTo>
                  <a:lnTo>
                    <a:pt x="62" y="1"/>
                  </a:lnTo>
                  <a:close/>
                </a:path>
              </a:pathLst>
            </a:custGeom>
            <a:solidFill>
              <a:schemeClr val="lt1"/>
            </a:solidFill>
            <a:ln w="0">
              <a:noFill/>
            </a:ln>
          </p:spPr>
          <p:style>
            <a:lnRef idx="0"/>
            <a:fillRef idx="0"/>
            <a:effectRef idx="0"/>
            <a:fontRef idx="minor"/>
          </p:style>
        </p:sp>
        <p:sp>
          <p:nvSpPr>
            <p:cNvPr id="352" name="Google Shape;361;p50"/>
            <p:cNvSpPr/>
            <p:nvPr/>
          </p:nvSpPr>
          <p:spPr>
            <a:xfrm rot="20323200">
              <a:off x="820440" y="2960640"/>
              <a:ext cx="10440" cy="6480"/>
            </a:xfrm>
            <a:custGeom>
              <a:avLst/>
              <a:gdLst/>
              <a:ahLst/>
              <a:rect l="l" t="t" r="r" b="b"/>
              <a:pathLst>
                <a:path w="92" h="61">
                  <a:moveTo>
                    <a:pt x="61" y="0"/>
                  </a:moveTo>
                  <a:lnTo>
                    <a:pt x="1" y="61"/>
                  </a:lnTo>
                  <a:lnTo>
                    <a:pt x="31" y="61"/>
                  </a:lnTo>
                  <a:lnTo>
                    <a:pt x="92" y="0"/>
                  </a:lnTo>
                  <a:close/>
                </a:path>
              </a:pathLst>
            </a:custGeom>
            <a:solidFill>
              <a:schemeClr val="lt1"/>
            </a:solidFill>
            <a:ln w="0">
              <a:noFill/>
            </a:ln>
          </p:spPr>
          <p:style>
            <a:lnRef idx="0"/>
            <a:fillRef idx="0"/>
            <a:effectRef idx="0"/>
            <a:fontRef idx="minor"/>
          </p:style>
        </p:sp>
        <p:sp>
          <p:nvSpPr>
            <p:cNvPr id="353" name="Google Shape;362;p50"/>
            <p:cNvSpPr/>
            <p:nvPr/>
          </p:nvSpPr>
          <p:spPr>
            <a:xfrm rot="20323200">
              <a:off x="1779120" y="2576880"/>
              <a:ext cx="6840" cy="10080"/>
            </a:xfrm>
            <a:custGeom>
              <a:avLst/>
              <a:gdLst/>
              <a:ahLst/>
              <a:rect l="l" t="t" r="r" b="b"/>
              <a:pathLst>
                <a:path w="61" h="93">
                  <a:moveTo>
                    <a:pt x="0" y="1"/>
                  </a:moveTo>
                  <a:lnTo>
                    <a:pt x="30" y="92"/>
                  </a:lnTo>
                  <a:lnTo>
                    <a:pt x="61" y="62"/>
                  </a:lnTo>
                  <a:lnTo>
                    <a:pt x="0" y="1"/>
                  </a:lnTo>
                  <a:close/>
                </a:path>
              </a:pathLst>
            </a:custGeom>
            <a:solidFill>
              <a:schemeClr val="lt1"/>
            </a:solidFill>
            <a:ln w="0">
              <a:noFill/>
            </a:ln>
          </p:spPr>
          <p:style>
            <a:lnRef idx="0"/>
            <a:fillRef idx="0"/>
            <a:effectRef idx="0"/>
            <a:fontRef idx="minor"/>
          </p:style>
        </p:sp>
        <p:sp>
          <p:nvSpPr>
            <p:cNvPr id="354" name="Google Shape;363;p50"/>
            <p:cNvSpPr/>
            <p:nvPr/>
          </p:nvSpPr>
          <p:spPr>
            <a:xfrm rot="20323200">
              <a:off x="1192680" y="2805480"/>
              <a:ext cx="6840" cy="10080"/>
            </a:xfrm>
            <a:custGeom>
              <a:avLst/>
              <a:gdLst/>
              <a:ahLst/>
              <a:rect l="l" t="t" r="r" b="b"/>
              <a:pathLst>
                <a:path w="62" h="93">
                  <a:moveTo>
                    <a:pt x="31" y="1"/>
                  </a:moveTo>
                  <a:lnTo>
                    <a:pt x="1" y="92"/>
                  </a:lnTo>
                  <a:lnTo>
                    <a:pt x="1" y="92"/>
                  </a:lnTo>
                  <a:lnTo>
                    <a:pt x="62" y="31"/>
                  </a:lnTo>
                  <a:lnTo>
                    <a:pt x="31" y="1"/>
                  </a:lnTo>
                  <a:close/>
                </a:path>
              </a:pathLst>
            </a:custGeom>
            <a:solidFill>
              <a:schemeClr val="lt1"/>
            </a:solidFill>
            <a:ln w="0">
              <a:noFill/>
            </a:ln>
          </p:spPr>
          <p:style>
            <a:lnRef idx="0"/>
            <a:fillRef idx="0"/>
            <a:effectRef idx="0"/>
            <a:fontRef idx="minor"/>
          </p:style>
        </p:sp>
        <p:sp>
          <p:nvSpPr>
            <p:cNvPr id="355" name="Google Shape;364;p50"/>
            <p:cNvSpPr/>
            <p:nvPr/>
          </p:nvSpPr>
          <p:spPr>
            <a:xfrm rot="20323200">
              <a:off x="750240" y="2979720"/>
              <a:ext cx="14040" cy="3240"/>
            </a:xfrm>
            <a:custGeom>
              <a:avLst/>
              <a:gdLst/>
              <a:ahLst/>
              <a:rect l="l" t="t" r="r" b="b"/>
              <a:pathLst>
                <a:path w="123" h="31">
                  <a:moveTo>
                    <a:pt x="1" y="0"/>
                  </a:moveTo>
                  <a:cubicBezTo>
                    <a:pt x="1" y="31"/>
                    <a:pt x="31" y="31"/>
                    <a:pt x="61" y="31"/>
                  </a:cubicBezTo>
                  <a:cubicBezTo>
                    <a:pt x="92" y="31"/>
                    <a:pt x="122" y="31"/>
                    <a:pt x="122" y="0"/>
                  </a:cubicBezTo>
                  <a:close/>
                </a:path>
              </a:pathLst>
            </a:custGeom>
            <a:solidFill>
              <a:schemeClr val="lt1"/>
            </a:solidFill>
            <a:ln w="0">
              <a:noFill/>
            </a:ln>
          </p:spPr>
          <p:style>
            <a:lnRef idx="0"/>
            <a:fillRef idx="0"/>
            <a:effectRef idx="0"/>
            <a:fontRef idx="minor"/>
          </p:style>
        </p:sp>
        <p:sp>
          <p:nvSpPr>
            <p:cNvPr id="356" name="Google Shape;365;p50"/>
            <p:cNvSpPr/>
            <p:nvPr/>
          </p:nvSpPr>
          <p:spPr>
            <a:xfrm rot="20323200">
              <a:off x="9590760" y="732960"/>
              <a:ext cx="10800" cy="6480"/>
            </a:xfrm>
            <a:custGeom>
              <a:avLst/>
              <a:gdLst/>
              <a:ahLst/>
              <a:rect l="l" t="t" r="r" b="b"/>
              <a:pathLst>
                <a:path w="93" h="62">
                  <a:moveTo>
                    <a:pt x="1" y="0"/>
                  </a:moveTo>
                  <a:lnTo>
                    <a:pt x="62" y="61"/>
                  </a:lnTo>
                  <a:lnTo>
                    <a:pt x="92" y="61"/>
                  </a:lnTo>
                  <a:lnTo>
                    <a:pt x="31" y="0"/>
                  </a:lnTo>
                  <a:close/>
                </a:path>
              </a:pathLst>
            </a:custGeom>
            <a:solidFill>
              <a:schemeClr val="lt1"/>
            </a:solidFill>
            <a:ln w="0">
              <a:noFill/>
            </a:ln>
          </p:spPr>
          <p:style>
            <a:lnRef idx="0"/>
            <a:fillRef idx="0"/>
            <a:effectRef idx="0"/>
            <a:fontRef idx="minor"/>
          </p:style>
        </p:sp>
        <p:sp>
          <p:nvSpPr>
            <p:cNvPr id="357" name="Google Shape;366;p50"/>
            <p:cNvSpPr/>
            <p:nvPr/>
          </p:nvSpPr>
          <p:spPr>
            <a:xfrm rot="20323200">
              <a:off x="119880" y="4430160"/>
              <a:ext cx="10800" cy="6480"/>
            </a:xfrm>
            <a:custGeom>
              <a:avLst/>
              <a:gdLst/>
              <a:ahLst/>
              <a:rect l="l" t="t" r="r" b="b"/>
              <a:pathLst>
                <a:path w="93" h="62">
                  <a:moveTo>
                    <a:pt x="62" y="0"/>
                  </a:moveTo>
                  <a:cubicBezTo>
                    <a:pt x="31" y="0"/>
                    <a:pt x="1" y="31"/>
                    <a:pt x="1" y="31"/>
                  </a:cubicBezTo>
                  <a:cubicBezTo>
                    <a:pt x="1" y="31"/>
                    <a:pt x="31" y="61"/>
                    <a:pt x="62" y="61"/>
                  </a:cubicBezTo>
                  <a:cubicBezTo>
                    <a:pt x="92" y="61"/>
                    <a:pt x="92" y="31"/>
                    <a:pt x="92" y="31"/>
                  </a:cubicBezTo>
                  <a:cubicBezTo>
                    <a:pt x="92" y="31"/>
                    <a:pt x="92" y="0"/>
                    <a:pt x="62" y="0"/>
                  </a:cubicBezTo>
                  <a:close/>
                </a:path>
              </a:pathLst>
            </a:custGeom>
            <a:solidFill>
              <a:schemeClr val="lt1"/>
            </a:solidFill>
            <a:ln w="0">
              <a:noFill/>
            </a:ln>
          </p:spPr>
          <p:style>
            <a:lnRef idx="0"/>
            <a:fillRef idx="0"/>
            <a:effectRef idx="0"/>
            <a:fontRef idx="minor"/>
          </p:style>
        </p:sp>
        <p:sp>
          <p:nvSpPr>
            <p:cNvPr id="358" name="Google Shape;367;p50"/>
            <p:cNvSpPr/>
            <p:nvPr/>
          </p:nvSpPr>
          <p:spPr>
            <a:xfrm rot="20323200">
              <a:off x="492480" y="3078000"/>
              <a:ext cx="6840" cy="10080"/>
            </a:xfrm>
            <a:custGeom>
              <a:avLst/>
              <a:gdLst/>
              <a:ahLst/>
              <a:rect l="l" t="t" r="r" b="b"/>
              <a:pathLst>
                <a:path w="61" h="93">
                  <a:moveTo>
                    <a:pt x="0" y="1"/>
                  </a:moveTo>
                  <a:lnTo>
                    <a:pt x="61" y="92"/>
                  </a:lnTo>
                  <a:lnTo>
                    <a:pt x="61" y="62"/>
                  </a:lnTo>
                  <a:lnTo>
                    <a:pt x="0" y="1"/>
                  </a:lnTo>
                  <a:close/>
                </a:path>
              </a:pathLst>
            </a:custGeom>
            <a:solidFill>
              <a:schemeClr val="lt1"/>
            </a:solidFill>
            <a:ln w="0">
              <a:noFill/>
            </a:ln>
          </p:spPr>
          <p:style>
            <a:lnRef idx="0"/>
            <a:fillRef idx="0"/>
            <a:effectRef idx="0"/>
            <a:fontRef idx="minor"/>
          </p:style>
        </p:sp>
        <p:sp>
          <p:nvSpPr>
            <p:cNvPr id="359" name="Google Shape;368;p50"/>
            <p:cNvSpPr/>
            <p:nvPr/>
          </p:nvSpPr>
          <p:spPr>
            <a:xfrm rot="20323200">
              <a:off x="68040" y="4496760"/>
              <a:ext cx="14040" cy="3240"/>
            </a:xfrm>
            <a:custGeom>
              <a:avLst/>
              <a:gdLst/>
              <a:ahLst/>
              <a:rect l="l" t="t" r="r" b="b"/>
              <a:pathLst>
                <a:path w="122" h="31">
                  <a:moveTo>
                    <a:pt x="61" y="0"/>
                  </a:moveTo>
                  <a:cubicBezTo>
                    <a:pt x="30" y="0"/>
                    <a:pt x="0" y="0"/>
                    <a:pt x="0" y="31"/>
                  </a:cubicBezTo>
                  <a:lnTo>
                    <a:pt x="122" y="31"/>
                  </a:lnTo>
                  <a:cubicBezTo>
                    <a:pt x="122" y="0"/>
                    <a:pt x="91" y="0"/>
                    <a:pt x="61" y="0"/>
                  </a:cubicBezTo>
                  <a:close/>
                </a:path>
              </a:pathLst>
            </a:custGeom>
            <a:solidFill>
              <a:schemeClr val="lt1"/>
            </a:solidFill>
            <a:ln w="0">
              <a:noFill/>
            </a:ln>
          </p:spPr>
          <p:style>
            <a:lnRef idx="0"/>
            <a:fillRef idx="0"/>
            <a:effectRef idx="0"/>
            <a:fontRef idx="minor"/>
          </p:style>
        </p:sp>
        <p:sp>
          <p:nvSpPr>
            <p:cNvPr id="360" name="Google Shape;369;p50"/>
            <p:cNvSpPr/>
            <p:nvPr/>
          </p:nvSpPr>
          <p:spPr>
            <a:xfrm rot="20323200">
              <a:off x="9675720" y="752760"/>
              <a:ext cx="3600" cy="10080"/>
            </a:xfrm>
            <a:custGeom>
              <a:avLst/>
              <a:gdLst/>
              <a:ahLst/>
              <a:rect l="l" t="t" r="r" b="b"/>
              <a:pathLst>
                <a:path w="32" h="92">
                  <a:moveTo>
                    <a:pt x="1" y="0"/>
                  </a:moveTo>
                  <a:cubicBezTo>
                    <a:pt x="1" y="0"/>
                    <a:pt x="1" y="30"/>
                    <a:pt x="1" y="61"/>
                  </a:cubicBezTo>
                  <a:cubicBezTo>
                    <a:pt x="1" y="91"/>
                    <a:pt x="1" y="91"/>
                    <a:pt x="1" y="91"/>
                  </a:cubicBezTo>
                  <a:cubicBezTo>
                    <a:pt x="31" y="91"/>
                    <a:pt x="31" y="91"/>
                    <a:pt x="31" y="61"/>
                  </a:cubicBezTo>
                  <a:cubicBezTo>
                    <a:pt x="31" y="30"/>
                    <a:pt x="31" y="0"/>
                    <a:pt x="1" y="0"/>
                  </a:cubicBezTo>
                  <a:close/>
                </a:path>
              </a:pathLst>
            </a:custGeom>
            <a:solidFill>
              <a:schemeClr val="lt1"/>
            </a:solidFill>
            <a:ln w="0">
              <a:noFill/>
            </a:ln>
          </p:spPr>
          <p:style>
            <a:lnRef idx="0"/>
            <a:fillRef idx="0"/>
            <a:effectRef idx="0"/>
            <a:fontRef idx="minor"/>
          </p:style>
        </p:sp>
        <p:sp>
          <p:nvSpPr>
            <p:cNvPr id="361" name="Google Shape;370;p50"/>
            <p:cNvSpPr/>
            <p:nvPr/>
          </p:nvSpPr>
          <p:spPr>
            <a:xfrm rot="20323200">
              <a:off x="800280" y="2947320"/>
              <a:ext cx="6840" cy="10080"/>
            </a:xfrm>
            <a:custGeom>
              <a:avLst/>
              <a:gdLst/>
              <a:ahLst/>
              <a:rect l="l" t="t" r="r" b="b"/>
              <a:pathLst>
                <a:path w="62" h="92">
                  <a:moveTo>
                    <a:pt x="62" y="1"/>
                  </a:moveTo>
                  <a:lnTo>
                    <a:pt x="1" y="62"/>
                  </a:lnTo>
                  <a:lnTo>
                    <a:pt x="1" y="92"/>
                  </a:lnTo>
                  <a:lnTo>
                    <a:pt x="62" y="31"/>
                  </a:lnTo>
                  <a:lnTo>
                    <a:pt x="62" y="1"/>
                  </a:lnTo>
                  <a:close/>
                </a:path>
              </a:pathLst>
            </a:custGeom>
            <a:solidFill>
              <a:schemeClr val="lt1"/>
            </a:solidFill>
            <a:ln w="0">
              <a:noFill/>
            </a:ln>
          </p:spPr>
          <p:style>
            <a:lnRef idx="0"/>
            <a:fillRef idx="0"/>
            <a:effectRef idx="0"/>
            <a:fontRef idx="minor"/>
          </p:style>
        </p:sp>
        <p:sp>
          <p:nvSpPr>
            <p:cNvPr id="362" name="Google Shape;371;p50"/>
            <p:cNvSpPr/>
            <p:nvPr/>
          </p:nvSpPr>
          <p:spPr>
            <a:xfrm rot="20323200">
              <a:off x="687240" y="2994840"/>
              <a:ext cx="6840" cy="6480"/>
            </a:xfrm>
            <a:custGeom>
              <a:avLst/>
              <a:gdLst/>
              <a:ahLst/>
              <a:rect l="l" t="t" r="r" b="b"/>
              <a:pathLst>
                <a:path w="62" h="61">
                  <a:moveTo>
                    <a:pt x="31" y="0"/>
                  </a:moveTo>
                  <a:lnTo>
                    <a:pt x="0" y="61"/>
                  </a:lnTo>
                  <a:lnTo>
                    <a:pt x="61" y="61"/>
                  </a:lnTo>
                  <a:lnTo>
                    <a:pt x="31" y="0"/>
                  </a:lnTo>
                  <a:close/>
                </a:path>
              </a:pathLst>
            </a:custGeom>
            <a:solidFill>
              <a:schemeClr val="lt1"/>
            </a:solidFill>
            <a:ln w="0">
              <a:noFill/>
            </a:ln>
          </p:spPr>
          <p:style>
            <a:lnRef idx="0"/>
            <a:fillRef idx="0"/>
            <a:effectRef idx="0"/>
            <a:fontRef idx="minor"/>
          </p:style>
        </p:sp>
        <p:sp>
          <p:nvSpPr>
            <p:cNvPr id="363" name="Google Shape;372;p50"/>
            <p:cNvSpPr/>
            <p:nvPr/>
          </p:nvSpPr>
          <p:spPr>
            <a:xfrm rot="20323200">
              <a:off x="588240" y="4375440"/>
              <a:ext cx="6840" cy="6480"/>
            </a:xfrm>
            <a:custGeom>
              <a:avLst/>
              <a:gdLst/>
              <a:ahLst/>
              <a:rect l="l" t="t" r="r" b="b"/>
              <a:pathLst>
                <a:path w="61" h="61">
                  <a:moveTo>
                    <a:pt x="61" y="0"/>
                  </a:moveTo>
                  <a:lnTo>
                    <a:pt x="0" y="31"/>
                  </a:lnTo>
                  <a:lnTo>
                    <a:pt x="0" y="61"/>
                  </a:lnTo>
                  <a:lnTo>
                    <a:pt x="61" y="0"/>
                  </a:lnTo>
                  <a:close/>
                </a:path>
              </a:pathLst>
            </a:custGeom>
            <a:solidFill>
              <a:schemeClr val="lt1"/>
            </a:solidFill>
            <a:ln w="0">
              <a:noFill/>
            </a:ln>
          </p:spPr>
          <p:style>
            <a:lnRef idx="0"/>
            <a:fillRef idx="0"/>
            <a:effectRef idx="0"/>
            <a:fontRef idx="minor"/>
          </p:style>
        </p:sp>
        <p:sp>
          <p:nvSpPr>
            <p:cNvPr id="364" name="Google Shape;373;p50"/>
            <p:cNvSpPr/>
            <p:nvPr/>
          </p:nvSpPr>
          <p:spPr>
            <a:xfrm rot="20323200">
              <a:off x="9405000" y="961920"/>
              <a:ext cx="10800" cy="3240"/>
            </a:xfrm>
            <a:custGeom>
              <a:avLst/>
              <a:gdLst/>
              <a:ahLst/>
              <a:rect l="l" t="t" r="r" b="b"/>
              <a:pathLst>
                <a:path w="93" h="31">
                  <a:moveTo>
                    <a:pt x="1" y="1"/>
                  </a:moveTo>
                  <a:cubicBezTo>
                    <a:pt x="1" y="31"/>
                    <a:pt x="31" y="31"/>
                    <a:pt x="31" y="31"/>
                  </a:cubicBezTo>
                  <a:cubicBezTo>
                    <a:pt x="62" y="31"/>
                    <a:pt x="92" y="31"/>
                    <a:pt x="92" y="1"/>
                  </a:cubicBezTo>
                  <a:close/>
                </a:path>
              </a:pathLst>
            </a:custGeom>
            <a:solidFill>
              <a:schemeClr val="lt1"/>
            </a:solidFill>
            <a:ln w="0">
              <a:noFill/>
            </a:ln>
          </p:spPr>
          <p:style>
            <a:lnRef idx="0"/>
            <a:fillRef idx="0"/>
            <a:effectRef idx="0"/>
            <a:fontRef idx="minor"/>
          </p:style>
        </p:sp>
        <p:sp>
          <p:nvSpPr>
            <p:cNvPr id="365" name="Google Shape;374;p50"/>
            <p:cNvSpPr/>
            <p:nvPr/>
          </p:nvSpPr>
          <p:spPr>
            <a:xfrm rot="20323200">
              <a:off x="2283120" y="3752640"/>
              <a:ext cx="3600" cy="10080"/>
            </a:xfrm>
            <a:custGeom>
              <a:avLst/>
              <a:gdLst/>
              <a:ahLst/>
              <a:rect l="l" t="t" r="r" b="b"/>
              <a:pathLst>
                <a:path w="32" h="92">
                  <a:moveTo>
                    <a:pt x="31" y="0"/>
                  </a:moveTo>
                  <a:cubicBezTo>
                    <a:pt x="1" y="0"/>
                    <a:pt x="1" y="0"/>
                    <a:pt x="1" y="30"/>
                  </a:cubicBezTo>
                  <a:cubicBezTo>
                    <a:pt x="1" y="61"/>
                    <a:pt x="1" y="91"/>
                    <a:pt x="31" y="91"/>
                  </a:cubicBezTo>
                  <a:cubicBezTo>
                    <a:pt x="31" y="91"/>
                    <a:pt x="31" y="61"/>
                    <a:pt x="31" y="30"/>
                  </a:cubicBezTo>
                  <a:cubicBezTo>
                    <a:pt x="31" y="0"/>
                    <a:pt x="31" y="0"/>
                    <a:pt x="31" y="0"/>
                  </a:cubicBezTo>
                  <a:close/>
                </a:path>
              </a:pathLst>
            </a:custGeom>
            <a:solidFill>
              <a:schemeClr val="lt1"/>
            </a:solidFill>
            <a:ln w="0">
              <a:noFill/>
            </a:ln>
          </p:spPr>
          <p:style>
            <a:lnRef idx="0"/>
            <a:fillRef idx="0"/>
            <a:effectRef idx="0"/>
            <a:fontRef idx="minor"/>
          </p:style>
        </p:sp>
        <p:sp>
          <p:nvSpPr>
            <p:cNvPr id="366" name="Google Shape;375;p50"/>
            <p:cNvSpPr/>
            <p:nvPr/>
          </p:nvSpPr>
          <p:spPr>
            <a:xfrm rot="20323200">
              <a:off x="7876440" y="176040"/>
              <a:ext cx="6840" cy="6480"/>
            </a:xfrm>
            <a:custGeom>
              <a:avLst/>
              <a:gdLst/>
              <a:ahLst/>
              <a:rect l="l" t="t" r="r" b="b"/>
              <a:pathLst>
                <a:path w="62" h="61">
                  <a:moveTo>
                    <a:pt x="0" y="61"/>
                  </a:moveTo>
                  <a:lnTo>
                    <a:pt x="61" y="0"/>
                  </a:lnTo>
                  <a:close/>
                </a:path>
              </a:pathLst>
            </a:custGeom>
            <a:solidFill>
              <a:schemeClr val="lt1"/>
            </a:solidFill>
            <a:ln w="0">
              <a:noFill/>
            </a:ln>
          </p:spPr>
          <p:style>
            <a:lnRef idx="0"/>
            <a:fillRef idx="0"/>
            <a:effectRef idx="0"/>
            <a:fontRef idx="minor"/>
          </p:style>
        </p:sp>
        <p:sp>
          <p:nvSpPr>
            <p:cNvPr id="367" name="Google Shape;376;p50"/>
            <p:cNvSpPr/>
            <p:nvPr/>
          </p:nvSpPr>
          <p:spPr>
            <a:xfrm rot="20323200">
              <a:off x="1273320" y="2745000"/>
              <a:ext cx="6840" cy="10080"/>
            </a:xfrm>
            <a:custGeom>
              <a:avLst/>
              <a:gdLst/>
              <a:ahLst/>
              <a:rect l="l" t="t" r="r" b="b"/>
              <a:pathLst>
                <a:path w="62" h="92">
                  <a:moveTo>
                    <a:pt x="61" y="1"/>
                  </a:moveTo>
                  <a:lnTo>
                    <a:pt x="1" y="62"/>
                  </a:lnTo>
                  <a:lnTo>
                    <a:pt x="1" y="92"/>
                  </a:lnTo>
                  <a:lnTo>
                    <a:pt x="61" y="31"/>
                  </a:lnTo>
                  <a:lnTo>
                    <a:pt x="61" y="1"/>
                  </a:lnTo>
                  <a:close/>
                </a:path>
              </a:pathLst>
            </a:custGeom>
            <a:solidFill>
              <a:schemeClr val="lt1"/>
            </a:solidFill>
            <a:ln w="0">
              <a:noFill/>
            </a:ln>
          </p:spPr>
          <p:style>
            <a:lnRef idx="0"/>
            <a:fillRef idx="0"/>
            <a:effectRef idx="0"/>
            <a:fontRef idx="minor"/>
          </p:style>
        </p:sp>
        <p:sp>
          <p:nvSpPr>
            <p:cNvPr id="368" name="Google Shape;377;p50"/>
            <p:cNvSpPr/>
            <p:nvPr/>
          </p:nvSpPr>
          <p:spPr>
            <a:xfrm rot="20323200">
              <a:off x="9420840" y="990000"/>
              <a:ext cx="3240" cy="10080"/>
            </a:xfrm>
            <a:custGeom>
              <a:avLst/>
              <a:gdLst/>
              <a:ahLst/>
              <a:rect l="l" t="t" r="r" b="b"/>
              <a:pathLst>
                <a:path w="31" h="92">
                  <a:moveTo>
                    <a:pt x="0" y="0"/>
                  </a:moveTo>
                  <a:cubicBezTo>
                    <a:pt x="0" y="0"/>
                    <a:pt x="0" y="0"/>
                    <a:pt x="0" y="30"/>
                  </a:cubicBezTo>
                  <a:cubicBezTo>
                    <a:pt x="0" y="61"/>
                    <a:pt x="0" y="91"/>
                    <a:pt x="0" y="91"/>
                  </a:cubicBezTo>
                  <a:cubicBezTo>
                    <a:pt x="31" y="91"/>
                    <a:pt x="31" y="61"/>
                    <a:pt x="31" y="30"/>
                  </a:cubicBezTo>
                  <a:cubicBezTo>
                    <a:pt x="31" y="0"/>
                    <a:pt x="31" y="0"/>
                    <a:pt x="0" y="0"/>
                  </a:cubicBezTo>
                  <a:close/>
                </a:path>
              </a:pathLst>
            </a:custGeom>
            <a:solidFill>
              <a:schemeClr val="lt1"/>
            </a:solidFill>
            <a:ln w="0">
              <a:noFill/>
            </a:ln>
          </p:spPr>
          <p:style>
            <a:lnRef idx="0"/>
            <a:fillRef idx="0"/>
            <a:effectRef idx="0"/>
            <a:fontRef idx="minor"/>
          </p:style>
        </p:sp>
        <p:sp>
          <p:nvSpPr>
            <p:cNvPr id="369" name="Google Shape;378;p50"/>
            <p:cNvSpPr/>
            <p:nvPr/>
          </p:nvSpPr>
          <p:spPr>
            <a:xfrm rot="20323200">
              <a:off x="2161800" y="2394360"/>
              <a:ext cx="10440" cy="3240"/>
            </a:xfrm>
            <a:custGeom>
              <a:avLst/>
              <a:gdLst/>
              <a:ahLst/>
              <a:rect l="l" t="t" r="r" b="b"/>
              <a:pathLst>
                <a:path w="92" h="31">
                  <a:moveTo>
                    <a:pt x="1" y="0"/>
                  </a:moveTo>
                  <a:cubicBezTo>
                    <a:pt x="1" y="31"/>
                    <a:pt x="1" y="31"/>
                    <a:pt x="31" y="31"/>
                  </a:cubicBezTo>
                  <a:cubicBezTo>
                    <a:pt x="62" y="31"/>
                    <a:pt x="92" y="31"/>
                    <a:pt x="92" y="0"/>
                  </a:cubicBezTo>
                  <a:close/>
                </a:path>
              </a:pathLst>
            </a:custGeom>
            <a:solidFill>
              <a:schemeClr val="lt1"/>
            </a:solidFill>
            <a:ln w="0">
              <a:noFill/>
            </a:ln>
          </p:spPr>
          <p:style>
            <a:lnRef idx="0"/>
            <a:fillRef idx="0"/>
            <a:effectRef idx="0"/>
            <a:fontRef idx="minor"/>
          </p:style>
        </p:sp>
        <p:sp>
          <p:nvSpPr>
            <p:cNvPr id="370" name="Google Shape;379;p50"/>
            <p:cNvSpPr/>
            <p:nvPr/>
          </p:nvSpPr>
          <p:spPr>
            <a:xfrm rot="20323200">
              <a:off x="1277640" y="2736000"/>
              <a:ext cx="6840" cy="10080"/>
            </a:xfrm>
            <a:custGeom>
              <a:avLst/>
              <a:gdLst/>
              <a:ahLst/>
              <a:rect l="l" t="t" r="r" b="b"/>
              <a:pathLst>
                <a:path w="62" h="92">
                  <a:moveTo>
                    <a:pt x="31" y="0"/>
                  </a:moveTo>
                  <a:lnTo>
                    <a:pt x="0" y="61"/>
                  </a:lnTo>
                  <a:lnTo>
                    <a:pt x="0" y="91"/>
                  </a:lnTo>
                  <a:lnTo>
                    <a:pt x="61" y="30"/>
                  </a:lnTo>
                  <a:lnTo>
                    <a:pt x="31" y="0"/>
                  </a:lnTo>
                  <a:close/>
                </a:path>
              </a:pathLst>
            </a:custGeom>
            <a:solidFill>
              <a:schemeClr val="lt1"/>
            </a:solidFill>
            <a:ln w="0">
              <a:noFill/>
            </a:ln>
          </p:spPr>
          <p:style>
            <a:lnRef idx="0"/>
            <a:fillRef idx="0"/>
            <a:effectRef idx="0"/>
            <a:fontRef idx="minor"/>
          </p:style>
        </p:sp>
        <p:sp>
          <p:nvSpPr>
            <p:cNvPr id="371" name="Google Shape;380;p50"/>
            <p:cNvSpPr/>
            <p:nvPr/>
          </p:nvSpPr>
          <p:spPr>
            <a:xfrm rot="20323200">
              <a:off x="959040" y="2862720"/>
              <a:ext cx="10440" cy="3240"/>
            </a:xfrm>
            <a:custGeom>
              <a:avLst/>
              <a:gdLst/>
              <a:ahLst/>
              <a:rect l="l" t="t" r="r" b="b"/>
              <a:pathLst>
                <a:path w="92" h="31">
                  <a:moveTo>
                    <a:pt x="1" y="0"/>
                  </a:moveTo>
                  <a:cubicBezTo>
                    <a:pt x="1" y="31"/>
                    <a:pt x="31" y="31"/>
                    <a:pt x="31" y="31"/>
                  </a:cubicBezTo>
                  <a:cubicBezTo>
                    <a:pt x="62" y="31"/>
                    <a:pt x="92" y="31"/>
                    <a:pt x="92" y="0"/>
                  </a:cubicBezTo>
                  <a:close/>
                </a:path>
              </a:pathLst>
            </a:custGeom>
            <a:solidFill>
              <a:schemeClr val="lt1"/>
            </a:solidFill>
            <a:ln w="0">
              <a:noFill/>
            </a:ln>
          </p:spPr>
          <p:style>
            <a:lnRef idx="0"/>
            <a:fillRef idx="0"/>
            <a:effectRef idx="0"/>
            <a:fontRef idx="minor"/>
          </p:style>
        </p:sp>
        <p:sp>
          <p:nvSpPr>
            <p:cNvPr id="372" name="Google Shape;381;p50"/>
            <p:cNvSpPr/>
            <p:nvPr/>
          </p:nvSpPr>
          <p:spPr>
            <a:xfrm rot="20323200">
              <a:off x="409320" y="3074040"/>
              <a:ext cx="6840" cy="6480"/>
            </a:xfrm>
            <a:custGeom>
              <a:avLst/>
              <a:gdLst/>
              <a:ahLst/>
              <a:rect l="l" t="t" r="r" b="b"/>
              <a:pathLst>
                <a:path w="62" h="61">
                  <a:moveTo>
                    <a:pt x="62" y="0"/>
                  </a:moveTo>
                  <a:lnTo>
                    <a:pt x="1" y="61"/>
                  </a:lnTo>
                  <a:lnTo>
                    <a:pt x="1" y="61"/>
                  </a:lnTo>
                  <a:lnTo>
                    <a:pt x="62" y="0"/>
                  </a:lnTo>
                  <a:close/>
                </a:path>
              </a:pathLst>
            </a:custGeom>
            <a:solidFill>
              <a:schemeClr val="lt1"/>
            </a:solidFill>
            <a:ln w="0">
              <a:noFill/>
            </a:ln>
          </p:spPr>
          <p:style>
            <a:lnRef idx="0"/>
            <a:fillRef idx="0"/>
            <a:effectRef idx="0"/>
            <a:fontRef idx="minor"/>
          </p:style>
        </p:sp>
        <p:sp>
          <p:nvSpPr>
            <p:cNvPr id="373" name="Google Shape;382;p50"/>
            <p:cNvSpPr/>
            <p:nvPr/>
          </p:nvSpPr>
          <p:spPr>
            <a:xfrm rot="20323200">
              <a:off x="-127080" y="3684240"/>
              <a:ext cx="3240" cy="13320"/>
            </a:xfrm>
            <a:custGeom>
              <a:avLst/>
              <a:gdLst/>
              <a:ahLst/>
              <a:rect l="l" t="t" r="r" b="b"/>
              <a:pathLst>
                <a:path w="31" h="123">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w="0">
              <a:noFill/>
            </a:ln>
          </p:spPr>
          <p:style>
            <a:lnRef idx="0"/>
            <a:fillRef idx="0"/>
            <a:effectRef idx="0"/>
            <a:fontRef idx="minor"/>
          </p:style>
        </p:sp>
        <p:sp>
          <p:nvSpPr>
            <p:cNvPr id="374" name="Google Shape;383;p50"/>
            <p:cNvSpPr/>
            <p:nvPr/>
          </p:nvSpPr>
          <p:spPr>
            <a:xfrm rot="20323200">
              <a:off x="3040560" y="3549960"/>
              <a:ext cx="14040" cy="3240"/>
            </a:xfrm>
            <a:custGeom>
              <a:avLst/>
              <a:gdLst/>
              <a:ahLst/>
              <a:rect l="l" t="t" r="r" b="b"/>
              <a:pathLst>
                <a:path w="123" h="31">
                  <a:moveTo>
                    <a:pt x="1" y="0"/>
                  </a:moveTo>
                  <a:cubicBezTo>
                    <a:pt x="1" y="31"/>
                    <a:pt x="31" y="31"/>
                    <a:pt x="62" y="31"/>
                  </a:cubicBezTo>
                  <a:cubicBezTo>
                    <a:pt x="92" y="31"/>
                    <a:pt x="122" y="31"/>
                    <a:pt x="122" y="0"/>
                  </a:cubicBezTo>
                  <a:close/>
                </a:path>
              </a:pathLst>
            </a:custGeom>
            <a:solidFill>
              <a:schemeClr val="lt1"/>
            </a:solidFill>
            <a:ln w="0">
              <a:noFill/>
            </a:ln>
          </p:spPr>
          <p:style>
            <a:lnRef idx="0"/>
            <a:fillRef idx="0"/>
            <a:effectRef idx="0"/>
            <a:fontRef idx="minor"/>
          </p:style>
        </p:sp>
        <p:sp>
          <p:nvSpPr>
            <p:cNvPr id="375" name="Google Shape;384;p50"/>
            <p:cNvSpPr/>
            <p:nvPr/>
          </p:nvSpPr>
          <p:spPr>
            <a:xfrm rot="20323200">
              <a:off x="1793520" y="2527560"/>
              <a:ext cx="6840" cy="6480"/>
            </a:xfrm>
            <a:custGeom>
              <a:avLst/>
              <a:gdLst/>
              <a:ahLst/>
              <a:rect l="l" t="t" r="r" b="b"/>
              <a:pathLst>
                <a:path w="62" h="61">
                  <a:moveTo>
                    <a:pt x="61" y="0"/>
                  </a:moveTo>
                  <a:lnTo>
                    <a:pt x="1" y="61"/>
                  </a:lnTo>
                  <a:lnTo>
                    <a:pt x="61" y="61"/>
                  </a:lnTo>
                  <a:lnTo>
                    <a:pt x="61" y="0"/>
                  </a:lnTo>
                  <a:close/>
                </a:path>
              </a:pathLst>
            </a:custGeom>
            <a:solidFill>
              <a:schemeClr val="lt1"/>
            </a:solidFill>
            <a:ln w="0">
              <a:noFill/>
            </a:ln>
          </p:spPr>
          <p:style>
            <a:lnRef idx="0"/>
            <a:fillRef idx="0"/>
            <a:effectRef idx="0"/>
            <a:fontRef idx="minor"/>
          </p:style>
        </p:sp>
        <p:sp>
          <p:nvSpPr>
            <p:cNvPr id="376" name="Google Shape;385;p50"/>
            <p:cNvSpPr/>
            <p:nvPr/>
          </p:nvSpPr>
          <p:spPr>
            <a:xfrm rot="20323200">
              <a:off x="1662840" y="2578320"/>
              <a:ext cx="6840" cy="6480"/>
            </a:xfrm>
            <a:custGeom>
              <a:avLst/>
              <a:gdLst/>
              <a:ahLst/>
              <a:rect l="l" t="t" r="r" b="b"/>
              <a:pathLst>
                <a:path w="62" h="61">
                  <a:moveTo>
                    <a:pt x="61" y="0"/>
                  </a:moveTo>
                  <a:lnTo>
                    <a:pt x="0" y="61"/>
                  </a:lnTo>
                  <a:lnTo>
                    <a:pt x="61" y="31"/>
                  </a:lnTo>
                  <a:lnTo>
                    <a:pt x="61" y="0"/>
                  </a:lnTo>
                  <a:close/>
                </a:path>
              </a:pathLst>
            </a:custGeom>
            <a:solidFill>
              <a:schemeClr val="lt1"/>
            </a:solidFill>
            <a:ln w="0">
              <a:noFill/>
            </a:ln>
          </p:spPr>
          <p:style>
            <a:lnRef idx="0"/>
            <a:fillRef idx="0"/>
            <a:effectRef idx="0"/>
            <a:fontRef idx="minor"/>
          </p:style>
        </p:sp>
        <p:sp>
          <p:nvSpPr>
            <p:cNvPr id="377" name="Google Shape;386;p50"/>
            <p:cNvSpPr/>
            <p:nvPr/>
          </p:nvSpPr>
          <p:spPr>
            <a:xfrm rot="20323200">
              <a:off x="3310920" y="3470760"/>
              <a:ext cx="10440" cy="6480"/>
            </a:xfrm>
            <a:custGeom>
              <a:avLst/>
              <a:gdLst/>
              <a:ahLst/>
              <a:rect l="l" t="t" r="r" b="b"/>
              <a:pathLst>
                <a:path w="92" h="61">
                  <a:moveTo>
                    <a:pt x="1" y="0"/>
                  </a:moveTo>
                  <a:lnTo>
                    <a:pt x="31" y="61"/>
                  </a:lnTo>
                  <a:lnTo>
                    <a:pt x="92" y="0"/>
                  </a:lnTo>
                  <a:close/>
                </a:path>
              </a:pathLst>
            </a:custGeom>
            <a:solidFill>
              <a:schemeClr val="lt1"/>
            </a:solidFill>
            <a:ln w="0">
              <a:noFill/>
            </a:ln>
          </p:spPr>
          <p:style>
            <a:lnRef idx="0"/>
            <a:fillRef idx="0"/>
            <a:effectRef idx="0"/>
            <a:fontRef idx="minor"/>
          </p:style>
        </p:sp>
        <p:sp>
          <p:nvSpPr>
            <p:cNvPr id="378" name="Google Shape;387;p50"/>
            <p:cNvSpPr/>
            <p:nvPr/>
          </p:nvSpPr>
          <p:spPr>
            <a:xfrm rot="20323200">
              <a:off x="2138760" y="2385000"/>
              <a:ext cx="10440" cy="3240"/>
            </a:xfrm>
            <a:custGeom>
              <a:avLst/>
              <a:gdLst/>
              <a:ahLst/>
              <a:rect l="l" t="t" r="r" b="b"/>
              <a:pathLst>
                <a:path w="92" h="31">
                  <a:moveTo>
                    <a:pt x="1" y="0"/>
                  </a:moveTo>
                  <a:cubicBezTo>
                    <a:pt x="1" y="31"/>
                    <a:pt x="31" y="31"/>
                    <a:pt x="31" y="31"/>
                  </a:cubicBezTo>
                  <a:cubicBezTo>
                    <a:pt x="62" y="31"/>
                    <a:pt x="92" y="31"/>
                    <a:pt x="92" y="0"/>
                  </a:cubicBezTo>
                  <a:close/>
                </a:path>
              </a:pathLst>
            </a:custGeom>
            <a:solidFill>
              <a:schemeClr val="lt1"/>
            </a:solidFill>
            <a:ln w="0">
              <a:noFill/>
            </a:ln>
          </p:spPr>
          <p:style>
            <a:lnRef idx="0"/>
            <a:fillRef idx="0"/>
            <a:effectRef idx="0"/>
            <a:fontRef idx="minor"/>
          </p:style>
        </p:sp>
        <p:sp>
          <p:nvSpPr>
            <p:cNvPr id="379" name="Google Shape;388;p50"/>
            <p:cNvSpPr/>
            <p:nvPr/>
          </p:nvSpPr>
          <p:spPr>
            <a:xfrm rot="20323200">
              <a:off x="1847520" y="2495880"/>
              <a:ext cx="6840" cy="10080"/>
            </a:xfrm>
            <a:custGeom>
              <a:avLst/>
              <a:gdLst/>
              <a:ahLst/>
              <a:rect l="l" t="t" r="r" b="b"/>
              <a:pathLst>
                <a:path w="62" h="92">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w="0">
              <a:noFill/>
            </a:ln>
          </p:spPr>
          <p:style>
            <a:lnRef idx="0"/>
            <a:fillRef idx="0"/>
            <a:effectRef idx="0"/>
            <a:fontRef idx="minor"/>
          </p:style>
        </p:sp>
        <p:sp>
          <p:nvSpPr>
            <p:cNvPr id="380" name="Google Shape;389;p50"/>
            <p:cNvSpPr/>
            <p:nvPr/>
          </p:nvSpPr>
          <p:spPr>
            <a:xfrm rot="20323200">
              <a:off x="3551760" y="3395160"/>
              <a:ext cx="10440" cy="6480"/>
            </a:xfrm>
            <a:custGeom>
              <a:avLst/>
              <a:gdLst/>
              <a:ahLst/>
              <a:rect l="l" t="t" r="r" b="b"/>
              <a:pathLst>
                <a:path w="92" h="61">
                  <a:moveTo>
                    <a:pt x="61" y="0"/>
                  </a:moveTo>
                  <a:cubicBezTo>
                    <a:pt x="31" y="0"/>
                    <a:pt x="0" y="31"/>
                    <a:pt x="0" y="31"/>
                  </a:cubicBezTo>
                  <a:cubicBezTo>
                    <a:pt x="0" y="31"/>
                    <a:pt x="31" y="61"/>
                    <a:pt x="61" y="61"/>
                  </a:cubicBezTo>
                  <a:cubicBezTo>
                    <a:pt x="91" y="61"/>
                    <a:pt x="91" y="31"/>
                    <a:pt x="91" y="31"/>
                  </a:cubicBezTo>
                  <a:cubicBezTo>
                    <a:pt x="91" y="31"/>
                    <a:pt x="91" y="0"/>
                    <a:pt x="61" y="0"/>
                  </a:cubicBezTo>
                  <a:close/>
                </a:path>
              </a:pathLst>
            </a:custGeom>
            <a:solidFill>
              <a:schemeClr val="lt1"/>
            </a:solidFill>
            <a:ln w="0">
              <a:noFill/>
            </a:ln>
          </p:spPr>
          <p:style>
            <a:lnRef idx="0"/>
            <a:fillRef idx="0"/>
            <a:effectRef idx="0"/>
            <a:fontRef idx="minor"/>
          </p:style>
        </p:sp>
        <p:sp>
          <p:nvSpPr>
            <p:cNvPr id="381" name="Google Shape;390;p50"/>
            <p:cNvSpPr/>
            <p:nvPr/>
          </p:nvSpPr>
          <p:spPr>
            <a:xfrm rot="20323200">
              <a:off x="9748800" y="989640"/>
              <a:ext cx="3600" cy="10080"/>
            </a:xfrm>
            <a:custGeom>
              <a:avLst/>
              <a:gdLst/>
              <a:ahLst/>
              <a:rect l="l" t="t" r="r" b="b"/>
              <a:pathLst>
                <a:path w="32" h="93">
                  <a:moveTo>
                    <a:pt x="1" y="1"/>
                  </a:moveTo>
                  <a:cubicBezTo>
                    <a:pt x="1" y="1"/>
                    <a:pt x="1" y="31"/>
                    <a:pt x="1" y="62"/>
                  </a:cubicBezTo>
                  <a:cubicBezTo>
                    <a:pt x="1" y="62"/>
                    <a:pt x="1" y="92"/>
                    <a:pt x="1" y="92"/>
                  </a:cubicBezTo>
                  <a:cubicBezTo>
                    <a:pt x="31" y="92"/>
                    <a:pt x="31" y="62"/>
                    <a:pt x="31" y="62"/>
                  </a:cubicBezTo>
                  <a:cubicBezTo>
                    <a:pt x="31" y="31"/>
                    <a:pt x="31" y="1"/>
                    <a:pt x="1" y="1"/>
                  </a:cubicBezTo>
                  <a:close/>
                </a:path>
              </a:pathLst>
            </a:custGeom>
            <a:solidFill>
              <a:schemeClr val="lt1"/>
            </a:solidFill>
            <a:ln w="0">
              <a:noFill/>
            </a:ln>
          </p:spPr>
          <p:style>
            <a:lnRef idx="0"/>
            <a:fillRef idx="0"/>
            <a:effectRef idx="0"/>
            <a:fontRef idx="minor"/>
          </p:style>
        </p:sp>
        <p:sp>
          <p:nvSpPr>
            <p:cNvPr id="382" name="Google Shape;391;p50"/>
            <p:cNvSpPr/>
            <p:nvPr/>
          </p:nvSpPr>
          <p:spPr>
            <a:xfrm rot="20323200">
              <a:off x="8496000" y="515880"/>
              <a:ext cx="10440" cy="10080"/>
            </a:xfrm>
            <a:custGeom>
              <a:avLst/>
              <a:gdLst/>
              <a:ahLst/>
              <a:rect l="l" t="t" r="r" b="b"/>
              <a:pathLst>
                <a:path w="92" h="92">
                  <a:moveTo>
                    <a:pt x="31" y="0"/>
                  </a:moveTo>
                  <a:lnTo>
                    <a:pt x="0" y="31"/>
                  </a:lnTo>
                  <a:lnTo>
                    <a:pt x="61" y="92"/>
                  </a:lnTo>
                  <a:lnTo>
                    <a:pt x="92" y="61"/>
                  </a:lnTo>
                  <a:lnTo>
                    <a:pt x="31" y="0"/>
                  </a:lnTo>
                  <a:close/>
                </a:path>
              </a:pathLst>
            </a:custGeom>
            <a:solidFill>
              <a:schemeClr val="lt1"/>
            </a:solidFill>
            <a:ln w="0">
              <a:noFill/>
            </a:ln>
          </p:spPr>
          <p:style>
            <a:lnRef idx="0"/>
            <a:fillRef idx="0"/>
            <a:effectRef idx="0"/>
            <a:fontRef idx="minor"/>
          </p:style>
        </p:sp>
        <p:sp>
          <p:nvSpPr>
            <p:cNvPr id="383" name="Google Shape;392;p50"/>
            <p:cNvSpPr/>
            <p:nvPr/>
          </p:nvSpPr>
          <p:spPr>
            <a:xfrm rot="20323200">
              <a:off x="3796560" y="3318120"/>
              <a:ext cx="10440" cy="10080"/>
            </a:xfrm>
            <a:custGeom>
              <a:avLst/>
              <a:gdLst/>
              <a:ahLst/>
              <a:rect l="l" t="t" r="r" b="b"/>
              <a:pathLst>
                <a:path w="92" h="92">
                  <a:moveTo>
                    <a:pt x="31" y="0"/>
                  </a:moveTo>
                  <a:lnTo>
                    <a:pt x="0" y="30"/>
                  </a:lnTo>
                  <a:lnTo>
                    <a:pt x="61" y="91"/>
                  </a:lnTo>
                  <a:lnTo>
                    <a:pt x="92" y="61"/>
                  </a:lnTo>
                  <a:lnTo>
                    <a:pt x="31" y="0"/>
                  </a:lnTo>
                  <a:close/>
                </a:path>
              </a:pathLst>
            </a:custGeom>
            <a:solidFill>
              <a:schemeClr val="lt1"/>
            </a:solidFill>
            <a:ln w="0">
              <a:noFill/>
            </a:ln>
          </p:spPr>
          <p:style>
            <a:lnRef idx="0"/>
            <a:fillRef idx="0"/>
            <a:effectRef idx="0"/>
            <a:fontRef idx="minor"/>
          </p:style>
        </p:sp>
        <p:sp>
          <p:nvSpPr>
            <p:cNvPr id="384" name="Google Shape;393;p50"/>
            <p:cNvSpPr/>
            <p:nvPr/>
          </p:nvSpPr>
          <p:spPr>
            <a:xfrm rot="20323200">
              <a:off x="3571200" y="3413880"/>
              <a:ext cx="6840" cy="10080"/>
            </a:xfrm>
            <a:custGeom>
              <a:avLst/>
              <a:gdLst/>
              <a:ahLst/>
              <a:rect l="l" t="t" r="r" b="b"/>
              <a:pathLst>
                <a:path w="62" h="93">
                  <a:moveTo>
                    <a:pt x="31" y="1"/>
                  </a:moveTo>
                  <a:cubicBezTo>
                    <a:pt x="31" y="1"/>
                    <a:pt x="0" y="31"/>
                    <a:pt x="0" y="31"/>
                  </a:cubicBezTo>
                  <a:cubicBezTo>
                    <a:pt x="0" y="62"/>
                    <a:pt x="31" y="92"/>
                    <a:pt x="31" y="92"/>
                  </a:cubicBezTo>
                  <a:cubicBezTo>
                    <a:pt x="31" y="92"/>
                    <a:pt x="61" y="62"/>
                    <a:pt x="61" y="31"/>
                  </a:cubicBezTo>
                  <a:cubicBezTo>
                    <a:pt x="61" y="31"/>
                    <a:pt x="31" y="1"/>
                    <a:pt x="31" y="1"/>
                  </a:cubicBezTo>
                  <a:close/>
                </a:path>
              </a:pathLst>
            </a:custGeom>
            <a:solidFill>
              <a:schemeClr val="lt1"/>
            </a:solidFill>
            <a:ln w="0">
              <a:noFill/>
            </a:ln>
          </p:spPr>
          <p:style>
            <a:lnRef idx="0"/>
            <a:fillRef idx="0"/>
            <a:effectRef idx="0"/>
            <a:fontRef idx="minor"/>
          </p:style>
        </p:sp>
        <p:sp>
          <p:nvSpPr>
            <p:cNvPr id="385" name="Google Shape;394;p50"/>
            <p:cNvSpPr/>
            <p:nvPr/>
          </p:nvSpPr>
          <p:spPr>
            <a:xfrm rot="20323200">
              <a:off x="3805560" y="3321720"/>
              <a:ext cx="10440" cy="10080"/>
            </a:xfrm>
            <a:custGeom>
              <a:avLst/>
              <a:gdLst/>
              <a:ahLst/>
              <a:rect l="l" t="t" r="r" b="b"/>
              <a:pathLst>
                <a:path w="92" h="93">
                  <a:moveTo>
                    <a:pt x="31" y="1"/>
                  </a:moveTo>
                  <a:lnTo>
                    <a:pt x="0" y="31"/>
                  </a:lnTo>
                  <a:lnTo>
                    <a:pt x="61" y="92"/>
                  </a:lnTo>
                  <a:lnTo>
                    <a:pt x="91" y="62"/>
                  </a:lnTo>
                  <a:lnTo>
                    <a:pt x="31" y="1"/>
                  </a:lnTo>
                  <a:close/>
                </a:path>
              </a:pathLst>
            </a:custGeom>
            <a:solidFill>
              <a:schemeClr val="lt1"/>
            </a:solidFill>
            <a:ln w="0">
              <a:noFill/>
            </a:ln>
          </p:spPr>
          <p:style>
            <a:lnRef idx="0"/>
            <a:fillRef idx="0"/>
            <a:effectRef idx="0"/>
            <a:fontRef idx="minor"/>
          </p:style>
        </p:sp>
        <p:sp>
          <p:nvSpPr>
            <p:cNvPr id="386" name="Google Shape;395;p50"/>
            <p:cNvSpPr/>
            <p:nvPr/>
          </p:nvSpPr>
          <p:spPr>
            <a:xfrm rot="20323200">
              <a:off x="3520800" y="3441600"/>
              <a:ext cx="3240" cy="13320"/>
            </a:xfrm>
            <a:custGeom>
              <a:avLst/>
              <a:gdLst/>
              <a:ahLst/>
              <a:rect l="l" t="t" r="r" b="b"/>
              <a:pathLst>
                <a:path w="31" h="123">
                  <a:moveTo>
                    <a:pt x="0" y="1"/>
                  </a:moveTo>
                  <a:cubicBezTo>
                    <a:pt x="0" y="1"/>
                    <a:pt x="0" y="31"/>
                    <a:pt x="0" y="61"/>
                  </a:cubicBezTo>
                  <a:cubicBezTo>
                    <a:pt x="0" y="92"/>
                    <a:pt x="0" y="122"/>
                    <a:pt x="0" y="122"/>
                  </a:cubicBezTo>
                  <a:cubicBezTo>
                    <a:pt x="31" y="122"/>
                    <a:pt x="31" y="92"/>
                    <a:pt x="31" y="61"/>
                  </a:cubicBezTo>
                  <a:cubicBezTo>
                    <a:pt x="31" y="31"/>
                    <a:pt x="31" y="1"/>
                    <a:pt x="0" y="1"/>
                  </a:cubicBezTo>
                  <a:close/>
                </a:path>
              </a:pathLst>
            </a:custGeom>
            <a:solidFill>
              <a:schemeClr val="lt1"/>
            </a:solidFill>
            <a:ln w="0">
              <a:noFill/>
            </a:ln>
          </p:spPr>
          <p:style>
            <a:lnRef idx="0"/>
            <a:fillRef idx="0"/>
            <a:effectRef idx="0"/>
            <a:fontRef idx="minor"/>
          </p:style>
        </p:sp>
        <p:sp>
          <p:nvSpPr>
            <p:cNvPr id="387" name="Google Shape;396;p50"/>
            <p:cNvSpPr/>
            <p:nvPr/>
          </p:nvSpPr>
          <p:spPr>
            <a:xfrm rot="20323200">
              <a:off x="2082600" y="2394360"/>
              <a:ext cx="3240" cy="13320"/>
            </a:xfrm>
            <a:custGeom>
              <a:avLst/>
              <a:gdLst/>
              <a:ahLst/>
              <a:rect l="l" t="t" r="r" b="b"/>
              <a:pathLst>
                <a:path w="31" h="123">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w="0">
              <a:noFill/>
            </a:ln>
          </p:spPr>
          <p:style>
            <a:lnRef idx="0"/>
            <a:fillRef idx="0"/>
            <a:effectRef idx="0"/>
            <a:fontRef idx="minor"/>
          </p:style>
        </p:sp>
        <p:sp>
          <p:nvSpPr>
            <p:cNvPr id="388" name="Google Shape;397;p50"/>
            <p:cNvSpPr/>
            <p:nvPr/>
          </p:nvSpPr>
          <p:spPr>
            <a:xfrm rot="20323200">
              <a:off x="3245760" y="3559680"/>
              <a:ext cx="3240" cy="10080"/>
            </a:xfrm>
            <a:custGeom>
              <a:avLst/>
              <a:gdLst/>
              <a:ahLst/>
              <a:rect l="l" t="t" r="r" b="b"/>
              <a:pathLst>
                <a:path w="31" h="93">
                  <a:moveTo>
                    <a:pt x="31" y="1"/>
                  </a:moveTo>
                  <a:cubicBezTo>
                    <a:pt x="0" y="1"/>
                    <a:pt x="0" y="31"/>
                    <a:pt x="0" y="31"/>
                  </a:cubicBezTo>
                  <a:cubicBezTo>
                    <a:pt x="0" y="62"/>
                    <a:pt x="0" y="92"/>
                    <a:pt x="31" y="92"/>
                  </a:cubicBezTo>
                  <a:cubicBezTo>
                    <a:pt x="31" y="92"/>
                    <a:pt x="31" y="62"/>
                    <a:pt x="31" y="31"/>
                  </a:cubicBezTo>
                  <a:cubicBezTo>
                    <a:pt x="31" y="31"/>
                    <a:pt x="31" y="1"/>
                    <a:pt x="31" y="1"/>
                  </a:cubicBezTo>
                  <a:close/>
                </a:path>
              </a:pathLst>
            </a:custGeom>
            <a:solidFill>
              <a:schemeClr val="lt1"/>
            </a:solidFill>
            <a:ln w="0">
              <a:noFill/>
            </a:ln>
          </p:spPr>
          <p:style>
            <a:lnRef idx="0"/>
            <a:fillRef idx="0"/>
            <a:effectRef idx="0"/>
            <a:fontRef idx="minor"/>
          </p:style>
        </p:sp>
        <p:sp>
          <p:nvSpPr>
            <p:cNvPr id="389" name="Google Shape;398;p50"/>
            <p:cNvSpPr/>
            <p:nvPr/>
          </p:nvSpPr>
          <p:spPr>
            <a:xfrm rot="20323200">
              <a:off x="9474480" y="1195200"/>
              <a:ext cx="3240" cy="13320"/>
            </a:xfrm>
            <a:custGeom>
              <a:avLst/>
              <a:gdLst/>
              <a:ahLst/>
              <a:rect l="l" t="t" r="r" b="b"/>
              <a:pathLst>
                <a:path w="31" h="123">
                  <a:moveTo>
                    <a:pt x="1" y="1"/>
                  </a:moveTo>
                  <a:cubicBezTo>
                    <a:pt x="1" y="1"/>
                    <a:pt x="1" y="31"/>
                    <a:pt x="1" y="61"/>
                  </a:cubicBezTo>
                  <a:cubicBezTo>
                    <a:pt x="1" y="92"/>
                    <a:pt x="1" y="122"/>
                    <a:pt x="1" y="122"/>
                  </a:cubicBezTo>
                  <a:cubicBezTo>
                    <a:pt x="31" y="122"/>
                    <a:pt x="31" y="92"/>
                    <a:pt x="31" y="61"/>
                  </a:cubicBezTo>
                  <a:cubicBezTo>
                    <a:pt x="31" y="31"/>
                    <a:pt x="31" y="1"/>
                    <a:pt x="1" y="1"/>
                  </a:cubicBezTo>
                  <a:close/>
                </a:path>
              </a:pathLst>
            </a:custGeom>
            <a:solidFill>
              <a:schemeClr val="lt1"/>
            </a:solidFill>
            <a:ln w="0">
              <a:noFill/>
            </a:ln>
          </p:spPr>
          <p:style>
            <a:lnRef idx="0"/>
            <a:fillRef idx="0"/>
            <a:effectRef idx="0"/>
            <a:fontRef idx="minor"/>
          </p:style>
        </p:sp>
        <p:sp>
          <p:nvSpPr>
            <p:cNvPr id="390" name="Google Shape;399;p50"/>
            <p:cNvSpPr/>
            <p:nvPr/>
          </p:nvSpPr>
          <p:spPr>
            <a:xfrm rot="20323200">
              <a:off x="7975080" y="91080"/>
              <a:ext cx="3600" cy="10080"/>
            </a:xfrm>
            <a:custGeom>
              <a:avLst/>
              <a:gdLst/>
              <a:ahLst/>
              <a:rect l="l" t="t" r="r" b="b"/>
              <a:pathLst>
                <a:path w="32" h="92">
                  <a:moveTo>
                    <a:pt x="31" y="0"/>
                  </a:moveTo>
                  <a:cubicBezTo>
                    <a:pt x="31" y="0"/>
                    <a:pt x="1" y="0"/>
                    <a:pt x="1" y="30"/>
                  </a:cubicBezTo>
                  <a:cubicBezTo>
                    <a:pt x="1" y="61"/>
                    <a:pt x="31" y="91"/>
                    <a:pt x="31" y="91"/>
                  </a:cubicBezTo>
                  <a:cubicBezTo>
                    <a:pt x="31" y="91"/>
                    <a:pt x="31" y="61"/>
                    <a:pt x="31" y="30"/>
                  </a:cubicBezTo>
                  <a:cubicBezTo>
                    <a:pt x="31" y="0"/>
                    <a:pt x="31" y="0"/>
                    <a:pt x="31" y="0"/>
                  </a:cubicBezTo>
                  <a:close/>
                </a:path>
              </a:pathLst>
            </a:custGeom>
            <a:solidFill>
              <a:schemeClr val="lt1"/>
            </a:solidFill>
            <a:ln w="0">
              <a:noFill/>
            </a:ln>
          </p:spPr>
          <p:style>
            <a:lnRef idx="0"/>
            <a:fillRef idx="0"/>
            <a:effectRef idx="0"/>
            <a:fontRef idx="minor"/>
          </p:style>
        </p:sp>
        <p:sp>
          <p:nvSpPr>
            <p:cNvPr id="391" name="Google Shape;400;p50"/>
            <p:cNvSpPr/>
            <p:nvPr/>
          </p:nvSpPr>
          <p:spPr>
            <a:xfrm rot="20323200">
              <a:off x="3057120" y="2008440"/>
              <a:ext cx="14040" cy="3240"/>
            </a:xfrm>
            <a:custGeom>
              <a:avLst/>
              <a:gdLst/>
              <a:ahLst/>
              <a:rect l="l" t="t" r="r" b="b"/>
              <a:pathLst>
                <a:path w="122" h="31">
                  <a:moveTo>
                    <a:pt x="0" y="0"/>
                  </a:moveTo>
                  <a:cubicBezTo>
                    <a:pt x="0" y="31"/>
                    <a:pt x="30" y="31"/>
                    <a:pt x="61" y="31"/>
                  </a:cubicBezTo>
                  <a:cubicBezTo>
                    <a:pt x="91" y="31"/>
                    <a:pt x="122" y="31"/>
                    <a:pt x="122" y="0"/>
                  </a:cubicBezTo>
                  <a:close/>
                </a:path>
              </a:pathLst>
            </a:custGeom>
            <a:solidFill>
              <a:schemeClr val="lt1"/>
            </a:solidFill>
            <a:ln w="0">
              <a:noFill/>
            </a:ln>
          </p:spPr>
          <p:style>
            <a:lnRef idx="0"/>
            <a:fillRef idx="0"/>
            <a:effectRef idx="0"/>
            <a:fontRef idx="minor"/>
          </p:style>
        </p:sp>
        <p:sp>
          <p:nvSpPr>
            <p:cNvPr id="392" name="Google Shape;401;p50"/>
            <p:cNvSpPr/>
            <p:nvPr/>
          </p:nvSpPr>
          <p:spPr>
            <a:xfrm rot="20323200">
              <a:off x="2250000" y="2320920"/>
              <a:ext cx="6840" cy="10080"/>
            </a:xfrm>
            <a:custGeom>
              <a:avLst/>
              <a:gdLst/>
              <a:ahLst/>
              <a:rect l="l" t="t" r="r" b="b"/>
              <a:pathLst>
                <a:path w="62" h="92">
                  <a:moveTo>
                    <a:pt x="1" y="0"/>
                  </a:moveTo>
                  <a:lnTo>
                    <a:pt x="1" y="30"/>
                  </a:lnTo>
                  <a:lnTo>
                    <a:pt x="61" y="91"/>
                  </a:lnTo>
                  <a:lnTo>
                    <a:pt x="61" y="61"/>
                  </a:lnTo>
                  <a:lnTo>
                    <a:pt x="1" y="0"/>
                  </a:lnTo>
                  <a:close/>
                </a:path>
              </a:pathLst>
            </a:custGeom>
            <a:solidFill>
              <a:schemeClr val="lt1"/>
            </a:solidFill>
            <a:ln w="0">
              <a:noFill/>
            </a:ln>
          </p:spPr>
          <p:style>
            <a:lnRef idx="0"/>
            <a:fillRef idx="0"/>
            <a:effectRef idx="0"/>
            <a:fontRef idx="minor"/>
          </p:style>
        </p:sp>
        <p:sp>
          <p:nvSpPr>
            <p:cNvPr id="393" name="Google Shape;402;p50"/>
            <p:cNvSpPr/>
            <p:nvPr/>
          </p:nvSpPr>
          <p:spPr>
            <a:xfrm rot="20323200">
              <a:off x="1546200" y="2584080"/>
              <a:ext cx="6840" cy="10080"/>
            </a:xfrm>
            <a:custGeom>
              <a:avLst/>
              <a:gdLst/>
              <a:ahLst/>
              <a:rect l="l" t="t" r="r" b="b"/>
              <a:pathLst>
                <a:path w="62" h="93">
                  <a:moveTo>
                    <a:pt x="31" y="1"/>
                  </a:moveTo>
                  <a:cubicBezTo>
                    <a:pt x="31" y="1"/>
                    <a:pt x="1" y="31"/>
                    <a:pt x="1" y="62"/>
                  </a:cubicBezTo>
                  <a:cubicBezTo>
                    <a:pt x="1" y="92"/>
                    <a:pt x="31" y="92"/>
                    <a:pt x="31" y="92"/>
                  </a:cubicBezTo>
                  <a:cubicBezTo>
                    <a:pt x="31" y="92"/>
                    <a:pt x="62" y="92"/>
                    <a:pt x="62" y="62"/>
                  </a:cubicBezTo>
                  <a:cubicBezTo>
                    <a:pt x="62" y="31"/>
                    <a:pt x="31" y="1"/>
                    <a:pt x="31" y="1"/>
                  </a:cubicBezTo>
                  <a:close/>
                </a:path>
              </a:pathLst>
            </a:custGeom>
            <a:solidFill>
              <a:schemeClr val="lt1"/>
            </a:solidFill>
            <a:ln w="0">
              <a:noFill/>
            </a:ln>
          </p:spPr>
          <p:style>
            <a:lnRef idx="0"/>
            <a:fillRef idx="0"/>
            <a:effectRef idx="0"/>
            <a:fontRef idx="minor"/>
          </p:style>
        </p:sp>
        <p:sp>
          <p:nvSpPr>
            <p:cNvPr id="394" name="Google Shape;403;p50"/>
            <p:cNvSpPr/>
            <p:nvPr/>
          </p:nvSpPr>
          <p:spPr>
            <a:xfrm rot="20323200">
              <a:off x="327600" y="3061440"/>
              <a:ext cx="10800" cy="6480"/>
            </a:xfrm>
            <a:custGeom>
              <a:avLst/>
              <a:gdLst/>
              <a:ahLst/>
              <a:rect l="l" t="t" r="r" b="b"/>
              <a:pathLst>
                <a:path w="93" h="62">
                  <a:moveTo>
                    <a:pt x="31" y="0"/>
                  </a:moveTo>
                  <a:lnTo>
                    <a:pt x="1" y="31"/>
                  </a:lnTo>
                  <a:lnTo>
                    <a:pt x="62" y="61"/>
                  </a:lnTo>
                  <a:lnTo>
                    <a:pt x="92" y="61"/>
                  </a:lnTo>
                  <a:lnTo>
                    <a:pt x="31" y="0"/>
                  </a:lnTo>
                  <a:close/>
                </a:path>
              </a:pathLst>
            </a:custGeom>
            <a:solidFill>
              <a:schemeClr val="lt1"/>
            </a:solidFill>
            <a:ln w="0">
              <a:noFill/>
            </a:ln>
          </p:spPr>
          <p:style>
            <a:lnRef idx="0"/>
            <a:fillRef idx="0"/>
            <a:effectRef idx="0"/>
            <a:fontRef idx="minor"/>
          </p:style>
        </p:sp>
        <p:sp>
          <p:nvSpPr>
            <p:cNvPr id="395" name="Google Shape;404;p50"/>
            <p:cNvSpPr/>
            <p:nvPr/>
          </p:nvSpPr>
          <p:spPr>
            <a:xfrm rot="20323200">
              <a:off x="1510920" y="4435200"/>
              <a:ext cx="3240" cy="10080"/>
            </a:xfrm>
            <a:custGeom>
              <a:avLst/>
              <a:gdLst/>
              <a:ahLst/>
              <a:rect l="l" t="t" r="r" b="b"/>
              <a:pathLst>
                <a:path w="31" h="92">
                  <a:moveTo>
                    <a:pt x="0" y="1"/>
                  </a:moveTo>
                  <a:cubicBezTo>
                    <a:pt x="0" y="1"/>
                    <a:pt x="0" y="31"/>
                    <a:pt x="0" y="61"/>
                  </a:cubicBezTo>
                  <a:cubicBezTo>
                    <a:pt x="0" y="92"/>
                    <a:pt x="0" y="92"/>
                    <a:pt x="0" y="92"/>
                  </a:cubicBezTo>
                  <a:cubicBezTo>
                    <a:pt x="31" y="92"/>
                    <a:pt x="31" y="92"/>
                    <a:pt x="31" y="61"/>
                  </a:cubicBezTo>
                  <a:cubicBezTo>
                    <a:pt x="31" y="31"/>
                    <a:pt x="31" y="1"/>
                    <a:pt x="0" y="1"/>
                  </a:cubicBezTo>
                  <a:close/>
                </a:path>
              </a:pathLst>
            </a:custGeom>
            <a:solidFill>
              <a:schemeClr val="lt1"/>
            </a:solidFill>
            <a:ln w="0">
              <a:noFill/>
            </a:ln>
          </p:spPr>
          <p:style>
            <a:lnRef idx="0"/>
            <a:fillRef idx="0"/>
            <a:effectRef idx="0"/>
            <a:fontRef idx="minor"/>
          </p:style>
        </p:sp>
        <p:sp>
          <p:nvSpPr>
            <p:cNvPr id="396" name="Google Shape;405;p50"/>
            <p:cNvSpPr/>
            <p:nvPr/>
          </p:nvSpPr>
          <p:spPr>
            <a:xfrm rot="20323200">
              <a:off x="8720640" y="200520"/>
              <a:ext cx="3600" cy="13320"/>
            </a:xfrm>
            <a:custGeom>
              <a:avLst/>
              <a:gdLst/>
              <a:ahLst/>
              <a:rect l="l" t="t" r="r" b="b"/>
              <a:pathLst>
                <a:path w="32" h="123">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w="0">
              <a:noFill/>
            </a:ln>
          </p:spPr>
          <p:style>
            <a:lnRef idx="0"/>
            <a:fillRef idx="0"/>
            <a:effectRef idx="0"/>
            <a:fontRef idx="minor"/>
          </p:style>
        </p:sp>
        <p:sp>
          <p:nvSpPr>
            <p:cNvPr id="397" name="Google Shape;406;p50"/>
            <p:cNvSpPr/>
            <p:nvPr/>
          </p:nvSpPr>
          <p:spPr>
            <a:xfrm rot="20323200">
              <a:off x="9325440" y="1410480"/>
              <a:ext cx="14040" cy="3240"/>
            </a:xfrm>
            <a:custGeom>
              <a:avLst/>
              <a:gdLst/>
              <a:ahLst/>
              <a:rect l="l" t="t" r="r" b="b"/>
              <a:pathLst>
                <a:path w="123" h="32">
                  <a:moveTo>
                    <a:pt x="62" y="1"/>
                  </a:moveTo>
                  <a:cubicBezTo>
                    <a:pt x="31" y="1"/>
                    <a:pt x="1" y="1"/>
                    <a:pt x="1" y="31"/>
                  </a:cubicBezTo>
                  <a:lnTo>
                    <a:pt x="122" y="31"/>
                  </a:lnTo>
                  <a:cubicBezTo>
                    <a:pt x="122" y="1"/>
                    <a:pt x="92" y="1"/>
                    <a:pt x="62" y="1"/>
                  </a:cubicBezTo>
                  <a:close/>
                </a:path>
              </a:pathLst>
            </a:custGeom>
            <a:solidFill>
              <a:schemeClr val="lt1"/>
            </a:solidFill>
            <a:ln w="0">
              <a:noFill/>
            </a:ln>
          </p:spPr>
          <p:style>
            <a:lnRef idx="0"/>
            <a:fillRef idx="0"/>
            <a:effectRef idx="0"/>
            <a:fontRef idx="minor"/>
          </p:style>
        </p:sp>
        <p:sp>
          <p:nvSpPr>
            <p:cNvPr id="398" name="Google Shape;407;p50"/>
            <p:cNvSpPr/>
            <p:nvPr/>
          </p:nvSpPr>
          <p:spPr>
            <a:xfrm rot="20323200">
              <a:off x="7895160" y="103320"/>
              <a:ext cx="6840" cy="10080"/>
            </a:xfrm>
            <a:custGeom>
              <a:avLst/>
              <a:gdLst/>
              <a:ahLst/>
              <a:rect l="l" t="t" r="r" b="b"/>
              <a:pathLst>
                <a:path w="61" h="92">
                  <a:moveTo>
                    <a:pt x="31" y="0"/>
                  </a:moveTo>
                  <a:cubicBezTo>
                    <a:pt x="31" y="0"/>
                    <a:pt x="0" y="0"/>
                    <a:pt x="0" y="30"/>
                  </a:cubicBezTo>
                  <a:cubicBezTo>
                    <a:pt x="0" y="61"/>
                    <a:pt x="31" y="91"/>
                    <a:pt x="31" y="91"/>
                  </a:cubicBezTo>
                  <a:cubicBezTo>
                    <a:pt x="31" y="91"/>
                    <a:pt x="61" y="61"/>
                    <a:pt x="61" y="30"/>
                  </a:cubicBezTo>
                  <a:cubicBezTo>
                    <a:pt x="61" y="0"/>
                    <a:pt x="31" y="0"/>
                    <a:pt x="31" y="0"/>
                  </a:cubicBezTo>
                  <a:close/>
                </a:path>
              </a:pathLst>
            </a:custGeom>
            <a:solidFill>
              <a:schemeClr val="lt1"/>
            </a:solidFill>
            <a:ln w="0">
              <a:noFill/>
            </a:ln>
          </p:spPr>
          <p:style>
            <a:lnRef idx="0"/>
            <a:fillRef idx="0"/>
            <a:effectRef idx="0"/>
            <a:fontRef idx="minor"/>
          </p:style>
        </p:sp>
        <p:sp>
          <p:nvSpPr>
            <p:cNvPr id="399" name="Google Shape;408;p50"/>
            <p:cNvSpPr/>
            <p:nvPr/>
          </p:nvSpPr>
          <p:spPr>
            <a:xfrm rot="20323200">
              <a:off x="8969040" y="1593720"/>
              <a:ext cx="10800" cy="6480"/>
            </a:xfrm>
            <a:custGeom>
              <a:avLst/>
              <a:gdLst/>
              <a:ahLst/>
              <a:rect l="l" t="t" r="r" b="b"/>
              <a:pathLst>
                <a:path w="93" h="62">
                  <a:moveTo>
                    <a:pt x="1" y="1"/>
                  </a:moveTo>
                  <a:lnTo>
                    <a:pt x="62" y="62"/>
                  </a:lnTo>
                  <a:lnTo>
                    <a:pt x="92" y="62"/>
                  </a:lnTo>
                  <a:lnTo>
                    <a:pt x="31" y="1"/>
                  </a:lnTo>
                  <a:close/>
                </a:path>
              </a:pathLst>
            </a:custGeom>
            <a:solidFill>
              <a:schemeClr val="lt1"/>
            </a:solidFill>
            <a:ln w="0">
              <a:noFill/>
            </a:ln>
          </p:spPr>
          <p:style>
            <a:lnRef idx="0"/>
            <a:fillRef idx="0"/>
            <a:effectRef idx="0"/>
            <a:fontRef idx="minor"/>
          </p:style>
        </p:sp>
        <p:sp>
          <p:nvSpPr>
            <p:cNvPr id="400" name="Google Shape;409;p50"/>
            <p:cNvSpPr/>
            <p:nvPr/>
          </p:nvSpPr>
          <p:spPr>
            <a:xfrm rot="20323200">
              <a:off x="9321480" y="1458000"/>
              <a:ext cx="3240" cy="10080"/>
            </a:xfrm>
            <a:custGeom>
              <a:avLst/>
              <a:gdLst/>
              <a:ahLst/>
              <a:rect l="l" t="t" r="r" b="b"/>
              <a:pathLst>
                <a:path w="31" h="92">
                  <a:moveTo>
                    <a:pt x="31" y="1"/>
                  </a:moveTo>
                  <a:cubicBezTo>
                    <a:pt x="0" y="1"/>
                    <a:pt x="0" y="1"/>
                    <a:pt x="0" y="31"/>
                  </a:cubicBezTo>
                  <a:cubicBezTo>
                    <a:pt x="0" y="62"/>
                    <a:pt x="0" y="92"/>
                    <a:pt x="31" y="92"/>
                  </a:cubicBezTo>
                  <a:cubicBezTo>
                    <a:pt x="31" y="92"/>
                    <a:pt x="31" y="62"/>
                    <a:pt x="31" y="31"/>
                  </a:cubicBezTo>
                  <a:cubicBezTo>
                    <a:pt x="31" y="1"/>
                    <a:pt x="31" y="1"/>
                    <a:pt x="31" y="1"/>
                  </a:cubicBezTo>
                  <a:close/>
                </a:path>
              </a:pathLst>
            </a:custGeom>
            <a:solidFill>
              <a:schemeClr val="lt1"/>
            </a:solidFill>
            <a:ln w="0">
              <a:noFill/>
            </a:ln>
          </p:spPr>
          <p:style>
            <a:lnRef idx="0"/>
            <a:fillRef idx="0"/>
            <a:effectRef idx="0"/>
            <a:fontRef idx="minor"/>
          </p:style>
        </p:sp>
        <p:sp>
          <p:nvSpPr>
            <p:cNvPr id="401" name="Google Shape;410;p50"/>
            <p:cNvSpPr/>
            <p:nvPr/>
          </p:nvSpPr>
          <p:spPr>
            <a:xfrm rot="20323200">
              <a:off x="1040400" y="4691160"/>
              <a:ext cx="3600" cy="13320"/>
            </a:xfrm>
            <a:custGeom>
              <a:avLst/>
              <a:gdLst/>
              <a:ahLst/>
              <a:rect l="l" t="t" r="r" b="b"/>
              <a:pathLst>
                <a:path w="32" h="123">
                  <a:moveTo>
                    <a:pt x="31" y="1"/>
                  </a:moveTo>
                  <a:cubicBezTo>
                    <a:pt x="1" y="1"/>
                    <a:pt x="1" y="31"/>
                    <a:pt x="1" y="61"/>
                  </a:cubicBezTo>
                  <a:cubicBezTo>
                    <a:pt x="1" y="92"/>
                    <a:pt x="1" y="122"/>
                    <a:pt x="31" y="122"/>
                  </a:cubicBezTo>
                  <a:cubicBezTo>
                    <a:pt x="31" y="122"/>
                    <a:pt x="31" y="92"/>
                    <a:pt x="31" y="61"/>
                  </a:cubicBezTo>
                  <a:cubicBezTo>
                    <a:pt x="31" y="31"/>
                    <a:pt x="31" y="1"/>
                    <a:pt x="31" y="1"/>
                  </a:cubicBezTo>
                  <a:close/>
                </a:path>
              </a:pathLst>
            </a:custGeom>
            <a:solidFill>
              <a:schemeClr val="lt1"/>
            </a:solidFill>
            <a:ln w="0">
              <a:noFill/>
            </a:ln>
          </p:spPr>
          <p:style>
            <a:lnRef idx="0"/>
            <a:fillRef idx="0"/>
            <a:effectRef idx="0"/>
            <a:fontRef idx="minor"/>
          </p:style>
        </p:sp>
        <p:sp>
          <p:nvSpPr>
            <p:cNvPr id="402" name="Google Shape;411;p50"/>
            <p:cNvSpPr/>
            <p:nvPr/>
          </p:nvSpPr>
          <p:spPr>
            <a:xfrm rot="20323200">
              <a:off x="8700480" y="1717200"/>
              <a:ext cx="6840" cy="6480"/>
            </a:xfrm>
            <a:custGeom>
              <a:avLst/>
              <a:gdLst/>
              <a:ahLst/>
              <a:rect l="l" t="t" r="r" b="b"/>
              <a:pathLst>
                <a:path w="62" h="62">
                  <a:moveTo>
                    <a:pt x="0" y="1"/>
                  </a:moveTo>
                  <a:lnTo>
                    <a:pt x="31" y="62"/>
                  </a:lnTo>
                  <a:lnTo>
                    <a:pt x="61" y="31"/>
                  </a:lnTo>
                  <a:lnTo>
                    <a:pt x="0" y="1"/>
                  </a:lnTo>
                  <a:close/>
                </a:path>
              </a:pathLst>
            </a:custGeom>
            <a:solidFill>
              <a:schemeClr val="lt1"/>
            </a:solidFill>
            <a:ln w="0">
              <a:noFill/>
            </a:ln>
          </p:spPr>
          <p:style>
            <a:lnRef idx="0"/>
            <a:fillRef idx="0"/>
            <a:effectRef idx="0"/>
            <a:fontRef idx="minor"/>
          </p:style>
        </p:sp>
        <p:sp>
          <p:nvSpPr>
            <p:cNvPr id="403" name="Google Shape;412;p50"/>
            <p:cNvSpPr/>
            <p:nvPr/>
          </p:nvSpPr>
          <p:spPr>
            <a:xfrm rot="20323200">
              <a:off x="8898840" y="1640880"/>
              <a:ext cx="3600" cy="10080"/>
            </a:xfrm>
            <a:custGeom>
              <a:avLst/>
              <a:gdLst/>
              <a:ahLst/>
              <a:rect l="l" t="t" r="r" b="b"/>
              <a:pathLst>
                <a:path w="32" h="92">
                  <a:moveTo>
                    <a:pt x="1" y="1"/>
                  </a:moveTo>
                  <a:cubicBezTo>
                    <a:pt x="1" y="1"/>
                    <a:pt x="1" y="1"/>
                    <a:pt x="1" y="31"/>
                  </a:cubicBezTo>
                  <a:cubicBezTo>
                    <a:pt x="1" y="62"/>
                    <a:pt x="1" y="92"/>
                    <a:pt x="1" y="92"/>
                  </a:cubicBezTo>
                  <a:cubicBezTo>
                    <a:pt x="31" y="92"/>
                    <a:pt x="31" y="62"/>
                    <a:pt x="31" y="31"/>
                  </a:cubicBezTo>
                  <a:cubicBezTo>
                    <a:pt x="31" y="1"/>
                    <a:pt x="31" y="1"/>
                    <a:pt x="1" y="1"/>
                  </a:cubicBezTo>
                  <a:close/>
                </a:path>
              </a:pathLst>
            </a:custGeom>
            <a:solidFill>
              <a:schemeClr val="lt1"/>
            </a:solidFill>
            <a:ln w="0">
              <a:noFill/>
            </a:ln>
          </p:spPr>
          <p:style>
            <a:lnRef idx="0"/>
            <a:fillRef idx="0"/>
            <a:effectRef idx="0"/>
            <a:fontRef idx="minor"/>
          </p:style>
        </p:sp>
        <p:sp>
          <p:nvSpPr>
            <p:cNvPr id="404" name="Google Shape;413;p50"/>
            <p:cNvSpPr/>
            <p:nvPr/>
          </p:nvSpPr>
          <p:spPr>
            <a:xfrm rot="20323200">
              <a:off x="851400" y="4811040"/>
              <a:ext cx="10440" cy="10080"/>
            </a:xfrm>
            <a:custGeom>
              <a:avLst/>
              <a:gdLst/>
              <a:ahLst/>
              <a:rect l="l" t="t" r="r" b="b"/>
              <a:pathLst>
                <a:path w="92" h="92">
                  <a:moveTo>
                    <a:pt x="31" y="1"/>
                  </a:moveTo>
                  <a:lnTo>
                    <a:pt x="1" y="31"/>
                  </a:lnTo>
                  <a:lnTo>
                    <a:pt x="61" y="92"/>
                  </a:lnTo>
                  <a:lnTo>
                    <a:pt x="92" y="61"/>
                  </a:lnTo>
                  <a:lnTo>
                    <a:pt x="31" y="1"/>
                  </a:lnTo>
                  <a:close/>
                </a:path>
              </a:pathLst>
            </a:custGeom>
            <a:solidFill>
              <a:schemeClr val="lt1"/>
            </a:solidFill>
            <a:ln w="0">
              <a:noFill/>
            </a:ln>
          </p:spPr>
          <p:style>
            <a:lnRef idx="0"/>
            <a:fillRef idx="0"/>
            <a:effectRef idx="0"/>
            <a:fontRef idx="minor"/>
          </p:style>
        </p:sp>
        <p:sp>
          <p:nvSpPr>
            <p:cNvPr id="405" name="Google Shape;414;p50"/>
            <p:cNvSpPr/>
            <p:nvPr/>
          </p:nvSpPr>
          <p:spPr>
            <a:xfrm rot="20323200">
              <a:off x="-95760" y="5190840"/>
              <a:ext cx="10440" cy="10080"/>
            </a:xfrm>
            <a:custGeom>
              <a:avLst/>
              <a:gdLst/>
              <a:ahLst/>
              <a:rect l="l" t="t" r="r" b="b"/>
              <a:pathLst>
                <a:path w="92" h="93">
                  <a:moveTo>
                    <a:pt x="31" y="1"/>
                  </a:moveTo>
                  <a:lnTo>
                    <a:pt x="0" y="31"/>
                  </a:lnTo>
                  <a:lnTo>
                    <a:pt x="61" y="92"/>
                  </a:lnTo>
                  <a:lnTo>
                    <a:pt x="92" y="62"/>
                  </a:lnTo>
                  <a:lnTo>
                    <a:pt x="31" y="1"/>
                  </a:lnTo>
                  <a:close/>
                </a:path>
              </a:pathLst>
            </a:custGeom>
            <a:solidFill>
              <a:schemeClr val="lt1"/>
            </a:solidFill>
            <a:ln w="0">
              <a:noFill/>
            </a:ln>
          </p:spPr>
          <p:style>
            <a:lnRef idx="0"/>
            <a:fillRef idx="0"/>
            <a:effectRef idx="0"/>
            <a:fontRef idx="minor"/>
          </p:style>
        </p:sp>
        <p:sp>
          <p:nvSpPr>
            <p:cNvPr id="406" name="Google Shape;415;p50"/>
            <p:cNvSpPr/>
            <p:nvPr/>
          </p:nvSpPr>
          <p:spPr>
            <a:xfrm rot="20323200">
              <a:off x="1953000" y="2400840"/>
              <a:ext cx="3240" cy="10080"/>
            </a:xfrm>
            <a:custGeom>
              <a:avLst/>
              <a:gdLst/>
              <a:ahLst/>
              <a:rect l="l" t="t" r="r" b="b"/>
              <a:pathLst>
                <a:path w="31" h="92">
                  <a:moveTo>
                    <a:pt x="30" y="0"/>
                  </a:moveTo>
                  <a:cubicBezTo>
                    <a:pt x="0" y="0"/>
                    <a:pt x="0" y="0"/>
                    <a:pt x="0" y="30"/>
                  </a:cubicBezTo>
                  <a:cubicBezTo>
                    <a:pt x="0" y="61"/>
                    <a:pt x="0" y="91"/>
                    <a:pt x="30" y="91"/>
                  </a:cubicBezTo>
                  <a:cubicBezTo>
                    <a:pt x="30" y="91"/>
                    <a:pt x="30" y="61"/>
                    <a:pt x="30" y="30"/>
                  </a:cubicBezTo>
                  <a:cubicBezTo>
                    <a:pt x="30" y="0"/>
                    <a:pt x="30" y="0"/>
                    <a:pt x="30" y="0"/>
                  </a:cubicBezTo>
                  <a:close/>
                </a:path>
              </a:pathLst>
            </a:custGeom>
            <a:solidFill>
              <a:schemeClr val="lt1"/>
            </a:solidFill>
            <a:ln w="0">
              <a:noFill/>
            </a:ln>
          </p:spPr>
          <p:style>
            <a:lnRef idx="0"/>
            <a:fillRef idx="0"/>
            <a:effectRef idx="0"/>
            <a:fontRef idx="minor"/>
          </p:style>
        </p:sp>
        <p:sp>
          <p:nvSpPr>
            <p:cNvPr id="407" name="Google Shape;416;p50"/>
            <p:cNvSpPr/>
            <p:nvPr/>
          </p:nvSpPr>
          <p:spPr>
            <a:xfrm rot="20323200">
              <a:off x="-86400" y="5194800"/>
              <a:ext cx="10440" cy="10080"/>
            </a:xfrm>
            <a:custGeom>
              <a:avLst/>
              <a:gdLst/>
              <a:ahLst/>
              <a:rect l="l" t="t" r="r" b="b"/>
              <a:pathLst>
                <a:path w="92" h="92">
                  <a:moveTo>
                    <a:pt x="0" y="1"/>
                  </a:moveTo>
                  <a:lnTo>
                    <a:pt x="61" y="92"/>
                  </a:lnTo>
                  <a:lnTo>
                    <a:pt x="91" y="61"/>
                  </a:lnTo>
                  <a:lnTo>
                    <a:pt x="31" y="1"/>
                  </a:lnTo>
                  <a:close/>
                </a:path>
              </a:pathLst>
            </a:custGeom>
            <a:solidFill>
              <a:schemeClr val="lt1"/>
            </a:solidFill>
            <a:ln w="0">
              <a:noFill/>
            </a:ln>
          </p:spPr>
          <p:style>
            <a:lnRef idx="0"/>
            <a:fillRef idx="0"/>
            <a:effectRef idx="0"/>
            <a:fontRef idx="minor"/>
          </p:style>
        </p:sp>
        <p:sp>
          <p:nvSpPr>
            <p:cNvPr id="408" name="Google Shape;417;p50"/>
            <p:cNvSpPr/>
            <p:nvPr/>
          </p:nvSpPr>
          <p:spPr>
            <a:xfrm rot="20323200">
              <a:off x="1494000" y="2580840"/>
              <a:ext cx="14040" cy="3240"/>
            </a:xfrm>
            <a:custGeom>
              <a:avLst/>
              <a:gdLst/>
              <a:ahLst/>
              <a:rect l="l" t="t" r="r" b="b"/>
              <a:pathLst>
                <a:path w="123" h="31">
                  <a:moveTo>
                    <a:pt x="1" y="0"/>
                  </a:moveTo>
                  <a:cubicBezTo>
                    <a:pt x="1" y="31"/>
                    <a:pt x="31" y="31"/>
                    <a:pt x="62" y="31"/>
                  </a:cubicBezTo>
                  <a:cubicBezTo>
                    <a:pt x="92" y="31"/>
                    <a:pt x="122" y="31"/>
                    <a:pt x="122" y="0"/>
                  </a:cubicBezTo>
                  <a:close/>
                </a:path>
              </a:pathLst>
            </a:custGeom>
            <a:solidFill>
              <a:schemeClr val="lt1"/>
            </a:solidFill>
            <a:ln w="0">
              <a:noFill/>
            </a:ln>
          </p:spPr>
          <p:style>
            <a:lnRef idx="0"/>
            <a:fillRef idx="0"/>
            <a:effectRef idx="0"/>
            <a:fontRef idx="minor"/>
          </p:style>
        </p:sp>
        <p:sp>
          <p:nvSpPr>
            <p:cNvPr id="409" name="Google Shape;418;p50"/>
            <p:cNvSpPr/>
            <p:nvPr/>
          </p:nvSpPr>
          <p:spPr>
            <a:xfrm rot="20323200">
              <a:off x="7908840" y="68760"/>
              <a:ext cx="6840" cy="10080"/>
            </a:xfrm>
            <a:custGeom>
              <a:avLst/>
              <a:gdLst/>
              <a:ahLst/>
              <a:rect l="l" t="t" r="r" b="b"/>
              <a:pathLst>
                <a:path w="62" h="93">
                  <a:moveTo>
                    <a:pt x="1" y="1"/>
                  </a:moveTo>
                  <a:lnTo>
                    <a:pt x="1" y="31"/>
                  </a:lnTo>
                  <a:lnTo>
                    <a:pt x="62" y="92"/>
                  </a:lnTo>
                  <a:lnTo>
                    <a:pt x="62" y="62"/>
                  </a:lnTo>
                  <a:lnTo>
                    <a:pt x="1" y="1"/>
                  </a:lnTo>
                  <a:close/>
                </a:path>
              </a:pathLst>
            </a:custGeom>
            <a:solidFill>
              <a:schemeClr val="lt1"/>
            </a:solidFill>
            <a:ln w="0">
              <a:noFill/>
            </a:ln>
          </p:spPr>
          <p:style>
            <a:lnRef idx="0"/>
            <a:fillRef idx="0"/>
            <a:effectRef idx="0"/>
            <a:fontRef idx="minor"/>
          </p:style>
        </p:sp>
        <p:sp>
          <p:nvSpPr>
            <p:cNvPr id="410" name="Google Shape;419;p50"/>
            <p:cNvSpPr/>
            <p:nvPr/>
          </p:nvSpPr>
          <p:spPr>
            <a:xfrm rot="20323200">
              <a:off x="683640" y="4906080"/>
              <a:ext cx="6840" cy="10080"/>
            </a:xfrm>
            <a:custGeom>
              <a:avLst/>
              <a:gdLst/>
              <a:ahLst/>
              <a:rect l="l" t="t" r="r" b="b"/>
              <a:pathLst>
                <a:path w="62" h="93">
                  <a:moveTo>
                    <a:pt x="1" y="1"/>
                  </a:moveTo>
                  <a:lnTo>
                    <a:pt x="1" y="31"/>
                  </a:lnTo>
                  <a:lnTo>
                    <a:pt x="62" y="92"/>
                  </a:lnTo>
                  <a:lnTo>
                    <a:pt x="62" y="62"/>
                  </a:lnTo>
                  <a:lnTo>
                    <a:pt x="1" y="1"/>
                  </a:lnTo>
                  <a:close/>
                </a:path>
              </a:pathLst>
            </a:custGeom>
            <a:solidFill>
              <a:schemeClr val="lt1"/>
            </a:solidFill>
            <a:ln w="0">
              <a:noFill/>
            </a:ln>
          </p:spPr>
          <p:style>
            <a:lnRef idx="0"/>
            <a:fillRef idx="0"/>
            <a:effectRef idx="0"/>
            <a:fontRef idx="minor"/>
          </p:style>
        </p:sp>
        <p:sp>
          <p:nvSpPr>
            <p:cNvPr id="411" name="Google Shape;420;p50"/>
            <p:cNvSpPr/>
            <p:nvPr/>
          </p:nvSpPr>
          <p:spPr>
            <a:xfrm rot="20323200">
              <a:off x="2257560" y="2271240"/>
              <a:ext cx="3240" cy="10080"/>
            </a:xfrm>
            <a:custGeom>
              <a:avLst/>
              <a:gdLst/>
              <a:ahLst/>
              <a:rect l="l" t="t" r="r" b="b"/>
              <a:pathLst>
                <a:path w="31" h="93">
                  <a:moveTo>
                    <a:pt x="31" y="1"/>
                  </a:moveTo>
                  <a:cubicBezTo>
                    <a:pt x="0" y="1"/>
                    <a:pt x="0" y="31"/>
                    <a:pt x="0" y="62"/>
                  </a:cubicBezTo>
                  <a:cubicBezTo>
                    <a:pt x="0" y="92"/>
                    <a:pt x="0" y="92"/>
                    <a:pt x="31" y="92"/>
                  </a:cubicBezTo>
                  <a:cubicBezTo>
                    <a:pt x="31" y="92"/>
                    <a:pt x="31" y="92"/>
                    <a:pt x="31" y="62"/>
                  </a:cubicBezTo>
                  <a:cubicBezTo>
                    <a:pt x="31" y="31"/>
                    <a:pt x="31" y="1"/>
                    <a:pt x="31" y="1"/>
                  </a:cubicBezTo>
                  <a:close/>
                </a:path>
              </a:pathLst>
            </a:custGeom>
            <a:solidFill>
              <a:schemeClr val="lt1"/>
            </a:solidFill>
            <a:ln w="0">
              <a:noFill/>
            </a:ln>
          </p:spPr>
          <p:style>
            <a:lnRef idx="0"/>
            <a:fillRef idx="0"/>
            <a:effectRef idx="0"/>
            <a:fontRef idx="minor"/>
          </p:style>
        </p:sp>
        <p:sp>
          <p:nvSpPr>
            <p:cNvPr id="412" name="Google Shape;421;p50"/>
            <p:cNvSpPr/>
            <p:nvPr/>
          </p:nvSpPr>
          <p:spPr>
            <a:xfrm rot="20323200">
              <a:off x="9128160" y="1615680"/>
              <a:ext cx="10440" cy="6480"/>
            </a:xfrm>
            <a:custGeom>
              <a:avLst/>
              <a:gdLst/>
              <a:ahLst/>
              <a:rect l="l" t="t" r="r" b="b"/>
              <a:pathLst>
                <a:path w="92" h="62">
                  <a:moveTo>
                    <a:pt x="31" y="1"/>
                  </a:moveTo>
                  <a:cubicBezTo>
                    <a:pt x="0" y="1"/>
                    <a:pt x="0" y="31"/>
                    <a:pt x="0" y="31"/>
                  </a:cubicBezTo>
                  <a:cubicBezTo>
                    <a:pt x="0" y="31"/>
                    <a:pt x="0" y="62"/>
                    <a:pt x="31" y="62"/>
                  </a:cubicBezTo>
                  <a:cubicBezTo>
                    <a:pt x="61" y="62"/>
                    <a:pt x="91" y="31"/>
                    <a:pt x="91" y="31"/>
                  </a:cubicBezTo>
                  <a:cubicBezTo>
                    <a:pt x="91" y="31"/>
                    <a:pt x="61" y="1"/>
                    <a:pt x="31" y="1"/>
                  </a:cubicBezTo>
                  <a:close/>
                </a:path>
              </a:pathLst>
            </a:custGeom>
            <a:solidFill>
              <a:schemeClr val="lt1"/>
            </a:solidFill>
            <a:ln w="0">
              <a:noFill/>
            </a:ln>
          </p:spPr>
          <p:style>
            <a:lnRef idx="0"/>
            <a:fillRef idx="0"/>
            <a:effectRef idx="0"/>
            <a:fontRef idx="minor"/>
          </p:style>
        </p:sp>
        <p:sp>
          <p:nvSpPr>
            <p:cNvPr id="413" name="Google Shape;422;p50"/>
            <p:cNvSpPr/>
            <p:nvPr/>
          </p:nvSpPr>
          <p:spPr>
            <a:xfrm rot="20323200">
              <a:off x="1427400" y="2597400"/>
              <a:ext cx="6840" cy="6480"/>
            </a:xfrm>
            <a:custGeom>
              <a:avLst/>
              <a:gdLst/>
              <a:ahLst/>
              <a:rect l="l" t="t" r="r" b="b"/>
              <a:pathLst>
                <a:path w="62" h="62">
                  <a:moveTo>
                    <a:pt x="61" y="0"/>
                  </a:moveTo>
                  <a:lnTo>
                    <a:pt x="0" y="61"/>
                  </a:lnTo>
                  <a:lnTo>
                    <a:pt x="61" y="31"/>
                  </a:lnTo>
                  <a:lnTo>
                    <a:pt x="61" y="0"/>
                  </a:lnTo>
                  <a:close/>
                </a:path>
              </a:pathLst>
            </a:custGeom>
            <a:solidFill>
              <a:schemeClr val="lt1"/>
            </a:solidFill>
            <a:ln w="0">
              <a:noFill/>
            </a:ln>
          </p:spPr>
          <p:style>
            <a:lnRef idx="0"/>
            <a:fillRef idx="0"/>
            <a:effectRef idx="0"/>
            <a:fontRef idx="minor"/>
          </p:style>
        </p:sp>
        <p:sp>
          <p:nvSpPr>
            <p:cNvPr id="414" name="Google Shape;423;p50"/>
            <p:cNvSpPr/>
            <p:nvPr/>
          </p:nvSpPr>
          <p:spPr>
            <a:xfrm rot="20323200">
              <a:off x="2520" y="5197680"/>
              <a:ext cx="3240" cy="10080"/>
            </a:xfrm>
            <a:custGeom>
              <a:avLst/>
              <a:gdLst/>
              <a:ahLst/>
              <a:rect l="l" t="t" r="r" b="b"/>
              <a:pathLst>
                <a:path w="31" h="92">
                  <a:moveTo>
                    <a:pt x="31" y="1"/>
                  </a:moveTo>
                  <a:cubicBezTo>
                    <a:pt x="0" y="1"/>
                    <a:pt x="0" y="31"/>
                    <a:pt x="0" y="61"/>
                  </a:cubicBezTo>
                  <a:cubicBezTo>
                    <a:pt x="0" y="61"/>
                    <a:pt x="0" y="92"/>
                    <a:pt x="31" y="92"/>
                  </a:cubicBezTo>
                  <a:cubicBezTo>
                    <a:pt x="31" y="92"/>
                    <a:pt x="31" y="61"/>
                    <a:pt x="31" y="61"/>
                  </a:cubicBezTo>
                  <a:cubicBezTo>
                    <a:pt x="31" y="31"/>
                    <a:pt x="31" y="1"/>
                    <a:pt x="31" y="1"/>
                  </a:cubicBezTo>
                  <a:close/>
                </a:path>
              </a:pathLst>
            </a:custGeom>
            <a:solidFill>
              <a:schemeClr val="lt1"/>
            </a:solidFill>
            <a:ln w="0">
              <a:noFill/>
            </a:ln>
          </p:spPr>
          <p:style>
            <a:lnRef idx="0"/>
            <a:fillRef idx="0"/>
            <a:effectRef idx="0"/>
            <a:fontRef idx="minor"/>
          </p:style>
        </p:sp>
        <p:sp>
          <p:nvSpPr>
            <p:cNvPr id="415" name="Google Shape;424;p50"/>
            <p:cNvSpPr/>
            <p:nvPr/>
          </p:nvSpPr>
          <p:spPr>
            <a:xfrm rot="20323200">
              <a:off x="9046800" y="1676160"/>
              <a:ext cx="10440" cy="3240"/>
            </a:xfrm>
            <a:custGeom>
              <a:avLst/>
              <a:gdLst/>
              <a:ahLst/>
              <a:rect l="l" t="t" r="r" b="b"/>
              <a:pathLst>
                <a:path w="92" h="31">
                  <a:moveTo>
                    <a:pt x="61" y="0"/>
                  </a:moveTo>
                  <a:cubicBezTo>
                    <a:pt x="31" y="0"/>
                    <a:pt x="1" y="0"/>
                    <a:pt x="1" y="30"/>
                  </a:cubicBezTo>
                  <a:lnTo>
                    <a:pt x="92" y="30"/>
                  </a:lnTo>
                  <a:cubicBezTo>
                    <a:pt x="92" y="0"/>
                    <a:pt x="92" y="0"/>
                    <a:pt x="61" y="0"/>
                  </a:cubicBezTo>
                  <a:close/>
                </a:path>
              </a:pathLst>
            </a:custGeom>
            <a:solidFill>
              <a:schemeClr val="lt1"/>
            </a:solidFill>
            <a:ln w="0">
              <a:noFill/>
            </a:ln>
          </p:spPr>
          <p:style>
            <a:lnRef idx="0"/>
            <a:fillRef idx="0"/>
            <a:effectRef idx="0"/>
            <a:fontRef idx="minor"/>
          </p:style>
        </p:sp>
        <p:sp>
          <p:nvSpPr>
            <p:cNvPr id="416" name="Google Shape;425;p50"/>
            <p:cNvSpPr/>
            <p:nvPr/>
          </p:nvSpPr>
          <p:spPr>
            <a:xfrm rot="20323200">
              <a:off x="253080" y="5109480"/>
              <a:ext cx="10440" cy="6480"/>
            </a:xfrm>
            <a:custGeom>
              <a:avLst/>
              <a:gdLst/>
              <a:ahLst/>
              <a:rect l="l" t="t" r="r" b="b"/>
              <a:pathLst>
                <a:path w="92" h="62">
                  <a:moveTo>
                    <a:pt x="61" y="1"/>
                  </a:moveTo>
                  <a:cubicBezTo>
                    <a:pt x="31" y="1"/>
                    <a:pt x="0" y="31"/>
                    <a:pt x="0" y="31"/>
                  </a:cubicBezTo>
                  <a:cubicBezTo>
                    <a:pt x="0" y="31"/>
                    <a:pt x="31" y="62"/>
                    <a:pt x="61" y="62"/>
                  </a:cubicBezTo>
                  <a:cubicBezTo>
                    <a:pt x="92" y="62"/>
                    <a:pt x="92" y="31"/>
                    <a:pt x="92" y="31"/>
                  </a:cubicBezTo>
                  <a:cubicBezTo>
                    <a:pt x="92" y="31"/>
                    <a:pt x="92" y="1"/>
                    <a:pt x="61" y="1"/>
                  </a:cubicBezTo>
                  <a:close/>
                </a:path>
              </a:pathLst>
            </a:custGeom>
            <a:solidFill>
              <a:schemeClr val="lt1"/>
            </a:solidFill>
            <a:ln w="0">
              <a:noFill/>
            </a:ln>
          </p:spPr>
          <p:style>
            <a:lnRef idx="0"/>
            <a:fillRef idx="0"/>
            <a:effectRef idx="0"/>
            <a:fontRef idx="minor"/>
          </p:style>
        </p:sp>
        <p:sp>
          <p:nvSpPr>
            <p:cNvPr id="417" name="Google Shape;426;p50"/>
            <p:cNvSpPr/>
            <p:nvPr/>
          </p:nvSpPr>
          <p:spPr>
            <a:xfrm rot="20323200">
              <a:off x="393480" y="5064840"/>
              <a:ext cx="14040" cy="3240"/>
            </a:xfrm>
            <a:custGeom>
              <a:avLst/>
              <a:gdLst/>
              <a:ahLst/>
              <a:rect l="l" t="t" r="r" b="b"/>
              <a:pathLst>
                <a:path w="123" h="32">
                  <a:moveTo>
                    <a:pt x="1" y="1"/>
                  </a:moveTo>
                  <a:cubicBezTo>
                    <a:pt x="1" y="31"/>
                    <a:pt x="31" y="31"/>
                    <a:pt x="62" y="31"/>
                  </a:cubicBezTo>
                  <a:cubicBezTo>
                    <a:pt x="92" y="31"/>
                    <a:pt x="122" y="31"/>
                    <a:pt x="122" y="1"/>
                  </a:cubicBezTo>
                  <a:close/>
                </a:path>
              </a:pathLst>
            </a:custGeom>
            <a:solidFill>
              <a:schemeClr val="lt1"/>
            </a:solidFill>
            <a:ln w="0">
              <a:noFill/>
            </a:ln>
          </p:spPr>
          <p:style>
            <a:lnRef idx="0"/>
            <a:fillRef idx="0"/>
            <a:effectRef idx="0"/>
            <a:fontRef idx="minor"/>
          </p:style>
        </p:sp>
        <p:sp>
          <p:nvSpPr>
            <p:cNvPr id="418" name="Google Shape;427;p50"/>
            <p:cNvSpPr/>
            <p:nvPr/>
          </p:nvSpPr>
          <p:spPr>
            <a:xfrm rot="20323200">
              <a:off x="3431160" y="1789920"/>
              <a:ext cx="14040" cy="3240"/>
            </a:xfrm>
            <a:custGeom>
              <a:avLst/>
              <a:gdLst/>
              <a:ahLst/>
              <a:rect l="l" t="t" r="r" b="b"/>
              <a:pathLst>
                <a:path w="122" h="31">
                  <a:moveTo>
                    <a:pt x="0" y="1"/>
                  </a:moveTo>
                  <a:cubicBezTo>
                    <a:pt x="0" y="31"/>
                    <a:pt x="31" y="31"/>
                    <a:pt x="61" y="31"/>
                  </a:cubicBezTo>
                  <a:cubicBezTo>
                    <a:pt x="91" y="31"/>
                    <a:pt x="122" y="31"/>
                    <a:pt x="122" y="1"/>
                  </a:cubicBezTo>
                  <a:close/>
                </a:path>
              </a:pathLst>
            </a:custGeom>
            <a:solidFill>
              <a:schemeClr val="lt1"/>
            </a:solidFill>
            <a:ln w="0">
              <a:noFill/>
            </a:ln>
          </p:spPr>
          <p:style>
            <a:lnRef idx="0"/>
            <a:fillRef idx="0"/>
            <a:effectRef idx="0"/>
            <a:fontRef idx="minor"/>
          </p:style>
        </p:sp>
        <p:sp>
          <p:nvSpPr>
            <p:cNvPr id="419" name="Google Shape;428;p50"/>
            <p:cNvSpPr/>
            <p:nvPr/>
          </p:nvSpPr>
          <p:spPr>
            <a:xfrm rot="20323200">
              <a:off x="9390240" y="1596960"/>
              <a:ext cx="10800" cy="3240"/>
            </a:xfrm>
            <a:custGeom>
              <a:avLst/>
              <a:gdLst/>
              <a:ahLst/>
              <a:rect l="l" t="t" r="r" b="b"/>
              <a:pathLst>
                <a:path w="93" h="32">
                  <a:moveTo>
                    <a:pt x="62" y="1"/>
                  </a:moveTo>
                  <a:cubicBezTo>
                    <a:pt x="31" y="1"/>
                    <a:pt x="1" y="1"/>
                    <a:pt x="1" y="31"/>
                  </a:cubicBezTo>
                  <a:lnTo>
                    <a:pt x="92" y="31"/>
                  </a:lnTo>
                  <a:cubicBezTo>
                    <a:pt x="92" y="1"/>
                    <a:pt x="92" y="1"/>
                    <a:pt x="62" y="1"/>
                  </a:cubicBezTo>
                  <a:close/>
                </a:path>
              </a:pathLst>
            </a:custGeom>
            <a:solidFill>
              <a:schemeClr val="lt1"/>
            </a:solidFill>
            <a:ln w="0">
              <a:noFill/>
            </a:ln>
          </p:spPr>
          <p:style>
            <a:lnRef idx="0"/>
            <a:fillRef idx="0"/>
            <a:effectRef idx="0"/>
            <a:fontRef idx="minor"/>
          </p:style>
        </p:sp>
        <p:sp>
          <p:nvSpPr>
            <p:cNvPr id="420" name="Google Shape;429;p50"/>
            <p:cNvSpPr/>
            <p:nvPr/>
          </p:nvSpPr>
          <p:spPr>
            <a:xfrm rot="20323200">
              <a:off x="9457200" y="1568160"/>
              <a:ext cx="6840" cy="10080"/>
            </a:xfrm>
            <a:custGeom>
              <a:avLst/>
              <a:gdLst/>
              <a:ahLst/>
              <a:rect l="l" t="t" r="r" b="b"/>
              <a:pathLst>
                <a:path w="62" h="92">
                  <a:moveTo>
                    <a:pt x="31" y="1"/>
                  </a:moveTo>
                  <a:cubicBezTo>
                    <a:pt x="31" y="1"/>
                    <a:pt x="1" y="31"/>
                    <a:pt x="1" y="61"/>
                  </a:cubicBezTo>
                  <a:cubicBezTo>
                    <a:pt x="1" y="92"/>
                    <a:pt x="31" y="92"/>
                    <a:pt x="31" y="92"/>
                  </a:cubicBezTo>
                  <a:cubicBezTo>
                    <a:pt x="31" y="92"/>
                    <a:pt x="62" y="92"/>
                    <a:pt x="62" y="61"/>
                  </a:cubicBezTo>
                  <a:cubicBezTo>
                    <a:pt x="62" y="31"/>
                    <a:pt x="31" y="1"/>
                    <a:pt x="31" y="1"/>
                  </a:cubicBezTo>
                  <a:close/>
                </a:path>
              </a:pathLst>
            </a:custGeom>
            <a:solidFill>
              <a:schemeClr val="lt1"/>
            </a:solidFill>
            <a:ln w="0">
              <a:noFill/>
            </a:ln>
          </p:spPr>
          <p:style>
            <a:lnRef idx="0"/>
            <a:fillRef idx="0"/>
            <a:effectRef idx="0"/>
            <a:fontRef idx="minor"/>
          </p:style>
        </p:sp>
        <p:sp>
          <p:nvSpPr>
            <p:cNvPr id="421" name="Google Shape;430;p50"/>
            <p:cNvSpPr/>
            <p:nvPr/>
          </p:nvSpPr>
          <p:spPr>
            <a:xfrm rot="20323200">
              <a:off x="7880040" y="33840"/>
              <a:ext cx="3240" cy="13320"/>
            </a:xfrm>
            <a:custGeom>
              <a:avLst/>
              <a:gdLst/>
              <a:ahLst/>
              <a:rect l="l" t="t" r="r" b="b"/>
              <a:pathLst>
                <a:path w="31" h="123">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w="0">
              <a:noFill/>
            </a:ln>
          </p:spPr>
          <p:style>
            <a:lnRef idx="0"/>
            <a:fillRef idx="0"/>
            <a:effectRef idx="0"/>
            <a:fontRef idx="minor"/>
          </p:style>
        </p:sp>
        <p:sp>
          <p:nvSpPr>
            <p:cNvPr id="422" name="Google Shape;431;p50"/>
            <p:cNvSpPr/>
            <p:nvPr/>
          </p:nvSpPr>
          <p:spPr>
            <a:xfrm rot="20323200">
              <a:off x="232200" y="5172840"/>
              <a:ext cx="6840" cy="10080"/>
            </a:xfrm>
            <a:custGeom>
              <a:avLst/>
              <a:gdLst/>
              <a:ahLst/>
              <a:rect l="l" t="t" r="r" b="b"/>
              <a:pathLst>
                <a:path w="62" h="92">
                  <a:moveTo>
                    <a:pt x="62" y="1"/>
                  </a:moveTo>
                  <a:lnTo>
                    <a:pt x="1" y="62"/>
                  </a:lnTo>
                  <a:lnTo>
                    <a:pt x="31" y="92"/>
                  </a:lnTo>
                  <a:lnTo>
                    <a:pt x="62" y="31"/>
                  </a:lnTo>
                  <a:lnTo>
                    <a:pt x="62" y="1"/>
                  </a:lnTo>
                  <a:close/>
                </a:path>
              </a:pathLst>
            </a:custGeom>
            <a:solidFill>
              <a:schemeClr val="lt1"/>
            </a:solidFill>
            <a:ln w="0">
              <a:noFill/>
            </a:ln>
          </p:spPr>
          <p:style>
            <a:lnRef idx="0"/>
            <a:fillRef idx="0"/>
            <a:effectRef idx="0"/>
            <a:fontRef idx="minor"/>
          </p:style>
        </p:sp>
        <p:sp>
          <p:nvSpPr>
            <p:cNvPr id="423" name="Google Shape;432;p50"/>
            <p:cNvSpPr/>
            <p:nvPr/>
          </p:nvSpPr>
          <p:spPr>
            <a:xfrm rot="20323200">
              <a:off x="9307080" y="1637640"/>
              <a:ext cx="6840" cy="10080"/>
            </a:xfrm>
            <a:custGeom>
              <a:avLst/>
              <a:gdLst/>
              <a:ahLst/>
              <a:rect l="l" t="t" r="r" b="b"/>
              <a:pathLst>
                <a:path w="62" h="92">
                  <a:moveTo>
                    <a:pt x="31" y="1"/>
                  </a:moveTo>
                  <a:lnTo>
                    <a:pt x="1" y="62"/>
                  </a:lnTo>
                  <a:lnTo>
                    <a:pt x="1" y="92"/>
                  </a:lnTo>
                  <a:lnTo>
                    <a:pt x="61" y="31"/>
                  </a:lnTo>
                  <a:lnTo>
                    <a:pt x="31" y="1"/>
                  </a:lnTo>
                  <a:close/>
                </a:path>
              </a:pathLst>
            </a:custGeom>
            <a:solidFill>
              <a:schemeClr val="lt1"/>
            </a:solidFill>
            <a:ln w="0">
              <a:noFill/>
            </a:ln>
          </p:spPr>
          <p:style>
            <a:lnRef idx="0"/>
            <a:fillRef idx="0"/>
            <a:effectRef idx="0"/>
            <a:fontRef idx="minor"/>
          </p:style>
        </p:sp>
        <p:sp>
          <p:nvSpPr>
            <p:cNvPr id="424" name="Google Shape;433;p50"/>
            <p:cNvSpPr/>
            <p:nvPr/>
          </p:nvSpPr>
          <p:spPr>
            <a:xfrm rot="20323200">
              <a:off x="227880" y="5181120"/>
              <a:ext cx="10800" cy="10080"/>
            </a:xfrm>
            <a:custGeom>
              <a:avLst/>
              <a:gdLst/>
              <a:ahLst/>
              <a:rect l="l" t="t" r="r" b="b"/>
              <a:pathLst>
                <a:path w="93" h="92">
                  <a:moveTo>
                    <a:pt x="62" y="1"/>
                  </a:moveTo>
                  <a:lnTo>
                    <a:pt x="1" y="61"/>
                  </a:lnTo>
                  <a:lnTo>
                    <a:pt x="31" y="92"/>
                  </a:lnTo>
                  <a:lnTo>
                    <a:pt x="92" y="31"/>
                  </a:lnTo>
                  <a:lnTo>
                    <a:pt x="62" y="1"/>
                  </a:lnTo>
                  <a:close/>
                </a:path>
              </a:pathLst>
            </a:custGeom>
            <a:solidFill>
              <a:schemeClr val="lt1"/>
            </a:solidFill>
            <a:ln w="0">
              <a:noFill/>
            </a:ln>
          </p:spPr>
          <p:style>
            <a:lnRef idx="0"/>
            <a:fillRef idx="0"/>
            <a:effectRef idx="0"/>
            <a:fontRef idx="minor"/>
          </p:style>
        </p:sp>
        <p:sp>
          <p:nvSpPr>
            <p:cNvPr id="425" name="Google Shape;434;p50"/>
            <p:cNvSpPr/>
            <p:nvPr/>
          </p:nvSpPr>
          <p:spPr>
            <a:xfrm rot="20323200">
              <a:off x="8837640" y="1830960"/>
              <a:ext cx="6840" cy="6480"/>
            </a:xfrm>
            <a:custGeom>
              <a:avLst/>
              <a:gdLst/>
              <a:ahLst/>
              <a:rect l="l" t="t" r="r" b="b"/>
              <a:pathLst>
                <a:path w="62" h="62">
                  <a:moveTo>
                    <a:pt x="1" y="62"/>
                  </a:moveTo>
                  <a:lnTo>
                    <a:pt x="62" y="1"/>
                  </a:lnTo>
                  <a:lnTo>
                    <a:pt x="62" y="1"/>
                  </a:lnTo>
                  <a:lnTo>
                    <a:pt x="1" y="62"/>
                  </a:lnTo>
                  <a:close/>
                </a:path>
              </a:pathLst>
            </a:custGeom>
            <a:solidFill>
              <a:schemeClr val="lt1"/>
            </a:solidFill>
            <a:ln w="0">
              <a:noFill/>
            </a:ln>
          </p:spPr>
          <p:style>
            <a:lnRef idx="0"/>
            <a:fillRef idx="0"/>
            <a:effectRef idx="0"/>
            <a:fontRef idx="minor"/>
          </p:style>
        </p:sp>
        <p:sp>
          <p:nvSpPr>
            <p:cNvPr id="426" name="Google Shape;435;p50"/>
            <p:cNvSpPr/>
            <p:nvPr/>
          </p:nvSpPr>
          <p:spPr>
            <a:xfrm rot="20323200">
              <a:off x="9018000" y="1758240"/>
              <a:ext cx="3240" cy="10080"/>
            </a:xfrm>
            <a:custGeom>
              <a:avLst/>
              <a:gdLst/>
              <a:ahLst/>
              <a:rect l="l" t="t" r="r" b="b"/>
              <a:pathLst>
                <a:path w="31" h="92">
                  <a:moveTo>
                    <a:pt x="31" y="1"/>
                  </a:moveTo>
                  <a:cubicBezTo>
                    <a:pt x="0" y="1"/>
                    <a:pt x="0" y="31"/>
                    <a:pt x="0" y="61"/>
                  </a:cubicBezTo>
                  <a:cubicBezTo>
                    <a:pt x="0" y="92"/>
                    <a:pt x="0" y="92"/>
                    <a:pt x="31" y="92"/>
                  </a:cubicBezTo>
                  <a:cubicBezTo>
                    <a:pt x="31" y="92"/>
                    <a:pt x="31" y="92"/>
                    <a:pt x="31" y="61"/>
                  </a:cubicBezTo>
                  <a:cubicBezTo>
                    <a:pt x="31" y="31"/>
                    <a:pt x="31" y="1"/>
                    <a:pt x="31" y="1"/>
                  </a:cubicBezTo>
                  <a:close/>
                </a:path>
              </a:pathLst>
            </a:custGeom>
            <a:solidFill>
              <a:schemeClr val="lt1"/>
            </a:solidFill>
            <a:ln w="0">
              <a:noFill/>
            </a:ln>
          </p:spPr>
          <p:style>
            <a:lnRef idx="0"/>
            <a:fillRef idx="0"/>
            <a:effectRef idx="0"/>
            <a:fontRef idx="minor"/>
          </p:style>
        </p:sp>
        <p:sp>
          <p:nvSpPr>
            <p:cNvPr id="427" name="Google Shape;436;p50"/>
            <p:cNvSpPr/>
            <p:nvPr/>
          </p:nvSpPr>
          <p:spPr>
            <a:xfrm rot="20323200">
              <a:off x="2855520" y="1982880"/>
              <a:ext cx="6840" cy="10080"/>
            </a:xfrm>
            <a:custGeom>
              <a:avLst/>
              <a:gdLst/>
              <a:ahLst/>
              <a:rect l="l" t="t" r="r" b="b"/>
              <a:pathLst>
                <a:path w="62" h="93">
                  <a:moveTo>
                    <a:pt x="31" y="1"/>
                  </a:moveTo>
                  <a:cubicBezTo>
                    <a:pt x="31" y="1"/>
                    <a:pt x="0" y="31"/>
                    <a:pt x="0" y="62"/>
                  </a:cubicBezTo>
                  <a:cubicBezTo>
                    <a:pt x="0" y="92"/>
                    <a:pt x="31" y="92"/>
                    <a:pt x="31" y="92"/>
                  </a:cubicBezTo>
                  <a:cubicBezTo>
                    <a:pt x="31" y="92"/>
                    <a:pt x="61" y="92"/>
                    <a:pt x="61" y="62"/>
                  </a:cubicBezTo>
                  <a:cubicBezTo>
                    <a:pt x="61" y="31"/>
                    <a:pt x="31" y="1"/>
                    <a:pt x="31" y="1"/>
                  </a:cubicBezTo>
                  <a:close/>
                </a:path>
              </a:pathLst>
            </a:custGeom>
            <a:solidFill>
              <a:schemeClr val="lt1"/>
            </a:solidFill>
            <a:ln w="0">
              <a:noFill/>
            </a:ln>
          </p:spPr>
          <p:style>
            <a:lnRef idx="0"/>
            <a:fillRef idx="0"/>
            <a:effectRef idx="0"/>
            <a:fontRef idx="minor"/>
          </p:style>
        </p:sp>
        <p:sp>
          <p:nvSpPr>
            <p:cNvPr id="428" name="Google Shape;437;p50"/>
            <p:cNvSpPr/>
            <p:nvPr/>
          </p:nvSpPr>
          <p:spPr>
            <a:xfrm rot="20323200">
              <a:off x="8593560" y="241560"/>
              <a:ext cx="10440" cy="10080"/>
            </a:xfrm>
            <a:custGeom>
              <a:avLst/>
              <a:gdLst/>
              <a:ahLst/>
              <a:rect l="l" t="t" r="r" b="b"/>
              <a:pathLst>
                <a:path w="92" h="92">
                  <a:moveTo>
                    <a:pt x="31" y="1"/>
                  </a:moveTo>
                  <a:lnTo>
                    <a:pt x="0" y="31"/>
                  </a:lnTo>
                  <a:lnTo>
                    <a:pt x="61" y="92"/>
                  </a:lnTo>
                  <a:lnTo>
                    <a:pt x="91" y="62"/>
                  </a:lnTo>
                  <a:lnTo>
                    <a:pt x="31" y="1"/>
                  </a:lnTo>
                  <a:close/>
                </a:path>
              </a:pathLst>
            </a:custGeom>
            <a:solidFill>
              <a:schemeClr val="lt1"/>
            </a:solidFill>
            <a:ln w="0">
              <a:noFill/>
            </a:ln>
          </p:spPr>
          <p:style>
            <a:lnRef idx="0"/>
            <a:fillRef idx="0"/>
            <a:effectRef idx="0"/>
            <a:fontRef idx="minor"/>
          </p:style>
        </p:sp>
        <p:sp>
          <p:nvSpPr>
            <p:cNvPr id="429" name="Google Shape;438;p50"/>
            <p:cNvSpPr/>
            <p:nvPr/>
          </p:nvSpPr>
          <p:spPr>
            <a:xfrm rot="20323200">
              <a:off x="-107640" y="5349240"/>
              <a:ext cx="6840" cy="10080"/>
            </a:xfrm>
            <a:custGeom>
              <a:avLst/>
              <a:gdLst/>
              <a:ahLst/>
              <a:rect l="l" t="t" r="r" b="b"/>
              <a:pathLst>
                <a:path w="62" h="92">
                  <a:moveTo>
                    <a:pt x="31" y="0"/>
                  </a:moveTo>
                  <a:cubicBezTo>
                    <a:pt x="31" y="0"/>
                    <a:pt x="1" y="31"/>
                    <a:pt x="1" y="61"/>
                  </a:cubicBezTo>
                  <a:cubicBezTo>
                    <a:pt x="1" y="92"/>
                    <a:pt x="31" y="92"/>
                    <a:pt x="31" y="92"/>
                  </a:cubicBezTo>
                  <a:cubicBezTo>
                    <a:pt x="31" y="92"/>
                    <a:pt x="62" y="92"/>
                    <a:pt x="62" y="61"/>
                  </a:cubicBezTo>
                  <a:cubicBezTo>
                    <a:pt x="62" y="31"/>
                    <a:pt x="31" y="0"/>
                    <a:pt x="31" y="0"/>
                  </a:cubicBezTo>
                  <a:close/>
                </a:path>
              </a:pathLst>
            </a:custGeom>
            <a:solidFill>
              <a:schemeClr val="lt1"/>
            </a:solidFill>
            <a:ln w="0">
              <a:noFill/>
            </a:ln>
          </p:spPr>
          <p:style>
            <a:lnRef idx="0"/>
            <a:fillRef idx="0"/>
            <a:effectRef idx="0"/>
            <a:fontRef idx="minor"/>
          </p:style>
        </p:sp>
        <p:sp>
          <p:nvSpPr>
            <p:cNvPr id="430" name="Google Shape;439;p50"/>
            <p:cNvSpPr/>
            <p:nvPr/>
          </p:nvSpPr>
          <p:spPr>
            <a:xfrm rot="20323200">
              <a:off x="4239360" y="1436040"/>
              <a:ext cx="10440" cy="6480"/>
            </a:xfrm>
            <a:custGeom>
              <a:avLst/>
              <a:gdLst/>
              <a:ahLst/>
              <a:rect l="l" t="t" r="r" b="b"/>
              <a:pathLst>
                <a:path w="92" h="61">
                  <a:moveTo>
                    <a:pt x="0" y="61"/>
                  </a:moveTo>
                  <a:lnTo>
                    <a:pt x="91" y="0"/>
                  </a:lnTo>
                  <a:close/>
                </a:path>
              </a:pathLst>
            </a:custGeom>
            <a:solidFill>
              <a:schemeClr val="lt1"/>
            </a:solidFill>
            <a:ln w="0">
              <a:noFill/>
            </a:ln>
          </p:spPr>
          <p:style>
            <a:lnRef idx="0"/>
            <a:fillRef idx="0"/>
            <a:effectRef idx="0"/>
            <a:fontRef idx="minor"/>
          </p:style>
        </p:sp>
        <p:sp>
          <p:nvSpPr>
            <p:cNvPr id="431" name="Google Shape;440;p50"/>
            <p:cNvSpPr/>
            <p:nvPr/>
          </p:nvSpPr>
          <p:spPr>
            <a:xfrm rot="20323200">
              <a:off x="8965800" y="1834200"/>
              <a:ext cx="14040" cy="3240"/>
            </a:xfrm>
            <a:custGeom>
              <a:avLst/>
              <a:gdLst/>
              <a:ahLst/>
              <a:rect l="l" t="t" r="r" b="b"/>
              <a:pathLst>
                <a:path w="123" h="32">
                  <a:moveTo>
                    <a:pt x="62" y="1"/>
                  </a:moveTo>
                  <a:cubicBezTo>
                    <a:pt x="31" y="1"/>
                    <a:pt x="1" y="1"/>
                    <a:pt x="1" y="31"/>
                  </a:cubicBezTo>
                  <a:lnTo>
                    <a:pt x="123" y="31"/>
                  </a:lnTo>
                  <a:cubicBezTo>
                    <a:pt x="123" y="1"/>
                    <a:pt x="92" y="1"/>
                    <a:pt x="62" y="1"/>
                  </a:cubicBezTo>
                  <a:close/>
                </a:path>
              </a:pathLst>
            </a:custGeom>
            <a:solidFill>
              <a:schemeClr val="lt1"/>
            </a:solidFill>
            <a:ln w="0">
              <a:noFill/>
            </a:ln>
          </p:spPr>
          <p:style>
            <a:lnRef idx="0"/>
            <a:fillRef idx="0"/>
            <a:effectRef idx="0"/>
            <a:fontRef idx="minor"/>
          </p:style>
        </p:sp>
        <p:sp>
          <p:nvSpPr>
            <p:cNvPr id="432" name="Google Shape;441;p50"/>
            <p:cNvSpPr/>
            <p:nvPr/>
          </p:nvSpPr>
          <p:spPr>
            <a:xfrm rot="20323200">
              <a:off x="62640" y="5311080"/>
              <a:ext cx="10440" cy="10080"/>
            </a:xfrm>
            <a:custGeom>
              <a:avLst/>
              <a:gdLst/>
              <a:ahLst/>
              <a:rect l="l" t="t" r="r" b="b"/>
              <a:pathLst>
                <a:path w="92" h="92">
                  <a:moveTo>
                    <a:pt x="31" y="1"/>
                  </a:moveTo>
                  <a:lnTo>
                    <a:pt x="1" y="31"/>
                  </a:lnTo>
                  <a:lnTo>
                    <a:pt x="62" y="92"/>
                  </a:lnTo>
                  <a:lnTo>
                    <a:pt x="92" y="61"/>
                  </a:lnTo>
                  <a:lnTo>
                    <a:pt x="31" y="1"/>
                  </a:lnTo>
                  <a:close/>
                </a:path>
              </a:pathLst>
            </a:custGeom>
            <a:solidFill>
              <a:schemeClr val="lt1"/>
            </a:solidFill>
            <a:ln w="0">
              <a:noFill/>
            </a:ln>
          </p:spPr>
          <p:style>
            <a:lnRef idx="0"/>
            <a:fillRef idx="0"/>
            <a:effectRef idx="0"/>
            <a:fontRef idx="minor"/>
          </p:style>
        </p:sp>
        <p:sp>
          <p:nvSpPr>
            <p:cNvPr id="433" name="Google Shape;442;p50"/>
            <p:cNvSpPr/>
            <p:nvPr/>
          </p:nvSpPr>
          <p:spPr>
            <a:xfrm rot="20323200">
              <a:off x="7934400" y="-12600"/>
              <a:ext cx="3600" cy="10080"/>
            </a:xfrm>
            <a:custGeom>
              <a:avLst/>
              <a:gdLst/>
              <a:ahLst/>
              <a:rect l="l" t="t" r="r" b="b"/>
              <a:pathLst>
                <a:path w="32" h="93">
                  <a:moveTo>
                    <a:pt x="31" y="1"/>
                  </a:moveTo>
                  <a:cubicBezTo>
                    <a:pt x="31" y="1"/>
                    <a:pt x="1" y="31"/>
                    <a:pt x="1" y="62"/>
                  </a:cubicBezTo>
                  <a:cubicBezTo>
                    <a:pt x="1" y="92"/>
                    <a:pt x="31" y="92"/>
                    <a:pt x="31" y="92"/>
                  </a:cubicBezTo>
                  <a:cubicBezTo>
                    <a:pt x="31" y="92"/>
                    <a:pt x="31" y="92"/>
                    <a:pt x="31" y="62"/>
                  </a:cubicBezTo>
                  <a:cubicBezTo>
                    <a:pt x="31" y="31"/>
                    <a:pt x="31" y="1"/>
                    <a:pt x="31" y="1"/>
                  </a:cubicBezTo>
                  <a:close/>
                </a:path>
              </a:pathLst>
            </a:custGeom>
            <a:solidFill>
              <a:schemeClr val="lt1"/>
            </a:solidFill>
            <a:ln w="0">
              <a:noFill/>
            </a:ln>
          </p:spPr>
          <p:style>
            <a:lnRef idx="0"/>
            <a:fillRef idx="0"/>
            <a:effectRef idx="0"/>
            <a:fontRef idx="minor"/>
          </p:style>
        </p:sp>
        <p:sp>
          <p:nvSpPr>
            <p:cNvPr id="434" name="Google Shape;443;p50"/>
            <p:cNvSpPr/>
            <p:nvPr/>
          </p:nvSpPr>
          <p:spPr>
            <a:xfrm rot="20323200">
              <a:off x="9320760" y="1712880"/>
              <a:ext cx="3240" cy="10080"/>
            </a:xfrm>
            <a:custGeom>
              <a:avLst/>
              <a:gdLst/>
              <a:ahLst/>
              <a:rect l="l" t="t" r="r" b="b"/>
              <a:pathLst>
                <a:path w="31" h="92">
                  <a:moveTo>
                    <a:pt x="0" y="0"/>
                  </a:moveTo>
                  <a:cubicBezTo>
                    <a:pt x="0" y="0"/>
                    <a:pt x="0" y="31"/>
                    <a:pt x="0" y="61"/>
                  </a:cubicBezTo>
                  <a:cubicBezTo>
                    <a:pt x="0" y="92"/>
                    <a:pt x="0" y="92"/>
                    <a:pt x="0" y="92"/>
                  </a:cubicBezTo>
                  <a:cubicBezTo>
                    <a:pt x="0" y="92"/>
                    <a:pt x="31" y="92"/>
                    <a:pt x="31" y="61"/>
                  </a:cubicBezTo>
                  <a:cubicBezTo>
                    <a:pt x="31" y="31"/>
                    <a:pt x="0" y="0"/>
                    <a:pt x="0" y="0"/>
                  </a:cubicBezTo>
                  <a:close/>
                </a:path>
              </a:pathLst>
            </a:custGeom>
            <a:solidFill>
              <a:schemeClr val="lt1"/>
            </a:solidFill>
            <a:ln w="0">
              <a:noFill/>
            </a:ln>
          </p:spPr>
          <p:style>
            <a:lnRef idx="0"/>
            <a:fillRef idx="0"/>
            <a:effectRef idx="0"/>
            <a:fontRef idx="minor"/>
          </p:style>
        </p:sp>
        <p:sp>
          <p:nvSpPr>
            <p:cNvPr id="435" name="Google Shape;444;p50"/>
            <p:cNvSpPr/>
            <p:nvPr/>
          </p:nvSpPr>
          <p:spPr>
            <a:xfrm rot="20323200">
              <a:off x="3519360" y="1698120"/>
              <a:ext cx="10440" cy="6480"/>
            </a:xfrm>
            <a:custGeom>
              <a:avLst/>
              <a:gdLst/>
              <a:ahLst/>
              <a:rect l="l" t="t" r="r" b="b"/>
              <a:pathLst>
                <a:path w="92" h="61">
                  <a:moveTo>
                    <a:pt x="62" y="0"/>
                  </a:moveTo>
                  <a:lnTo>
                    <a:pt x="1" y="31"/>
                  </a:lnTo>
                  <a:lnTo>
                    <a:pt x="31" y="61"/>
                  </a:lnTo>
                  <a:lnTo>
                    <a:pt x="92" y="0"/>
                  </a:lnTo>
                  <a:close/>
                </a:path>
              </a:pathLst>
            </a:custGeom>
            <a:solidFill>
              <a:schemeClr val="lt1"/>
            </a:solidFill>
            <a:ln w="0">
              <a:noFill/>
            </a:ln>
          </p:spPr>
          <p:style>
            <a:lnRef idx="0"/>
            <a:fillRef idx="0"/>
            <a:effectRef idx="0"/>
            <a:fontRef idx="minor"/>
          </p:style>
        </p:sp>
        <p:sp>
          <p:nvSpPr>
            <p:cNvPr id="436" name="Google Shape;445;p50"/>
            <p:cNvSpPr/>
            <p:nvPr/>
          </p:nvSpPr>
          <p:spPr>
            <a:xfrm rot="20323200">
              <a:off x="332640" y="5244840"/>
              <a:ext cx="14040" cy="3240"/>
            </a:xfrm>
            <a:custGeom>
              <a:avLst/>
              <a:gdLst/>
              <a:ahLst/>
              <a:rect l="l" t="t" r="r" b="b"/>
              <a:pathLst>
                <a:path w="122" h="32">
                  <a:moveTo>
                    <a:pt x="0" y="1"/>
                  </a:moveTo>
                  <a:cubicBezTo>
                    <a:pt x="0" y="31"/>
                    <a:pt x="31" y="31"/>
                    <a:pt x="61" y="31"/>
                  </a:cubicBezTo>
                  <a:cubicBezTo>
                    <a:pt x="91" y="31"/>
                    <a:pt x="122" y="31"/>
                    <a:pt x="122" y="1"/>
                  </a:cubicBezTo>
                  <a:close/>
                </a:path>
              </a:pathLst>
            </a:custGeom>
            <a:solidFill>
              <a:schemeClr val="lt1"/>
            </a:solidFill>
            <a:ln w="0">
              <a:noFill/>
            </a:ln>
          </p:spPr>
          <p:style>
            <a:lnRef idx="0"/>
            <a:fillRef idx="0"/>
            <a:effectRef idx="0"/>
            <a:fontRef idx="minor"/>
          </p:style>
        </p:sp>
        <p:sp>
          <p:nvSpPr>
            <p:cNvPr id="437" name="Google Shape;446;p50"/>
            <p:cNvSpPr/>
            <p:nvPr/>
          </p:nvSpPr>
          <p:spPr>
            <a:xfrm rot="20323200">
              <a:off x="7710480" y="56160"/>
              <a:ext cx="3240" cy="10080"/>
            </a:xfrm>
            <a:custGeom>
              <a:avLst/>
              <a:gdLst/>
              <a:ahLst/>
              <a:rect l="l" t="t" r="r" b="b"/>
              <a:pathLst>
                <a:path w="31" h="92">
                  <a:moveTo>
                    <a:pt x="0" y="0"/>
                  </a:moveTo>
                  <a:cubicBezTo>
                    <a:pt x="0" y="0"/>
                    <a:pt x="0" y="30"/>
                    <a:pt x="0" y="61"/>
                  </a:cubicBezTo>
                  <a:cubicBezTo>
                    <a:pt x="0" y="91"/>
                    <a:pt x="0" y="91"/>
                    <a:pt x="0" y="91"/>
                  </a:cubicBezTo>
                  <a:cubicBezTo>
                    <a:pt x="31" y="91"/>
                    <a:pt x="31" y="91"/>
                    <a:pt x="31" y="61"/>
                  </a:cubicBezTo>
                  <a:cubicBezTo>
                    <a:pt x="31" y="30"/>
                    <a:pt x="31" y="0"/>
                    <a:pt x="0" y="0"/>
                  </a:cubicBezTo>
                  <a:close/>
                </a:path>
              </a:pathLst>
            </a:custGeom>
            <a:solidFill>
              <a:schemeClr val="lt1"/>
            </a:solidFill>
            <a:ln w="0">
              <a:noFill/>
            </a:ln>
          </p:spPr>
          <p:style>
            <a:lnRef idx="0"/>
            <a:fillRef idx="0"/>
            <a:effectRef idx="0"/>
            <a:fontRef idx="minor"/>
          </p:style>
        </p:sp>
        <p:sp>
          <p:nvSpPr>
            <p:cNvPr id="438" name="Google Shape;447;p50"/>
            <p:cNvSpPr/>
            <p:nvPr/>
          </p:nvSpPr>
          <p:spPr>
            <a:xfrm rot="20323200">
              <a:off x="3523680" y="1689480"/>
              <a:ext cx="10440" cy="6480"/>
            </a:xfrm>
            <a:custGeom>
              <a:avLst/>
              <a:gdLst/>
              <a:ahLst/>
              <a:rect l="l" t="t" r="r" b="b"/>
              <a:pathLst>
                <a:path w="92" h="62">
                  <a:moveTo>
                    <a:pt x="61" y="0"/>
                  </a:moveTo>
                  <a:lnTo>
                    <a:pt x="1" y="61"/>
                  </a:lnTo>
                  <a:lnTo>
                    <a:pt x="31" y="61"/>
                  </a:lnTo>
                  <a:lnTo>
                    <a:pt x="92" y="0"/>
                  </a:lnTo>
                  <a:close/>
                </a:path>
              </a:pathLst>
            </a:custGeom>
            <a:solidFill>
              <a:schemeClr val="lt1"/>
            </a:solidFill>
            <a:ln w="0">
              <a:noFill/>
            </a:ln>
          </p:spPr>
          <p:style>
            <a:lnRef idx="0"/>
            <a:fillRef idx="0"/>
            <a:effectRef idx="0"/>
            <a:fontRef idx="minor"/>
          </p:style>
        </p:sp>
        <p:sp>
          <p:nvSpPr>
            <p:cNvPr id="439" name="Google Shape;448;p50"/>
            <p:cNvSpPr/>
            <p:nvPr/>
          </p:nvSpPr>
          <p:spPr>
            <a:xfrm rot="20323200">
              <a:off x="9236160" y="1791720"/>
              <a:ext cx="10440" cy="10080"/>
            </a:xfrm>
            <a:custGeom>
              <a:avLst/>
              <a:gdLst/>
              <a:ahLst/>
              <a:rect l="l" t="t" r="r" b="b"/>
              <a:pathLst>
                <a:path w="92" h="92">
                  <a:moveTo>
                    <a:pt x="31" y="1"/>
                  </a:moveTo>
                  <a:lnTo>
                    <a:pt x="0" y="31"/>
                  </a:lnTo>
                  <a:lnTo>
                    <a:pt x="61" y="92"/>
                  </a:lnTo>
                  <a:lnTo>
                    <a:pt x="91" y="61"/>
                  </a:lnTo>
                  <a:lnTo>
                    <a:pt x="31" y="1"/>
                  </a:lnTo>
                  <a:close/>
                </a:path>
              </a:pathLst>
            </a:custGeom>
            <a:solidFill>
              <a:schemeClr val="lt1"/>
            </a:solidFill>
            <a:ln w="0">
              <a:noFill/>
            </a:ln>
          </p:spPr>
          <p:style>
            <a:lnRef idx="0"/>
            <a:fillRef idx="0"/>
            <a:effectRef idx="0"/>
            <a:fontRef idx="minor"/>
          </p:style>
        </p:sp>
        <p:sp>
          <p:nvSpPr>
            <p:cNvPr id="440" name="Google Shape;449;p50"/>
            <p:cNvSpPr/>
            <p:nvPr/>
          </p:nvSpPr>
          <p:spPr>
            <a:xfrm rot="20323200">
              <a:off x="9437040" y="1713600"/>
              <a:ext cx="10800" cy="10080"/>
            </a:xfrm>
            <a:custGeom>
              <a:avLst/>
              <a:gdLst/>
              <a:ahLst/>
              <a:rect l="l" t="t" r="r" b="b"/>
              <a:pathLst>
                <a:path w="93" h="92">
                  <a:moveTo>
                    <a:pt x="62" y="1"/>
                  </a:moveTo>
                  <a:lnTo>
                    <a:pt x="1" y="61"/>
                  </a:lnTo>
                  <a:lnTo>
                    <a:pt x="31" y="92"/>
                  </a:lnTo>
                  <a:lnTo>
                    <a:pt x="92" y="31"/>
                  </a:lnTo>
                  <a:lnTo>
                    <a:pt x="62" y="1"/>
                  </a:lnTo>
                  <a:close/>
                </a:path>
              </a:pathLst>
            </a:custGeom>
            <a:solidFill>
              <a:schemeClr val="lt1"/>
            </a:solidFill>
            <a:ln w="0">
              <a:noFill/>
            </a:ln>
          </p:spPr>
          <p:style>
            <a:lnRef idx="0"/>
            <a:fillRef idx="0"/>
            <a:effectRef idx="0"/>
            <a:fontRef idx="minor"/>
          </p:style>
        </p:sp>
        <p:sp>
          <p:nvSpPr>
            <p:cNvPr id="441" name="Google Shape;450;p50"/>
            <p:cNvSpPr/>
            <p:nvPr/>
          </p:nvSpPr>
          <p:spPr>
            <a:xfrm rot="20323200">
              <a:off x="3500280" y="1685520"/>
              <a:ext cx="3240" cy="13320"/>
            </a:xfrm>
            <a:custGeom>
              <a:avLst/>
              <a:gdLst/>
              <a:ahLst/>
              <a:rect l="l" t="t" r="r" b="b"/>
              <a:pathLst>
                <a:path w="31" h="123">
                  <a:moveTo>
                    <a:pt x="0" y="1"/>
                  </a:moveTo>
                  <a:cubicBezTo>
                    <a:pt x="0" y="1"/>
                    <a:pt x="0" y="31"/>
                    <a:pt x="0" y="62"/>
                  </a:cubicBezTo>
                  <a:cubicBezTo>
                    <a:pt x="0" y="92"/>
                    <a:pt x="0" y="122"/>
                    <a:pt x="0" y="122"/>
                  </a:cubicBezTo>
                  <a:cubicBezTo>
                    <a:pt x="31" y="122"/>
                    <a:pt x="31" y="92"/>
                    <a:pt x="31" y="62"/>
                  </a:cubicBezTo>
                  <a:cubicBezTo>
                    <a:pt x="31" y="31"/>
                    <a:pt x="31" y="1"/>
                    <a:pt x="0" y="1"/>
                  </a:cubicBezTo>
                  <a:close/>
                </a:path>
              </a:pathLst>
            </a:custGeom>
            <a:solidFill>
              <a:schemeClr val="lt1"/>
            </a:solidFill>
            <a:ln w="0">
              <a:noFill/>
            </a:ln>
          </p:spPr>
          <p:style>
            <a:lnRef idx="0"/>
            <a:fillRef idx="0"/>
            <a:effectRef idx="0"/>
            <a:fontRef idx="minor"/>
          </p:style>
        </p:sp>
        <p:sp>
          <p:nvSpPr>
            <p:cNvPr id="442" name="Google Shape;451;p50"/>
            <p:cNvSpPr/>
            <p:nvPr/>
          </p:nvSpPr>
          <p:spPr>
            <a:xfrm rot="20323200">
              <a:off x="159480" y="5393520"/>
              <a:ext cx="10440" cy="6480"/>
            </a:xfrm>
            <a:custGeom>
              <a:avLst/>
              <a:gdLst/>
              <a:ahLst/>
              <a:rect l="l" t="t" r="r" b="b"/>
              <a:pathLst>
                <a:path w="92" h="62">
                  <a:moveTo>
                    <a:pt x="31" y="1"/>
                  </a:moveTo>
                  <a:cubicBezTo>
                    <a:pt x="1" y="1"/>
                    <a:pt x="1" y="31"/>
                    <a:pt x="1" y="31"/>
                  </a:cubicBezTo>
                  <a:cubicBezTo>
                    <a:pt x="1" y="31"/>
                    <a:pt x="1" y="61"/>
                    <a:pt x="31" y="61"/>
                  </a:cubicBezTo>
                  <a:cubicBezTo>
                    <a:pt x="61" y="61"/>
                    <a:pt x="92" y="31"/>
                    <a:pt x="92" y="31"/>
                  </a:cubicBezTo>
                  <a:cubicBezTo>
                    <a:pt x="92" y="31"/>
                    <a:pt x="61" y="1"/>
                    <a:pt x="31" y="1"/>
                  </a:cubicBezTo>
                  <a:close/>
                </a:path>
              </a:pathLst>
            </a:custGeom>
            <a:solidFill>
              <a:schemeClr val="lt1"/>
            </a:solidFill>
            <a:ln w="0">
              <a:noFill/>
            </a:ln>
          </p:spPr>
          <p:style>
            <a:lnRef idx="0"/>
            <a:fillRef idx="0"/>
            <a:effectRef idx="0"/>
            <a:fontRef idx="minor"/>
          </p:style>
        </p:sp>
        <p:sp>
          <p:nvSpPr>
            <p:cNvPr id="443" name="Google Shape;452;p50"/>
            <p:cNvSpPr/>
            <p:nvPr/>
          </p:nvSpPr>
          <p:spPr>
            <a:xfrm rot="20323200">
              <a:off x="8985960" y="1963440"/>
              <a:ext cx="3600" cy="10080"/>
            </a:xfrm>
            <a:custGeom>
              <a:avLst/>
              <a:gdLst/>
              <a:ahLst/>
              <a:rect l="l" t="t" r="r" b="b"/>
              <a:pathLst>
                <a:path w="32" h="92">
                  <a:moveTo>
                    <a:pt x="31" y="0"/>
                  </a:moveTo>
                  <a:cubicBezTo>
                    <a:pt x="1" y="0"/>
                    <a:pt x="1" y="0"/>
                    <a:pt x="1" y="31"/>
                  </a:cubicBezTo>
                  <a:cubicBezTo>
                    <a:pt x="1" y="61"/>
                    <a:pt x="1" y="92"/>
                    <a:pt x="31" y="92"/>
                  </a:cubicBezTo>
                  <a:cubicBezTo>
                    <a:pt x="31" y="92"/>
                    <a:pt x="31" y="61"/>
                    <a:pt x="31" y="31"/>
                  </a:cubicBezTo>
                  <a:cubicBezTo>
                    <a:pt x="31" y="0"/>
                    <a:pt x="31" y="0"/>
                    <a:pt x="31" y="0"/>
                  </a:cubicBezTo>
                  <a:close/>
                </a:path>
              </a:pathLst>
            </a:custGeom>
            <a:solidFill>
              <a:schemeClr val="lt1"/>
            </a:solidFill>
            <a:ln w="0">
              <a:noFill/>
            </a:ln>
          </p:spPr>
          <p:style>
            <a:lnRef idx="0"/>
            <a:fillRef idx="0"/>
            <a:effectRef idx="0"/>
            <a:fontRef idx="minor"/>
          </p:style>
        </p:sp>
        <p:sp>
          <p:nvSpPr>
            <p:cNvPr id="444" name="Google Shape;453;p50"/>
            <p:cNvSpPr/>
            <p:nvPr/>
          </p:nvSpPr>
          <p:spPr>
            <a:xfrm rot="20323200">
              <a:off x="133920" y="5465880"/>
              <a:ext cx="6840" cy="10080"/>
            </a:xfrm>
            <a:custGeom>
              <a:avLst/>
              <a:gdLst/>
              <a:ahLst/>
              <a:rect l="l" t="t" r="r" b="b"/>
              <a:pathLst>
                <a:path w="62" h="92">
                  <a:moveTo>
                    <a:pt x="1" y="0"/>
                  </a:moveTo>
                  <a:lnTo>
                    <a:pt x="62" y="92"/>
                  </a:lnTo>
                  <a:close/>
                </a:path>
              </a:pathLst>
            </a:custGeom>
            <a:solidFill>
              <a:schemeClr val="lt1"/>
            </a:solidFill>
            <a:ln w="0">
              <a:noFill/>
            </a:ln>
          </p:spPr>
          <p:style>
            <a:lnRef idx="0"/>
            <a:fillRef idx="0"/>
            <a:effectRef idx="0"/>
            <a:fontRef idx="minor"/>
          </p:style>
        </p:sp>
        <p:sp>
          <p:nvSpPr>
            <p:cNvPr id="445" name="Google Shape;454;p50"/>
            <p:cNvSpPr/>
            <p:nvPr/>
          </p:nvSpPr>
          <p:spPr>
            <a:xfrm rot="20323200">
              <a:off x="3638520" y="1616040"/>
              <a:ext cx="6840" cy="10080"/>
            </a:xfrm>
            <a:custGeom>
              <a:avLst/>
              <a:gdLst/>
              <a:ahLst/>
              <a:rect l="l" t="t" r="r" b="b"/>
              <a:pathLst>
                <a:path w="61" h="92">
                  <a:moveTo>
                    <a:pt x="31" y="0"/>
                  </a:moveTo>
                  <a:lnTo>
                    <a:pt x="0" y="61"/>
                  </a:lnTo>
                  <a:lnTo>
                    <a:pt x="0" y="91"/>
                  </a:lnTo>
                  <a:lnTo>
                    <a:pt x="61" y="31"/>
                  </a:lnTo>
                  <a:lnTo>
                    <a:pt x="31" y="0"/>
                  </a:lnTo>
                  <a:close/>
                </a:path>
              </a:pathLst>
            </a:custGeom>
            <a:solidFill>
              <a:schemeClr val="lt1"/>
            </a:solidFill>
            <a:ln w="0">
              <a:noFill/>
            </a:ln>
          </p:spPr>
          <p:style>
            <a:lnRef idx="0"/>
            <a:fillRef idx="0"/>
            <a:effectRef idx="0"/>
            <a:fontRef idx="minor"/>
          </p:style>
        </p:sp>
        <p:sp>
          <p:nvSpPr>
            <p:cNvPr id="446" name="Google Shape;455;p50"/>
            <p:cNvSpPr/>
            <p:nvPr/>
          </p:nvSpPr>
          <p:spPr>
            <a:xfrm rot="20323200">
              <a:off x="8686800" y="197640"/>
              <a:ext cx="10440" cy="3240"/>
            </a:xfrm>
            <a:custGeom>
              <a:avLst/>
              <a:gdLst/>
              <a:ahLst/>
              <a:rect l="l" t="t" r="r" b="b"/>
              <a:pathLst>
                <a:path w="92" h="32">
                  <a:moveTo>
                    <a:pt x="31" y="1"/>
                  </a:moveTo>
                  <a:cubicBezTo>
                    <a:pt x="1" y="1"/>
                    <a:pt x="1" y="31"/>
                    <a:pt x="1" y="31"/>
                  </a:cubicBezTo>
                  <a:lnTo>
                    <a:pt x="92" y="31"/>
                  </a:lnTo>
                  <a:cubicBezTo>
                    <a:pt x="92" y="31"/>
                    <a:pt x="62" y="1"/>
                    <a:pt x="31" y="1"/>
                  </a:cubicBezTo>
                  <a:close/>
                </a:path>
              </a:pathLst>
            </a:custGeom>
            <a:solidFill>
              <a:schemeClr val="lt1"/>
            </a:solidFill>
            <a:ln w="0">
              <a:noFill/>
            </a:ln>
          </p:spPr>
          <p:style>
            <a:lnRef idx="0"/>
            <a:fillRef idx="0"/>
            <a:effectRef idx="0"/>
            <a:fontRef idx="minor"/>
          </p:style>
        </p:sp>
        <p:sp>
          <p:nvSpPr>
            <p:cNvPr id="447" name="Google Shape;456;p50"/>
            <p:cNvSpPr/>
            <p:nvPr/>
          </p:nvSpPr>
          <p:spPr>
            <a:xfrm rot="20323200">
              <a:off x="7621200" y="52920"/>
              <a:ext cx="10440" cy="10080"/>
            </a:xfrm>
            <a:custGeom>
              <a:avLst/>
              <a:gdLst/>
              <a:ahLst/>
              <a:rect l="l" t="t" r="r" b="b"/>
              <a:pathLst>
                <a:path w="92" h="92">
                  <a:moveTo>
                    <a:pt x="0" y="0"/>
                  </a:moveTo>
                  <a:lnTo>
                    <a:pt x="91" y="91"/>
                  </a:lnTo>
                  <a:close/>
                </a:path>
              </a:pathLst>
            </a:custGeom>
            <a:solidFill>
              <a:schemeClr val="lt1"/>
            </a:solidFill>
            <a:ln w="0">
              <a:noFill/>
            </a:ln>
          </p:spPr>
          <p:style>
            <a:lnRef idx="0"/>
            <a:fillRef idx="0"/>
            <a:effectRef idx="0"/>
            <a:fontRef idx="minor"/>
          </p:style>
        </p:sp>
        <p:sp>
          <p:nvSpPr>
            <p:cNvPr id="448" name="Google Shape;457;p50"/>
            <p:cNvSpPr/>
            <p:nvPr/>
          </p:nvSpPr>
          <p:spPr>
            <a:xfrm rot="20323200">
              <a:off x="-151560" y="5621040"/>
              <a:ext cx="6840" cy="13320"/>
            </a:xfrm>
            <a:custGeom>
              <a:avLst/>
              <a:gdLst/>
              <a:ahLst/>
              <a:rect l="l" t="t" r="r" b="b"/>
              <a:pathLst>
                <a:path w="62" h="122">
                  <a:moveTo>
                    <a:pt x="31" y="0"/>
                  </a:moveTo>
                  <a:cubicBezTo>
                    <a:pt x="31" y="0"/>
                    <a:pt x="0" y="31"/>
                    <a:pt x="0" y="61"/>
                  </a:cubicBezTo>
                  <a:cubicBezTo>
                    <a:pt x="0" y="91"/>
                    <a:pt x="31" y="122"/>
                    <a:pt x="31" y="122"/>
                  </a:cubicBezTo>
                  <a:cubicBezTo>
                    <a:pt x="31" y="122"/>
                    <a:pt x="61" y="91"/>
                    <a:pt x="61" y="61"/>
                  </a:cubicBezTo>
                  <a:cubicBezTo>
                    <a:pt x="61" y="31"/>
                    <a:pt x="31" y="0"/>
                    <a:pt x="31" y="0"/>
                  </a:cubicBezTo>
                  <a:close/>
                </a:path>
              </a:pathLst>
            </a:custGeom>
            <a:solidFill>
              <a:schemeClr val="lt1"/>
            </a:solidFill>
            <a:ln w="0">
              <a:noFill/>
            </a:ln>
          </p:spPr>
          <p:style>
            <a:lnRef idx="0"/>
            <a:fillRef idx="0"/>
            <a:effectRef idx="0"/>
            <a:fontRef idx="minor"/>
          </p:style>
        </p:sp>
        <p:sp>
          <p:nvSpPr>
            <p:cNvPr id="449" name="Google Shape;458;p50"/>
            <p:cNvSpPr/>
            <p:nvPr/>
          </p:nvSpPr>
          <p:spPr>
            <a:xfrm rot="20323200">
              <a:off x="7645320" y="18000"/>
              <a:ext cx="10440" cy="6480"/>
            </a:xfrm>
            <a:custGeom>
              <a:avLst/>
              <a:gdLst/>
              <a:ahLst/>
              <a:rect l="l" t="t" r="r" b="b"/>
              <a:pathLst>
                <a:path w="92" h="62">
                  <a:moveTo>
                    <a:pt x="30" y="0"/>
                  </a:moveTo>
                  <a:cubicBezTo>
                    <a:pt x="0" y="0"/>
                    <a:pt x="0" y="31"/>
                    <a:pt x="0" y="31"/>
                  </a:cubicBezTo>
                  <a:cubicBezTo>
                    <a:pt x="0" y="31"/>
                    <a:pt x="0" y="61"/>
                    <a:pt x="30" y="61"/>
                  </a:cubicBezTo>
                  <a:cubicBezTo>
                    <a:pt x="61" y="61"/>
                    <a:pt x="91" y="31"/>
                    <a:pt x="91" y="31"/>
                  </a:cubicBezTo>
                  <a:cubicBezTo>
                    <a:pt x="91" y="31"/>
                    <a:pt x="61" y="0"/>
                    <a:pt x="30" y="0"/>
                  </a:cubicBezTo>
                  <a:close/>
                </a:path>
              </a:pathLst>
            </a:custGeom>
            <a:solidFill>
              <a:schemeClr val="lt1"/>
            </a:solidFill>
            <a:ln w="0">
              <a:noFill/>
            </a:ln>
          </p:spPr>
          <p:style>
            <a:lnRef idx="0"/>
            <a:fillRef idx="0"/>
            <a:effectRef idx="0"/>
            <a:fontRef idx="minor"/>
          </p:style>
        </p:sp>
        <p:sp>
          <p:nvSpPr>
            <p:cNvPr id="450" name="Google Shape;459;p50"/>
            <p:cNvSpPr/>
            <p:nvPr/>
          </p:nvSpPr>
          <p:spPr>
            <a:xfrm rot="20323200">
              <a:off x="3267000" y="1723320"/>
              <a:ext cx="10800" cy="6480"/>
            </a:xfrm>
            <a:custGeom>
              <a:avLst/>
              <a:gdLst/>
              <a:ahLst/>
              <a:rect l="l" t="t" r="r" b="b"/>
              <a:pathLst>
                <a:path w="93" h="62">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w="0">
              <a:noFill/>
            </a:ln>
          </p:spPr>
          <p:style>
            <a:lnRef idx="0"/>
            <a:fillRef idx="0"/>
            <a:effectRef idx="0"/>
            <a:fontRef idx="minor"/>
          </p:style>
        </p:sp>
        <p:sp>
          <p:nvSpPr>
            <p:cNvPr id="451" name="Google Shape;460;p50"/>
            <p:cNvSpPr/>
            <p:nvPr/>
          </p:nvSpPr>
          <p:spPr>
            <a:xfrm rot="20323200">
              <a:off x="66600" y="5627160"/>
              <a:ext cx="6840" cy="13320"/>
            </a:xfrm>
            <a:custGeom>
              <a:avLst/>
              <a:gdLst/>
              <a:ahLst/>
              <a:rect l="l" t="t" r="r" b="b"/>
              <a:pathLst>
                <a:path w="62" h="122">
                  <a:moveTo>
                    <a:pt x="31" y="0"/>
                  </a:moveTo>
                  <a:cubicBezTo>
                    <a:pt x="31" y="0"/>
                    <a:pt x="1" y="30"/>
                    <a:pt x="1" y="61"/>
                  </a:cubicBezTo>
                  <a:cubicBezTo>
                    <a:pt x="1" y="91"/>
                    <a:pt x="31" y="122"/>
                    <a:pt x="31" y="122"/>
                  </a:cubicBezTo>
                  <a:cubicBezTo>
                    <a:pt x="31" y="122"/>
                    <a:pt x="61" y="91"/>
                    <a:pt x="61" y="61"/>
                  </a:cubicBezTo>
                  <a:cubicBezTo>
                    <a:pt x="61" y="30"/>
                    <a:pt x="31" y="0"/>
                    <a:pt x="31" y="0"/>
                  </a:cubicBezTo>
                  <a:close/>
                </a:path>
              </a:pathLst>
            </a:custGeom>
            <a:solidFill>
              <a:schemeClr val="lt1"/>
            </a:solidFill>
            <a:ln w="0">
              <a:noFill/>
            </a:ln>
          </p:spPr>
          <p:style>
            <a:lnRef idx="0"/>
            <a:fillRef idx="0"/>
            <a:effectRef idx="0"/>
            <a:fontRef idx="minor"/>
          </p:style>
        </p:sp>
        <p:sp>
          <p:nvSpPr>
            <p:cNvPr id="452" name="Google Shape;461;p50"/>
            <p:cNvSpPr/>
            <p:nvPr/>
          </p:nvSpPr>
          <p:spPr>
            <a:xfrm rot="20323200">
              <a:off x="9405360" y="2007360"/>
              <a:ext cx="3600" cy="13320"/>
            </a:xfrm>
            <a:custGeom>
              <a:avLst/>
              <a:gdLst/>
              <a:ahLst/>
              <a:rect l="l" t="t" r="r" b="b"/>
              <a:pathLst>
                <a:path w="32" h="122">
                  <a:moveTo>
                    <a:pt x="31" y="0"/>
                  </a:moveTo>
                  <a:cubicBezTo>
                    <a:pt x="31" y="0"/>
                    <a:pt x="1" y="30"/>
                    <a:pt x="1" y="61"/>
                  </a:cubicBezTo>
                  <a:cubicBezTo>
                    <a:pt x="1" y="91"/>
                    <a:pt x="31" y="122"/>
                    <a:pt x="31" y="122"/>
                  </a:cubicBezTo>
                  <a:cubicBezTo>
                    <a:pt x="31" y="122"/>
                    <a:pt x="31" y="91"/>
                    <a:pt x="31" y="61"/>
                  </a:cubicBezTo>
                  <a:cubicBezTo>
                    <a:pt x="31" y="30"/>
                    <a:pt x="31" y="0"/>
                    <a:pt x="31" y="0"/>
                  </a:cubicBezTo>
                  <a:close/>
                </a:path>
              </a:pathLst>
            </a:custGeom>
            <a:solidFill>
              <a:schemeClr val="lt1"/>
            </a:solidFill>
            <a:ln w="0">
              <a:noFill/>
            </a:ln>
          </p:spPr>
          <p:style>
            <a:lnRef idx="0"/>
            <a:fillRef idx="0"/>
            <a:effectRef idx="0"/>
            <a:fontRef idx="minor"/>
          </p:style>
        </p:sp>
        <p:sp>
          <p:nvSpPr>
            <p:cNvPr id="453" name="Google Shape;462;p50"/>
            <p:cNvSpPr/>
            <p:nvPr/>
          </p:nvSpPr>
          <p:spPr>
            <a:xfrm rot="20323200">
              <a:off x="7632720" y="2160"/>
              <a:ext cx="6840" cy="13320"/>
            </a:xfrm>
            <a:custGeom>
              <a:avLst/>
              <a:gdLst/>
              <a:ahLst/>
              <a:rect l="l" t="t" r="r" b="b"/>
              <a:pathLst>
                <a:path w="62" h="123">
                  <a:moveTo>
                    <a:pt x="31" y="1"/>
                  </a:moveTo>
                  <a:cubicBezTo>
                    <a:pt x="31" y="1"/>
                    <a:pt x="0" y="31"/>
                    <a:pt x="0" y="62"/>
                  </a:cubicBezTo>
                  <a:cubicBezTo>
                    <a:pt x="0" y="92"/>
                    <a:pt x="31" y="122"/>
                    <a:pt x="31" y="122"/>
                  </a:cubicBezTo>
                  <a:cubicBezTo>
                    <a:pt x="31" y="122"/>
                    <a:pt x="61" y="92"/>
                    <a:pt x="61" y="62"/>
                  </a:cubicBezTo>
                  <a:cubicBezTo>
                    <a:pt x="61" y="31"/>
                    <a:pt x="31" y="1"/>
                    <a:pt x="31" y="1"/>
                  </a:cubicBezTo>
                  <a:close/>
                </a:path>
              </a:pathLst>
            </a:custGeom>
            <a:solidFill>
              <a:schemeClr val="lt1"/>
            </a:solidFill>
            <a:ln w="0">
              <a:noFill/>
            </a:ln>
          </p:spPr>
          <p:style>
            <a:lnRef idx="0"/>
            <a:fillRef idx="0"/>
            <a:effectRef idx="0"/>
            <a:fontRef idx="minor"/>
          </p:style>
        </p:sp>
        <p:sp>
          <p:nvSpPr>
            <p:cNvPr id="454" name="Google Shape;463;p50"/>
            <p:cNvSpPr/>
            <p:nvPr/>
          </p:nvSpPr>
          <p:spPr>
            <a:xfrm rot="20323200">
              <a:off x="9410760" y="2035440"/>
              <a:ext cx="14040" cy="3240"/>
            </a:xfrm>
            <a:custGeom>
              <a:avLst/>
              <a:gdLst/>
              <a:ahLst/>
              <a:rect l="l" t="t" r="r" b="b"/>
              <a:pathLst>
                <a:path w="123" h="31">
                  <a:moveTo>
                    <a:pt x="61" y="1"/>
                  </a:moveTo>
                  <a:cubicBezTo>
                    <a:pt x="31" y="1"/>
                    <a:pt x="1" y="1"/>
                    <a:pt x="1" y="31"/>
                  </a:cubicBezTo>
                  <a:lnTo>
                    <a:pt x="122" y="31"/>
                  </a:lnTo>
                  <a:cubicBezTo>
                    <a:pt x="122" y="1"/>
                    <a:pt x="92" y="1"/>
                    <a:pt x="61" y="1"/>
                  </a:cubicBezTo>
                  <a:close/>
                </a:path>
              </a:pathLst>
            </a:custGeom>
            <a:solidFill>
              <a:schemeClr val="lt1"/>
            </a:solidFill>
            <a:ln w="0">
              <a:noFill/>
            </a:ln>
          </p:spPr>
          <p:style>
            <a:lnRef idx="0"/>
            <a:fillRef idx="0"/>
            <a:effectRef idx="0"/>
            <a:fontRef idx="minor"/>
          </p:style>
        </p:sp>
        <p:sp>
          <p:nvSpPr>
            <p:cNvPr id="455" name="Google Shape;464;p50"/>
            <p:cNvSpPr/>
            <p:nvPr/>
          </p:nvSpPr>
          <p:spPr>
            <a:xfrm rot="20323200">
              <a:off x="4199040" y="1340280"/>
              <a:ext cx="3600" cy="13320"/>
            </a:xfrm>
            <a:custGeom>
              <a:avLst/>
              <a:gdLst/>
              <a:ahLst/>
              <a:rect l="l" t="t" r="r" b="b"/>
              <a:pathLst>
                <a:path w="32" h="123">
                  <a:moveTo>
                    <a:pt x="1" y="1"/>
                  </a:moveTo>
                  <a:cubicBezTo>
                    <a:pt x="1" y="1"/>
                    <a:pt x="1" y="31"/>
                    <a:pt x="1" y="62"/>
                  </a:cubicBezTo>
                  <a:cubicBezTo>
                    <a:pt x="1" y="92"/>
                    <a:pt x="1" y="122"/>
                    <a:pt x="1" y="122"/>
                  </a:cubicBezTo>
                  <a:cubicBezTo>
                    <a:pt x="1" y="122"/>
                    <a:pt x="31" y="92"/>
                    <a:pt x="31" y="62"/>
                  </a:cubicBezTo>
                  <a:cubicBezTo>
                    <a:pt x="31" y="31"/>
                    <a:pt x="1" y="1"/>
                    <a:pt x="1" y="1"/>
                  </a:cubicBezTo>
                  <a:close/>
                </a:path>
              </a:pathLst>
            </a:custGeom>
            <a:solidFill>
              <a:schemeClr val="lt1"/>
            </a:solidFill>
            <a:ln w="0">
              <a:noFill/>
            </a:ln>
          </p:spPr>
          <p:style>
            <a:lnRef idx="0"/>
            <a:fillRef idx="0"/>
            <a:effectRef idx="0"/>
            <a:fontRef idx="minor"/>
          </p:style>
        </p:sp>
        <p:sp>
          <p:nvSpPr>
            <p:cNvPr id="456" name="Google Shape;465;p50"/>
            <p:cNvSpPr/>
            <p:nvPr/>
          </p:nvSpPr>
          <p:spPr>
            <a:xfrm rot="20323200">
              <a:off x="104400" y="5687640"/>
              <a:ext cx="10440" cy="6480"/>
            </a:xfrm>
            <a:custGeom>
              <a:avLst/>
              <a:gdLst/>
              <a:ahLst/>
              <a:rect l="l" t="t" r="r" b="b"/>
              <a:pathLst>
                <a:path w="92" h="62">
                  <a:moveTo>
                    <a:pt x="0" y="0"/>
                  </a:moveTo>
                  <a:lnTo>
                    <a:pt x="61" y="61"/>
                  </a:lnTo>
                  <a:lnTo>
                    <a:pt x="91" y="61"/>
                  </a:lnTo>
                  <a:lnTo>
                    <a:pt x="31" y="0"/>
                  </a:lnTo>
                  <a:close/>
                </a:path>
              </a:pathLst>
            </a:custGeom>
            <a:solidFill>
              <a:schemeClr val="lt1"/>
            </a:solidFill>
            <a:ln w="0">
              <a:noFill/>
            </a:ln>
          </p:spPr>
          <p:style>
            <a:lnRef idx="0"/>
            <a:fillRef idx="0"/>
            <a:effectRef idx="0"/>
            <a:fontRef idx="minor"/>
          </p:style>
        </p:sp>
        <p:sp>
          <p:nvSpPr>
            <p:cNvPr id="457" name="Google Shape;466;p50"/>
            <p:cNvSpPr/>
            <p:nvPr/>
          </p:nvSpPr>
          <p:spPr>
            <a:xfrm rot="20323200">
              <a:off x="7762320" y="2706840"/>
              <a:ext cx="14040" cy="3240"/>
            </a:xfrm>
            <a:custGeom>
              <a:avLst/>
              <a:gdLst/>
              <a:ahLst/>
              <a:rect l="l" t="t" r="r" b="b"/>
              <a:pathLst>
                <a:path w="123" h="32">
                  <a:moveTo>
                    <a:pt x="1" y="1"/>
                  </a:moveTo>
                  <a:cubicBezTo>
                    <a:pt x="1" y="31"/>
                    <a:pt x="31" y="31"/>
                    <a:pt x="61" y="31"/>
                  </a:cubicBezTo>
                  <a:cubicBezTo>
                    <a:pt x="92" y="31"/>
                    <a:pt x="122" y="31"/>
                    <a:pt x="122" y="1"/>
                  </a:cubicBezTo>
                  <a:close/>
                </a:path>
              </a:pathLst>
            </a:custGeom>
            <a:solidFill>
              <a:schemeClr val="lt1"/>
            </a:solidFill>
            <a:ln w="0">
              <a:noFill/>
            </a:ln>
          </p:spPr>
          <p:style>
            <a:lnRef idx="0"/>
            <a:fillRef idx="0"/>
            <a:effectRef idx="0"/>
            <a:fontRef idx="minor"/>
          </p:style>
        </p:sp>
        <p:sp>
          <p:nvSpPr>
            <p:cNvPr id="458" name="Google Shape;467;p50"/>
            <p:cNvSpPr/>
            <p:nvPr/>
          </p:nvSpPr>
          <p:spPr>
            <a:xfrm rot="20323200">
              <a:off x="3720240" y="1527120"/>
              <a:ext cx="3240" cy="13320"/>
            </a:xfrm>
            <a:custGeom>
              <a:avLst/>
              <a:gdLst/>
              <a:ahLst/>
              <a:rect l="l" t="t" r="r" b="b"/>
              <a:pathLst>
                <a:path w="31" h="123">
                  <a:moveTo>
                    <a:pt x="0" y="1"/>
                  </a:moveTo>
                  <a:cubicBezTo>
                    <a:pt x="0" y="1"/>
                    <a:pt x="0" y="31"/>
                    <a:pt x="0" y="62"/>
                  </a:cubicBezTo>
                  <a:cubicBezTo>
                    <a:pt x="0" y="92"/>
                    <a:pt x="0" y="122"/>
                    <a:pt x="0" y="122"/>
                  </a:cubicBezTo>
                  <a:cubicBezTo>
                    <a:pt x="0" y="122"/>
                    <a:pt x="30" y="92"/>
                    <a:pt x="30" y="62"/>
                  </a:cubicBezTo>
                  <a:cubicBezTo>
                    <a:pt x="30" y="31"/>
                    <a:pt x="0" y="1"/>
                    <a:pt x="0" y="1"/>
                  </a:cubicBezTo>
                  <a:close/>
                </a:path>
              </a:pathLst>
            </a:custGeom>
            <a:solidFill>
              <a:schemeClr val="lt1"/>
            </a:solidFill>
            <a:ln w="0">
              <a:noFill/>
            </a:ln>
          </p:spPr>
          <p:style>
            <a:lnRef idx="0"/>
            <a:fillRef idx="0"/>
            <a:effectRef idx="0"/>
            <a:fontRef idx="minor"/>
          </p:style>
        </p:sp>
        <p:sp>
          <p:nvSpPr>
            <p:cNvPr id="459" name="Google Shape;468;p50"/>
            <p:cNvSpPr/>
            <p:nvPr/>
          </p:nvSpPr>
          <p:spPr>
            <a:xfrm rot="20323200">
              <a:off x="7387200" y="2860920"/>
              <a:ext cx="10800" cy="6480"/>
            </a:xfrm>
            <a:custGeom>
              <a:avLst/>
              <a:gdLst/>
              <a:ahLst/>
              <a:rect l="l" t="t" r="r" b="b"/>
              <a:pathLst>
                <a:path w="93" h="62">
                  <a:moveTo>
                    <a:pt x="1" y="1"/>
                  </a:moveTo>
                  <a:lnTo>
                    <a:pt x="31" y="61"/>
                  </a:lnTo>
                  <a:lnTo>
                    <a:pt x="92" y="1"/>
                  </a:lnTo>
                  <a:close/>
                </a:path>
              </a:pathLst>
            </a:custGeom>
            <a:solidFill>
              <a:schemeClr val="lt1"/>
            </a:solidFill>
            <a:ln w="0">
              <a:noFill/>
            </a:ln>
          </p:spPr>
          <p:style>
            <a:lnRef idx="0"/>
            <a:fillRef idx="0"/>
            <a:effectRef idx="0"/>
            <a:fontRef idx="minor"/>
          </p:style>
        </p:sp>
        <p:sp>
          <p:nvSpPr>
            <p:cNvPr id="460" name="Google Shape;469;p50"/>
            <p:cNvSpPr/>
            <p:nvPr/>
          </p:nvSpPr>
          <p:spPr>
            <a:xfrm rot="20323200">
              <a:off x="6757200" y="3114720"/>
              <a:ext cx="6840" cy="10080"/>
            </a:xfrm>
            <a:custGeom>
              <a:avLst/>
              <a:gdLst/>
              <a:ahLst/>
              <a:rect l="l" t="t" r="r" b="b"/>
              <a:pathLst>
                <a:path w="61" h="92">
                  <a:moveTo>
                    <a:pt x="31" y="0"/>
                  </a:moveTo>
                  <a:cubicBezTo>
                    <a:pt x="31" y="0"/>
                    <a:pt x="0" y="0"/>
                    <a:pt x="0" y="31"/>
                  </a:cubicBezTo>
                  <a:cubicBezTo>
                    <a:pt x="0" y="61"/>
                    <a:pt x="31" y="92"/>
                    <a:pt x="31" y="92"/>
                  </a:cubicBezTo>
                  <a:cubicBezTo>
                    <a:pt x="31" y="92"/>
                    <a:pt x="61" y="61"/>
                    <a:pt x="61" y="31"/>
                  </a:cubicBezTo>
                  <a:cubicBezTo>
                    <a:pt x="61" y="0"/>
                    <a:pt x="31" y="0"/>
                    <a:pt x="31" y="0"/>
                  </a:cubicBezTo>
                  <a:close/>
                </a:path>
              </a:pathLst>
            </a:custGeom>
            <a:solidFill>
              <a:schemeClr val="lt1"/>
            </a:solidFill>
            <a:ln w="0">
              <a:noFill/>
            </a:ln>
          </p:spPr>
          <p:style>
            <a:lnRef idx="0"/>
            <a:fillRef idx="0"/>
            <a:effectRef idx="0"/>
            <a:fontRef idx="minor"/>
          </p:style>
        </p:sp>
        <p:sp>
          <p:nvSpPr>
            <p:cNvPr id="461" name="Google Shape;470;p50"/>
            <p:cNvSpPr/>
            <p:nvPr/>
          </p:nvSpPr>
          <p:spPr>
            <a:xfrm rot="20323200">
              <a:off x="3625920" y="1565640"/>
              <a:ext cx="10800" cy="6480"/>
            </a:xfrm>
            <a:custGeom>
              <a:avLst/>
              <a:gdLst/>
              <a:ahLst/>
              <a:rect l="l" t="t" r="r" b="b"/>
              <a:pathLst>
                <a:path w="93" h="62">
                  <a:moveTo>
                    <a:pt x="31" y="0"/>
                  </a:moveTo>
                  <a:cubicBezTo>
                    <a:pt x="1" y="0"/>
                    <a:pt x="1" y="31"/>
                    <a:pt x="1" y="31"/>
                  </a:cubicBezTo>
                  <a:cubicBezTo>
                    <a:pt x="1" y="31"/>
                    <a:pt x="1" y="61"/>
                    <a:pt x="31" y="61"/>
                  </a:cubicBezTo>
                  <a:cubicBezTo>
                    <a:pt x="62" y="61"/>
                    <a:pt x="92" y="31"/>
                    <a:pt x="92" y="31"/>
                  </a:cubicBezTo>
                  <a:cubicBezTo>
                    <a:pt x="92" y="31"/>
                    <a:pt x="62" y="0"/>
                    <a:pt x="31" y="0"/>
                  </a:cubicBezTo>
                  <a:close/>
                </a:path>
              </a:pathLst>
            </a:custGeom>
            <a:solidFill>
              <a:schemeClr val="lt1"/>
            </a:solidFill>
            <a:ln w="0">
              <a:noFill/>
            </a:ln>
          </p:spPr>
          <p:style>
            <a:lnRef idx="0"/>
            <a:fillRef idx="0"/>
            <a:effectRef idx="0"/>
            <a:fontRef idx="minor"/>
          </p:style>
        </p:sp>
        <p:sp>
          <p:nvSpPr>
            <p:cNvPr id="462" name="Google Shape;471;p50"/>
            <p:cNvSpPr/>
            <p:nvPr/>
          </p:nvSpPr>
          <p:spPr>
            <a:xfrm rot="20323200">
              <a:off x="3381120" y="1660320"/>
              <a:ext cx="14040" cy="6480"/>
            </a:xfrm>
            <a:custGeom>
              <a:avLst/>
              <a:gdLst/>
              <a:ahLst/>
              <a:rect l="l" t="t" r="r" b="b"/>
              <a:pathLst>
                <a:path w="122" h="62">
                  <a:moveTo>
                    <a:pt x="61" y="0"/>
                  </a:moveTo>
                  <a:cubicBezTo>
                    <a:pt x="31" y="0"/>
                    <a:pt x="0" y="31"/>
                    <a:pt x="0" y="31"/>
                  </a:cubicBezTo>
                  <a:cubicBezTo>
                    <a:pt x="0" y="31"/>
                    <a:pt x="31" y="61"/>
                    <a:pt x="61" y="61"/>
                  </a:cubicBezTo>
                  <a:cubicBezTo>
                    <a:pt x="91" y="61"/>
                    <a:pt x="122" y="31"/>
                    <a:pt x="122" y="31"/>
                  </a:cubicBezTo>
                  <a:cubicBezTo>
                    <a:pt x="122" y="31"/>
                    <a:pt x="91" y="0"/>
                    <a:pt x="61" y="0"/>
                  </a:cubicBezTo>
                  <a:close/>
                </a:path>
              </a:pathLst>
            </a:custGeom>
            <a:solidFill>
              <a:schemeClr val="lt1"/>
            </a:solidFill>
            <a:ln w="0">
              <a:noFill/>
            </a:ln>
          </p:spPr>
          <p:style>
            <a:lnRef idx="0"/>
            <a:fillRef idx="0"/>
            <a:effectRef idx="0"/>
            <a:fontRef idx="minor"/>
          </p:style>
        </p:sp>
        <p:sp>
          <p:nvSpPr>
            <p:cNvPr id="463" name="Google Shape;472;p50"/>
            <p:cNvSpPr/>
            <p:nvPr/>
          </p:nvSpPr>
          <p:spPr>
            <a:xfrm rot="20323200">
              <a:off x="7196040" y="-256320"/>
              <a:ext cx="3600" cy="13320"/>
            </a:xfrm>
            <a:custGeom>
              <a:avLst/>
              <a:gdLst/>
              <a:ahLst/>
              <a:rect l="l" t="t" r="r" b="b"/>
              <a:pathLst>
                <a:path w="32" h="122">
                  <a:moveTo>
                    <a:pt x="1" y="0"/>
                  </a:moveTo>
                  <a:cubicBezTo>
                    <a:pt x="1" y="0"/>
                    <a:pt x="1" y="31"/>
                    <a:pt x="1" y="61"/>
                  </a:cubicBezTo>
                  <a:cubicBezTo>
                    <a:pt x="1" y="91"/>
                    <a:pt x="1" y="122"/>
                    <a:pt x="1" y="122"/>
                  </a:cubicBezTo>
                  <a:cubicBezTo>
                    <a:pt x="31" y="122"/>
                    <a:pt x="31" y="91"/>
                    <a:pt x="31" y="61"/>
                  </a:cubicBezTo>
                  <a:cubicBezTo>
                    <a:pt x="31" y="31"/>
                    <a:pt x="31" y="0"/>
                    <a:pt x="1" y="0"/>
                  </a:cubicBezTo>
                  <a:close/>
                </a:path>
              </a:pathLst>
            </a:custGeom>
            <a:solidFill>
              <a:schemeClr val="lt1"/>
            </a:solidFill>
            <a:ln w="0">
              <a:noFill/>
            </a:ln>
          </p:spPr>
          <p:style>
            <a:lnRef idx="0"/>
            <a:fillRef idx="0"/>
            <a:effectRef idx="0"/>
            <a:fontRef idx="minor"/>
          </p:style>
        </p:sp>
        <p:sp>
          <p:nvSpPr>
            <p:cNvPr id="464" name="Google Shape;473;p50"/>
            <p:cNvSpPr/>
            <p:nvPr/>
          </p:nvSpPr>
          <p:spPr>
            <a:xfrm rot="20323200">
              <a:off x="96120" y="5738040"/>
              <a:ext cx="10440" cy="3240"/>
            </a:xfrm>
            <a:custGeom>
              <a:avLst/>
              <a:gdLst/>
              <a:ahLst/>
              <a:rect l="l" t="t" r="r" b="b"/>
              <a:pathLst>
                <a:path w="92" h="31">
                  <a:moveTo>
                    <a:pt x="31" y="1"/>
                  </a:moveTo>
                  <a:cubicBezTo>
                    <a:pt x="0" y="1"/>
                    <a:pt x="0" y="1"/>
                    <a:pt x="0" y="31"/>
                  </a:cubicBezTo>
                  <a:lnTo>
                    <a:pt x="92" y="31"/>
                  </a:lnTo>
                  <a:cubicBezTo>
                    <a:pt x="92" y="1"/>
                    <a:pt x="61" y="1"/>
                    <a:pt x="31" y="1"/>
                  </a:cubicBezTo>
                  <a:close/>
                </a:path>
              </a:pathLst>
            </a:custGeom>
            <a:solidFill>
              <a:schemeClr val="lt1"/>
            </a:solidFill>
            <a:ln w="0">
              <a:noFill/>
            </a:ln>
          </p:spPr>
          <p:style>
            <a:lnRef idx="0"/>
            <a:fillRef idx="0"/>
            <a:effectRef idx="0"/>
            <a:fontRef idx="minor"/>
          </p:style>
        </p:sp>
        <p:sp>
          <p:nvSpPr>
            <p:cNvPr id="465" name="Google Shape;474;p50"/>
            <p:cNvSpPr/>
            <p:nvPr/>
          </p:nvSpPr>
          <p:spPr>
            <a:xfrm rot="20323200">
              <a:off x="206640" y="5699520"/>
              <a:ext cx="6840" cy="13320"/>
            </a:xfrm>
            <a:custGeom>
              <a:avLst/>
              <a:gdLst/>
              <a:ahLst/>
              <a:rect l="l" t="t" r="r" b="b"/>
              <a:pathLst>
                <a:path w="61" h="123">
                  <a:moveTo>
                    <a:pt x="30" y="1"/>
                  </a:moveTo>
                  <a:cubicBezTo>
                    <a:pt x="30" y="1"/>
                    <a:pt x="0" y="31"/>
                    <a:pt x="0" y="62"/>
                  </a:cubicBezTo>
                  <a:cubicBezTo>
                    <a:pt x="0" y="92"/>
                    <a:pt x="30" y="122"/>
                    <a:pt x="30" y="122"/>
                  </a:cubicBezTo>
                  <a:cubicBezTo>
                    <a:pt x="30" y="122"/>
                    <a:pt x="61" y="92"/>
                    <a:pt x="61" y="62"/>
                  </a:cubicBezTo>
                  <a:cubicBezTo>
                    <a:pt x="61" y="31"/>
                    <a:pt x="30" y="1"/>
                    <a:pt x="30" y="1"/>
                  </a:cubicBezTo>
                  <a:close/>
                </a:path>
              </a:pathLst>
            </a:custGeom>
            <a:solidFill>
              <a:schemeClr val="lt1"/>
            </a:solidFill>
            <a:ln w="0">
              <a:noFill/>
            </a:ln>
          </p:spPr>
          <p:style>
            <a:lnRef idx="0"/>
            <a:fillRef idx="0"/>
            <a:effectRef idx="0"/>
            <a:fontRef idx="minor"/>
          </p:style>
        </p:sp>
        <p:sp>
          <p:nvSpPr>
            <p:cNvPr id="466" name="Google Shape;475;p50"/>
            <p:cNvSpPr/>
            <p:nvPr/>
          </p:nvSpPr>
          <p:spPr>
            <a:xfrm rot="20323200">
              <a:off x="78840" y="5760000"/>
              <a:ext cx="6840" cy="10080"/>
            </a:xfrm>
            <a:custGeom>
              <a:avLst/>
              <a:gdLst/>
              <a:ahLst/>
              <a:rect l="l" t="t" r="r" b="b"/>
              <a:pathLst>
                <a:path w="62" h="92">
                  <a:moveTo>
                    <a:pt x="1" y="0"/>
                  </a:moveTo>
                  <a:lnTo>
                    <a:pt x="1" y="30"/>
                  </a:lnTo>
                  <a:lnTo>
                    <a:pt x="31" y="91"/>
                  </a:lnTo>
                  <a:lnTo>
                    <a:pt x="61" y="61"/>
                  </a:lnTo>
                  <a:lnTo>
                    <a:pt x="1" y="0"/>
                  </a:lnTo>
                  <a:close/>
                </a:path>
              </a:pathLst>
            </a:custGeom>
            <a:solidFill>
              <a:schemeClr val="lt1"/>
            </a:solidFill>
            <a:ln w="0">
              <a:noFill/>
            </a:ln>
          </p:spPr>
          <p:style>
            <a:lnRef idx="0"/>
            <a:fillRef idx="0"/>
            <a:effectRef idx="0"/>
            <a:fontRef idx="minor"/>
          </p:style>
        </p:sp>
        <p:sp>
          <p:nvSpPr>
            <p:cNvPr id="467" name="Google Shape;476;p50"/>
            <p:cNvSpPr/>
            <p:nvPr/>
          </p:nvSpPr>
          <p:spPr>
            <a:xfrm rot="20323200">
              <a:off x="5455440" y="3665520"/>
              <a:ext cx="6840" cy="10080"/>
            </a:xfrm>
            <a:custGeom>
              <a:avLst/>
              <a:gdLst/>
              <a:ahLst/>
              <a:rect l="l" t="t" r="r" b="b"/>
              <a:pathLst>
                <a:path w="62" h="92">
                  <a:moveTo>
                    <a:pt x="1" y="0"/>
                  </a:moveTo>
                  <a:lnTo>
                    <a:pt x="1" y="30"/>
                  </a:lnTo>
                  <a:lnTo>
                    <a:pt x="61" y="91"/>
                  </a:lnTo>
                  <a:lnTo>
                    <a:pt x="61" y="61"/>
                  </a:lnTo>
                  <a:lnTo>
                    <a:pt x="1" y="0"/>
                  </a:lnTo>
                  <a:close/>
                </a:path>
              </a:pathLst>
            </a:custGeom>
            <a:solidFill>
              <a:schemeClr val="lt1"/>
            </a:solidFill>
            <a:ln w="0">
              <a:noFill/>
            </a:ln>
          </p:spPr>
          <p:style>
            <a:lnRef idx="0"/>
            <a:fillRef idx="0"/>
            <a:effectRef idx="0"/>
            <a:fontRef idx="minor"/>
          </p:style>
        </p:sp>
        <p:sp>
          <p:nvSpPr>
            <p:cNvPr id="468" name="Google Shape;477;p50"/>
            <p:cNvSpPr/>
            <p:nvPr/>
          </p:nvSpPr>
          <p:spPr>
            <a:xfrm rot="20323200">
              <a:off x="5538960" y="812880"/>
              <a:ext cx="10440" cy="3240"/>
            </a:xfrm>
            <a:custGeom>
              <a:avLst/>
              <a:gdLst/>
              <a:ahLst/>
              <a:rect l="l" t="t" r="r" b="b"/>
              <a:pathLst>
                <a:path w="92" h="31">
                  <a:moveTo>
                    <a:pt x="0" y="1"/>
                  </a:moveTo>
                  <a:cubicBezTo>
                    <a:pt x="0" y="31"/>
                    <a:pt x="31" y="31"/>
                    <a:pt x="61" y="31"/>
                  </a:cubicBezTo>
                  <a:cubicBezTo>
                    <a:pt x="92" y="31"/>
                    <a:pt x="92" y="31"/>
                    <a:pt x="92" y="1"/>
                  </a:cubicBezTo>
                  <a:close/>
                </a:path>
              </a:pathLst>
            </a:custGeom>
            <a:solidFill>
              <a:schemeClr val="lt1"/>
            </a:solidFill>
            <a:ln w="0">
              <a:noFill/>
            </a:ln>
          </p:spPr>
          <p:style>
            <a:lnRef idx="0"/>
            <a:fillRef idx="0"/>
            <a:effectRef idx="0"/>
            <a:fontRef idx="minor"/>
          </p:style>
        </p:sp>
        <p:sp>
          <p:nvSpPr>
            <p:cNvPr id="469" name="Google Shape;478;p50"/>
            <p:cNvSpPr/>
            <p:nvPr/>
          </p:nvSpPr>
          <p:spPr>
            <a:xfrm rot="20323200">
              <a:off x="37440" y="5833080"/>
              <a:ext cx="14040" cy="6480"/>
            </a:xfrm>
            <a:custGeom>
              <a:avLst/>
              <a:gdLst/>
              <a:ahLst/>
              <a:rect l="l" t="t" r="r" b="b"/>
              <a:pathLst>
                <a:path w="123" h="62">
                  <a:moveTo>
                    <a:pt x="61" y="0"/>
                  </a:moveTo>
                  <a:cubicBezTo>
                    <a:pt x="31" y="0"/>
                    <a:pt x="0" y="31"/>
                    <a:pt x="0" y="31"/>
                  </a:cubicBezTo>
                  <a:cubicBezTo>
                    <a:pt x="0" y="31"/>
                    <a:pt x="31" y="61"/>
                    <a:pt x="61" y="61"/>
                  </a:cubicBezTo>
                  <a:cubicBezTo>
                    <a:pt x="92" y="61"/>
                    <a:pt x="122" y="31"/>
                    <a:pt x="122" y="31"/>
                  </a:cubicBezTo>
                  <a:cubicBezTo>
                    <a:pt x="122" y="31"/>
                    <a:pt x="92" y="0"/>
                    <a:pt x="61" y="0"/>
                  </a:cubicBezTo>
                  <a:close/>
                </a:path>
              </a:pathLst>
            </a:custGeom>
            <a:solidFill>
              <a:schemeClr val="lt1"/>
            </a:solidFill>
            <a:ln w="0">
              <a:noFill/>
            </a:ln>
          </p:spPr>
          <p:style>
            <a:lnRef idx="0"/>
            <a:fillRef idx="0"/>
            <a:effectRef idx="0"/>
            <a:fontRef idx="minor"/>
          </p:style>
        </p:sp>
        <p:sp>
          <p:nvSpPr>
            <p:cNvPr id="470" name="Google Shape;479;p50"/>
            <p:cNvSpPr/>
            <p:nvPr/>
          </p:nvSpPr>
          <p:spPr>
            <a:xfrm rot="20323200">
              <a:off x="1785240" y="5168160"/>
              <a:ext cx="6840" cy="10080"/>
            </a:xfrm>
            <a:custGeom>
              <a:avLst/>
              <a:gdLst/>
              <a:ahLst/>
              <a:rect l="l" t="t" r="r" b="b"/>
              <a:pathLst>
                <a:path w="62" h="92">
                  <a:moveTo>
                    <a:pt x="0" y="0"/>
                  </a:moveTo>
                  <a:lnTo>
                    <a:pt x="0" y="30"/>
                  </a:lnTo>
                  <a:lnTo>
                    <a:pt x="31" y="91"/>
                  </a:lnTo>
                  <a:lnTo>
                    <a:pt x="61" y="61"/>
                  </a:lnTo>
                  <a:lnTo>
                    <a:pt x="0" y="0"/>
                  </a:lnTo>
                  <a:close/>
                </a:path>
              </a:pathLst>
            </a:custGeom>
            <a:solidFill>
              <a:schemeClr val="lt1"/>
            </a:solidFill>
            <a:ln w="0">
              <a:noFill/>
            </a:ln>
          </p:spPr>
          <p:style>
            <a:lnRef idx="0"/>
            <a:fillRef idx="0"/>
            <a:effectRef idx="0"/>
            <a:fontRef idx="minor"/>
          </p:style>
        </p:sp>
        <p:sp>
          <p:nvSpPr>
            <p:cNvPr id="471" name="Google Shape;480;p50"/>
            <p:cNvSpPr/>
            <p:nvPr/>
          </p:nvSpPr>
          <p:spPr>
            <a:xfrm rot="20323200">
              <a:off x="7120800" y="-179640"/>
              <a:ext cx="3240" cy="10080"/>
            </a:xfrm>
            <a:custGeom>
              <a:avLst/>
              <a:gdLst/>
              <a:ahLst/>
              <a:rect l="l" t="t" r="r" b="b"/>
              <a:pathLst>
                <a:path w="31" h="92">
                  <a:moveTo>
                    <a:pt x="31" y="0"/>
                  </a:moveTo>
                  <a:cubicBezTo>
                    <a:pt x="31" y="0"/>
                    <a:pt x="0" y="31"/>
                    <a:pt x="0" y="61"/>
                  </a:cubicBezTo>
                  <a:cubicBezTo>
                    <a:pt x="0" y="61"/>
                    <a:pt x="31" y="92"/>
                    <a:pt x="31" y="92"/>
                  </a:cubicBezTo>
                  <a:cubicBezTo>
                    <a:pt x="31" y="92"/>
                    <a:pt x="31" y="61"/>
                    <a:pt x="31" y="61"/>
                  </a:cubicBezTo>
                  <a:cubicBezTo>
                    <a:pt x="31" y="31"/>
                    <a:pt x="31" y="0"/>
                    <a:pt x="31" y="0"/>
                  </a:cubicBezTo>
                  <a:close/>
                </a:path>
              </a:pathLst>
            </a:custGeom>
            <a:solidFill>
              <a:schemeClr val="lt1"/>
            </a:solidFill>
            <a:ln w="0">
              <a:noFill/>
            </a:ln>
          </p:spPr>
          <p:style>
            <a:lnRef idx="0"/>
            <a:fillRef idx="0"/>
            <a:effectRef idx="0"/>
            <a:fontRef idx="minor"/>
          </p:style>
        </p:sp>
        <p:sp>
          <p:nvSpPr>
            <p:cNvPr id="472" name="Google Shape;481;p50"/>
            <p:cNvSpPr/>
            <p:nvPr/>
          </p:nvSpPr>
          <p:spPr>
            <a:xfrm rot="20323200">
              <a:off x="2040480" y="5082120"/>
              <a:ext cx="10800" cy="6480"/>
            </a:xfrm>
            <a:custGeom>
              <a:avLst/>
              <a:gdLst/>
              <a:ahLst/>
              <a:rect l="l" t="t" r="r" b="b"/>
              <a:pathLst>
                <a:path w="93" h="62">
                  <a:moveTo>
                    <a:pt x="62" y="1"/>
                  </a:moveTo>
                  <a:lnTo>
                    <a:pt x="1" y="31"/>
                  </a:lnTo>
                  <a:lnTo>
                    <a:pt x="31" y="61"/>
                  </a:lnTo>
                  <a:lnTo>
                    <a:pt x="92" y="1"/>
                  </a:lnTo>
                  <a:close/>
                </a:path>
              </a:pathLst>
            </a:custGeom>
            <a:solidFill>
              <a:schemeClr val="lt1"/>
            </a:solidFill>
            <a:ln w="0">
              <a:noFill/>
            </a:ln>
          </p:spPr>
          <p:style>
            <a:lnRef idx="0"/>
            <a:fillRef idx="0"/>
            <a:effectRef idx="0"/>
            <a:fontRef idx="minor"/>
          </p:style>
        </p:sp>
        <p:sp>
          <p:nvSpPr>
            <p:cNvPr id="473" name="Google Shape;482;p50"/>
            <p:cNvSpPr/>
            <p:nvPr/>
          </p:nvSpPr>
          <p:spPr>
            <a:xfrm rot="20323200">
              <a:off x="5157720" y="948600"/>
              <a:ext cx="3600" cy="13320"/>
            </a:xfrm>
            <a:custGeom>
              <a:avLst/>
              <a:gdLst/>
              <a:ahLst/>
              <a:rect l="l" t="t" r="r" b="b"/>
              <a:pathLst>
                <a:path w="32" h="123">
                  <a:moveTo>
                    <a:pt x="31" y="1"/>
                  </a:moveTo>
                  <a:cubicBezTo>
                    <a:pt x="1" y="1"/>
                    <a:pt x="1" y="31"/>
                    <a:pt x="1" y="62"/>
                  </a:cubicBezTo>
                  <a:cubicBezTo>
                    <a:pt x="1" y="92"/>
                    <a:pt x="1" y="123"/>
                    <a:pt x="31" y="123"/>
                  </a:cubicBezTo>
                  <a:cubicBezTo>
                    <a:pt x="31" y="123"/>
                    <a:pt x="31" y="92"/>
                    <a:pt x="31" y="62"/>
                  </a:cubicBezTo>
                  <a:cubicBezTo>
                    <a:pt x="31" y="31"/>
                    <a:pt x="31" y="1"/>
                    <a:pt x="31" y="1"/>
                  </a:cubicBezTo>
                  <a:close/>
                </a:path>
              </a:pathLst>
            </a:custGeom>
            <a:solidFill>
              <a:schemeClr val="lt1"/>
            </a:solidFill>
            <a:ln w="0">
              <a:noFill/>
            </a:ln>
          </p:spPr>
          <p:style>
            <a:lnRef idx="0"/>
            <a:fillRef idx="0"/>
            <a:effectRef idx="0"/>
            <a:fontRef idx="minor"/>
          </p:style>
        </p:sp>
        <p:sp>
          <p:nvSpPr>
            <p:cNvPr id="474" name="Google Shape;483;p50"/>
            <p:cNvSpPr/>
            <p:nvPr/>
          </p:nvSpPr>
          <p:spPr>
            <a:xfrm rot="20323200">
              <a:off x="3623400" y="1546560"/>
              <a:ext cx="3240" cy="13320"/>
            </a:xfrm>
            <a:custGeom>
              <a:avLst/>
              <a:gdLst/>
              <a:ahLst/>
              <a:rect l="l" t="t" r="r" b="b"/>
              <a:pathLst>
                <a:path w="31" h="123">
                  <a:moveTo>
                    <a:pt x="0" y="1"/>
                  </a:moveTo>
                  <a:cubicBezTo>
                    <a:pt x="0" y="1"/>
                    <a:pt x="0" y="31"/>
                    <a:pt x="0" y="62"/>
                  </a:cubicBezTo>
                  <a:cubicBezTo>
                    <a:pt x="0" y="92"/>
                    <a:pt x="0" y="123"/>
                    <a:pt x="0" y="123"/>
                  </a:cubicBezTo>
                  <a:cubicBezTo>
                    <a:pt x="31" y="123"/>
                    <a:pt x="31" y="92"/>
                    <a:pt x="31" y="62"/>
                  </a:cubicBezTo>
                  <a:cubicBezTo>
                    <a:pt x="31" y="31"/>
                    <a:pt x="31" y="1"/>
                    <a:pt x="0" y="1"/>
                  </a:cubicBezTo>
                  <a:close/>
                </a:path>
              </a:pathLst>
            </a:custGeom>
            <a:solidFill>
              <a:schemeClr val="lt1"/>
            </a:solidFill>
            <a:ln w="0">
              <a:noFill/>
            </a:ln>
          </p:spPr>
          <p:style>
            <a:lnRef idx="0"/>
            <a:fillRef idx="0"/>
            <a:effectRef idx="0"/>
            <a:fontRef idx="minor"/>
          </p:style>
        </p:sp>
        <p:sp>
          <p:nvSpPr>
            <p:cNvPr id="475" name="Google Shape;484;p50"/>
            <p:cNvSpPr/>
            <p:nvPr/>
          </p:nvSpPr>
          <p:spPr>
            <a:xfrm rot="20323200">
              <a:off x="265680" y="5872680"/>
              <a:ext cx="6840" cy="10080"/>
            </a:xfrm>
            <a:custGeom>
              <a:avLst/>
              <a:gdLst/>
              <a:ahLst/>
              <a:rect l="l" t="t" r="r" b="b"/>
              <a:pathLst>
                <a:path w="62" h="92">
                  <a:moveTo>
                    <a:pt x="0" y="0"/>
                  </a:moveTo>
                  <a:lnTo>
                    <a:pt x="0" y="31"/>
                  </a:lnTo>
                  <a:lnTo>
                    <a:pt x="31" y="91"/>
                  </a:lnTo>
                  <a:lnTo>
                    <a:pt x="61" y="61"/>
                  </a:lnTo>
                  <a:lnTo>
                    <a:pt x="0" y="0"/>
                  </a:lnTo>
                  <a:close/>
                </a:path>
              </a:pathLst>
            </a:custGeom>
            <a:solidFill>
              <a:schemeClr val="lt1"/>
            </a:solidFill>
            <a:ln w="0">
              <a:noFill/>
            </a:ln>
          </p:spPr>
          <p:style>
            <a:lnRef idx="0"/>
            <a:fillRef idx="0"/>
            <a:effectRef idx="0"/>
            <a:fontRef idx="minor"/>
          </p:style>
        </p:sp>
        <p:sp>
          <p:nvSpPr>
            <p:cNvPr id="476" name="Google Shape;485;p50"/>
            <p:cNvSpPr/>
            <p:nvPr/>
          </p:nvSpPr>
          <p:spPr>
            <a:xfrm rot="20323200">
              <a:off x="4753080" y="1088280"/>
              <a:ext cx="3240" cy="13320"/>
            </a:xfrm>
            <a:custGeom>
              <a:avLst/>
              <a:gdLst/>
              <a:ahLst/>
              <a:rect l="l" t="t" r="r" b="b"/>
              <a:pathLst>
                <a:path w="31" h="123">
                  <a:moveTo>
                    <a:pt x="31" y="1"/>
                  </a:moveTo>
                  <a:cubicBezTo>
                    <a:pt x="31" y="1"/>
                    <a:pt x="1" y="31"/>
                    <a:pt x="1" y="62"/>
                  </a:cubicBezTo>
                  <a:cubicBezTo>
                    <a:pt x="1" y="92"/>
                    <a:pt x="31" y="123"/>
                    <a:pt x="31" y="123"/>
                  </a:cubicBezTo>
                  <a:cubicBezTo>
                    <a:pt x="31" y="123"/>
                    <a:pt x="31" y="92"/>
                    <a:pt x="31" y="62"/>
                  </a:cubicBezTo>
                  <a:cubicBezTo>
                    <a:pt x="31" y="31"/>
                    <a:pt x="31" y="1"/>
                    <a:pt x="31" y="1"/>
                  </a:cubicBezTo>
                  <a:close/>
                </a:path>
              </a:pathLst>
            </a:custGeom>
            <a:solidFill>
              <a:schemeClr val="lt1"/>
            </a:solidFill>
            <a:ln w="0">
              <a:noFill/>
            </a:ln>
          </p:spPr>
          <p:style>
            <a:lnRef idx="0"/>
            <a:fillRef idx="0"/>
            <a:effectRef idx="0"/>
            <a:fontRef idx="minor"/>
          </p:style>
        </p:sp>
        <p:sp>
          <p:nvSpPr>
            <p:cNvPr id="477" name="Google Shape;486;p50"/>
            <p:cNvSpPr/>
            <p:nvPr/>
          </p:nvSpPr>
          <p:spPr>
            <a:xfrm rot="20323200">
              <a:off x="201240" y="5905080"/>
              <a:ext cx="6840" cy="10080"/>
            </a:xfrm>
            <a:custGeom>
              <a:avLst/>
              <a:gdLst/>
              <a:ahLst/>
              <a:rect l="l" t="t" r="r" b="b"/>
              <a:pathLst>
                <a:path w="62" h="92">
                  <a:moveTo>
                    <a:pt x="31" y="0"/>
                  </a:moveTo>
                  <a:cubicBezTo>
                    <a:pt x="31" y="0"/>
                    <a:pt x="0" y="30"/>
                    <a:pt x="0" y="61"/>
                  </a:cubicBezTo>
                  <a:cubicBezTo>
                    <a:pt x="0" y="61"/>
                    <a:pt x="31" y="91"/>
                    <a:pt x="31" y="91"/>
                  </a:cubicBezTo>
                  <a:cubicBezTo>
                    <a:pt x="31" y="91"/>
                    <a:pt x="61" y="61"/>
                    <a:pt x="61" y="61"/>
                  </a:cubicBezTo>
                  <a:cubicBezTo>
                    <a:pt x="61" y="30"/>
                    <a:pt x="31" y="0"/>
                    <a:pt x="31" y="0"/>
                  </a:cubicBezTo>
                  <a:close/>
                </a:path>
              </a:pathLst>
            </a:custGeom>
            <a:solidFill>
              <a:schemeClr val="lt1"/>
            </a:solidFill>
            <a:ln w="0">
              <a:noFill/>
            </a:ln>
          </p:spPr>
          <p:style>
            <a:lnRef idx="0"/>
            <a:fillRef idx="0"/>
            <a:effectRef idx="0"/>
            <a:fontRef idx="minor"/>
          </p:style>
        </p:sp>
        <p:sp>
          <p:nvSpPr>
            <p:cNvPr id="478" name="Google Shape;487;p50"/>
            <p:cNvSpPr/>
            <p:nvPr/>
          </p:nvSpPr>
          <p:spPr>
            <a:xfrm rot="20323200">
              <a:off x="297720" y="5886720"/>
              <a:ext cx="3600" cy="10080"/>
            </a:xfrm>
            <a:custGeom>
              <a:avLst/>
              <a:gdLst/>
              <a:ahLst/>
              <a:rect l="l" t="t" r="r" b="b"/>
              <a:pathLst>
                <a:path w="32" h="92">
                  <a:moveTo>
                    <a:pt x="31" y="0"/>
                  </a:moveTo>
                  <a:cubicBezTo>
                    <a:pt x="1" y="0"/>
                    <a:pt x="1" y="30"/>
                    <a:pt x="1" y="61"/>
                  </a:cubicBezTo>
                  <a:cubicBezTo>
                    <a:pt x="1" y="91"/>
                    <a:pt x="1" y="91"/>
                    <a:pt x="31" y="91"/>
                  </a:cubicBezTo>
                  <a:cubicBezTo>
                    <a:pt x="31" y="91"/>
                    <a:pt x="31" y="91"/>
                    <a:pt x="31" y="61"/>
                  </a:cubicBezTo>
                  <a:cubicBezTo>
                    <a:pt x="31" y="30"/>
                    <a:pt x="31" y="0"/>
                    <a:pt x="31" y="0"/>
                  </a:cubicBezTo>
                  <a:close/>
                </a:path>
              </a:pathLst>
            </a:custGeom>
            <a:solidFill>
              <a:schemeClr val="lt1"/>
            </a:solidFill>
            <a:ln w="0">
              <a:noFill/>
            </a:ln>
          </p:spPr>
          <p:style>
            <a:lnRef idx="0"/>
            <a:fillRef idx="0"/>
            <a:effectRef idx="0"/>
            <a:fontRef idx="minor"/>
          </p:style>
        </p:sp>
        <p:sp>
          <p:nvSpPr>
            <p:cNvPr id="479" name="Google Shape;488;p50"/>
            <p:cNvSpPr/>
            <p:nvPr/>
          </p:nvSpPr>
          <p:spPr>
            <a:xfrm rot="20323200">
              <a:off x="8343000" y="1825920"/>
              <a:ext cx="68040" cy="81000"/>
            </a:xfrm>
            <a:custGeom>
              <a:avLst/>
              <a:gdLst/>
              <a:ahLst/>
              <a:rect l="l" t="t" r="r" b="b"/>
              <a:pathLst>
                <a:path w="579" h="730">
                  <a:moveTo>
                    <a:pt x="426" y="0"/>
                  </a:moveTo>
                  <a:lnTo>
                    <a:pt x="305" y="274"/>
                  </a:lnTo>
                  <a:lnTo>
                    <a:pt x="153" y="31"/>
                  </a:lnTo>
                  <a:lnTo>
                    <a:pt x="1" y="183"/>
                  </a:lnTo>
                  <a:cubicBezTo>
                    <a:pt x="122" y="365"/>
                    <a:pt x="92" y="639"/>
                    <a:pt x="396" y="730"/>
                  </a:cubicBezTo>
                  <a:cubicBezTo>
                    <a:pt x="396" y="669"/>
                    <a:pt x="396" y="578"/>
                    <a:pt x="426" y="517"/>
                  </a:cubicBezTo>
                  <a:cubicBezTo>
                    <a:pt x="457" y="456"/>
                    <a:pt x="517" y="395"/>
                    <a:pt x="578" y="365"/>
                  </a:cubicBezTo>
                  <a:lnTo>
                    <a:pt x="426" y="0"/>
                  </a:lnTo>
                  <a:close/>
                </a:path>
              </a:pathLst>
            </a:custGeom>
            <a:solidFill>
              <a:schemeClr val="lt1"/>
            </a:solidFill>
            <a:ln w="0">
              <a:noFill/>
            </a:ln>
          </p:spPr>
          <p:style>
            <a:lnRef idx="0"/>
            <a:fillRef idx="0"/>
            <a:effectRef idx="0"/>
            <a:fontRef idx="minor"/>
          </p:style>
        </p:sp>
        <p:sp>
          <p:nvSpPr>
            <p:cNvPr id="480" name="Google Shape;489;p50"/>
            <p:cNvSpPr/>
            <p:nvPr/>
          </p:nvSpPr>
          <p:spPr>
            <a:xfrm rot="20323200">
              <a:off x="8189640" y="1914840"/>
              <a:ext cx="42840" cy="50760"/>
            </a:xfrm>
            <a:custGeom>
              <a:avLst/>
              <a:gdLst/>
              <a:ahLst/>
              <a:rect l="l" t="t" r="r" b="b"/>
              <a:pathLst>
                <a:path w="365" h="457">
                  <a:moveTo>
                    <a:pt x="30" y="0"/>
                  </a:moveTo>
                  <a:lnTo>
                    <a:pt x="0" y="274"/>
                  </a:lnTo>
                  <a:lnTo>
                    <a:pt x="365" y="456"/>
                  </a:lnTo>
                  <a:cubicBezTo>
                    <a:pt x="334" y="213"/>
                    <a:pt x="182" y="152"/>
                    <a:pt x="30" y="0"/>
                  </a:cubicBezTo>
                  <a:close/>
                </a:path>
              </a:pathLst>
            </a:custGeom>
            <a:solidFill>
              <a:schemeClr val="lt1"/>
            </a:solidFill>
            <a:ln w="0">
              <a:noFill/>
            </a:ln>
          </p:spPr>
          <p:style>
            <a:lnRef idx="0"/>
            <a:fillRef idx="0"/>
            <a:effectRef idx="0"/>
            <a:fontRef idx="minor"/>
          </p:style>
        </p:sp>
        <p:sp>
          <p:nvSpPr>
            <p:cNvPr id="481" name="Google Shape;490;p50"/>
            <p:cNvSpPr/>
            <p:nvPr/>
          </p:nvSpPr>
          <p:spPr>
            <a:xfrm rot="20323200">
              <a:off x="8240760" y="1951200"/>
              <a:ext cx="6840" cy="10080"/>
            </a:xfrm>
            <a:custGeom>
              <a:avLst/>
              <a:gdLst/>
              <a:ahLst/>
              <a:rect l="l" t="t" r="r" b="b"/>
              <a:pathLst>
                <a:path w="62" h="92">
                  <a:moveTo>
                    <a:pt x="1" y="1"/>
                  </a:moveTo>
                  <a:lnTo>
                    <a:pt x="31" y="92"/>
                  </a:lnTo>
                  <a:lnTo>
                    <a:pt x="62" y="61"/>
                  </a:lnTo>
                  <a:lnTo>
                    <a:pt x="1" y="1"/>
                  </a:lnTo>
                  <a:close/>
                </a:path>
              </a:pathLst>
            </a:custGeom>
            <a:solidFill>
              <a:schemeClr val="lt1"/>
            </a:solidFill>
            <a:ln w="0">
              <a:noFill/>
            </a:ln>
          </p:spPr>
          <p:style>
            <a:lnRef idx="0"/>
            <a:fillRef idx="0"/>
            <a:effectRef idx="0"/>
            <a:fontRef idx="minor"/>
          </p:style>
        </p:sp>
        <p:sp>
          <p:nvSpPr>
            <p:cNvPr id="482" name="Google Shape;491;p50"/>
            <p:cNvSpPr/>
            <p:nvPr/>
          </p:nvSpPr>
          <p:spPr>
            <a:xfrm rot="20323200">
              <a:off x="8371440" y="1900080"/>
              <a:ext cx="6840" cy="10080"/>
            </a:xfrm>
            <a:custGeom>
              <a:avLst/>
              <a:gdLst/>
              <a:ahLst/>
              <a:rect l="l" t="t" r="r" b="b"/>
              <a:pathLst>
                <a:path w="62" h="92">
                  <a:moveTo>
                    <a:pt x="61" y="1"/>
                  </a:moveTo>
                  <a:lnTo>
                    <a:pt x="0" y="61"/>
                  </a:lnTo>
                  <a:lnTo>
                    <a:pt x="31" y="92"/>
                  </a:lnTo>
                  <a:lnTo>
                    <a:pt x="61" y="1"/>
                  </a:lnTo>
                  <a:close/>
                </a:path>
              </a:pathLst>
            </a:custGeom>
            <a:solidFill>
              <a:schemeClr val="lt1"/>
            </a:solidFill>
            <a:ln w="0">
              <a:noFill/>
            </a:ln>
          </p:spPr>
          <p:style>
            <a:lnRef idx="0"/>
            <a:fillRef idx="0"/>
            <a:effectRef idx="0"/>
            <a:fontRef idx="minor"/>
          </p:style>
        </p:sp>
        <p:sp>
          <p:nvSpPr>
            <p:cNvPr id="483" name="Google Shape;492;p50"/>
            <p:cNvSpPr/>
            <p:nvPr/>
          </p:nvSpPr>
          <p:spPr>
            <a:xfrm rot="20323200">
              <a:off x="1505160" y="2725200"/>
              <a:ext cx="39240" cy="27000"/>
            </a:xfrm>
            <a:custGeom>
              <a:avLst/>
              <a:gdLst/>
              <a:ahLst/>
              <a:rect l="l" t="t" r="r" b="b"/>
              <a:pathLst>
                <a:path w="336" h="244">
                  <a:moveTo>
                    <a:pt x="153" y="0"/>
                  </a:moveTo>
                  <a:lnTo>
                    <a:pt x="1" y="243"/>
                  </a:lnTo>
                  <a:lnTo>
                    <a:pt x="335" y="213"/>
                  </a:lnTo>
                  <a:lnTo>
                    <a:pt x="153" y="0"/>
                  </a:lnTo>
                  <a:close/>
                </a:path>
              </a:pathLst>
            </a:custGeom>
            <a:solidFill>
              <a:schemeClr val="lt1"/>
            </a:solidFill>
            <a:ln w="0">
              <a:noFill/>
            </a:ln>
          </p:spPr>
          <p:style>
            <a:lnRef idx="0"/>
            <a:fillRef idx="0"/>
            <a:effectRef idx="0"/>
            <a:fontRef idx="minor"/>
          </p:style>
        </p:sp>
        <p:sp>
          <p:nvSpPr>
            <p:cNvPr id="484" name="Google Shape;493;p50"/>
            <p:cNvSpPr/>
            <p:nvPr/>
          </p:nvSpPr>
          <p:spPr>
            <a:xfrm rot="20323200">
              <a:off x="1479960" y="2776680"/>
              <a:ext cx="10440" cy="16560"/>
            </a:xfrm>
            <a:custGeom>
              <a:avLst/>
              <a:gdLst/>
              <a:ahLst/>
              <a:rect l="l" t="t" r="r" b="b"/>
              <a:pathLst>
                <a:path w="92" h="153">
                  <a:moveTo>
                    <a:pt x="92" y="0"/>
                  </a:moveTo>
                  <a:lnTo>
                    <a:pt x="0" y="61"/>
                  </a:lnTo>
                  <a:lnTo>
                    <a:pt x="92" y="152"/>
                  </a:lnTo>
                  <a:lnTo>
                    <a:pt x="92" y="0"/>
                  </a:lnTo>
                  <a:close/>
                </a:path>
              </a:pathLst>
            </a:custGeom>
            <a:solidFill>
              <a:schemeClr val="lt1"/>
            </a:solidFill>
            <a:ln w="0">
              <a:noFill/>
            </a:ln>
          </p:spPr>
          <p:style>
            <a:lnRef idx="0"/>
            <a:fillRef idx="0"/>
            <a:effectRef idx="0"/>
            <a:fontRef idx="minor"/>
          </p:style>
        </p:sp>
        <p:sp>
          <p:nvSpPr>
            <p:cNvPr id="485" name="Google Shape;494;p50"/>
            <p:cNvSpPr/>
            <p:nvPr/>
          </p:nvSpPr>
          <p:spPr>
            <a:xfrm rot="20323200">
              <a:off x="1498680" y="2760840"/>
              <a:ext cx="14040" cy="3240"/>
            </a:xfrm>
            <a:custGeom>
              <a:avLst/>
              <a:gdLst/>
              <a:ahLst/>
              <a:rect l="l" t="t" r="r" b="b"/>
              <a:pathLst>
                <a:path w="122" h="31">
                  <a:moveTo>
                    <a:pt x="61" y="0"/>
                  </a:moveTo>
                  <a:cubicBezTo>
                    <a:pt x="30" y="0"/>
                    <a:pt x="0" y="0"/>
                    <a:pt x="0" y="31"/>
                  </a:cubicBezTo>
                  <a:lnTo>
                    <a:pt x="122" y="31"/>
                  </a:lnTo>
                  <a:cubicBezTo>
                    <a:pt x="122" y="0"/>
                    <a:pt x="91" y="0"/>
                    <a:pt x="61" y="0"/>
                  </a:cubicBezTo>
                  <a:close/>
                </a:path>
              </a:pathLst>
            </a:custGeom>
            <a:solidFill>
              <a:schemeClr val="lt1"/>
            </a:solidFill>
            <a:ln w="0">
              <a:noFill/>
            </a:ln>
          </p:spPr>
          <p:style>
            <a:lnRef idx="0"/>
            <a:fillRef idx="0"/>
            <a:effectRef idx="0"/>
            <a:fontRef idx="minor"/>
          </p:style>
        </p:sp>
        <p:sp>
          <p:nvSpPr>
            <p:cNvPr id="486" name="Google Shape;495;p50"/>
            <p:cNvSpPr/>
            <p:nvPr/>
          </p:nvSpPr>
          <p:spPr>
            <a:xfrm rot="20323200">
              <a:off x="1485720" y="2767320"/>
              <a:ext cx="6840" cy="6480"/>
            </a:xfrm>
            <a:custGeom>
              <a:avLst/>
              <a:gdLst/>
              <a:ahLst/>
              <a:rect l="l" t="t" r="r" b="b"/>
              <a:pathLst>
                <a:path w="62" h="62">
                  <a:moveTo>
                    <a:pt x="31" y="0"/>
                  </a:moveTo>
                  <a:lnTo>
                    <a:pt x="1" y="61"/>
                  </a:lnTo>
                  <a:lnTo>
                    <a:pt x="1" y="61"/>
                  </a:lnTo>
                  <a:lnTo>
                    <a:pt x="61" y="0"/>
                  </a:lnTo>
                  <a:close/>
                </a:path>
              </a:pathLst>
            </a:custGeom>
            <a:solidFill>
              <a:schemeClr val="lt1"/>
            </a:solidFill>
            <a:ln w="0">
              <a:noFill/>
            </a:ln>
          </p:spPr>
          <p:style>
            <a:lnRef idx="0"/>
            <a:fillRef idx="0"/>
            <a:effectRef idx="0"/>
            <a:fontRef idx="minor"/>
          </p:style>
        </p:sp>
        <p:sp>
          <p:nvSpPr>
            <p:cNvPr id="487" name="Google Shape;496;p50"/>
            <p:cNvSpPr/>
            <p:nvPr/>
          </p:nvSpPr>
          <p:spPr>
            <a:xfrm rot="20323200">
              <a:off x="1530000" y="2710440"/>
              <a:ext cx="6840" cy="10080"/>
            </a:xfrm>
            <a:custGeom>
              <a:avLst/>
              <a:gdLst/>
              <a:ahLst/>
              <a:rect l="l" t="t" r="r" b="b"/>
              <a:pathLst>
                <a:path w="62" h="93">
                  <a:moveTo>
                    <a:pt x="0" y="1"/>
                  </a:moveTo>
                  <a:lnTo>
                    <a:pt x="0" y="31"/>
                  </a:lnTo>
                  <a:lnTo>
                    <a:pt x="31" y="92"/>
                  </a:lnTo>
                  <a:lnTo>
                    <a:pt x="61" y="62"/>
                  </a:lnTo>
                  <a:lnTo>
                    <a:pt x="0" y="1"/>
                  </a:lnTo>
                  <a:close/>
                </a:path>
              </a:pathLst>
            </a:custGeom>
            <a:solidFill>
              <a:schemeClr val="lt1"/>
            </a:solidFill>
            <a:ln w="0">
              <a:noFill/>
            </a:ln>
          </p:spPr>
          <p:style>
            <a:lnRef idx="0"/>
            <a:fillRef idx="0"/>
            <a:effectRef idx="0"/>
            <a:fontRef idx="minor"/>
          </p:style>
        </p:sp>
        <p:sp>
          <p:nvSpPr>
            <p:cNvPr id="488" name="Google Shape;497;p50"/>
            <p:cNvSpPr/>
            <p:nvPr/>
          </p:nvSpPr>
          <p:spPr>
            <a:xfrm rot="20323200">
              <a:off x="1521000" y="2706840"/>
              <a:ext cx="6840" cy="10080"/>
            </a:xfrm>
            <a:custGeom>
              <a:avLst/>
              <a:gdLst/>
              <a:ahLst/>
              <a:rect l="l" t="t" r="r" b="b"/>
              <a:pathLst>
                <a:path w="62" h="92">
                  <a:moveTo>
                    <a:pt x="0" y="0"/>
                  </a:moveTo>
                  <a:lnTo>
                    <a:pt x="0" y="31"/>
                  </a:lnTo>
                  <a:lnTo>
                    <a:pt x="61" y="91"/>
                  </a:lnTo>
                  <a:lnTo>
                    <a:pt x="61" y="61"/>
                  </a:lnTo>
                  <a:lnTo>
                    <a:pt x="0" y="0"/>
                  </a:lnTo>
                  <a:close/>
                </a:path>
              </a:pathLst>
            </a:custGeom>
            <a:solidFill>
              <a:schemeClr val="lt1"/>
            </a:solidFill>
            <a:ln w="0">
              <a:noFill/>
            </a:ln>
          </p:spPr>
          <p:style>
            <a:lnRef idx="0"/>
            <a:fillRef idx="0"/>
            <a:effectRef idx="0"/>
            <a:fontRef idx="minor"/>
          </p:style>
        </p:sp>
        <p:sp>
          <p:nvSpPr>
            <p:cNvPr id="489" name="Google Shape;498;p50"/>
            <p:cNvSpPr/>
            <p:nvPr/>
          </p:nvSpPr>
          <p:spPr>
            <a:xfrm rot="20323200">
              <a:off x="156960" y="4269240"/>
              <a:ext cx="14040" cy="3240"/>
            </a:xfrm>
            <a:custGeom>
              <a:avLst/>
              <a:gdLst/>
              <a:ahLst/>
              <a:rect l="l" t="t" r="r" b="b"/>
              <a:pathLst>
                <a:path w="122" h="31">
                  <a:moveTo>
                    <a:pt x="61" y="0"/>
                  </a:moveTo>
                  <a:cubicBezTo>
                    <a:pt x="31" y="0"/>
                    <a:pt x="0" y="31"/>
                    <a:pt x="0" y="31"/>
                  </a:cubicBezTo>
                  <a:lnTo>
                    <a:pt x="122" y="31"/>
                  </a:lnTo>
                  <a:cubicBezTo>
                    <a:pt x="122" y="31"/>
                    <a:pt x="91" y="0"/>
                    <a:pt x="61" y="0"/>
                  </a:cubicBezTo>
                  <a:close/>
                </a:path>
              </a:pathLst>
            </a:custGeom>
            <a:solidFill>
              <a:schemeClr val="lt1"/>
            </a:solidFill>
            <a:ln w="0">
              <a:noFill/>
            </a:ln>
          </p:spPr>
          <p:style>
            <a:lnRef idx="0"/>
            <a:fillRef idx="0"/>
            <a:effectRef idx="0"/>
            <a:fontRef idx="minor"/>
          </p:style>
        </p:sp>
        <p:sp>
          <p:nvSpPr>
            <p:cNvPr id="490" name="Google Shape;499;p50"/>
            <p:cNvSpPr/>
            <p:nvPr/>
          </p:nvSpPr>
          <p:spPr>
            <a:xfrm rot="20323200">
              <a:off x="8670240" y="1883160"/>
              <a:ext cx="21240" cy="10080"/>
            </a:xfrm>
            <a:custGeom>
              <a:avLst/>
              <a:gdLst/>
              <a:ahLst/>
              <a:rect l="l" t="t" r="r" b="b"/>
              <a:pathLst>
                <a:path w="183" h="92">
                  <a:moveTo>
                    <a:pt x="122" y="1"/>
                  </a:moveTo>
                  <a:cubicBezTo>
                    <a:pt x="61" y="1"/>
                    <a:pt x="31" y="31"/>
                    <a:pt x="1" y="31"/>
                  </a:cubicBezTo>
                  <a:lnTo>
                    <a:pt x="183" y="92"/>
                  </a:lnTo>
                  <a:cubicBezTo>
                    <a:pt x="153" y="31"/>
                    <a:pt x="153" y="1"/>
                    <a:pt x="122" y="1"/>
                  </a:cubicBezTo>
                  <a:close/>
                </a:path>
              </a:pathLst>
            </a:custGeom>
            <a:solidFill>
              <a:schemeClr val="lt1"/>
            </a:solidFill>
            <a:ln w="0">
              <a:noFill/>
            </a:ln>
          </p:spPr>
          <p:style>
            <a:lnRef idx="0"/>
            <a:fillRef idx="0"/>
            <a:effectRef idx="0"/>
            <a:fontRef idx="minor"/>
          </p:style>
        </p:sp>
        <p:sp>
          <p:nvSpPr>
            <p:cNvPr id="491" name="Google Shape;500;p50"/>
            <p:cNvSpPr/>
            <p:nvPr/>
          </p:nvSpPr>
          <p:spPr>
            <a:xfrm rot="20323200">
              <a:off x="5831640" y="768240"/>
              <a:ext cx="10800" cy="10080"/>
            </a:xfrm>
            <a:custGeom>
              <a:avLst/>
              <a:gdLst/>
              <a:ahLst/>
              <a:rect l="l" t="t" r="r" b="b"/>
              <a:pathLst>
                <a:path w="93" h="92">
                  <a:moveTo>
                    <a:pt x="31" y="0"/>
                  </a:moveTo>
                  <a:lnTo>
                    <a:pt x="1" y="30"/>
                  </a:lnTo>
                  <a:lnTo>
                    <a:pt x="62" y="91"/>
                  </a:lnTo>
                  <a:lnTo>
                    <a:pt x="92" y="61"/>
                  </a:lnTo>
                  <a:lnTo>
                    <a:pt x="31" y="0"/>
                  </a:lnTo>
                  <a:close/>
                </a:path>
              </a:pathLst>
            </a:custGeom>
            <a:solidFill>
              <a:schemeClr val="lt1"/>
            </a:solidFill>
            <a:ln w="0">
              <a:noFill/>
            </a:ln>
          </p:spPr>
          <p:style>
            <a:lnRef idx="0"/>
            <a:fillRef idx="0"/>
            <a:effectRef idx="0"/>
            <a:fontRef idx="minor"/>
          </p:style>
        </p:sp>
        <p:sp>
          <p:nvSpPr>
            <p:cNvPr id="492" name="Google Shape;501;p50"/>
            <p:cNvSpPr/>
            <p:nvPr/>
          </p:nvSpPr>
          <p:spPr>
            <a:xfrm rot="20323200">
              <a:off x="4291200" y="3026160"/>
              <a:ext cx="17640" cy="23400"/>
            </a:xfrm>
            <a:custGeom>
              <a:avLst/>
              <a:gdLst/>
              <a:ahLst/>
              <a:rect l="l" t="t" r="r" b="b"/>
              <a:pathLst>
                <a:path w="153" h="214">
                  <a:moveTo>
                    <a:pt x="0" y="0"/>
                  </a:moveTo>
                  <a:lnTo>
                    <a:pt x="31" y="213"/>
                  </a:lnTo>
                  <a:lnTo>
                    <a:pt x="152" y="92"/>
                  </a:lnTo>
                  <a:lnTo>
                    <a:pt x="152" y="0"/>
                  </a:lnTo>
                  <a:close/>
                </a:path>
              </a:pathLst>
            </a:custGeom>
            <a:solidFill>
              <a:schemeClr val="lt1"/>
            </a:solidFill>
            <a:ln w="0">
              <a:noFill/>
            </a:ln>
          </p:spPr>
          <p:style>
            <a:lnRef idx="0"/>
            <a:fillRef idx="0"/>
            <a:effectRef idx="0"/>
            <a:fontRef idx="minor"/>
          </p:style>
        </p:sp>
        <p:sp>
          <p:nvSpPr>
            <p:cNvPr id="493" name="Google Shape;502;p50"/>
            <p:cNvSpPr/>
            <p:nvPr/>
          </p:nvSpPr>
          <p:spPr>
            <a:xfrm rot="20323200">
              <a:off x="4269240" y="3078360"/>
              <a:ext cx="14040" cy="6480"/>
            </a:xfrm>
            <a:custGeom>
              <a:avLst/>
              <a:gdLst/>
              <a:ahLst/>
              <a:rect l="l" t="t" r="r" b="b"/>
              <a:pathLst>
                <a:path w="123" h="61">
                  <a:moveTo>
                    <a:pt x="61" y="0"/>
                  </a:moveTo>
                  <a:cubicBezTo>
                    <a:pt x="31" y="0"/>
                    <a:pt x="1" y="31"/>
                    <a:pt x="1" y="31"/>
                  </a:cubicBezTo>
                  <a:cubicBezTo>
                    <a:pt x="1" y="31"/>
                    <a:pt x="31" y="61"/>
                    <a:pt x="61" y="61"/>
                  </a:cubicBezTo>
                  <a:cubicBezTo>
                    <a:pt x="92" y="61"/>
                    <a:pt x="122" y="31"/>
                    <a:pt x="122" y="31"/>
                  </a:cubicBezTo>
                  <a:cubicBezTo>
                    <a:pt x="122" y="31"/>
                    <a:pt x="92" y="0"/>
                    <a:pt x="61" y="0"/>
                  </a:cubicBezTo>
                  <a:close/>
                </a:path>
              </a:pathLst>
            </a:custGeom>
            <a:solidFill>
              <a:schemeClr val="lt1"/>
            </a:solidFill>
            <a:ln w="0">
              <a:noFill/>
            </a:ln>
          </p:spPr>
          <p:style>
            <a:lnRef idx="0"/>
            <a:fillRef idx="0"/>
            <a:effectRef idx="0"/>
            <a:fontRef idx="minor"/>
          </p:style>
        </p:sp>
        <p:sp>
          <p:nvSpPr>
            <p:cNvPr id="494" name="Google Shape;503;p50"/>
            <p:cNvSpPr/>
            <p:nvPr/>
          </p:nvSpPr>
          <p:spPr>
            <a:xfrm rot="20323200">
              <a:off x="8112600" y="873360"/>
              <a:ext cx="10440" cy="20160"/>
            </a:xfrm>
            <a:custGeom>
              <a:avLst/>
              <a:gdLst/>
              <a:ahLst/>
              <a:rect l="l" t="t" r="r" b="b"/>
              <a:pathLst>
                <a:path w="92" h="183">
                  <a:moveTo>
                    <a:pt x="92" y="0"/>
                  </a:moveTo>
                  <a:lnTo>
                    <a:pt x="92" y="0"/>
                  </a:lnTo>
                  <a:cubicBezTo>
                    <a:pt x="31" y="61"/>
                    <a:pt x="1" y="61"/>
                    <a:pt x="1" y="91"/>
                  </a:cubicBezTo>
                  <a:cubicBezTo>
                    <a:pt x="1" y="122"/>
                    <a:pt x="31" y="152"/>
                    <a:pt x="31" y="182"/>
                  </a:cubicBezTo>
                  <a:lnTo>
                    <a:pt x="92" y="0"/>
                  </a:lnTo>
                  <a:close/>
                </a:path>
              </a:pathLst>
            </a:custGeom>
            <a:solidFill>
              <a:schemeClr val="lt1"/>
            </a:solidFill>
            <a:ln w="0">
              <a:noFill/>
            </a:ln>
          </p:spPr>
          <p:style>
            <a:lnRef idx="0"/>
            <a:fillRef idx="0"/>
            <a:effectRef idx="0"/>
            <a:fontRef idx="minor"/>
          </p:style>
        </p:sp>
        <p:sp>
          <p:nvSpPr>
            <p:cNvPr id="495" name="Google Shape;504;p50"/>
            <p:cNvSpPr/>
            <p:nvPr/>
          </p:nvSpPr>
          <p:spPr>
            <a:xfrm rot="20323200">
              <a:off x="6023880" y="679320"/>
              <a:ext cx="6840" cy="6480"/>
            </a:xfrm>
            <a:custGeom>
              <a:avLst/>
              <a:gdLst/>
              <a:ahLst/>
              <a:rect l="l" t="t" r="r" b="b"/>
              <a:pathLst>
                <a:path w="62" h="62">
                  <a:moveTo>
                    <a:pt x="0" y="0"/>
                  </a:moveTo>
                  <a:lnTo>
                    <a:pt x="61" y="61"/>
                  </a:lnTo>
                  <a:lnTo>
                    <a:pt x="31" y="0"/>
                  </a:lnTo>
                  <a:close/>
                </a:path>
              </a:pathLst>
            </a:custGeom>
            <a:solidFill>
              <a:schemeClr val="lt1"/>
            </a:solidFill>
            <a:ln w="0">
              <a:noFill/>
            </a:ln>
          </p:spPr>
          <p:style>
            <a:lnRef idx="0"/>
            <a:fillRef idx="0"/>
            <a:effectRef idx="0"/>
            <a:fontRef idx="minor"/>
          </p:style>
        </p:sp>
        <p:sp>
          <p:nvSpPr>
            <p:cNvPr id="496" name="Google Shape;505;p50"/>
            <p:cNvSpPr/>
            <p:nvPr/>
          </p:nvSpPr>
          <p:spPr>
            <a:xfrm rot="20323200">
              <a:off x="314640" y="5406120"/>
              <a:ext cx="6840" cy="6480"/>
            </a:xfrm>
            <a:custGeom>
              <a:avLst/>
              <a:gdLst/>
              <a:ahLst/>
              <a:rect l="l" t="t" r="r" b="b"/>
              <a:pathLst>
                <a:path w="62" h="62">
                  <a:moveTo>
                    <a:pt x="62" y="1"/>
                  </a:moveTo>
                  <a:lnTo>
                    <a:pt x="1" y="31"/>
                  </a:lnTo>
                  <a:lnTo>
                    <a:pt x="62" y="61"/>
                  </a:lnTo>
                  <a:lnTo>
                    <a:pt x="62" y="1"/>
                  </a:lnTo>
                  <a:close/>
                </a:path>
              </a:pathLst>
            </a:custGeom>
            <a:solidFill>
              <a:schemeClr val="lt1"/>
            </a:solidFill>
            <a:ln w="0">
              <a:noFill/>
            </a:ln>
          </p:spPr>
          <p:style>
            <a:lnRef idx="0"/>
            <a:fillRef idx="0"/>
            <a:effectRef idx="0"/>
            <a:fontRef idx="minor"/>
          </p:style>
        </p:sp>
      </p:grpSp>
      <p:sp>
        <p:nvSpPr>
          <p:cNvPr id="497" name="PlaceHolder 1"/>
          <p:cNvSpPr>
            <a:spLocks noGrp="1"/>
          </p:cNvSpPr>
          <p:nvPr>
            <p:ph type="title"/>
          </p:nvPr>
        </p:nvSpPr>
        <p:spPr>
          <a:xfrm>
            <a:off x="1308240" y="1689120"/>
            <a:ext cx="6527160" cy="1570320"/>
          </a:xfrm>
          <a:prstGeom prst="rect">
            <a:avLst/>
          </a:prstGeom>
        </p:spPr>
        <p:txBody>
          <a:bodyPr tIns="91440" bIns="91440" anchor="b">
            <a:noAutofit/>
          </a:bodyPr>
          <a:p>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grpSp>
        <p:nvGrpSpPr>
          <p:cNvPr id="498" name="Google Shape;508;p50"/>
          <p:cNvGrpSpPr/>
          <p:nvPr/>
        </p:nvGrpSpPr>
        <p:grpSpPr>
          <a:xfrm>
            <a:off x="6230520" y="3450240"/>
            <a:ext cx="3806280" cy="3702240"/>
            <a:chOff x="6230520" y="3450240"/>
            <a:chExt cx="3806280" cy="3702240"/>
          </a:xfrm>
        </p:grpSpPr>
        <p:sp>
          <p:nvSpPr>
            <p:cNvPr id="499" name="Google Shape;509;p50"/>
            <p:cNvSpPr/>
            <p:nvPr/>
          </p:nvSpPr>
          <p:spPr>
            <a:xfrm>
              <a:off x="8030880" y="5518440"/>
              <a:ext cx="1305360" cy="1049040"/>
            </a:xfrm>
            <a:custGeom>
              <a:avLst/>
              <a:gdLst/>
              <a:ahLst/>
              <a:rect l="l" t="t" r="r" b="b"/>
              <a:pathLst>
                <a:path w="20801" h="16718">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w="0">
              <a:noFill/>
            </a:ln>
          </p:spPr>
          <p:style>
            <a:lnRef idx="0"/>
            <a:fillRef idx="0"/>
            <a:effectRef idx="0"/>
            <a:fontRef idx="minor"/>
          </p:style>
        </p:sp>
        <p:sp>
          <p:nvSpPr>
            <p:cNvPr id="500" name="Google Shape;510;p50"/>
            <p:cNvSpPr/>
            <p:nvPr/>
          </p:nvSpPr>
          <p:spPr>
            <a:xfrm>
              <a:off x="7998840" y="5449680"/>
              <a:ext cx="97560" cy="94680"/>
            </a:xfrm>
            <a:custGeom>
              <a:avLst/>
              <a:gdLst/>
              <a:ahLst/>
              <a:rect l="l" t="t" r="r" b="b"/>
              <a:pathLst>
                <a:path w="1560" h="1513">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w="0">
              <a:noFill/>
            </a:ln>
          </p:spPr>
          <p:style>
            <a:lnRef idx="0"/>
            <a:fillRef idx="0"/>
            <a:effectRef idx="0"/>
            <a:fontRef idx="minor"/>
          </p:style>
        </p:sp>
        <p:sp>
          <p:nvSpPr>
            <p:cNvPr id="501" name="Google Shape;511;p50"/>
            <p:cNvSpPr/>
            <p:nvPr/>
          </p:nvSpPr>
          <p:spPr>
            <a:xfrm>
              <a:off x="7871040" y="4930920"/>
              <a:ext cx="66240" cy="64080"/>
            </a:xfrm>
            <a:custGeom>
              <a:avLst/>
              <a:gdLst/>
              <a:ahLst/>
              <a:rect l="l" t="t" r="r" b="b"/>
              <a:pathLst>
                <a:path w="1060" h="1025">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w="0">
              <a:noFill/>
            </a:ln>
          </p:spPr>
          <p:style>
            <a:lnRef idx="0"/>
            <a:fillRef idx="0"/>
            <a:effectRef idx="0"/>
            <a:fontRef idx="minor"/>
          </p:style>
        </p:sp>
        <p:sp>
          <p:nvSpPr>
            <p:cNvPr id="502" name="Google Shape;512;p50"/>
            <p:cNvSpPr/>
            <p:nvPr/>
          </p:nvSpPr>
          <p:spPr>
            <a:xfrm>
              <a:off x="7912080" y="5185800"/>
              <a:ext cx="95400" cy="107280"/>
            </a:xfrm>
            <a:custGeom>
              <a:avLst/>
              <a:gdLst/>
              <a:ahLst/>
              <a:rect l="l" t="t" r="r" b="b"/>
              <a:pathLst>
                <a:path w="1524" h="1715">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w="0">
              <a:noFill/>
            </a:ln>
          </p:spPr>
          <p:style>
            <a:lnRef idx="0"/>
            <a:fillRef idx="0"/>
            <a:effectRef idx="0"/>
            <a:fontRef idx="minor"/>
          </p:style>
        </p:sp>
        <p:sp>
          <p:nvSpPr>
            <p:cNvPr id="503" name="Google Shape;513;p50"/>
            <p:cNvSpPr/>
            <p:nvPr/>
          </p:nvSpPr>
          <p:spPr>
            <a:xfrm>
              <a:off x="8001720" y="4733640"/>
              <a:ext cx="46080" cy="55080"/>
            </a:xfrm>
            <a:custGeom>
              <a:avLst/>
              <a:gdLst/>
              <a:ahLst/>
              <a:rect l="l" t="t" r="r" b="b"/>
              <a:pathLst>
                <a:path w="739" h="882">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w="0">
              <a:noFill/>
            </a:ln>
          </p:spPr>
          <p:style>
            <a:lnRef idx="0"/>
            <a:fillRef idx="0"/>
            <a:effectRef idx="0"/>
            <a:fontRef idx="minor"/>
          </p:style>
        </p:sp>
        <p:sp>
          <p:nvSpPr>
            <p:cNvPr id="504" name="Google Shape;514;p50"/>
            <p:cNvSpPr/>
            <p:nvPr/>
          </p:nvSpPr>
          <p:spPr>
            <a:xfrm>
              <a:off x="8173800" y="5332320"/>
              <a:ext cx="97560" cy="94680"/>
            </a:xfrm>
            <a:custGeom>
              <a:avLst/>
              <a:gdLst/>
              <a:ahLst/>
              <a:rect l="l" t="t" r="r" b="b"/>
              <a:pathLst>
                <a:path w="1560" h="1513">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w="0">
              <a:noFill/>
            </a:ln>
          </p:spPr>
          <p:style>
            <a:lnRef idx="0"/>
            <a:fillRef idx="0"/>
            <a:effectRef idx="0"/>
            <a:fontRef idx="minor"/>
          </p:style>
        </p:sp>
        <p:sp>
          <p:nvSpPr>
            <p:cNvPr id="505" name="Google Shape;515;p50"/>
            <p:cNvSpPr/>
            <p:nvPr/>
          </p:nvSpPr>
          <p:spPr>
            <a:xfrm>
              <a:off x="7771680" y="5424120"/>
              <a:ext cx="97560" cy="93960"/>
            </a:xfrm>
            <a:custGeom>
              <a:avLst/>
              <a:gdLst/>
              <a:ahLst/>
              <a:rect l="l" t="t" r="r" b="b"/>
              <a:pathLst>
                <a:path w="1561" h="1501">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w="0">
              <a:noFill/>
            </a:ln>
          </p:spPr>
          <p:style>
            <a:lnRef idx="0"/>
            <a:fillRef idx="0"/>
            <a:effectRef idx="0"/>
            <a:fontRef idx="minor"/>
          </p:style>
        </p:sp>
        <p:sp>
          <p:nvSpPr>
            <p:cNvPr id="506" name="Google Shape;516;p50"/>
            <p:cNvSpPr/>
            <p:nvPr/>
          </p:nvSpPr>
          <p:spPr>
            <a:xfrm>
              <a:off x="7923240" y="5684400"/>
              <a:ext cx="97560" cy="94680"/>
            </a:xfrm>
            <a:custGeom>
              <a:avLst/>
              <a:gdLst/>
              <a:ahLst/>
              <a:rect l="l" t="t" r="r" b="b"/>
              <a:pathLst>
                <a:path w="1561" h="1513">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507" name="Google Shape;517;p50"/>
            <p:cNvSpPr/>
            <p:nvPr/>
          </p:nvSpPr>
          <p:spPr>
            <a:xfrm>
              <a:off x="8653680" y="5289120"/>
              <a:ext cx="97560" cy="94680"/>
            </a:xfrm>
            <a:custGeom>
              <a:avLst/>
              <a:gdLst/>
              <a:ahLst/>
              <a:rect l="l" t="t" r="r" b="b"/>
              <a:pathLst>
                <a:path w="1560" h="1513">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w="0">
              <a:noFill/>
            </a:ln>
          </p:spPr>
          <p:style>
            <a:lnRef idx="0"/>
            <a:fillRef idx="0"/>
            <a:effectRef idx="0"/>
            <a:fontRef idx="minor"/>
          </p:style>
        </p:sp>
        <p:sp>
          <p:nvSpPr>
            <p:cNvPr id="508" name="Google Shape;518;p50"/>
            <p:cNvSpPr/>
            <p:nvPr/>
          </p:nvSpPr>
          <p:spPr>
            <a:xfrm>
              <a:off x="8281440" y="5006520"/>
              <a:ext cx="96840" cy="94680"/>
            </a:xfrm>
            <a:custGeom>
              <a:avLst/>
              <a:gdLst/>
              <a:ahLst/>
              <a:rect l="l" t="t" r="r" b="b"/>
              <a:pathLst>
                <a:path w="1549" h="1514">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509" name="Google Shape;519;p50"/>
            <p:cNvSpPr/>
            <p:nvPr/>
          </p:nvSpPr>
          <p:spPr>
            <a:xfrm>
              <a:off x="8220240" y="5328000"/>
              <a:ext cx="95400" cy="107280"/>
            </a:xfrm>
            <a:custGeom>
              <a:avLst/>
              <a:gdLst/>
              <a:ahLst/>
              <a:rect l="l" t="t" r="r" b="b"/>
              <a:pathLst>
                <a:path w="1525" h="1716">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w="0">
              <a:noFill/>
            </a:ln>
          </p:spPr>
          <p:style>
            <a:lnRef idx="0"/>
            <a:fillRef idx="0"/>
            <a:effectRef idx="0"/>
            <a:fontRef idx="minor"/>
          </p:style>
        </p:sp>
        <p:sp>
          <p:nvSpPr>
            <p:cNvPr id="510" name="Google Shape;520;p50"/>
            <p:cNvSpPr/>
            <p:nvPr/>
          </p:nvSpPr>
          <p:spPr>
            <a:xfrm>
              <a:off x="7728840" y="5640120"/>
              <a:ext cx="94680" cy="107280"/>
            </a:xfrm>
            <a:custGeom>
              <a:avLst/>
              <a:gdLst/>
              <a:ahLst/>
              <a:rect l="l" t="t" r="r" b="b"/>
              <a:pathLst>
                <a:path w="1514" h="1715">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w="0">
              <a:noFill/>
            </a:ln>
          </p:spPr>
          <p:style>
            <a:lnRef idx="0"/>
            <a:fillRef idx="0"/>
            <a:effectRef idx="0"/>
            <a:fontRef idx="minor"/>
          </p:style>
        </p:sp>
        <p:sp>
          <p:nvSpPr>
            <p:cNvPr id="511" name="Google Shape;521;p50"/>
            <p:cNvSpPr/>
            <p:nvPr/>
          </p:nvSpPr>
          <p:spPr>
            <a:xfrm>
              <a:off x="7577280" y="5414400"/>
              <a:ext cx="94680" cy="107280"/>
            </a:xfrm>
            <a:custGeom>
              <a:avLst/>
              <a:gdLst/>
              <a:ahLst/>
              <a:rect l="l" t="t" r="r" b="b"/>
              <a:pathLst>
                <a:path w="1513" h="1716">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w="0">
              <a:noFill/>
            </a:ln>
          </p:spPr>
          <p:style>
            <a:lnRef idx="0"/>
            <a:fillRef idx="0"/>
            <a:effectRef idx="0"/>
            <a:fontRef idx="minor"/>
          </p:style>
        </p:sp>
        <p:sp>
          <p:nvSpPr>
            <p:cNvPr id="512" name="Google Shape;522;p50"/>
            <p:cNvSpPr/>
            <p:nvPr/>
          </p:nvSpPr>
          <p:spPr>
            <a:xfrm>
              <a:off x="8461440" y="5132160"/>
              <a:ext cx="95400" cy="108000"/>
            </a:xfrm>
            <a:custGeom>
              <a:avLst/>
              <a:gdLst/>
              <a:ahLst/>
              <a:rect l="l" t="t" r="r" b="b"/>
              <a:pathLst>
                <a:path w="1525" h="1727">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w="0">
              <a:noFill/>
            </a:ln>
          </p:spPr>
          <p:style>
            <a:lnRef idx="0"/>
            <a:fillRef idx="0"/>
            <a:effectRef idx="0"/>
            <a:fontRef idx="minor"/>
          </p:style>
        </p:sp>
        <p:sp>
          <p:nvSpPr>
            <p:cNvPr id="513" name="Google Shape;523;p50"/>
            <p:cNvSpPr/>
            <p:nvPr/>
          </p:nvSpPr>
          <p:spPr>
            <a:xfrm>
              <a:off x="7696800" y="5167800"/>
              <a:ext cx="94680" cy="108000"/>
            </a:xfrm>
            <a:custGeom>
              <a:avLst/>
              <a:gdLst/>
              <a:ahLst/>
              <a:rect l="l" t="t" r="r" b="b"/>
              <a:pathLst>
                <a:path w="1513" h="1728">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w="0">
              <a:noFill/>
            </a:ln>
          </p:spPr>
          <p:style>
            <a:lnRef idx="0"/>
            <a:fillRef idx="0"/>
            <a:effectRef idx="0"/>
            <a:fontRef idx="minor"/>
          </p:style>
        </p:sp>
        <p:sp>
          <p:nvSpPr>
            <p:cNvPr id="514" name="Google Shape;524;p50"/>
            <p:cNvSpPr/>
            <p:nvPr/>
          </p:nvSpPr>
          <p:spPr>
            <a:xfrm>
              <a:off x="8436960" y="5298840"/>
              <a:ext cx="94680" cy="107280"/>
            </a:xfrm>
            <a:custGeom>
              <a:avLst/>
              <a:gdLst/>
              <a:ahLst/>
              <a:rect l="l" t="t" r="r" b="b"/>
              <a:pathLst>
                <a:path w="1513" h="1715">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w="0">
              <a:noFill/>
            </a:ln>
          </p:spPr>
          <p:style>
            <a:lnRef idx="0"/>
            <a:fillRef idx="0"/>
            <a:effectRef idx="0"/>
            <a:fontRef idx="minor"/>
          </p:style>
        </p:sp>
        <p:sp>
          <p:nvSpPr>
            <p:cNvPr id="515" name="Google Shape;525;p50"/>
            <p:cNvSpPr/>
            <p:nvPr/>
          </p:nvSpPr>
          <p:spPr>
            <a:xfrm>
              <a:off x="7612560" y="5770440"/>
              <a:ext cx="66240" cy="64080"/>
            </a:xfrm>
            <a:custGeom>
              <a:avLst/>
              <a:gdLst/>
              <a:ahLst/>
              <a:rect l="l" t="t" r="r" b="b"/>
              <a:pathLst>
                <a:path w="1061" h="1025">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w="0">
              <a:noFill/>
            </a:ln>
          </p:spPr>
          <p:style>
            <a:lnRef idx="0"/>
            <a:fillRef idx="0"/>
            <a:effectRef idx="0"/>
            <a:fontRef idx="minor"/>
          </p:style>
        </p:sp>
        <p:sp>
          <p:nvSpPr>
            <p:cNvPr id="516" name="Google Shape;526;p50"/>
            <p:cNvSpPr/>
            <p:nvPr/>
          </p:nvSpPr>
          <p:spPr>
            <a:xfrm>
              <a:off x="7406280" y="5301000"/>
              <a:ext cx="66240" cy="64080"/>
            </a:xfrm>
            <a:custGeom>
              <a:avLst/>
              <a:gdLst/>
              <a:ahLst/>
              <a:rect l="l" t="t" r="r" b="b"/>
              <a:pathLst>
                <a:path w="1061" h="1025">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w="0">
              <a:noFill/>
            </a:ln>
          </p:spPr>
          <p:style>
            <a:lnRef idx="0"/>
            <a:fillRef idx="0"/>
            <a:effectRef idx="0"/>
            <a:fontRef idx="minor"/>
          </p:style>
        </p:sp>
        <p:sp>
          <p:nvSpPr>
            <p:cNvPr id="517" name="Google Shape;527;p50"/>
            <p:cNvSpPr/>
            <p:nvPr/>
          </p:nvSpPr>
          <p:spPr>
            <a:xfrm>
              <a:off x="8214120" y="4870440"/>
              <a:ext cx="75240" cy="57240"/>
            </a:xfrm>
            <a:custGeom>
              <a:avLst/>
              <a:gdLst/>
              <a:ahLst/>
              <a:rect l="l" t="t" r="r" b="b"/>
              <a:pathLst>
                <a:path w="1203" h="918">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w="0">
              <a:noFill/>
            </a:ln>
          </p:spPr>
          <p:style>
            <a:lnRef idx="0"/>
            <a:fillRef idx="0"/>
            <a:effectRef idx="0"/>
            <a:fontRef idx="minor"/>
          </p:style>
        </p:sp>
        <p:sp>
          <p:nvSpPr>
            <p:cNvPr id="518" name="Google Shape;528;p50"/>
            <p:cNvSpPr/>
            <p:nvPr/>
          </p:nvSpPr>
          <p:spPr>
            <a:xfrm>
              <a:off x="8174520" y="5139360"/>
              <a:ext cx="75240" cy="57960"/>
            </a:xfrm>
            <a:custGeom>
              <a:avLst/>
              <a:gdLst/>
              <a:ahLst/>
              <a:rect l="l" t="t" r="r" b="b"/>
              <a:pathLst>
                <a:path w="1203" h="929">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w="0">
              <a:noFill/>
            </a:ln>
          </p:spPr>
          <p:style>
            <a:lnRef idx="0"/>
            <a:fillRef idx="0"/>
            <a:effectRef idx="0"/>
            <a:fontRef idx="minor"/>
          </p:style>
        </p:sp>
        <p:sp>
          <p:nvSpPr>
            <p:cNvPr id="519" name="Google Shape;529;p50"/>
            <p:cNvSpPr/>
            <p:nvPr/>
          </p:nvSpPr>
          <p:spPr>
            <a:xfrm>
              <a:off x="7618320" y="5118480"/>
              <a:ext cx="75240" cy="57240"/>
            </a:xfrm>
            <a:custGeom>
              <a:avLst/>
              <a:gdLst/>
              <a:ahLst/>
              <a:rect l="l" t="t" r="r" b="b"/>
              <a:pathLst>
                <a:path w="1204" h="918">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w="0">
              <a:noFill/>
            </a:ln>
          </p:spPr>
          <p:style>
            <a:lnRef idx="0"/>
            <a:fillRef idx="0"/>
            <a:effectRef idx="0"/>
            <a:fontRef idx="minor"/>
          </p:style>
        </p:sp>
        <p:sp>
          <p:nvSpPr>
            <p:cNvPr id="520" name="Google Shape;530;p50"/>
            <p:cNvSpPr/>
            <p:nvPr/>
          </p:nvSpPr>
          <p:spPr>
            <a:xfrm>
              <a:off x="7733520" y="4878000"/>
              <a:ext cx="75240" cy="57240"/>
            </a:xfrm>
            <a:custGeom>
              <a:avLst/>
              <a:gdLst/>
              <a:ahLst/>
              <a:rect l="l" t="t" r="r" b="b"/>
              <a:pathLst>
                <a:path w="1203" h="917">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w="0">
              <a:noFill/>
            </a:ln>
          </p:spPr>
          <p:style>
            <a:lnRef idx="0"/>
            <a:fillRef idx="0"/>
            <a:effectRef idx="0"/>
            <a:fontRef idx="minor"/>
          </p:style>
        </p:sp>
        <p:sp>
          <p:nvSpPr>
            <p:cNvPr id="521" name="Google Shape;531;p50"/>
            <p:cNvSpPr/>
            <p:nvPr/>
          </p:nvSpPr>
          <p:spPr>
            <a:xfrm>
              <a:off x="7430760" y="5613480"/>
              <a:ext cx="75240" cy="57240"/>
            </a:xfrm>
            <a:custGeom>
              <a:avLst/>
              <a:gdLst/>
              <a:ahLst/>
              <a:rect l="l" t="t" r="r" b="b"/>
              <a:pathLst>
                <a:path w="1203" h="918">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522" name="Google Shape;532;p50"/>
            <p:cNvSpPr/>
            <p:nvPr/>
          </p:nvSpPr>
          <p:spPr>
            <a:xfrm>
              <a:off x="8040600" y="4962240"/>
              <a:ext cx="75240" cy="57960"/>
            </a:xfrm>
            <a:custGeom>
              <a:avLst/>
              <a:gdLst/>
              <a:ahLst/>
              <a:rect l="l" t="t" r="r" b="b"/>
              <a:pathLst>
                <a:path w="1204" h="93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523" name="Google Shape;533;p50"/>
            <p:cNvSpPr/>
            <p:nvPr/>
          </p:nvSpPr>
          <p:spPr>
            <a:xfrm>
              <a:off x="7237800" y="5313600"/>
              <a:ext cx="75240" cy="57240"/>
            </a:xfrm>
            <a:custGeom>
              <a:avLst/>
              <a:gdLst/>
              <a:ahLst/>
              <a:rect l="l" t="t" r="r" b="b"/>
              <a:pathLst>
                <a:path w="1204" h="918">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524" name="Google Shape;534;p50"/>
            <p:cNvSpPr/>
            <p:nvPr/>
          </p:nvSpPr>
          <p:spPr>
            <a:xfrm>
              <a:off x="7129440" y="5531760"/>
              <a:ext cx="167760" cy="130680"/>
            </a:xfrm>
            <a:custGeom>
              <a:avLst/>
              <a:gdLst/>
              <a:ahLst/>
              <a:rect l="l" t="t" r="r" b="b"/>
              <a:pathLst>
                <a:path w="2680" h="2085">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w="0">
              <a:noFill/>
            </a:ln>
          </p:spPr>
          <p:style>
            <a:lnRef idx="0"/>
            <a:fillRef idx="0"/>
            <a:effectRef idx="0"/>
            <a:fontRef idx="minor"/>
          </p:style>
        </p:sp>
        <p:sp>
          <p:nvSpPr>
            <p:cNvPr id="525" name="Google Shape;535;p50"/>
            <p:cNvSpPr/>
            <p:nvPr/>
          </p:nvSpPr>
          <p:spPr>
            <a:xfrm>
              <a:off x="8472600" y="4758480"/>
              <a:ext cx="150840" cy="117720"/>
            </a:xfrm>
            <a:custGeom>
              <a:avLst/>
              <a:gdLst/>
              <a:ahLst/>
              <a:rect l="l" t="t" r="r" b="b"/>
              <a:pathLst>
                <a:path w="2406" h="1882">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w="0">
              <a:noFill/>
            </a:ln>
          </p:spPr>
          <p:style>
            <a:lnRef idx="0"/>
            <a:fillRef idx="0"/>
            <a:effectRef idx="0"/>
            <a:fontRef idx="minor"/>
          </p:style>
        </p:sp>
        <p:sp>
          <p:nvSpPr>
            <p:cNvPr id="526" name="Google Shape;536;p50"/>
            <p:cNvSpPr/>
            <p:nvPr/>
          </p:nvSpPr>
          <p:spPr>
            <a:xfrm>
              <a:off x="8197560" y="4628880"/>
              <a:ext cx="75240" cy="57960"/>
            </a:xfrm>
            <a:custGeom>
              <a:avLst/>
              <a:gdLst/>
              <a:ahLst/>
              <a:rect l="l" t="t" r="r" b="b"/>
              <a:pathLst>
                <a:path w="1203" h="929">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w="0">
              <a:noFill/>
            </a:ln>
          </p:spPr>
          <p:style>
            <a:lnRef idx="0"/>
            <a:fillRef idx="0"/>
            <a:effectRef idx="0"/>
            <a:fontRef idx="minor"/>
          </p:style>
        </p:sp>
        <p:sp>
          <p:nvSpPr>
            <p:cNvPr id="527" name="Google Shape;537;p50"/>
            <p:cNvSpPr/>
            <p:nvPr/>
          </p:nvSpPr>
          <p:spPr>
            <a:xfrm>
              <a:off x="7527960" y="4955040"/>
              <a:ext cx="75240" cy="57240"/>
            </a:xfrm>
            <a:custGeom>
              <a:avLst/>
              <a:gdLst/>
              <a:ahLst/>
              <a:rect l="l" t="t" r="r" b="b"/>
              <a:pathLst>
                <a:path w="1203" h="918">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528" name="Google Shape;538;p50"/>
            <p:cNvSpPr/>
            <p:nvPr/>
          </p:nvSpPr>
          <p:spPr>
            <a:xfrm>
              <a:off x="7396560" y="5122440"/>
              <a:ext cx="75240" cy="57240"/>
            </a:xfrm>
            <a:custGeom>
              <a:avLst/>
              <a:gdLst/>
              <a:ahLst/>
              <a:rect l="l" t="t" r="r" b="b"/>
              <a:pathLst>
                <a:path w="1204" h="918">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w="0">
              <a:noFill/>
            </a:ln>
          </p:spPr>
          <p:style>
            <a:lnRef idx="0"/>
            <a:fillRef idx="0"/>
            <a:effectRef idx="0"/>
            <a:fontRef idx="minor"/>
          </p:style>
        </p:sp>
        <p:sp>
          <p:nvSpPr>
            <p:cNvPr id="529" name="Google Shape;539;p50"/>
            <p:cNvSpPr/>
            <p:nvPr/>
          </p:nvSpPr>
          <p:spPr>
            <a:xfrm>
              <a:off x="7649640" y="5985720"/>
              <a:ext cx="97560" cy="94680"/>
            </a:xfrm>
            <a:custGeom>
              <a:avLst/>
              <a:gdLst/>
              <a:ahLst/>
              <a:rect l="l" t="t" r="r" b="b"/>
              <a:pathLst>
                <a:path w="1561" h="1513">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w="0">
              <a:noFill/>
            </a:ln>
          </p:spPr>
          <p:style>
            <a:lnRef idx="0"/>
            <a:fillRef idx="0"/>
            <a:effectRef idx="0"/>
            <a:fontRef idx="minor"/>
          </p:style>
        </p:sp>
        <p:sp>
          <p:nvSpPr>
            <p:cNvPr id="530" name="Google Shape;540;p50"/>
            <p:cNvSpPr/>
            <p:nvPr/>
          </p:nvSpPr>
          <p:spPr>
            <a:xfrm>
              <a:off x="7438320" y="5758920"/>
              <a:ext cx="97560" cy="94680"/>
            </a:xfrm>
            <a:custGeom>
              <a:avLst/>
              <a:gdLst/>
              <a:ahLst/>
              <a:rect l="l" t="t" r="r" b="b"/>
              <a:pathLst>
                <a:path w="1561" h="1513">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w="0">
              <a:noFill/>
            </a:ln>
          </p:spPr>
          <p:style>
            <a:lnRef idx="0"/>
            <a:fillRef idx="0"/>
            <a:effectRef idx="0"/>
            <a:fontRef idx="minor"/>
          </p:style>
        </p:sp>
        <p:sp>
          <p:nvSpPr>
            <p:cNvPr id="531" name="Google Shape;541;p50"/>
            <p:cNvSpPr/>
            <p:nvPr/>
          </p:nvSpPr>
          <p:spPr>
            <a:xfrm>
              <a:off x="7914960" y="6155280"/>
              <a:ext cx="140040" cy="135000"/>
            </a:xfrm>
            <a:custGeom>
              <a:avLst/>
              <a:gdLst/>
              <a:ahLst/>
              <a:rect l="l" t="t" r="r" b="b"/>
              <a:pathLst>
                <a:path w="2239" h="2156">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w="0">
              <a:noFill/>
            </a:ln>
          </p:spPr>
          <p:style>
            <a:lnRef idx="0"/>
            <a:fillRef idx="0"/>
            <a:effectRef idx="0"/>
            <a:fontRef idx="minor"/>
          </p:style>
        </p:sp>
        <p:sp>
          <p:nvSpPr>
            <p:cNvPr id="532" name="Google Shape;542;p50"/>
            <p:cNvSpPr/>
            <p:nvPr/>
          </p:nvSpPr>
          <p:spPr>
            <a:xfrm>
              <a:off x="7279920" y="5006520"/>
              <a:ext cx="66240" cy="63360"/>
            </a:xfrm>
            <a:custGeom>
              <a:avLst/>
              <a:gdLst/>
              <a:ahLst/>
              <a:rect l="l" t="t" r="r" b="b"/>
              <a:pathLst>
                <a:path w="1060" h="1013">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w="0">
              <a:noFill/>
            </a:ln>
          </p:spPr>
          <p:style>
            <a:lnRef idx="0"/>
            <a:fillRef idx="0"/>
            <a:effectRef idx="0"/>
            <a:fontRef idx="minor"/>
          </p:style>
        </p:sp>
        <p:sp>
          <p:nvSpPr>
            <p:cNvPr id="533" name="Google Shape;543;p50"/>
            <p:cNvSpPr/>
            <p:nvPr/>
          </p:nvSpPr>
          <p:spPr>
            <a:xfrm>
              <a:off x="7013880" y="5188680"/>
              <a:ext cx="66240" cy="64080"/>
            </a:xfrm>
            <a:custGeom>
              <a:avLst/>
              <a:gdLst/>
              <a:ahLst/>
              <a:rect l="l" t="t" r="r" b="b"/>
              <a:pathLst>
                <a:path w="1061" h="1024">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w="0">
              <a:noFill/>
            </a:ln>
          </p:spPr>
          <p:style>
            <a:lnRef idx="0"/>
            <a:fillRef idx="0"/>
            <a:effectRef idx="0"/>
            <a:fontRef idx="minor"/>
          </p:style>
        </p:sp>
        <p:sp>
          <p:nvSpPr>
            <p:cNvPr id="534" name="Google Shape;544;p50"/>
            <p:cNvSpPr/>
            <p:nvPr/>
          </p:nvSpPr>
          <p:spPr>
            <a:xfrm>
              <a:off x="9492840" y="6623280"/>
              <a:ext cx="543960" cy="469800"/>
            </a:xfrm>
            <a:custGeom>
              <a:avLst/>
              <a:gdLst/>
              <a:ahLst/>
              <a:rect l="l" t="t" r="r" b="b"/>
              <a:pathLst>
                <a:path w="8669" h="749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w="0">
              <a:noFill/>
            </a:ln>
          </p:spPr>
          <p:style>
            <a:lnRef idx="0"/>
            <a:fillRef idx="0"/>
            <a:effectRef idx="0"/>
            <a:fontRef idx="minor"/>
          </p:style>
        </p:sp>
        <p:sp>
          <p:nvSpPr>
            <p:cNvPr id="535" name="Google Shape;545;p50"/>
            <p:cNvSpPr/>
            <p:nvPr/>
          </p:nvSpPr>
          <p:spPr>
            <a:xfrm>
              <a:off x="9337320" y="6791400"/>
              <a:ext cx="98280" cy="111960"/>
            </a:xfrm>
            <a:custGeom>
              <a:avLst/>
              <a:gdLst/>
              <a:ahLst/>
              <a:rect l="l" t="t" r="r" b="b"/>
              <a:pathLst>
                <a:path w="1572" h="1787">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w="0">
              <a:noFill/>
            </a:ln>
          </p:spPr>
          <p:style>
            <a:lnRef idx="0"/>
            <a:fillRef idx="0"/>
            <a:effectRef idx="0"/>
            <a:fontRef idx="minor"/>
          </p:style>
        </p:sp>
        <p:sp>
          <p:nvSpPr>
            <p:cNvPr id="536" name="Google Shape;546;p50"/>
            <p:cNvSpPr/>
            <p:nvPr/>
          </p:nvSpPr>
          <p:spPr>
            <a:xfrm>
              <a:off x="9423360" y="6339240"/>
              <a:ext cx="98280" cy="112680"/>
            </a:xfrm>
            <a:custGeom>
              <a:avLst/>
              <a:gdLst/>
              <a:ahLst/>
              <a:rect l="l" t="t" r="r" b="b"/>
              <a:pathLst>
                <a:path w="1573" h="1799">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w="0">
              <a:noFill/>
            </a:ln>
          </p:spPr>
          <p:style>
            <a:lnRef idx="0"/>
            <a:fillRef idx="0"/>
            <a:effectRef idx="0"/>
            <a:fontRef idx="minor"/>
          </p:style>
        </p:sp>
        <p:sp>
          <p:nvSpPr>
            <p:cNvPr id="537" name="Google Shape;547;p50"/>
            <p:cNvSpPr/>
            <p:nvPr/>
          </p:nvSpPr>
          <p:spPr>
            <a:xfrm>
              <a:off x="9006480" y="6662160"/>
              <a:ext cx="174600" cy="195480"/>
            </a:xfrm>
            <a:custGeom>
              <a:avLst/>
              <a:gdLst/>
              <a:ahLst/>
              <a:rect l="l" t="t" r="r" b="b"/>
              <a:pathLst>
                <a:path w="2787" h="312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w="0">
              <a:noFill/>
            </a:ln>
          </p:spPr>
          <p:style>
            <a:lnRef idx="0"/>
            <a:fillRef idx="0"/>
            <a:effectRef idx="0"/>
            <a:fontRef idx="minor"/>
          </p:style>
        </p:sp>
        <p:sp>
          <p:nvSpPr>
            <p:cNvPr id="538" name="Google Shape;548;p50"/>
            <p:cNvSpPr/>
            <p:nvPr/>
          </p:nvSpPr>
          <p:spPr>
            <a:xfrm>
              <a:off x="9397800" y="6555960"/>
              <a:ext cx="99000" cy="112680"/>
            </a:xfrm>
            <a:custGeom>
              <a:avLst/>
              <a:gdLst/>
              <a:ahLst/>
              <a:rect l="l" t="t" r="r" b="b"/>
              <a:pathLst>
                <a:path w="1585" h="1799">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w="0">
              <a:noFill/>
            </a:ln>
          </p:spPr>
          <p:style>
            <a:lnRef idx="0"/>
            <a:fillRef idx="0"/>
            <a:effectRef idx="0"/>
            <a:fontRef idx="minor"/>
          </p:style>
        </p:sp>
        <p:sp>
          <p:nvSpPr>
            <p:cNvPr id="539" name="Google Shape;549;p50"/>
            <p:cNvSpPr/>
            <p:nvPr/>
          </p:nvSpPr>
          <p:spPr>
            <a:xfrm>
              <a:off x="9605880" y="6350400"/>
              <a:ext cx="98280" cy="111960"/>
            </a:xfrm>
            <a:custGeom>
              <a:avLst/>
              <a:gdLst/>
              <a:ahLst/>
              <a:rect l="l" t="t" r="r" b="b"/>
              <a:pathLst>
                <a:path w="1573" h="1787">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w="0">
              <a:noFill/>
            </a:ln>
          </p:spPr>
          <p:style>
            <a:lnRef idx="0"/>
            <a:fillRef idx="0"/>
            <a:effectRef idx="0"/>
            <a:fontRef idx="minor"/>
          </p:style>
        </p:sp>
        <p:sp>
          <p:nvSpPr>
            <p:cNvPr id="540" name="Google Shape;550;p50"/>
            <p:cNvSpPr/>
            <p:nvPr/>
          </p:nvSpPr>
          <p:spPr>
            <a:xfrm>
              <a:off x="9617040" y="6182280"/>
              <a:ext cx="78120" cy="60120"/>
            </a:xfrm>
            <a:custGeom>
              <a:avLst/>
              <a:gdLst/>
              <a:ahLst/>
              <a:rect l="l" t="t" r="r" b="b"/>
              <a:pathLst>
                <a:path w="1251" h="965">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w="0">
              <a:noFill/>
            </a:ln>
          </p:spPr>
          <p:style>
            <a:lnRef idx="0"/>
            <a:fillRef idx="0"/>
            <a:effectRef idx="0"/>
            <a:fontRef idx="minor"/>
          </p:style>
        </p:sp>
        <p:sp>
          <p:nvSpPr>
            <p:cNvPr id="541" name="Google Shape;551;p50"/>
            <p:cNvSpPr/>
            <p:nvPr/>
          </p:nvSpPr>
          <p:spPr>
            <a:xfrm>
              <a:off x="9396360" y="6131880"/>
              <a:ext cx="78120" cy="60120"/>
            </a:xfrm>
            <a:custGeom>
              <a:avLst/>
              <a:gdLst/>
              <a:ahLst/>
              <a:rect l="l" t="t" r="r" b="b"/>
              <a:pathLst>
                <a:path w="1251" h="966">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542" name="Google Shape;552;p50"/>
            <p:cNvSpPr/>
            <p:nvPr/>
          </p:nvSpPr>
          <p:spPr>
            <a:xfrm>
              <a:off x="9380160" y="5773320"/>
              <a:ext cx="78120" cy="59400"/>
            </a:xfrm>
            <a:custGeom>
              <a:avLst/>
              <a:gdLst/>
              <a:ahLst/>
              <a:rect l="l" t="t" r="r" b="b"/>
              <a:pathLst>
                <a:path w="1252" h="954">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543" name="Google Shape;553;p50"/>
            <p:cNvSpPr/>
            <p:nvPr/>
          </p:nvSpPr>
          <p:spPr>
            <a:xfrm>
              <a:off x="9160200" y="5813640"/>
              <a:ext cx="78840" cy="60120"/>
            </a:xfrm>
            <a:custGeom>
              <a:avLst/>
              <a:gdLst/>
              <a:ahLst/>
              <a:rect l="l" t="t" r="r" b="b"/>
              <a:pathLst>
                <a:path w="1263" h="966">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w="0">
              <a:noFill/>
            </a:ln>
          </p:spPr>
          <p:style>
            <a:lnRef idx="0"/>
            <a:fillRef idx="0"/>
            <a:effectRef idx="0"/>
            <a:fontRef idx="minor"/>
          </p:style>
        </p:sp>
        <p:sp>
          <p:nvSpPr>
            <p:cNvPr id="544" name="Google Shape;554;p50"/>
            <p:cNvSpPr/>
            <p:nvPr/>
          </p:nvSpPr>
          <p:spPr>
            <a:xfrm>
              <a:off x="9244800" y="6658920"/>
              <a:ext cx="78120" cy="59400"/>
            </a:xfrm>
            <a:custGeom>
              <a:avLst/>
              <a:gdLst/>
              <a:ahLst/>
              <a:rect l="l" t="t" r="r" b="b"/>
              <a:pathLst>
                <a:path w="1251" h="954">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545" name="Google Shape;555;p50"/>
            <p:cNvSpPr/>
            <p:nvPr/>
          </p:nvSpPr>
          <p:spPr>
            <a:xfrm>
              <a:off x="8847720" y="6680520"/>
              <a:ext cx="78120" cy="60120"/>
            </a:xfrm>
            <a:custGeom>
              <a:avLst/>
              <a:gdLst/>
              <a:ahLst/>
              <a:rect l="l" t="t" r="r" b="b"/>
              <a:pathLst>
                <a:path w="1251" h="966">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546" name="Google Shape;556;p50"/>
            <p:cNvSpPr/>
            <p:nvPr/>
          </p:nvSpPr>
          <p:spPr>
            <a:xfrm>
              <a:off x="8539920" y="6566400"/>
              <a:ext cx="78120" cy="60120"/>
            </a:xfrm>
            <a:custGeom>
              <a:avLst/>
              <a:gdLst/>
              <a:ahLst/>
              <a:rect l="l" t="t" r="r" b="b"/>
              <a:pathLst>
                <a:path w="1251" h="965">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547" name="Google Shape;557;p50"/>
            <p:cNvSpPr/>
            <p:nvPr/>
          </p:nvSpPr>
          <p:spPr>
            <a:xfrm>
              <a:off x="9362880" y="7092360"/>
              <a:ext cx="78120" cy="60120"/>
            </a:xfrm>
            <a:custGeom>
              <a:avLst/>
              <a:gdLst/>
              <a:ahLst/>
              <a:rect l="l" t="t" r="r" b="b"/>
              <a:pathLst>
                <a:path w="1251" h="965">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548" name="Google Shape;558;p50"/>
            <p:cNvSpPr/>
            <p:nvPr/>
          </p:nvSpPr>
          <p:spPr>
            <a:xfrm>
              <a:off x="7942680" y="4550400"/>
              <a:ext cx="75240" cy="57960"/>
            </a:xfrm>
            <a:custGeom>
              <a:avLst/>
              <a:gdLst/>
              <a:ahLst/>
              <a:rect l="l" t="t" r="r" b="b"/>
              <a:pathLst>
                <a:path w="1203" h="929">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549" name="Google Shape;559;p50"/>
            <p:cNvSpPr/>
            <p:nvPr/>
          </p:nvSpPr>
          <p:spPr>
            <a:xfrm>
              <a:off x="7431480" y="4541400"/>
              <a:ext cx="199440" cy="154440"/>
            </a:xfrm>
            <a:custGeom>
              <a:avLst/>
              <a:gdLst/>
              <a:ahLst/>
              <a:rect l="l" t="t" r="r" b="b"/>
              <a:pathLst>
                <a:path w="3180" h="2465">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w="0">
              <a:noFill/>
            </a:ln>
          </p:spPr>
          <p:style>
            <a:lnRef idx="0"/>
            <a:fillRef idx="0"/>
            <a:effectRef idx="0"/>
            <a:fontRef idx="minor"/>
          </p:style>
        </p:sp>
        <p:sp>
          <p:nvSpPr>
            <p:cNvPr id="550" name="Google Shape;560;p50"/>
            <p:cNvSpPr/>
            <p:nvPr/>
          </p:nvSpPr>
          <p:spPr>
            <a:xfrm>
              <a:off x="7041240" y="4781520"/>
              <a:ext cx="75240" cy="57960"/>
            </a:xfrm>
            <a:custGeom>
              <a:avLst/>
              <a:gdLst/>
              <a:ahLst/>
              <a:rect l="l" t="t" r="r" b="b"/>
              <a:pathLst>
                <a:path w="1203" h="929">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551" name="Google Shape;561;p50"/>
            <p:cNvSpPr/>
            <p:nvPr/>
          </p:nvSpPr>
          <p:spPr>
            <a:xfrm>
              <a:off x="6697440" y="5132160"/>
              <a:ext cx="75240" cy="57240"/>
            </a:xfrm>
            <a:custGeom>
              <a:avLst/>
              <a:gdLst/>
              <a:ahLst/>
              <a:rect l="l" t="t" r="r" b="b"/>
              <a:pathLst>
                <a:path w="1203" h="917">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w="0">
              <a:noFill/>
            </a:ln>
          </p:spPr>
          <p:style>
            <a:lnRef idx="0"/>
            <a:fillRef idx="0"/>
            <a:effectRef idx="0"/>
            <a:fontRef idx="minor"/>
          </p:style>
        </p:sp>
        <p:sp>
          <p:nvSpPr>
            <p:cNvPr id="552" name="Google Shape;562;p50"/>
            <p:cNvSpPr/>
            <p:nvPr/>
          </p:nvSpPr>
          <p:spPr>
            <a:xfrm>
              <a:off x="6888960" y="5487840"/>
              <a:ext cx="75240" cy="57240"/>
            </a:xfrm>
            <a:custGeom>
              <a:avLst/>
              <a:gdLst/>
              <a:ahLst/>
              <a:rect l="l" t="t" r="r" b="b"/>
              <a:pathLst>
                <a:path w="1203" h="918">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w="0">
              <a:noFill/>
            </a:ln>
          </p:spPr>
          <p:style>
            <a:lnRef idx="0"/>
            <a:fillRef idx="0"/>
            <a:effectRef idx="0"/>
            <a:fontRef idx="minor"/>
          </p:style>
        </p:sp>
        <p:sp>
          <p:nvSpPr>
            <p:cNvPr id="553" name="Google Shape;563;p50"/>
            <p:cNvSpPr/>
            <p:nvPr/>
          </p:nvSpPr>
          <p:spPr>
            <a:xfrm>
              <a:off x="6420960" y="5348160"/>
              <a:ext cx="75240" cy="57960"/>
            </a:xfrm>
            <a:custGeom>
              <a:avLst/>
              <a:gdLst/>
              <a:ahLst/>
              <a:rect l="l" t="t" r="r" b="b"/>
              <a:pathLst>
                <a:path w="1203" h="929">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w="0">
              <a:noFill/>
            </a:ln>
          </p:spPr>
          <p:style>
            <a:lnRef idx="0"/>
            <a:fillRef idx="0"/>
            <a:effectRef idx="0"/>
            <a:fontRef idx="minor"/>
          </p:style>
        </p:sp>
        <p:sp>
          <p:nvSpPr>
            <p:cNvPr id="554" name="Google Shape;564;p50"/>
            <p:cNvSpPr/>
            <p:nvPr/>
          </p:nvSpPr>
          <p:spPr>
            <a:xfrm>
              <a:off x="7316280" y="4473360"/>
              <a:ext cx="65520" cy="64080"/>
            </a:xfrm>
            <a:custGeom>
              <a:avLst/>
              <a:gdLst/>
              <a:ahLst/>
              <a:rect l="l" t="t" r="r" b="b"/>
              <a:pathLst>
                <a:path w="1049" h="1025">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w="0">
              <a:noFill/>
            </a:ln>
          </p:spPr>
          <p:style>
            <a:lnRef idx="0"/>
            <a:fillRef idx="0"/>
            <a:effectRef idx="0"/>
            <a:fontRef idx="minor"/>
          </p:style>
        </p:sp>
        <p:sp>
          <p:nvSpPr>
            <p:cNvPr id="555" name="Google Shape;565;p50"/>
            <p:cNvSpPr/>
            <p:nvPr/>
          </p:nvSpPr>
          <p:spPr>
            <a:xfrm>
              <a:off x="6856200" y="4791240"/>
              <a:ext cx="66240" cy="64080"/>
            </a:xfrm>
            <a:custGeom>
              <a:avLst/>
              <a:gdLst/>
              <a:ahLst/>
              <a:rect l="l" t="t" r="r" b="b"/>
              <a:pathLst>
                <a:path w="1061" h="1025">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w="0">
              <a:noFill/>
            </a:ln>
          </p:spPr>
          <p:style>
            <a:lnRef idx="0"/>
            <a:fillRef idx="0"/>
            <a:effectRef idx="0"/>
            <a:fontRef idx="minor"/>
          </p:style>
        </p:sp>
        <p:sp>
          <p:nvSpPr>
            <p:cNvPr id="556" name="Google Shape;566;p50"/>
            <p:cNvSpPr/>
            <p:nvPr/>
          </p:nvSpPr>
          <p:spPr>
            <a:xfrm>
              <a:off x="7023600" y="5883120"/>
              <a:ext cx="66240" cy="63360"/>
            </a:xfrm>
            <a:custGeom>
              <a:avLst/>
              <a:gdLst/>
              <a:ahLst/>
              <a:rect l="l" t="t" r="r" b="b"/>
              <a:pathLst>
                <a:path w="1061" h="1013">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w="0">
              <a:noFill/>
            </a:ln>
          </p:spPr>
          <p:style>
            <a:lnRef idx="0"/>
            <a:fillRef idx="0"/>
            <a:effectRef idx="0"/>
            <a:fontRef idx="minor"/>
          </p:style>
        </p:sp>
        <p:sp>
          <p:nvSpPr>
            <p:cNvPr id="557" name="Google Shape;567;p50"/>
            <p:cNvSpPr/>
            <p:nvPr/>
          </p:nvSpPr>
          <p:spPr>
            <a:xfrm>
              <a:off x="7662600" y="4221720"/>
              <a:ext cx="66240" cy="63360"/>
            </a:xfrm>
            <a:custGeom>
              <a:avLst/>
              <a:gdLst/>
              <a:ahLst/>
              <a:rect l="l" t="t" r="r" b="b"/>
              <a:pathLst>
                <a:path w="1060" h="1013">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w="0">
              <a:noFill/>
            </a:ln>
          </p:spPr>
          <p:style>
            <a:lnRef idx="0"/>
            <a:fillRef idx="0"/>
            <a:effectRef idx="0"/>
            <a:fontRef idx="minor"/>
          </p:style>
        </p:sp>
        <p:sp>
          <p:nvSpPr>
            <p:cNvPr id="558" name="Google Shape;568;p50"/>
            <p:cNvSpPr/>
            <p:nvPr/>
          </p:nvSpPr>
          <p:spPr>
            <a:xfrm>
              <a:off x="8030880" y="3911400"/>
              <a:ext cx="66240" cy="63360"/>
            </a:xfrm>
            <a:custGeom>
              <a:avLst/>
              <a:gdLst/>
              <a:ahLst/>
              <a:rect l="l" t="t" r="r" b="b"/>
              <a:pathLst>
                <a:path w="1060" h="1013">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559" name="Google Shape;569;p50"/>
            <p:cNvSpPr/>
            <p:nvPr/>
          </p:nvSpPr>
          <p:spPr>
            <a:xfrm>
              <a:off x="7279920" y="4113360"/>
              <a:ext cx="66240" cy="63360"/>
            </a:xfrm>
            <a:custGeom>
              <a:avLst/>
              <a:gdLst/>
              <a:ahLst/>
              <a:rect l="l" t="t" r="r" b="b"/>
              <a:pathLst>
                <a:path w="1060" h="1014">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w="0">
              <a:noFill/>
            </a:ln>
          </p:spPr>
          <p:style>
            <a:lnRef idx="0"/>
            <a:fillRef idx="0"/>
            <a:effectRef idx="0"/>
            <a:fontRef idx="minor"/>
          </p:style>
        </p:sp>
        <p:sp>
          <p:nvSpPr>
            <p:cNvPr id="560" name="Google Shape;570;p50"/>
            <p:cNvSpPr/>
            <p:nvPr/>
          </p:nvSpPr>
          <p:spPr>
            <a:xfrm>
              <a:off x="7106400" y="4437720"/>
              <a:ext cx="65520" cy="63360"/>
            </a:xfrm>
            <a:custGeom>
              <a:avLst/>
              <a:gdLst/>
              <a:ahLst/>
              <a:rect l="l" t="t" r="r" b="b"/>
              <a:pathLst>
                <a:path w="1048" h="1013">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561" name="Google Shape;571;p50"/>
            <p:cNvSpPr/>
            <p:nvPr/>
          </p:nvSpPr>
          <p:spPr>
            <a:xfrm>
              <a:off x="6431400" y="4813560"/>
              <a:ext cx="66240" cy="63360"/>
            </a:xfrm>
            <a:custGeom>
              <a:avLst/>
              <a:gdLst/>
              <a:ahLst/>
              <a:rect l="l" t="t" r="r" b="b"/>
              <a:pathLst>
                <a:path w="1061" h="1013">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w="0">
              <a:noFill/>
            </a:ln>
          </p:spPr>
          <p:style>
            <a:lnRef idx="0"/>
            <a:fillRef idx="0"/>
            <a:effectRef idx="0"/>
            <a:fontRef idx="minor"/>
          </p:style>
        </p:sp>
        <p:sp>
          <p:nvSpPr>
            <p:cNvPr id="562" name="Google Shape;572;p50"/>
            <p:cNvSpPr/>
            <p:nvPr/>
          </p:nvSpPr>
          <p:spPr>
            <a:xfrm>
              <a:off x="8728920" y="5013720"/>
              <a:ext cx="96840" cy="94680"/>
            </a:xfrm>
            <a:custGeom>
              <a:avLst/>
              <a:gdLst/>
              <a:ahLst/>
              <a:rect l="l" t="t" r="r" b="b"/>
              <a:pathLst>
                <a:path w="1549" h="1514">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563" name="Google Shape;573;p50"/>
            <p:cNvSpPr/>
            <p:nvPr/>
          </p:nvSpPr>
          <p:spPr>
            <a:xfrm>
              <a:off x="7412040" y="6219360"/>
              <a:ext cx="97560" cy="94680"/>
            </a:xfrm>
            <a:custGeom>
              <a:avLst/>
              <a:gdLst/>
              <a:ahLst/>
              <a:rect l="l" t="t" r="r" b="b"/>
              <a:pathLst>
                <a:path w="1561" h="1513">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564" name="Google Shape;574;p50"/>
            <p:cNvSpPr/>
            <p:nvPr/>
          </p:nvSpPr>
          <p:spPr>
            <a:xfrm>
              <a:off x="8883000" y="4443480"/>
              <a:ext cx="75240" cy="57240"/>
            </a:xfrm>
            <a:custGeom>
              <a:avLst/>
              <a:gdLst/>
              <a:ahLst/>
              <a:rect l="l" t="t" r="r" b="b"/>
              <a:pathLst>
                <a:path w="1203" h="918">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w="0">
              <a:noFill/>
            </a:ln>
          </p:spPr>
          <p:style>
            <a:lnRef idx="0"/>
            <a:fillRef idx="0"/>
            <a:effectRef idx="0"/>
            <a:fontRef idx="minor"/>
          </p:style>
        </p:sp>
        <p:sp>
          <p:nvSpPr>
            <p:cNvPr id="565" name="Google Shape;575;p50"/>
            <p:cNvSpPr/>
            <p:nvPr/>
          </p:nvSpPr>
          <p:spPr>
            <a:xfrm>
              <a:off x="8528040" y="4292640"/>
              <a:ext cx="75240" cy="57960"/>
            </a:xfrm>
            <a:custGeom>
              <a:avLst/>
              <a:gdLst/>
              <a:ahLst/>
              <a:rect l="l" t="t" r="r" b="b"/>
              <a:pathLst>
                <a:path w="1204" h="93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566" name="Google Shape;576;p50"/>
            <p:cNvSpPr/>
            <p:nvPr/>
          </p:nvSpPr>
          <p:spPr>
            <a:xfrm>
              <a:off x="8249040" y="4182840"/>
              <a:ext cx="75240" cy="57960"/>
            </a:xfrm>
            <a:custGeom>
              <a:avLst/>
              <a:gdLst/>
              <a:ahLst/>
              <a:rect l="l" t="t" r="r" b="b"/>
              <a:pathLst>
                <a:path w="1204" h="929">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w="0">
              <a:noFill/>
            </a:ln>
          </p:spPr>
          <p:style>
            <a:lnRef idx="0"/>
            <a:fillRef idx="0"/>
            <a:effectRef idx="0"/>
            <a:fontRef idx="minor"/>
          </p:style>
        </p:sp>
        <p:sp>
          <p:nvSpPr>
            <p:cNvPr id="567" name="Google Shape;577;p50"/>
            <p:cNvSpPr/>
            <p:nvPr/>
          </p:nvSpPr>
          <p:spPr>
            <a:xfrm>
              <a:off x="7855200" y="5941440"/>
              <a:ext cx="46080" cy="54360"/>
            </a:xfrm>
            <a:custGeom>
              <a:avLst/>
              <a:gdLst/>
              <a:ahLst/>
              <a:rect l="l" t="t" r="r" b="b"/>
              <a:pathLst>
                <a:path w="739" h="87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w="0">
              <a:noFill/>
            </a:ln>
          </p:spPr>
          <p:style>
            <a:lnRef idx="0"/>
            <a:fillRef idx="0"/>
            <a:effectRef idx="0"/>
            <a:fontRef idx="minor"/>
          </p:style>
        </p:sp>
        <p:sp>
          <p:nvSpPr>
            <p:cNvPr id="568" name="Google Shape;578;p50"/>
            <p:cNvSpPr/>
            <p:nvPr/>
          </p:nvSpPr>
          <p:spPr>
            <a:xfrm>
              <a:off x="7954560" y="6501240"/>
              <a:ext cx="75240" cy="57960"/>
            </a:xfrm>
            <a:custGeom>
              <a:avLst/>
              <a:gdLst/>
              <a:ahLst/>
              <a:rect l="l" t="t" r="r" b="b"/>
              <a:pathLst>
                <a:path w="1204" h="93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w="0">
              <a:noFill/>
            </a:ln>
          </p:spPr>
          <p:style>
            <a:lnRef idx="0"/>
            <a:fillRef idx="0"/>
            <a:effectRef idx="0"/>
            <a:fontRef idx="minor"/>
          </p:style>
        </p:sp>
        <p:sp>
          <p:nvSpPr>
            <p:cNvPr id="569" name="Google Shape;579;p50"/>
            <p:cNvSpPr/>
            <p:nvPr/>
          </p:nvSpPr>
          <p:spPr>
            <a:xfrm>
              <a:off x="8713440" y="4697640"/>
              <a:ext cx="75240" cy="57960"/>
            </a:xfrm>
            <a:custGeom>
              <a:avLst/>
              <a:gdLst/>
              <a:ahLst/>
              <a:rect l="l" t="t" r="r" b="b"/>
              <a:pathLst>
                <a:path w="1204" h="93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570" name="Google Shape;580;p50"/>
            <p:cNvSpPr/>
            <p:nvPr/>
          </p:nvSpPr>
          <p:spPr>
            <a:xfrm>
              <a:off x="8092080" y="4403160"/>
              <a:ext cx="75240" cy="57240"/>
            </a:xfrm>
            <a:custGeom>
              <a:avLst/>
              <a:gdLst/>
              <a:ahLst/>
              <a:rect l="l" t="t" r="r" b="b"/>
              <a:pathLst>
                <a:path w="1203" h="918">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571" name="Google Shape;581;p50"/>
            <p:cNvSpPr/>
            <p:nvPr/>
          </p:nvSpPr>
          <p:spPr>
            <a:xfrm>
              <a:off x="7511400" y="3593160"/>
              <a:ext cx="75240" cy="57240"/>
            </a:xfrm>
            <a:custGeom>
              <a:avLst/>
              <a:gdLst/>
              <a:ahLst/>
              <a:rect l="l" t="t" r="r" b="b"/>
              <a:pathLst>
                <a:path w="1203" h="918">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w="0">
              <a:noFill/>
            </a:ln>
          </p:spPr>
          <p:style>
            <a:lnRef idx="0"/>
            <a:fillRef idx="0"/>
            <a:effectRef idx="0"/>
            <a:fontRef idx="minor"/>
          </p:style>
        </p:sp>
        <p:sp>
          <p:nvSpPr>
            <p:cNvPr id="572" name="Google Shape;582;p50"/>
            <p:cNvSpPr/>
            <p:nvPr/>
          </p:nvSpPr>
          <p:spPr>
            <a:xfrm>
              <a:off x="8546040" y="3750840"/>
              <a:ext cx="75240" cy="57240"/>
            </a:xfrm>
            <a:custGeom>
              <a:avLst/>
              <a:gdLst/>
              <a:ahLst/>
              <a:rect l="l" t="t" r="r" b="b"/>
              <a:pathLst>
                <a:path w="1204" h="918">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w="0">
              <a:noFill/>
            </a:ln>
          </p:spPr>
          <p:style>
            <a:lnRef idx="0"/>
            <a:fillRef idx="0"/>
            <a:effectRef idx="0"/>
            <a:fontRef idx="minor"/>
          </p:style>
        </p:sp>
        <p:sp>
          <p:nvSpPr>
            <p:cNvPr id="573" name="Google Shape;583;p50"/>
            <p:cNvSpPr/>
            <p:nvPr/>
          </p:nvSpPr>
          <p:spPr>
            <a:xfrm>
              <a:off x="6636240" y="3777840"/>
              <a:ext cx="75240" cy="57240"/>
            </a:xfrm>
            <a:custGeom>
              <a:avLst/>
              <a:gdLst/>
              <a:ahLst/>
              <a:rect l="l" t="t" r="r" b="b"/>
              <a:pathLst>
                <a:path w="1203" h="917">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w="0">
              <a:noFill/>
            </a:ln>
          </p:spPr>
          <p:style>
            <a:lnRef idx="0"/>
            <a:fillRef idx="0"/>
            <a:effectRef idx="0"/>
            <a:fontRef idx="minor"/>
          </p:style>
        </p:sp>
        <p:sp>
          <p:nvSpPr>
            <p:cNvPr id="574" name="Google Shape;584;p50"/>
            <p:cNvSpPr/>
            <p:nvPr/>
          </p:nvSpPr>
          <p:spPr>
            <a:xfrm>
              <a:off x="6644520" y="5546880"/>
              <a:ext cx="28800" cy="28080"/>
            </a:xfrm>
            <a:custGeom>
              <a:avLst/>
              <a:gdLst/>
              <a:ahLst/>
              <a:rect l="l" t="t" r="r" b="b"/>
              <a:pathLst>
                <a:path w="465" h="453">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w="0">
              <a:noFill/>
            </a:ln>
          </p:spPr>
          <p:style>
            <a:lnRef idx="0"/>
            <a:fillRef idx="0"/>
            <a:effectRef idx="0"/>
            <a:fontRef idx="minor"/>
          </p:style>
        </p:sp>
        <p:sp>
          <p:nvSpPr>
            <p:cNvPr id="575" name="Google Shape;585;p50"/>
            <p:cNvSpPr/>
            <p:nvPr/>
          </p:nvSpPr>
          <p:spPr>
            <a:xfrm>
              <a:off x="6906240" y="4398120"/>
              <a:ext cx="28800" cy="27360"/>
            </a:xfrm>
            <a:custGeom>
              <a:avLst/>
              <a:gdLst/>
              <a:ahLst/>
              <a:rect l="l" t="t" r="r" b="b"/>
              <a:pathLst>
                <a:path w="465" h="441">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w="0">
              <a:noFill/>
            </a:ln>
          </p:spPr>
          <p:style>
            <a:lnRef idx="0"/>
            <a:fillRef idx="0"/>
            <a:effectRef idx="0"/>
            <a:fontRef idx="minor"/>
          </p:style>
        </p:sp>
        <p:sp>
          <p:nvSpPr>
            <p:cNvPr id="576" name="Google Shape;586;p50"/>
            <p:cNvSpPr/>
            <p:nvPr/>
          </p:nvSpPr>
          <p:spPr>
            <a:xfrm>
              <a:off x="7721640" y="3838320"/>
              <a:ext cx="28800" cy="27360"/>
            </a:xfrm>
            <a:custGeom>
              <a:avLst/>
              <a:gdLst/>
              <a:ahLst/>
              <a:rect l="l" t="t" r="r" b="b"/>
              <a:pathLst>
                <a:path w="466" h="442">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w="0">
              <a:noFill/>
            </a:ln>
          </p:spPr>
          <p:style>
            <a:lnRef idx="0"/>
            <a:fillRef idx="0"/>
            <a:effectRef idx="0"/>
            <a:fontRef idx="minor"/>
          </p:style>
        </p:sp>
        <p:sp>
          <p:nvSpPr>
            <p:cNvPr id="577" name="Google Shape;587;p50"/>
            <p:cNvSpPr/>
            <p:nvPr/>
          </p:nvSpPr>
          <p:spPr>
            <a:xfrm>
              <a:off x="7384320" y="4784400"/>
              <a:ext cx="28800" cy="27360"/>
            </a:xfrm>
            <a:custGeom>
              <a:avLst/>
              <a:gdLst/>
              <a:ahLst/>
              <a:rect l="l" t="t" r="r" b="b"/>
              <a:pathLst>
                <a:path w="465" h="442">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578" name="Google Shape;588;p50"/>
            <p:cNvSpPr/>
            <p:nvPr/>
          </p:nvSpPr>
          <p:spPr>
            <a:xfrm>
              <a:off x="7705080" y="4490640"/>
              <a:ext cx="28800" cy="28080"/>
            </a:xfrm>
            <a:custGeom>
              <a:avLst/>
              <a:gdLst/>
              <a:ahLst/>
              <a:rect l="l" t="t" r="r" b="b"/>
              <a:pathLst>
                <a:path w="466" h="454">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w="0">
              <a:noFill/>
            </a:ln>
          </p:spPr>
          <p:style>
            <a:lnRef idx="0"/>
            <a:fillRef idx="0"/>
            <a:effectRef idx="0"/>
            <a:fontRef idx="minor"/>
          </p:style>
        </p:sp>
        <p:sp>
          <p:nvSpPr>
            <p:cNvPr id="579" name="Google Shape;589;p50"/>
            <p:cNvSpPr/>
            <p:nvPr/>
          </p:nvSpPr>
          <p:spPr>
            <a:xfrm>
              <a:off x="7586280" y="4792680"/>
              <a:ext cx="28800" cy="27360"/>
            </a:xfrm>
            <a:custGeom>
              <a:avLst/>
              <a:gdLst/>
              <a:ahLst/>
              <a:rect l="l" t="t" r="r" b="b"/>
              <a:pathLst>
                <a:path w="466" h="442">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w="0">
              <a:noFill/>
            </a:ln>
          </p:spPr>
          <p:style>
            <a:lnRef idx="0"/>
            <a:fillRef idx="0"/>
            <a:effectRef idx="0"/>
            <a:fontRef idx="minor"/>
          </p:style>
        </p:sp>
        <p:sp>
          <p:nvSpPr>
            <p:cNvPr id="580" name="Google Shape;590;p50"/>
            <p:cNvSpPr/>
            <p:nvPr/>
          </p:nvSpPr>
          <p:spPr>
            <a:xfrm>
              <a:off x="6671520" y="4741200"/>
              <a:ext cx="28800" cy="27360"/>
            </a:xfrm>
            <a:custGeom>
              <a:avLst/>
              <a:gdLst/>
              <a:ahLst/>
              <a:rect l="l" t="t" r="r" b="b"/>
              <a:pathLst>
                <a:path w="465" h="441">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581" name="Google Shape;591;p50"/>
            <p:cNvSpPr/>
            <p:nvPr/>
          </p:nvSpPr>
          <p:spPr>
            <a:xfrm>
              <a:off x="6861960" y="3968280"/>
              <a:ext cx="28800" cy="28080"/>
            </a:xfrm>
            <a:custGeom>
              <a:avLst/>
              <a:gdLst/>
              <a:ahLst/>
              <a:rect l="l" t="t" r="r" b="b"/>
              <a:pathLst>
                <a:path w="466" h="453">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w="0">
              <a:noFill/>
            </a:ln>
          </p:spPr>
          <p:style>
            <a:lnRef idx="0"/>
            <a:fillRef idx="0"/>
            <a:effectRef idx="0"/>
            <a:fontRef idx="minor"/>
          </p:style>
        </p:sp>
        <p:sp>
          <p:nvSpPr>
            <p:cNvPr id="582" name="Google Shape;592;p50"/>
            <p:cNvSpPr/>
            <p:nvPr/>
          </p:nvSpPr>
          <p:spPr>
            <a:xfrm>
              <a:off x="6882120" y="4276800"/>
              <a:ext cx="28800" cy="27360"/>
            </a:xfrm>
            <a:custGeom>
              <a:avLst/>
              <a:gdLst/>
              <a:ahLst/>
              <a:rect l="l" t="t" r="r" b="b"/>
              <a:pathLst>
                <a:path w="465" h="441">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w="0">
              <a:noFill/>
            </a:ln>
          </p:spPr>
          <p:style>
            <a:lnRef idx="0"/>
            <a:fillRef idx="0"/>
            <a:effectRef idx="0"/>
            <a:fontRef idx="minor"/>
          </p:style>
        </p:sp>
        <p:sp>
          <p:nvSpPr>
            <p:cNvPr id="583" name="Google Shape;593;p50"/>
            <p:cNvSpPr/>
            <p:nvPr/>
          </p:nvSpPr>
          <p:spPr>
            <a:xfrm>
              <a:off x="6762600" y="4369680"/>
              <a:ext cx="28800" cy="27360"/>
            </a:xfrm>
            <a:custGeom>
              <a:avLst/>
              <a:gdLst/>
              <a:ahLst/>
              <a:rect l="l" t="t" r="r" b="b"/>
              <a:pathLst>
                <a:path w="465" h="442">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w="0">
              <a:noFill/>
            </a:ln>
          </p:spPr>
          <p:style>
            <a:lnRef idx="0"/>
            <a:fillRef idx="0"/>
            <a:effectRef idx="0"/>
            <a:fontRef idx="minor"/>
          </p:style>
        </p:sp>
        <p:sp>
          <p:nvSpPr>
            <p:cNvPr id="584" name="Google Shape;594;p50"/>
            <p:cNvSpPr/>
            <p:nvPr/>
          </p:nvSpPr>
          <p:spPr>
            <a:xfrm>
              <a:off x="6586200" y="4691880"/>
              <a:ext cx="28800" cy="27360"/>
            </a:xfrm>
            <a:custGeom>
              <a:avLst/>
              <a:gdLst/>
              <a:ahLst/>
              <a:rect l="l" t="t" r="r" b="b"/>
              <a:pathLst>
                <a:path w="465" h="441">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w="0">
              <a:noFill/>
            </a:ln>
          </p:spPr>
          <p:style>
            <a:lnRef idx="0"/>
            <a:fillRef idx="0"/>
            <a:effectRef idx="0"/>
            <a:fontRef idx="minor"/>
          </p:style>
        </p:sp>
        <p:sp>
          <p:nvSpPr>
            <p:cNvPr id="585" name="Google Shape;595;p50"/>
            <p:cNvSpPr/>
            <p:nvPr/>
          </p:nvSpPr>
          <p:spPr>
            <a:xfrm>
              <a:off x="6634800" y="4819680"/>
              <a:ext cx="28800" cy="27360"/>
            </a:xfrm>
            <a:custGeom>
              <a:avLst/>
              <a:gdLst/>
              <a:ahLst/>
              <a:rect l="l" t="t" r="r" b="b"/>
              <a:pathLst>
                <a:path w="465" h="441">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w="0">
              <a:noFill/>
            </a:ln>
          </p:spPr>
          <p:style>
            <a:lnRef idx="0"/>
            <a:fillRef idx="0"/>
            <a:effectRef idx="0"/>
            <a:fontRef idx="minor"/>
          </p:style>
        </p:sp>
        <p:sp>
          <p:nvSpPr>
            <p:cNvPr id="586" name="Google Shape;596;p50"/>
            <p:cNvSpPr/>
            <p:nvPr/>
          </p:nvSpPr>
          <p:spPr>
            <a:xfrm>
              <a:off x="8489880" y="3755880"/>
              <a:ext cx="28800" cy="27360"/>
            </a:xfrm>
            <a:custGeom>
              <a:avLst/>
              <a:gdLst/>
              <a:ahLst/>
              <a:rect l="l" t="t" r="r" b="b"/>
              <a:pathLst>
                <a:path w="465" h="442">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w="0">
              <a:noFill/>
            </a:ln>
          </p:spPr>
          <p:style>
            <a:lnRef idx="0"/>
            <a:fillRef idx="0"/>
            <a:effectRef idx="0"/>
            <a:fontRef idx="minor"/>
          </p:style>
        </p:sp>
        <p:sp>
          <p:nvSpPr>
            <p:cNvPr id="587" name="Google Shape;597;p50"/>
            <p:cNvSpPr/>
            <p:nvPr/>
          </p:nvSpPr>
          <p:spPr>
            <a:xfrm>
              <a:off x="8229960" y="4154400"/>
              <a:ext cx="28800" cy="27360"/>
            </a:xfrm>
            <a:custGeom>
              <a:avLst/>
              <a:gdLst/>
              <a:ahLst/>
              <a:rect l="l" t="t" r="r" b="b"/>
              <a:pathLst>
                <a:path w="465" h="442">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w="0">
              <a:noFill/>
            </a:ln>
          </p:spPr>
          <p:style>
            <a:lnRef idx="0"/>
            <a:fillRef idx="0"/>
            <a:effectRef idx="0"/>
            <a:fontRef idx="minor"/>
          </p:style>
        </p:sp>
        <p:sp>
          <p:nvSpPr>
            <p:cNvPr id="588" name="Google Shape;598;p50"/>
            <p:cNvSpPr/>
            <p:nvPr/>
          </p:nvSpPr>
          <p:spPr>
            <a:xfrm>
              <a:off x="8089200" y="4095360"/>
              <a:ext cx="28800" cy="27360"/>
            </a:xfrm>
            <a:custGeom>
              <a:avLst/>
              <a:gdLst/>
              <a:ahLst/>
              <a:rect l="l" t="t" r="r" b="b"/>
              <a:pathLst>
                <a:path w="466" h="441">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w="0">
              <a:noFill/>
            </a:ln>
          </p:spPr>
          <p:style>
            <a:lnRef idx="0"/>
            <a:fillRef idx="0"/>
            <a:effectRef idx="0"/>
            <a:fontRef idx="minor"/>
          </p:style>
        </p:sp>
        <p:sp>
          <p:nvSpPr>
            <p:cNvPr id="589" name="Google Shape;599;p50"/>
            <p:cNvSpPr/>
            <p:nvPr/>
          </p:nvSpPr>
          <p:spPr>
            <a:xfrm>
              <a:off x="6626520" y="5803200"/>
              <a:ext cx="28800" cy="27360"/>
            </a:xfrm>
            <a:custGeom>
              <a:avLst/>
              <a:gdLst/>
              <a:ahLst/>
              <a:rect l="l" t="t" r="r" b="b"/>
              <a:pathLst>
                <a:path w="465" h="442">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w="0">
              <a:noFill/>
            </a:ln>
          </p:spPr>
          <p:style>
            <a:lnRef idx="0"/>
            <a:fillRef idx="0"/>
            <a:effectRef idx="0"/>
            <a:fontRef idx="minor"/>
          </p:style>
        </p:sp>
        <p:sp>
          <p:nvSpPr>
            <p:cNvPr id="590" name="Google Shape;600;p50"/>
            <p:cNvSpPr/>
            <p:nvPr/>
          </p:nvSpPr>
          <p:spPr>
            <a:xfrm>
              <a:off x="6264000" y="5526720"/>
              <a:ext cx="28800" cy="27360"/>
            </a:xfrm>
            <a:custGeom>
              <a:avLst/>
              <a:gdLst/>
              <a:ahLst/>
              <a:rect l="l" t="t" r="r" b="b"/>
              <a:pathLst>
                <a:path w="466" h="442">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w="0">
              <a:noFill/>
            </a:ln>
          </p:spPr>
          <p:style>
            <a:lnRef idx="0"/>
            <a:fillRef idx="0"/>
            <a:effectRef idx="0"/>
            <a:fontRef idx="minor"/>
          </p:style>
        </p:sp>
        <p:sp>
          <p:nvSpPr>
            <p:cNvPr id="591" name="Google Shape;601;p50"/>
            <p:cNvSpPr/>
            <p:nvPr/>
          </p:nvSpPr>
          <p:spPr>
            <a:xfrm>
              <a:off x="6389640" y="4361400"/>
              <a:ext cx="28800" cy="27360"/>
            </a:xfrm>
            <a:custGeom>
              <a:avLst/>
              <a:gdLst/>
              <a:ahLst/>
              <a:rect l="l" t="t" r="r" b="b"/>
              <a:pathLst>
                <a:path w="466" h="442">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w="0">
              <a:noFill/>
            </a:ln>
          </p:spPr>
          <p:style>
            <a:lnRef idx="0"/>
            <a:fillRef idx="0"/>
            <a:effectRef idx="0"/>
            <a:fontRef idx="minor"/>
          </p:style>
        </p:sp>
        <p:sp>
          <p:nvSpPr>
            <p:cNvPr id="592" name="Google Shape;602;p50"/>
            <p:cNvSpPr/>
            <p:nvPr/>
          </p:nvSpPr>
          <p:spPr>
            <a:xfrm>
              <a:off x="7130520" y="5086440"/>
              <a:ext cx="28800" cy="27360"/>
            </a:xfrm>
            <a:custGeom>
              <a:avLst/>
              <a:gdLst/>
              <a:ahLst/>
              <a:rect l="l" t="t" r="r" b="b"/>
              <a:pathLst>
                <a:path w="465" h="442">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w="0">
              <a:noFill/>
            </a:ln>
          </p:spPr>
          <p:style>
            <a:lnRef idx="0"/>
            <a:fillRef idx="0"/>
            <a:effectRef idx="0"/>
            <a:fontRef idx="minor"/>
          </p:style>
        </p:sp>
        <p:sp>
          <p:nvSpPr>
            <p:cNvPr id="593" name="Google Shape;603;p50"/>
            <p:cNvSpPr/>
            <p:nvPr/>
          </p:nvSpPr>
          <p:spPr>
            <a:xfrm>
              <a:off x="8482320" y="4658040"/>
              <a:ext cx="28800" cy="28080"/>
            </a:xfrm>
            <a:custGeom>
              <a:avLst/>
              <a:gdLst/>
              <a:ahLst/>
              <a:rect l="l" t="t" r="r" b="b"/>
              <a:pathLst>
                <a:path w="465" h="454">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w="0">
              <a:noFill/>
            </a:ln>
          </p:spPr>
          <p:style>
            <a:lnRef idx="0"/>
            <a:fillRef idx="0"/>
            <a:effectRef idx="0"/>
            <a:fontRef idx="minor"/>
          </p:style>
        </p:sp>
        <p:sp>
          <p:nvSpPr>
            <p:cNvPr id="594" name="Google Shape;604;p50"/>
            <p:cNvSpPr/>
            <p:nvPr/>
          </p:nvSpPr>
          <p:spPr>
            <a:xfrm>
              <a:off x="8763480" y="4089960"/>
              <a:ext cx="28800" cy="27360"/>
            </a:xfrm>
            <a:custGeom>
              <a:avLst/>
              <a:gdLst/>
              <a:ahLst/>
              <a:rect l="l" t="t" r="r" b="b"/>
              <a:pathLst>
                <a:path w="465" h="442">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w="0">
              <a:noFill/>
            </a:ln>
          </p:spPr>
          <p:style>
            <a:lnRef idx="0"/>
            <a:fillRef idx="0"/>
            <a:effectRef idx="0"/>
            <a:fontRef idx="minor"/>
          </p:style>
        </p:sp>
        <p:sp>
          <p:nvSpPr>
            <p:cNvPr id="595" name="Google Shape;605;p50"/>
            <p:cNvSpPr/>
            <p:nvPr/>
          </p:nvSpPr>
          <p:spPr>
            <a:xfrm>
              <a:off x="8290440" y="4445280"/>
              <a:ext cx="28800" cy="27360"/>
            </a:xfrm>
            <a:custGeom>
              <a:avLst/>
              <a:gdLst/>
              <a:ahLst/>
              <a:rect l="l" t="t" r="r" b="b"/>
              <a:pathLst>
                <a:path w="465" h="441">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w="0">
              <a:noFill/>
            </a:ln>
          </p:spPr>
          <p:style>
            <a:lnRef idx="0"/>
            <a:fillRef idx="0"/>
            <a:effectRef idx="0"/>
            <a:fontRef idx="minor"/>
          </p:style>
        </p:sp>
        <p:sp>
          <p:nvSpPr>
            <p:cNvPr id="596" name="Google Shape;606;p50"/>
            <p:cNvSpPr/>
            <p:nvPr/>
          </p:nvSpPr>
          <p:spPr>
            <a:xfrm>
              <a:off x="7368120" y="6019200"/>
              <a:ext cx="28800" cy="28080"/>
            </a:xfrm>
            <a:custGeom>
              <a:avLst/>
              <a:gdLst/>
              <a:ahLst/>
              <a:rect l="l" t="t" r="r" b="b"/>
              <a:pathLst>
                <a:path w="465" h="454">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w="0">
              <a:noFill/>
            </a:ln>
          </p:spPr>
          <p:style>
            <a:lnRef idx="0"/>
            <a:fillRef idx="0"/>
            <a:effectRef idx="0"/>
            <a:fontRef idx="minor"/>
          </p:style>
        </p:sp>
        <p:sp>
          <p:nvSpPr>
            <p:cNvPr id="597" name="Google Shape;607;p50"/>
            <p:cNvSpPr/>
            <p:nvPr/>
          </p:nvSpPr>
          <p:spPr>
            <a:xfrm>
              <a:off x="6820200" y="6156720"/>
              <a:ext cx="28800" cy="27360"/>
            </a:xfrm>
            <a:custGeom>
              <a:avLst/>
              <a:gdLst/>
              <a:ahLst/>
              <a:rect l="l" t="t" r="r" b="b"/>
              <a:pathLst>
                <a:path w="466" h="442">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w="0">
              <a:noFill/>
            </a:ln>
          </p:spPr>
          <p:style>
            <a:lnRef idx="0"/>
            <a:fillRef idx="0"/>
            <a:effectRef idx="0"/>
            <a:fontRef idx="minor"/>
          </p:style>
        </p:sp>
        <p:sp>
          <p:nvSpPr>
            <p:cNvPr id="598" name="Google Shape;608;p50"/>
            <p:cNvSpPr/>
            <p:nvPr/>
          </p:nvSpPr>
          <p:spPr>
            <a:xfrm>
              <a:off x="6230520" y="4938480"/>
              <a:ext cx="28800" cy="28080"/>
            </a:xfrm>
            <a:custGeom>
              <a:avLst/>
              <a:gdLst/>
              <a:ahLst/>
              <a:rect l="l" t="t" r="r" b="b"/>
              <a:pathLst>
                <a:path w="466" h="453">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w="0">
              <a:noFill/>
            </a:ln>
          </p:spPr>
          <p:style>
            <a:lnRef idx="0"/>
            <a:fillRef idx="0"/>
            <a:effectRef idx="0"/>
            <a:fontRef idx="minor"/>
          </p:style>
        </p:sp>
        <p:sp>
          <p:nvSpPr>
            <p:cNvPr id="599" name="Google Shape;609;p50"/>
            <p:cNvSpPr/>
            <p:nvPr/>
          </p:nvSpPr>
          <p:spPr>
            <a:xfrm>
              <a:off x="7725960" y="5329440"/>
              <a:ext cx="28800" cy="28080"/>
            </a:xfrm>
            <a:custGeom>
              <a:avLst/>
              <a:gdLst/>
              <a:ahLst/>
              <a:rect l="l" t="t" r="r" b="b"/>
              <a:pathLst>
                <a:path w="465" h="453">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w="0">
              <a:noFill/>
            </a:ln>
          </p:spPr>
          <p:style>
            <a:lnRef idx="0"/>
            <a:fillRef idx="0"/>
            <a:effectRef idx="0"/>
            <a:fontRef idx="minor"/>
          </p:style>
        </p:sp>
        <p:sp>
          <p:nvSpPr>
            <p:cNvPr id="600" name="Google Shape;610;p50"/>
            <p:cNvSpPr/>
            <p:nvPr/>
          </p:nvSpPr>
          <p:spPr>
            <a:xfrm>
              <a:off x="7861320" y="6145560"/>
              <a:ext cx="28800" cy="27360"/>
            </a:xfrm>
            <a:custGeom>
              <a:avLst/>
              <a:gdLst/>
              <a:ahLst/>
              <a:rect l="l" t="t" r="r" b="b"/>
              <a:pathLst>
                <a:path w="465" h="441">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601" name="Google Shape;611;p50"/>
            <p:cNvSpPr/>
            <p:nvPr/>
          </p:nvSpPr>
          <p:spPr>
            <a:xfrm>
              <a:off x="9051120" y="5198400"/>
              <a:ext cx="28800" cy="28080"/>
            </a:xfrm>
            <a:custGeom>
              <a:avLst/>
              <a:gdLst/>
              <a:ahLst/>
              <a:rect l="l" t="t" r="r" b="b"/>
              <a:pathLst>
                <a:path w="465" h="454">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w="0">
              <a:noFill/>
            </a:ln>
          </p:spPr>
          <p:style>
            <a:lnRef idx="0"/>
            <a:fillRef idx="0"/>
            <a:effectRef idx="0"/>
            <a:fontRef idx="minor"/>
          </p:style>
        </p:sp>
        <p:sp>
          <p:nvSpPr>
            <p:cNvPr id="602" name="Google Shape;612;p50"/>
            <p:cNvSpPr/>
            <p:nvPr/>
          </p:nvSpPr>
          <p:spPr>
            <a:xfrm>
              <a:off x="9214920" y="6568560"/>
              <a:ext cx="28800" cy="27360"/>
            </a:xfrm>
            <a:custGeom>
              <a:avLst/>
              <a:gdLst/>
              <a:ahLst/>
              <a:rect l="l" t="t" r="r" b="b"/>
              <a:pathLst>
                <a:path w="465" h="442">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w="0">
              <a:noFill/>
            </a:ln>
          </p:spPr>
          <p:style>
            <a:lnRef idx="0"/>
            <a:fillRef idx="0"/>
            <a:effectRef idx="0"/>
            <a:fontRef idx="minor"/>
          </p:style>
        </p:sp>
        <p:sp>
          <p:nvSpPr>
            <p:cNvPr id="603" name="Google Shape;613;p50"/>
            <p:cNvSpPr/>
            <p:nvPr/>
          </p:nvSpPr>
          <p:spPr>
            <a:xfrm>
              <a:off x="8282160" y="6573960"/>
              <a:ext cx="28800" cy="27360"/>
            </a:xfrm>
            <a:custGeom>
              <a:avLst/>
              <a:gdLst/>
              <a:ahLst/>
              <a:rect l="l" t="t" r="r" b="b"/>
              <a:pathLst>
                <a:path w="465" h="441">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604" name="Google Shape;614;p50"/>
            <p:cNvSpPr/>
            <p:nvPr/>
          </p:nvSpPr>
          <p:spPr>
            <a:xfrm>
              <a:off x="6525000" y="4087800"/>
              <a:ext cx="28800" cy="27360"/>
            </a:xfrm>
            <a:custGeom>
              <a:avLst/>
              <a:gdLst/>
              <a:ahLst/>
              <a:rect l="l" t="t" r="r" b="b"/>
              <a:pathLst>
                <a:path w="465" h="441">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w="0">
              <a:noFill/>
            </a:ln>
          </p:spPr>
          <p:style>
            <a:lnRef idx="0"/>
            <a:fillRef idx="0"/>
            <a:effectRef idx="0"/>
            <a:fontRef idx="minor"/>
          </p:style>
        </p:sp>
        <p:sp>
          <p:nvSpPr>
            <p:cNvPr id="605" name="Google Shape;615;p50"/>
            <p:cNvSpPr/>
            <p:nvPr/>
          </p:nvSpPr>
          <p:spPr>
            <a:xfrm>
              <a:off x="6456960" y="3640320"/>
              <a:ext cx="28800" cy="27360"/>
            </a:xfrm>
            <a:custGeom>
              <a:avLst/>
              <a:gdLst/>
              <a:ahLst/>
              <a:rect l="l" t="t" r="r" b="b"/>
              <a:pathLst>
                <a:path w="465" h="441">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w="0">
              <a:noFill/>
            </a:ln>
          </p:spPr>
          <p:style>
            <a:lnRef idx="0"/>
            <a:fillRef idx="0"/>
            <a:effectRef idx="0"/>
            <a:fontRef idx="minor"/>
          </p:style>
        </p:sp>
        <p:sp>
          <p:nvSpPr>
            <p:cNvPr id="606" name="Google Shape;616;p50"/>
            <p:cNvSpPr/>
            <p:nvPr/>
          </p:nvSpPr>
          <p:spPr>
            <a:xfrm>
              <a:off x="6878520" y="3450240"/>
              <a:ext cx="28800" cy="27360"/>
            </a:xfrm>
            <a:custGeom>
              <a:avLst/>
              <a:gdLst/>
              <a:ahLst/>
              <a:rect l="l" t="t" r="r" b="b"/>
              <a:pathLst>
                <a:path w="465" h="441">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607" name="Google Shape;617;p50"/>
            <p:cNvSpPr/>
            <p:nvPr/>
          </p:nvSpPr>
          <p:spPr>
            <a:xfrm>
              <a:off x="7102080" y="3631320"/>
              <a:ext cx="28800" cy="27360"/>
            </a:xfrm>
            <a:custGeom>
              <a:avLst/>
              <a:gdLst/>
              <a:ahLst/>
              <a:rect l="l" t="t" r="r" b="b"/>
              <a:pathLst>
                <a:path w="465" h="441">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w="0">
              <a:noFill/>
            </a:ln>
          </p:spPr>
          <p:style>
            <a:lnRef idx="0"/>
            <a:fillRef idx="0"/>
            <a:effectRef idx="0"/>
            <a:fontRef idx="minor"/>
          </p:style>
        </p:sp>
        <p:sp>
          <p:nvSpPr>
            <p:cNvPr id="608" name="Google Shape;618;p50"/>
            <p:cNvSpPr/>
            <p:nvPr/>
          </p:nvSpPr>
          <p:spPr>
            <a:xfrm>
              <a:off x="7175880" y="3859200"/>
              <a:ext cx="28800" cy="27360"/>
            </a:xfrm>
            <a:custGeom>
              <a:avLst/>
              <a:gdLst/>
              <a:ahLst/>
              <a:rect l="l" t="t" r="r" b="b"/>
              <a:pathLst>
                <a:path w="465" h="442">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w="0">
              <a:noFill/>
            </a:ln>
          </p:spPr>
          <p:style>
            <a:lnRef idx="0"/>
            <a:fillRef idx="0"/>
            <a:effectRef idx="0"/>
            <a:fontRef idx="minor"/>
          </p:style>
        </p:sp>
        <p:sp>
          <p:nvSpPr>
            <p:cNvPr id="609" name="Google Shape;619;p50"/>
            <p:cNvSpPr/>
            <p:nvPr/>
          </p:nvSpPr>
          <p:spPr>
            <a:xfrm>
              <a:off x="8928000" y="5389200"/>
              <a:ext cx="28800" cy="27360"/>
            </a:xfrm>
            <a:custGeom>
              <a:avLst/>
              <a:gdLst/>
              <a:ahLst/>
              <a:rect l="l" t="t" r="r" b="b"/>
              <a:pathLst>
                <a:path w="465" h="442">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w="0">
              <a:noFill/>
            </a:ln>
          </p:spPr>
          <p:style>
            <a:lnRef idx="0"/>
            <a:fillRef idx="0"/>
            <a:effectRef idx="0"/>
            <a:fontRef idx="minor"/>
          </p:style>
        </p:sp>
        <p:sp>
          <p:nvSpPr>
            <p:cNvPr id="610" name="Google Shape;620;p50"/>
            <p:cNvSpPr/>
            <p:nvPr/>
          </p:nvSpPr>
          <p:spPr>
            <a:xfrm>
              <a:off x="9960120" y="6100560"/>
              <a:ext cx="28800" cy="27360"/>
            </a:xfrm>
            <a:custGeom>
              <a:avLst/>
              <a:gdLst/>
              <a:ahLst/>
              <a:rect l="l" t="t" r="r" b="b"/>
              <a:pathLst>
                <a:path w="465" h="442">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611" name="Google Shape;621;p50"/>
            <p:cNvSpPr/>
            <p:nvPr/>
          </p:nvSpPr>
          <p:spPr>
            <a:xfrm>
              <a:off x="9682560" y="5281560"/>
              <a:ext cx="28800" cy="27360"/>
            </a:xfrm>
            <a:custGeom>
              <a:avLst/>
              <a:gdLst/>
              <a:ahLst/>
              <a:rect l="l" t="t" r="r" b="b"/>
              <a:pathLst>
                <a:path w="466" h="441">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w="0">
              <a:noFill/>
            </a:ln>
          </p:spPr>
          <p:style>
            <a:lnRef idx="0"/>
            <a:fillRef idx="0"/>
            <a:effectRef idx="0"/>
            <a:fontRef idx="minor"/>
          </p:style>
        </p:sp>
        <p:sp>
          <p:nvSpPr>
            <p:cNvPr id="612" name="Google Shape;622;p50"/>
            <p:cNvSpPr/>
            <p:nvPr/>
          </p:nvSpPr>
          <p:spPr>
            <a:xfrm>
              <a:off x="8844120" y="7040880"/>
              <a:ext cx="28800" cy="27360"/>
            </a:xfrm>
            <a:custGeom>
              <a:avLst/>
              <a:gdLst/>
              <a:ahLst/>
              <a:rect l="l" t="t" r="r" b="b"/>
              <a:pathLst>
                <a:path w="465" h="442">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w="0">
              <a:noFill/>
            </a:ln>
          </p:spPr>
          <p:style>
            <a:lnRef idx="0"/>
            <a:fillRef idx="0"/>
            <a:effectRef idx="0"/>
            <a:fontRef idx="minor"/>
          </p:style>
        </p:sp>
        <p:sp>
          <p:nvSpPr>
            <p:cNvPr id="613" name="Google Shape;623;p50"/>
            <p:cNvSpPr/>
            <p:nvPr/>
          </p:nvSpPr>
          <p:spPr>
            <a:xfrm>
              <a:off x="6828480" y="4833000"/>
              <a:ext cx="75240" cy="57240"/>
            </a:xfrm>
            <a:custGeom>
              <a:avLst/>
              <a:gdLst/>
              <a:ahLst/>
              <a:rect l="l" t="t" r="r" b="b"/>
              <a:pathLst>
                <a:path w="1204" h="918">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w="0">
              <a:noFill/>
            </a:ln>
          </p:spPr>
          <p:style>
            <a:lnRef idx="0"/>
            <a:fillRef idx="0"/>
            <a:effectRef idx="0"/>
            <a:fontRef idx="minor"/>
          </p:style>
        </p:sp>
        <p:sp>
          <p:nvSpPr>
            <p:cNvPr id="614" name="Google Shape;624;p50"/>
            <p:cNvSpPr/>
            <p:nvPr/>
          </p:nvSpPr>
          <p:spPr>
            <a:xfrm>
              <a:off x="8165520" y="5516280"/>
              <a:ext cx="221040" cy="211320"/>
            </a:xfrm>
            <a:custGeom>
              <a:avLst/>
              <a:gdLst/>
              <a:ahLst/>
              <a:rect l="l" t="t" r="r" b="b"/>
              <a:pathLst>
                <a:path w="3525" h="3371">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w="0">
              <a:noFill/>
            </a:ln>
          </p:spPr>
          <p:style>
            <a:lnRef idx="0"/>
            <a:fillRef idx="0"/>
            <a:effectRef idx="0"/>
            <a:fontRef idx="minor"/>
          </p:style>
        </p:sp>
        <p:sp>
          <p:nvSpPr>
            <p:cNvPr id="615" name="Google Shape;625;p50"/>
            <p:cNvSpPr/>
            <p:nvPr/>
          </p:nvSpPr>
          <p:spPr>
            <a:xfrm>
              <a:off x="7923240" y="5778720"/>
              <a:ext cx="206640" cy="198360"/>
            </a:xfrm>
            <a:custGeom>
              <a:avLst/>
              <a:gdLst/>
              <a:ahLst/>
              <a:rect l="l" t="t" r="r" b="b"/>
              <a:pathLst>
                <a:path w="3299" h="3168">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w="0">
              <a:noFill/>
            </a:ln>
          </p:spPr>
          <p:style>
            <a:lnRef idx="0"/>
            <a:fillRef idx="0"/>
            <a:effectRef idx="0"/>
            <a:fontRef idx="minor"/>
          </p:style>
        </p:sp>
        <p:sp>
          <p:nvSpPr>
            <p:cNvPr id="616" name="Google Shape;626;p50"/>
            <p:cNvSpPr/>
            <p:nvPr/>
          </p:nvSpPr>
          <p:spPr>
            <a:xfrm>
              <a:off x="7996680" y="5650920"/>
              <a:ext cx="65520" cy="71280"/>
            </a:xfrm>
            <a:custGeom>
              <a:avLst/>
              <a:gdLst/>
              <a:ahLst/>
              <a:rect l="l" t="t" r="r" b="b"/>
              <a:pathLst>
                <a:path w="1049" h="1144">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w="0">
              <a:noFill/>
            </a:ln>
          </p:spPr>
          <p:style>
            <a:lnRef idx="0"/>
            <a:fillRef idx="0"/>
            <a:effectRef idx="0"/>
            <a:fontRef idx="minor"/>
          </p:style>
        </p:sp>
        <p:sp>
          <p:nvSpPr>
            <p:cNvPr id="617" name="Google Shape;627;p50"/>
            <p:cNvSpPr/>
            <p:nvPr/>
          </p:nvSpPr>
          <p:spPr>
            <a:xfrm>
              <a:off x="7804440" y="5680800"/>
              <a:ext cx="77400" cy="60840"/>
            </a:xfrm>
            <a:custGeom>
              <a:avLst/>
              <a:gdLst/>
              <a:ahLst/>
              <a:rect l="l" t="t" r="r" b="b"/>
              <a:pathLst>
                <a:path w="1239" h="977">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w="0">
              <a:noFill/>
            </a:ln>
          </p:spPr>
          <p:style>
            <a:lnRef idx="0"/>
            <a:fillRef idx="0"/>
            <a:effectRef idx="0"/>
            <a:fontRef idx="minor"/>
          </p:style>
        </p:sp>
        <p:sp>
          <p:nvSpPr>
            <p:cNvPr id="618" name="Google Shape;628;p50"/>
            <p:cNvSpPr/>
            <p:nvPr/>
          </p:nvSpPr>
          <p:spPr>
            <a:xfrm>
              <a:off x="7508520" y="5581800"/>
              <a:ext cx="38520" cy="30960"/>
            </a:xfrm>
            <a:custGeom>
              <a:avLst/>
              <a:gdLst/>
              <a:ahLst/>
              <a:rect l="l" t="t" r="r" b="b"/>
              <a:pathLst>
                <a:path w="620" h="501">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w="0">
              <a:noFill/>
            </a:ln>
          </p:spPr>
          <p:style>
            <a:lnRef idx="0"/>
            <a:fillRef idx="0"/>
            <a:effectRef idx="0"/>
            <a:fontRef idx="minor"/>
          </p:style>
        </p:sp>
        <p:sp>
          <p:nvSpPr>
            <p:cNvPr id="619" name="Google Shape;629;p50"/>
            <p:cNvSpPr/>
            <p:nvPr/>
          </p:nvSpPr>
          <p:spPr>
            <a:xfrm>
              <a:off x="7941960" y="5515560"/>
              <a:ext cx="65520" cy="70560"/>
            </a:xfrm>
            <a:custGeom>
              <a:avLst/>
              <a:gdLst/>
              <a:ahLst/>
              <a:rect l="l" t="t" r="r" b="b"/>
              <a:pathLst>
                <a:path w="1048" h="1132">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w="0">
              <a:noFill/>
            </a:ln>
          </p:spPr>
          <p:style>
            <a:lnRef idx="0"/>
            <a:fillRef idx="0"/>
            <a:effectRef idx="0"/>
            <a:fontRef idx="minor"/>
          </p:style>
        </p:sp>
        <p:sp>
          <p:nvSpPr>
            <p:cNvPr id="620" name="Google Shape;630;p50"/>
            <p:cNvSpPr/>
            <p:nvPr/>
          </p:nvSpPr>
          <p:spPr>
            <a:xfrm>
              <a:off x="7945560" y="5801040"/>
              <a:ext cx="65520" cy="70560"/>
            </a:xfrm>
            <a:custGeom>
              <a:avLst/>
              <a:gdLst/>
              <a:ahLst/>
              <a:rect l="l" t="t" r="r" b="b"/>
              <a:pathLst>
                <a:path w="1049" h="1132">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w="0">
              <a:noFill/>
            </a:ln>
          </p:spPr>
          <p:style>
            <a:lnRef idx="0"/>
            <a:fillRef idx="0"/>
            <a:effectRef idx="0"/>
            <a:fontRef idx="minor"/>
          </p:style>
        </p:sp>
        <p:sp>
          <p:nvSpPr>
            <p:cNvPr id="621" name="Google Shape;631;p50"/>
            <p:cNvSpPr/>
            <p:nvPr/>
          </p:nvSpPr>
          <p:spPr>
            <a:xfrm>
              <a:off x="8144640" y="5735880"/>
              <a:ext cx="65520" cy="71280"/>
            </a:xfrm>
            <a:custGeom>
              <a:avLst/>
              <a:gdLst/>
              <a:ahLst/>
              <a:rect l="l" t="t" r="r" b="b"/>
              <a:pathLst>
                <a:path w="1049" h="1144">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w="0">
              <a:noFill/>
            </a:ln>
          </p:spPr>
          <p:style>
            <a:lnRef idx="0"/>
            <a:fillRef idx="0"/>
            <a:effectRef idx="0"/>
            <a:fontRef idx="minor"/>
          </p:style>
        </p:sp>
        <p:sp>
          <p:nvSpPr>
            <p:cNvPr id="622" name="Google Shape;632;p50"/>
            <p:cNvSpPr/>
            <p:nvPr/>
          </p:nvSpPr>
          <p:spPr>
            <a:xfrm>
              <a:off x="7982280" y="5183640"/>
              <a:ext cx="65520" cy="71280"/>
            </a:xfrm>
            <a:custGeom>
              <a:avLst/>
              <a:gdLst/>
              <a:ahLst/>
              <a:rect l="l" t="t" r="r" b="b"/>
              <a:pathLst>
                <a:path w="1048" h="1144">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w="0">
              <a:noFill/>
            </a:ln>
          </p:spPr>
          <p:style>
            <a:lnRef idx="0"/>
            <a:fillRef idx="0"/>
            <a:effectRef idx="0"/>
            <a:fontRef idx="minor"/>
          </p:style>
        </p:sp>
        <p:sp>
          <p:nvSpPr>
            <p:cNvPr id="623" name="Google Shape;633;p50"/>
            <p:cNvSpPr/>
            <p:nvPr/>
          </p:nvSpPr>
          <p:spPr>
            <a:xfrm>
              <a:off x="7736400" y="5394960"/>
              <a:ext cx="65520" cy="71280"/>
            </a:xfrm>
            <a:custGeom>
              <a:avLst/>
              <a:gdLst/>
              <a:ahLst/>
              <a:rect l="l" t="t" r="r" b="b"/>
              <a:pathLst>
                <a:path w="1048" h="1144">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w="0">
              <a:noFill/>
            </a:ln>
          </p:spPr>
          <p:style>
            <a:lnRef idx="0"/>
            <a:fillRef idx="0"/>
            <a:effectRef idx="0"/>
            <a:fontRef idx="minor"/>
          </p:style>
        </p:sp>
        <p:sp>
          <p:nvSpPr>
            <p:cNvPr id="624" name="Google Shape;634;p50"/>
            <p:cNvSpPr/>
            <p:nvPr/>
          </p:nvSpPr>
          <p:spPr>
            <a:xfrm>
              <a:off x="7945560" y="5492160"/>
              <a:ext cx="76680" cy="61200"/>
            </a:xfrm>
            <a:custGeom>
              <a:avLst/>
              <a:gdLst/>
              <a:ahLst/>
              <a:rect l="l" t="t" r="r" b="b"/>
              <a:pathLst>
                <a:path w="1228" h="978">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w="0">
              <a:noFill/>
            </a:ln>
          </p:spPr>
          <p:style>
            <a:lnRef idx="0"/>
            <a:fillRef idx="0"/>
            <a:effectRef idx="0"/>
            <a:fontRef idx="minor"/>
          </p:style>
        </p:sp>
        <p:sp>
          <p:nvSpPr>
            <p:cNvPr id="625" name="Google Shape;635;p50"/>
            <p:cNvSpPr/>
            <p:nvPr/>
          </p:nvSpPr>
          <p:spPr>
            <a:xfrm>
              <a:off x="8085600" y="5871240"/>
              <a:ext cx="77400" cy="60840"/>
            </a:xfrm>
            <a:custGeom>
              <a:avLst/>
              <a:gdLst/>
              <a:ahLst/>
              <a:rect l="l" t="t" r="r" b="b"/>
              <a:pathLst>
                <a:path w="1239" h="977">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w="0">
              <a:noFill/>
            </a:ln>
          </p:spPr>
          <p:style>
            <a:lnRef idx="0"/>
            <a:fillRef idx="0"/>
            <a:effectRef idx="0"/>
            <a:fontRef idx="minor"/>
          </p:style>
        </p:sp>
        <p:sp>
          <p:nvSpPr>
            <p:cNvPr id="626" name="Google Shape;636;p50"/>
            <p:cNvSpPr/>
            <p:nvPr/>
          </p:nvSpPr>
          <p:spPr>
            <a:xfrm>
              <a:off x="7848000" y="5300280"/>
              <a:ext cx="77400" cy="60840"/>
            </a:xfrm>
            <a:custGeom>
              <a:avLst/>
              <a:gdLst/>
              <a:ahLst/>
              <a:rect l="l" t="t" r="r" b="b"/>
              <a:pathLst>
                <a:path w="1239" h="977">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w="0">
              <a:noFill/>
            </a:ln>
          </p:spPr>
          <p:style>
            <a:lnRef idx="0"/>
            <a:fillRef idx="0"/>
            <a:effectRef idx="0"/>
            <a:fontRef idx="minor"/>
          </p:style>
        </p:sp>
        <p:sp>
          <p:nvSpPr>
            <p:cNvPr id="627" name="Google Shape;637;p50"/>
            <p:cNvSpPr/>
            <p:nvPr/>
          </p:nvSpPr>
          <p:spPr>
            <a:xfrm>
              <a:off x="7957080" y="5342040"/>
              <a:ext cx="76680" cy="61200"/>
            </a:xfrm>
            <a:custGeom>
              <a:avLst/>
              <a:gdLst/>
              <a:ahLst/>
              <a:rect l="l" t="t" r="r" b="b"/>
              <a:pathLst>
                <a:path w="1227" h="978">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w="0">
              <a:noFill/>
            </a:ln>
          </p:spPr>
          <p:style>
            <a:lnRef idx="0"/>
            <a:fillRef idx="0"/>
            <a:effectRef idx="0"/>
            <a:fontRef idx="minor"/>
          </p:style>
        </p:sp>
        <p:sp>
          <p:nvSpPr>
            <p:cNvPr id="628" name="Google Shape;638;p50"/>
            <p:cNvSpPr/>
            <p:nvPr/>
          </p:nvSpPr>
          <p:spPr>
            <a:xfrm>
              <a:off x="8156520" y="5980320"/>
              <a:ext cx="42840" cy="47520"/>
            </a:xfrm>
            <a:custGeom>
              <a:avLst/>
              <a:gdLst/>
              <a:ahLst/>
              <a:rect l="l" t="t" r="r" b="b"/>
              <a:pathLst>
                <a:path w="691" h="763">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w="0">
              <a:noFill/>
            </a:ln>
          </p:spPr>
          <p:style>
            <a:lnRef idx="0"/>
            <a:fillRef idx="0"/>
            <a:effectRef idx="0"/>
            <a:fontRef idx="minor"/>
          </p:style>
        </p:sp>
        <p:sp>
          <p:nvSpPr>
            <p:cNvPr id="629" name="Google Shape;639;p50"/>
            <p:cNvSpPr/>
            <p:nvPr/>
          </p:nvSpPr>
          <p:spPr>
            <a:xfrm>
              <a:off x="7635600" y="5437080"/>
              <a:ext cx="38520" cy="50400"/>
            </a:xfrm>
            <a:custGeom>
              <a:avLst/>
              <a:gdLst/>
              <a:ahLst/>
              <a:rect l="l" t="t" r="r" b="b"/>
              <a:pathLst>
                <a:path w="620" h="811">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630" name="Google Shape;640;p50"/>
            <p:cNvSpPr/>
            <p:nvPr/>
          </p:nvSpPr>
          <p:spPr>
            <a:xfrm>
              <a:off x="7812720" y="5503320"/>
              <a:ext cx="38520" cy="50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631" name="Google Shape;641;p50"/>
            <p:cNvSpPr/>
            <p:nvPr/>
          </p:nvSpPr>
          <p:spPr>
            <a:xfrm>
              <a:off x="7673040" y="5568480"/>
              <a:ext cx="38520" cy="50400"/>
            </a:xfrm>
            <a:custGeom>
              <a:avLst/>
              <a:gdLst/>
              <a:ahLst/>
              <a:rect l="l" t="t" r="r" b="b"/>
              <a:pathLst>
                <a:path w="620" h="811">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w="0">
              <a:noFill/>
            </a:ln>
          </p:spPr>
          <p:style>
            <a:lnRef idx="0"/>
            <a:fillRef idx="0"/>
            <a:effectRef idx="0"/>
            <a:fontRef idx="minor"/>
          </p:style>
        </p:sp>
        <p:sp>
          <p:nvSpPr>
            <p:cNvPr id="632" name="Google Shape;642;p50"/>
            <p:cNvSpPr/>
            <p:nvPr/>
          </p:nvSpPr>
          <p:spPr>
            <a:xfrm>
              <a:off x="7606440" y="5196960"/>
              <a:ext cx="75960" cy="103680"/>
            </a:xfrm>
            <a:custGeom>
              <a:avLst/>
              <a:gdLst/>
              <a:ahLst/>
              <a:rect l="l" t="t" r="r" b="b"/>
              <a:pathLst>
                <a:path w="1215" h="1655">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w="0">
              <a:noFill/>
            </a:ln>
          </p:spPr>
          <p:style>
            <a:lnRef idx="0"/>
            <a:fillRef idx="0"/>
            <a:effectRef idx="0"/>
            <a:fontRef idx="minor"/>
          </p:style>
        </p:sp>
        <p:sp>
          <p:nvSpPr>
            <p:cNvPr id="633" name="Google Shape;643;p50"/>
            <p:cNvSpPr/>
            <p:nvPr/>
          </p:nvSpPr>
          <p:spPr>
            <a:xfrm>
              <a:off x="7470360" y="5413680"/>
              <a:ext cx="37800" cy="50400"/>
            </a:xfrm>
            <a:custGeom>
              <a:avLst/>
              <a:gdLst/>
              <a:ahLst/>
              <a:rect l="l" t="t" r="r" b="b"/>
              <a:pathLst>
                <a:path w="608" h="811">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w="0">
              <a:noFill/>
            </a:ln>
          </p:spPr>
          <p:style>
            <a:lnRef idx="0"/>
            <a:fillRef idx="0"/>
            <a:effectRef idx="0"/>
            <a:fontRef idx="minor"/>
          </p:style>
        </p:sp>
        <p:sp>
          <p:nvSpPr>
            <p:cNvPr id="634" name="Google Shape;644;p50"/>
            <p:cNvSpPr/>
            <p:nvPr/>
          </p:nvSpPr>
          <p:spPr>
            <a:xfrm>
              <a:off x="7806600" y="5092560"/>
              <a:ext cx="65520" cy="71280"/>
            </a:xfrm>
            <a:custGeom>
              <a:avLst/>
              <a:gdLst/>
              <a:ahLst/>
              <a:rect l="l" t="t" r="r" b="b"/>
              <a:pathLst>
                <a:path w="1048" h="1144">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w="0">
              <a:noFill/>
            </a:ln>
          </p:spPr>
          <p:style>
            <a:lnRef idx="0"/>
            <a:fillRef idx="0"/>
            <a:effectRef idx="0"/>
            <a:fontRef idx="minor"/>
          </p:style>
        </p:sp>
        <p:sp>
          <p:nvSpPr>
            <p:cNvPr id="635" name="Google Shape;645;p50"/>
            <p:cNvSpPr/>
            <p:nvPr/>
          </p:nvSpPr>
          <p:spPr>
            <a:xfrm>
              <a:off x="7443360" y="4921920"/>
              <a:ext cx="38520" cy="50400"/>
            </a:xfrm>
            <a:custGeom>
              <a:avLst/>
              <a:gdLst/>
              <a:ahLst/>
              <a:rect l="l" t="t" r="r" b="b"/>
              <a:pathLst>
                <a:path w="620" h="811">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636" name="Google Shape;646;p50"/>
            <p:cNvSpPr/>
            <p:nvPr/>
          </p:nvSpPr>
          <p:spPr>
            <a:xfrm>
              <a:off x="7289640" y="5141160"/>
              <a:ext cx="38520" cy="50400"/>
            </a:xfrm>
            <a:custGeom>
              <a:avLst/>
              <a:gdLst/>
              <a:ahLst/>
              <a:rect l="l" t="t" r="r" b="b"/>
              <a:pathLst>
                <a:path w="620" h="81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w="0">
              <a:noFill/>
            </a:ln>
          </p:spPr>
          <p:style>
            <a:lnRef idx="0"/>
            <a:fillRef idx="0"/>
            <a:effectRef idx="0"/>
            <a:fontRef idx="minor"/>
          </p:style>
        </p:sp>
        <p:sp>
          <p:nvSpPr>
            <p:cNvPr id="637" name="Google Shape;647;p50"/>
            <p:cNvSpPr/>
            <p:nvPr/>
          </p:nvSpPr>
          <p:spPr>
            <a:xfrm>
              <a:off x="7175160" y="5314320"/>
              <a:ext cx="38520" cy="50400"/>
            </a:xfrm>
            <a:custGeom>
              <a:avLst/>
              <a:gdLst/>
              <a:ahLst/>
              <a:rect l="l" t="t" r="r" b="b"/>
              <a:pathLst>
                <a:path w="620" h="81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w="0">
              <a:noFill/>
            </a:ln>
          </p:spPr>
          <p:style>
            <a:lnRef idx="0"/>
            <a:fillRef idx="0"/>
            <a:effectRef idx="0"/>
            <a:fontRef idx="minor"/>
          </p:style>
        </p:sp>
        <p:sp>
          <p:nvSpPr>
            <p:cNvPr id="638" name="Google Shape;648;p50"/>
            <p:cNvSpPr/>
            <p:nvPr/>
          </p:nvSpPr>
          <p:spPr>
            <a:xfrm>
              <a:off x="8305920" y="5856120"/>
              <a:ext cx="38520" cy="30960"/>
            </a:xfrm>
            <a:custGeom>
              <a:avLst/>
              <a:gdLst/>
              <a:ahLst/>
              <a:rect l="l" t="t" r="r" b="b"/>
              <a:pathLst>
                <a:path w="620" h="501">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w="0">
              <a:noFill/>
            </a:ln>
          </p:spPr>
          <p:style>
            <a:lnRef idx="0"/>
            <a:fillRef idx="0"/>
            <a:effectRef idx="0"/>
            <a:fontRef idx="minor"/>
          </p:style>
        </p:sp>
        <p:sp>
          <p:nvSpPr>
            <p:cNvPr id="639" name="Google Shape;649;p50"/>
            <p:cNvSpPr/>
            <p:nvPr/>
          </p:nvSpPr>
          <p:spPr>
            <a:xfrm>
              <a:off x="7591320" y="5073840"/>
              <a:ext cx="37800" cy="50400"/>
            </a:xfrm>
            <a:custGeom>
              <a:avLst/>
              <a:gdLst/>
              <a:ahLst/>
              <a:rect l="l" t="t" r="r" b="b"/>
              <a:pathLst>
                <a:path w="608" h="811">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640" name="Google Shape;650;p50"/>
            <p:cNvSpPr/>
            <p:nvPr/>
          </p:nvSpPr>
          <p:spPr>
            <a:xfrm>
              <a:off x="7167600" y="5226840"/>
              <a:ext cx="38520" cy="50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641" name="Google Shape;651;p50"/>
            <p:cNvSpPr/>
            <p:nvPr/>
          </p:nvSpPr>
          <p:spPr>
            <a:xfrm>
              <a:off x="7070400" y="5165640"/>
              <a:ext cx="18360" cy="21600"/>
            </a:xfrm>
            <a:custGeom>
              <a:avLst/>
              <a:gdLst/>
              <a:ahLst/>
              <a:rect l="l" t="t" r="r" b="b"/>
              <a:pathLst>
                <a:path w="299" h="347">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w="0">
              <a:noFill/>
            </a:ln>
          </p:spPr>
          <p:style>
            <a:lnRef idx="0"/>
            <a:fillRef idx="0"/>
            <a:effectRef idx="0"/>
            <a:fontRef idx="minor"/>
          </p:style>
        </p:sp>
        <p:sp>
          <p:nvSpPr>
            <p:cNvPr id="642" name="Google Shape;652;p50"/>
            <p:cNvSpPr/>
            <p:nvPr/>
          </p:nvSpPr>
          <p:spPr>
            <a:xfrm>
              <a:off x="7526520" y="5252400"/>
              <a:ext cx="18360" cy="21240"/>
            </a:xfrm>
            <a:custGeom>
              <a:avLst/>
              <a:gdLst/>
              <a:ahLst/>
              <a:rect l="l" t="t" r="r" b="b"/>
              <a:pathLst>
                <a:path w="299" h="346">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w="0">
              <a:noFill/>
            </a:ln>
          </p:spPr>
          <p:style>
            <a:lnRef idx="0"/>
            <a:fillRef idx="0"/>
            <a:effectRef idx="0"/>
            <a:fontRef idx="minor"/>
          </p:style>
        </p:sp>
        <p:sp>
          <p:nvSpPr>
            <p:cNvPr id="643" name="Google Shape;653;p50"/>
            <p:cNvSpPr/>
            <p:nvPr/>
          </p:nvSpPr>
          <p:spPr>
            <a:xfrm>
              <a:off x="7353000" y="5351760"/>
              <a:ext cx="19080" cy="21240"/>
            </a:xfrm>
            <a:custGeom>
              <a:avLst/>
              <a:gdLst/>
              <a:ahLst/>
              <a:rect l="l" t="t" r="r" b="b"/>
              <a:pathLst>
                <a:path w="310" h="346">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w="0">
              <a:noFill/>
            </a:ln>
          </p:spPr>
          <p:style>
            <a:lnRef idx="0"/>
            <a:fillRef idx="0"/>
            <a:effectRef idx="0"/>
            <a:fontRef idx="minor"/>
          </p:style>
        </p:sp>
        <p:sp>
          <p:nvSpPr>
            <p:cNvPr id="644" name="Google Shape;654;p50"/>
            <p:cNvSpPr/>
            <p:nvPr/>
          </p:nvSpPr>
          <p:spPr>
            <a:xfrm>
              <a:off x="7871040" y="5862240"/>
              <a:ext cx="19080" cy="21240"/>
            </a:xfrm>
            <a:custGeom>
              <a:avLst/>
              <a:gdLst/>
              <a:ahLst/>
              <a:rect l="l" t="t" r="r" b="b"/>
              <a:pathLst>
                <a:path w="310" h="346">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w="0">
              <a:noFill/>
            </a:ln>
          </p:spPr>
          <p:style>
            <a:lnRef idx="0"/>
            <a:fillRef idx="0"/>
            <a:effectRef idx="0"/>
            <a:fontRef idx="minor"/>
          </p:style>
        </p:sp>
        <p:sp>
          <p:nvSpPr>
            <p:cNvPr id="645" name="Google Shape;655;p50"/>
            <p:cNvSpPr/>
            <p:nvPr/>
          </p:nvSpPr>
          <p:spPr>
            <a:xfrm>
              <a:off x="8212680" y="5251680"/>
              <a:ext cx="75960" cy="103680"/>
            </a:xfrm>
            <a:custGeom>
              <a:avLst/>
              <a:gdLst/>
              <a:ahLst/>
              <a:rect l="l" t="t" r="r" b="b"/>
              <a:pathLst>
                <a:path w="1215" h="1656">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w="0">
              <a:noFill/>
            </a:ln>
          </p:spPr>
          <p:style>
            <a:lnRef idx="0"/>
            <a:fillRef idx="0"/>
            <a:effectRef idx="0"/>
            <a:fontRef idx="minor"/>
          </p:style>
        </p:sp>
        <p:sp>
          <p:nvSpPr>
            <p:cNvPr id="646" name="Google Shape;656;p50"/>
            <p:cNvSpPr/>
            <p:nvPr/>
          </p:nvSpPr>
          <p:spPr>
            <a:xfrm>
              <a:off x="8224560" y="5154480"/>
              <a:ext cx="38520" cy="50400"/>
            </a:xfrm>
            <a:custGeom>
              <a:avLst/>
              <a:gdLst/>
              <a:ahLst/>
              <a:rect l="l" t="t" r="r" b="b"/>
              <a:pathLst>
                <a:path w="620" h="81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w="0">
              <a:noFill/>
            </a:ln>
          </p:spPr>
          <p:style>
            <a:lnRef idx="0"/>
            <a:fillRef idx="0"/>
            <a:effectRef idx="0"/>
            <a:fontRef idx="minor"/>
          </p:style>
        </p:sp>
        <p:sp>
          <p:nvSpPr>
            <p:cNvPr id="647" name="Google Shape;657;p50"/>
            <p:cNvSpPr/>
            <p:nvPr/>
          </p:nvSpPr>
          <p:spPr>
            <a:xfrm>
              <a:off x="8097480" y="5019840"/>
              <a:ext cx="19080" cy="21240"/>
            </a:xfrm>
            <a:custGeom>
              <a:avLst/>
              <a:gdLst/>
              <a:ahLst/>
              <a:rect l="l" t="t" r="r" b="b"/>
              <a:pathLst>
                <a:path w="311" h="346">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w="0">
              <a:noFill/>
            </a:ln>
          </p:spPr>
          <p:style>
            <a:lnRef idx="0"/>
            <a:fillRef idx="0"/>
            <a:effectRef idx="0"/>
            <a:fontRef idx="minor"/>
          </p:style>
        </p:sp>
        <p:sp>
          <p:nvSpPr>
            <p:cNvPr id="648" name="Google Shape;658;p50"/>
            <p:cNvSpPr/>
            <p:nvPr/>
          </p:nvSpPr>
          <p:spPr>
            <a:xfrm>
              <a:off x="7960680" y="4925160"/>
              <a:ext cx="38520" cy="50400"/>
            </a:xfrm>
            <a:custGeom>
              <a:avLst/>
              <a:gdLst/>
              <a:ahLst/>
              <a:rect l="l" t="t" r="r" b="b"/>
              <a:pathLst>
                <a:path w="621" h="81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w="0">
              <a:noFill/>
            </a:ln>
          </p:spPr>
          <p:style>
            <a:lnRef idx="0"/>
            <a:fillRef idx="0"/>
            <a:effectRef idx="0"/>
            <a:fontRef idx="minor"/>
          </p:style>
        </p:sp>
        <p:sp>
          <p:nvSpPr>
            <p:cNvPr id="649" name="Google Shape;659;p50"/>
            <p:cNvSpPr/>
            <p:nvPr/>
          </p:nvSpPr>
          <p:spPr>
            <a:xfrm>
              <a:off x="7711200" y="4919760"/>
              <a:ext cx="18360" cy="21600"/>
            </a:xfrm>
            <a:custGeom>
              <a:avLst/>
              <a:gdLst/>
              <a:ahLst/>
              <a:rect l="l" t="t" r="r" b="b"/>
              <a:pathLst>
                <a:path w="298" h="347">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w="0">
              <a:noFill/>
            </a:ln>
          </p:spPr>
          <p:style>
            <a:lnRef idx="0"/>
            <a:fillRef idx="0"/>
            <a:effectRef idx="0"/>
            <a:fontRef idx="minor"/>
          </p:style>
        </p:sp>
        <p:sp>
          <p:nvSpPr>
            <p:cNvPr id="650" name="Google Shape;660;p50"/>
            <p:cNvSpPr/>
            <p:nvPr/>
          </p:nvSpPr>
          <p:spPr>
            <a:xfrm>
              <a:off x="7984440" y="4760640"/>
              <a:ext cx="19080" cy="20520"/>
            </a:xfrm>
            <a:custGeom>
              <a:avLst/>
              <a:gdLst/>
              <a:ahLst/>
              <a:rect l="l" t="t" r="r" b="b"/>
              <a:pathLst>
                <a:path w="311" h="335">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651" name="Google Shape;661;p50"/>
            <p:cNvSpPr/>
            <p:nvPr/>
          </p:nvSpPr>
          <p:spPr>
            <a:xfrm>
              <a:off x="7868160" y="4826160"/>
              <a:ext cx="38520" cy="50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652" name="Google Shape;662;p50"/>
            <p:cNvSpPr/>
            <p:nvPr/>
          </p:nvSpPr>
          <p:spPr>
            <a:xfrm>
              <a:off x="7442640" y="4735800"/>
              <a:ext cx="38520" cy="50400"/>
            </a:xfrm>
            <a:custGeom>
              <a:avLst/>
              <a:gdLst/>
              <a:ahLst/>
              <a:rect l="l" t="t" r="r" b="b"/>
              <a:pathLst>
                <a:path w="620" h="811">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653" name="Google Shape;663;p50"/>
            <p:cNvSpPr/>
            <p:nvPr/>
          </p:nvSpPr>
          <p:spPr>
            <a:xfrm>
              <a:off x="7641000" y="4659480"/>
              <a:ext cx="18360" cy="21240"/>
            </a:xfrm>
            <a:custGeom>
              <a:avLst/>
              <a:gdLst/>
              <a:ahLst/>
              <a:rect l="l" t="t" r="r" b="b"/>
              <a:pathLst>
                <a:path w="298" h="346">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w="0">
              <a:noFill/>
            </a:ln>
          </p:spPr>
          <p:style>
            <a:lnRef idx="0"/>
            <a:fillRef idx="0"/>
            <a:effectRef idx="0"/>
            <a:fontRef idx="minor"/>
          </p:style>
        </p:sp>
        <p:sp>
          <p:nvSpPr>
            <p:cNvPr id="654" name="Google Shape;664;p50"/>
            <p:cNvSpPr/>
            <p:nvPr/>
          </p:nvSpPr>
          <p:spPr>
            <a:xfrm>
              <a:off x="7785720" y="4526640"/>
              <a:ext cx="18360" cy="21240"/>
            </a:xfrm>
            <a:custGeom>
              <a:avLst/>
              <a:gdLst/>
              <a:ahLst/>
              <a:rect l="l" t="t" r="r" b="b"/>
              <a:pathLst>
                <a:path w="299" h="346">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w="0">
              <a:noFill/>
            </a:ln>
          </p:spPr>
          <p:style>
            <a:lnRef idx="0"/>
            <a:fillRef idx="0"/>
            <a:effectRef idx="0"/>
            <a:fontRef idx="minor"/>
          </p:style>
        </p:sp>
        <p:sp>
          <p:nvSpPr>
            <p:cNvPr id="655" name="Google Shape;665;p50"/>
            <p:cNvSpPr/>
            <p:nvPr/>
          </p:nvSpPr>
          <p:spPr>
            <a:xfrm>
              <a:off x="7558560" y="4517640"/>
              <a:ext cx="18360" cy="21240"/>
            </a:xfrm>
            <a:custGeom>
              <a:avLst/>
              <a:gdLst/>
              <a:ahLst/>
              <a:rect l="l" t="t" r="r" b="b"/>
              <a:pathLst>
                <a:path w="298" h="346">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w="0">
              <a:noFill/>
            </a:ln>
          </p:spPr>
          <p:style>
            <a:lnRef idx="0"/>
            <a:fillRef idx="0"/>
            <a:effectRef idx="0"/>
            <a:fontRef idx="minor"/>
          </p:style>
        </p:sp>
        <p:sp>
          <p:nvSpPr>
            <p:cNvPr id="656" name="Google Shape;666;p50"/>
            <p:cNvSpPr/>
            <p:nvPr/>
          </p:nvSpPr>
          <p:spPr>
            <a:xfrm>
              <a:off x="8253000" y="4731480"/>
              <a:ext cx="18360" cy="21240"/>
            </a:xfrm>
            <a:custGeom>
              <a:avLst/>
              <a:gdLst/>
              <a:ahLst/>
              <a:rect l="l" t="t" r="r" b="b"/>
              <a:pathLst>
                <a:path w="298" h="346">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w="0">
              <a:noFill/>
            </a:ln>
          </p:spPr>
          <p:style>
            <a:lnRef idx="0"/>
            <a:fillRef idx="0"/>
            <a:effectRef idx="0"/>
            <a:fontRef idx="minor"/>
          </p:style>
        </p:sp>
        <p:sp>
          <p:nvSpPr>
            <p:cNvPr id="657" name="Google Shape;667;p50"/>
            <p:cNvSpPr/>
            <p:nvPr/>
          </p:nvSpPr>
          <p:spPr>
            <a:xfrm>
              <a:off x="8193960" y="4960080"/>
              <a:ext cx="38520" cy="50400"/>
            </a:xfrm>
            <a:custGeom>
              <a:avLst/>
              <a:gdLst/>
              <a:ahLst/>
              <a:rect l="l" t="t" r="r" b="b"/>
              <a:pathLst>
                <a:path w="620" h="811">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w="0">
              <a:noFill/>
            </a:ln>
          </p:spPr>
          <p:style>
            <a:lnRef idx="0"/>
            <a:fillRef idx="0"/>
            <a:effectRef idx="0"/>
            <a:fontRef idx="minor"/>
          </p:style>
        </p:sp>
        <p:sp>
          <p:nvSpPr>
            <p:cNvPr id="658" name="Google Shape;668;p50"/>
            <p:cNvSpPr/>
            <p:nvPr/>
          </p:nvSpPr>
          <p:spPr>
            <a:xfrm>
              <a:off x="8475840" y="5348160"/>
              <a:ext cx="38520" cy="50400"/>
            </a:xfrm>
            <a:custGeom>
              <a:avLst/>
              <a:gdLst/>
              <a:ahLst/>
              <a:rect l="l" t="t" r="r" b="b"/>
              <a:pathLst>
                <a:path w="620" h="81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w="0">
              <a:noFill/>
            </a:ln>
          </p:spPr>
          <p:style>
            <a:lnRef idx="0"/>
            <a:fillRef idx="0"/>
            <a:effectRef idx="0"/>
            <a:fontRef idx="minor"/>
          </p:style>
        </p:sp>
        <p:sp>
          <p:nvSpPr>
            <p:cNvPr id="659" name="Google Shape;669;p50"/>
            <p:cNvSpPr/>
            <p:nvPr/>
          </p:nvSpPr>
          <p:spPr>
            <a:xfrm>
              <a:off x="8546760" y="5253120"/>
              <a:ext cx="38520" cy="50400"/>
            </a:xfrm>
            <a:custGeom>
              <a:avLst/>
              <a:gdLst/>
              <a:ahLst/>
              <a:rect l="l" t="t" r="r" b="b"/>
              <a:pathLst>
                <a:path w="620" h="811">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660" name="Google Shape;670;p50"/>
            <p:cNvSpPr/>
            <p:nvPr/>
          </p:nvSpPr>
          <p:spPr>
            <a:xfrm>
              <a:off x="7815600" y="4700160"/>
              <a:ext cx="38520" cy="50400"/>
            </a:xfrm>
            <a:custGeom>
              <a:avLst/>
              <a:gdLst/>
              <a:ahLst/>
              <a:rect l="l" t="t" r="r" b="b"/>
              <a:pathLst>
                <a:path w="620" h="81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661" name="Google Shape;671;p50"/>
            <p:cNvSpPr/>
            <p:nvPr/>
          </p:nvSpPr>
          <p:spPr>
            <a:xfrm>
              <a:off x="8205840" y="4987800"/>
              <a:ext cx="38520" cy="51120"/>
            </a:xfrm>
            <a:custGeom>
              <a:avLst/>
              <a:gdLst/>
              <a:ahLst/>
              <a:rect l="l" t="t" r="r" b="b"/>
              <a:pathLst>
                <a:path w="620" h="822">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w="0">
              <a:noFill/>
            </a:ln>
          </p:spPr>
          <p:style>
            <a:lnRef idx="0"/>
            <a:fillRef idx="0"/>
            <a:effectRef idx="0"/>
            <a:fontRef idx="minor"/>
          </p:style>
        </p:sp>
        <p:sp>
          <p:nvSpPr>
            <p:cNvPr id="662" name="Google Shape;672;p50"/>
            <p:cNvSpPr/>
            <p:nvPr/>
          </p:nvSpPr>
          <p:spPr>
            <a:xfrm>
              <a:off x="8445960" y="5172480"/>
              <a:ext cx="18360" cy="21240"/>
            </a:xfrm>
            <a:custGeom>
              <a:avLst/>
              <a:gdLst/>
              <a:ahLst/>
              <a:rect l="l" t="t" r="r" b="b"/>
              <a:pathLst>
                <a:path w="298" h="346">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w="0">
              <a:noFill/>
            </a:ln>
          </p:spPr>
          <p:style>
            <a:lnRef idx="0"/>
            <a:fillRef idx="0"/>
            <a:effectRef idx="0"/>
            <a:fontRef idx="minor"/>
          </p:style>
        </p:sp>
        <p:sp>
          <p:nvSpPr>
            <p:cNvPr id="663" name="Google Shape;673;p50"/>
            <p:cNvSpPr/>
            <p:nvPr/>
          </p:nvSpPr>
          <p:spPr>
            <a:xfrm>
              <a:off x="8071200" y="4637880"/>
              <a:ext cx="18360" cy="20520"/>
            </a:xfrm>
            <a:custGeom>
              <a:avLst/>
              <a:gdLst/>
              <a:ahLst/>
              <a:rect l="l" t="t" r="r" b="b"/>
              <a:pathLst>
                <a:path w="298" h="334">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w="0">
              <a:noFill/>
            </a:ln>
          </p:spPr>
          <p:style>
            <a:lnRef idx="0"/>
            <a:fillRef idx="0"/>
            <a:effectRef idx="0"/>
            <a:fontRef idx="minor"/>
          </p:style>
        </p:sp>
        <p:sp>
          <p:nvSpPr>
            <p:cNvPr id="664" name="Google Shape;674;p50"/>
            <p:cNvSpPr/>
            <p:nvPr/>
          </p:nvSpPr>
          <p:spPr>
            <a:xfrm>
              <a:off x="8383680" y="4893480"/>
              <a:ext cx="38520" cy="50400"/>
            </a:xfrm>
            <a:custGeom>
              <a:avLst/>
              <a:gdLst/>
              <a:ahLst/>
              <a:rect l="l" t="t" r="r" b="b"/>
              <a:pathLst>
                <a:path w="620" h="81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w="0">
              <a:noFill/>
            </a:ln>
          </p:spPr>
          <p:style>
            <a:lnRef idx="0"/>
            <a:fillRef idx="0"/>
            <a:effectRef idx="0"/>
            <a:fontRef idx="minor"/>
          </p:style>
        </p:sp>
        <p:sp>
          <p:nvSpPr>
            <p:cNvPr id="665" name="Google Shape;675;p50"/>
            <p:cNvSpPr/>
            <p:nvPr/>
          </p:nvSpPr>
          <p:spPr>
            <a:xfrm>
              <a:off x="8555040" y="5043240"/>
              <a:ext cx="38520" cy="50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666" name="Google Shape;676;p50"/>
            <p:cNvSpPr/>
            <p:nvPr/>
          </p:nvSpPr>
          <p:spPr>
            <a:xfrm>
              <a:off x="8482320" y="5549040"/>
              <a:ext cx="38520" cy="50400"/>
            </a:xfrm>
            <a:custGeom>
              <a:avLst/>
              <a:gdLst/>
              <a:ahLst/>
              <a:rect l="l" t="t" r="r" b="b"/>
              <a:pathLst>
                <a:path w="620" h="811">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w="0">
              <a:noFill/>
            </a:ln>
          </p:spPr>
          <p:style>
            <a:lnRef idx="0"/>
            <a:fillRef idx="0"/>
            <a:effectRef idx="0"/>
            <a:fontRef idx="minor"/>
          </p:style>
        </p:sp>
        <p:sp>
          <p:nvSpPr>
            <p:cNvPr id="667" name="Google Shape;677;p50"/>
            <p:cNvSpPr/>
            <p:nvPr/>
          </p:nvSpPr>
          <p:spPr>
            <a:xfrm>
              <a:off x="8308440" y="5432400"/>
              <a:ext cx="38520" cy="50400"/>
            </a:xfrm>
            <a:custGeom>
              <a:avLst/>
              <a:gdLst/>
              <a:ahLst/>
              <a:rect l="l" t="t" r="r" b="b"/>
              <a:pathLst>
                <a:path w="620" h="811">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w="0">
              <a:noFill/>
            </a:ln>
          </p:spPr>
          <p:style>
            <a:lnRef idx="0"/>
            <a:fillRef idx="0"/>
            <a:effectRef idx="0"/>
            <a:fontRef idx="minor"/>
          </p:style>
        </p:sp>
        <p:sp>
          <p:nvSpPr>
            <p:cNvPr id="668" name="Google Shape;678;p50"/>
            <p:cNvSpPr/>
            <p:nvPr/>
          </p:nvSpPr>
          <p:spPr>
            <a:xfrm>
              <a:off x="8092080" y="5482440"/>
              <a:ext cx="75960" cy="102960"/>
            </a:xfrm>
            <a:custGeom>
              <a:avLst/>
              <a:gdLst/>
              <a:ahLst/>
              <a:rect l="l" t="t" r="r" b="b"/>
              <a:pathLst>
                <a:path w="1215" h="1644">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w="0">
              <a:noFill/>
            </a:ln>
          </p:spPr>
          <p:style>
            <a:lnRef idx="0"/>
            <a:fillRef idx="0"/>
            <a:effectRef idx="0"/>
            <a:fontRef idx="minor"/>
          </p:style>
        </p:sp>
        <p:sp>
          <p:nvSpPr>
            <p:cNvPr id="669" name="Google Shape;679;p50"/>
            <p:cNvSpPr/>
            <p:nvPr/>
          </p:nvSpPr>
          <p:spPr>
            <a:xfrm>
              <a:off x="8313480" y="5673240"/>
              <a:ext cx="75960" cy="103680"/>
            </a:xfrm>
            <a:custGeom>
              <a:avLst/>
              <a:gdLst/>
              <a:ahLst/>
              <a:rect l="l" t="t" r="r" b="b"/>
              <a:pathLst>
                <a:path w="1216" h="1656">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w="0">
              <a:noFill/>
            </a:ln>
          </p:spPr>
          <p:style>
            <a:lnRef idx="0"/>
            <a:fillRef idx="0"/>
            <a:effectRef idx="0"/>
            <a:fontRef idx="minor"/>
          </p:style>
        </p:sp>
        <p:sp>
          <p:nvSpPr>
            <p:cNvPr id="670" name="Google Shape;680;p50"/>
            <p:cNvSpPr/>
            <p:nvPr/>
          </p:nvSpPr>
          <p:spPr>
            <a:xfrm>
              <a:off x="8758080" y="5218560"/>
              <a:ext cx="18360" cy="20520"/>
            </a:xfrm>
            <a:custGeom>
              <a:avLst/>
              <a:gdLst/>
              <a:ahLst/>
              <a:rect l="l" t="t" r="r" b="b"/>
              <a:pathLst>
                <a:path w="299" h="334">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w="0">
              <a:noFill/>
            </a:ln>
          </p:spPr>
          <p:style>
            <a:lnRef idx="0"/>
            <a:fillRef idx="0"/>
            <a:effectRef idx="0"/>
            <a:fontRef idx="minor"/>
          </p:style>
        </p:sp>
        <p:sp>
          <p:nvSpPr>
            <p:cNvPr id="671" name="Google Shape;681;p50"/>
            <p:cNvSpPr/>
            <p:nvPr/>
          </p:nvSpPr>
          <p:spPr>
            <a:xfrm>
              <a:off x="8757360" y="5071320"/>
              <a:ext cx="18360" cy="21600"/>
            </a:xfrm>
            <a:custGeom>
              <a:avLst/>
              <a:gdLst/>
              <a:ahLst/>
              <a:rect l="l" t="t" r="r" b="b"/>
              <a:pathLst>
                <a:path w="299" h="347">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w="0">
              <a:noFill/>
            </a:ln>
          </p:spPr>
          <p:style>
            <a:lnRef idx="0"/>
            <a:fillRef idx="0"/>
            <a:effectRef idx="0"/>
            <a:fontRef idx="minor"/>
          </p:style>
        </p:sp>
        <p:sp>
          <p:nvSpPr>
            <p:cNvPr id="672" name="Google Shape;682;p50"/>
            <p:cNvSpPr/>
            <p:nvPr/>
          </p:nvSpPr>
          <p:spPr>
            <a:xfrm>
              <a:off x="8607960" y="5586480"/>
              <a:ext cx="18360" cy="21240"/>
            </a:xfrm>
            <a:custGeom>
              <a:avLst/>
              <a:gdLst/>
              <a:ahLst/>
              <a:rect l="l" t="t" r="r" b="b"/>
              <a:pathLst>
                <a:path w="299" h="346">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w="0">
              <a:noFill/>
            </a:ln>
          </p:spPr>
          <p:style>
            <a:lnRef idx="0"/>
            <a:fillRef idx="0"/>
            <a:effectRef idx="0"/>
            <a:fontRef idx="minor"/>
          </p:style>
        </p:sp>
        <p:sp>
          <p:nvSpPr>
            <p:cNvPr id="673" name="Google Shape;683;p50"/>
            <p:cNvSpPr/>
            <p:nvPr/>
          </p:nvSpPr>
          <p:spPr>
            <a:xfrm>
              <a:off x="8398800" y="5599800"/>
              <a:ext cx="19080" cy="20520"/>
            </a:xfrm>
            <a:custGeom>
              <a:avLst/>
              <a:gdLst/>
              <a:ahLst/>
              <a:rect l="l" t="t" r="r" b="b"/>
              <a:pathLst>
                <a:path w="311" h="334">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674" name="Google Shape;684;p50"/>
            <p:cNvSpPr/>
            <p:nvPr/>
          </p:nvSpPr>
          <p:spPr>
            <a:xfrm>
              <a:off x="8590680" y="5407920"/>
              <a:ext cx="18360" cy="21240"/>
            </a:xfrm>
            <a:custGeom>
              <a:avLst/>
              <a:gdLst/>
              <a:ahLst/>
              <a:rect l="l" t="t" r="r" b="b"/>
              <a:pathLst>
                <a:path w="299" h="346">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w="0">
              <a:noFill/>
            </a:ln>
          </p:spPr>
          <p:style>
            <a:lnRef idx="0"/>
            <a:fillRef idx="0"/>
            <a:effectRef idx="0"/>
            <a:fontRef idx="minor"/>
          </p:style>
        </p:sp>
        <p:sp>
          <p:nvSpPr>
            <p:cNvPr id="675" name="Google Shape;685;p50"/>
            <p:cNvSpPr/>
            <p:nvPr/>
          </p:nvSpPr>
          <p:spPr>
            <a:xfrm>
              <a:off x="7969680" y="5992920"/>
              <a:ext cx="48960" cy="42840"/>
            </a:xfrm>
            <a:custGeom>
              <a:avLst/>
              <a:gdLst/>
              <a:ahLst/>
              <a:rect l="l" t="t" r="r" b="b"/>
              <a:pathLst>
                <a:path w="787" h="691">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w="0">
              <a:noFill/>
            </a:ln>
          </p:spPr>
          <p:style>
            <a:lnRef idx="0"/>
            <a:fillRef idx="0"/>
            <a:effectRef idx="0"/>
            <a:fontRef idx="minor"/>
          </p:style>
        </p:sp>
        <p:sp>
          <p:nvSpPr>
            <p:cNvPr id="676" name="Google Shape;686;p50"/>
            <p:cNvSpPr/>
            <p:nvPr/>
          </p:nvSpPr>
          <p:spPr>
            <a:xfrm>
              <a:off x="7823880" y="5799600"/>
              <a:ext cx="18360" cy="20520"/>
            </a:xfrm>
            <a:custGeom>
              <a:avLst/>
              <a:gdLst/>
              <a:ahLst/>
              <a:rect l="l" t="t" r="r" b="b"/>
              <a:pathLst>
                <a:path w="298" h="334">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w="0">
              <a:noFill/>
            </a:ln>
          </p:spPr>
          <p:style>
            <a:lnRef idx="0"/>
            <a:fillRef idx="0"/>
            <a:effectRef idx="0"/>
            <a:fontRef idx="minor"/>
          </p:style>
        </p:sp>
        <p:sp>
          <p:nvSpPr>
            <p:cNvPr id="677" name="Google Shape;687;p50"/>
            <p:cNvSpPr/>
            <p:nvPr/>
          </p:nvSpPr>
          <p:spPr>
            <a:xfrm>
              <a:off x="7537680" y="5664240"/>
              <a:ext cx="17640" cy="20520"/>
            </a:xfrm>
            <a:custGeom>
              <a:avLst/>
              <a:gdLst/>
              <a:ahLst/>
              <a:rect l="l" t="t" r="r" b="b"/>
              <a:pathLst>
                <a:path w="287" h="334">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w="0">
              <a:noFill/>
            </a:ln>
          </p:spPr>
          <p:style>
            <a:lnRef idx="0"/>
            <a:fillRef idx="0"/>
            <a:effectRef idx="0"/>
            <a:fontRef idx="minor"/>
          </p:style>
        </p:sp>
        <p:sp>
          <p:nvSpPr>
            <p:cNvPr id="678" name="Google Shape;688;p50"/>
            <p:cNvSpPr/>
            <p:nvPr/>
          </p:nvSpPr>
          <p:spPr>
            <a:xfrm>
              <a:off x="7650360" y="5697720"/>
              <a:ext cx="48960" cy="42840"/>
            </a:xfrm>
            <a:custGeom>
              <a:avLst/>
              <a:gdLst/>
              <a:ahLst/>
              <a:rect l="l" t="t" r="r" b="b"/>
              <a:pathLst>
                <a:path w="787" h="691">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w="0">
              <a:noFill/>
            </a:ln>
          </p:spPr>
          <p:style>
            <a:lnRef idx="0"/>
            <a:fillRef idx="0"/>
            <a:effectRef idx="0"/>
            <a:fontRef idx="minor"/>
          </p:style>
        </p:sp>
        <p:sp>
          <p:nvSpPr>
            <p:cNvPr id="679" name="Google Shape;689;p50"/>
            <p:cNvSpPr/>
            <p:nvPr/>
          </p:nvSpPr>
          <p:spPr>
            <a:xfrm>
              <a:off x="7817040" y="6099840"/>
              <a:ext cx="48960" cy="42480"/>
            </a:xfrm>
            <a:custGeom>
              <a:avLst/>
              <a:gdLst/>
              <a:ahLst/>
              <a:rect l="l" t="t" r="r" b="b"/>
              <a:pathLst>
                <a:path w="787" h="68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w="0">
              <a:noFill/>
            </a:ln>
          </p:spPr>
          <p:style>
            <a:lnRef idx="0"/>
            <a:fillRef idx="0"/>
            <a:effectRef idx="0"/>
            <a:fontRef idx="minor"/>
          </p:style>
        </p:sp>
        <p:sp>
          <p:nvSpPr>
            <p:cNvPr id="680" name="Google Shape;690;p50"/>
            <p:cNvSpPr/>
            <p:nvPr/>
          </p:nvSpPr>
          <p:spPr>
            <a:xfrm>
              <a:off x="7649640" y="6004080"/>
              <a:ext cx="17640" cy="21600"/>
            </a:xfrm>
            <a:custGeom>
              <a:avLst/>
              <a:gdLst/>
              <a:ahLst/>
              <a:rect l="l" t="t" r="r" b="b"/>
              <a:pathLst>
                <a:path w="287" h="347">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w="0">
              <a:noFill/>
            </a:ln>
          </p:spPr>
          <p:style>
            <a:lnRef idx="0"/>
            <a:fillRef idx="0"/>
            <a:effectRef idx="0"/>
            <a:fontRef idx="minor"/>
          </p:style>
        </p:sp>
        <p:sp>
          <p:nvSpPr>
            <p:cNvPr id="681" name="Google Shape;691;p50"/>
            <p:cNvSpPr/>
            <p:nvPr/>
          </p:nvSpPr>
          <p:spPr>
            <a:xfrm>
              <a:off x="7458480" y="5960160"/>
              <a:ext cx="17640" cy="21240"/>
            </a:xfrm>
            <a:custGeom>
              <a:avLst/>
              <a:gdLst/>
              <a:ahLst/>
              <a:rect l="l" t="t" r="r" b="b"/>
              <a:pathLst>
                <a:path w="287" h="346">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682" name="Google Shape;692;p50"/>
            <p:cNvSpPr/>
            <p:nvPr/>
          </p:nvSpPr>
          <p:spPr>
            <a:xfrm>
              <a:off x="7579440" y="6152400"/>
              <a:ext cx="17640" cy="21240"/>
            </a:xfrm>
            <a:custGeom>
              <a:avLst/>
              <a:gdLst/>
              <a:ahLst/>
              <a:rect l="l" t="t" r="r" b="b"/>
              <a:pathLst>
                <a:path w="287" h="346">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683" name="Google Shape;693;p50"/>
            <p:cNvSpPr/>
            <p:nvPr/>
          </p:nvSpPr>
          <p:spPr>
            <a:xfrm>
              <a:off x="7362000" y="5459400"/>
              <a:ext cx="17640" cy="20520"/>
            </a:xfrm>
            <a:custGeom>
              <a:avLst/>
              <a:gdLst/>
              <a:ahLst/>
              <a:rect l="l" t="t" r="r" b="b"/>
              <a:pathLst>
                <a:path w="286" h="334">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w="0">
              <a:noFill/>
            </a:ln>
          </p:spPr>
          <p:style>
            <a:lnRef idx="0"/>
            <a:fillRef idx="0"/>
            <a:effectRef idx="0"/>
            <a:fontRef idx="minor"/>
          </p:style>
        </p:sp>
        <p:sp>
          <p:nvSpPr>
            <p:cNvPr id="684" name="Google Shape;694;p50"/>
            <p:cNvSpPr/>
            <p:nvPr/>
          </p:nvSpPr>
          <p:spPr>
            <a:xfrm>
              <a:off x="7575840" y="5812920"/>
              <a:ext cx="48960" cy="43200"/>
            </a:xfrm>
            <a:custGeom>
              <a:avLst/>
              <a:gdLst/>
              <a:ahLst/>
              <a:rect l="l" t="t" r="r" b="b"/>
              <a:pathLst>
                <a:path w="786" h="692">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w="0">
              <a:noFill/>
            </a:ln>
          </p:spPr>
          <p:style>
            <a:lnRef idx="0"/>
            <a:fillRef idx="0"/>
            <a:effectRef idx="0"/>
            <a:fontRef idx="minor"/>
          </p:style>
        </p:sp>
        <p:sp>
          <p:nvSpPr>
            <p:cNvPr id="685" name="Google Shape;695;p50"/>
            <p:cNvSpPr/>
            <p:nvPr/>
          </p:nvSpPr>
          <p:spPr>
            <a:xfrm>
              <a:off x="7387560" y="5662080"/>
              <a:ext cx="18360" cy="21240"/>
            </a:xfrm>
            <a:custGeom>
              <a:avLst/>
              <a:gdLst/>
              <a:ahLst/>
              <a:rect l="l" t="t" r="r" b="b"/>
              <a:pathLst>
                <a:path w="299" h="346">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w="0">
              <a:noFill/>
            </a:ln>
          </p:spPr>
          <p:style>
            <a:lnRef idx="0"/>
            <a:fillRef idx="0"/>
            <a:effectRef idx="0"/>
            <a:fontRef idx="minor"/>
          </p:style>
        </p:sp>
        <p:sp>
          <p:nvSpPr>
            <p:cNvPr id="686" name="Google Shape;696;p50"/>
            <p:cNvSpPr/>
            <p:nvPr/>
          </p:nvSpPr>
          <p:spPr>
            <a:xfrm>
              <a:off x="7190280" y="4987800"/>
              <a:ext cx="17640" cy="21240"/>
            </a:xfrm>
            <a:custGeom>
              <a:avLst/>
              <a:gdLst/>
              <a:ahLst/>
              <a:rect l="l" t="t" r="r" b="b"/>
              <a:pathLst>
                <a:path w="287" h="346">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w="0">
              <a:noFill/>
            </a:ln>
          </p:spPr>
          <p:style>
            <a:lnRef idx="0"/>
            <a:fillRef idx="0"/>
            <a:effectRef idx="0"/>
            <a:fontRef idx="minor"/>
          </p:style>
        </p:sp>
        <p:sp>
          <p:nvSpPr>
            <p:cNvPr id="687" name="Google Shape;697;p50"/>
            <p:cNvSpPr/>
            <p:nvPr/>
          </p:nvSpPr>
          <p:spPr>
            <a:xfrm>
              <a:off x="7441200" y="5087160"/>
              <a:ext cx="18360" cy="21600"/>
            </a:xfrm>
            <a:custGeom>
              <a:avLst/>
              <a:gdLst/>
              <a:ahLst/>
              <a:rect l="l" t="t" r="r" b="b"/>
              <a:pathLst>
                <a:path w="298" h="347">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w="0">
              <a:noFill/>
            </a:ln>
          </p:spPr>
          <p:style>
            <a:lnRef idx="0"/>
            <a:fillRef idx="0"/>
            <a:effectRef idx="0"/>
            <a:fontRef idx="minor"/>
          </p:style>
        </p:sp>
        <p:sp>
          <p:nvSpPr>
            <p:cNvPr id="688" name="Google Shape;698;p50"/>
            <p:cNvSpPr/>
            <p:nvPr/>
          </p:nvSpPr>
          <p:spPr>
            <a:xfrm>
              <a:off x="7587000" y="4838400"/>
              <a:ext cx="17640" cy="21240"/>
            </a:xfrm>
            <a:custGeom>
              <a:avLst/>
              <a:gdLst/>
              <a:ahLst/>
              <a:rect l="l" t="t" r="r" b="b"/>
              <a:pathLst>
                <a:path w="287" h="346">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w="0">
              <a:noFill/>
            </a:ln>
          </p:spPr>
          <p:style>
            <a:lnRef idx="0"/>
            <a:fillRef idx="0"/>
            <a:effectRef idx="0"/>
            <a:fontRef idx="minor"/>
          </p:style>
        </p:sp>
        <p:sp>
          <p:nvSpPr>
            <p:cNvPr id="689" name="Google Shape;699;p50"/>
            <p:cNvSpPr/>
            <p:nvPr/>
          </p:nvSpPr>
          <p:spPr>
            <a:xfrm>
              <a:off x="7165440" y="4757760"/>
              <a:ext cx="18360" cy="20520"/>
            </a:xfrm>
            <a:custGeom>
              <a:avLst/>
              <a:gdLst/>
              <a:ahLst/>
              <a:rect l="l" t="t" r="r" b="b"/>
              <a:pathLst>
                <a:path w="299" h="334">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w="0">
              <a:noFill/>
            </a:ln>
          </p:spPr>
          <p:style>
            <a:lnRef idx="0"/>
            <a:fillRef idx="0"/>
            <a:effectRef idx="0"/>
            <a:fontRef idx="minor"/>
          </p:style>
        </p:sp>
        <p:sp>
          <p:nvSpPr>
            <p:cNvPr id="690" name="Google Shape;700;p50"/>
            <p:cNvSpPr/>
            <p:nvPr/>
          </p:nvSpPr>
          <p:spPr>
            <a:xfrm>
              <a:off x="7215480" y="5622480"/>
              <a:ext cx="17640" cy="20520"/>
            </a:xfrm>
            <a:custGeom>
              <a:avLst/>
              <a:gdLst/>
              <a:ahLst/>
              <a:rect l="l" t="t" r="r" b="b"/>
              <a:pathLst>
                <a:path w="287" h="335">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w="0">
              <a:noFill/>
            </a:ln>
          </p:spPr>
          <p:style>
            <a:lnRef idx="0"/>
            <a:fillRef idx="0"/>
            <a:effectRef idx="0"/>
            <a:fontRef idx="minor"/>
          </p:style>
        </p:sp>
        <p:sp>
          <p:nvSpPr>
            <p:cNvPr id="691" name="Google Shape;701;p50"/>
            <p:cNvSpPr/>
            <p:nvPr/>
          </p:nvSpPr>
          <p:spPr>
            <a:xfrm>
              <a:off x="7300080" y="4867560"/>
              <a:ext cx="17640" cy="21240"/>
            </a:xfrm>
            <a:custGeom>
              <a:avLst/>
              <a:gdLst/>
              <a:ahLst/>
              <a:rect l="l" t="t" r="r" b="b"/>
              <a:pathLst>
                <a:path w="287" h="346">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w="0">
              <a:noFill/>
            </a:ln>
          </p:spPr>
          <p:style>
            <a:lnRef idx="0"/>
            <a:fillRef idx="0"/>
            <a:effectRef idx="0"/>
            <a:fontRef idx="minor"/>
          </p:style>
        </p:sp>
        <p:sp>
          <p:nvSpPr>
            <p:cNvPr id="692" name="Google Shape;702;p50"/>
            <p:cNvSpPr/>
            <p:nvPr/>
          </p:nvSpPr>
          <p:spPr>
            <a:xfrm>
              <a:off x="7378560" y="4622400"/>
              <a:ext cx="18360" cy="20520"/>
            </a:xfrm>
            <a:custGeom>
              <a:avLst/>
              <a:gdLst/>
              <a:ahLst/>
              <a:rect l="l" t="t" r="r" b="b"/>
              <a:pathLst>
                <a:path w="299" h="334">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w="0">
              <a:noFill/>
            </a:ln>
          </p:spPr>
          <p:style>
            <a:lnRef idx="0"/>
            <a:fillRef idx="0"/>
            <a:effectRef idx="0"/>
            <a:fontRef idx="minor"/>
          </p:style>
        </p:sp>
        <p:sp>
          <p:nvSpPr>
            <p:cNvPr id="693" name="Google Shape;703;p50"/>
            <p:cNvSpPr/>
            <p:nvPr/>
          </p:nvSpPr>
          <p:spPr>
            <a:xfrm>
              <a:off x="8561520" y="5567040"/>
              <a:ext cx="57240" cy="74520"/>
            </a:xfrm>
            <a:custGeom>
              <a:avLst/>
              <a:gdLst/>
              <a:ahLst/>
              <a:rect l="l" t="t" r="r" b="b"/>
              <a:pathLst>
                <a:path w="918" h="1192">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w="0">
              <a:noFill/>
            </a:ln>
          </p:spPr>
          <p:style>
            <a:lnRef idx="0"/>
            <a:fillRef idx="0"/>
            <a:effectRef idx="0"/>
            <a:fontRef idx="minor"/>
          </p:style>
        </p:sp>
        <p:sp>
          <p:nvSpPr>
            <p:cNvPr id="694" name="Google Shape;704;p50"/>
            <p:cNvSpPr/>
            <p:nvPr/>
          </p:nvSpPr>
          <p:spPr>
            <a:xfrm>
              <a:off x="8409240" y="5468400"/>
              <a:ext cx="66960" cy="61920"/>
            </a:xfrm>
            <a:custGeom>
              <a:avLst/>
              <a:gdLst/>
              <a:ahLst/>
              <a:rect l="l" t="t" r="r" b="b"/>
              <a:pathLst>
                <a:path w="1073" h="99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w="0">
              <a:noFill/>
            </a:ln>
          </p:spPr>
          <p:style>
            <a:lnRef idx="0"/>
            <a:fillRef idx="0"/>
            <a:effectRef idx="0"/>
            <a:fontRef idx="minor"/>
          </p:style>
        </p:sp>
        <p:sp>
          <p:nvSpPr>
            <p:cNvPr id="695" name="Google Shape;705;p50"/>
            <p:cNvSpPr/>
            <p:nvPr/>
          </p:nvSpPr>
          <p:spPr>
            <a:xfrm>
              <a:off x="8263440" y="5187960"/>
              <a:ext cx="33480" cy="30960"/>
            </a:xfrm>
            <a:custGeom>
              <a:avLst/>
              <a:gdLst/>
              <a:ahLst/>
              <a:rect l="l" t="t" r="r" b="b"/>
              <a:pathLst>
                <a:path w="537" h="501">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w="0">
              <a:noFill/>
            </a:ln>
          </p:spPr>
          <p:style>
            <a:lnRef idx="0"/>
            <a:fillRef idx="0"/>
            <a:effectRef idx="0"/>
            <a:fontRef idx="minor"/>
          </p:style>
        </p:sp>
        <p:sp>
          <p:nvSpPr>
            <p:cNvPr id="696" name="Google Shape;706;p50"/>
            <p:cNvSpPr/>
            <p:nvPr/>
          </p:nvSpPr>
          <p:spPr>
            <a:xfrm>
              <a:off x="8610120" y="5429520"/>
              <a:ext cx="57960" cy="74520"/>
            </a:xfrm>
            <a:custGeom>
              <a:avLst/>
              <a:gdLst/>
              <a:ahLst/>
              <a:rect l="l" t="t" r="r" b="b"/>
              <a:pathLst>
                <a:path w="930" h="1192">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w="0">
              <a:noFill/>
            </a:ln>
          </p:spPr>
          <p:style>
            <a:lnRef idx="0"/>
            <a:fillRef idx="0"/>
            <a:effectRef idx="0"/>
            <a:fontRef idx="minor"/>
          </p:style>
        </p:sp>
        <p:sp>
          <p:nvSpPr>
            <p:cNvPr id="697" name="Google Shape;707;p50"/>
            <p:cNvSpPr/>
            <p:nvPr/>
          </p:nvSpPr>
          <p:spPr>
            <a:xfrm>
              <a:off x="8424000" y="5645520"/>
              <a:ext cx="57240" cy="74520"/>
            </a:xfrm>
            <a:custGeom>
              <a:avLst/>
              <a:gdLst/>
              <a:ahLst/>
              <a:rect l="l" t="t" r="r" b="b"/>
              <a:pathLst>
                <a:path w="918" h="1192">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w="0">
              <a:noFill/>
            </a:ln>
          </p:spPr>
          <p:style>
            <a:lnRef idx="0"/>
            <a:fillRef idx="0"/>
            <a:effectRef idx="0"/>
            <a:fontRef idx="minor"/>
          </p:style>
        </p:sp>
        <p:sp>
          <p:nvSpPr>
            <p:cNvPr id="698" name="Google Shape;708;p50"/>
            <p:cNvSpPr/>
            <p:nvPr/>
          </p:nvSpPr>
          <p:spPr>
            <a:xfrm>
              <a:off x="8615520" y="5729040"/>
              <a:ext cx="57240" cy="74520"/>
            </a:xfrm>
            <a:custGeom>
              <a:avLst/>
              <a:gdLst/>
              <a:ahLst/>
              <a:rect l="l" t="t" r="r" b="b"/>
              <a:pathLst>
                <a:path w="918" h="1191">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699" name="Google Shape;709;p50"/>
            <p:cNvSpPr/>
            <p:nvPr/>
          </p:nvSpPr>
          <p:spPr>
            <a:xfrm>
              <a:off x="8861400" y="5208840"/>
              <a:ext cx="57240" cy="74520"/>
            </a:xfrm>
            <a:custGeom>
              <a:avLst/>
              <a:gdLst/>
              <a:ahLst/>
              <a:rect l="l" t="t" r="r" b="b"/>
              <a:pathLst>
                <a:path w="918" h="1192">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w="0">
              <a:noFill/>
            </a:ln>
          </p:spPr>
          <p:style>
            <a:lnRef idx="0"/>
            <a:fillRef idx="0"/>
            <a:effectRef idx="0"/>
            <a:fontRef idx="minor"/>
          </p:style>
        </p:sp>
        <p:sp>
          <p:nvSpPr>
            <p:cNvPr id="700" name="Google Shape;710;p50"/>
            <p:cNvSpPr/>
            <p:nvPr/>
          </p:nvSpPr>
          <p:spPr>
            <a:xfrm>
              <a:off x="8537040" y="5203800"/>
              <a:ext cx="57240" cy="74520"/>
            </a:xfrm>
            <a:custGeom>
              <a:avLst/>
              <a:gdLst/>
              <a:ahLst/>
              <a:rect l="l" t="t" r="r" b="b"/>
              <a:pathLst>
                <a:path w="918" h="1191">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701" name="Google Shape;711;p50"/>
            <p:cNvSpPr/>
            <p:nvPr/>
          </p:nvSpPr>
          <p:spPr>
            <a:xfrm>
              <a:off x="8639280" y="5421240"/>
              <a:ext cx="66960" cy="61920"/>
            </a:xfrm>
            <a:custGeom>
              <a:avLst/>
              <a:gdLst/>
              <a:ahLst/>
              <a:rect l="l" t="t" r="r" b="b"/>
              <a:pathLst>
                <a:path w="1073" h="99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w="0">
              <a:noFill/>
            </a:ln>
          </p:spPr>
          <p:style>
            <a:lnRef idx="0"/>
            <a:fillRef idx="0"/>
            <a:effectRef idx="0"/>
            <a:fontRef idx="minor"/>
          </p:style>
        </p:sp>
        <p:sp>
          <p:nvSpPr>
            <p:cNvPr id="702" name="Google Shape;712;p50"/>
            <p:cNvSpPr/>
            <p:nvPr/>
          </p:nvSpPr>
          <p:spPr>
            <a:xfrm>
              <a:off x="8492760" y="5797080"/>
              <a:ext cx="66240" cy="61560"/>
            </a:xfrm>
            <a:custGeom>
              <a:avLst/>
              <a:gdLst/>
              <a:ahLst/>
              <a:rect l="l" t="t" r="r" b="b"/>
              <a:pathLst>
                <a:path w="1060" h="989">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w="0">
              <a:noFill/>
            </a:ln>
          </p:spPr>
          <p:style>
            <a:lnRef idx="0"/>
            <a:fillRef idx="0"/>
            <a:effectRef idx="0"/>
            <a:fontRef idx="minor"/>
          </p:style>
        </p:sp>
        <p:sp>
          <p:nvSpPr>
            <p:cNvPr id="703" name="Google Shape;713;p50"/>
            <p:cNvSpPr/>
            <p:nvPr/>
          </p:nvSpPr>
          <p:spPr>
            <a:xfrm>
              <a:off x="8694000" y="5212800"/>
              <a:ext cx="66960" cy="62640"/>
            </a:xfrm>
            <a:custGeom>
              <a:avLst/>
              <a:gdLst/>
              <a:ahLst/>
              <a:rect l="l" t="t" r="r" b="b"/>
              <a:pathLst>
                <a:path w="1073" h="1001">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w="0">
              <a:noFill/>
            </a:ln>
          </p:spPr>
          <p:style>
            <a:lnRef idx="0"/>
            <a:fillRef idx="0"/>
            <a:effectRef idx="0"/>
            <a:fontRef idx="minor"/>
          </p:style>
        </p:sp>
        <p:sp>
          <p:nvSpPr>
            <p:cNvPr id="704" name="Google Shape;714;p50"/>
            <p:cNvSpPr/>
            <p:nvPr/>
          </p:nvSpPr>
          <p:spPr>
            <a:xfrm>
              <a:off x="8747640" y="5315760"/>
              <a:ext cx="66960" cy="62640"/>
            </a:xfrm>
            <a:custGeom>
              <a:avLst/>
              <a:gdLst/>
              <a:ahLst/>
              <a:rect l="l" t="t" r="r" b="b"/>
              <a:pathLst>
                <a:path w="1072" h="1001">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w="0">
              <a:noFill/>
            </a:ln>
          </p:spPr>
          <p:style>
            <a:lnRef idx="0"/>
            <a:fillRef idx="0"/>
            <a:effectRef idx="0"/>
            <a:fontRef idx="minor"/>
          </p:style>
        </p:sp>
        <p:sp>
          <p:nvSpPr>
            <p:cNvPr id="705" name="Google Shape;715;p50"/>
            <p:cNvSpPr/>
            <p:nvPr/>
          </p:nvSpPr>
          <p:spPr>
            <a:xfrm>
              <a:off x="8471160" y="5914440"/>
              <a:ext cx="39240" cy="50400"/>
            </a:xfrm>
            <a:custGeom>
              <a:avLst/>
              <a:gdLst/>
              <a:ahLst/>
              <a:rect l="l" t="t" r="r" b="b"/>
              <a:pathLst>
                <a:path w="632" h="811">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w="0">
              <a:noFill/>
            </a:ln>
          </p:spPr>
          <p:style>
            <a:lnRef idx="0"/>
            <a:fillRef idx="0"/>
            <a:effectRef idx="0"/>
            <a:fontRef idx="minor"/>
          </p:style>
        </p:sp>
        <p:sp>
          <p:nvSpPr>
            <p:cNvPr id="706" name="Google Shape;716;p50"/>
            <p:cNvSpPr/>
            <p:nvPr/>
          </p:nvSpPr>
          <p:spPr>
            <a:xfrm>
              <a:off x="8438400" y="5163480"/>
              <a:ext cx="45360" cy="42840"/>
            </a:xfrm>
            <a:custGeom>
              <a:avLst/>
              <a:gdLst/>
              <a:ahLst/>
              <a:rect l="l" t="t" r="r" b="b"/>
              <a:pathLst>
                <a:path w="727" h="691">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w="0">
              <a:noFill/>
            </a:ln>
          </p:spPr>
          <p:style>
            <a:lnRef idx="0"/>
            <a:fillRef idx="0"/>
            <a:effectRef idx="0"/>
            <a:fontRef idx="minor"/>
          </p:style>
        </p:sp>
        <p:sp>
          <p:nvSpPr>
            <p:cNvPr id="707" name="Google Shape;717;p50"/>
            <p:cNvSpPr/>
            <p:nvPr/>
          </p:nvSpPr>
          <p:spPr>
            <a:xfrm>
              <a:off x="8527320" y="5330160"/>
              <a:ext cx="44640" cy="43920"/>
            </a:xfrm>
            <a:custGeom>
              <a:avLst/>
              <a:gdLst/>
              <a:ahLst/>
              <a:rect l="l" t="t" r="r" b="b"/>
              <a:pathLst>
                <a:path w="716" h="703">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w="0">
              <a:noFill/>
            </a:ln>
          </p:spPr>
          <p:style>
            <a:lnRef idx="0"/>
            <a:fillRef idx="0"/>
            <a:effectRef idx="0"/>
            <a:fontRef idx="minor"/>
          </p:style>
        </p:sp>
        <p:sp>
          <p:nvSpPr>
            <p:cNvPr id="708" name="Google Shape;718;p50"/>
            <p:cNvSpPr/>
            <p:nvPr/>
          </p:nvSpPr>
          <p:spPr>
            <a:xfrm>
              <a:off x="8380080" y="5286600"/>
              <a:ext cx="44640" cy="43200"/>
            </a:xfrm>
            <a:custGeom>
              <a:avLst/>
              <a:gdLst/>
              <a:ahLst/>
              <a:rect l="l" t="t" r="r" b="b"/>
              <a:pathLst>
                <a:path w="715" h="692">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709" name="Google Shape;719;p50"/>
            <p:cNvSpPr/>
            <p:nvPr/>
          </p:nvSpPr>
          <p:spPr>
            <a:xfrm>
              <a:off x="8547480" y="4971240"/>
              <a:ext cx="93240" cy="90720"/>
            </a:xfrm>
            <a:custGeom>
              <a:avLst/>
              <a:gdLst/>
              <a:ahLst/>
              <a:rect l="l" t="t" r="r" b="b"/>
              <a:pathLst>
                <a:path w="1489" h="1453">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w="0">
              <a:noFill/>
            </a:ln>
          </p:spPr>
          <p:style>
            <a:lnRef idx="0"/>
            <a:fillRef idx="0"/>
            <a:effectRef idx="0"/>
            <a:fontRef idx="minor"/>
          </p:style>
        </p:sp>
        <p:sp>
          <p:nvSpPr>
            <p:cNvPr id="710" name="Google Shape;720;p50"/>
            <p:cNvSpPr/>
            <p:nvPr/>
          </p:nvSpPr>
          <p:spPr>
            <a:xfrm>
              <a:off x="8330760" y="5035680"/>
              <a:ext cx="45360" cy="42840"/>
            </a:xfrm>
            <a:custGeom>
              <a:avLst/>
              <a:gdLst/>
              <a:ahLst/>
              <a:rect l="l" t="t" r="r" b="b"/>
              <a:pathLst>
                <a:path w="727" h="691">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w="0">
              <a:noFill/>
            </a:ln>
          </p:spPr>
          <p:style>
            <a:lnRef idx="0"/>
            <a:fillRef idx="0"/>
            <a:effectRef idx="0"/>
            <a:fontRef idx="minor"/>
          </p:style>
        </p:sp>
        <p:sp>
          <p:nvSpPr>
            <p:cNvPr id="711" name="Google Shape;721;p50"/>
            <p:cNvSpPr/>
            <p:nvPr/>
          </p:nvSpPr>
          <p:spPr>
            <a:xfrm>
              <a:off x="8790480" y="5024520"/>
              <a:ext cx="57240" cy="74520"/>
            </a:xfrm>
            <a:custGeom>
              <a:avLst/>
              <a:gdLst/>
              <a:ahLst/>
              <a:rect l="l" t="t" r="r" b="b"/>
              <a:pathLst>
                <a:path w="918" h="1192">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w="0">
              <a:noFill/>
            </a:ln>
          </p:spPr>
          <p:style>
            <a:lnRef idx="0"/>
            <a:fillRef idx="0"/>
            <a:effectRef idx="0"/>
            <a:fontRef idx="minor"/>
          </p:style>
        </p:sp>
        <p:sp>
          <p:nvSpPr>
            <p:cNvPr id="712" name="Google Shape;722;p50"/>
            <p:cNvSpPr/>
            <p:nvPr/>
          </p:nvSpPr>
          <p:spPr>
            <a:xfrm>
              <a:off x="8637120" y="4650840"/>
              <a:ext cx="45360" cy="43200"/>
            </a:xfrm>
            <a:custGeom>
              <a:avLst/>
              <a:gdLst/>
              <a:ahLst/>
              <a:rect l="l" t="t" r="r" b="b"/>
              <a:pathLst>
                <a:path w="727" h="692">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w="0">
              <a:noFill/>
            </a:ln>
          </p:spPr>
          <p:style>
            <a:lnRef idx="0"/>
            <a:fillRef idx="0"/>
            <a:effectRef idx="0"/>
            <a:fontRef idx="minor"/>
          </p:style>
        </p:sp>
        <p:sp>
          <p:nvSpPr>
            <p:cNvPr id="713" name="Google Shape;723;p50"/>
            <p:cNvSpPr/>
            <p:nvPr/>
          </p:nvSpPr>
          <p:spPr>
            <a:xfrm>
              <a:off x="8376840" y="4712040"/>
              <a:ext cx="45360" cy="43200"/>
            </a:xfrm>
            <a:custGeom>
              <a:avLst/>
              <a:gdLst/>
              <a:ahLst/>
              <a:rect l="l" t="t" r="r" b="b"/>
              <a:pathLst>
                <a:path w="727" h="692">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714" name="Google Shape;724;p50"/>
            <p:cNvSpPr/>
            <p:nvPr/>
          </p:nvSpPr>
          <p:spPr>
            <a:xfrm>
              <a:off x="8176680" y="476496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w="0">
              <a:noFill/>
            </a:ln>
          </p:spPr>
          <p:style>
            <a:lnRef idx="0"/>
            <a:fillRef idx="0"/>
            <a:effectRef idx="0"/>
            <a:fontRef idx="minor"/>
          </p:style>
        </p:sp>
        <p:sp>
          <p:nvSpPr>
            <p:cNvPr id="715" name="Google Shape;725;p50"/>
            <p:cNvSpPr/>
            <p:nvPr/>
          </p:nvSpPr>
          <p:spPr>
            <a:xfrm>
              <a:off x="8676720" y="5922720"/>
              <a:ext cx="34200" cy="31680"/>
            </a:xfrm>
            <a:custGeom>
              <a:avLst/>
              <a:gdLst/>
              <a:ahLst/>
              <a:rect l="l" t="t" r="r" b="b"/>
              <a:pathLst>
                <a:path w="548" h="513">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w="0">
              <a:noFill/>
            </a:ln>
          </p:spPr>
          <p:style>
            <a:lnRef idx="0"/>
            <a:fillRef idx="0"/>
            <a:effectRef idx="0"/>
            <a:fontRef idx="minor"/>
          </p:style>
        </p:sp>
        <p:sp>
          <p:nvSpPr>
            <p:cNvPr id="716" name="Google Shape;726;p50"/>
            <p:cNvSpPr/>
            <p:nvPr/>
          </p:nvSpPr>
          <p:spPr>
            <a:xfrm>
              <a:off x="8646840" y="486216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w="0">
              <a:noFill/>
            </a:ln>
          </p:spPr>
          <p:style>
            <a:lnRef idx="0"/>
            <a:fillRef idx="0"/>
            <a:effectRef idx="0"/>
            <a:fontRef idx="minor"/>
          </p:style>
        </p:sp>
        <p:sp>
          <p:nvSpPr>
            <p:cNvPr id="717" name="Google Shape;727;p50"/>
            <p:cNvSpPr/>
            <p:nvPr/>
          </p:nvSpPr>
          <p:spPr>
            <a:xfrm>
              <a:off x="8228160" y="4694760"/>
              <a:ext cx="45360" cy="43920"/>
            </a:xfrm>
            <a:custGeom>
              <a:avLst/>
              <a:gdLst/>
              <a:ahLst/>
              <a:rect l="l" t="t" r="r" b="b"/>
              <a:pathLst>
                <a:path w="727" h="703">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w="0">
              <a:noFill/>
            </a:ln>
          </p:spPr>
          <p:style>
            <a:lnRef idx="0"/>
            <a:fillRef idx="0"/>
            <a:effectRef idx="0"/>
            <a:fontRef idx="minor"/>
          </p:style>
        </p:sp>
        <p:sp>
          <p:nvSpPr>
            <p:cNvPr id="718" name="Google Shape;728;p50"/>
            <p:cNvSpPr/>
            <p:nvPr/>
          </p:nvSpPr>
          <p:spPr>
            <a:xfrm>
              <a:off x="8212680" y="4580280"/>
              <a:ext cx="16920" cy="21240"/>
            </a:xfrm>
            <a:custGeom>
              <a:avLst/>
              <a:gdLst/>
              <a:ahLst/>
              <a:rect l="l" t="t" r="r" b="b"/>
              <a:pathLst>
                <a:path w="275" h="346">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w="0">
              <a:noFill/>
            </a:ln>
          </p:spPr>
          <p:style>
            <a:lnRef idx="0"/>
            <a:fillRef idx="0"/>
            <a:effectRef idx="0"/>
            <a:fontRef idx="minor"/>
          </p:style>
        </p:sp>
        <p:sp>
          <p:nvSpPr>
            <p:cNvPr id="719" name="Google Shape;729;p50"/>
            <p:cNvSpPr/>
            <p:nvPr/>
          </p:nvSpPr>
          <p:spPr>
            <a:xfrm>
              <a:off x="8496000" y="4948200"/>
              <a:ext cx="16920" cy="21240"/>
            </a:xfrm>
            <a:custGeom>
              <a:avLst/>
              <a:gdLst/>
              <a:ahLst/>
              <a:rect l="l" t="t" r="r" b="b"/>
              <a:pathLst>
                <a:path w="275" h="346">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720" name="Google Shape;730;p50"/>
            <p:cNvSpPr/>
            <p:nvPr/>
          </p:nvSpPr>
          <p:spPr>
            <a:xfrm>
              <a:off x="8300160" y="4907160"/>
              <a:ext cx="16920" cy="21960"/>
            </a:xfrm>
            <a:custGeom>
              <a:avLst/>
              <a:gdLst/>
              <a:ahLst/>
              <a:rect l="l" t="t" r="r" b="b"/>
              <a:pathLst>
                <a:path w="275" h="358">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w="0">
              <a:noFill/>
            </a:ln>
          </p:spPr>
          <p:style>
            <a:lnRef idx="0"/>
            <a:fillRef idx="0"/>
            <a:effectRef idx="0"/>
            <a:fontRef idx="minor"/>
          </p:style>
        </p:sp>
        <p:sp>
          <p:nvSpPr>
            <p:cNvPr id="721" name="Google Shape;731;p50"/>
            <p:cNvSpPr/>
            <p:nvPr/>
          </p:nvSpPr>
          <p:spPr>
            <a:xfrm>
              <a:off x="8348760" y="5632920"/>
              <a:ext cx="16920" cy="21960"/>
            </a:xfrm>
            <a:custGeom>
              <a:avLst/>
              <a:gdLst/>
              <a:ahLst/>
              <a:rect l="l" t="t" r="r" b="b"/>
              <a:pathLst>
                <a:path w="275" h="358">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w="0">
              <a:noFill/>
            </a:ln>
          </p:spPr>
          <p:style>
            <a:lnRef idx="0"/>
            <a:fillRef idx="0"/>
            <a:effectRef idx="0"/>
            <a:fontRef idx="minor"/>
          </p:style>
        </p:sp>
        <p:sp>
          <p:nvSpPr>
            <p:cNvPr id="722" name="Google Shape;732;p50"/>
            <p:cNvSpPr/>
            <p:nvPr/>
          </p:nvSpPr>
          <p:spPr>
            <a:xfrm>
              <a:off x="8963640" y="5416200"/>
              <a:ext cx="93240" cy="89280"/>
            </a:xfrm>
            <a:custGeom>
              <a:avLst/>
              <a:gdLst/>
              <a:ahLst/>
              <a:rect l="l" t="t" r="r" b="b"/>
              <a:pathLst>
                <a:path w="1489" h="143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w="0">
              <a:noFill/>
            </a:ln>
          </p:spPr>
          <p:style>
            <a:lnRef idx="0"/>
            <a:fillRef idx="0"/>
            <a:effectRef idx="0"/>
            <a:fontRef idx="minor"/>
          </p:style>
        </p:sp>
        <p:sp>
          <p:nvSpPr>
            <p:cNvPr id="723" name="Google Shape;733;p50"/>
            <p:cNvSpPr/>
            <p:nvPr/>
          </p:nvSpPr>
          <p:spPr>
            <a:xfrm>
              <a:off x="9066960" y="5342760"/>
              <a:ext cx="45360" cy="43200"/>
            </a:xfrm>
            <a:custGeom>
              <a:avLst/>
              <a:gdLst/>
              <a:ahLst/>
              <a:rect l="l" t="t" r="r" b="b"/>
              <a:pathLst>
                <a:path w="727" h="692">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724" name="Google Shape;734;p50"/>
            <p:cNvSpPr/>
            <p:nvPr/>
          </p:nvSpPr>
          <p:spPr>
            <a:xfrm>
              <a:off x="9077400" y="5153760"/>
              <a:ext cx="16920" cy="21960"/>
            </a:xfrm>
            <a:custGeom>
              <a:avLst/>
              <a:gdLst/>
              <a:ahLst/>
              <a:rect l="l" t="t" r="r" b="b"/>
              <a:pathLst>
                <a:path w="275" h="358">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w="0">
              <a:noFill/>
            </a:ln>
          </p:spPr>
          <p:style>
            <a:lnRef idx="0"/>
            <a:fillRef idx="0"/>
            <a:effectRef idx="0"/>
            <a:fontRef idx="minor"/>
          </p:style>
        </p:sp>
        <p:sp>
          <p:nvSpPr>
            <p:cNvPr id="725" name="Google Shape;735;p50"/>
            <p:cNvSpPr/>
            <p:nvPr/>
          </p:nvSpPr>
          <p:spPr>
            <a:xfrm>
              <a:off x="9021960" y="499680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726" name="Google Shape;736;p50"/>
            <p:cNvSpPr/>
            <p:nvPr/>
          </p:nvSpPr>
          <p:spPr>
            <a:xfrm>
              <a:off x="8854560" y="4821840"/>
              <a:ext cx="16920" cy="21240"/>
            </a:xfrm>
            <a:custGeom>
              <a:avLst/>
              <a:gdLst/>
              <a:ahLst/>
              <a:rect l="l" t="t" r="r" b="b"/>
              <a:pathLst>
                <a:path w="275" h="346">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w="0">
              <a:noFill/>
            </a:ln>
          </p:spPr>
          <p:style>
            <a:lnRef idx="0"/>
            <a:fillRef idx="0"/>
            <a:effectRef idx="0"/>
            <a:fontRef idx="minor"/>
          </p:style>
        </p:sp>
        <p:sp>
          <p:nvSpPr>
            <p:cNvPr id="727" name="Google Shape;737;p50"/>
            <p:cNvSpPr/>
            <p:nvPr/>
          </p:nvSpPr>
          <p:spPr>
            <a:xfrm>
              <a:off x="9165600" y="4884480"/>
              <a:ext cx="16920" cy="21960"/>
            </a:xfrm>
            <a:custGeom>
              <a:avLst/>
              <a:gdLst/>
              <a:ahLst/>
              <a:rect l="l" t="t" r="r" b="b"/>
              <a:pathLst>
                <a:path w="275" h="358">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w="0">
              <a:noFill/>
            </a:ln>
          </p:spPr>
          <p:style>
            <a:lnRef idx="0"/>
            <a:fillRef idx="0"/>
            <a:effectRef idx="0"/>
            <a:fontRef idx="minor"/>
          </p:style>
        </p:sp>
        <p:sp>
          <p:nvSpPr>
            <p:cNvPr id="728" name="Google Shape;738;p50"/>
            <p:cNvSpPr/>
            <p:nvPr/>
          </p:nvSpPr>
          <p:spPr>
            <a:xfrm>
              <a:off x="9018360" y="4860720"/>
              <a:ext cx="45360" cy="42840"/>
            </a:xfrm>
            <a:custGeom>
              <a:avLst/>
              <a:gdLst/>
              <a:ahLst/>
              <a:rect l="l" t="t" r="r" b="b"/>
              <a:pathLst>
                <a:path w="727" h="691">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w="0">
              <a:noFill/>
            </a:ln>
          </p:spPr>
          <p:style>
            <a:lnRef idx="0"/>
            <a:fillRef idx="0"/>
            <a:effectRef idx="0"/>
            <a:fontRef idx="minor"/>
          </p:style>
        </p:sp>
        <p:sp>
          <p:nvSpPr>
            <p:cNvPr id="729" name="Google Shape;739;p50"/>
            <p:cNvSpPr/>
            <p:nvPr/>
          </p:nvSpPr>
          <p:spPr>
            <a:xfrm>
              <a:off x="8760600" y="4510800"/>
              <a:ext cx="45360" cy="42840"/>
            </a:xfrm>
            <a:custGeom>
              <a:avLst/>
              <a:gdLst/>
              <a:ahLst/>
              <a:rect l="l" t="t" r="r" b="b"/>
              <a:pathLst>
                <a:path w="727" h="691">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730" name="Google Shape;740;p50"/>
            <p:cNvSpPr/>
            <p:nvPr/>
          </p:nvSpPr>
          <p:spPr>
            <a:xfrm>
              <a:off x="8975520" y="4581360"/>
              <a:ext cx="16920" cy="21240"/>
            </a:xfrm>
            <a:custGeom>
              <a:avLst/>
              <a:gdLst/>
              <a:ahLst/>
              <a:rect l="l" t="t" r="r" b="b"/>
              <a:pathLst>
                <a:path w="275" h="346">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731" name="Google Shape;741;p50"/>
            <p:cNvSpPr/>
            <p:nvPr/>
          </p:nvSpPr>
          <p:spPr>
            <a:xfrm>
              <a:off x="9171720" y="4577400"/>
              <a:ext cx="16920" cy="21960"/>
            </a:xfrm>
            <a:custGeom>
              <a:avLst/>
              <a:gdLst/>
              <a:ahLst/>
              <a:rect l="l" t="t" r="r" b="b"/>
              <a:pathLst>
                <a:path w="274" h="358">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w="0">
              <a:noFill/>
            </a:ln>
          </p:spPr>
          <p:style>
            <a:lnRef idx="0"/>
            <a:fillRef idx="0"/>
            <a:effectRef idx="0"/>
            <a:fontRef idx="minor"/>
          </p:style>
        </p:sp>
        <p:sp>
          <p:nvSpPr>
            <p:cNvPr id="732" name="Google Shape;742;p50"/>
            <p:cNvSpPr/>
            <p:nvPr/>
          </p:nvSpPr>
          <p:spPr>
            <a:xfrm>
              <a:off x="9007920" y="4419720"/>
              <a:ext cx="16920" cy="21960"/>
            </a:xfrm>
            <a:custGeom>
              <a:avLst/>
              <a:gdLst/>
              <a:ahLst/>
              <a:rect l="l" t="t" r="r" b="b"/>
              <a:pathLst>
                <a:path w="275" h="358">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w="0">
              <a:noFill/>
            </a:ln>
          </p:spPr>
          <p:style>
            <a:lnRef idx="0"/>
            <a:fillRef idx="0"/>
            <a:effectRef idx="0"/>
            <a:fontRef idx="minor"/>
          </p:style>
        </p:sp>
        <p:sp>
          <p:nvSpPr>
            <p:cNvPr id="733" name="Google Shape;743;p50"/>
            <p:cNvSpPr/>
            <p:nvPr/>
          </p:nvSpPr>
          <p:spPr>
            <a:xfrm>
              <a:off x="9385200" y="5041440"/>
              <a:ext cx="16920" cy="21240"/>
            </a:xfrm>
            <a:custGeom>
              <a:avLst/>
              <a:gdLst/>
              <a:ahLst/>
              <a:rect l="l" t="t" r="r" b="b"/>
              <a:pathLst>
                <a:path w="275" h="346">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w="0">
              <a:noFill/>
            </a:ln>
          </p:spPr>
          <p:style>
            <a:lnRef idx="0"/>
            <a:fillRef idx="0"/>
            <a:effectRef idx="0"/>
            <a:fontRef idx="minor"/>
          </p:style>
        </p:sp>
        <p:sp>
          <p:nvSpPr>
            <p:cNvPr id="734" name="Google Shape;744;p50"/>
            <p:cNvSpPr/>
            <p:nvPr/>
          </p:nvSpPr>
          <p:spPr>
            <a:xfrm>
              <a:off x="9173160" y="5177520"/>
              <a:ext cx="45360" cy="43200"/>
            </a:xfrm>
            <a:custGeom>
              <a:avLst/>
              <a:gdLst/>
              <a:ahLst/>
              <a:rect l="l" t="t" r="r" b="b"/>
              <a:pathLst>
                <a:path w="728" h="692">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w="0">
              <a:noFill/>
            </a:ln>
          </p:spPr>
          <p:style>
            <a:lnRef idx="0"/>
            <a:fillRef idx="0"/>
            <a:effectRef idx="0"/>
            <a:fontRef idx="minor"/>
          </p:style>
        </p:sp>
        <p:sp>
          <p:nvSpPr>
            <p:cNvPr id="735" name="Google Shape;745;p50"/>
            <p:cNvSpPr/>
            <p:nvPr/>
          </p:nvSpPr>
          <p:spPr>
            <a:xfrm>
              <a:off x="9126000" y="5654520"/>
              <a:ext cx="44640" cy="43200"/>
            </a:xfrm>
            <a:custGeom>
              <a:avLst/>
              <a:gdLst/>
              <a:ahLst/>
              <a:rect l="l" t="t" r="r" b="b"/>
              <a:pathLst>
                <a:path w="716" h="692">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736" name="Google Shape;746;p50"/>
            <p:cNvSpPr/>
            <p:nvPr/>
          </p:nvSpPr>
          <p:spPr>
            <a:xfrm>
              <a:off x="9241920" y="5631120"/>
              <a:ext cx="45360" cy="43200"/>
            </a:xfrm>
            <a:custGeom>
              <a:avLst/>
              <a:gdLst/>
              <a:ahLst/>
              <a:rect l="l" t="t" r="r" b="b"/>
              <a:pathLst>
                <a:path w="727" h="692">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w="0">
              <a:noFill/>
            </a:ln>
          </p:spPr>
          <p:style>
            <a:lnRef idx="0"/>
            <a:fillRef idx="0"/>
            <a:effectRef idx="0"/>
            <a:fontRef idx="minor"/>
          </p:style>
        </p:sp>
        <p:sp>
          <p:nvSpPr>
            <p:cNvPr id="737" name="Google Shape;747;p50"/>
            <p:cNvSpPr/>
            <p:nvPr/>
          </p:nvSpPr>
          <p:spPr>
            <a:xfrm>
              <a:off x="9063000" y="4731480"/>
              <a:ext cx="44640" cy="43920"/>
            </a:xfrm>
            <a:custGeom>
              <a:avLst/>
              <a:gdLst/>
              <a:ahLst/>
              <a:rect l="l" t="t" r="r" b="b"/>
              <a:pathLst>
                <a:path w="715" h="703">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w="0">
              <a:noFill/>
            </a:ln>
          </p:spPr>
          <p:style>
            <a:lnRef idx="0"/>
            <a:fillRef idx="0"/>
            <a:effectRef idx="0"/>
            <a:fontRef idx="minor"/>
          </p:style>
        </p:sp>
        <p:sp>
          <p:nvSpPr>
            <p:cNvPr id="738" name="Google Shape;748;p50"/>
            <p:cNvSpPr/>
            <p:nvPr/>
          </p:nvSpPr>
          <p:spPr>
            <a:xfrm>
              <a:off x="9163440" y="5205960"/>
              <a:ext cx="44640" cy="43920"/>
            </a:xfrm>
            <a:custGeom>
              <a:avLst/>
              <a:gdLst/>
              <a:ahLst/>
              <a:rect l="l" t="t" r="r" b="b"/>
              <a:pathLst>
                <a:path w="715" h="704">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w="0">
              <a:noFill/>
            </a:ln>
          </p:spPr>
          <p:style>
            <a:lnRef idx="0"/>
            <a:fillRef idx="0"/>
            <a:effectRef idx="0"/>
            <a:fontRef idx="minor"/>
          </p:style>
        </p:sp>
        <p:sp>
          <p:nvSpPr>
            <p:cNvPr id="739" name="Google Shape;749;p50"/>
            <p:cNvSpPr/>
            <p:nvPr/>
          </p:nvSpPr>
          <p:spPr>
            <a:xfrm>
              <a:off x="9235800" y="5499000"/>
              <a:ext cx="16920" cy="21240"/>
            </a:xfrm>
            <a:custGeom>
              <a:avLst/>
              <a:gdLst/>
              <a:ahLst/>
              <a:rect l="l" t="t" r="r" b="b"/>
              <a:pathLst>
                <a:path w="275" h="346">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w="0">
              <a:noFill/>
            </a:ln>
          </p:spPr>
          <p:style>
            <a:lnRef idx="0"/>
            <a:fillRef idx="0"/>
            <a:effectRef idx="0"/>
            <a:fontRef idx="minor"/>
          </p:style>
        </p:sp>
        <p:sp>
          <p:nvSpPr>
            <p:cNvPr id="740" name="Google Shape;750;p50"/>
            <p:cNvSpPr/>
            <p:nvPr/>
          </p:nvSpPr>
          <p:spPr>
            <a:xfrm>
              <a:off x="9311400" y="4850280"/>
              <a:ext cx="16920" cy="21960"/>
            </a:xfrm>
            <a:custGeom>
              <a:avLst/>
              <a:gdLst/>
              <a:ahLst/>
              <a:rect l="l" t="t" r="r" b="b"/>
              <a:pathLst>
                <a:path w="275" h="358">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w="0">
              <a:noFill/>
            </a:ln>
          </p:spPr>
          <p:style>
            <a:lnRef idx="0"/>
            <a:fillRef idx="0"/>
            <a:effectRef idx="0"/>
            <a:fontRef idx="minor"/>
          </p:style>
        </p:sp>
        <p:sp>
          <p:nvSpPr>
            <p:cNvPr id="741" name="Google Shape;751;p50"/>
            <p:cNvSpPr/>
            <p:nvPr/>
          </p:nvSpPr>
          <p:spPr>
            <a:xfrm>
              <a:off x="9359280" y="5253840"/>
              <a:ext cx="45360" cy="43920"/>
            </a:xfrm>
            <a:custGeom>
              <a:avLst/>
              <a:gdLst/>
              <a:ahLst/>
              <a:rect l="l" t="t" r="r" b="b"/>
              <a:pathLst>
                <a:path w="727" h="704">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742" name="Google Shape;752;p50"/>
            <p:cNvSpPr/>
            <p:nvPr/>
          </p:nvSpPr>
          <p:spPr>
            <a:xfrm>
              <a:off x="9387360" y="5479560"/>
              <a:ext cx="44640" cy="43200"/>
            </a:xfrm>
            <a:custGeom>
              <a:avLst/>
              <a:gdLst/>
              <a:ahLst/>
              <a:rect l="l" t="t" r="r" b="b"/>
              <a:pathLst>
                <a:path w="716" h="692">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w="0">
              <a:noFill/>
            </a:ln>
          </p:spPr>
          <p:style>
            <a:lnRef idx="0"/>
            <a:fillRef idx="0"/>
            <a:effectRef idx="0"/>
            <a:fontRef idx="minor"/>
          </p:style>
        </p:sp>
        <p:sp>
          <p:nvSpPr>
            <p:cNvPr id="743" name="Google Shape;753;p50"/>
            <p:cNvSpPr/>
            <p:nvPr/>
          </p:nvSpPr>
          <p:spPr>
            <a:xfrm>
              <a:off x="8997480" y="5810040"/>
              <a:ext cx="45360" cy="42840"/>
            </a:xfrm>
            <a:custGeom>
              <a:avLst/>
              <a:gdLst/>
              <a:ahLst/>
              <a:rect l="l" t="t" r="r" b="b"/>
              <a:pathLst>
                <a:path w="728" h="691">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w="0">
              <a:noFill/>
            </a:ln>
          </p:spPr>
          <p:style>
            <a:lnRef idx="0"/>
            <a:fillRef idx="0"/>
            <a:effectRef idx="0"/>
            <a:fontRef idx="minor"/>
          </p:style>
        </p:sp>
        <p:sp>
          <p:nvSpPr>
            <p:cNvPr id="744" name="Google Shape;754;p50"/>
            <p:cNvSpPr/>
            <p:nvPr/>
          </p:nvSpPr>
          <p:spPr>
            <a:xfrm>
              <a:off x="8944920" y="5606640"/>
              <a:ext cx="44640" cy="43200"/>
            </a:xfrm>
            <a:custGeom>
              <a:avLst/>
              <a:gdLst/>
              <a:ahLst/>
              <a:rect l="l" t="t" r="r" b="b"/>
              <a:pathLst>
                <a:path w="715" h="692">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w="0">
              <a:noFill/>
            </a:ln>
          </p:spPr>
          <p:style>
            <a:lnRef idx="0"/>
            <a:fillRef idx="0"/>
            <a:effectRef idx="0"/>
            <a:fontRef idx="minor"/>
          </p:style>
        </p:sp>
        <p:sp>
          <p:nvSpPr>
            <p:cNvPr id="745" name="Google Shape;755;p50"/>
            <p:cNvSpPr/>
            <p:nvPr/>
          </p:nvSpPr>
          <p:spPr>
            <a:xfrm>
              <a:off x="8721000" y="5508000"/>
              <a:ext cx="93240" cy="90000"/>
            </a:xfrm>
            <a:custGeom>
              <a:avLst/>
              <a:gdLst/>
              <a:ahLst/>
              <a:rect l="l" t="t" r="r" b="b"/>
              <a:pathLst>
                <a:path w="1489" h="1442">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w="0">
              <a:noFill/>
            </a:ln>
          </p:spPr>
          <p:style>
            <a:lnRef idx="0"/>
            <a:fillRef idx="0"/>
            <a:effectRef idx="0"/>
            <a:fontRef idx="minor"/>
          </p:style>
        </p:sp>
        <p:sp>
          <p:nvSpPr>
            <p:cNvPr id="746" name="Google Shape;756;p50"/>
            <p:cNvSpPr/>
            <p:nvPr/>
          </p:nvSpPr>
          <p:spPr>
            <a:xfrm>
              <a:off x="8759520" y="5797080"/>
              <a:ext cx="92520" cy="90000"/>
            </a:xfrm>
            <a:custGeom>
              <a:avLst/>
              <a:gdLst/>
              <a:ahLst/>
              <a:rect l="l" t="t" r="r" b="b"/>
              <a:pathLst>
                <a:path w="1478" h="1442">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w="0">
              <a:noFill/>
            </a:ln>
          </p:spPr>
          <p:style>
            <a:lnRef idx="0"/>
            <a:fillRef idx="0"/>
            <a:effectRef idx="0"/>
            <a:fontRef idx="minor"/>
          </p:style>
        </p:sp>
        <p:sp>
          <p:nvSpPr>
            <p:cNvPr id="747" name="Google Shape;757;p50"/>
            <p:cNvSpPr/>
            <p:nvPr/>
          </p:nvSpPr>
          <p:spPr>
            <a:xfrm>
              <a:off x="9439200" y="5741280"/>
              <a:ext cx="16920" cy="21600"/>
            </a:xfrm>
            <a:custGeom>
              <a:avLst/>
              <a:gdLst/>
              <a:ahLst/>
              <a:rect l="l" t="t" r="r" b="b"/>
              <a:pathLst>
                <a:path w="275" h="347">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w="0">
              <a:noFill/>
            </a:ln>
          </p:spPr>
          <p:style>
            <a:lnRef idx="0"/>
            <a:fillRef idx="0"/>
            <a:effectRef idx="0"/>
            <a:fontRef idx="minor"/>
          </p:style>
        </p:sp>
        <p:sp>
          <p:nvSpPr>
            <p:cNvPr id="748" name="Google Shape;758;p50"/>
            <p:cNvSpPr/>
            <p:nvPr/>
          </p:nvSpPr>
          <p:spPr>
            <a:xfrm>
              <a:off x="9536400" y="5630400"/>
              <a:ext cx="16920" cy="21240"/>
            </a:xfrm>
            <a:custGeom>
              <a:avLst/>
              <a:gdLst/>
              <a:ahLst/>
              <a:rect l="l" t="t" r="r" b="b"/>
              <a:pathLst>
                <a:path w="275" h="346">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749" name="Google Shape;759;p50"/>
            <p:cNvSpPr/>
            <p:nvPr/>
          </p:nvSpPr>
          <p:spPr>
            <a:xfrm>
              <a:off x="9082440" y="5915880"/>
              <a:ext cx="16920" cy="21600"/>
            </a:xfrm>
            <a:custGeom>
              <a:avLst/>
              <a:gdLst/>
              <a:ahLst/>
              <a:rect l="l" t="t" r="r" b="b"/>
              <a:pathLst>
                <a:path w="275" h="347">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w="0">
              <a:noFill/>
            </a:ln>
          </p:spPr>
          <p:style>
            <a:lnRef idx="0"/>
            <a:fillRef idx="0"/>
            <a:effectRef idx="0"/>
            <a:fontRef idx="minor"/>
          </p:style>
        </p:sp>
        <p:sp>
          <p:nvSpPr>
            <p:cNvPr id="750" name="Google Shape;760;p50"/>
            <p:cNvSpPr/>
            <p:nvPr/>
          </p:nvSpPr>
          <p:spPr>
            <a:xfrm>
              <a:off x="8917200" y="5786640"/>
              <a:ext cx="16920" cy="21240"/>
            </a:xfrm>
            <a:custGeom>
              <a:avLst/>
              <a:gdLst/>
              <a:ahLst/>
              <a:rect l="l" t="t" r="r" b="b"/>
              <a:pathLst>
                <a:path w="275" h="346">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w="0">
              <a:noFill/>
            </a:ln>
          </p:spPr>
          <p:style>
            <a:lnRef idx="0"/>
            <a:fillRef idx="0"/>
            <a:effectRef idx="0"/>
            <a:fontRef idx="minor"/>
          </p:style>
        </p:sp>
        <p:sp>
          <p:nvSpPr>
            <p:cNvPr id="751" name="Google Shape;761;p50"/>
            <p:cNvSpPr/>
            <p:nvPr/>
          </p:nvSpPr>
          <p:spPr>
            <a:xfrm>
              <a:off x="9187920" y="5771160"/>
              <a:ext cx="16920" cy="22320"/>
            </a:xfrm>
            <a:custGeom>
              <a:avLst/>
              <a:gdLst/>
              <a:ahLst/>
              <a:rect l="l" t="t" r="r" b="b"/>
              <a:pathLst>
                <a:path w="275" h="359">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w="0">
              <a:noFill/>
            </a:ln>
          </p:spPr>
          <p:style>
            <a:lnRef idx="0"/>
            <a:fillRef idx="0"/>
            <a:effectRef idx="0"/>
            <a:fontRef idx="minor"/>
          </p:style>
        </p:sp>
        <p:sp>
          <p:nvSpPr>
            <p:cNvPr id="752" name="Google Shape;762;p50"/>
            <p:cNvSpPr/>
            <p:nvPr/>
          </p:nvSpPr>
          <p:spPr>
            <a:xfrm>
              <a:off x="8322480" y="5803200"/>
              <a:ext cx="49680" cy="38520"/>
            </a:xfrm>
            <a:custGeom>
              <a:avLst/>
              <a:gdLst/>
              <a:ahLst/>
              <a:rect l="l" t="t" r="r" b="b"/>
              <a:pathLst>
                <a:path w="799" h="621">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w="0">
              <a:noFill/>
            </a:ln>
          </p:spPr>
          <p:style>
            <a:lnRef idx="0"/>
            <a:fillRef idx="0"/>
            <a:effectRef idx="0"/>
            <a:fontRef idx="minor"/>
          </p:style>
        </p:sp>
        <p:sp>
          <p:nvSpPr>
            <p:cNvPr id="753" name="Google Shape;763;p50"/>
            <p:cNvSpPr/>
            <p:nvPr/>
          </p:nvSpPr>
          <p:spPr>
            <a:xfrm>
              <a:off x="8352360" y="5555880"/>
              <a:ext cx="21960" cy="18360"/>
            </a:xfrm>
            <a:custGeom>
              <a:avLst/>
              <a:gdLst/>
              <a:ahLst/>
              <a:rect l="l" t="t" r="r" b="b"/>
              <a:pathLst>
                <a:path w="358" h="299">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w="0">
              <a:noFill/>
            </a:ln>
          </p:spPr>
          <p:style>
            <a:lnRef idx="0"/>
            <a:fillRef idx="0"/>
            <a:effectRef idx="0"/>
            <a:fontRef idx="minor"/>
          </p:style>
        </p:sp>
        <p:sp>
          <p:nvSpPr>
            <p:cNvPr id="754" name="Google Shape;764;p50"/>
            <p:cNvSpPr/>
            <p:nvPr/>
          </p:nvSpPr>
          <p:spPr>
            <a:xfrm>
              <a:off x="8228160" y="5264280"/>
              <a:ext cx="21240" cy="18360"/>
            </a:xfrm>
            <a:custGeom>
              <a:avLst/>
              <a:gdLst/>
              <a:ahLst/>
              <a:rect l="l" t="t" r="r" b="b"/>
              <a:pathLst>
                <a:path w="346" h="299">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755" name="Google Shape;765;p50"/>
            <p:cNvSpPr/>
            <p:nvPr/>
          </p:nvSpPr>
          <p:spPr>
            <a:xfrm>
              <a:off x="8280000" y="5369760"/>
              <a:ext cx="49680" cy="39240"/>
            </a:xfrm>
            <a:custGeom>
              <a:avLst/>
              <a:gdLst/>
              <a:ahLst/>
              <a:rect l="l" t="t" r="r" b="b"/>
              <a:pathLst>
                <a:path w="799" h="632">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w="0">
              <a:noFill/>
            </a:ln>
          </p:spPr>
          <p:style>
            <a:lnRef idx="0"/>
            <a:fillRef idx="0"/>
            <a:effectRef idx="0"/>
            <a:fontRef idx="minor"/>
          </p:style>
        </p:sp>
        <p:sp>
          <p:nvSpPr>
            <p:cNvPr id="756" name="Google Shape;766;p50"/>
            <p:cNvSpPr/>
            <p:nvPr/>
          </p:nvSpPr>
          <p:spPr>
            <a:xfrm>
              <a:off x="8137080" y="5780880"/>
              <a:ext cx="50400" cy="39240"/>
            </a:xfrm>
            <a:custGeom>
              <a:avLst/>
              <a:gdLst/>
              <a:ahLst/>
              <a:rect l="l" t="t" r="r" b="b"/>
              <a:pathLst>
                <a:path w="811" h="632">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w="0">
              <a:noFill/>
            </a:ln>
          </p:spPr>
          <p:style>
            <a:lnRef idx="0"/>
            <a:fillRef idx="0"/>
            <a:effectRef idx="0"/>
            <a:fontRef idx="minor"/>
          </p:style>
        </p:sp>
        <p:sp>
          <p:nvSpPr>
            <p:cNvPr id="757" name="Google Shape;767;p50"/>
            <p:cNvSpPr/>
            <p:nvPr/>
          </p:nvSpPr>
          <p:spPr>
            <a:xfrm>
              <a:off x="8085600" y="5593320"/>
              <a:ext cx="21960" cy="18360"/>
            </a:xfrm>
            <a:custGeom>
              <a:avLst/>
              <a:gdLst/>
              <a:ahLst/>
              <a:rect l="l" t="t" r="r" b="b"/>
              <a:pathLst>
                <a:path w="358" h="298">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w="0">
              <a:noFill/>
            </a:ln>
          </p:spPr>
          <p:style>
            <a:lnRef idx="0"/>
            <a:fillRef idx="0"/>
            <a:effectRef idx="0"/>
            <a:fontRef idx="minor"/>
          </p:style>
        </p:sp>
        <p:sp>
          <p:nvSpPr>
            <p:cNvPr id="758" name="Google Shape;768;p50"/>
            <p:cNvSpPr/>
            <p:nvPr/>
          </p:nvSpPr>
          <p:spPr>
            <a:xfrm>
              <a:off x="7971840" y="5433120"/>
              <a:ext cx="21240" cy="18360"/>
            </a:xfrm>
            <a:custGeom>
              <a:avLst/>
              <a:gdLst/>
              <a:ahLst/>
              <a:rect l="l" t="t" r="r" b="b"/>
              <a:pathLst>
                <a:path w="346" h="299">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759" name="Google Shape;769;p50"/>
            <p:cNvSpPr/>
            <p:nvPr/>
          </p:nvSpPr>
          <p:spPr>
            <a:xfrm>
              <a:off x="7935480" y="5657400"/>
              <a:ext cx="21240" cy="18360"/>
            </a:xfrm>
            <a:custGeom>
              <a:avLst/>
              <a:gdLst/>
              <a:ahLst/>
              <a:rect l="l" t="t" r="r" b="b"/>
              <a:pathLst>
                <a:path w="346" h="298">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w="0">
              <a:noFill/>
            </a:ln>
          </p:spPr>
          <p:style>
            <a:lnRef idx="0"/>
            <a:fillRef idx="0"/>
            <a:effectRef idx="0"/>
            <a:fontRef idx="minor"/>
          </p:style>
        </p:sp>
        <p:sp>
          <p:nvSpPr>
            <p:cNvPr id="760" name="Google Shape;770;p50"/>
            <p:cNvSpPr/>
            <p:nvPr/>
          </p:nvSpPr>
          <p:spPr>
            <a:xfrm>
              <a:off x="8232840" y="4994640"/>
              <a:ext cx="21960" cy="18360"/>
            </a:xfrm>
            <a:custGeom>
              <a:avLst/>
              <a:gdLst/>
              <a:ahLst/>
              <a:rect l="l" t="t" r="r" b="b"/>
              <a:pathLst>
                <a:path w="358" h="299">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w="0">
              <a:noFill/>
            </a:ln>
          </p:spPr>
          <p:style>
            <a:lnRef idx="0"/>
            <a:fillRef idx="0"/>
            <a:effectRef idx="0"/>
            <a:fontRef idx="minor"/>
          </p:style>
        </p:sp>
        <p:sp>
          <p:nvSpPr>
            <p:cNvPr id="761" name="Google Shape;771;p50"/>
            <p:cNvSpPr/>
            <p:nvPr/>
          </p:nvSpPr>
          <p:spPr>
            <a:xfrm>
              <a:off x="8147520" y="5406120"/>
              <a:ext cx="50400" cy="39240"/>
            </a:xfrm>
            <a:custGeom>
              <a:avLst/>
              <a:gdLst/>
              <a:ahLst/>
              <a:rect l="l" t="t" r="r" b="b"/>
              <a:pathLst>
                <a:path w="811" h="632">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w="0">
              <a:noFill/>
            </a:ln>
          </p:spPr>
          <p:style>
            <a:lnRef idx="0"/>
            <a:fillRef idx="0"/>
            <a:effectRef idx="0"/>
            <a:fontRef idx="minor"/>
          </p:style>
        </p:sp>
        <p:sp>
          <p:nvSpPr>
            <p:cNvPr id="762" name="Google Shape;772;p50"/>
            <p:cNvSpPr/>
            <p:nvPr/>
          </p:nvSpPr>
          <p:spPr>
            <a:xfrm>
              <a:off x="8117640" y="5163480"/>
              <a:ext cx="21240" cy="18360"/>
            </a:xfrm>
            <a:custGeom>
              <a:avLst/>
              <a:gdLst/>
              <a:ahLst/>
              <a:rect l="l" t="t" r="r" b="b"/>
              <a:pathLst>
                <a:path w="346" h="298">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w="0">
              <a:noFill/>
            </a:ln>
          </p:spPr>
          <p:style>
            <a:lnRef idx="0"/>
            <a:fillRef idx="0"/>
            <a:effectRef idx="0"/>
            <a:fontRef idx="minor"/>
          </p:style>
        </p:sp>
        <p:sp>
          <p:nvSpPr>
            <p:cNvPr id="763" name="Google Shape;773;p50"/>
            <p:cNvSpPr/>
            <p:nvPr/>
          </p:nvSpPr>
          <p:spPr>
            <a:xfrm>
              <a:off x="8417520" y="4528080"/>
              <a:ext cx="21960" cy="18360"/>
            </a:xfrm>
            <a:custGeom>
              <a:avLst/>
              <a:gdLst/>
              <a:ahLst/>
              <a:rect l="l" t="t" r="r" b="b"/>
              <a:pathLst>
                <a:path w="358" h="299">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w="0">
              <a:noFill/>
            </a:ln>
          </p:spPr>
          <p:style>
            <a:lnRef idx="0"/>
            <a:fillRef idx="0"/>
            <a:effectRef idx="0"/>
            <a:fontRef idx="minor"/>
          </p:style>
        </p:sp>
        <p:sp>
          <p:nvSpPr>
            <p:cNvPr id="764" name="Google Shape;774;p50"/>
            <p:cNvSpPr/>
            <p:nvPr/>
          </p:nvSpPr>
          <p:spPr>
            <a:xfrm>
              <a:off x="8539920" y="4769640"/>
              <a:ext cx="21240" cy="18360"/>
            </a:xfrm>
            <a:custGeom>
              <a:avLst/>
              <a:gdLst/>
              <a:ahLst/>
              <a:rect l="l" t="t" r="r" b="b"/>
              <a:pathLst>
                <a:path w="346" h="299">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w="0">
              <a:noFill/>
            </a:ln>
          </p:spPr>
          <p:style>
            <a:lnRef idx="0"/>
            <a:fillRef idx="0"/>
            <a:effectRef idx="0"/>
            <a:fontRef idx="minor"/>
          </p:style>
        </p:sp>
        <p:sp>
          <p:nvSpPr>
            <p:cNvPr id="765" name="Google Shape;775;p50"/>
            <p:cNvSpPr/>
            <p:nvPr/>
          </p:nvSpPr>
          <p:spPr>
            <a:xfrm>
              <a:off x="8813520" y="4680720"/>
              <a:ext cx="21600" cy="18360"/>
            </a:xfrm>
            <a:custGeom>
              <a:avLst/>
              <a:gdLst/>
              <a:ahLst/>
              <a:rect l="l" t="t" r="r" b="b"/>
              <a:pathLst>
                <a:path w="347" h="299">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w="0">
              <a:noFill/>
            </a:ln>
          </p:spPr>
          <p:style>
            <a:lnRef idx="0"/>
            <a:fillRef idx="0"/>
            <a:effectRef idx="0"/>
            <a:fontRef idx="minor"/>
          </p:style>
        </p:sp>
        <p:sp>
          <p:nvSpPr>
            <p:cNvPr id="766" name="Google Shape;776;p50"/>
            <p:cNvSpPr/>
            <p:nvPr/>
          </p:nvSpPr>
          <p:spPr>
            <a:xfrm>
              <a:off x="8552520" y="4339800"/>
              <a:ext cx="21240" cy="18360"/>
            </a:xfrm>
            <a:custGeom>
              <a:avLst/>
              <a:gdLst/>
              <a:ahLst/>
              <a:rect l="l" t="t" r="r" b="b"/>
              <a:pathLst>
                <a:path w="346" h="299">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w="0">
              <a:noFill/>
            </a:ln>
          </p:spPr>
          <p:style>
            <a:lnRef idx="0"/>
            <a:fillRef idx="0"/>
            <a:effectRef idx="0"/>
            <a:fontRef idx="minor"/>
          </p:style>
        </p:sp>
        <p:sp>
          <p:nvSpPr>
            <p:cNvPr id="767" name="Google Shape;777;p50"/>
            <p:cNvSpPr/>
            <p:nvPr/>
          </p:nvSpPr>
          <p:spPr>
            <a:xfrm>
              <a:off x="8015400" y="5019120"/>
              <a:ext cx="21240" cy="18360"/>
            </a:xfrm>
            <a:custGeom>
              <a:avLst/>
              <a:gdLst/>
              <a:ahLst/>
              <a:rect l="l" t="t" r="r" b="b"/>
              <a:pathLst>
                <a:path w="346" h="298">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w="0">
              <a:noFill/>
            </a:ln>
          </p:spPr>
          <p:style>
            <a:lnRef idx="0"/>
            <a:fillRef idx="0"/>
            <a:effectRef idx="0"/>
            <a:fontRef idx="minor"/>
          </p:style>
        </p:sp>
        <p:sp>
          <p:nvSpPr>
            <p:cNvPr id="768" name="Google Shape;778;p50"/>
            <p:cNvSpPr/>
            <p:nvPr/>
          </p:nvSpPr>
          <p:spPr>
            <a:xfrm>
              <a:off x="8579520" y="4510800"/>
              <a:ext cx="21240" cy="18360"/>
            </a:xfrm>
            <a:custGeom>
              <a:avLst/>
              <a:gdLst/>
              <a:ahLst/>
              <a:rect l="l" t="t" r="r" b="b"/>
              <a:pathLst>
                <a:path w="346" h="298">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w="0">
              <a:noFill/>
            </a:ln>
          </p:spPr>
          <p:style>
            <a:lnRef idx="0"/>
            <a:fillRef idx="0"/>
            <a:effectRef idx="0"/>
            <a:fontRef idx="minor"/>
          </p:style>
        </p:sp>
        <p:sp>
          <p:nvSpPr>
            <p:cNvPr id="769" name="Google Shape;779;p50"/>
            <p:cNvSpPr/>
            <p:nvPr/>
          </p:nvSpPr>
          <p:spPr>
            <a:xfrm>
              <a:off x="8801640" y="4380120"/>
              <a:ext cx="21240" cy="18360"/>
            </a:xfrm>
            <a:custGeom>
              <a:avLst/>
              <a:gdLst/>
              <a:ahLst/>
              <a:rect l="l" t="t" r="r" b="b"/>
              <a:pathLst>
                <a:path w="346" h="299">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w="0">
              <a:noFill/>
            </a:ln>
          </p:spPr>
          <p:style>
            <a:lnRef idx="0"/>
            <a:fillRef idx="0"/>
            <a:effectRef idx="0"/>
            <a:fontRef idx="minor"/>
          </p:style>
        </p:sp>
        <p:sp>
          <p:nvSpPr>
            <p:cNvPr id="770" name="Google Shape;780;p50"/>
            <p:cNvSpPr/>
            <p:nvPr/>
          </p:nvSpPr>
          <p:spPr>
            <a:xfrm>
              <a:off x="7947360" y="5576040"/>
              <a:ext cx="69120" cy="61560"/>
            </a:xfrm>
            <a:custGeom>
              <a:avLst/>
              <a:gdLst/>
              <a:ahLst/>
              <a:rect l="l" t="t" r="r" b="b"/>
              <a:pathLst>
                <a:path w="1108" h="989">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w="0">
              <a:noFill/>
            </a:ln>
          </p:spPr>
          <p:style>
            <a:lnRef idx="0"/>
            <a:fillRef idx="0"/>
            <a:effectRef idx="0"/>
            <a:fontRef idx="minor"/>
          </p:style>
        </p:sp>
        <p:sp>
          <p:nvSpPr>
            <p:cNvPr id="771" name="Google Shape;781;p50"/>
            <p:cNvSpPr/>
            <p:nvPr/>
          </p:nvSpPr>
          <p:spPr>
            <a:xfrm>
              <a:off x="7804440" y="5454720"/>
              <a:ext cx="66240" cy="66240"/>
            </a:xfrm>
            <a:custGeom>
              <a:avLst/>
              <a:gdLst/>
              <a:ahLst/>
              <a:rect l="l" t="t" r="r" b="b"/>
              <a:pathLst>
                <a:path w="1061" h="1061">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w="0">
              <a:noFill/>
            </a:ln>
          </p:spPr>
          <p:style>
            <a:lnRef idx="0"/>
            <a:fillRef idx="0"/>
            <a:effectRef idx="0"/>
            <a:fontRef idx="minor"/>
          </p:style>
        </p:sp>
        <p:sp>
          <p:nvSpPr>
            <p:cNvPr id="772" name="Google Shape;782;p50"/>
            <p:cNvSpPr/>
            <p:nvPr/>
          </p:nvSpPr>
          <p:spPr>
            <a:xfrm>
              <a:off x="7495200" y="5389920"/>
              <a:ext cx="34200" cy="32760"/>
            </a:xfrm>
            <a:custGeom>
              <a:avLst/>
              <a:gdLst/>
              <a:ahLst/>
              <a:rect l="l" t="t" r="r" b="b"/>
              <a:pathLst>
                <a:path w="548" h="525">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773" name="Google Shape;783;p50"/>
            <p:cNvSpPr/>
            <p:nvPr/>
          </p:nvSpPr>
          <p:spPr>
            <a:xfrm>
              <a:off x="7826040" y="5658120"/>
              <a:ext cx="69840" cy="61560"/>
            </a:xfrm>
            <a:custGeom>
              <a:avLst/>
              <a:gdLst/>
              <a:ahLst/>
              <a:rect l="l" t="t" r="r" b="b"/>
              <a:pathLst>
                <a:path w="1120" h="989">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w="0">
              <a:noFill/>
            </a:ln>
          </p:spPr>
          <p:style>
            <a:lnRef idx="0"/>
            <a:fillRef idx="0"/>
            <a:effectRef idx="0"/>
            <a:fontRef idx="minor"/>
          </p:style>
        </p:sp>
        <p:sp>
          <p:nvSpPr>
            <p:cNvPr id="774" name="Google Shape;784;p50"/>
            <p:cNvSpPr/>
            <p:nvPr/>
          </p:nvSpPr>
          <p:spPr>
            <a:xfrm>
              <a:off x="7988400" y="5423400"/>
              <a:ext cx="69840" cy="60840"/>
            </a:xfrm>
            <a:custGeom>
              <a:avLst/>
              <a:gdLst/>
              <a:ahLst/>
              <a:rect l="l" t="t" r="r" b="b"/>
              <a:pathLst>
                <a:path w="1120" h="977">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w="0">
              <a:noFill/>
            </a:ln>
          </p:spPr>
          <p:style>
            <a:lnRef idx="0"/>
            <a:fillRef idx="0"/>
            <a:effectRef idx="0"/>
            <a:fontRef idx="minor"/>
          </p:style>
        </p:sp>
        <p:sp>
          <p:nvSpPr>
            <p:cNvPr id="775" name="Google Shape;785;p50"/>
            <p:cNvSpPr/>
            <p:nvPr/>
          </p:nvSpPr>
          <p:spPr>
            <a:xfrm>
              <a:off x="8117640" y="5587920"/>
              <a:ext cx="69120" cy="61200"/>
            </a:xfrm>
            <a:custGeom>
              <a:avLst/>
              <a:gdLst/>
              <a:ahLst/>
              <a:rect l="l" t="t" r="r" b="b"/>
              <a:pathLst>
                <a:path w="1108" h="978">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w="0">
              <a:noFill/>
            </a:ln>
          </p:spPr>
          <p:style>
            <a:lnRef idx="0"/>
            <a:fillRef idx="0"/>
            <a:effectRef idx="0"/>
            <a:fontRef idx="minor"/>
          </p:style>
        </p:sp>
        <p:sp>
          <p:nvSpPr>
            <p:cNvPr id="776" name="Google Shape;786;p50"/>
            <p:cNvSpPr/>
            <p:nvPr/>
          </p:nvSpPr>
          <p:spPr>
            <a:xfrm>
              <a:off x="7675200" y="5956560"/>
              <a:ext cx="69840" cy="61560"/>
            </a:xfrm>
            <a:custGeom>
              <a:avLst/>
              <a:gdLst/>
              <a:ahLst/>
              <a:rect l="l" t="t" r="r" b="b"/>
              <a:pathLst>
                <a:path w="1120" h="989">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w="0">
              <a:noFill/>
            </a:ln>
          </p:spPr>
          <p:style>
            <a:lnRef idx="0"/>
            <a:fillRef idx="0"/>
            <a:effectRef idx="0"/>
            <a:fontRef idx="minor"/>
          </p:style>
        </p:sp>
        <p:sp>
          <p:nvSpPr>
            <p:cNvPr id="777" name="Google Shape;787;p50"/>
            <p:cNvSpPr/>
            <p:nvPr/>
          </p:nvSpPr>
          <p:spPr>
            <a:xfrm>
              <a:off x="7589160" y="5644080"/>
              <a:ext cx="69120" cy="61920"/>
            </a:xfrm>
            <a:custGeom>
              <a:avLst/>
              <a:gdLst/>
              <a:ahLst/>
              <a:rect l="l" t="t" r="r" b="b"/>
              <a:pathLst>
                <a:path w="1108" h="99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w="0">
              <a:noFill/>
            </a:ln>
          </p:spPr>
          <p:style>
            <a:lnRef idx="0"/>
            <a:fillRef idx="0"/>
            <a:effectRef idx="0"/>
            <a:fontRef idx="minor"/>
          </p:style>
        </p:sp>
        <p:sp>
          <p:nvSpPr>
            <p:cNvPr id="778" name="Google Shape;788;p50"/>
            <p:cNvSpPr/>
            <p:nvPr/>
          </p:nvSpPr>
          <p:spPr>
            <a:xfrm>
              <a:off x="7816320" y="5689440"/>
              <a:ext cx="66960" cy="66240"/>
            </a:xfrm>
            <a:custGeom>
              <a:avLst/>
              <a:gdLst/>
              <a:ahLst/>
              <a:rect l="l" t="t" r="r" b="b"/>
              <a:pathLst>
                <a:path w="1072" h="106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w="0">
              <a:noFill/>
            </a:ln>
          </p:spPr>
          <p:style>
            <a:lnRef idx="0"/>
            <a:fillRef idx="0"/>
            <a:effectRef idx="0"/>
            <a:fontRef idx="minor"/>
          </p:style>
        </p:sp>
        <p:sp>
          <p:nvSpPr>
            <p:cNvPr id="779" name="Google Shape;789;p50"/>
            <p:cNvSpPr/>
            <p:nvPr/>
          </p:nvSpPr>
          <p:spPr>
            <a:xfrm>
              <a:off x="8143920" y="5452560"/>
              <a:ext cx="66960" cy="66240"/>
            </a:xfrm>
            <a:custGeom>
              <a:avLst/>
              <a:gdLst/>
              <a:ahLst/>
              <a:rect l="l" t="t" r="r" b="b"/>
              <a:pathLst>
                <a:path w="1073" h="1061">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w="0">
              <a:noFill/>
            </a:ln>
          </p:spPr>
          <p:style>
            <a:lnRef idx="0"/>
            <a:fillRef idx="0"/>
            <a:effectRef idx="0"/>
            <a:fontRef idx="minor"/>
          </p:style>
        </p:sp>
        <p:sp>
          <p:nvSpPr>
            <p:cNvPr id="780" name="Google Shape;790;p50"/>
            <p:cNvSpPr/>
            <p:nvPr/>
          </p:nvSpPr>
          <p:spPr>
            <a:xfrm>
              <a:off x="7628760" y="5794920"/>
              <a:ext cx="66960" cy="66240"/>
            </a:xfrm>
            <a:custGeom>
              <a:avLst/>
              <a:gdLst/>
              <a:ahLst/>
              <a:rect l="l" t="t" r="r" b="b"/>
              <a:pathLst>
                <a:path w="1073" h="1061">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w="0">
              <a:noFill/>
            </a:ln>
          </p:spPr>
          <p:style>
            <a:lnRef idx="0"/>
            <a:fillRef idx="0"/>
            <a:effectRef idx="0"/>
            <a:fontRef idx="minor"/>
          </p:style>
        </p:sp>
        <p:sp>
          <p:nvSpPr>
            <p:cNvPr id="781" name="Google Shape;791;p50"/>
            <p:cNvSpPr/>
            <p:nvPr/>
          </p:nvSpPr>
          <p:spPr>
            <a:xfrm>
              <a:off x="7742520" y="5821200"/>
              <a:ext cx="66240" cy="66240"/>
            </a:xfrm>
            <a:custGeom>
              <a:avLst/>
              <a:gdLst/>
              <a:ahLst/>
              <a:rect l="l" t="t" r="r" b="b"/>
              <a:pathLst>
                <a:path w="1060" h="1061">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w="0">
              <a:noFill/>
            </a:ln>
          </p:spPr>
          <p:style>
            <a:lnRef idx="0"/>
            <a:fillRef idx="0"/>
            <a:effectRef idx="0"/>
            <a:fontRef idx="minor"/>
          </p:style>
        </p:sp>
        <p:sp>
          <p:nvSpPr>
            <p:cNvPr id="782" name="Google Shape;792;p50"/>
            <p:cNvSpPr/>
            <p:nvPr/>
          </p:nvSpPr>
          <p:spPr>
            <a:xfrm>
              <a:off x="8257320" y="5406120"/>
              <a:ext cx="46800" cy="40680"/>
            </a:xfrm>
            <a:custGeom>
              <a:avLst/>
              <a:gdLst/>
              <a:ahLst/>
              <a:rect l="l" t="t" r="r" b="b"/>
              <a:pathLst>
                <a:path w="751" h="656">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w="0">
              <a:noFill/>
            </a:ln>
          </p:spPr>
          <p:style>
            <a:lnRef idx="0"/>
            <a:fillRef idx="0"/>
            <a:effectRef idx="0"/>
            <a:fontRef idx="minor"/>
          </p:style>
        </p:sp>
        <p:sp>
          <p:nvSpPr>
            <p:cNvPr id="783" name="Google Shape;793;p50"/>
            <p:cNvSpPr/>
            <p:nvPr/>
          </p:nvSpPr>
          <p:spPr>
            <a:xfrm>
              <a:off x="7518960" y="5560920"/>
              <a:ext cx="42840" cy="48960"/>
            </a:xfrm>
            <a:custGeom>
              <a:avLst/>
              <a:gdLst/>
              <a:ahLst/>
              <a:rect l="l" t="t" r="r" b="b"/>
              <a:pathLst>
                <a:path w="691" h="787">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w="0">
              <a:noFill/>
            </a:ln>
          </p:spPr>
          <p:style>
            <a:lnRef idx="0"/>
            <a:fillRef idx="0"/>
            <a:effectRef idx="0"/>
            <a:fontRef idx="minor"/>
          </p:style>
        </p:sp>
        <p:sp>
          <p:nvSpPr>
            <p:cNvPr id="784" name="Google Shape;794;p50"/>
            <p:cNvSpPr/>
            <p:nvPr/>
          </p:nvSpPr>
          <p:spPr>
            <a:xfrm>
              <a:off x="7703640" y="5605200"/>
              <a:ext cx="42120" cy="48240"/>
            </a:xfrm>
            <a:custGeom>
              <a:avLst/>
              <a:gdLst/>
              <a:ahLst/>
              <a:rect l="l" t="t" r="r" b="b"/>
              <a:pathLst>
                <a:path w="679" h="775">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w="0">
              <a:noFill/>
            </a:ln>
          </p:spPr>
          <p:style>
            <a:lnRef idx="0"/>
            <a:fillRef idx="0"/>
            <a:effectRef idx="0"/>
            <a:fontRef idx="minor"/>
          </p:style>
        </p:sp>
        <p:sp>
          <p:nvSpPr>
            <p:cNvPr id="785" name="Google Shape;795;p50"/>
            <p:cNvSpPr/>
            <p:nvPr/>
          </p:nvSpPr>
          <p:spPr>
            <a:xfrm>
              <a:off x="7623720" y="5472720"/>
              <a:ext cx="42120" cy="49680"/>
            </a:xfrm>
            <a:custGeom>
              <a:avLst/>
              <a:gdLst/>
              <a:ahLst/>
              <a:rect l="l" t="t" r="r" b="b"/>
              <a:pathLst>
                <a:path w="679" h="799">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w="0">
              <a:noFill/>
            </a:ln>
          </p:spPr>
          <p:style>
            <a:lnRef idx="0"/>
            <a:fillRef idx="0"/>
            <a:effectRef idx="0"/>
            <a:fontRef idx="minor"/>
          </p:style>
        </p:sp>
        <p:sp>
          <p:nvSpPr>
            <p:cNvPr id="786" name="Google Shape;796;p50"/>
            <p:cNvSpPr/>
            <p:nvPr/>
          </p:nvSpPr>
          <p:spPr>
            <a:xfrm>
              <a:off x="7366680" y="5706000"/>
              <a:ext cx="90720" cy="99000"/>
            </a:xfrm>
            <a:custGeom>
              <a:avLst/>
              <a:gdLst/>
              <a:ahLst/>
              <a:rect l="l" t="t" r="r" b="b"/>
              <a:pathLst>
                <a:path w="1453" h="1584">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w="0">
              <a:noFill/>
            </a:ln>
          </p:spPr>
          <p:style>
            <a:lnRef idx="0"/>
            <a:fillRef idx="0"/>
            <a:effectRef idx="0"/>
            <a:fontRef idx="minor"/>
          </p:style>
        </p:sp>
        <p:sp>
          <p:nvSpPr>
            <p:cNvPr id="787" name="Google Shape;797;p50"/>
            <p:cNvSpPr/>
            <p:nvPr/>
          </p:nvSpPr>
          <p:spPr>
            <a:xfrm>
              <a:off x="7368840" y="5488560"/>
              <a:ext cx="42840" cy="48960"/>
            </a:xfrm>
            <a:custGeom>
              <a:avLst/>
              <a:gdLst/>
              <a:ahLst/>
              <a:rect l="l" t="t" r="r" b="b"/>
              <a:pathLst>
                <a:path w="691" h="787">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788" name="Google Shape;798;p50"/>
            <p:cNvSpPr/>
            <p:nvPr/>
          </p:nvSpPr>
          <p:spPr>
            <a:xfrm>
              <a:off x="7479360" y="5934600"/>
              <a:ext cx="69120" cy="60840"/>
            </a:xfrm>
            <a:custGeom>
              <a:avLst/>
              <a:gdLst/>
              <a:ahLst/>
              <a:rect l="l" t="t" r="r" b="b"/>
              <a:pathLst>
                <a:path w="1108" h="977">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w="0">
              <a:noFill/>
            </a:ln>
          </p:spPr>
          <p:style>
            <a:lnRef idx="0"/>
            <a:fillRef idx="0"/>
            <a:effectRef idx="0"/>
            <a:fontRef idx="minor"/>
          </p:style>
        </p:sp>
        <p:sp>
          <p:nvSpPr>
            <p:cNvPr id="789" name="Google Shape;799;p50"/>
            <p:cNvSpPr/>
            <p:nvPr/>
          </p:nvSpPr>
          <p:spPr>
            <a:xfrm>
              <a:off x="7072920" y="5882400"/>
              <a:ext cx="42840" cy="48960"/>
            </a:xfrm>
            <a:custGeom>
              <a:avLst/>
              <a:gdLst/>
              <a:ahLst/>
              <a:rect l="l" t="t" r="r" b="b"/>
              <a:pathLst>
                <a:path w="691" h="786">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w="0">
              <a:noFill/>
            </a:ln>
          </p:spPr>
          <p:style>
            <a:lnRef idx="0"/>
            <a:fillRef idx="0"/>
            <a:effectRef idx="0"/>
            <a:fontRef idx="minor"/>
          </p:style>
        </p:sp>
        <p:sp>
          <p:nvSpPr>
            <p:cNvPr id="790" name="Google Shape;800;p50"/>
            <p:cNvSpPr/>
            <p:nvPr/>
          </p:nvSpPr>
          <p:spPr>
            <a:xfrm>
              <a:off x="7066800" y="5615640"/>
              <a:ext cx="42840" cy="48240"/>
            </a:xfrm>
            <a:custGeom>
              <a:avLst/>
              <a:gdLst/>
              <a:ahLst/>
              <a:rect l="l" t="t" r="r" b="b"/>
              <a:pathLst>
                <a:path w="691" h="775">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w="0">
              <a:noFill/>
            </a:ln>
          </p:spPr>
          <p:style>
            <a:lnRef idx="0"/>
            <a:fillRef idx="0"/>
            <a:effectRef idx="0"/>
            <a:fontRef idx="minor"/>
          </p:style>
        </p:sp>
        <p:sp>
          <p:nvSpPr>
            <p:cNvPr id="791" name="Google Shape;801;p50"/>
            <p:cNvSpPr/>
            <p:nvPr/>
          </p:nvSpPr>
          <p:spPr>
            <a:xfrm>
              <a:off x="7067520" y="5407200"/>
              <a:ext cx="43200" cy="48960"/>
            </a:xfrm>
            <a:custGeom>
              <a:avLst/>
              <a:gdLst/>
              <a:ahLst/>
              <a:rect l="l" t="t" r="r" b="b"/>
              <a:pathLst>
                <a:path w="692" h="787">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w="0">
              <a:noFill/>
            </a:ln>
          </p:spPr>
          <p:style>
            <a:lnRef idx="0"/>
            <a:fillRef idx="0"/>
            <a:effectRef idx="0"/>
            <a:fontRef idx="minor"/>
          </p:style>
        </p:sp>
        <p:sp>
          <p:nvSpPr>
            <p:cNvPr id="792" name="Google Shape;802;p50"/>
            <p:cNvSpPr/>
            <p:nvPr/>
          </p:nvSpPr>
          <p:spPr>
            <a:xfrm>
              <a:off x="8310600" y="5605200"/>
              <a:ext cx="33120" cy="32760"/>
            </a:xfrm>
            <a:custGeom>
              <a:avLst/>
              <a:gdLst/>
              <a:ahLst/>
              <a:rect l="l" t="t" r="r" b="b"/>
              <a:pathLst>
                <a:path w="536" h="525">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793" name="Google Shape;803;p50"/>
            <p:cNvSpPr/>
            <p:nvPr/>
          </p:nvSpPr>
          <p:spPr>
            <a:xfrm>
              <a:off x="7280640" y="5838480"/>
              <a:ext cx="42120" cy="48960"/>
            </a:xfrm>
            <a:custGeom>
              <a:avLst/>
              <a:gdLst/>
              <a:ahLst/>
              <a:rect l="l" t="t" r="r" b="b"/>
              <a:pathLst>
                <a:path w="679" h="787">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794" name="Google Shape;804;p50"/>
            <p:cNvSpPr/>
            <p:nvPr/>
          </p:nvSpPr>
          <p:spPr>
            <a:xfrm>
              <a:off x="7012800" y="5475960"/>
              <a:ext cx="43200" cy="48240"/>
            </a:xfrm>
            <a:custGeom>
              <a:avLst/>
              <a:gdLst/>
              <a:ahLst/>
              <a:rect l="l" t="t" r="r" b="b"/>
              <a:pathLst>
                <a:path w="692" h="774">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w="0">
              <a:noFill/>
            </a:ln>
          </p:spPr>
          <p:style>
            <a:lnRef idx="0"/>
            <a:fillRef idx="0"/>
            <a:effectRef idx="0"/>
            <a:fontRef idx="minor"/>
          </p:style>
        </p:sp>
        <p:sp>
          <p:nvSpPr>
            <p:cNvPr id="795" name="Google Shape;805;p50"/>
            <p:cNvSpPr/>
            <p:nvPr/>
          </p:nvSpPr>
          <p:spPr>
            <a:xfrm>
              <a:off x="6896520" y="5495400"/>
              <a:ext cx="20520" cy="18360"/>
            </a:xfrm>
            <a:custGeom>
              <a:avLst/>
              <a:gdLst/>
              <a:ahLst/>
              <a:rect l="l" t="t" r="r" b="b"/>
              <a:pathLst>
                <a:path w="334" h="299">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w="0">
              <a:noFill/>
            </a:ln>
          </p:spPr>
          <p:style>
            <a:lnRef idx="0"/>
            <a:fillRef idx="0"/>
            <a:effectRef idx="0"/>
            <a:fontRef idx="minor"/>
          </p:style>
        </p:sp>
        <p:sp>
          <p:nvSpPr>
            <p:cNvPr id="796" name="Google Shape;806;p50"/>
            <p:cNvSpPr/>
            <p:nvPr/>
          </p:nvSpPr>
          <p:spPr>
            <a:xfrm>
              <a:off x="7323120" y="5676840"/>
              <a:ext cx="20520" cy="18360"/>
            </a:xfrm>
            <a:custGeom>
              <a:avLst/>
              <a:gdLst/>
              <a:ahLst/>
              <a:rect l="l" t="t" r="r" b="b"/>
              <a:pathLst>
                <a:path w="335" h="299">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w="0">
              <a:noFill/>
            </a:ln>
          </p:spPr>
          <p:style>
            <a:lnRef idx="0"/>
            <a:fillRef idx="0"/>
            <a:effectRef idx="0"/>
            <a:fontRef idx="minor"/>
          </p:style>
        </p:sp>
        <p:sp>
          <p:nvSpPr>
            <p:cNvPr id="797" name="Google Shape;807;p50"/>
            <p:cNvSpPr/>
            <p:nvPr/>
          </p:nvSpPr>
          <p:spPr>
            <a:xfrm>
              <a:off x="7234920" y="5498280"/>
              <a:ext cx="20520" cy="18360"/>
            </a:xfrm>
            <a:custGeom>
              <a:avLst/>
              <a:gdLst/>
              <a:ahLst/>
              <a:rect l="l" t="t" r="r" b="b"/>
              <a:pathLst>
                <a:path w="335" h="298">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w="0">
              <a:noFill/>
            </a:ln>
          </p:spPr>
          <p:style>
            <a:lnRef idx="0"/>
            <a:fillRef idx="0"/>
            <a:effectRef idx="0"/>
            <a:fontRef idx="minor"/>
          </p:style>
        </p:sp>
        <p:sp>
          <p:nvSpPr>
            <p:cNvPr id="798" name="Google Shape;808;p50"/>
            <p:cNvSpPr/>
            <p:nvPr/>
          </p:nvSpPr>
          <p:spPr>
            <a:xfrm>
              <a:off x="7949520" y="5362200"/>
              <a:ext cx="20520" cy="17640"/>
            </a:xfrm>
            <a:custGeom>
              <a:avLst/>
              <a:gdLst/>
              <a:ahLst/>
              <a:rect l="l" t="t" r="r" b="b"/>
              <a:pathLst>
                <a:path w="334" h="287">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w="0">
              <a:noFill/>
            </a:ln>
          </p:spPr>
          <p:style>
            <a:lnRef idx="0"/>
            <a:fillRef idx="0"/>
            <a:effectRef idx="0"/>
            <a:fontRef idx="minor"/>
          </p:style>
        </p:sp>
        <p:sp>
          <p:nvSpPr>
            <p:cNvPr id="799" name="Google Shape;809;p50"/>
            <p:cNvSpPr/>
            <p:nvPr/>
          </p:nvSpPr>
          <p:spPr>
            <a:xfrm>
              <a:off x="7900920" y="5997600"/>
              <a:ext cx="90720" cy="99000"/>
            </a:xfrm>
            <a:custGeom>
              <a:avLst/>
              <a:gdLst/>
              <a:ahLst/>
              <a:rect l="l" t="t" r="r" b="b"/>
              <a:pathLst>
                <a:path w="1453" h="1585">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w="0">
              <a:noFill/>
            </a:ln>
          </p:spPr>
          <p:style>
            <a:lnRef idx="0"/>
            <a:fillRef idx="0"/>
            <a:effectRef idx="0"/>
            <a:fontRef idx="minor"/>
          </p:style>
        </p:sp>
        <p:sp>
          <p:nvSpPr>
            <p:cNvPr id="800" name="Google Shape;810;p50"/>
            <p:cNvSpPr/>
            <p:nvPr/>
          </p:nvSpPr>
          <p:spPr>
            <a:xfrm>
              <a:off x="7850880" y="6123960"/>
              <a:ext cx="43200" cy="48960"/>
            </a:xfrm>
            <a:custGeom>
              <a:avLst/>
              <a:gdLst/>
              <a:ahLst/>
              <a:rect l="l" t="t" r="r" b="b"/>
              <a:pathLst>
                <a:path w="692" h="787">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w="0">
              <a:noFill/>
            </a:ln>
          </p:spPr>
          <p:style>
            <a:lnRef idx="0"/>
            <a:fillRef idx="0"/>
            <a:effectRef idx="0"/>
            <a:fontRef idx="minor"/>
          </p:style>
        </p:sp>
        <p:sp>
          <p:nvSpPr>
            <p:cNvPr id="801" name="Google Shape;811;p50"/>
            <p:cNvSpPr/>
            <p:nvPr/>
          </p:nvSpPr>
          <p:spPr>
            <a:xfrm>
              <a:off x="7668360" y="6188040"/>
              <a:ext cx="20520" cy="17640"/>
            </a:xfrm>
            <a:custGeom>
              <a:avLst/>
              <a:gdLst/>
              <a:ahLst/>
              <a:rect l="l" t="t" r="r" b="b"/>
              <a:pathLst>
                <a:path w="334" h="287">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w="0">
              <a:noFill/>
            </a:ln>
          </p:spPr>
          <p:style>
            <a:lnRef idx="0"/>
            <a:fillRef idx="0"/>
            <a:effectRef idx="0"/>
            <a:fontRef idx="minor"/>
          </p:style>
        </p:sp>
        <p:sp>
          <p:nvSpPr>
            <p:cNvPr id="802" name="Google Shape;812;p50"/>
            <p:cNvSpPr/>
            <p:nvPr/>
          </p:nvSpPr>
          <p:spPr>
            <a:xfrm>
              <a:off x="7504920" y="6167880"/>
              <a:ext cx="42840" cy="48960"/>
            </a:xfrm>
            <a:custGeom>
              <a:avLst/>
              <a:gdLst/>
              <a:ahLst/>
              <a:rect l="l" t="t" r="r" b="b"/>
              <a:pathLst>
                <a:path w="691" h="786">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803" name="Google Shape;813;p50"/>
            <p:cNvSpPr/>
            <p:nvPr/>
          </p:nvSpPr>
          <p:spPr>
            <a:xfrm>
              <a:off x="7291800" y="6056640"/>
              <a:ext cx="20520" cy="17640"/>
            </a:xfrm>
            <a:custGeom>
              <a:avLst/>
              <a:gdLst/>
              <a:ahLst/>
              <a:rect l="l" t="t" r="r" b="b"/>
              <a:pathLst>
                <a:path w="335" h="286">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804" name="Google Shape;814;p50"/>
            <p:cNvSpPr/>
            <p:nvPr/>
          </p:nvSpPr>
          <p:spPr>
            <a:xfrm>
              <a:off x="7430040" y="6341400"/>
              <a:ext cx="20520" cy="17640"/>
            </a:xfrm>
            <a:custGeom>
              <a:avLst/>
              <a:gdLst/>
              <a:ahLst/>
              <a:rect l="l" t="t" r="r" b="b"/>
              <a:pathLst>
                <a:path w="334" h="287">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w="0">
              <a:noFill/>
            </a:ln>
          </p:spPr>
          <p:style>
            <a:lnRef idx="0"/>
            <a:fillRef idx="0"/>
            <a:effectRef idx="0"/>
            <a:fontRef idx="minor"/>
          </p:style>
        </p:sp>
        <p:sp>
          <p:nvSpPr>
            <p:cNvPr id="805" name="Google Shape;815;p50"/>
            <p:cNvSpPr/>
            <p:nvPr/>
          </p:nvSpPr>
          <p:spPr>
            <a:xfrm>
              <a:off x="7372440" y="6198480"/>
              <a:ext cx="43200" cy="48240"/>
            </a:xfrm>
            <a:custGeom>
              <a:avLst/>
              <a:gdLst/>
              <a:ahLst/>
              <a:rect l="l" t="t" r="r" b="b"/>
              <a:pathLst>
                <a:path w="692" h="775">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w="0">
              <a:noFill/>
            </a:ln>
          </p:spPr>
          <p:style>
            <a:lnRef idx="0"/>
            <a:fillRef idx="0"/>
            <a:effectRef idx="0"/>
            <a:fontRef idx="minor"/>
          </p:style>
        </p:sp>
        <p:sp>
          <p:nvSpPr>
            <p:cNvPr id="806" name="Google Shape;816;p50"/>
            <p:cNvSpPr/>
            <p:nvPr/>
          </p:nvSpPr>
          <p:spPr>
            <a:xfrm>
              <a:off x="6968880" y="6037200"/>
              <a:ext cx="42840" cy="48960"/>
            </a:xfrm>
            <a:custGeom>
              <a:avLst/>
              <a:gdLst/>
              <a:ahLst/>
              <a:rect l="l" t="t" r="r" b="b"/>
              <a:pathLst>
                <a:path w="691" h="787">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807" name="Google Shape;817;p50"/>
            <p:cNvSpPr/>
            <p:nvPr/>
          </p:nvSpPr>
          <p:spPr>
            <a:xfrm>
              <a:off x="7088400" y="6233040"/>
              <a:ext cx="20520" cy="18360"/>
            </a:xfrm>
            <a:custGeom>
              <a:avLst/>
              <a:gdLst/>
              <a:ahLst/>
              <a:rect l="l" t="t" r="r" b="b"/>
              <a:pathLst>
                <a:path w="334" h="298">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w="0">
              <a:noFill/>
            </a:ln>
          </p:spPr>
          <p:style>
            <a:lnRef idx="0"/>
            <a:fillRef idx="0"/>
            <a:effectRef idx="0"/>
            <a:fontRef idx="minor"/>
          </p:style>
        </p:sp>
        <p:sp>
          <p:nvSpPr>
            <p:cNvPr id="808" name="Google Shape;818;p50"/>
            <p:cNvSpPr/>
            <p:nvPr/>
          </p:nvSpPr>
          <p:spPr>
            <a:xfrm>
              <a:off x="7134840" y="6424200"/>
              <a:ext cx="20520" cy="18360"/>
            </a:xfrm>
            <a:custGeom>
              <a:avLst/>
              <a:gdLst/>
              <a:ahLst/>
              <a:rect l="l" t="t" r="r" b="b"/>
              <a:pathLst>
                <a:path w="334" h="298">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w="0">
              <a:noFill/>
            </a:ln>
          </p:spPr>
          <p:style>
            <a:lnRef idx="0"/>
            <a:fillRef idx="0"/>
            <a:effectRef idx="0"/>
            <a:fontRef idx="minor"/>
          </p:style>
        </p:sp>
        <p:sp>
          <p:nvSpPr>
            <p:cNvPr id="809" name="Google Shape;819;p50"/>
            <p:cNvSpPr/>
            <p:nvPr/>
          </p:nvSpPr>
          <p:spPr>
            <a:xfrm>
              <a:off x="6941160" y="6305400"/>
              <a:ext cx="20520" cy="18360"/>
            </a:xfrm>
            <a:custGeom>
              <a:avLst/>
              <a:gdLst/>
              <a:ahLst/>
              <a:rect l="l" t="t" r="r" b="b"/>
              <a:pathLst>
                <a:path w="335" h="299">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w="0">
              <a:noFill/>
            </a:ln>
          </p:spPr>
          <p:style>
            <a:lnRef idx="0"/>
            <a:fillRef idx="0"/>
            <a:effectRef idx="0"/>
            <a:fontRef idx="minor"/>
          </p:style>
        </p:sp>
        <p:sp>
          <p:nvSpPr>
            <p:cNvPr id="810" name="Google Shape;820;p50"/>
            <p:cNvSpPr/>
            <p:nvPr/>
          </p:nvSpPr>
          <p:spPr>
            <a:xfrm>
              <a:off x="7637040" y="6513840"/>
              <a:ext cx="20520" cy="18360"/>
            </a:xfrm>
            <a:custGeom>
              <a:avLst/>
              <a:gdLst/>
              <a:ahLst/>
              <a:rect l="l" t="t" r="r" b="b"/>
              <a:pathLst>
                <a:path w="334" h="299">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w="0">
              <a:noFill/>
            </a:ln>
          </p:spPr>
          <p:style>
            <a:lnRef idx="0"/>
            <a:fillRef idx="0"/>
            <a:effectRef idx="0"/>
            <a:fontRef idx="minor"/>
          </p:style>
        </p:sp>
        <p:sp>
          <p:nvSpPr>
            <p:cNvPr id="811" name="Google Shape;821;p50"/>
            <p:cNvSpPr/>
            <p:nvPr/>
          </p:nvSpPr>
          <p:spPr>
            <a:xfrm>
              <a:off x="7717680" y="6268680"/>
              <a:ext cx="42840" cy="48960"/>
            </a:xfrm>
            <a:custGeom>
              <a:avLst/>
              <a:gdLst/>
              <a:ahLst/>
              <a:rect l="l" t="t" r="r" b="b"/>
              <a:pathLst>
                <a:path w="691" h="787">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w="0">
              <a:noFill/>
            </a:ln>
          </p:spPr>
          <p:style>
            <a:lnRef idx="0"/>
            <a:fillRef idx="0"/>
            <a:effectRef idx="0"/>
            <a:fontRef idx="minor"/>
          </p:style>
        </p:sp>
        <p:sp>
          <p:nvSpPr>
            <p:cNvPr id="812" name="Google Shape;822;p50"/>
            <p:cNvSpPr/>
            <p:nvPr/>
          </p:nvSpPr>
          <p:spPr>
            <a:xfrm>
              <a:off x="8167680" y="6103080"/>
              <a:ext cx="42480" cy="48960"/>
            </a:xfrm>
            <a:custGeom>
              <a:avLst/>
              <a:gdLst/>
              <a:ahLst/>
              <a:rect l="l" t="t" r="r" b="b"/>
              <a:pathLst>
                <a:path w="680" h="787">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w="0">
              <a:noFill/>
            </a:ln>
          </p:spPr>
          <p:style>
            <a:lnRef idx="0"/>
            <a:fillRef idx="0"/>
            <a:effectRef idx="0"/>
            <a:fontRef idx="minor"/>
          </p:style>
        </p:sp>
        <p:sp>
          <p:nvSpPr>
            <p:cNvPr id="813" name="Google Shape;823;p50"/>
            <p:cNvSpPr/>
            <p:nvPr/>
          </p:nvSpPr>
          <p:spPr>
            <a:xfrm>
              <a:off x="8174520" y="6221160"/>
              <a:ext cx="42840" cy="48960"/>
            </a:xfrm>
            <a:custGeom>
              <a:avLst/>
              <a:gdLst/>
              <a:ahLst/>
              <a:rect l="l" t="t" r="r" b="b"/>
              <a:pathLst>
                <a:path w="691" h="787">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814" name="Google Shape;824;p50"/>
            <p:cNvSpPr/>
            <p:nvPr/>
          </p:nvSpPr>
          <p:spPr>
            <a:xfrm>
              <a:off x="7258680" y="6274080"/>
              <a:ext cx="42480" cy="48960"/>
            </a:xfrm>
            <a:custGeom>
              <a:avLst/>
              <a:gdLst/>
              <a:ahLst/>
              <a:rect l="l" t="t" r="r" b="b"/>
              <a:pathLst>
                <a:path w="680" h="787">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w="0">
              <a:noFill/>
            </a:ln>
          </p:spPr>
          <p:style>
            <a:lnRef idx="0"/>
            <a:fillRef idx="0"/>
            <a:effectRef idx="0"/>
            <a:fontRef idx="minor"/>
          </p:style>
        </p:sp>
        <p:sp>
          <p:nvSpPr>
            <p:cNvPr id="815" name="Google Shape;825;p50"/>
            <p:cNvSpPr/>
            <p:nvPr/>
          </p:nvSpPr>
          <p:spPr>
            <a:xfrm>
              <a:off x="7743240" y="6251760"/>
              <a:ext cx="42840" cy="48960"/>
            </a:xfrm>
            <a:custGeom>
              <a:avLst/>
              <a:gdLst/>
              <a:ahLst/>
              <a:rect l="l" t="t" r="r" b="b"/>
              <a:pathLst>
                <a:path w="691" h="787">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816" name="Google Shape;826;p50"/>
            <p:cNvSpPr/>
            <p:nvPr/>
          </p:nvSpPr>
          <p:spPr>
            <a:xfrm>
              <a:off x="8042760" y="6254640"/>
              <a:ext cx="20520" cy="18360"/>
            </a:xfrm>
            <a:custGeom>
              <a:avLst/>
              <a:gdLst/>
              <a:ahLst/>
              <a:rect l="l" t="t" r="r" b="b"/>
              <a:pathLst>
                <a:path w="334" h="298">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w="0">
              <a:noFill/>
            </a:ln>
          </p:spPr>
          <p:style>
            <a:lnRef idx="0"/>
            <a:fillRef idx="0"/>
            <a:effectRef idx="0"/>
            <a:fontRef idx="minor"/>
          </p:style>
        </p:sp>
        <p:sp>
          <p:nvSpPr>
            <p:cNvPr id="817" name="Google Shape;827;p50"/>
            <p:cNvSpPr/>
            <p:nvPr/>
          </p:nvSpPr>
          <p:spPr>
            <a:xfrm>
              <a:off x="7433640" y="6490800"/>
              <a:ext cx="20520" cy="18360"/>
            </a:xfrm>
            <a:custGeom>
              <a:avLst/>
              <a:gdLst/>
              <a:ahLst/>
              <a:rect l="l" t="t" r="r" b="b"/>
              <a:pathLst>
                <a:path w="334" h="299">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w="0">
              <a:noFill/>
            </a:ln>
          </p:spPr>
          <p:style>
            <a:lnRef idx="0"/>
            <a:fillRef idx="0"/>
            <a:effectRef idx="0"/>
            <a:fontRef idx="minor"/>
          </p:style>
        </p:sp>
        <p:sp>
          <p:nvSpPr>
            <p:cNvPr id="818" name="Google Shape;828;p50"/>
            <p:cNvSpPr/>
            <p:nvPr/>
          </p:nvSpPr>
          <p:spPr>
            <a:xfrm>
              <a:off x="7839000" y="6429600"/>
              <a:ext cx="42840" cy="48960"/>
            </a:xfrm>
            <a:custGeom>
              <a:avLst/>
              <a:gdLst/>
              <a:ahLst/>
              <a:rect l="l" t="t" r="r" b="b"/>
              <a:pathLst>
                <a:path w="691" h="787">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w="0">
              <a:noFill/>
            </a:ln>
          </p:spPr>
          <p:style>
            <a:lnRef idx="0"/>
            <a:fillRef idx="0"/>
            <a:effectRef idx="0"/>
            <a:fontRef idx="minor"/>
          </p:style>
        </p:sp>
        <p:sp>
          <p:nvSpPr>
            <p:cNvPr id="819" name="Google Shape;829;p50"/>
            <p:cNvSpPr/>
            <p:nvPr/>
          </p:nvSpPr>
          <p:spPr>
            <a:xfrm>
              <a:off x="8064720" y="6399720"/>
              <a:ext cx="42480" cy="48960"/>
            </a:xfrm>
            <a:custGeom>
              <a:avLst/>
              <a:gdLst/>
              <a:ahLst/>
              <a:rect l="l" t="t" r="r" b="b"/>
              <a:pathLst>
                <a:path w="680" h="786">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w="0">
              <a:noFill/>
            </a:ln>
          </p:spPr>
          <p:style>
            <a:lnRef idx="0"/>
            <a:fillRef idx="0"/>
            <a:effectRef idx="0"/>
            <a:fontRef idx="minor"/>
          </p:style>
        </p:sp>
        <p:sp>
          <p:nvSpPr>
            <p:cNvPr id="820" name="Google Shape;830;p50"/>
            <p:cNvSpPr/>
            <p:nvPr/>
          </p:nvSpPr>
          <p:spPr>
            <a:xfrm>
              <a:off x="8285040" y="5940000"/>
              <a:ext cx="42840" cy="48240"/>
            </a:xfrm>
            <a:custGeom>
              <a:avLst/>
              <a:gdLst/>
              <a:ahLst/>
              <a:rect l="l" t="t" r="r" b="b"/>
              <a:pathLst>
                <a:path w="691" h="775">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w="0">
              <a:noFill/>
            </a:ln>
          </p:spPr>
          <p:style>
            <a:lnRef idx="0"/>
            <a:fillRef idx="0"/>
            <a:effectRef idx="0"/>
            <a:fontRef idx="minor"/>
          </p:style>
        </p:sp>
        <p:sp>
          <p:nvSpPr>
            <p:cNvPr id="821" name="Google Shape;831;p50"/>
            <p:cNvSpPr/>
            <p:nvPr/>
          </p:nvSpPr>
          <p:spPr>
            <a:xfrm>
              <a:off x="8075880" y="5939280"/>
              <a:ext cx="43200" cy="48960"/>
            </a:xfrm>
            <a:custGeom>
              <a:avLst/>
              <a:gdLst/>
              <a:ahLst/>
              <a:rect l="l" t="t" r="r" b="b"/>
              <a:pathLst>
                <a:path w="692" h="787">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822" name="Google Shape;832;p50"/>
            <p:cNvSpPr/>
            <p:nvPr/>
          </p:nvSpPr>
          <p:spPr>
            <a:xfrm>
              <a:off x="7929360" y="5739120"/>
              <a:ext cx="91080" cy="99000"/>
            </a:xfrm>
            <a:custGeom>
              <a:avLst/>
              <a:gdLst/>
              <a:ahLst/>
              <a:rect l="l" t="t" r="r" b="b"/>
              <a:pathLst>
                <a:path w="1454" h="1584">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w="0">
              <a:noFill/>
            </a:ln>
          </p:spPr>
          <p:style>
            <a:lnRef idx="0"/>
            <a:fillRef idx="0"/>
            <a:effectRef idx="0"/>
            <a:fontRef idx="minor"/>
          </p:style>
        </p:sp>
        <p:sp>
          <p:nvSpPr>
            <p:cNvPr id="823" name="Google Shape;833;p50"/>
            <p:cNvSpPr/>
            <p:nvPr/>
          </p:nvSpPr>
          <p:spPr>
            <a:xfrm>
              <a:off x="8219160" y="5703120"/>
              <a:ext cx="90000" cy="99720"/>
            </a:xfrm>
            <a:custGeom>
              <a:avLst/>
              <a:gdLst/>
              <a:ahLst/>
              <a:rect l="l" t="t" r="r" b="b"/>
              <a:pathLst>
                <a:path w="1442" h="1596">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w="0">
              <a:noFill/>
            </a:ln>
          </p:spPr>
          <p:style>
            <a:lnRef idx="0"/>
            <a:fillRef idx="0"/>
            <a:effectRef idx="0"/>
            <a:fontRef idx="minor"/>
          </p:style>
        </p:sp>
        <p:sp>
          <p:nvSpPr>
            <p:cNvPr id="824" name="Google Shape;834;p50"/>
            <p:cNvSpPr/>
            <p:nvPr/>
          </p:nvSpPr>
          <p:spPr>
            <a:xfrm>
              <a:off x="8327520" y="6390720"/>
              <a:ext cx="20520" cy="18360"/>
            </a:xfrm>
            <a:custGeom>
              <a:avLst/>
              <a:gdLst/>
              <a:ahLst/>
              <a:rect l="l" t="t" r="r" b="b"/>
              <a:pathLst>
                <a:path w="335" h="298">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w="0">
              <a:noFill/>
            </a:ln>
          </p:spPr>
          <p:style>
            <a:lnRef idx="0"/>
            <a:fillRef idx="0"/>
            <a:effectRef idx="0"/>
            <a:fontRef idx="minor"/>
          </p:style>
        </p:sp>
        <p:sp>
          <p:nvSpPr>
            <p:cNvPr id="825" name="Google Shape;835;p50"/>
            <p:cNvSpPr/>
            <p:nvPr/>
          </p:nvSpPr>
          <p:spPr>
            <a:xfrm>
              <a:off x="8245440" y="6511680"/>
              <a:ext cx="20520" cy="18360"/>
            </a:xfrm>
            <a:custGeom>
              <a:avLst/>
              <a:gdLst/>
              <a:ahLst/>
              <a:rect l="l" t="t" r="r" b="b"/>
              <a:pathLst>
                <a:path w="334" h="298">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w="0">
              <a:noFill/>
            </a:ln>
          </p:spPr>
          <p:style>
            <a:lnRef idx="0"/>
            <a:fillRef idx="0"/>
            <a:effectRef idx="0"/>
            <a:fontRef idx="minor"/>
          </p:style>
        </p:sp>
        <p:sp>
          <p:nvSpPr>
            <p:cNvPr id="826" name="Google Shape;836;p50"/>
            <p:cNvSpPr/>
            <p:nvPr/>
          </p:nvSpPr>
          <p:spPr>
            <a:xfrm>
              <a:off x="8407800" y="6001200"/>
              <a:ext cx="20520" cy="18360"/>
            </a:xfrm>
            <a:custGeom>
              <a:avLst/>
              <a:gdLst/>
              <a:ahLst/>
              <a:rect l="l" t="t" r="r" b="b"/>
              <a:pathLst>
                <a:path w="335" h="298">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w="0">
              <a:noFill/>
            </a:ln>
          </p:spPr>
          <p:style>
            <a:lnRef idx="0"/>
            <a:fillRef idx="0"/>
            <a:effectRef idx="0"/>
            <a:fontRef idx="minor"/>
          </p:style>
        </p:sp>
        <p:sp>
          <p:nvSpPr>
            <p:cNvPr id="827" name="Google Shape;837;p50"/>
            <p:cNvSpPr/>
            <p:nvPr/>
          </p:nvSpPr>
          <p:spPr>
            <a:xfrm>
              <a:off x="8241840" y="5874120"/>
              <a:ext cx="20520" cy="17640"/>
            </a:xfrm>
            <a:custGeom>
              <a:avLst/>
              <a:gdLst/>
              <a:ahLst/>
              <a:rect l="l" t="t" r="r" b="b"/>
              <a:pathLst>
                <a:path w="335" h="286">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828" name="Google Shape;838;p50"/>
            <p:cNvSpPr/>
            <p:nvPr/>
          </p:nvSpPr>
          <p:spPr>
            <a:xfrm>
              <a:off x="8294040" y="6139440"/>
              <a:ext cx="20520" cy="18360"/>
            </a:xfrm>
            <a:custGeom>
              <a:avLst/>
              <a:gdLst/>
              <a:ahLst/>
              <a:rect l="l" t="t" r="r" b="b"/>
              <a:pathLst>
                <a:path w="334" h="299">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w="0">
              <a:noFill/>
            </a:ln>
          </p:spPr>
          <p:style>
            <a:lnRef idx="0"/>
            <a:fillRef idx="0"/>
            <a:effectRef idx="0"/>
            <a:fontRef idx="minor"/>
          </p:style>
        </p:sp>
        <p:sp>
          <p:nvSpPr>
            <p:cNvPr id="829" name="Google Shape;839;p50"/>
            <p:cNvSpPr/>
            <p:nvPr/>
          </p:nvSpPr>
          <p:spPr>
            <a:xfrm>
              <a:off x="8108640" y="5292000"/>
              <a:ext cx="40680" cy="45360"/>
            </a:xfrm>
            <a:custGeom>
              <a:avLst/>
              <a:gdLst/>
              <a:ahLst/>
              <a:rect l="l" t="t" r="r" b="b"/>
              <a:pathLst>
                <a:path w="656" h="727">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w="0">
              <a:noFill/>
            </a:ln>
          </p:spPr>
          <p:style>
            <a:lnRef idx="0"/>
            <a:fillRef idx="0"/>
            <a:effectRef idx="0"/>
            <a:fontRef idx="minor"/>
          </p:style>
        </p:sp>
        <p:sp>
          <p:nvSpPr>
            <p:cNvPr id="830" name="Google Shape;840;p50"/>
            <p:cNvSpPr/>
            <p:nvPr/>
          </p:nvSpPr>
          <p:spPr>
            <a:xfrm>
              <a:off x="7875360" y="5386320"/>
              <a:ext cx="17640" cy="21960"/>
            </a:xfrm>
            <a:custGeom>
              <a:avLst/>
              <a:gdLst/>
              <a:ahLst/>
              <a:rect l="l" t="t" r="r" b="b"/>
              <a:pathLst>
                <a:path w="287" h="358">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w="0">
              <a:noFill/>
            </a:ln>
          </p:spPr>
          <p:style>
            <a:lnRef idx="0"/>
            <a:fillRef idx="0"/>
            <a:effectRef idx="0"/>
            <a:fontRef idx="minor"/>
          </p:style>
        </p:sp>
        <p:sp>
          <p:nvSpPr>
            <p:cNvPr id="831" name="Google Shape;841;p50"/>
            <p:cNvSpPr/>
            <p:nvPr/>
          </p:nvSpPr>
          <p:spPr>
            <a:xfrm>
              <a:off x="7561440" y="5339160"/>
              <a:ext cx="17640" cy="21960"/>
            </a:xfrm>
            <a:custGeom>
              <a:avLst/>
              <a:gdLst/>
              <a:ahLst/>
              <a:rect l="l" t="t" r="r" b="b"/>
              <a:pathLst>
                <a:path w="287" h="358">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w="0">
              <a:noFill/>
            </a:ln>
          </p:spPr>
          <p:style>
            <a:lnRef idx="0"/>
            <a:fillRef idx="0"/>
            <a:effectRef idx="0"/>
            <a:fontRef idx="minor"/>
          </p:style>
        </p:sp>
        <p:sp>
          <p:nvSpPr>
            <p:cNvPr id="832" name="Google Shape;842;p50"/>
            <p:cNvSpPr/>
            <p:nvPr/>
          </p:nvSpPr>
          <p:spPr>
            <a:xfrm>
              <a:off x="7678800" y="5359320"/>
              <a:ext cx="40680" cy="46080"/>
            </a:xfrm>
            <a:custGeom>
              <a:avLst/>
              <a:gdLst/>
              <a:ahLst/>
              <a:rect l="l" t="t" r="r" b="b"/>
              <a:pathLst>
                <a:path w="656" h="739">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w="0">
              <a:noFill/>
            </a:ln>
          </p:spPr>
          <p:style>
            <a:lnRef idx="0"/>
            <a:fillRef idx="0"/>
            <a:effectRef idx="0"/>
            <a:fontRef idx="minor"/>
          </p:style>
        </p:sp>
        <p:sp>
          <p:nvSpPr>
            <p:cNvPr id="833" name="Google Shape;843;p50"/>
            <p:cNvSpPr/>
            <p:nvPr/>
          </p:nvSpPr>
          <p:spPr>
            <a:xfrm>
              <a:off x="8040600" y="5118480"/>
              <a:ext cx="40680" cy="45360"/>
            </a:xfrm>
            <a:custGeom>
              <a:avLst/>
              <a:gdLst/>
              <a:ahLst/>
              <a:rect l="l" t="t" r="r" b="b"/>
              <a:pathLst>
                <a:path w="656" h="728">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834" name="Google Shape;844;p50"/>
            <p:cNvSpPr/>
            <p:nvPr/>
          </p:nvSpPr>
          <p:spPr>
            <a:xfrm>
              <a:off x="7844760" y="5118480"/>
              <a:ext cx="17640" cy="22320"/>
            </a:xfrm>
            <a:custGeom>
              <a:avLst/>
              <a:gdLst/>
              <a:ahLst/>
              <a:rect l="l" t="t" r="r" b="b"/>
              <a:pathLst>
                <a:path w="287" h="359">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w="0">
              <a:noFill/>
            </a:ln>
          </p:spPr>
          <p:style>
            <a:lnRef idx="0"/>
            <a:fillRef idx="0"/>
            <a:effectRef idx="0"/>
            <a:fontRef idx="minor"/>
          </p:style>
        </p:sp>
        <p:sp>
          <p:nvSpPr>
            <p:cNvPr id="835" name="Google Shape;845;p50"/>
            <p:cNvSpPr/>
            <p:nvPr/>
          </p:nvSpPr>
          <p:spPr>
            <a:xfrm>
              <a:off x="7661160" y="5048280"/>
              <a:ext cx="17640" cy="23040"/>
            </a:xfrm>
            <a:custGeom>
              <a:avLst/>
              <a:gdLst/>
              <a:ahLst/>
              <a:rect l="l" t="t" r="r" b="b"/>
              <a:pathLst>
                <a:path w="287" h="37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w="0">
              <a:noFill/>
            </a:ln>
          </p:spPr>
          <p:style>
            <a:lnRef idx="0"/>
            <a:fillRef idx="0"/>
            <a:effectRef idx="0"/>
            <a:fontRef idx="minor"/>
          </p:style>
        </p:sp>
        <p:sp>
          <p:nvSpPr>
            <p:cNvPr id="836" name="Google Shape;846;p50"/>
            <p:cNvSpPr/>
            <p:nvPr/>
          </p:nvSpPr>
          <p:spPr>
            <a:xfrm>
              <a:off x="7868160" y="4956480"/>
              <a:ext cx="18360" cy="21960"/>
            </a:xfrm>
            <a:custGeom>
              <a:avLst/>
              <a:gdLst/>
              <a:ahLst/>
              <a:rect l="l" t="t" r="r" b="b"/>
              <a:pathLst>
                <a:path w="299" h="358">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w="0">
              <a:noFill/>
            </a:ln>
          </p:spPr>
          <p:style>
            <a:lnRef idx="0"/>
            <a:fillRef idx="0"/>
            <a:effectRef idx="0"/>
            <a:fontRef idx="minor"/>
          </p:style>
        </p:sp>
        <p:sp>
          <p:nvSpPr>
            <p:cNvPr id="837" name="Google Shape;847;p50"/>
            <p:cNvSpPr/>
            <p:nvPr/>
          </p:nvSpPr>
          <p:spPr>
            <a:xfrm>
              <a:off x="7302240" y="5410800"/>
              <a:ext cx="17640" cy="23040"/>
            </a:xfrm>
            <a:custGeom>
              <a:avLst/>
              <a:gdLst/>
              <a:ahLst/>
              <a:rect l="l" t="t" r="r" b="b"/>
              <a:pathLst>
                <a:path w="287" h="37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w="0">
              <a:noFill/>
            </a:ln>
          </p:spPr>
          <p:style>
            <a:lnRef idx="0"/>
            <a:fillRef idx="0"/>
            <a:effectRef idx="0"/>
            <a:fontRef idx="minor"/>
          </p:style>
        </p:sp>
        <p:sp>
          <p:nvSpPr>
            <p:cNvPr id="838" name="Google Shape;848;p50"/>
            <p:cNvSpPr/>
            <p:nvPr/>
          </p:nvSpPr>
          <p:spPr>
            <a:xfrm>
              <a:off x="7681320" y="5222520"/>
              <a:ext cx="40680" cy="46080"/>
            </a:xfrm>
            <a:custGeom>
              <a:avLst/>
              <a:gdLst/>
              <a:ahLst/>
              <a:rect l="l" t="t" r="r" b="b"/>
              <a:pathLst>
                <a:path w="656" h="74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839" name="Google Shape;849;p50"/>
            <p:cNvSpPr/>
            <p:nvPr/>
          </p:nvSpPr>
          <p:spPr>
            <a:xfrm>
              <a:off x="7436160" y="5256720"/>
              <a:ext cx="17640" cy="23040"/>
            </a:xfrm>
            <a:custGeom>
              <a:avLst/>
              <a:gdLst/>
              <a:ahLst/>
              <a:rect l="l" t="t" r="r" b="b"/>
              <a:pathLst>
                <a:path w="287" h="37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w="0">
              <a:noFill/>
            </a:ln>
          </p:spPr>
          <p:style>
            <a:lnRef idx="0"/>
            <a:fillRef idx="0"/>
            <a:effectRef idx="0"/>
            <a:fontRef idx="minor"/>
          </p:style>
        </p:sp>
        <p:sp>
          <p:nvSpPr>
            <p:cNvPr id="840" name="Google Shape;850;p50"/>
            <p:cNvSpPr/>
            <p:nvPr/>
          </p:nvSpPr>
          <p:spPr>
            <a:xfrm>
              <a:off x="6897240" y="5707440"/>
              <a:ext cx="17640" cy="22320"/>
            </a:xfrm>
            <a:custGeom>
              <a:avLst/>
              <a:gdLst/>
              <a:ahLst/>
              <a:rect l="l" t="t" r="r" b="b"/>
              <a:pathLst>
                <a:path w="287" h="359">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w="0">
              <a:noFill/>
            </a:ln>
          </p:spPr>
          <p:style>
            <a:lnRef idx="0"/>
            <a:fillRef idx="0"/>
            <a:effectRef idx="0"/>
            <a:fontRef idx="minor"/>
          </p:style>
        </p:sp>
        <p:sp>
          <p:nvSpPr>
            <p:cNvPr id="841" name="Google Shape;851;p50"/>
            <p:cNvSpPr/>
            <p:nvPr/>
          </p:nvSpPr>
          <p:spPr>
            <a:xfrm>
              <a:off x="7161120" y="5765040"/>
              <a:ext cx="18360" cy="219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842" name="Google Shape;852;p50"/>
            <p:cNvSpPr/>
            <p:nvPr/>
          </p:nvSpPr>
          <p:spPr>
            <a:xfrm>
              <a:off x="7143840" y="6051960"/>
              <a:ext cx="18360" cy="21960"/>
            </a:xfrm>
            <a:custGeom>
              <a:avLst/>
              <a:gdLst/>
              <a:ahLst/>
              <a:rect l="l" t="t" r="r" b="b"/>
              <a:pathLst>
                <a:path w="299" h="358">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843" name="Google Shape;853;p50"/>
            <p:cNvSpPr/>
            <p:nvPr/>
          </p:nvSpPr>
          <p:spPr>
            <a:xfrm>
              <a:off x="6748200" y="5885280"/>
              <a:ext cx="18360" cy="21960"/>
            </a:xfrm>
            <a:custGeom>
              <a:avLst/>
              <a:gdLst/>
              <a:ahLst/>
              <a:rect l="l" t="t" r="r" b="b"/>
              <a:pathLst>
                <a:path w="299" h="358">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w="0">
              <a:noFill/>
            </a:ln>
          </p:spPr>
          <p:style>
            <a:lnRef idx="0"/>
            <a:fillRef idx="0"/>
            <a:effectRef idx="0"/>
            <a:fontRef idx="minor"/>
          </p:style>
        </p:sp>
        <p:sp>
          <p:nvSpPr>
            <p:cNvPr id="844" name="Google Shape;854;p50"/>
            <p:cNvSpPr/>
            <p:nvPr/>
          </p:nvSpPr>
          <p:spPr>
            <a:xfrm>
              <a:off x="7270920" y="5194080"/>
              <a:ext cx="17640" cy="23040"/>
            </a:xfrm>
            <a:custGeom>
              <a:avLst/>
              <a:gdLst/>
              <a:ahLst/>
              <a:rect l="l" t="t" r="r" b="b"/>
              <a:pathLst>
                <a:path w="287" h="37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w="0">
              <a:noFill/>
            </a:ln>
          </p:spPr>
          <p:style>
            <a:lnRef idx="0"/>
            <a:fillRef idx="0"/>
            <a:effectRef idx="0"/>
            <a:fontRef idx="minor"/>
          </p:style>
        </p:sp>
        <p:sp>
          <p:nvSpPr>
            <p:cNvPr id="845" name="Google Shape;855;p50"/>
            <p:cNvSpPr/>
            <p:nvPr/>
          </p:nvSpPr>
          <p:spPr>
            <a:xfrm>
              <a:off x="6921000" y="5868360"/>
              <a:ext cx="17640" cy="23040"/>
            </a:xfrm>
            <a:custGeom>
              <a:avLst/>
              <a:gdLst/>
              <a:ahLst/>
              <a:rect l="l" t="t" r="r" b="b"/>
              <a:pathLst>
                <a:path w="287" h="37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w="0">
              <a:noFill/>
            </a:ln>
          </p:spPr>
          <p:style>
            <a:lnRef idx="0"/>
            <a:fillRef idx="0"/>
            <a:effectRef idx="0"/>
            <a:fontRef idx="minor"/>
          </p:style>
        </p:sp>
        <p:sp>
          <p:nvSpPr>
            <p:cNvPr id="846" name="Google Shape;856;p50"/>
            <p:cNvSpPr/>
            <p:nvPr/>
          </p:nvSpPr>
          <p:spPr>
            <a:xfrm>
              <a:off x="6850080" y="6116400"/>
              <a:ext cx="18360" cy="219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grpSp>
      <p:grpSp>
        <p:nvGrpSpPr>
          <p:cNvPr id="847" name="Google Shape;857;p50"/>
          <p:cNvGrpSpPr/>
          <p:nvPr/>
        </p:nvGrpSpPr>
        <p:grpSpPr>
          <a:xfrm>
            <a:off x="-1435680" y="-1393920"/>
            <a:ext cx="3806280" cy="3702240"/>
            <a:chOff x="-1435680" y="-1393920"/>
            <a:chExt cx="3806280" cy="3702240"/>
          </a:xfrm>
        </p:grpSpPr>
        <p:sp>
          <p:nvSpPr>
            <p:cNvPr id="848" name="Google Shape;858;p50"/>
            <p:cNvSpPr/>
            <p:nvPr/>
          </p:nvSpPr>
          <p:spPr>
            <a:xfrm rot="10800000">
              <a:off x="-735120" y="-808560"/>
              <a:ext cx="1305360" cy="1049040"/>
            </a:xfrm>
            <a:custGeom>
              <a:avLst/>
              <a:gdLst/>
              <a:ahLst/>
              <a:rect l="l" t="t" r="r" b="b"/>
              <a:pathLst>
                <a:path w="20801" h="16718">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w="0">
              <a:noFill/>
            </a:ln>
          </p:spPr>
          <p:style>
            <a:lnRef idx="0"/>
            <a:fillRef idx="0"/>
            <a:effectRef idx="0"/>
            <a:fontRef idx="minor"/>
          </p:style>
        </p:sp>
        <p:sp>
          <p:nvSpPr>
            <p:cNvPr id="849" name="Google Shape;859;p50"/>
            <p:cNvSpPr/>
            <p:nvPr/>
          </p:nvSpPr>
          <p:spPr>
            <a:xfrm rot="10800000">
              <a:off x="504720" y="214560"/>
              <a:ext cx="97560" cy="94680"/>
            </a:xfrm>
            <a:custGeom>
              <a:avLst/>
              <a:gdLst/>
              <a:ahLst/>
              <a:rect l="l" t="t" r="r" b="b"/>
              <a:pathLst>
                <a:path w="1560" h="1513">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w="0">
              <a:noFill/>
            </a:ln>
          </p:spPr>
          <p:style>
            <a:lnRef idx="0"/>
            <a:fillRef idx="0"/>
            <a:effectRef idx="0"/>
            <a:fontRef idx="minor"/>
          </p:style>
        </p:sp>
        <p:sp>
          <p:nvSpPr>
            <p:cNvPr id="850" name="Google Shape;860;p50"/>
            <p:cNvSpPr/>
            <p:nvPr/>
          </p:nvSpPr>
          <p:spPr>
            <a:xfrm rot="10800000">
              <a:off x="663840" y="763920"/>
              <a:ext cx="66240" cy="64080"/>
            </a:xfrm>
            <a:custGeom>
              <a:avLst/>
              <a:gdLst/>
              <a:ahLst/>
              <a:rect l="l" t="t" r="r" b="b"/>
              <a:pathLst>
                <a:path w="1060" h="1025">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w="0">
              <a:noFill/>
            </a:ln>
          </p:spPr>
          <p:style>
            <a:lnRef idx="0"/>
            <a:fillRef idx="0"/>
            <a:effectRef idx="0"/>
            <a:fontRef idx="minor"/>
          </p:style>
        </p:sp>
        <p:sp>
          <p:nvSpPr>
            <p:cNvPr id="851" name="Google Shape;861;p50"/>
            <p:cNvSpPr/>
            <p:nvPr/>
          </p:nvSpPr>
          <p:spPr>
            <a:xfrm rot="10800000">
              <a:off x="593640" y="465840"/>
              <a:ext cx="95400" cy="107280"/>
            </a:xfrm>
            <a:custGeom>
              <a:avLst/>
              <a:gdLst/>
              <a:ahLst/>
              <a:rect l="l" t="t" r="r" b="b"/>
              <a:pathLst>
                <a:path w="1524" h="1715">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w="0">
              <a:noFill/>
            </a:ln>
          </p:spPr>
          <p:style>
            <a:lnRef idx="0"/>
            <a:fillRef idx="0"/>
            <a:effectRef idx="0"/>
            <a:fontRef idx="minor"/>
          </p:style>
        </p:sp>
        <p:sp>
          <p:nvSpPr>
            <p:cNvPr id="852" name="Google Shape;862;p50"/>
            <p:cNvSpPr/>
            <p:nvPr/>
          </p:nvSpPr>
          <p:spPr>
            <a:xfrm rot="10800000">
              <a:off x="553320" y="970200"/>
              <a:ext cx="46080" cy="55080"/>
            </a:xfrm>
            <a:custGeom>
              <a:avLst/>
              <a:gdLst/>
              <a:ahLst/>
              <a:rect l="l" t="t" r="r" b="b"/>
              <a:pathLst>
                <a:path w="739" h="882">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w="0">
              <a:noFill/>
            </a:ln>
          </p:spPr>
          <p:style>
            <a:lnRef idx="0"/>
            <a:fillRef idx="0"/>
            <a:effectRef idx="0"/>
            <a:fontRef idx="minor"/>
          </p:style>
        </p:sp>
        <p:sp>
          <p:nvSpPr>
            <p:cNvPr id="853" name="Google Shape;863;p50"/>
            <p:cNvSpPr/>
            <p:nvPr/>
          </p:nvSpPr>
          <p:spPr>
            <a:xfrm rot="10800000">
              <a:off x="329760" y="331920"/>
              <a:ext cx="97560" cy="94680"/>
            </a:xfrm>
            <a:custGeom>
              <a:avLst/>
              <a:gdLst/>
              <a:ahLst/>
              <a:rect l="l" t="t" r="r" b="b"/>
              <a:pathLst>
                <a:path w="1560" h="1513">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w="0">
              <a:noFill/>
            </a:ln>
          </p:spPr>
          <p:style>
            <a:lnRef idx="0"/>
            <a:fillRef idx="0"/>
            <a:effectRef idx="0"/>
            <a:fontRef idx="minor"/>
          </p:style>
        </p:sp>
        <p:sp>
          <p:nvSpPr>
            <p:cNvPr id="854" name="Google Shape;864;p50"/>
            <p:cNvSpPr/>
            <p:nvPr/>
          </p:nvSpPr>
          <p:spPr>
            <a:xfrm rot="10800000">
              <a:off x="731880" y="240480"/>
              <a:ext cx="97560" cy="93960"/>
            </a:xfrm>
            <a:custGeom>
              <a:avLst/>
              <a:gdLst/>
              <a:ahLst/>
              <a:rect l="l" t="t" r="r" b="b"/>
              <a:pathLst>
                <a:path w="1561" h="1501">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w="0">
              <a:noFill/>
            </a:ln>
          </p:spPr>
          <p:style>
            <a:lnRef idx="0"/>
            <a:fillRef idx="0"/>
            <a:effectRef idx="0"/>
            <a:fontRef idx="minor"/>
          </p:style>
        </p:sp>
        <p:sp>
          <p:nvSpPr>
            <p:cNvPr id="855" name="Google Shape;865;p50"/>
            <p:cNvSpPr/>
            <p:nvPr/>
          </p:nvSpPr>
          <p:spPr>
            <a:xfrm rot="10800000">
              <a:off x="580320" y="-20160"/>
              <a:ext cx="97560" cy="94680"/>
            </a:xfrm>
            <a:custGeom>
              <a:avLst/>
              <a:gdLst/>
              <a:ahLst/>
              <a:rect l="l" t="t" r="r" b="b"/>
              <a:pathLst>
                <a:path w="1561" h="1513">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856" name="Google Shape;866;p50"/>
            <p:cNvSpPr/>
            <p:nvPr/>
          </p:nvSpPr>
          <p:spPr>
            <a:xfrm rot="10800000">
              <a:off x="-149760" y="375120"/>
              <a:ext cx="97560" cy="94680"/>
            </a:xfrm>
            <a:custGeom>
              <a:avLst/>
              <a:gdLst/>
              <a:ahLst/>
              <a:rect l="l" t="t" r="r" b="b"/>
              <a:pathLst>
                <a:path w="1560" h="1513">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w="0">
              <a:noFill/>
            </a:ln>
          </p:spPr>
          <p:style>
            <a:lnRef idx="0"/>
            <a:fillRef idx="0"/>
            <a:effectRef idx="0"/>
            <a:fontRef idx="minor"/>
          </p:style>
        </p:sp>
        <p:sp>
          <p:nvSpPr>
            <p:cNvPr id="857" name="Google Shape;867;p50"/>
            <p:cNvSpPr/>
            <p:nvPr/>
          </p:nvSpPr>
          <p:spPr>
            <a:xfrm rot="10800000">
              <a:off x="222840" y="657720"/>
              <a:ext cx="96840" cy="94680"/>
            </a:xfrm>
            <a:custGeom>
              <a:avLst/>
              <a:gdLst/>
              <a:ahLst/>
              <a:rect l="l" t="t" r="r" b="b"/>
              <a:pathLst>
                <a:path w="1549" h="1514">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858" name="Google Shape;868;p50"/>
            <p:cNvSpPr/>
            <p:nvPr/>
          </p:nvSpPr>
          <p:spPr>
            <a:xfrm rot="10800000">
              <a:off x="285480" y="323640"/>
              <a:ext cx="95400" cy="107280"/>
            </a:xfrm>
            <a:custGeom>
              <a:avLst/>
              <a:gdLst/>
              <a:ahLst/>
              <a:rect l="l" t="t" r="r" b="b"/>
              <a:pathLst>
                <a:path w="1525" h="1716">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w="0">
              <a:noFill/>
            </a:ln>
          </p:spPr>
          <p:style>
            <a:lnRef idx="0"/>
            <a:fillRef idx="0"/>
            <a:effectRef idx="0"/>
            <a:fontRef idx="minor"/>
          </p:style>
        </p:sp>
        <p:sp>
          <p:nvSpPr>
            <p:cNvPr id="859" name="Google Shape;869;p50"/>
            <p:cNvSpPr/>
            <p:nvPr/>
          </p:nvSpPr>
          <p:spPr>
            <a:xfrm rot="10800000">
              <a:off x="777240" y="10800"/>
              <a:ext cx="94680" cy="107280"/>
            </a:xfrm>
            <a:custGeom>
              <a:avLst/>
              <a:gdLst/>
              <a:ahLst/>
              <a:rect l="l" t="t" r="r" b="b"/>
              <a:pathLst>
                <a:path w="1514" h="1715">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w="0">
              <a:noFill/>
            </a:ln>
          </p:spPr>
          <p:style>
            <a:lnRef idx="0"/>
            <a:fillRef idx="0"/>
            <a:effectRef idx="0"/>
            <a:fontRef idx="minor"/>
          </p:style>
        </p:sp>
        <p:sp>
          <p:nvSpPr>
            <p:cNvPr id="860" name="Google Shape;870;p50"/>
            <p:cNvSpPr/>
            <p:nvPr/>
          </p:nvSpPr>
          <p:spPr>
            <a:xfrm rot="10800000">
              <a:off x="929160" y="236880"/>
              <a:ext cx="94680" cy="107280"/>
            </a:xfrm>
            <a:custGeom>
              <a:avLst/>
              <a:gdLst/>
              <a:ahLst/>
              <a:rect l="l" t="t" r="r" b="b"/>
              <a:pathLst>
                <a:path w="1513" h="1716">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w="0">
              <a:noFill/>
            </a:ln>
          </p:spPr>
          <p:style>
            <a:lnRef idx="0"/>
            <a:fillRef idx="0"/>
            <a:effectRef idx="0"/>
            <a:fontRef idx="minor"/>
          </p:style>
        </p:sp>
        <p:sp>
          <p:nvSpPr>
            <p:cNvPr id="861" name="Google Shape;871;p50"/>
            <p:cNvSpPr/>
            <p:nvPr/>
          </p:nvSpPr>
          <p:spPr>
            <a:xfrm rot="10800000">
              <a:off x="44280" y="518760"/>
              <a:ext cx="95400" cy="108000"/>
            </a:xfrm>
            <a:custGeom>
              <a:avLst/>
              <a:gdLst/>
              <a:ahLst/>
              <a:rect l="l" t="t" r="r" b="b"/>
              <a:pathLst>
                <a:path w="1525" h="1727">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w="0">
              <a:noFill/>
            </a:ln>
          </p:spPr>
          <p:style>
            <a:lnRef idx="0"/>
            <a:fillRef idx="0"/>
            <a:effectRef idx="0"/>
            <a:fontRef idx="minor"/>
          </p:style>
        </p:sp>
        <p:sp>
          <p:nvSpPr>
            <p:cNvPr id="862" name="Google Shape;872;p50"/>
            <p:cNvSpPr/>
            <p:nvPr/>
          </p:nvSpPr>
          <p:spPr>
            <a:xfrm rot="10800000">
              <a:off x="809640" y="483120"/>
              <a:ext cx="94680" cy="108000"/>
            </a:xfrm>
            <a:custGeom>
              <a:avLst/>
              <a:gdLst/>
              <a:ahLst/>
              <a:rect l="l" t="t" r="r" b="b"/>
              <a:pathLst>
                <a:path w="1513" h="1728">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w="0">
              <a:noFill/>
            </a:ln>
          </p:spPr>
          <p:style>
            <a:lnRef idx="0"/>
            <a:fillRef idx="0"/>
            <a:effectRef idx="0"/>
            <a:fontRef idx="minor"/>
          </p:style>
        </p:sp>
        <p:sp>
          <p:nvSpPr>
            <p:cNvPr id="863" name="Google Shape;873;p50"/>
            <p:cNvSpPr/>
            <p:nvPr/>
          </p:nvSpPr>
          <p:spPr>
            <a:xfrm rot="10800000">
              <a:off x="69480" y="352800"/>
              <a:ext cx="94680" cy="107280"/>
            </a:xfrm>
            <a:custGeom>
              <a:avLst/>
              <a:gdLst/>
              <a:ahLst/>
              <a:rect l="l" t="t" r="r" b="b"/>
              <a:pathLst>
                <a:path w="1513" h="1715">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w="0">
              <a:noFill/>
            </a:ln>
          </p:spPr>
          <p:style>
            <a:lnRef idx="0"/>
            <a:fillRef idx="0"/>
            <a:effectRef idx="0"/>
            <a:fontRef idx="minor"/>
          </p:style>
        </p:sp>
        <p:sp>
          <p:nvSpPr>
            <p:cNvPr id="864" name="Google Shape;874;p50"/>
            <p:cNvSpPr/>
            <p:nvPr/>
          </p:nvSpPr>
          <p:spPr>
            <a:xfrm rot="10800000">
              <a:off x="922320" y="-75600"/>
              <a:ext cx="66240" cy="64080"/>
            </a:xfrm>
            <a:custGeom>
              <a:avLst/>
              <a:gdLst/>
              <a:ahLst/>
              <a:rect l="l" t="t" r="r" b="b"/>
              <a:pathLst>
                <a:path w="1061" h="1025">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w="0">
              <a:noFill/>
            </a:ln>
          </p:spPr>
          <p:style>
            <a:lnRef idx="0"/>
            <a:fillRef idx="0"/>
            <a:effectRef idx="0"/>
            <a:fontRef idx="minor"/>
          </p:style>
        </p:sp>
        <p:sp>
          <p:nvSpPr>
            <p:cNvPr id="865" name="Google Shape;875;p50"/>
            <p:cNvSpPr/>
            <p:nvPr/>
          </p:nvSpPr>
          <p:spPr>
            <a:xfrm rot="10800000">
              <a:off x="1128600" y="393840"/>
              <a:ext cx="66240" cy="64080"/>
            </a:xfrm>
            <a:custGeom>
              <a:avLst/>
              <a:gdLst/>
              <a:ahLst/>
              <a:rect l="l" t="t" r="r" b="b"/>
              <a:pathLst>
                <a:path w="1061" h="1025">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w="0">
              <a:noFill/>
            </a:ln>
          </p:spPr>
          <p:style>
            <a:lnRef idx="0"/>
            <a:fillRef idx="0"/>
            <a:effectRef idx="0"/>
            <a:fontRef idx="minor"/>
          </p:style>
        </p:sp>
        <p:sp>
          <p:nvSpPr>
            <p:cNvPr id="866" name="Google Shape;876;p50"/>
            <p:cNvSpPr/>
            <p:nvPr/>
          </p:nvSpPr>
          <p:spPr>
            <a:xfrm rot="10800000">
              <a:off x="311760" y="831240"/>
              <a:ext cx="75240" cy="57240"/>
            </a:xfrm>
            <a:custGeom>
              <a:avLst/>
              <a:gdLst/>
              <a:ahLst/>
              <a:rect l="l" t="t" r="r" b="b"/>
              <a:pathLst>
                <a:path w="1203" h="918">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w="0">
              <a:noFill/>
            </a:ln>
          </p:spPr>
          <p:style>
            <a:lnRef idx="0"/>
            <a:fillRef idx="0"/>
            <a:effectRef idx="0"/>
            <a:fontRef idx="minor"/>
          </p:style>
        </p:sp>
        <p:sp>
          <p:nvSpPr>
            <p:cNvPr id="867" name="Google Shape;877;p50"/>
            <p:cNvSpPr/>
            <p:nvPr/>
          </p:nvSpPr>
          <p:spPr>
            <a:xfrm rot="10800000">
              <a:off x="351360" y="561240"/>
              <a:ext cx="75240" cy="57960"/>
            </a:xfrm>
            <a:custGeom>
              <a:avLst/>
              <a:gdLst/>
              <a:ahLst/>
              <a:rect l="l" t="t" r="r" b="b"/>
              <a:pathLst>
                <a:path w="1203" h="929">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w="0">
              <a:noFill/>
            </a:ln>
          </p:spPr>
          <p:style>
            <a:lnRef idx="0"/>
            <a:fillRef idx="0"/>
            <a:effectRef idx="0"/>
            <a:fontRef idx="minor"/>
          </p:style>
        </p:sp>
        <p:sp>
          <p:nvSpPr>
            <p:cNvPr id="868" name="Google Shape;878;p50"/>
            <p:cNvSpPr/>
            <p:nvPr/>
          </p:nvSpPr>
          <p:spPr>
            <a:xfrm rot="10800000">
              <a:off x="907560" y="583200"/>
              <a:ext cx="75240" cy="57240"/>
            </a:xfrm>
            <a:custGeom>
              <a:avLst/>
              <a:gdLst/>
              <a:ahLst/>
              <a:rect l="l" t="t" r="r" b="b"/>
              <a:pathLst>
                <a:path w="1204" h="918">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w="0">
              <a:noFill/>
            </a:ln>
          </p:spPr>
          <p:style>
            <a:lnRef idx="0"/>
            <a:fillRef idx="0"/>
            <a:effectRef idx="0"/>
            <a:fontRef idx="minor"/>
          </p:style>
        </p:sp>
        <p:sp>
          <p:nvSpPr>
            <p:cNvPr id="869" name="Google Shape;879;p50"/>
            <p:cNvSpPr/>
            <p:nvPr/>
          </p:nvSpPr>
          <p:spPr>
            <a:xfrm rot="10800000">
              <a:off x="792360" y="823680"/>
              <a:ext cx="75240" cy="57240"/>
            </a:xfrm>
            <a:custGeom>
              <a:avLst/>
              <a:gdLst/>
              <a:ahLst/>
              <a:rect l="l" t="t" r="r" b="b"/>
              <a:pathLst>
                <a:path w="1203" h="917">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w="0">
              <a:noFill/>
            </a:ln>
          </p:spPr>
          <p:style>
            <a:lnRef idx="0"/>
            <a:fillRef idx="0"/>
            <a:effectRef idx="0"/>
            <a:fontRef idx="minor"/>
          </p:style>
        </p:sp>
        <p:sp>
          <p:nvSpPr>
            <p:cNvPr id="870" name="Google Shape;880;p50"/>
            <p:cNvSpPr/>
            <p:nvPr/>
          </p:nvSpPr>
          <p:spPr>
            <a:xfrm rot="10800000">
              <a:off x="1095120" y="87840"/>
              <a:ext cx="75240" cy="57240"/>
            </a:xfrm>
            <a:custGeom>
              <a:avLst/>
              <a:gdLst/>
              <a:ahLst/>
              <a:rect l="l" t="t" r="r" b="b"/>
              <a:pathLst>
                <a:path w="1203" h="918">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871" name="Google Shape;881;p50"/>
            <p:cNvSpPr/>
            <p:nvPr/>
          </p:nvSpPr>
          <p:spPr>
            <a:xfrm rot="10800000">
              <a:off x="485280" y="738360"/>
              <a:ext cx="75240" cy="57960"/>
            </a:xfrm>
            <a:custGeom>
              <a:avLst/>
              <a:gdLst/>
              <a:ahLst/>
              <a:rect l="l" t="t" r="r" b="b"/>
              <a:pathLst>
                <a:path w="1204" h="93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872" name="Google Shape;882;p50"/>
            <p:cNvSpPr/>
            <p:nvPr/>
          </p:nvSpPr>
          <p:spPr>
            <a:xfrm rot="10800000">
              <a:off x="1287720" y="388080"/>
              <a:ext cx="75240" cy="57240"/>
            </a:xfrm>
            <a:custGeom>
              <a:avLst/>
              <a:gdLst/>
              <a:ahLst/>
              <a:rect l="l" t="t" r="r" b="b"/>
              <a:pathLst>
                <a:path w="1204" h="918">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873" name="Google Shape;883;p50"/>
            <p:cNvSpPr/>
            <p:nvPr/>
          </p:nvSpPr>
          <p:spPr>
            <a:xfrm rot="10800000">
              <a:off x="1303560" y="96120"/>
              <a:ext cx="167760" cy="130680"/>
            </a:xfrm>
            <a:custGeom>
              <a:avLst/>
              <a:gdLst/>
              <a:ahLst/>
              <a:rect l="l" t="t" r="r" b="b"/>
              <a:pathLst>
                <a:path w="2680" h="2085">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w="0">
              <a:noFill/>
            </a:ln>
          </p:spPr>
          <p:style>
            <a:lnRef idx="0"/>
            <a:fillRef idx="0"/>
            <a:effectRef idx="0"/>
            <a:fontRef idx="minor"/>
          </p:style>
        </p:sp>
        <p:sp>
          <p:nvSpPr>
            <p:cNvPr id="874" name="Google Shape;884;p50"/>
            <p:cNvSpPr/>
            <p:nvPr/>
          </p:nvSpPr>
          <p:spPr>
            <a:xfrm rot="10800000">
              <a:off x="-21960" y="882720"/>
              <a:ext cx="150840" cy="117720"/>
            </a:xfrm>
            <a:custGeom>
              <a:avLst/>
              <a:gdLst/>
              <a:ahLst/>
              <a:rect l="l" t="t" r="r" b="b"/>
              <a:pathLst>
                <a:path w="2406" h="1882">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w="0">
              <a:noFill/>
            </a:ln>
          </p:spPr>
          <p:style>
            <a:lnRef idx="0"/>
            <a:fillRef idx="0"/>
            <a:effectRef idx="0"/>
            <a:fontRef idx="minor"/>
          </p:style>
        </p:sp>
        <p:sp>
          <p:nvSpPr>
            <p:cNvPr id="875" name="Google Shape;885;p50"/>
            <p:cNvSpPr/>
            <p:nvPr/>
          </p:nvSpPr>
          <p:spPr>
            <a:xfrm rot="10800000">
              <a:off x="328320" y="1071720"/>
              <a:ext cx="75240" cy="57960"/>
            </a:xfrm>
            <a:custGeom>
              <a:avLst/>
              <a:gdLst/>
              <a:ahLst/>
              <a:rect l="l" t="t" r="r" b="b"/>
              <a:pathLst>
                <a:path w="1203" h="929">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w="0">
              <a:noFill/>
            </a:ln>
          </p:spPr>
          <p:style>
            <a:lnRef idx="0"/>
            <a:fillRef idx="0"/>
            <a:effectRef idx="0"/>
            <a:fontRef idx="minor"/>
          </p:style>
        </p:sp>
        <p:sp>
          <p:nvSpPr>
            <p:cNvPr id="876" name="Google Shape;886;p50"/>
            <p:cNvSpPr/>
            <p:nvPr/>
          </p:nvSpPr>
          <p:spPr>
            <a:xfrm rot="10800000">
              <a:off x="997920" y="746640"/>
              <a:ext cx="75240" cy="57240"/>
            </a:xfrm>
            <a:custGeom>
              <a:avLst/>
              <a:gdLst/>
              <a:ahLst/>
              <a:rect l="l" t="t" r="r" b="b"/>
              <a:pathLst>
                <a:path w="1203" h="918">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877" name="Google Shape;887;p50"/>
            <p:cNvSpPr/>
            <p:nvPr/>
          </p:nvSpPr>
          <p:spPr>
            <a:xfrm rot="10800000">
              <a:off x="1129320" y="579240"/>
              <a:ext cx="75240" cy="57240"/>
            </a:xfrm>
            <a:custGeom>
              <a:avLst/>
              <a:gdLst/>
              <a:ahLst/>
              <a:rect l="l" t="t" r="r" b="b"/>
              <a:pathLst>
                <a:path w="1204" h="918">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w="0">
              <a:noFill/>
            </a:ln>
          </p:spPr>
          <p:style>
            <a:lnRef idx="0"/>
            <a:fillRef idx="0"/>
            <a:effectRef idx="0"/>
            <a:fontRef idx="minor"/>
          </p:style>
        </p:sp>
        <p:sp>
          <p:nvSpPr>
            <p:cNvPr id="878" name="Google Shape;888;p50"/>
            <p:cNvSpPr/>
            <p:nvPr/>
          </p:nvSpPr>
          <p:spPr>
            <a:xfrm rot="10800000">
              <a:off x="853560" y="-321480"/>
              <a:ext cx="97560" cy="94680"/>
            </a:xfrm>
            <a:custGeom>
              <a:avLst/>
              <a:gdLst/>
              <a:ahLst/>
              <a:rect l="l" t="t" r="r" b="b"/>
              <a:pathLst>
                <a:path w="1561" h="1513">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w="0">
              <a:noFill/>
            </a:ln>
          </p:spPr>
          <p:style>
            <a:lnRef idx="0"/>
            <a:fillRef idx="0"/>
            <a:effectRef idx="0"/>
            <a:fontRef idx="minor"/>
          </p:style>
        </p:sp>
        <p:sp>
          <p:nvSpPr>
            <p:cNvPr id="879" name="Google Shape;889;p50"/>
            <p:cNvSpPr/>
            <p:nvPr/>
          </p:nvSpPr>
          <p:spPr>
            <a:xfrm rot="10800000">
              <a:off x="1065240" y="-95040"/>
              <a:ext cx="97560" cy="94680"/>
            </a:xfrm>
            <a:custGeom>
              <a:avLst/>
              <a:gdLst/>
              <a:ahLst/>
              <a:rect l="l" t="t" r="r" b="b"/>
              <a:pathLst>
                <a:path w="1561" h="1513">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w="0">
              <a:noFill/>
            </a:ln>
          </p:spPr>
          <p:style>
            <a:lnRef idx="0"/>
            <a:fillRef idx="0"/>
            <a:effectRef idx="0"/>
            <a:fontRef idx="minor"/>
          </p:style>
        </p:sp>
        <p:sp>
          <p:nvSpPr>
            <p:cNvPr id="880" name="Google Shape;890;p50"/>
            <p:cNvSpPr/>
            <p:nvPr/>
          </p:nvSpPr>
          <p:spPr>
            <a:xfrm rot="10800000">
              <a:off x="545760" y="-531360"/>
              <a:ext cx="140040" cy="135000"/>
            </a:xfrm>
            <a:custGeom>
              <a:avLst/>
              <a:gdLst/>
              <a:ahLst/>
              <a:rect l="l" t="t" r="r" b="b"/>
              <a:pathLst>
                <a:path w="2239" h="2156">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w="0">
              <a:noFill/>
            </a:ln>
          </p:spPr>
          <p:style>
            <a:lnRef idx="0"/>
            <a:fillRef idx="0"/>
            <a:effectRef idx="0"/>
            <a:fontRef idx="minor"/>
          </p:style>
        </p:sp>
        <p:sp>
          <p:nvSpPr>
            <p:cNvPr id="881" name="Google Shape;891;p50"/>
            <p:cNvSpPr/>
            <p:nvPr/>
          </p:nvSpPr>
          <p:spPr>
            <a:xfrm rot="10800000">
              <a:off x="1254960" y="689040"/>
              <a:ext cx="66240" cy="63360"/>
            </a:xfrm>
            <a:custGeom>
              <a:avLst/>
              <a:gdLst/>
              <a:ahLst/>
              <a:rect l="l" t="t" r="r" b="b"/>
              <a:pathLst>
                <a:path w="1060" h="1013">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w="0">
              <a:noFill/>
            </a:ln>
          </p:spPr>
          <p:style>
            <a:lnRef idx="0"/>
            <a:fillRef idx="0"/>
            <a:effectRef idx="0"/>
            <a:fontRef idx="minor"/>
          </p:style>
        </p:sp>
        <p:sp>
          <p:nvSpPr>
            <p:cNvPr id="882" name="Google Shape;892;p50"/>
            <p:cNvSpPr/>
            <p:nvPr/>
          </p:nvSpPr>
          <p:spPr>
            <a:xfrm rot="10800000">
              <a:off x="1521000" y="505800"/>
              <a:ext cx="66240" cy="64080"/>
            </a:xfrm>
            <a:custGeom>
              <a:avLst/>
              <a:gdLst/>
              <a:ahLst/>
              <a:rect l="l" t="t" r="r" b="b"/>
              <a:pathLst>
                <a:path w="1061" h="1024">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w="0">
              <a:noFill/>
            </a:ln>
          </p:spPr>
          <p:style>
            <a:lnRef idx="0"/>
            <a:fillRef idx="0"/>
            <a:effectRef idx="0"/>
            <a:fontRef idx="minor"/>
          </p:style>
        </p:sp>
        <p:sp>
          <p:nvSpPr>
            <p:cNvPr id="883" name="Google Shape;893;p50"/>
            <p:cNvSpPr/>
            <p:nvPr/>
          </p:nvSpPr>
          <p:spPr>
            <a:xfrm rot="10800000">
              <a:off x="-1435320" y="-1334160"/>
              <a:ext cx="543960" cy="469800"/>
            </a:xfrm>
            <a:custGeom>
              <a:avLst/>
              <a:gdLst/>
              <a:ahLst/>
              <a:rect l="l" t="t" r="r" b="b"/>
              <a:pathLst>
                <a:path w="8669" h="749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w="0">
              <a:noFill/>
            </a:ln>
          </p:spPr>
          <p:style>
            <a:lnRef idx="0"/>
            <a:fillRef idx="0"/>
            <a:effectRef idx="0"/>
            <a:fontRef idx="minor"/>
          </p:style>
        </p:sp>
        <p:sp>
          <p:nvSpPr>
            <p:cNvPr id="884" name="Google Shape;894;p50"/>
            <p:cNvSpPr/>
            <p:nvPr/>
          </p:nvSpPr>
          <p:spPr>
            <a:xfrm rot="10800000">
              <a:off x="-834840" y="-1144440"/>
              <a:ext cx="98280" cy="111960"/>
            </a:xfrm>
            <a:custGeom>
              <a:avLst/>
              <a:gdLst/>
              <a:ahLst/>
              <a:rect l="l" t="t" r="r" b="b"/>
              <a:pathLst>
                <a:path w="1572" h="1787">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w="0">
              <a:noFill/>
            </a:ln>
          </p:spPr>
          <p:style>
            <a:lnRef idx="0"/>
            <a:fillRef idx="0"/>
            <a:effectRef idx="0"/>
            <a:fontRef idx="minor"/>
          </p:style>
        </p:sp>
        <p:sp>
          <p:nvSpPr>
            <p:cNvPr id="885" name="Google Shape;895;p50"/>
            <p:cNvSpPr/>
            <p:nvPr/>
          </p:nvSpPr>
          <p:spPr>
            <a:xfrm rot="10800000">
              <a:off x="-920520" y="-693000"/>
              <a:ext cx="98280" cy="112680"/>
            </a:xfrm>
            <a:custGeom>
              <a:avLst/>
              <a:gdLst/>
              <a:ahLst/>
              <a:rect l="l" t="t" r="r" b="b"/>
              <a:pathLst>
                <a:path w="1573" h="1799">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w="0">
              <a:noFill/>
            </a:ln>
          </p:spPr>
          <p:style>
            <a:lnRef idx="0"/>
            <a:fillRef idx="0"/>
            <a:effectRef idx="0"/>
            <a:fontRef idx="minor"/>
          </p:style>
        </p:sp>
        <p:sp>
          <p:nvSpPr>
            <p:cNvPr id="886" name="Google Shape;896;p50"/>
            <p:cNvSpPr/>
            <p:nvPr/>
          </p:nvSpPr>
          <p:spPr>
            <a:xfrm rot="10800000">
              <a:off x="-579600" y="-1098720"/>
              <a:ext cx="174600" cy="195480"/>
            </a:xfrm>
            <a:custGeom>
              <a:avLst/>
              <a:gdLst/>
              <a:ahLst/>
              <a:rect l="l" t="t" r="r" b="b"/>
              <a:pathLst>
                <a:path w="2787" h="312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w="0">
              <a:noFill/>
            </a:ln>
          </p:spPr>
          <p:style>
            <a:lnRef idx="0"/>
            <a:fillRef idx="0"/>
            <a:effectRef idx="0"/>
            <a:fontRef idx="minor"/>
          </p:style>
        </p:sp>
        <p:sp>
          <p:nvSpPr>
            <p:cNvPr id="887" name="Google Shape;897;p50"/>
            <p:cNvSpPr/>
            <p:nvPr/>
          </p:nvSpPr>
          <p:spPr>
            <a:xfrm rot="10800000">
              <a:off x="-896040" y="-909720"/>
              <a:ext cx="99000" cy="112680"/>
            </a:xfrm>
            <a:custGeom>
              <a:avLst/>
              <a:gdLst/>
              <a:ahLst/>
              <a:rect l="l" t="t" r="r" b="b"/>
              <a:pathLst>
                <a:path w="1585" h="1799">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w="0">
              <a:noFill/>
            </a:ln>
          </p:spPr>
          <p:style>
            <a:lnRef idx="0"/>
            <a:fillRef idx="0"/>
            <a:effectRef idx="0"/>
            <a:fontRef idx="minor"/>
          </p:style>
        </p:sp>
        <p:sp>
          <p:nvSpPr>
            <p:cNvPr id="888" name="Google Shape;898;p50"/>
            <p:cNvSpPr/>
            <p:nvPr/>
          </p:nvSpPr>
          <p:spPr>
            <a:xfrm rot="10800000">
              <a:off x="-1103040" y="-703440"/>
              <a:ext cx="98280" cy="111960"/>
            </a:xfrm>
            <a:custGeom>
              <a:avLst/>
              <a:gdLst/>
              <a:ahLst/>
              <a:rect l="l" t="t" r="r" b="b"/>
              <a:pathLst>
                <a:path w="1573" h="1787">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w="0">
              <a:noFill/>
            </a:ln>
          </p:spPr>
          <p:style>
            <a:lnRef idx="0"/>
            <a:fillRef idx="0"/>
            <a:effectRef idx="0"/>
            <a:fontRef idx="minor"/>
          </p:style>
        </p:sp>
        <p:sp>
          <p:nvSpPr>
            <p:cNvPr id="889" name="Google Shape;899;p50"/>
            <p:cNvSpPr/>
            <p:nvPr/>
          </p:nvSpPr>
          <p:spPr>
            <a:xfrm rot="10800000">
              <a:off x="-1094040" y="-483480"/>
              <a:ext cx="78120" cy="60120"/>
            </a:xfrm>
            <a:custGeom>
              <a:avLst/>
              <a:gdLst/>
              <a:ahLst/>
              <a:rect l="l" t="t" r="r" b="b"/>
              <a:pathLst>
                <a:path w="1251" h="965">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w="0">
              <a:noFill/>
            </a:ln>
          </p:spPr>
          <p:style>
            <a:lnRef idx="0"/>
            <a:fillRef idx="0"/>
            <a:effectRef idx="0"/>
            <a:fontRef idx="minor"/>
          </p:style>
        </p:sp>
        <p:sp>
          <p:nvSpPr>
            <p:cNvPr id="890" name="Google Shape;900;p50"/>
            <p:cNvSpPr/>
            <p:nvPr/>
          </p:nvSpPr>
          <p:spPr>
            <a:xfrm rot="10800000">
              <a:off x="-873720" y="-433440"/>
              <a:ext cx="78120" cy="60120"/>
            </a:xfrm>
            <a:custGeom>
              <a:avLst/>
              <a:gdLst/>
              <a:ahLst/>
              <a:rect l="l" t="t" r="r" b="b"/>
              <a:pathLst>
                <a:path w="1251" h="966">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891" name="Google Shape;901;p50"/>
            <p:cNvSpPr/>
            <p:nvPr/>
          </p:nvSpPr>
          <p:spPr>
            <a:xfrm rot="10800000">
              <a:off x="-857160" y="-73800"/>
              <a:ext cx="78120" cy="59400"/>
            </a:xfrm>
            <a:custGeom>
              <a:avLst/>
              <a:gdLst/>
              <a:ahLst/>
              <a:rect l="l" t="t" r="r" b="b"/>
              <a:pathLst>
                <a:path w="1252" h="954">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892" name="Google Shape;902;p50"/>
            <p:cNvSpPr/>
            <p:nvPr/>
          </p:nvSpPr>
          <p:spPr>
            <a:xfrm rot="10800000">
              <a:off x="-638280" y="-114840"/>
              <a:ext cx="78840" cy="60120"/>
            </a:xfrm>
            <a:custGeom>
              <a:avLst/>
              <a:gdLst/>
              <a:ahLst/>
              <a:rect l="l" t="t" r="r" b="b"/>
              <a:pathLst>
                <a:path w="1263" h="966">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w="0">
              <a:noFill/>
            </a:ln>
          </p:spPr>
          <p:style>
            <a:lnRef idx="0"/>
            <a:fillRef idx="0"/>
            <a:effectRef idx="0"/>
            <a:fontRef idx="minor"/>
          </p:style>
        </p:sp>
        <p:sp>
          <p:nvSpPr>
            <p:cNvPr id="893" name="Google Shape;903;p50"/>
            <p:cNvSpPr/>
            <p:nvPr/>
          </p:nvSpPr>
          <p:spPr>
            <a:xfrm rot="10800000">
              <a:off x="-721800" y="-959400"/>
              <a:ext cx="78120" cy="59400"/>
            </a:xfrm>
            <a:custGeom>
              <a:avLst/>
              <a:gdLst/>
              <a:ahLst/>
              <a:rect l="l" t="t" r="r" b="b"/>
              <a:pathLst>
                <a:path w="1251" h="954">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894" name="Google Shape;904;p50"/>
            <p:cNvSpPr/>
            <p:nvPr/>
          </p:nvSpPr>
          <p:spPr>
            <a:xfrm rot="10800000">
              <a:off x="-325080" y="-982080"/>
              <a:ext cx="78120" cy="60120"/>
            </a:xfrm>
            <a:custGeom>
              <a:avLst/>
              <a:gdLst/>
              <a:ahLst/>
              <a:rect l="l" t="t" r="r" b="b"/>
              <a:pathLst>
                <a:path w="1251" h="966">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895" name="Google Shape;905;p50"/>
            <p:cNvSpPr/>
            <p:nvPr/>
          </p:nvSpPr>
          <p:spPr>
            <a:xfrm rot="10800000">
              <a:off x="-16560" y="-867600"/>
              <a:ext cx="78120" cy="60120"/>
            </a:xfrm>
            <a:custGeom>
              <a:avLst/>
              <a:gdLst/>
              <a:ahLst/>
              <a:rect l="l" t="t" r="r" b="b"/>
              <a:pathLst>
                <a:path w="1251" h="965">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896" name="Google Shape;906;p50"/>
            <p:cNvSpPr/>
            <p:nvPr/>
          </p:nvSpPr>
          <p:spPr>
            <a:xfrm rot="10800000">
              <a:off x="-839880" y="-1393920"/>
              <a:ext cx="78120" cy="60120"/>
            </a:xfrm>
            <a:custGeom>
              <a:avLst/>
              <a:gdLst/>
              <a:ahLst/>
              <a:rect l="l" t="t" r="r" b="b"/>
              <a:pathLst>
                <a:path w="1251" h="965">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897" name="Google Shape;907;p50"/>
            <p:cNvSpPr/>
            <p:nvPr/>
          </p:nvSpPr>
          <p:spPr>
            <a:xfrm rot="10800000">
              <a:off x="582840" y="1150200"/>
              <a:ext cx="75240" cy="57960"/>
            </a:xfrm>
            <a:custGeom>
              <a:avLst/>
              <a:gdLst/>
              <a:ahLst/>
              <a:rect l="l" t="t" r="r" b="b"/>
              <a:pathLst>
                <a:path w="1203" h="929">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898" name="Google Shape;908;p50"/>
            <p:cNvSpPr/>
            <p:nvPr/>
          </p:nvSpPr>
          <p:spPr>
            <a:xfrm rot="10800000">
              <a:off x="970200" y="1062720"/>
              <a:ext cx="199440" cy="154440"/>
            </a:xfrm>
            <a:custGeom>
              <a:avLst/>
              <a:gdLst/>
              <a:ahLst/>
              <a:rect l="l" t="t" r="r" b="b"/>
              <a:pathLst>
                <a:path w="3180" h="2465">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w="0">
              <a:noFill/>
            </a:ln>
          </p:spPr>
          <p:style>
            <a:lnRef idx="0"/>
            <a:fillRef idx="0"/>
            <a:effectRef idx="0"/>
            <a:fontRef idx="minor"/>
          </p:style>
        </p:sp>
        <p:sp>
          <p:nvSpPr>
            <p:cNvPr id="899" name="Google Shape;909;p50"/>
            <p:cNvSpPr/>
            <p:nvPr/>
          </p:nvSpPr>
          <p:spPr>
            <a:xfrm rot="10800000">
              <a:off x="1484280" y="919440"/>
              <a:ext cx="75240" cy="57960"/>
            </a:xfrm>
            <a:custGeom>
              <a:avLst/>
              <a:gdLst/>
              <a:ahLst/>
              <a:rect l="l" t="t" r="r" b="b"/>
              <a:pathLst>
                <a:path w="1203" h="929">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900" name="Google Shape;910;p50"/>
            <p:cNvSpPr/>
            <p:nvPr/>
          </p:nvSpPr>
          <p:spPr>
            <a:xfrm rot="10800000">
              <a:off x="1828080" y="569520"/>
              <a:ext cx="75240" cy="57240"/>
            </a:xfrm>
            <a:custGeom>
              <a:avLst/>
              <a:gdLst/>
              <a:ahLst/>
              <a:rect l="l" t="t" r="r" b="b"/>
              <a:pathLst>
                <a:path w="1203" h="917">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w="0">
              <a:noFill/>
            </a:ln>
          </p:spPr>
          <p:style>
            <a:lnRef idx="0"/>
            <a:fillRef idx="0"/>
            <a:effectRef idx="0"/>
            <a:fontRef idx="minor"/>
          </p:style>
        </p:sp>
        <p:sp>
          <p:nvSpPr>
            <p:cNvPr id="901" name="Google Shape;911;p50"/>
            <p:cNvSpPr/>
            <p:nvPr/>
          </p:nvSpPr>
          <p:spPr>
            <a:xfrm rot="10800000">
              <a:off x="1636920" y="213840"/>
              <a:ext cx="75240" cy="57240"/>
            </a:xfrm>
            <a:custGeom>
              <a:avLst/>
              <a:gdLst/>
              <a:ahLst/>
              <a:rect l="l" t="t" r="r" b="b"/>
              <a:pathLst>
                <a:path w="1203" h="918">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w="0">
              <a:noFill/>
            </a:ln>
          </p:spPr>
          <p:style>
            <a:lnRef idx="0"/>
            <a:fillRef idx="0"/>
            <a:effectRef idx="0"/>
            <a:fontRef idx="minor"/>
          </p:style>
        </p:sp>
        <p:sp>
          <p:nvSpPr>
            <p:cNvPr id="902" name="Google Shape;912;p50"/>
            <p:cNvSpPr/>
            <p:nvPr/>
          </p:nvSpPr>
          <p:spPr>
            <a:xfrm rot="10800000">
              <a:off x="2104920" y="352800"/>
              <a:ext cx="75240" cy="57960"/>
            </a:xfrm>
            <a:custGeom>
              <a:avLst/>
              <a:gdLst/>
              <a:ahLst/>
              <a:rect l="l" t="t" r="r" b="b"/>
              <a:pathLst>
                <a:path w="1203" h="929">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w="0">
              <a:noFill/>
            </a:ln>
          </p:spPr>
          <p:style>
            <a:lnRef idx="0"/>
            <a:fillRef idx="0"/>
            <a:effectRef idx="0"/>
            <a:fontRef idx="minor"/>
          </p:style>
        </p:sp>
        <p:sp>
          <p:nvSpPr>
            <p:cNvPr id="903" name="Google Shape;913;p50"/>
            <p:cNvSpPr/>
            <p:nvPr/>
          </p:nvSpPr>
          <p:spPr>
            <a:xfrm rot="10800000">
              <a:off x="1218960" y="1221120"/>
              <a:ext cx="65520" cy="64080"/>
            </a:xfrm>
            <a:custGeom>
              <a:avLst/>
              <a:gdLst/>
              <a:ahLst/>
              <a:rect l="l" t="t" r="r" b="b"/>
              <a:pathLst>
                <a:path w="1049" h="1025">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w="0">
              <a:noFill/>
            </a:ln>
          </p:spPr>
          <p:style>
            <a:lnRef idx="0"/>
            <a:fillRef idx="0"/>
            <a:effectRef idx="0"/>
            <a:fontRef idx="minor"/>
          </p:style>
        </p:sp>
        <p:sp>
          <p:nvSpPr>
            <p:cNvPr id="904" name="Google Shape;914;p50"/>
            <p:cNvSpPr/>
            <p:nvPr/>
          </p:nvSpPr>
          <p:spPr>
            <a:xfrm rot="10800000">
              <a:off x="1678680" y="903600"/>
              <a:ext cx="66240" cy="64080"/>
            </a:xfrm>
            <a:custGeom>
              <a:avLst/>
              <a:gdLst/>
              <a:ahLst/>
              <a:rect l="l" t="t" r="r" b="b"/>
              <a:pathLst>
                <a:path w="1061" h="1025">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w="0">
              <a:noFill/>
            </a:ln>
          </p:spPr>
          <p:style>
            <a:lnRef idx="0"/>
            <a:fillRef idx="0"/>
            <a:effectRef idx="0"/>
            <a:fontRef idx="minor"/>
          </p:style>
        </p:sp>
        <p:sp>
          <p:nvSpPr>
            <p:cNvPr id="905" name="Google Shape;915;p50"/>
            <p:cNvSpPr/>
            <p:nvPr/>
          </p:nvSpPr>
          <p:spPr>
            <a:xfrm rot="10800000">
              <a:off x="1511280" y="-187560"/>
              <a:ext cx="66240" cy="63360"/>
            </a:xfrm>
            <a:custGeom>
              <a:avLst/>
              <a:gdLst/>
              <a:ahLst/>
              <a:rect l="l" t="t" r="r" b="b"/>
              <a:pathLst>
                <a:path w="1061" h="1013">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w="0">
              <a:noFill/>
            </a:ln>
          </p:spPr>
          <p:style>
            <a:lnRef idx="0"/>
            <a:fillRef idx="0"/>
            <a:effectRef idx="0"/>
            <a:fontRef idx="minor"/>
          </p:style>
        </p:sp>
        <p:sp>
          <p:nvSpPr>
            <p:cNvPr id="906" name="Google Shape;916;p50"/>
            <p:cNvSpPr/>
            <p:nvPr/>
          </p:nvSpPr>
          <p:spPr>
            <a:xfrm rot="10800000">
              <a:off x="872280" y="1473840"/>
              <a:ext cx="66240" cy="63360"/>
            </a:xfrm>
            <a:custGeom>
              <a:avLst/>
              <a:gdLst/>
              <a:ahLst/>
              <a:rect l="l" t="t" r="r" b="b"/>
              <a:pathLst>
                <a:path w="1060" h="1013">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w="0">
              <a:noFill/>
            </a:ln>
          </p:spPr>
          <p:style>
            <a:lnRef idx="0"/>
            <a:fillRef idx="0"/>
            <a:effectRef idx="0"/>
            <a:fontRef idx="minor"/>
          </p:style>
        </p:sp>
        <p:sp>
          <p:nvSpPr>
            <p:cNvPr id="907" name="Google Shape;917;p50"/>
            <p:cNvSpPr/>
            <p:nvPr/>
          </p:nvSpPr>
          <p:spPr>
            <a:xfrm rot="10800000">
              <a:off x="503640" y="1784160"/>
              <a:ext cx="66240" cy="63360"/>
            </a:xfrm>
            <a:custGeom>
              <a:avLst/>
              <a:gdLst/>
              <a:ahLst/>
              <a:rect l="l" t="t" r="r" b="b"/>
              <a:pathLst>
                <a:path w="1060" h="1013">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908" name="Google Shape;918;p50"/>
            <p:cNvSpPr/>
            <p:nvPr/>
          </p:nvSpPr>
          <p:spPr>
            <a:xfrm rot="10800000">
              <a:off x="1254960" y="1582200"/>
              <a:ext cx="66240" cy="63360"/>
            </a:xfrm>
            <a:custGeom>
              <a:avLst/>
              <a:gdLst/>
              <a:ahLst/>
              <a:rect l="l" t="t" r="r" b="b"/>
              <a:pathLst>
                <a:path w="1060" h="1014">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w="0">
              <a:noFill/>
            </a:ln>
          </p:spPr>
          <p:style>
            <a:lnRef idx="0"/>
            <a:fillRef idx="0"/>
            <a:effectRef idx="0"/>
            <a:fontRef idx="minor"/>
          </p:style>
        </p:sp>
        <p:sp>
          <p:nvSpPr>
            <p:cNvPr id="909" name="Google Shape;919;p50"/>
            <p:cNvSpPr/>
            <p:nvPr/>
          </p:nvSpPr>
          <p:spPr>
            <a:xfrm rot="10800000">
              <a:off x="1429200" y="1257840"/>
              <a:ext cx="65520" cy="63360"/>
            </a:xfrm>
            <a:custGeom>
              <a:avLst/>
              <a:gdLst/>
              <a:ahLst/>
              <a:rect l="l" t="t" r="r" b="b"/>
              <a:pathLst>
                <a:path w="1048" h="1013">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910" name="Google Shape;920;p50"/>
            <p:cNvSpPr/>
            <p:nvPr/>
          </p:nvSpPr>
          <p:spPr>
            <a:xfrm rot="10800000">
              <a:off x="2103480" y="882000"/>
              <a:ext cx="66240" cy="63360"/>
            </a:xfrm>
            <a:custGeom>
              <a:avLst/>
              <a:gdLst/>
              <a:ahLst/>
              <a:rect l="l" t="t" r="r" b="b"/>
              <a:pathLst>
                <a:path w="1061" h="1013">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w="0">
              <a:noFill/>
            </a:ln>
          </p:spPr>
          <p:style>
            <a:lnRef idx="0"/>
            <a:fillRef idx="0"/>
            <a:effectRef idx="0"/>
            <a:fontRef idx="minor"/>
          </p:style>
        </p:sp>
        <p:sp>
          <p:nvSpPr>
            <p:cNvPr id="911" name="Google Shape;921;p50"/>
            <p:cNvSpPr/>
            <p:nvPr/>
          </p:nvSpPr>
          <p:spPr>
            <a:xfrm rot="10800000">
              <a:off x="-225000" y="650160"/>
              <a:ext cx="96840" cy="94680"/>
            </a:xfrm>
            <a:custGeom>
              <a:avLst/>
              <a:gdLst/>
              <a:ahLst/>
              <a:rect l="l" t="t" r="r" b="b"/>
              <a:pathLst>
                <a:path w="1549" h="1514">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912" name="Google Shape;922;p50"/>
            <p:cNvSpPr/>
            <p:nvPr/>
          </p:nvSpPr>
          <p:spPr>
            <a:xfrm rot="10800000">
              <a:off x="1091520" y="-555480"/>
              <a:ext cx="97560" cy="94680"/>
            </a:xfrm>
            <a:custGeom>
              <a:avLst/>
              <a:gdLst/>
              <a:ahLst/>
              <a:rect l="l" t="t" r="r" b="b"/>
              <a:pathLst>
                <a:path w="1561" h="1513">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913" name="Google Shape;923;p50"/>
            <p:cNvSpPr/>
            <p:nvPr/>
          </p:nvSpPr>
          <p:spPr>
            <a:xfrm rot="10800000">
              <a:off x="-357120" y="1257840"/>
              <a:ext cx="75240" cy="57240"/>
            </a:xfrm>
            <a:custGeom>
              <a:avLst/>
              <a:gdLst/>
              <a:ahLst/>
              <a:rect l="l" t="t" r="r" b="b"/>
              <a:pathLst>
                <a:path w="1203" h="918">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w="0">
              <a:noFill/>
            </a:ln>
          </p:spPr>
          <p:style>
            <a:lnRef idx="0"/>
            <a:fillRef idx="0"/>
            <a:effectRef idx="0"/>
            <a:fontRef idx="minor"/>
          </p:style>
        </p:sp>
        <p:sp>
          <p:nvSpPr>
            <p:cNvPr id="914" name="Google Shape;924;p50"/>
            <p:cNvSpPr/>
            <p:nvPr/>
          </p:nvSpPr>
          <p:spPr>
            <a:xfrm rot="10800000">
              <a:off x="-1800" y="1408320"/>
              <a:ext cx="75240" cy="57960"/>
            </a:xfrm>
            <a:custGeom>
              <a:avLst/>
              <a:gdLst/>
              <a:ahLst/>
              <a:rect l="l" t="t" r="r" b="b"/>
              <a:pathLst>
                <a:path w="1204" h="93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915" name="Google Shape;925;p50"/>
            <p:cNvSpPr/>
            <p:nvPr/>
          </p:nvSpPr>
          <p:spPr>
            <a:xfrm rot="10800000">
              <a:off x="276480" y="1518120"/>
              <a:ext cx="75240" cy="57960"/>
            </a:xfrm>
            <a:custGeom>
              <a:avLst/>
              <a:gdLst/>
              <a:ahLst/>
              <a:rect l="l" t="t" r="r" b="b"/>
              <a:pathLst>
                <a:path w="1204" h="929">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w="0">
              <a:noFill/>
            </a:ln>
          </p:spPr>
          <p:style>
            <a:lnRef idx="0"/>
            <a:fillRef idx="0"/>
            <a:effectRef idx="0"/>
            <a:fontRef idx="minor"/>
          </p:style>
        </p:sp>
        <p:sp>
          <p:nvSpPr>
            <p:cNvPr id="916" name="Google Shape;926;p50"/>
            <p:cNvSpPr/>
            <p:nvPr/>
          </p:nvSpPr>
          <p:spPr>
            <a:xfrm rot="10800000">
              <a:off x="699480" y="-236880"/>
              <a:ext cx="46080" cy="54360"/>
            </a:xfrm>
            <a:custGeom>
              <a:avLst/>
              <a:gdLst/>
              <a:ahLst/>
              <a:rect l="l" t="t" r="r" b="b"/>
              <a:pathLst>
                <a:path w="739" h="87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w="0">
              <a:noFill/>
            </a:ln>
          </p:spPr>
          <p:style>
            <a:lnRef idx="0"/>
            <a:fillRef idx="0"/>
            <a:effectRef idx="0"/>
            <a:fontRef idx="minor"/>
          </p:style>
        </p:sp>
        <p:sp>
          <p:nvSpPr>
            <p:cNvPr id="917" name="Google Shape;927;p50"/>
            <p:cNvSpPr/>
            <p:nvPr/>
          </p:nvSpPr>
          <p:spPr>
            <a:xfrm rot="10800000">
              <a:off x="570960" y="-800280"/>
              <a:ext cx="75240" cy="57960"/>
            </a:xfrm>
            <a:custGeom>
              <a:avLst/>
              <a:gdLst/>
              <a:ahLst/>
              <a:rect l="l" t="t" r="r" b="b"/>
              <a:pathLst>
                <a:path w="1204" h="93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w="0">
              <a:noFill/>
            </a:ln>
          </p:spPr>
          <p:style>
            <a:lnRef idx="0"/>
            <a:fillRef idx="0"/>
            <a:effectRef idx="0"/>
            <a:fontRef idx="minor"/>
          </p:style>
        </p:sp>
        <p:sp>
          <p:nvSpPr>
            <p:cNvPr id="918" name="Google Shape;928;p50"/>
            <p:cNvSpPr/>
            <p:nvPr/>
          </p:nvSpPr>
          <p:spPr>
            <a:xfrm rot="10800000">
              <a:off x="-187560" y="1002960"/>
              <a:ext cx="75240" cy="57960"/>
            </a:xfrm>
            <a:custGeom>
              <a:avLst/>
              <a:gdLst/>
              <a:ahLst/>
              <a:rect l="l" t="t" r="r" b="b"/>
              <a:pathLst>
                <a:path w="1204" h="93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919" name="Google Shape;929;p50"/>
            <p:cNvSpPr/>
            <p:nvPr/>
          </p:nvSpPr>
          <p:spPr>
            <a:xfrm rot="10800000">
              <a:off x="433440" y="1298160"/>
              <a:ext cx="75240" cy="57240"/>
            </a:xfrm>
            <a:custGeom>
              <a:avLst/>
              <a:gdLst/>
              <a:ahLst/>
              <a:rect l="l" t="t" r="r" b="b"/>
              <a:pathLst>
                <a:path w="1203" h="918">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920" name="Google Shape;930;p50"/>
            <p:cNvSpPr/>
            <p:nvPr/>
          </p:nvSpPr>
          <p:spPr>
            <a:xfrm rot="10800000">
              <a:off x="1014120" y="2108520"/>
              <a:ext cx="75240" cy="57240"/>
            </a:xfrm>
            <a:custGeom>
              <a:avLst/>
              <a:gdLst/>
              <a:ahLst/>
              <a:rect l="l" t="t" r="r" b="b"/>
              <a:pathLst>
                <a:path w="1203" h="918">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w="0">
              <a:noFill/>
            </a:ln>
          </p:spPr>
          <p:style>
            <a:lnRef idx="0"/>
            <a:fillRef idx="0"/>
            <a:effectRef idx="0"/>
            <a:fontRef idx="minor"/>
          </p:style>
        </p:sp>
        <p:sp>
          <p:nvSpPr>
            <p:cNvPr id="921" name="Google Shape;931;p50"/>
            <p:cNvSpPr/>
            <p:nvPr/>
          </p:nvSpPr>
          <p:spPr>
            <a:xfrm rot="10800000">
              <a:off x="-19800" y="1950840"/>
              <a:ext cx="75240" cy="57240"/>
            </a:xfrm>
            <a:custGeom>
              <a:avLst/>
              <a:gdLst/>
              <a:ahLst/>
              <a:rect l="l" t="t" r="r" b="b"/>
              <a:pathLst>
                <a:path w="1204" h="918">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w="0">
              <a:noFill/>
            </a:ln>
          </p:spPr>
          <p:style>
            <a:lnRef idx="0"/>
            <a:fillRef idx="0"/>
            <a:effectRef idx="0"/>
            <a:fontRef idx="minor"/>
          </p:style>
        </p:sp>
        <p:sp>
          <p:nvSpPr>
            <p:cNvPr id="922" name="Google Shape;932;p50"/>
            <p:cNvSpPr/>
            <p:nvPr/>
          </p:nvSpPr>
          <p:spPr>
            <a:xfrm rot="10800000">
              <a:off x="1889640" y="1923840"/>
              <a:ext cx="75240" cy="57240"/>
            </a:xfrm>
            <a:custGeom>
              <a:avLst/>
              <a:gdLst/>
              <a:ahLst/>
              <a:rect l="l" t="t" r="r" b="b"/>
              <a:pathLst>
                <a:path w="1203" h="917">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w="0">
              <a:noFill/>
            </a:ln>
          </p:spPr>
          <p:style>
            <a:lnRef idx="0"/>
            <a:fillRef idx="0"/>
            <a:effectRef idx="0"/>
            <a:fontRef idx="minor"/>
          </p:style>
        </p:sp>
        <p:sp>
          <p:nvSpPr>
            <p:cNvPr id="923" name="Google Shape;933;p50"/>
            <p:cNvSpPr/>
            <p:nvPr/>
          </p:nvSpPr>
          <p:spPr>
            <a:xfrm rot="10800000">
              <a:off x="1927800" y="183960"/>
              <a:ext cx="28800" cy="28080"/>
            </a:xfrm>
            <a:custGeom>
              <a:avLst/>
              <a:gdLst/>
              <a:ahLst/>
              <a:rect l="l" t="t" r="r" b="b"/>
              <a:pathLst>
                <a:path w="465" h="453">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w="0">
              <a:noFill/>
            </a:ln>
          </p:spPr>
          <p:style>
            <a:lnRef idx="0"/>
            <a:fillRef idx="0"/>
            <a:effectRef idx="0"/>
            <a:fontRef idx="minor"/>
          </p:style>
        </p:sp>
        <p:sp>
          <p:nvSpPr>
            <p:cNvPr id="924" name="Google Shape;934;p50"/>
            <p:cNvSpPr/>
            <p:nvPr/>
          </p:nvSpPr>
          <p:spPr>
            <a:xfrm rot="10800000">
              <a:off x="1666080" y="1333440"/>
              <a:ext cx="28800" cy="27360"/>
            </a:xfrm>
            <a:custGeom>
              <a:avLst/>
              <a:gdLst/>
              <a:ahLst/>
              <a:rect l="l" t="t" r="r" b="b"/>
              <a:pathLst>
                <a:path w="465" h="441">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w="0">
              <a:noFill/>
            </a:ln>
          </p:spPr>
          <p:style>
            <a:lnRef idx="0"/>
            <a:fillRef idx="0"/>
            <a:effectRef idx="0"/>
            <a:fontRef idx="minor"/>
          </p:style>
        </p:sp>
        <p:sp>
          <p:nvSpPr>
            <p:cNvPr id="925" name="Google Shape;935;p50"/>
            <p:cNvSpPr/>
            <p:nvPr/>
          </p:nvSpPr>
          <p:spPr>
            <a:xfrm rot="10800000">
              <a:off x="850680" y="1893240"/>
              <a:ext cx="28800" cy="27360"/>
            </a:xfrm>
            <a:custGeom>
              <a:avLst/>
              <a:gdLst/>
              <a:ahLst/>
              <a:rect l="l" t="t" r="r" b="b"/>
              <a:pathLst>
                <a:path w="466" h="442">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w="0">
              <a:noFill/>
            </a:ln>
          </p:spPr>
          <p:style>
            <a:lnRef idx="0"/>
            <a:fillRef idx="0"/>
            <a:effectRef idx="0"/>
            <a:fontRef idx="minor"/>
          </p:style>
        </p:sp>
        <p:sp>
          <p:nvSpPr>
            <p:cNvPr id="926" name="Google Shape;936;p50"/>
            <p:cNvSpPr/>
            <p:nvPr/>
          </p:nvSpPr>
          <p:spPr>
            <a:xfrm rot="10800000">
              <a:off x="1187640" y="947160"/>
              <a:ext cx="28800" cy="27360"/>
            </a:xfrm>
            <a:custGeom>
              <a:avLst/>
              <a:gdLst/>
              <a:ahLst/>
              <a:rect l="l" t="t" r="r" b="b"/>
              <a:pathLst>
                <a:path w="465" h="442">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927" name="Google Shape;937;p50"/>
            <p:cNvSpPr/>
            <p:nvPr/>
          </p:nvSpPr>
          <p:spPr>
            <a:xfrm rot="10800000">
              <a:off x="867240" y="1240200"/>
              <a:ext cx="28800" cy="28080"/>
            </a:xfrm>
            <a:custGeom>
              <a:avLst/>
              <a:gdLst/>
              <a:ahLst/>
              <a:rect l="l" t="t" r="r" b="b"/>
              <a:pathLst>
                <a:path w="466" h="454">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w="0">
              <a:noFill/>
            </a:ln>
          </p:spPr>
          <p:style>
            <a:lnRef idx="0"/>
            <a:fillRef idx="0"/>
            <a:effectRef idx="0"/>
            <a:fontRef idx="minor"/>
          </p:style>
        </p:sp>
        <p:sp>
          <p:nvSpPr>
            <p:cNvPr id="928" name="Google Shape;938;p50"/>
            <p:cNvSpPr/>
            <p:nvPr/>
          </p:nvSpPr>
          <p:spPr>
            <a:xfrm rot="10800000">
              <a:off x="986040" y="938880"/>
              <a:ext cx="28800" cy="27360"/>
            </a:xfrm>
            <a:custGeom>
              <a:avLst/>
              <a:gdLst/>
              <a:ahLst/>
              <a:rect l="l" t="t" r="r" b="b"/>
              <a:pathLst>
                <a:path w="466" h="442">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w="0">
              <a:noFill/>
            </a:ln>
          </p:spPr>
          <p:style>
            <a:lnRef idx="0"/>
            <a:fillRef idx="0"/>
            <a:effectRef idx="0"/>
            <a:fontRef idx="minor"/>
          </p:style>
        </p:sp>
        <p:sp>
          <p:nvSpPr>
            <p:cNvPr id="929" name="Google Shape;939;p50"/>
            <p:cNvSpPr/>
            <p:nvPr/>
          </p:nvSpPr>
          <p:spPr>
            <a:xfrm rot="10800000">
              <a:off x="1900800" y="990360"/>
              <a:ext cx="28800" cy="27360"/>
            </a:xfrm>
            <a:custGeom>
              <a:avLst/>
              <a:gdLst/>
              <a:ahLst/>
              <a:rect l="l" t="t" r="r" b="b"/>
              <a:pathLst>
                <a:path w="465" h="441">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930" name="Google Shape;940;p50"/>
            <p:cNvSpPr/>
            <p:nvPr/>
          </p:nvSpPr>
          <p:spPr>
            <a:xfrm rot="10800000">
              <a:off x="1710360" y="1762560"/>
              <a:ext cx="28800" cy="28080"/>
            </a:xfrm>
            <a:custGeom>
              <a:avLst/>
              <a:gdLst/>
              <a:ahLst/>
              <a:rect l="l" t="t" r="r" b="b"/>
              <a:pathLst>
                <a:path w="466" h="453">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w="0">
              <a:noFill/>
            </a:ln>
          </p:spPr>
          <p:style>
            <a:lnRef idx="0"/>
            <a:fillRef idx="0"/>
            <a:effectRef idx="0"/>
            <a:fontRef idx="minor"/>
          </p:style>
        </p:sp>
        <p:sp>
          <p:nvSpPr>
            <p:cNvPr id="931" name="Google Shape;941;p50"/>
            <p:cNvSpPr/>
            <p:nvPr/>
          </p:nvSpPr>
          <p:spPr>
            <a:xfrm rot="10800000">
              <a:off x="1690200" y="1454400"/>
              <a:ext cx="28800" cy="27360"/>
            </a:xfrm>
            <a:custGeom>
              <a:avLst/>
              <a:gdLst/>
              <a:ahLst/>
              <a:rect l="l" t="t" r="r" b="b"/>
              <a:pathLst>
                <a:path w="465" h="441">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w="0">
              <a:noFill/>
            </a:ln>
          </p:spPr>
          <p:style>
            <a:lnRef idx="0"/>
            <a:fillRef idx="0"/>
            <a:effectRef idx="0"/>
            <a:fontRef idx="minor"/>
          </p:style>
        </p:sp>
        <p:sp>
          <p:nvSpPr>
            <p:cNvPr id="932" name="Google Shape;942;p50"/>
            <p:cNvSpPr/>
            <p:nvPr/>
          </p:nvSpPr>
          <p:spPr>
            <a:xfrm rot="10800000">
              <a:off x="1809720" y="1361880"/>
              <a:ext cx="28800" cy="27360"/>
            </a:xfrm>
            <a:custGeom>
              <a:avLst/>
              <a:gdLst/>
              <a:ahLst/>
              <a:rect l="l" t="t" r="r" b="b"/>
              <a:pathLst>
                <a:path w="465" h="442">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w="0">
              <a:noFill/>
            </a:ln>
          </p:spPr>
          <p:style>
            <a:lnRef idx="0"/>
            <a:fillRef idx="0"/>
            <a:effectRef idx="0"/>
            <a:fontRef idx="minor"/>
          </p:style>
        </p:sp>
        <p:sp>
          <p:nvSpPr>
            <p:cNvPr id="933" name="Google Shape;943;p50"/>
            <p:cNvSpPr/>
            <p:nvPr/>
          </p:nvSpPr>
          <p:spPr>
            <a:xfrm rot="10800000">
              <a:off x="1986120" y="1039680"/>
              <a:ext cx="28800" cy="27360"/>
            </a:xfrm>
            <a:custGeom>
              <a:avLst/>
              <a:gdLst/>
              <a:ahLst/>
              <a:rect l="l" t="t" r="r" b="b"/>
              <a:pathLst>
                <a:path w="465" h="441">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w="0">
              <a:noFill/>
            </a:ln>
          </p:spPr>
          <p:style>
            <a:lnRef idx="0"/>
            <a:fillRef idx="0"/>
            <a:effectRef idx="0"/>
            <a:fontRef idx="minor"/>
          </p:style>
        </p:sp>
        <p:sp>
          <p:nvSpPr>
            <p:cNvPr id="934" name="Google Shape;944;p50"/>
            <p:cNvSpPr/>
            <p:nvPr/>
          </p:nvSpPr>
          <p:spPr>
            <a:xfrm rot="10800000">
              <a:off x="1937520" y="911880"/>
              <a:ext cx="28800" cy="27360"/>
            </a:xfrm>
            <a:custGeom>
              <a:avLst/>
              <a:gdLst/>
              <a:ahLst/>
              <a:rect l="l" t="t" r="r" b="b"/>
              <a:pathLst>
                <a:path w="465" h="441">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w="0">
              <a:noFill/>
            </a:ln>
          </p:spPr>
          <p:style>
            <a:lnRef idx="0"/>
            <a:fillRef idx="0"/>
            <a:effectRef idx="0"/>
            <a:fontRef idx="minor"/>
          </p:style>
        </p:sp>
        <p:sp>
          <p:nvSpPr>
            <p:cNvPr id="935" name="Google Shape;945;p50"/>
            <p:cNvSpPr/>
            <p:nvPr/>
          </p:nvSpPr>
          <p:spPr>
            <a:xfrm rot="10800000">
              <a:off x="82440" y="1975320"/>
              <a:ext cx="28800" cy="27360"/>
            </a:xfrm>
            <a:custGeom>
              <a:avLst/>
              <a:gdLst/>
              <a:ahLst/>
              <a:rect l="l" t="t" r="r" b="b"/>
              <a:pathLst>
                <a:path w="465" h="442">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w="0">
              <a:noFill/>
            </a:ln>
          </p:spPr>
          <p:style>
            <a:lnRef idx="0"/>
            <a:fillRef idx="0"/>
            <a:effectRef idx="0"/>
            <a:fontRef idx="minor"/>
          </p:style>
        </p:sp>
        <p:sp>
          <p:nvSpPr>
            <p:cNvPr id="936" name="Google Shape;946;p50"/>
            <p:cNvSpPr/>
            <p:nvPr/>
          </p:nvSpPr>
          <p:spPr>
            <a:xfrm rot="10800000">
              <a:off x="342360" y="1577160"/>
              <a:ext cx="28800" cy="27360"/>
            </a:xfrm>
            <a:custGeom>
              <a:avLst/>
              <a:gdLst/>
              <a:ahLst/>
              <a:rect l="l" t="t" r="r" b="b"/>
              <a:pathLst>
                <a:path w="465" h="442">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w="0">
              <a:noFill/>
            </a:ln>
          </p:spPr>
          <p:style>
            <a:lnRef idx="0"/>
            <a:fillRef idx="0"/>
            <a:effectRef idx="0"/>
            <a:fontRef idx="minor"/>
          </p:style>
        </p:sp>
        <p:sp>
          <p:nvSpPr>
            <p:cNvPr id="937" name="Google Shape;947;p50"/>
            <p:cNvSpPr/>
            <p:nvPr/>
          </p:nvSpPr>
          <p:spPr>
            <a:xfrm rot="10800000">
              <a:off x="483120" y="1636200"/>
              <a:ext cx="28800" cy="27360"/>
            </a:xfrm>
            <a:custGeom>
              <a:avLst/>
              <a:gdLst/>
              <a:ahLst/>
              <a:rect l="l" t="t" r="r" b="b"/>
              <a:pathLst>
                <a:path w="466" h="441">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w="0">
              <a:noFill/>
            </a:ln>
          </p:spPr>
          <p:style>
            <a:lnRef idx="0"/>
            <a:fillRef idx="0"/>
            <a:effectRef idx="0"/>
            <a:fontRef idx="minor"/>
          </p:style>
        </p:sp>
        <p:sp>
          <p:nvSpPr>
            <p:cNvPr id="938" name="Google Shape;948;p50"/>
            <p:cNvSpPr/>
            <p:nvPr/>
          </p:nvSpPr>
          <p:spPr>
            <a:xfrm rot="10800000">
              <a:off x="1945800" y="-71640"/>
              <a:ext cx="28800" cy="27360"/>
            </a:xfrm>
            <a:custGeom>
              <a:avLst/>
              <a:gdLst/>
              <a:ahLst/>
              <a:rect l="l" t="t" r="r" b="b"/>
              <a:pathLst>
                <a:path w="465" h="442">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w="0">
              <a:noFill/>
            </a:ln>
          </p:spPr>
          <p:style>
            <a:lnRef idx="0"/>
            <a:fillRef idx="0"/>
            <a:effectRef idx="0"/>
            <a:fontRef idx="minor"/>
          </p:style>
        </p:sp>
        <p:sp>
          <p:nvSpPr>
            <p:cNvPr id="939" name="Google Shape;949;p50"/>
            <p:cNvSpPr/>
            <p:nvPr/>
          </p:nvSpPr>
          <p:spPr>
            <a:xfrm rot="10800000">
              <a:off x="2308320" y="204840"/>
              <a:ext cx="28800" cy="27360"/>
            </a:xfrm>
            <a:custGeom>
              <a:avLst/>
              <a:gdLst/>
              <a:ahLst/>
              <a:rect l="l" t="t" r="r" b="b"/>
              <a:pathLst>
                <a:path w="466" h="442">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w="0">
              <a:noFill/>
            </a:ln>
          </p:spPr>
          <p:style>
            <a:lnRef idx="0"/>
            <a:fillRef idx="0"/>
            <a:effectRef idx="0"/>
            <a:fontRef idx="minor"/>
          </p:style>
        </p:sp>
        <p:sp>
          <p:nvSpPr>
            <p:cNvPr id="940" name="Google Shape;950;p50"/>
            <p:cNvSpPr/>
            <p:nvPr/>
          </p:nvSpPr>
          <p:spPr>
            <a:xfrm rot="10800000">
              <a:off x="2182680" y="1370160"/>
              <a:ext cx="28800" cy="27360"/>
            </a:xfrm>
            <a:custGeom>
              <a:avLst/>
              <a:gdLst/>
              <a:ahLst/>
              <a:rect l="l" t="t" r="r" b="b"/>
              <a:pathLst>
                <a:path w="466" h="442">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w="0">
              <a:noFill/>
            </a:ln>
          </p:spPr>
          <p:style>
            <a:lnRef idx="0"/>
            <a:fillRef idx="0"/>
            <a:effectRef idx="0"/>
            <a:fontRef idx="minor"/>
          </p:style>
        </p:sp>
        <p:sp>
          <p:nvSpPr>
            <p:cNvPr id="941" name="Google Shape;951;p50"/>
            <p:cNvSpPr/>
            <p:nvPr/>
          </p:nvSpPr>
          <p:spPr>
            <a:xfrm rot="10800000">
              <a:off x="1441800" y="645120"/>
              <a:ext cx="28800" cy="27360"/>
            </a:xfrm>
            <a:custGeom>
              <a:avLst/>
              <a:gdLst/>
              <a:ahLst/>
              <a:rect l="l" t="t" r="r" b="b"/>
              <a:pathLst>
                <a:path w="465" h="442">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w="0">
              <a:noFill/>
            </a:ln>
          </p:spPr>
          <p:style>
            <a:lnRef idx="0"/>
            <a:fillRef idx="0"/>
            <a:effectRef idx="0"/>
            <a:fontRef idx="minor"/>
          </p:style>
        </p:sp>
        <p:sp>
          <p:nvSpPr>
            <p:cNvPr id="942" name="Google Shape;952;p50"/>
            <p:cNvSpPr/>
            <p:nvPr/>
          </p:nvSpPr>
          <p:spPr>
            <a:xfrm rot="10800000">
              <a:off x="90000" y="1072800"/>
              <a:ext cx="28800" cy="28080"/>
            </a:xfrm>
            <a:custGeom>
              <a:avLst/>
              <a:gdLst/>
              <a:ahLst/>
              <a:rect l="l" t="t" r="r" b="b"/>
              <a:pathLst>
                <a:path w="465" h="454">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w="0">
              <a:noFill/>
            </a:ln>
          </p:spPr>
          <p:style>
            <a:lnRef idx="0"/>
            <a:fillRef idx="0"/>
            <a:effectRef idx="0"/>
            <a:fontRef idx="minor"/>
          </p:style>
        </p:sp>
        <p:sp>
          <p:nvSpPr>
            <p:cNvPr id="943" name="Google Shape;953;p50"/>
            <p:cNvSpPr/>
            <p:nvPr/>
          </p:nvSpPr>
          <p:spPr>
            <a:xfrm rot="10800000">
              <a:off x="-191160" y="1641240"/>
              <a:ext cx="28800" cy="27360"/>
            </a:xfrm>
            <a:custGeom>
              <a:avLst/>
              <a:gdLst/>
              <a:ahLst/>
              <a:rect l="l" t="t" r="r" b="b"/>
              <a:pathLst>
                <a:path w="465" h="442">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w="0">
              <a:noFill/>
            </a:ln>
          </p:spPr>
          <p:style>
            <a:lnRef idx="0"/>
            <a:fillRef idx="0"/>
            <a:effectRef idx="0"/>
            <a:fontRef idx="minor"/>
          </p:style>
        </p:sp>
        <p:sp>
          <p:nvSpPr>
            <p:cNvPr id="944" name="Google Shape;954;p50"/>
            <p:cNvSpPr/>
            <p:nvPr/>
          </p:nvSpPr>
          <p:spPr>
            <a:xfrm rot="10800000">
              <a:off x="281880" y="1286280"/>
              <a:ext cx="28800" cy="27360"/>
            </a:xfrm>
            <a:custGeom>
              <a:avLst/>
              <a:gdLst/>
              <a:ahLst/>
              <a:rect l="l" t="t" r="r" b="b"/>
              <a:pathLst>
                <a:path w="465" h="441">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w="0">
              <a:noFill/>
            </a:ln>
          </p:spPr>
          <p:style>
            <a:lnRef idx="0"/>
            <a:fillRef idx="0"/>
            <a:effectRef idx="0"/>
            <a:fontRef idx="minor"/>
          </p:style>
        </p:sp>
        <p:sp>
          <p:nvSpPr>
            <p:cNvPr id="945" name="Google Shape;955;p50"/>
            <p:cNvSpPr/>
            <p:nvPr/>
          </p:nvSpPr>
          <p:spPr>
            <a:xfrm rot="10800000">
              <a:off x="1204200" y="-288360"/>
              <a:ext cx="28800" cy="28080"/>
            </a:xfrm>
            <a:custGeom>
              <a:avLst/>
              <a:gdLst/>
              <a:ahLst/>
              <a:rect l="l" t="t" r="r" b="b"/>
              <a:pathLst>
                <a:path w="465" h="454">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w="0">
              <a:noFill/>
            </a:ln>
          </p:spPr>
          <p:style>
            <a:lnRef idx="0"/>
            <a:fillRef idx="0"/>
            <a:effectRef idx="0"/>
            <a:fontRef idx="minor"/>
          </p:style>
        </p:sp>
        <p:sp>
          <p:nvSpPr>
            <p:cNvPr id="946" name="Google Shape;956;p50"/>
            <p:cNvSpPr/>
            <p:nvPr/>
          </p:nvSpPr>
          <p:spPr>
            <a:xfrm rot="10800000">
              <a:off x="1752120" y="-425160"/>
              <a:ext cx="28800" cy="27360"/>
            </a:xfrm>
            <a:custGeom>
              <a:avLst/>
              <a:gdLst/>
              <a:ahLst/>
              <a:rect l="l" t="t" r="r" b="b"/>
              <a:pathLst>
                <a:path w="466" h="442">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w="0">
              <a:noFill/>
            </a:ln>
          </p:spPr>
          <p:style>
            <a:lnRef idx="0"/>
            <a:fillRef idx="0"/>
            <a:effectRef idx="0"/>
            <a:fontRef idx="minor"/>
          </p:style>
        </p:sp>
        <p:sp>
          <p:nvSpPr>
            <p:cNvPr id="947" name="Google Shape;957;p50"/>
            <p:cNvSpPr/>
            <p:nvPr/>
          </p:nvSpPr>
          <p:spPr>
            <a:xfrm rot="10800000">
              <a:off x="2341800" y="792360"/>
              <a:ext cx="28800" cy="28080"/>
            </a:xfrm>
            <a:custGeom>
              <a:avLst/>
              <a:gdLst/>
              <a:ahLst/>
              <a:rect l="l" t="t" r="r" b="b"/>
              <a:pathLst>
                <a:path w="466" h="453">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w="0">
              <a:noFill/>
            </a:ln>
          </p:spPr>
          <p:style>
            <a:lnRef idx="0"/>
            <a:fillRef idx="0"/>
            <a:effectRef idx="0"/>
            <a:fontRef idx="minor"/>
          </p:style>
        </p:sp>
        <p:sp>
          <p:nvSpPr>
            <p:cNvPr id="948" name="Google Shape;958;p50"/>
            <p:cNvSpPr/>
            <p:nvPr/>
          </p:nvSpPr>
          <p:spPr>
            <a:xfrm rot="10800000">
              <a:off x="846360" y="401400"/>
              <a:ext cx="28800" cy="28080"/>
            </a:xfrm>
            <a:custGeom>
              <a:avLst/>
              <a:gdLst/>
              <a:ahLst/>
              <a:rect l="l" t="t" r="r" b="b"/>
              <a:pathLst>
                <a:path w="465" h="453">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w="0">
              <a:noFill/>
            </a:ln>
          </p:spPr>
          <p:style>
            <a:lnRef idx="0"/>
            <a:fillRef idx="0"/>
            <a:effectRef idx="0"/>
            <a:fontRef idx="minor"/>
          </p:style>
        </p:sp>
        <p:sp>
          <p:nvSpPr>
            <p:cNvPr id="949" name="Google Shape;959;p50"/>
            <p:cNvSpPr/>
            <p:nvPr/>
          </p:nvSpPr>
          <p:spPr>
            <a:xfrm rot="10800000">
              <a:off x="711000" y="-414000"/>
              <a:ext cx="28800" cy="27360"/>
            </a:xfrm>
            <a:custGeom>
              <a:avLst/>
              <a:gdLst/>
              <a:ahLst/>
              <a:rect l="l" t="t" r="r" b="b"/>
              <a:pathLst>
                <a:path w="465" h="441">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950" name="Google Shape;960;p50"/>
            <p:cNvSpPr/>
            <p:nvPr/>
          </p:nvSpPr>
          <p:spPr>
            <a:xfrm rot="10800000">
              <a:off x="-478800" y="532080"/>
              <a:ext cx="28800" cy="28080"/>
            </a:xfrm>
            <a:custGeom>
              <a:avLst/>
              <a:gdLst/>
              <a:ahLst/>
              <a:rect l="l" t="t" r="r" b="b"/>
              <a:pathLst>
                <a:path w="465" h="454">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w="0">
              <a:noFill/>
            </a:ln>
          </p:spPr>
          <p:style>
            <a:lnRef idx="0"/>
            <a:fillRef idx="0"/>
            <a:effectRef idx="0"/>
            <a:fontRef idx="minor"/>
          </p:style>
        </p:sp>
        <p:sp>
          <p:nvSpPr>
            <p:cNvPr id="951" name="Google Shape;961;p50"/>
            <p:cNvSpPr/>
            <p:nvPr/>
          </p:nvSpPr>
          <p:spPr>
            <a:xfrm rot="10800000">
              <a:off x="-642600" y="-837000"/>
              <a:ext cx="28800" cy="27360"/>
            </a:xfrm>
            <a:custGeom>
              <a:avLst/>
              <a:gdLst/>
              <a:ahLst/>
              <a:rect l="l" t="t" r="r" b="b"/>
              <a:pathLst>
                <a:path w="465" h="442">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w="0">
              <a:noFill/>
            </a:ln>
          </p:spPr>
          <p:style>
            <a:lnRef idx="0"/>
            <a:fillRef idx="0"/>
            <a:effectRef idx="0"/>
            <a:fontRef idx="minor"/>
          </p:style>
        </p:sp>
        <p:sp>
          <p:nvSpPr>
            <p:cNvPr id="952" name="Google Shape;962;p50"/>
            <p:cNvSpPr/>
            <p:nvPr/>
          </p:nvSpPr>
          <p:spPr>
            <a:xfrm rot="10800000">
              <a:off x="290160" y="-842400"/>
              <a:ext cx="28800" cy="27360"/>
            </a:xfrm>
            <a:custGeom>
              <a:avLst/>
              <a:gdLst/>
              <a:ahLst/>
              <a:rect l="l" t="t" r="r" b="b"/>
              <a:pathLst>
                <a:path w="465" h="441">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953" name="Google Shape;963;p50"/>
            <p:cNvSpPr/>
            <p:nvPr/>
          </p:nvSpPr>
          <p:spPr>
            <a:xfrm rot="10800000">
              <a:off x="2047320" y="1643760"/>
              <a:ext cx="28800" cy="27360"/>
            </a:xfrm>
            <a:custGeom>
              <a:avLst/>
              <a:gdLst/>
              <a:ahLst/>
              <a:rect l="l" t="t" r="r" b="b"/>
              <a:pathLst>
                <a:path w="465" h="441">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w="0">
              <a:noFill/>
            </a:ln>
          </p:spPr>
          <p:style>
            <a:lnRef idx="0"/>
            <a:fillRef idx="0"/>
            <a:effectRef idx="0"/>
            <a:fontRef idx="minor"/>
          </p:style>
        </p:sp>
        <p:sp>
          <p:nvSpPr>
            <p:cNvPr id="954" name="Google Shape;964;p50"/>
            <p:cNvSpPr/>
            <p:nvPr/>
          </p:nvSpPr>
          <p:spPr>
            <a:xfrm rot="10800000">
              <a:off x="2115360" y="2091240"/>
              <a:ext cx="28800" cy="27360"/>
            </a:xfrm>
            <a:custGeom>
              <a:avLst/>
              <a:gdLst/>
              <a:ahLst/>
              <a:rect l="l" t="t" r="r" b="b"/>
              <a:pathLst>
                <a:path w="465" h="441">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w="0">
              <a:noFill/>
            </a:ln>
          </p:spPr>
          <p:style>
            <a:lnRef idx="0"/>
            <a:fillRef idx="0"/>
            <a:effectRef idx="0"/>
            <a:fontRef idx="minor"/>
          </p:style>
        </p:sp>
        <p:sp>
          <p:nvSpPr>
            <p:cNvPr id="955" name="Google Shape;965;p50"/>
            <p:cNvSpPr/>
            <p:nvPr/>
          </p:nvSpPr>
          <p:spPr>
            <a:xfrm rot="10800000">
              <a:off x="1693800" y="2280960"/>
              <a:ext cx="28800" cy="27360"/>
            </a:xfrm>
            <a:custGeom>
              <a:avLst/>
              <a:gdLst/>
              <a:ahLst/>
              <a:rect l="l" t="t" r="r" b="b"/>
              <a:pathLst>
                <a:path w="465" h="441">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956" name="Google Shape;966;p50"/>
            <p:cNvSpPr/>
            <p:nvPr/>
          </p:nvSpPr>
          <p:spPr>
            <a:xfrm rot="10800000">
              <a:off x="1470240" y="2100240"/>
              <a:ext cx="28800" cy="27360"/>
            </a:xfrm>
            <a:custGeom>
              <a:avLst/>
              <a:gdLst/>
              <a:ahLst/>
              <a:rect l="l" t="t" r="r" b="b"/>
              <a:pathLst>
                <a:path w="465" h="441">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w="0">
              <a:noFill/>
            </a:ln>
          </p:spPr>
          <p:style>
            <a:lnRef idx="0"/>
            <a:fillRef idx="0"/>
            <a:effectRef idx="0"/>
            <a:fontRef idx="minor"/>
          </p:style>
        </p:sp>
        <p:sp>
          <p:nvSpPr>
            <p:cNvPr id="957" name="Google Shape;967;p50"/>
            <p:cNvSpPr/>
            <p:nvPr/>
          </p:nvSpPr>
          <p:spPr>
            <a:xfrm rot="10800000">
              <a:off x="1396440" y="1872360"/>
              <a:ext cx="28800" cy="27360"/>
            </a:xfrm>
            <a:custGeom>
              <a:avLst/>
              <a:gdLst/>
              <a:ahLst/>
              <a:rect l="l" t="t" r="r" b="b"/>
              <a:pathLst>
                <a:path w="465" h="442">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w="0">
              <a:noFill/>
            </a:ln>
          </p:spPr>
          <p:style>
            <a:lnRef idx="0"/>
            <a:fillRef idx="0"/>
            <a:effectRef idx="0"/>
            <a:fontRef idx="minor"/>
          </p:style>
        </p:sp>
        <p:sp>
          <p:nvSpPr>
            <p:cNvPr id="958" name="Google Shape;968;p50"/>
            <p:cNvSpPr/>
            <p:nvPr/>
          </p:nvSpPr>
          <p:spPr>
            <a:xfrm rot="10800000">
              <a:off x="-355680" y="342360"/>
              <a:ext cx="28800" cy="27360"/>
            </a:xfrm>
            <a:custGeom>
              <a:avLst/>
              <a:gdLst/>
              <a:ahLst/>
              <a:rect l="l" t="t" r="r" b="b"/>
              <a:pathLst>
                <a:path w="465" h="442">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w="0">
              <a:noFill/>
            </a:ln>
          </p:spPr>
          <p:style>
            <a:lnRef idx="0"/>
            <a:fillRef idx="0"/>
            <a:effectRef idx="0"/>
            <a:fontRef idx="minor"/>
          </p:style>
        </p:sp>
        <p:sp>
          <p:nvSpPr>
            <p:cNvPr id="959" name="Google Shape;969;p50"/>
            <p:cNvSpPr/>
            <p:nvPr/>
          </p:nvSpPr>
          <p:spPr>
            <a:xfrm rot="10800000">
              <a:off x="-1387800" y="-369000"/>
              <a:ext cx="28800" cy="27360"/>
            </a:xfrm>
            <a:custGeom>
              <a:avLst/>
              <a:gdLst/>
              <a:ahLst/>
              <a:rect l="l" t="t" r="r" b="b"/>
              <a:pathLst>
                <a:path w="465" h="442">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960" name="Google Shape;970;p50"/>
            <p:cNvSpPr/>
            <p:nvPr/>
          </p:nvSpPr>
          <p:spPr>
            <a:xfrm rot="10800000">
              <a:off x="-1110600" y="450000"/>
              <a:ext cx="28800" cy="27360"/>
            </a:xfrm>
            <a:custGeom>
              <a:avLst/>
              <a:gdLst/>
              <a:ahLst/>
              <a:rect l="l" t="t" r="r" b="b"/>
              <a:pathLst>
                <a:path w="466" h="441">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w="0">
              <a:noFill/>
            </a:ln>
          </p:spPr>
          <p:style>
            <a:lnRef idx="0"/>
            <a:fillRef idx="0"/>
            <a:effectRef idx="0"/>
            <a:fontRef idx="minor"/>
          </p:style>
        </p:sp>
        <p:sp>
          <p:nvSpPr>
            <p:cNvPr id="961" name="Google Shape;971;p50"/>
            <p:cNvSpPr/>
            <p:nvPr/>
          </p:nvSpPr>
          <p:spPr>
            <a:xfrm rot="10800000">
              <a:off x="-271800" y="-1309320"/>
              <a:ext cx="28800" cy="27360"/>
            </a:xfrm>
            <a:custGeom>
              <a:avLst/>
              <a:gdLst/>
              <a:ahLst/>
              <a:rect l="l" t="t" r="r" b="b"/>
              <a:pathLst>
                <a:path w="465" h="442">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w="0">
              <a:noFill/>
            </a:ln>
          </p:spPr>
          <p:style>
            <a:lnRef idx="0"/>
            <a:fillRef idx="0"/>
            <a:effectRef idx="0"/>
            <a:fontRef idx="minor"/>
          </p:style>
        </p:sp>
        <p:sp>
          <p:nvSpPr>
            <p:cNvPr id="962" name="Google Shape;972;p50"/>
            <p:cNvSpPr/>
            <p:nvPr/>
          </p:nvSpPr>
          <p:spPr>
            <a:xfrm rot="10800000">
              <a:off x="1697400" y="868680"/>
              <a:ext cx="75240" cy="57240"/>
            </a:xfrm>
            <a:custGeom>
              <a:avLst/>
              <a:gdLst/>
              <a:ahLst/>
              <a:rect l="l" t="t" r="r" b="b"/>
              <a:pathLst>
                <a:path w="1204" h="918">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w="0">
              <a:noFill/>
            </a:ln>
          </p:spPr>
          <p:style>
            <a:lnRef idx="0"/>
            <a:fillRef idx="0"/>
            <a:effectRef idx="0"/>
            <a:fontRef idx="minor"/>
          </p:style>
        </p:sp>
        <p:sp>
          <p:nvSpPr>
            <p:cNvPr id="963" name="Google Shape;973;p50"/>
            <p:cNvSpPr/>
            <p:nvPr/>
          </p:nvSpPr>
          <p:spPr>
            <a:xfrm rot="10800000">
              <a:off x="214560" y="30960"/>
              <a:ext cx="221040" cy="211320"/>
            </a:xfrm>
            <a:custGeom>
              <a:avLst/>
              <a:gdLst/>
              <a:ahLst/>
              <a:rect l="l" t="t" r="r" b="b"/>
              <a:pathLst>
                <a:path w="3525" h="3371">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w="0">
              <a:noFill/>
            </a:ln>
          </p:spPr>
          <p:style>
            <a:lnRef idx="0"/>
            <a:fillRef idx="0"/>
            <a:effectRef idx="0"/>
            <a:fontRef idx="minor"/>
          </p:style>
        </p:sp>
        <p:sp>
          <p:nvSpPr>
            <p:cNvPr id="964" name="Google Shape;974;p50"/>
            <p:cNvSpPr/>
            <p:nvPr/>
          </p:nvSpPr>
          <p:spPr>
            <a:xfrm rot="10800000">
              <a:off x="471240" y="-218160"/>
              <a:ext cx="206640" cy="198360"/>
            </a:xfrm>
            <a:custGeom>
              <a:avLst/>
              <a:gdLst/>
              <a:ahLst/>
              <a:rect l="l" t="t" r="r" b="b"/>
              <a:pathLst>
                <a:path w="3299" h="3168">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w="0">
              <a:noFill/>
            </a:ln>
          </p:spPr>
          <p:style>
            <a:lnRef idx="0"/>
            <a:fillRef idx="0"/>
            <a:effectRef idx="0"/>
            <a:fontRef idx="minor"/>
          </p:style>
        </p:sp>
        <p:sp>
          <p:nvSpPr>
            <p:cNvPr id="965" name="Google Shape;975;p50"/>
            <p:cNvSpPr/>
            <p:nvPr/>
          </p:nvSpPr>
          <p:spPr>
            <a:xfrm rot="10800000">
              <a:off x="538920" y="36360"/>
              <a:ext cx="65520" cy="71280"/>
            </a:xfrm>
            <a:custGeom>
              <a:avLst/>
              <a:gdLst/>
              <a:ahLst/>
              <a:rect l="l" t="t" r="r" b="b"/>
              <a:pathLst>
                <a:path w="1049" h="1144">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w="0">
              <a:noFill/>
            </a:ln>
          </p:spPr>
          <p:style>
            <a:lnRef idx="0"/>
            <a:fillRef idx="0"/>
            <a:effectRef idx="0"/>
            <a:fontRef idx="minor"/>
          </p:style>
        </p:sp>
        <p:sp>
          <p:nvSpPr>
            <p:cNvPr id="966" name="Google Shape;976;p50"/>
            <p:cNvSpPr/>
            <p:nvPr/>
          </p:nvSpPr>
          <p:spPr>
            <a:xfrm rot="10800000">
              <a:off x="719280" y="16920"/>
              <a:ext cx="77400" cy="60840"/>
            </a:xfrm>
            <a:custGeom>
              <a:avLst/>
              <a:gdLst/>
              <a:ahLst/>
              <a:rect l="l" t="t" r="r" b="b"/>
              <a:pathLst>
                <a:path w="1239" h="977">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w="0">
              <a:noFill/>
            </a:ln>
          </p:spPr>
          <p:style>
            <a:lnRef idx="0"/>
            <a:fillRef idx="0"/>
            <a:effectRef idx="0"/>
            <a:fontRef idx="minor"/>
          </p:style>
        </p:sp>
        <p:sp>
          <p:nvSpPr>
            <p:cNvPr id="967" name="Google Shape;977;p50"/>
            <p:cNvSpPr/>
            <p:nvPr/>
          </p:nvSpPr>
          <p:spPr>
            <a:xfrm rot="10800000">
              <a:off x="1054080" y="145800"/>
              <a:ext cx="38520" cy="30960"/>
            </a:xfrm>
            <a:custGeom>
              <a:avLst/>
              <a:gdLst/>
              <a:ahLst/>
              <a:rect l="l" t="t" r="r" b="b"/>
              <a:pathLst>
                <a:path w="620" h="501">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w="0">
              <a:noFill/>
            </a:ln>
          </p:spPr>
          <p:style>
            <a:lnRef idx="0"/>
            <a:fillRef idx="0"/>
            <a:effectRef idx="0"/>
            <a:fontRef idx="minor"/>
          </p:style>
        </p:sp>
        <p:sp>
          <p:nvSpPr>
            <p:cNvPr id="968" name="Google Shape;978;p50"/>
            <p:cNvSpPr/>
            <p:nvPr/>
          </p:nvSpPr>
          <p:spPr>
            <a:xfrm rot="10800000">
              <a:off x="593640" y="172440"/>
              <a:ext cx="65520" cy="70560"/>
            </a:xfrm>
            <a:custGeom>
              <a:avLst/>
              <a:gdLst/>
              <a:ahLst/>
              <a:rect l="l" t="t" r="r" b="b"/>
              <a:pathLst>
                <a:path w="1048" h="1132">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w="0">
              <a:noFill/>
            </a:ln>
          </p:spPr>
          <p:style>
            <a:lnRef idx="0"/>
            <a:fillRef idx="0"/>
            <a:effectRef idx="0"/>
            <a:fontRef idx="minor"/>
          </p:style>
        </p:sp>
        <p:sp>
          <p:nvSpPr>
            <p:cNvPr id="969" name="Google Shape;979;p50"/>
            <p:cNvSpPr/>
            <p:nvPr/>
          </p:nvSpPr>
          <p:spPr>
            <a:xfrm rot="10800000">
              <a:off x="589680" y="-112680"/>
              <a:ext cx="65520" cy="70560"/>
            </a:xfrm>
            <a:custGeom>
              <a:avLst/>
              <a:gdLst/>
              <a:ahLst/>
              <a:rect l="l" t="t" r="r" b="b"/>
              <a:pathLst>
                <a:path w="1049" h="1132">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w="0">
              <a:noFill/>
            </a:ln>
          </p:spPr>
          <p:style>
            <a:lnRef idx="0"/>
            <a:fillRef idx="0"/>
            <a:effectRef idx="0"/>
            <a:fontRef idx="minor"/>
          </p:style>
        </p:sp>
        <p:sp>
          <p:nvSpPr>
            <p:cNvPr id="970" name="Google Shape;980;p50"/>
            <p:cNvSpPr/>
            <p:nvPr/>
          </p:nvSpPr>
          <p:spPr>
            <a:xfrm rot="10800000">
              <a:off x="390960" y="-48240"/>
              <a:ext cx="65520" cy="71280"/>
            </a:xfrm>
            <a:custGeom>
              <a:avLst/>
              <a:gdLst/>
              <a:ahLst/>
              <a:rect l="l" t="t" r="r" b="b"/>
              <a:pathLst>
                <a:path w="1049" h="1144">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w="0">
              <a:noFill/>
            </a:ln>
          </p:spPr>
          <p:style>
            <a:lnRef idx="0"/>
            <a:fillRef idx="0"/>
            <a:effectRef idx="0"/>
            <a:fontRef idx="minor"/>
          </p:style>
        </p:sp>
        <p:sp>
          <p:nvSpPr>
            <p:cNvPr id="971" name="Google Shape;981;p50"/>
            <p:cNvSpPr/>
            <p:nvPr/>
          </p:nvSpPr>
          <p:spPr>
            <a:xfrm rot="10800000">
              <a:off x="552960" y="504000"/>
              <a:ext cx="65520" cy="71280"/>
            </a:xfrm>
            <a:custGeom>
              <a:avLst/>
              <a:gdLst/>
              <a:ahLst/>
              <a:rect l="l" t="t" r="r" b="b"/>
              <a:pathLst>
                <a:path w="1048" h="1144">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w="0">
              <a:noFill/>
            </a:ln>
          </p:spPr>
          <p:style>
            <a:lnRef idx="0"/>
            <a:fillRef idx="0"/>
            <a:effectRef idx="0"/>
            <a:fontRef idx="minor"/>
          </p:style>
        </p:sp>
        <p:sp>
          <p:nvSpPr>
            <p:cNvPr id="972" name="Google Shape;982;p50"/>
            <p:cNvSpPr/>
            <p:nvPr/>
          </p:nvSpPr>
          <p:spPr>
            <a:xfrm rot="10800000">
              <a:off x="798840" y="292320"/>
              <a:ext cx="65520" cy="71280"/>
            </a:xfrm>
            <a:custGeom>
              <a:avLst/>
              <a:gdLst/>
              <a:ahLst/>
              <a:rect l="l" t="t" r="r" b="b"/>
              <a:pathLst>
                <a:path w="1048" h="1144">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w="0">
              <a:noFill/>
            </a:ln>
          </p:spPr>
          <p:style>
            <a:lnRef idx="0"/>
            <a:fillRef idx="0"/>
            <a:effectRef idx="0"/>
            <a:fontRef idx="minor"/>
          </p:style>
        </p:sp>
        <p:sp>
          <p:nvSpPr>
            <p:cNvPr id="973" name="Google Shape;983;p50"/>
            <p:cNvSpPr/>
            <p:nvPr/>
          </p:nvSpPr>
          <p:spPr>
            <a:xfrm rot="10800000">
              <a:off x="578520" y="205560"/>
              <a:ext cx="76680" cy="61200"/>
            </a:xfrm>
            <a:custGeom>
              <a:avLst/>
              <a:gdLst/>
              <a:ahLst/>
              <a:rect l="l" t="t" r="r" b="b"/>
              <a:pathLst>
                <a:path w="1228" h="978">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w="0">
              <a:noFill/>
            </a:ln>
          </p:spPr>
          <p:style>
            <a:lnRef idx="0"/>
            <a:fillRef idx="0"/>
            <a:effectRef idx="0"/>
            <a:fontRef idx="minor"/>
          </p:style>
        </p:sp>
        <p:sp>
          <p:nvSpPr>
            <p:cNvPr id="974" name="Google Shape;984;p50"/>
            <p:cNvSpPr/>
            <p:nvPr/>
          </p:nvSpPr>
          <p:spPr>
            <a:xfrm rot="10800000">
              <a:off x="438120" y="-173160"/>
              <a:ext cx="77400" cy="60840"/>
            </a:xfrm>
            <a:custGeom>
              <a:avLst/>
              <a:gdLst/>
              <a:ahLst/>
              <a:rect l="l" t="t" r="r" b="b"/>
              <a:pathLst>
                <a:path w="1239" h="977">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w="0">
              <a:noFill/>
            </a:ln>
          </p:spPr>
          <p:style>
            <a:lnRef idx="0"/>
            <a:fillRef idx="0"/>
            <a:effectRef idx="0"/>
            <a:fontRef idx="minor"/>
          </p:style>
        </p:sp>
        <p:sp>
          <p:nvSpPr>
            <p:cNvPr id="975" name="Google Shape;985;p50"/>
            <p:cNvSpPr/>
            <p:nvPr/>
          </p:nvSpPr>
          <p:spPr>
            <a:xfrm rot="10800000">
              <a:off x="675720" y="397800"/>
              <a:ext cx="77400" cy="60840"/>
            </a:xfrm>
            <a:custGeom>
              <a:avLst/>
              <a:gdLst/>
              <a:ahLst/>
              <a:rect l="l" t="t" r="r" b="b"/>
              <a:pathLst>
                <a:path w="1239" h="977">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w="0">
              <a:noFill/>
            </a:ln>
          </p:spPr>
          <p:style>
            <a:lnRef idx="0"/>
            <a:fillRef idx="0"/>
            <a:effectRef idx="0"/>
            <a:fontRef idx="minor"/>
          </p:style>
        </p:sp>
        <p:sp>
          <p:nvSpPr>
            <p:cNvPr id="976" name="Google Shape;986;p50"/>
            <p:cNvSpPr/>
            <p:nvPr/>
          </p:nvSpPr>
          <p:spPr>
            <a:xfrm rot="10800000">
              <a:off x="567360" y="355680"/>
              <a:ext cx="76680" cy="61200"/>
            </a:xfrm>
            <a:custGeom>
              <a:avLst/>
              <a:gdLst/>
              <a:ahLst/>
              <a:rect l="l" t="t" r="r" b="b"/>
              <a:pathLst>
                <a:path w="1227" h="978">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w="0">
              <a:noFill/>
            </a:ln>
          </p:spPr>
          <p:style>
            <a:lnRef idx="0"/>
            <a:fillRef idx="0"/>
            <a:effectRef idx="0"/>
            <a:fontRef idx="minor"/>
          </p:style>
        </p:sp>
        <p:sp>
          <p:nvSpPr>
            <p:cNvPr id="977" name="Google Shape;987;p50"/>
            <p:cNvSpPr/>
            <p:nvPr/>
          </p:nvSpPr>
          <p:spPr>
            <a:xfrm rot="10800000">
              <a:off x="401760" y="-268920"/>
              <a:ext cx="42840" cy="47520"/>
            </a:xfrm>
            <a:custGeom>
              <a:avLst/>
              <a:gdLst/>
              <a:ahLst/>
              <a:rect l="l" t="t" r="r" b="b"/>
              <a:pathLst>
                <a:path w="691" h="763">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w="0">
              <a:noFill/>
            </a:ln>
          </p:spPr>
          <p:style>
            <a:lnRef idx="0"/>
            <a:fillRef idx="0"/>
            <a:effectRef idx="0"/>
            <a:fontRef idx="minor"/>
          </p:style>
        </p:sp>
        <p:sp>
          <p:nvSpPr>
            <p:cNvPr id="978" name="Google Shape;988;p50"/>
            <p:cNvSpPr/>
            <p:nvPr/>
          </p:nvSpPr>
          <p:spPr>
            <a:xfrm rot="10800000">
              <a:off x="927000" y="271440"/>
              <a:ext cx="38520" cy="50400"/>
            </a:xfrm>
            <a:custGeom>
              <a:avLst/>
              <a:gdLst/>
              <a:ahLst/>
              <a:rect l="l" t="t" r="r" b="b"/>
              <a:pathLst>
                <a:path w="620" h="811">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979" name="Google Shape;989;p50"/>
            <p:cNvSpPr/>
            <p:nvPr/>
          </p:nvSpPr>
          <p:spPr>
            <a:xfrm rot="10800000">
              <a:off x="749880" y="204840"/>
              <a:ext cx="38520" cy="50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980" name="Google Shape;990;p50"/>
            <p:cNvSpPr/>
            <p:nvPr/>
          </p:nvSpPr>
          <p:spPr>
            <a:xfrm rot="10800000">
              <a:off x="889560" y="140040"/>
              <a:ext cx="38520" cy="50400"/>
            </a:xfrm>
            <a:custGeom>
              <a:avLst/>
              <a:gdLst/>
              <a:ahLst/>
              <a:rect l="l" t="t" r="r" b="b"/>
              <a:pathLst>
                <a:path w="620" h="811">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w="0">
              <a:noFill/>
            </a:ln>
          </p:spPr>
          <p:style>
            <a:lnRef idx="0"/>
            <a:fillRef idx="0"/>
            <a:effectRef idx="0"/>
            <a:fontRef idx="minor"/>
          </p:style>
        </p:sp>
        <p:sp>
          <p:nvSpPr>
            <p:cNvPr id="981" name="Google Shape;991;p50"/>
            <p:cNvSpPr/>
            <p:nvPr/>
          </p:nvSpPr>
          <p:spPr>
            <a:xfrm rot="10800000">
              <a:off x="918720" y="457920"/>
              <a:ext cx="75960" cy="103680"/>
            </a:xfrm>
            <a:custGeom>
              <a:avLst/>
              <a:gdLst/>
              <a:ahLst/>
              <a:rect l="l" t="t" r="r" b="b"/>
              <a:pathLst>
                <a:path w="1215" h="1655">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w="0">
              <a:noFill/>
            </a:ln>
          </p:spPr>
          <p:style>
            <a:lnRef idx="0"/>
            <a:fillRef idx="0"/>
            <a:effectRef idx="0"/>
            <a:fontRef idx="minor"/>
          </p:style>
        </p:sp>
        <p:sp>
          <p:nvSpPr>
            <p:cNvPr id="982" name="Google Shape;992;p50"/>
            <p:cNvSpPr/>
            <p:nvPr/>
          </p:nvSpPr>
          <p:spPr>
            <a:xfrm rot="10800000">
              <a:off x="1092960" y="294840"/>
              <a:ext cx="37800" cy="50400"/>
            </a:xfrm>
            <a:custGeom>
              <a:avLst/>
              <a:gdLst/>
              <a:ahLst/>
              <a:rect l="l" t="t" r="r" b="b"/>
              <a:pathLst>
                <a:path w="608" h="811">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w="0">
              <a:noFill/>
            </a:ln>
          </p:spPr>
          <p:style>
            <a:lnRef idx="0"/>
            <a:fillRef idx="0"/>
            <a:effectRef idx="0"/>
            <a:fontRef idx="minor"/>
          </p:style>
        </p:sp>
        <p:sp>
          <p:nvSpPr>
            <p:cNvPr id="983" name="Google Shape;993;p50"/>
            <p:cNvSpPr/>
            <p:nvPr/>
          </p:nvSpPr>
          <p:spPr>
            <a:xfrm rot="10800000">
              <a:off x="728640" y="595080"/>
              <a:ext cx="65520" cy="71280"/>
            </a:xfrm>
            <a:custGeom>
              <a:avLst/>
              <a:gdLst/>
              <a:ahLst/>
              <a:rect l="l" t="t" r="r" b="b"/>
              <a:pathLst>
                <a:path w="1048" h="1144">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w="0">
              <a:noFill/>
            </a:ln>
          </p:spPr>
          <p:style>
            <a:lnRef idx="0"/>
            <a:fillRef idx="0"/>
            <a:effectRef idx="0"/>
            <a:fontRef idx="minor"/>
          </p:style>
        </p:sp>
        <p:sp>
          <p:nvSpPr>
            <p:cNvPr id="984" name="Google Shape;994;p50"/>
            <p:cNvSpPr/>
            <p:nvPr/>
          </p:nvSpPr>
          <p:spPr>
            <a:xfrm rot="10800000">
              <a:off x="1118880" y="786600"/>
              <a:ext cx="38520" cy="50400"/>
            </a:xfrm>
            <a:custGeom>
              <a:avLst/>
              <a:gdLst/>
              <a:ahLst/>
              <a:rect l="l" t="t" r="r" b="b"/>
              <a:pathLst>
                <a:path w="620" h="811">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985" name="Google Shape;995;p50"/>
            <p:cNvSpPr/>
            <p:nvPr/>
          </p:nvSpPr>
          <p:spPr>
            <a:xfrm rot="10800000">
              <a:off x="1272960" y="567360"/>
              <a:ext cx="38520" cy="50400"/>
            </a:xfrm>
            <a:custGeom>
              <a:avLst/>
              <a:gdLst/>
              <a:ahLst/>
              <a:rect l="l" t="t" r="r" b="b"/>
              <a:pathLst>
                <a:path w="620" h="81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w="0">
              <a:noFill/>
            </a:ln>
          </p:spPr>
          <p:style>
            <a:lnRef idx="0"/>
            <a:fillRef idx="0"/>
            <a:effectRef idx="0"/>
            <a:fontRef idx="minor"/>
          </p:style>
        </p:sp>
        <p:sp>
          <p:nvSpPr>
            <p:cNvPr id="986" name="Google Shape;996;p50"/>
            <p:cNvSpPr/>
            <p:nvPr/>
          </p:nvSpPr>
          <p:spPr>
            <a:xfrm rot="10800000">
              <a:off x="1387440" y="394200"/>
              <a:ext cx="38520" cy="50400"/>
            </a:xfrm>
            <a:custGeom>
              <a:avLst/>
              <a:gdLst/>
              <a:ahLst/>
              <a:rect l="l" t="t" r="r" b="b"/>
              <a:pathLst>
                <a:path w="620" h="81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w="0">
              <a:noFill/>
            </a:ln>
          </p:spPr>
          <p:style>
            <a:lnRef idx="0"/>
            <a:fillRef idx="0"/>
            <a:effectRef idx="0"/>
            <a:fontRef idx="minor"/>
          </p:style>
        </p:sp>
        <p:sp>
          <p:nvSpPr>
            <p:cNvPr id="987" name="Google Shape;997;p50"/>
            <p:cNvSpPr/>
            <p:nvPr/>
          </p:nvSpPr>
          <p:spPr>
            <a:xfrm rot="10800000">
              <a:off x="256680" y="-128520"/>
              <a:ext cx="38520" cy="30960"/>
            </a:xfrm>
            <a:custGeom>
              <a:avLst/>
              <a:gdLst/>
              <a:ahLst/>
              <a:rect l="l" t="t" r="r" b="b"/>
              <a:pathLst>
                <a:path w="620" h="501">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w="0">
              <a:noFill/>
            </a:ln>
          </p:spPr>
          <p:style>
            <a:lnRef idx="0"/>
            <a:fillRef idx="0"/>
            <a:effectRef idx="0"/>
            <a:fontRef idx="minor"/>
          </p:style>
        </p:sp>
        <p:sp>
          <p:nvSpPr>
            <p:cNvPr id="988" name="Google Shape;998;p50"/>
            <p:cNvSpPr/>
            <p:nvPr/>
          </p:nvSpPr>
          <p:spPr>
            <a:xfrm rot="10800000">
              <a:off x="971640" y="634680"/>
              <a:ext cx="37800" cy="50400"/>
            </a:xfrm>
            <a:custGeom>
              <a:avLst/>
              <a:gdLst/>
              <a:ahLst/>
              <a:rect l="l" t="t" r="r" b="b"/>
              <a:pathLst>
                <a:path w="608" h="811">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989" name="Google Shape;999;p50"/>
            <p:cNvSpPr/>
            <p:nvPr/>
          </p:nvSpPr>
          <p:spPr>
            <a:xfrm rot="10800000">
              <a:off x="1395000" y="481320"/>
              <a:ext cx="38520" cy="50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990" name="Google Shape;1000;p50"/>
            <p:cNvSpPr/>
            <p:nvPr/>
          </p:nvSpPr>
          <p:spPr>
            <a:xfrm rot="10800000">
              <a:off x="1512000" y="571680"/>
              <a:ext cx="18360" cy="21600"/>
            </a:xfrm>
            <a:custGeom>
              <a:avLst/>
              <a:gdLst/>
              <a:ahLst/>
              <a:rect l="l" t="t" r="r" b="b"/>
              <a:pathLst>
                <a:path w="299" h="347">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w="0">
              <a:noFill/>
            </a:ln>
          </p:spPr>
          <p:style>
            <a:lnRef idx="0"/>
            <a:fillRef idx="0"/>
            <a:effectRef idx="0"/>
            <a:fontRef idx="minor"/>
          </p:style>
        </p:sp>
        <p:sp>
          <p:nvSpPr>
            <p:cNvPr id="991" name="Google Shape;1001;p50"/>
            <p:cNvSpPr/>
            <p:nvPr/>
          </p:nvSpPr>
          <p:spPr>
            <a:xfrm rot="10800000">
              <a:off x="1056240" y="485280"/>
              <a:ext cx="18360" cy="21240"/>
            </a:xfrm>
            <a:custGeom>
              <a:avLst/>
              <a:gdLst/>
              <a:ahLst/>
              <a:rect l="l" t="t" r="r" b="b"/>
              <a:pathLst>
                <a:path w="299" h="346">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w="0">
              <a:noFill/>
            </a:ln>
          </p:spPr>
          <p:style>
            <a:lnRef idx="0"/>
            <a:fillRef idx="0"/>
            <a:effectRef idx="0"/>
            <a:fontRef idx="minor"/>
          </p:style>
        </p:sp>
        <p:sp>
          <p:nvSpPr>
            <p:cNvPr id="992" name="Google Shape;1002;p50"/>
            <p:cNvSpPr/>
            <p:nvPr/>
          </p:nvSpPr>
          <p:spPr>
            <a:xfrm rot="10800000">
              <a:off x="1229040" y="385920"/>
              <a:ext cx="19080" cy="21240"/>
            </a:xfrm>
            <a:custGeom>
              <a:avLst/>
              <a:gdLst/>
              <a:ahLst/>
              <a:rect l="l" t="t" r="r" b="b"/>
              <a:pathLst>
                <a:path w="310" h="346">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w="0">
              <a:noFill/>
            </a:ln>
          </p:spPr>
          <p:style>
            <a:lnRef idx="0"/>
            <a:fillRef idx="0"/>
            <a:effectRef idx="0"/>
            <a:fontRef idx="minor"/>
          </p:style>
        </p:sp>
        <p:sp>
          <p:nvSpPr>
            <p:cNvPr id="993" name="Google Shape;1003;p50"/>
            <p:cNvSpPr/>
            <p:nvPr/>
          </p:nvSpPr>
          <p:spPr>
            <a:xfrm rot="10800000">
              <a:off x="711000" y="-124560"/>
              <a:ext cx="19080" cy="21240"/>
            </a:xfrm>
            <a:custGeom>
              <a:avLst/>
              <a:gdLst/>
              <a:ahLst/>
              <a:rect l="l" t="t" r="r" b="b"/>
              <a:pathLst>
                <a:path w="310" h="346">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w="0">
              <a:noFill/>
            </a:ln>
          </p:spPr>
          <p:style>
            <a:lnRef idx="0"/>
            <a:fillRef idx="0"/>
            <a:effectRef idx="0"/>
            <a:fontRef idx="minor"/>
          </p:style>
        </p:sp>
        <p:sp>
          <p:nvSpPr>
            <p:cNvPr id="994" name="Google Shape;1004;p50"/>
            <p:cNvSpPr/>
            <p:nvPr/>
          </p:nvSpPr>
          <p:spPr>
            <a:xfrm rot="10800000">
              <a:off x="312480" y="403560"/>
              <a:ext cx="75960" cy="103680"/>
            </a:xfrm>
            <a:custGeom>
              <a:avLst/>
              <a:gdLst/>
              <a:ahLst/>
              <a:rect l="l" t="t" r="r" b="b"/>
              <a:pathLst>
                <a:path w="1215" h="1656">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w="0">
              <a:noFill/>
            </a:ln>
          </p:spPr>
          <p:style>
            <a:lnRef idx="0"/>
            <a:fillRef idx="0"/>
            <a:effectRef idx="0"/>
            <a:fontRef idx="minor"/>
          </p:style>
        </p:sp>
        <p:sp>
          <p:nvSpPr>
            <p:cNvPr id="995" name="Google Shape;1005;p50"/>
            <p:cNvSpPr/>
            <p:nvPr/>
          </p:nvSpPr>
          <p:spPr>
            <a:xfrm rot="10800000">
              <a:off x="338040" y="554040"/>
              <a:ext cx="38520" cy="50400"/>
            </a:xfrm>
            <a:custGeom>
              <a:avLst/>
              <a:gdLst/>
              <a:ahLst/>
              <a:rect l="l" t="t" r="r" b="b"/>
              <a:pathLst>
                <a:path w="620" h="81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w="0">
              <a:noFill/>
            </a:ln>
          </p:spPr>
          <p:style>
            <a:lnRef idx="0"/>
            <a:fillRef idx="0"/>
            <a:effectRef idx="0"/>
            <a:fontRef idx="minor"/>
          </p:style>
        </p:sp>
        <p:sp>
          <p:nvSpPr>
            <p:cNvPr id="996" name="Google Shape;1006;p50"/>
            <p:cNvSpPr/>
            <p:nvPr/>
          </p:nvSpPr>
          <p:spPr>
            <a:xfrm rot="10800000">
              <a:off x="484560" y="717840"/>
              <a:ext cx="19080" cy="21240"/>
            </a:xfrm>
            <a:custGeom>
              <a:avLst/>
              <a:gdLst/>
              <a:ahLst/>
              <a:rect l="l" t="t" r="r" b="b"/>
              <a:pathLst>
                <a:path w="311" h="346">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w="0">
              <a:noFill/>
            </a:ln>
          </p:spPr>
          <p:style>
            <a:lnRef idx="0"/>
            <a:fillRef idx="0"/>
            <a:effectRef idx="0"/>
            <a:fontRef idx="minor"/>
          </p:style>
        </p:sp>
        <p:sp>
          <p:nvSpPr>
            <p:cNvPr id="997" name="Google Shape;1007;p50"/>
            <p:cNvSpPr/>
            <p:nvPr/>
          </p:nvSpPr>
          <p:spPr>
            <a:xfrm rot="10800000">
              <a:off x="601920" y="783360"/>
              <a:ext cx="38520" cy="50400"/>
            </a:xfrm>
            <a:custGeom>
              <a:avLst/>
              <a:gdLst/>
              <a:ahLst/>
              <a:rect l="l" t="t" r="r" b="b"/>
              <a:pathLst>
                <a:path w="621" h="81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w="0">
              <a:noFill/>
            </a:ln>
          </p:spPr>
          <p:style>
            <a:lnRef idx="0"/>
            <a:fillRef idx="0"/>
            <a:effectRef idx="0"/>
            <a:fontRef idx="minor"/>
          </p:style>
        </p:sp>
        <p:sp>
          <p:nvSpPr>
            <p:cNvPr id="998" name="Google Shape;1008;p50"/>
            <p:cNvSpPr/>
            <p:nvPr/>
          </p:nvSpPr>
          <p:spPr>
            <a:xfrm rot="10800000">
              <a:off x="871560" y="817560"/>
              <a:ext cx="18360" cy="21600"/>
            </a:xfrm>
            <a:custGeom>
              <a:avLst/>
              <a:gdLst/>
              <a:ahLst/>
              <a:rect l="l" t="t" r="r" b="b"/>
              <a:pathLst>
                <a:path w="298" h="347">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w="0">
              <a:noFill/>
            </a:ln>
          </p:spPr>
          <p:style>
            <a:lnRef idx="0"/>
            <a:fillRef idx="0"/>
            <a:effectRef idx="0"/>
            <a:fontRef idx="minor"/>
          </p:style>
        </p:sp>
        <p:sp>
          <p:nvSpPr>
            <p:cNvPr id="999" name="Google Shape;1009;p50"/>
            <p:cNvSpPr/>
            <p:nvPr/>
          </p:nvSpPr>
          <p:spPr>
            <a:xfrm rot="10800000">
              <a:off x="597240" y="977760"/>
              <a:ext cx="19080" cy="20520"/>
            </a:xfrm>
            <a:custGeom>
              <a:avLst/>
              <a:gdLst/>
              <a:ahLst/>
              <a:rect l="l" t="t" r="r" b="b"/>
              <a:pathLst>
                <a:path w="311" h="335">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000" name="Google Shape;1010;p50"/>
            <p:cNvSpPr/>
            <p:nvPr/>
          </p:nvSpPr>
          <p:spPr>
            <a:xfrm rot="10800000">
              <a:off x="694440" y="882000"/>
              <a:ext cx="38520" cy="50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001" name="Google Shape;1011;p50"/>
            <p:cNvSpPr/>
            <p:nvPr/>
          </p:nvSpPr>
          <p:spPr>
            <a:xfrm rot="10800000">
              <a:off x="1119960" y="972720"/>
              <a:ext cx="38520" cy="50400"/>
            </a:xfrm>
            <a:custGeom>
              <a:avLst/>
              <a:gdLst/>
              <a:ahLst/>
              <a:rect l="l" t="t" r="r" b="b"/>
              <a:pathLst>
                <a:path w="620" h="811">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002" name="Google Shape;1012;p50"/>
            <p:cNvSpPr/>
            <p:nvPr/>
          </p:nvSpPr>
          <p:spPr>
            <a:xfrm rot="10800000">
              <a:off x="941760" y="1077840"/>
              <a:ext cx="18360" cy="21240"/>
            </a:xfrm>
            <a:custGeom>
              <a:avLst/>
              <a:gdLst/>
              <a:ahLst/>
              <a:rect l="l" t="t" r="r" b="b"/>
              <a:pathLst>
                <a:path w="298" h="346">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w="0">
              <a:noFill/>
            </a:ln>
          </p:spPr>
          <p:style>
            <a:lnRef idx="0"/>
            <a:fillRef idx="0"/>
            <a:effectRef idx="0"/>
            <a:fontRef idx="minor"/>
          </p:style>
        </p:sp>
        <p:sp>
          <p:nvSpPr>
            <p:cNvPr id="1003" name="Google Shape;1013;p50"/>
            <p:cNvSpPr/>
            <p:nvPr/>
          </p:nvSpPr>
          <p:spPr>
            <a:xfrm rot="10800000">
              <a:off x="797040" y="1211040"/>
              <a:ext cx="18360" cy="21240"/>
            </a:xfrm>
            <a:custGeom>
              <a:avLst/>
              <a:gdLst/>
              <a:ahLst/>
              <a:rect l="l" t="t" r="r" b="b"/>
              <a:pathLst>
                <a:path w="299" h="346">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w="0">
              <a:noFill/>
            </a:ln>
          </p:spPr>
          <p:style>
            <a:lnRef idx="0"/>
            <a:fillRef idx="0"/>
            <a:effectRef idx="0"/>
            <a:fontRef idx="minor"/>
          </p:style>
        </p:sp>
        <p:sp>
          <p:nvSpPr>
            <p:cNvPr id="1004" name="Google Shape;1014;p50"/>
            <p:cNvSpPr/>
            <p:nvPr/>
          </p:nvSpPr>
          <p:spPr>
            <a:xfrm rot="10800000">
              <a:off x="1024200" y="1220040"/>
              <a:ext cx="18360" cy="21240"/>
            </a:xfrm>
            <a:custGeom>
              <a:avLst/>
              <a:gdLst/>
              <a:ahLst/>
              <a:rect l="l" t="t" r="r" b="b"/>
              <a:pathLst>
                <a:path w="298" h="346">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w="0">
              <a:noFill/>
            </a:ln>
          </p:spPr>
          <p:style>
            <a:lnRef idx="0"/>
            <a:fillRef idx="0"/>
            <a:effectRef idx="0"/>
            <a:fontRef idx="minor"/>
          </p:style>
        </p:sp>
        <p:sp>
          <p:nvSpPr>
            <p:cNvPr id="1005" name="Google Shape;1015;p50"/>
            <p:cNvSpPr/>
            <p:nvPr/>
          </p:nvSpPr>
          <p:spPr>
            <a:xfrm rot="10800000">
              <a:off x="329760" y="1006200"/>
              <a:ext cx="18360" cy="21240"/>
            </a:xfrm>
            <a:custGeom>
              <a:avLst/>
              <a:gdLst/>
              <a:ahLst/>
              <a:rect l="l" t="t" r="r" b="b"/>
              <a:pathLst>
                <a:path w="298" h="346">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w="0">
              <a:noFill/>
            </a:ln>
          </p:spPr>
          <p:style>
            <a:lnRef idx="0"/>
            <a:fillRef idx="0"/>
            <a:effectRef idx="0"/>
            <a:fontRef idx="minor"/>
          </p:style>
        </p:sp>
        <p:sp>
          <p:nvSpPr>
            <p:cNvPr id="1006" name="Google Shape;1016;p50"/>
            <p:cNvSpPr/>
            <p:nvPr/>
          </p:nvSpPr>
          <p:spPr>
            <a:xfrm rot="10800000">
              <a:off x="368640" y="748440"/>
              <a:ext cx="38520" cy="50400"/>
            </a:xfrm>
            <a:custGeom>
              <a:avLst/>
              <a:gdLst/>
              <a:ahLst/>
              <a:rect l="l" t="t" r="r" b="b"/>
              <a:pathLst>
                <a:path w="620" h="811">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w="0">
              <a:noFill/>
            </a:ln>
          </p:spPr>
          <p:style>
            <a:lnRef idx="0"/>
            <a:fillRef idx="0"/>
            <a:effectRef idx="0"/>
            <a:fontRef idx="minor"/>
          </p:style>
        </p:sp>
        <p:sp>
          <p:nvSpPr>
            <p:cNvPr id="1007" name="Google Shape;1017;p50"/>
            <p:cNvSpPr/>
            <p:nvPr/>
          </p:nvSpPr>
          <p:spPr>
            <a:xfrm rot="10800000">
              <a:off x="86760" y="360360"/>
              <a:ext cx="38520" cy="50400"/>
            </a:xfrm>
            <a:custGeom>
              <a:avLst/>
              <a:gdLst/>
              <a:ahLst/>
              <a:rect l="l" t="t" r="r" b="b"/>
              <a:pathLst>
                <a:path w="620" h="81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w="0">
              <a:noFill/>
            </a:ln>
          </p:spPr>
          <p:style>
            <a:lnRef idx="0"/>
            <a:fillRef idx="0"/>
            <a:effectRef idx="0"/>
            <a:fontRef idx="minor"/>
          </p:style>
        </p:sp>
        <p:sp>
          <p:nvSpPr>
            <p:cNvPr id="1008" name="Google Shape;1018;p50"/>
            <p:cNvSpPr/>
            <p:nvPr/>
          </p:nvSpPr>
          <p:spPr>
            <a:xfrm rot="10800000">
              <a:off x="15840" y="455400"/>
              <a:ext cx="38520" cy="50400"/>
            </a:xfrm>
            <a:custGeom>
              <a:avLst/>
              <a:gdLst/>
              <a:ahLst/>
              <a:rect l="l" t="t" r="r" b="b"/>
              <a:pathLst>
                <a:path w="620" h="811">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1009" name="Google Shape;1019;p50"/>
            <p:cNvSpPr/>
            <p:nvPr/>
          </p:nvSpPr>
          <p:spPr>
            <a:xfrm rot="10800000">
              <a:off x="746640" y="1008360"/>
              <a:ext cx="38520" cy="50400"/>
            </a:xfrm>
            <a:custGeom>
              <a:avLst/>
              <a:gdLst/>
              <a:ahLst/>
              <a:rect l="l" t="t" r="r" b="b"/>
              <a:pathLst>
                <a:path w="620" h="81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1010" name="Google Shape;1020;p50"/>
            <p:cNvSpPr/>
            <p:nvPr/>
          </p:nvSpPr>
          <p:spPr>
            <a:xfrm rot="10800000">
              <a:off x="356760" y="720000"/>
              <a:ext cx="38520" cy="51120"/>
            </a:xfrm>
            <a:custGeom>
              <a:avLst/>
              <a:gdLst/>
              <a:ahLst/>
              <a:rect l="l" t="t" r="r" b="b"/>
              <a:pathLst>
                <a:path w="620" h="822">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w="0">
              <a:noFill/>
            </a:ln>
          </p:spPr>
          <p:style>
            <a:lnRef idx="0"/>
            <a:fillRef idx="0"/>
            <a:effectRef idx="0"/>
            <a:fontRef idx="minor"/>
          </p:style>
        </p:sp>
        <p:sp>
          <p:nvSpPr>
            <p:cNvPr id="1011" name="Google Shape;1021;p50"/>
            <p:cNvSpPr/>
            <p:nvPr/>
          </p:nvSpPr>
          <p:spPr>
            <a:xfrm rot="10800000">
              <a:off x="136800" y="565200"/>
              <a:ext cx="18360" cy="21240"/>
            </a:xfrm>
            <a:custGeom>
              <a:avLst/>
              <a:gdLst/>
              <a:ahLst/>
              <a:rect l="l" t="t" r="r" b="b"/>
              <a:pathLst>
                <a:path w="298" h="346">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w="0">
              <a:noFill/>
            </a:ln>
          </p:spPr>
          <p:style>
            <a:lnRef idx="0"/>
            <a:fillRef idx="0"/>
            <a:effectRef idx="0"/>
            <a:fontRef idx="minor"/>
          </p:style>
        </p:sp>
        <p:sp>
          <p:nvSpPr>
            <p:cNvPr id="1012" name="Google Shape;1022;p50"/>
            <p:cNvSpPr/>
            <p:nvPr/>
          </p:nvSpPr>
          <p:spPr>
            <a:xfrm rot="10800000">
              <a:off x="511200" y="1100160"/>
              <a:ext cx="18360" cy="20520"/>
            </a:xfrm>
            <a:custGeom>
              <a:avLst/>
              <a:gdLst/>
              <a:ahLst/>
              <a:rect l="l" t="t" r="r" b="b"/>
              <a:pathLst>
                <a:path w="298" h="334">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w="0">
              <a:noFill/>
            </a:ln>
          </p:spPr>
          <p:style>
            <a:lnRef idx="0"/>
            <a:fillRef idx="0"/>
            <a:effectRef idx="0"/>
            <a:fontRef idx="minor"/>
          </p:style>
        </p:sp>
        <p:sp>
          <p:nvSpPr>
            <p:cNvPr id="1013" name="Google Shape;1023;p50"/>
            <p:cNvSpPr/>
            <p:nvPr/>
          </p:nvSpPr>
          <p:spPr>
            <a:xfrm rot="10800000">
              <a:off x="178920" y="814680"/>
              <a:ext cx="38520" cy="50400"/>
            </a:xfrm>
            <a:custGeom>
              <a:avLst/>
              <a:gdLst/>
              <a:ahLst/>
              <a:rect l="l" t="t" r="r" b="b"/>
              <a:pathLst>
                <a:path w="620" h="81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w="0">
              <a:noFill/>
            </a:ln>
          </p:spPr>
          <p:style>
            <a:lnRef idx="0"/>
            <a:fillRef idx="0"/>
            <a:effectRef idx="0"/>
            <a:fontRef idx="minor"/>
          </p:style>
        </p:sp>
        <p:sp>
          <p:nvSpPr>
            <p:cNvPr id="1014" name="Google Shape;1024;p50"/>
            <p:cNvSpPr/>
            <p:nvPr/>
          </p:nvSpPr>
          <p:spPr>
            <a:xfrm rot="10800000">
              <a:off x="7560" y="665280"/>
              <a:ext cx="38520" cy="50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1015" name="Google Shape;1025;p50"/>
            <p:cNvSpPr/>
            <p:nvPr/>
          </p:nvSpPr>
          <p:spPr>
            <a:xfrm rot="10800000">
              <a:off x="80280" y="159480"/>
              <a:ext cx="38520" cy="50400"/>
            </a:xfrm>
            <a:custGeom>
              <a:avLst/>
              <a:gdLst/>
              <a:ahLst/>
              <a:rect l="l" t="t" r="r" b="b"/>
              <a:pathLst>
                <a:path w="620" h="811">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w="0">
              <a:noFill/>
            </a:ln>
          </p:spPr>
          <p:style>
            <a:lnRef idx="0"/>
            <a:fillRef idx="0"/>
            <a:effectRef idx="0"/>
            <a:fontRef idx="minor"/>
          </p:style>
        </p:sp>
        <p:sp>
          <p:nvSpPr>
            <p:cNvPr id="1016" name="Google Shape;1026;p50"/>
            <p:cNvSpPr/>
            <p:nvPr/>
          </p:nvSpPr>
          <p:spPr>
            <a:xfrm rot="10800000">
              <a:off x="254160" y="276120"/>
              <a:ext cx="38520" cy="50400"/>
            </a:xfrm>
            <a:custGeom>
              <a:avLst/>
              <a:gdLst/>
              <a:ahLst/>
              <a:rect l="l" t="t" r="r" b="b"/>
              <a:pathLst>
                <a:path w="620" h="811">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w="0">
              <a:noFill/>
            </a:ln>
          </p:spPr>
          <p:style>
            <a:lnRef idx="0"/>
            <a:fillRef idx="0"/>
            <a:effectRef idx="0"/>
            <a:fontRef idx="minor"/>
          </p:style>
        </p:sp>
        <p:sp>
          <p:nvSpPr>
            <p:cNvPr id="1017" name="Google Shape;1027;p50"/>
            <p:cNvSpPr/>
            <p:nvPr/>
          </p:nvSpPr>
          <p:spPr>
            <a:xfrm rot="10800000">
              <a:off x="432720" y="172800"/>
              <a:ext cx="75960" cy="102960"/>
            </a:xfrm>
            <a:custGeom>
              <a:avLst/>
              <a:gdLst/>
              <a:ahLst/>
              <a:rect l="l" t="t" r="r" b="b"/>
              <a:pathLst>
                <a:path w="1215" h="1644">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w="0">
              <a:noFill/>
            </a:ln>
          </p:spPr>
          <p:style>
            <a:lnRef idx="0"/>
            <a:fillRef idx="0"/>
            <a:effectRef idx="0"/>
            <a:fontRef idx="minor"/>
          </p:style>
        </p:sp>
        <p:sp>
          <p:nvSpPr>
            <p:cNvPr id="1018" name="Google Shape;1028;p50"/>
            <p:cNvSpPr/>
            <p:nvPr/>
          </p:nvSpPr>
          <p:spPr>
            <a:xfrm rot="10800000">
              <a:off x="211680" y="-18000"/>
              <a:ext cx="75960" cy="103680"/>
            </a:xfrm>
            <a:custGeom>
              <a:avLst/>
              <a:gdLst/>
              <a:ahLst/>
              <a:rect l="l" t="t" r="r" b="b"/>
              <a:pathLst>
                <a:path w="1216" h="1656">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w="0">
              <a:noFill/>
            </a:ln>
          </p:spPr>
          <p:style>
            <a:lnRef idx="0"/>
            <a:fillRef idx="0"/>
            <a:effectRef idx="0"/>
            <a:fontRef idx="minor"/>
          </p:style>
        </p:sp>
        <p:sp>
          <p:nvSpPr>
            <p:cNvPr id="1019" name="Google Shape;1029;p50"/>
            <p:cNvSpPr/>
            <p:nvPr/>
          </p:nvSpPr>
          <p:spPr>
            <a:xfrm rot="10800000">
              <a:off x="-175320" y="519480"/>
              <a:ext cx="18360" cy="20520"/>
            </a:xfrm>
            <a:custGeom>
              <a:avLst/>
              <a:gdLst/>
              <a:ahLst/>
              <a:rect l="l" t="t" r="r" b="b"/>
              <a:pathLst>
                <a:path w="299" h="334">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w="0">
              <a:noFill/>
            </a:ln>
          </p:spPr>
          <p:style>
            <a:lnRef idx="0"/>
            <a:fillRef idx="0"/>
            <a:effectRef idx="0"/>
            <a:fontRef idx="minor"/>
          </p:style>
        </p:sp>
        <p:sp>
          <p:nvSpPr>
            <p:cNvPr id="1020" name="Google Shape;1030;p50"/>
            <p:cNvSpPr/>
            <p:nvPr/>
          </p:nvSpPr>
          <p:spPr>
            <a:xfrm rot="10800000">
              <a:off x="-174600" y="665640"/>
              <a:ext cx="18360" cy="21600"/>
            </a:xfrm>
            <a:custGeom>
              <a:avLst/>
              <a:gdLst/>
              <a:ahLst/>
              <a:rect l="l" t="t" r="r" b="b"/>
              <a:pathLst>
                <a:path w="299" h="347">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w="0">
              <a:noFill/>
            </a:ln>
          </p:spPr>
          <p:style>
            <a:lnRef idx="0"/>
            <a:fillRef idx="0"/>
            <a:effectRef idx="0"/>
            <a:fontRef idx="minor"/>
          </p:style>
        </p:sp>
        <p:sp>
          <p:nvSpPr>
            <p:cNvPr id="1021" name="Google Shape;1031;p50"/>
            <p:cNvSpPr/>
            <p:nvPr/>
          </p:nvSpPr>
          <p:spPr>
            <a:xfrm rot="10800000">
              <a:off x="-24840" y="151200"/>
              <a:ext cx="18360" cy="21240"/>
            </a:xfrm>
            <a:custGeom>
              <a:avLst/>
              <a:gdLst/>
              <a:ahLst/>
              <a:rect l="l" t="t" r="r" b="b"/>
              <a:pathLst>
                <a:path w="299" h="346">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w="0">
              <a:noFill/>
            </a:ln>
          </p:spPr>
          <p:style>
            <a:lnRef idx="0"/>
            <a:fillRef idx="0"/>
            <a:effectRef idx="0"/>
            <a:fontRef idx="minor"/>
          </p:style>
        </p:sp>
        <p:sp>
          <p:nvSpPr>
            <p:cNvPr id="1022" name="Google Shape;1032;p50"/>
            <p:cNvSpPr/>
            <p:nvPr/>
          </p:nvSpPr>
          <p:spPr>
            <a:xfrm rot="10800000">
              <a:off x="183240" y="138600"/>
              <a:ext cx="19080" cy="20520"/>
            </a:xfrm>
            <a:custGeom>
              <a:avLst/>
              <a:gdLst/>
              <a:ahLst/>
              <a:rect l="l" t="t" r="r" b="b"/>
              <a:pathLst>
                <a:path w="311" h="334">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023" name="Google Shape;1033;p50"/>
            <p:cNvSpPr/>
            <p:nvPr/>
          </p:nvSpPr>
          <p:spPr>
            <a:xfrm rot="10800000">
              <a:off x="-7560" y="329760"/>
              <a:ext cx="18360" cy="21240"/>
            </a:xfrm>
            <a:custGeom>
              <a:avLst/>
              <a:gdLst/>
              <a:ahLst/>
              <a:rect l="l" t="t" r="r" b="b"/>
              <a:pathLst>
                <a:path w="299" h="346">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w="0">
              <a:noFill/>
            </a:ln>
          </p:spPr>
          <p:style>
            <a:lnRef idx="0"/>
            <a:fillRef idx="0"/>
            <a:effectRef idx="0"/>
            <a:fontRef idx="minor"/>
          </p:style>
        </p:sp>
        <p:sp>
          <p:nvSpPr>
            <p:cNvPr id="1024" name="Google Shape;1034;p50"/>
            <p:cNvSpPr/>
            <p:nvPr/>
          </p:nvSpPr>
          <p:spPr>
            <a:xfrm rot="10800000">
              <a:off x="582480" y="-277200"/>
              <a:ext cx="48960" cy="42840"/>
            </a:xfrm>
            <a:custGeom>
              <a:avLst/>
              <a:gdLst/>
              <a:ahLst/>
              <a:rect l="l" t="t" r="r" b="b"/>
              <a:pathLst>
                <a:path w="787" h="691">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w="0">
              <a:noFill/>
            </a:ln>
          </p:spPr>
          <p:style>
            <a:lnRef idx="0"/>
            <a:fillRef idx="0"/>
            <a:effectRef idx="0"/>
            <a:fontRef idx="minor"/>
          </p:style>
        </p:sp>
        <p:sp>
          <p:nvSpPr>
            <p:cNvPr id="1025" name="Google Shape;1035;p50"/>
            <p:cNvSpPr/>
            <p:nvPr/>
          </p:nvSpPr>
          <p:spPr>
            <a:xfrm rot="10800000">
              <a:off x="758880" y="-61200"/>
              <a:ext cx="18360" cy="20520"/>
            </a:xfrm>
            <a:custGeom>
              <a:avLst/>
              <a:gdLst/>
              <a:ahLst/>
              <a:rect l="l" t="t" r="r" b="b"/>
              <a:pathLst>
                <a:path w="298" h="334">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w="0">
              <a:noFill/>
            </a:ln>
          </p:spPr>
          <p:style>
            <a:lnRef idx="0"/>
            <a:fillRef idx="0"/>
            <a:effectRef idx="0"/>
            <a:fontRef idx="minor"/>
          </p:style>
        </p:sp>
        <p:sp>
          <p:nvSpPr>
            <p:cNvPr id="1026" name="Google Shape;1036;p50"/>
            <p:cNvSpPr/>
            <p:nvPr/>
          </p:nvSpPr>
          <p:spPr>
            <a:xfrm rot="10800000">
              <a:off x="1045800" y="74160"/>
              <a:ext cx="17640" cy="20520"/>
            </a:xfrm>
            <a:custGeom>
              <a:avLst/>
              <a:gdLst/>
              <a:ahLst/>
              <a:rect l="l" t="t" r="r" b="b"/>
              <a:pathLst>
                <a:path w="287" h="334">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w="0">
              <a:noFill/>
            </a:ln>
          </p:spPr>
          <p:style>
            <a:lnRef idx="0"/>
            <a:fillRef idx="0"/>
            <a:effectRef idx="0"/>
            <a:fontRef idx="minor"/>
          </p:style>
        </p:sp>
        <p:sp>
          <p:nvSpPr>
            <p:cNvPr id="1027" name="Google Shape;1037;p50"/>
            <p:cNvSpPr/>
            <p:nvPr/>
          </p:nvSpPr>
          <p:spPr>
            <a:xfrm rot="10800000">
              <a:off x="901440" y="18000"/>
              <a:ext cx="48960" cy="42840"/>
            </a:xfrm>
            <a:custGeom>
              <a:avLst/>
              <a:gdLst/>
              <a:ahLst/>
              <a:rect l="l" t="t" r="r" b="b"/>
              <a:pathLst>
                <a:path w="787" h="691">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w="0">
              <a:noFill/>
            </a:ln>
          </p:spPr>
          <p:style>
            <a:lnRef idx="0"/>
            <a:fillRef idx="0"/>
            <a:effectRef idx="0"/>
            <a:fontRef idx="minor"/>
          </p:style>
        </p:sp>
        <p:sp>
          <p:nvSpPr>
            <p:cNvPr id="1028" name="Google Shape;1038;p50"/>
            <p:cNvSpPr/>
            <p:nvPr/>
          </p:nvSpPr>
          <p:spPr>
            <a:xfrm rot="10800000">
              <a:off x="734760" y="-383400"/>
              <a:ext cx="48960" cy="42480"/>
            </a:xfrm>
            <a:custGeom>
              <a:avLst/>
              <a:gdLst/>
              <a:ahLst/>
              <a:rect l="l" t="t" r="r" b="b"/>
              <a:pathLst>
                <a:path w="787" h="68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w="0">
              <a:noFill/>
            </a:ln>
          </p:spPr>
          <p:style>
            <a:lnRef idx="0"/>
            <a:fillRef idx="0"/>
            <a:effectRef idx="0"/>
            <a:fontRef idx="minor"/>
          </p:style>
        </p:sp>
        <p:sp>
          <p:nvSpPr>
            <p:cNvPr id="1029" name="Google Shape;1039;p50"/>
            <p:cNvSpPr/>
            <p:nvPr/>
          </p:nvSpPr>
          <p:spPr>
            <a:xfrm rot="10800000">
              <a:off x="933480" y="-267120"/>
              <a:ext cx="17640" cy="21600"/>
            </a:xfrm>
            <a:custGeom>
              <a:avLst/>
              <a:gdLst/>
              <a:ahLst/>
              <a:rect l="l" t="t" r="r" b="b"/>
              <a:pathLst>
                <a:path w="287" h="347">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w="0">
              <a:noFill/>
            </a:ln>
          </p:spPr>
          <p:style>
            <a:lnRef idx="0"/>
            <a:fillRef idx="0"/>
            <a:effectRef idx="0"/>
            <a:fontRef idx="minor"/>
          </p:style>
        </p:sp>
        <p:sp>
          <p:nvSpPr>
            <p:cNvPr id="1030" name="Google Shape;1040;p50"/>
            <p:cNvSpPr/>
            <p:nvPr/>
          </p:nvSpPr>
          <p:spPr>
            <a:xfrm rot="10800000">
              <a:off x="1125000" y="-222480"/>
              <a:ext cx="17640" cy="21240"/>
            </a:xfrm>
            <a:custGeom>
              <a:avLst/>
              <a:gdLst/>
              <a:ahLst/>
              <a:rect l="l" t="t" r="r" b="b"/>
              <a:pathLst>
                <a:path w="287" h="346">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031" name="Google Shape;1041;p50"/>
            <p:cNvSpPr/>
            <p:nvPr/>
          </p:nvSpPr>
          <p:spPr>
            <a:xfrm rot="10800000">
              <a:off x="1004040" y="-414720"/>
              <a:ext cx="17640" cy="21240"/>
            </a:xfrm>
            <a:custGeom>
              <a:avLst/>
              <a:gdLst/>
              <a:ahLst/>
              <a:rect l="l" t="t" r="r" b="b"/>
              <a:pathLst>
                <a:path w="287" h="346">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032" name="Google Shape;1042;p50"/>
            <p:cNvSpPr/>
            <p:nvPr/>
          </p:nvSpPr>
          <p:spPr>
            <a:xfrm rot="10800000">
              <a:off x="1221480" y="279000"/>
              <a:ext cx="17640" cy="20520"/>
            </a:xfrm>
            <a:custGeom>
              <a:avLst/>
              <a:gdLst/>
              <a:ahLst/>
              <a:rect l="l" t="t" r="r" b="b"/>
              <a:pathLst>
                <a:path w="286" h="334">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w="0">
              <a:noFill/>
            </a:ln>
          </p:spPr>
          <p:style>
            <a:lnRef idx="0"/>
            <a:fillRef idx="0"/>
            <a:effectRef idx="0"/>
            <a:fontRef idx="minor"/>
          </p:style>
        </p:sp>
        <p:sp>
          <p:nvSpPr>
            <p:cNvPr id="1033" name="Google Shape;1043;p50"/>
            <p:cNvSpPr/>
            <p:nvPr/>
          </p:nvSpPr>
          <p:spPr>
            <a:xfrm rot="10800000">
              <a:off x="976320" y="-97200"/>
              <a:ext cx="48960" cy="43200"/>
            </a:xfrm>
            <a:custGeom>
              <a:avLst/>
              <a:gdLst/>
              <a:ahLst/>
              <a:rect l="l" t="t" r="r" b="b"/>
              <a:pathLst>
                <a:path w="786" h="692">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w="0">
              <a:noFill/>
            </a:ln>
          </p:spPr>
          <p:style>
            <a:lnRef idx="0"/>
            <a:fillRef idx="0"/>
            <a:effectRef idx="0"/>
            <a:fontRef idx="minor"/>
          </p:style>
        </p:sp>
        <p:sp>
          <p:nvSpPr>
            <p:cNvPr id="1034" name="Google Shape;1044;p50"/>
            <p:cNvSpPr/>
            <p:nvPr/>
          </p:nvSpPr>
          <p:spPr>
            <a:xfrm rot="10800000">
              <a:off x="1195200" y="75600"/>
              <a:ext cx="18360" cy="21240"/>
            </a:xfrm>
            <a:custGeom>
              <a:avLst/>
              <a:gdLst/>
              <a:ahLst/>
              <a:rect l="l" t="t" r="r" b="b"/>
              <a:pathLst>
                <a:path w="299" h="346">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w="0">
              <a:noFill/>
            </a:ln>
          </p:spPr>
          <p:style>
            <a:lnRef idx="0"/>
            <a:fillRef idx="0"/>
            <a:effectRef idx="0"/>
            <a:fontRef idx="minor"/>
          </p:style>
        </p:sp>
        <p:sp>
          <p:nvSpPr>
            <p:cNvPr id="1035" name="Google Shape;1045;p50"/>
            <p:cNvSpPr/>
            <p:nvPr/>
          </p:nvSpPr>
          <p:spPr>
            <a:xfrm rot="10800000">
              <a:off x="1393200" y="749880"/>
              <a:ext cx="17640" cy="21240"/>
            </a:xfrm>
            <a:custGeom>
              <a:avLst/>
              <a:gdLst/>
              <a:ahLst/>
              <a:rect l="l" t="t" r="r" b="b"/>
              <a:pathLst>
                <a:path w="287" h="346">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w="0">
              <a:noFill/>
            </a:ln>
          </p:spPr>
          <p:style>
            <a:lnRef idx="0"/>
            <a:fillRef idx="0"/>
            <a:effectRef idx="0"/>
            <a:fontRef idx="minor"/>
          </p:style>
        </p:sp>
        <p:sp>
          <p:nvSpPr>
            <p:cNvPr id="1036" name="Google Shape;1046;p50"/>
            <p:cNvSpPr/>
            <p:nvPr/>
          </p:nvSpPr>
          <p:spPr>
            <a:xfrm rot="10800000">
              <a:off x="1141560" y="650160"/>
              <a:ext cx="18360" cy="21600"/>
            </a:xfrm>
            <a:custGeom>
              <a:avLst/>
              <a:gdLst/>
              <a:ahLst/>
              <a:rect l="l" t="t" r="r" b="b"/>
              <a:pathLst>
                <a:path w="298" h="347">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w="0">
              <a:noFill/>
            </a:ln>
          </p:spPr>
          <p:style>
            <a:lnRef idx="0"/>
            <a:fillRef idx="0"/>
            <a:effectRef idx="0"/>
            <a:fontRef idx="minor"/>
          </p:style>
        </p:sp>
        <p:sp>
          <p:nvSpPr>
            <p:cNvPr id="1037" name="Google Shape;1047;p50"/>
            <p:cNvSpPr/>
            <p:nvPr/>
          </p:nvSpPr>
          <p:spPr>
            <a:xfrm rot="10800000">
              <a:off x="996480" y="899280"/>
              <a:ext cx="17640" cy="21240"/>
            </a:xfrm>
            <a:custGeom>
              <a:avLst/>
              <a:gdLst/>
              <a:ahLst/>
              <a:rect l="l" t="t" r="r" b="b"/>
              <a:pathLst>
                <a:path w="287" h="346">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w="0">
              <a:noFill/>
            </a:ln>
          </p:spPr>
          <p:style>
            <a:lnRef idx="0"/>
            <a:fillRef idx="0"/>
            <a:effectRef idx="0"/>
            <a:fontRef idx="minor"/>
          </p:style>
        </p:sp>
        <p:sp>
          <p:nvSpPr>
            <p:cNvPr id="1038" name="Google Shape;1048;p50"/>
            <p:cNvSpPr/>
            <p:nvPr/>
          </p:nvSpPr>
          <p:spPr>
            <a:xfrm rot="10800000">
              <a:off x="1417320" y="980640"/>
              <a:ext cx="18360" cy="20520"/>
            </a:xfrm>
            <a:custGeom>
              <a:avLst/>
              <a:gdLst/>
              <a:ahLst/>
              <a:rect l="l" t="t" r="r" b="b"/>
              <a:pathLst>
                <a:path w="299" h="334">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w="0">
              <a:noFill/>
            </a:ln>
          </p:spPr>
          <p:style>
            <a:lnRef idx="0"/>
            <a:fillRef idx="0"/>
            <a:effectRef idx="0"/>
            <a:fontRef idx="minor"/>
          </p:style>
        </p:sp>
        <p:sp>
          <p:nvSpPr>
            <p:cNvPr id="1039" name="Google Shape;1049;p50"/>
            <p:cNvSpPr/>
            <p:nvPr/>
          </p:nvSpPr>
          <p:spPr>
            <a:xfrm rot="10800000">
              <a:off x="1368000" y="115920"/>
              <a:ext cx="17640" cy="20520"/>
            </a:xfrm>
            <a:custGeom>
              <a:avLst/>
              <a:gdLst/>
              <a:ahLst/>
              <a:rect l="l" t="t" r="r" b="b"/>
              <a:pathLst>
                <a:path w="287" h="335">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w="0">
              <a:noFill/>
            </a:ln>
          </p:spPr>
          <p:style>
            <a:lnRef idx="0"/>
            <a:fillRef idx="0"/>
            <a:effectRef idx="0"/>
            <a:fontRef idx="minor"/>
          </p:style>
        </p:sp>
        <p:sp>
          <p:nvSpPr>
            <p:cNvPr id="1040" name="Google Shape;1050;p50"/>
            <p:cNvSpPr/>
            <p:nvPr/>
          </p:nvSpPr>
          <p:spPr>
            <a:xfrm rot="10800000">
              <a:off x="1283400" y="870120"/>
              <a:ext cx="17640" cy="21240"/>
            </a:xfrm>
            <a:custGeom>
              <a:avLst/>
              <a:gdLst/>
              <a:ahLst/>
              <a:rect l="l" t="t" r="r" b="b"/>
              <a:pathLst>
                <a:path w="287" h="346">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w="0">
              <a:noFill/>
            </a:ln>
          </p:spPr>
          <p:style>
            <a:lnRef idx="0"/>
            <a:fillRef idx="0"/>
            <a:effectRef idx="0"/>
            <a:fontRef idx="minor"/>
          </p:style>
        </p:sp>
        <p:sp>
          <p:nvSpPr>
            <p:cNvPr id="1041" name="Google Shape;1051;p50"/>
            <p:cNvSpPr/>
            <p:nvPr/>
          </p:nvSpPr>
          <p:spPr>
            <a:xfrm rot="10800000">
              <a:off x="1204200" y="1116000"/>
              <a:ext cx="18360" cy="20520"/>
            </a:xfrm>
            <a:custGeom>
              <a:avLst/>
              <a:gdLst/>
              <a:ahLst/>
              <a:rect l="l" t="t" r="r" b="b"/>
              <a:pathLst>
                <a:path w="299" h="334">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w="0">
              <a:noFill/>
            </a:ln>
          </p:spPr>
          <p:style>
            <a:lnRef idx="0"/>
            <a:fillRef idx="0"/>
            <a:effectRef idx="0"/>
            <a:fontRef idx="minor"/>
          </p:style>
        </p:sp>
        <p:sp>
          <p:nvSpPr>
            <p:cNvPr id="1042" name="Google Shape;1052;p50"/>
            <p:cNvSpPr/>
            <p:nvPr/>
          </p:nvSpPr>
          <p:spPr>
            <a:xfrm rot="10800000">
              <a:off x="-17280" y="117000"/>
              <a:ext cx="57240" cy="74520"/>
            </a:xfrm>
            <a:custGeom>
              <a:avLst/>
              <a:gdLst/>
              <a:ahLst/>
              <a:rect l="l" t="t" r="r" b="b"/>
              <a:pathLst>
                <a:path w="918" h="1192">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w="0">
              <a:noFill/>
            </a:ln>
          </p:spPr>
          <p:style>
            <a:lnRef idx="0"/>
            <a:fillRef idx="0"/>
            <a:effectRef idx="0"/>
            <a:fontRef idx="minor"/>
          </p:style>
        </p:sp>
        <p:sp>
          <p:nvSpPr>
            <p:cNvPr id="1043" name="Google Shape;1053;p50"/>
            <p:cNvSpPr/>
            <p:nvPr/>
          </p:nvSpPr>
          <p:spPr>
            <a:xfrm rot="10800000">
              <a:off x="124920" y="228600"/>
              <a:ext cx="66960" cy="61920"/>
            </a:xfrm>
            <a:custGeom>
              <a:avLst/>
              <a:gdLst/>
              <a:ahLst/>
              <a:rect l="l" t="t" r="r" b="b"/>
              <a:pathLst>
                <a:path w="1073" h="99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w="0">
              <a:noFill/>
            </a:ln>
          </p:spPr>
          <p:style>
            <a:lnRef idx="0"/>
            <a:fillRef idx="0"/>
            <a:effectRef idx="0"/>
            <a:fontRef idx="minor"/>
          </p:style>
        </p:sp>
        <p:sp>
          <p:nvSpPr>
            <p:cNvPr id="1044" name="Google Shape;1054;p50"/>
            <p:cNvSpPr/>
            <p:nvPr/>
          </p:nvSpPr>
          <p:spPr>
            <a:xfrm rot="10800000">
              <a:off x="304200" y="539640"/>
              <a:ext cx="33480" cy="30960"/>
            </a:xfrm>
            <a:custGeom>
              <a:avLst/>
              <a:gdLst/>
              <a:ahLst/>
              <a:rect l="l" t="t" r="r" b="b"/>
              <a:pathLst>
                <a:path w="537" h="501">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w="0">
              <a:noFill/>
            </a:ln>
          </p:spPr>
          <p:style>
            <a:lnRef idx="0"/>
            <a:fillRef idx="0"/>
            <a:effectRef idx="0"/>
            <a:fontRef idx="minor"/>
          </p:style>
        </p:sp>
        <p:sp>
          <p:nvSpPr>
            <p:cNvPr id="1045" name="Google Shape;1055;p50"/>
            <p:cNvSpPr/>
            <p:nvPr/>
          </p:nvSpPr>
          <p:spPr>
            <a:xfrm rot="10800000">
              <a:off x="-66600" y="254880"/>
              <a:ext cx="57960" cy="74520"/>
            </a:xfrm>
            <a:custGeom>
              <a:avLst/>
              <a:gdLst/>
              <a:ahLst/>
              <a:rect l="l" t="t" r="r" b="b"/>
              <a:pathLst>
                <a:path w="930" h="1192">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w="0">
              <a:noFill/>
            </a:ln>
          </p:spPr>
          <p:style>
            <a:lnRef idx="0"/>
            <a:fillRef idx="0"/>
            <a:effectRef idx="0"/>
            <a:fontRef idx="minor"/>
          </p:style>
        </p:sp>
        <p:sp>
          <p:nvSpPr>
            <p:cNvPr id="1046" name="Google Shape;1056;p50"/>
            <p:cNvSpPr/>
            <p:nvPr/>
          </p:nvSpPr>
          <p:spPr>
            <a:xfrm rot="10800000">
              <a:off x="119880" y="38520"/>
              <a:ext cx="57240" cy="74520"/>
            </a:xfrm>
            <a:custGeom>
              <a:avLst/>
              <a:gdLst/>
              <a:ahLst/>
              <a:rect l="l" t="t" r="r" b="b"/>
              <a:pathLst>
                <a:path w="918" h="1192">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w="0">
              <a:noFill/>
            </a:ln>
          </p:spPr>
          <p:style>
            <a:lnRef idx="0"/>
            <a:fillRef idx="0"/>
            <a:effectRef idx="0"/>
            <a:fontRef idx="minor"/>
          </p:style>
        </p:sp>
        <p:sp>
          <p:nvSpPr>
            <p:cNvPr id="1047" name="Google Shape;1057;p50"/>
            <p:cNvSpPr/>
            <p:nvPr/>
          </p:nvSpPr>
          <p:spPr>
            <a:xfrm rot="10800000">
              <a:off x="-71280" y="-45000"/>
              <a:ext cx="57240" cy="74520"/>
            </a:xfrm>
            <a:custGeom>
              <a:avLst/>
              <a:gdLst/>
              <a:ahLst/>
              <a:rect l="l" t="t" r="r" b="b"/>
              <a:pathLst>
                <a:path w="918" h="1191">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048" name="Google Shape;1058;p50"/>
            <p:cNvSpPr/>
            <p:nvPr/>
          </p:nvSpPr>
          <p:spPr>
            <a:xfrm rot="10800000">
              <a:off x="-317520" y="475200"/>
              <a:ext cx="57240" cy="74520"/>
            </a:xfrm>
            <a:custGeom>
              <a:avLst/>
              <a:gdLst/>
              <a:ahLst/>
              <a:rect l="l" t="t" r="r" b="b"/>
              <a:pathLst>
                <a:path w="918" h="1192">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w="0">
              <a:noFill/>
            </a:ln>
          </p:spPr>
          <p:style>
            <a:lnRef idx="0"/>
            <a:fillRef idx="0"/>
            <a:effectRef idx="0"/>
            <a:fontRef idx="minor"/>
          </p:style>
        </p:sp>
        <p:sp>
          <p:nvSpPr>
            <p:cNvPr id="1049" name="Google Shape;1059;p50"/>
            <p:cNvSpPr/>
            <p:nvPr/>
          </p:nvSpPr>
          <p:spPr>
            <a:xfrm rot="10800000">
              <a:off x="6840" y="480600"/>
              <a:ext cx="57240" cy="74520"/>
            </a:xfrm>
            <a:custGeom>
              <a:avLst/>
              <a:gdLst/>
              <a:ahLst/>
              <a:rect l="l" t="t" r="r" b="b"/>
              <a:pathLst>
                <a:path w="918" h="1191">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050" name="Google Shape;1060;p50"/>
            <p:cNvSpPr/>
            <p:nvPr/>
          </p:nvSpPr>
          <p:spPr>
            <a:xfrm rot="10800000">
              <a:off x="-104760" y="275760"/>
              <a:ext cx="66960" cy="61920"/>
            </a:xfrm>
            <a:custGeom>
              <a:avLst/>
              <a:gdLst/>
              <a:ahLst/>
              <a:rect l="l" t="t" r="r" b="b"/>
              <a:pathLst>
                <a:path w="1073" h="99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w="0">
              <a:noFill/>
            </a:ln>
          </p:spPr>
          <p:style>
            <a:lnRef idx="0"/>
            <a:fillRef idx="0"/>
            <a:effectRef idx="0"/>
            <a:fontRef idx="minor"/>
          </p:style>
        </p:sp>
        <p:sp>
          <p:nvSpPr>
            <p:cNvPr id="1051" name="Google Shape;1061;p50"/>
            <p:cNvSpPr/>
            <p:nvPr/>
          </p:nvSpPr>
          <p:spPr>
            <a:xfrm rot="10800000">
              <a:off x="41760" y="-100080"/>
              <a:ext cx="66240" cy="61560"/>
            </a:xfrm>
            <a:custGeom>
              <a:avLst/>
              <a:gdLst/>
              <a:ahLst/>
              <a:rect l="l" t="t" r="r" b="b"/>
              <a:pathLst>
                <a:path w="1060" h="989">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w="0">
              <a:noFill/>
            </a:ln>
          </p:spPr>
          <p:style>
            <a:lnRef idx="0"/>
            <a:fillRef idx="0"/>
            <a:effectRef idx="0"/>
            <a:fontRef idx="minor"/>
          </p:style>
        </p:sp>
        <p:sp>
          <p:nvSpPr>
            <p:cNvPr id="1052" name="Google Shape;1062;p50"/>
            <p:cNvSpPr/>
            <p:nvPr/>
          </p:nvSpPr>
          <p:spPr>
            <a:xfrm rot="10800000">
              <a:off x="-159480" y="483480"/>
              <a:ext cx="66960" cy="62640"/>
            </a:xfrm>
            <a:custGeom>
              <a:avLst/>
              <a:gdLst/>
              <a:ahLst/>
              <a:rect l="l" t="t" r="r" b="b"/>
              <a:pathLst>
                <a:path w="1073" h="1001">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w="0">
              <a:noFill/>
            </a:ln>
          </p:spPr>
          <p:style>
            <a:lnRef idx="0"/>
            <a:fillRef idx="0"/>
            <a:effectRef idx="0"/>
            <a:fontRef idx="minor"/>
          </p:style>
        </p:sp>
        <p:sp>
          <p:nvSpPr>
            <p:cNvPr id="1053" name="Google Shape;1063;p50"/>
            <p:cNvSpPr/>
            <p:nvPr/>
          </p:nvSpPr>
          <p:spPr>
            <a:xfrm rot="10800000">
              <a:off x="-213840" y="380160"/>
              <a:ext cx="66960" cy="62640"/>
            </a:xfrm>
            <a:custGeom>
              <a:avLst/>
              <a:gdLst/>
              <a:ahLst/>
              <a:rect l="l" t="t" r="r" b="b"/>
              <a:pathLst>
                <a:path w="1072" h="1001">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w="0">
              <a:noFill/>
            </a:ln>
          </p:spPr>
          <p:style>
            <a:lnRef idx="0"/>
            <a:fillRef idx="0"/>
            <a:effectRef idx="0"/>
            <a:fontRef idx="minor"/>
          </p:style>
        </p:sp>
        <p:sp>
          <p:nvSpPr>
            <p:cNvPr id="1054" name="Google Shape;1064;p50"/>
            <p:cNvSpPr/>
            <p:nvPr/>
          </p:nvSpPr>
          <p:spPr>
            <a:xfrm rot="10800000">
              <a:off x="90720" y="-205920"/>
              <a:ext cx="39240" cy="50400"/>
            </a:xfrm>
            <a:custGeom>
              <a:avLst/>
              <a:gdLst/>
              <a:ahLst/>
              <a:rect l="l" t="t" r="r" b="b"/>
              <a:pathLst>
                <a:path w="632" h="811">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w="0">
              <a:noFill/>
            </a:ln>
          </p:spPr>
          <p:style>
            <a:lnRef idx="0"/>
            <a:fillRef idx="0"/>
            <a:effectRef idx="0"/>
            <a:fontRef idx="minor"/>
          </p:style>
        </p:sp>
        <p:sp>
          <p:nvSpPr>
            <p:cNvPr id="1055" name="Google Shape;1065;p50"/>
            <p:cNvSpPr/>
            <p:nvPr/>
          </p:nvSpPr>
          <p:spPr>
            <a:xfrm rot="10800000">
              <a:off x="117360" y="552600"/>
              <a:ext cx="45360" cy="42840"/>
            </a:xfrm>
            <a:custGeom>
              <a:avLst/>
              <a:gdLst/>
              <a:ahLst/>
              <a:rect l="l" t="t" r="r" b="b"/>
              <a:pathLst>
                <a:path w="727" h="691">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w="0">
              <a:noFill/>
            </a:ln>
          </p:spPr>
          <p:style>
            <a:lnRef idx="0"/>
            <a:fillRef idx="0"/>
            <a:effectRef idx="0"/>
            <a:fontRef idx="minor"/>
          </p:style>
        </p:sp>
        <p:sp>
          <p:nvSpPr>
            <p:cNvPr id="1056" name="Google Shape;1066;p50"/>
            <p:cNvSpPr/>
            <p:nvPr/>
          </p:nvSpPr>
          <p:spPr>
            <a:xfrm rot="10800000">
              <a:off x="29160" y="384840"/>
              <a:ext cx="44640" cy="43920"/>
            </a:xfrm>
            <a:custGeom>
              <a:avLst/>
              <a:gdLst/>
              <a:ahLst/>
              <a:rect l="l" t="t" r="r" b="b"/>
              <a:pathLst>
                <a:path w="716" h="703">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w="0">
              <a:noFill/>
            </a:ln>
          </p:spPr>
          <p:style>
            <a:lnRef idx="0"/>
            <a:fillRef idx="0"/>
            <a:effectRef idx="0"/>
            <a:fontRef idx="minor"/>
          </p:style>
        </p:sp>
        <p:sp>
          <p:nvSpPr>
            <p:cNvPr id="1057" name="Google Shape;1067;p50"/>
            <p:cNvSpPr/>
            <p:nvPr/>
          </p:nvSpPr>
          <p:spPr>
            <a:xfrm rot="10800000">
              <a:off x="176400" y="428760"/>
              <a:ext cx="44640" cy="43200"/>
            </a:xfrm>
            <a:custGeom>
              <a:avLst/>
              <a:gdLst/>
              <a:ahLst/>
              <a:rect l="l" t="t" r="r" b="b"/>
              <a:pathLst>
                <a:path w="715" h="692">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058" name="Google Shape;1068;p50"/>
            <p:cNvSpPr/>
            <p:nvPr/>
          </p:nvSpPr>
          <p:spPr>
            <a:xfrm rot="10800000">
              <a:off x="-39240" y="696960"/>
              <a:ext cx="93240" cy="90720"/>
            </a:xfrm>
            <a:custGeom>
              <a:avLst/>
              <a:gdLst/>
              <a:ahLst/>
              <a:rect l="l" t="t" r="r" b="b"/>
              <a:pathLst>
                <a:path w="1489" h="1453">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w="0">
              <a:noFill/>
            </a:ln>
          </p:spPr>
          <p:style>
            <a:lnRef idx="0"/>
            <a:fillRef idx="0"/>
            <a:effectRef idx="0"/>
            <a:fontRef idx="minor"/>
          </p:style>
        </p:sp>
        <p:sp>
          <p:nvSpPr>
            <p:cNvPr id="1059" name="Google Shape;1069;p50"/>
            <p:cNvSpPr/>
            <p:nvPr/>
          </p:nvSpPr>
          <p:spPr>
            <a:xfrm rot="10800000">
              <a:off x="225000" y="680400"/>
              <a:ext cx="45360" cy="42840"/>
            </a:xfrm>
            <a:custGeom>
              <a:avLst/>
              <a:gdLst/>
              <a:ahLst/>
              <a:rect l="l" t="t" r="r" b="b"/>
              <a:pathLst>
                <a:path w="727" h="691">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w="0">
              <a:noFill/>
            </a:ln>
          </p:spPr>
          <p:style>
            <a:lnRef idx="0"/>
            <a:fillRef idx="0"/>
            <a:effectRef idx="0"/>
            <a:fontRef idx="minor"/>
          </p:style>
        </p:sp>
        <p:sp>
          <p:nvSpPr>
            <p:cNvPr id="1060" name="Google Shape;1070;p50"/>
            <p:cNvSpPr/>
            <p:nvPr/>
          </p:nvSpPr>
          <p:spPr>
            <a:xfrm rot="10800000">
              <a:off x="-246600" y="659880"/>
              <a:ext cx="57240" cy="74520"/>
            </a:xfrm>
            <a:custGeom>
              <a:avLst/>
              <a:gdLst/>
              <a:ahLst/>
              <a:rect l="l" t="t" r="r" b="b"/>
              <a:pathLst>
                <a:path w="918" h="1192">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w="0">
              <a:noFill/>
            </a:ln>
          </p:spPr>
          <p:style>
            <a:lnRef idx="0"/>
            <a:fillRef idx="0"/>
            <a:effectRef idx="0"/>
            <a:fontRef idx="minor"/>
          </p:style>
        </p:sp>
        <p:sp>
          <p:nvSpPr>
            <p:cNvPr id="1061" name="Google Shape;1071;p50"/>
            <p:cNvSpPr/>
            <p:nvPr/>
          </p:nvSpPr>
          <p:spPr>
            <a:xfrm rot="10800000">
              <a:off x="-81000" y="1064880"/>
              <a:ext cx="45360" cy="43200"/>
            </a:xfrm>
            <a:custGeom>
              <a:avLst/>
              <a:gdLst/>
              <a:ahLst/>
              <a:rect l="l" t="t" r="r" b="b"/>
              <a:pathLst>
                <a:path w="727" h="692">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w="0">
              <a:noFill/>
            </a:ln>
          </p:spPr>
          <p:style>
            <a:lnRef idx="0"/>
            <a:fillRef idx="0"/>
            <a:effectRef idx="0"/>
            <a:fontRef idx="minor"/>
          </p:style>
        </p:sp>
        <p:sp>
          <p:nvSpPr>
            <p:cNvPr id="1062" name="Google Shape;1072;p50"/>
            <p:cNvSpPr/>
            <p:nvPr/>
          </p:nvSpPr>
          <p:spPr>
            <a:xfrm rot="10800000">
              <a:off x="178560" y="1003680"/>
              <a:ext cx="45360" cy="43200"/>
            </a:xfrm>
            <a:custGeom>
              <a:avLst/>
              <a:gdLst/>
              <a:ahLst/>
              <a:rect l="l" t="t" r="r" b="b"/>
              <a:pathLst>
                <a:path w="727" h="692">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063" name="Google Shape;1073;p50"/>
            <p:cNvSpPr/>
            <p:nvPr/>
          </p:nvSpPr>
          <p:spPr>
            <a:xfrm rot="10800000">
              <a:off x="379080" y="95112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w="0">
              <a:noFill/>
            </a:ln>
          </p:spPr>
          <p:style>
            <a:lnRef idx="0"/>
            <a:fillRef idx="0"/>
            <a:effectRef idx="0"/>
            <a:fontRef idx="minor"/>
          </p:style>
        </p:sp>
        <p:sp>
          <p:nvSpPr>
            <p:cNvPr id="1064" name="Google Shape;1074;p50"/>
            <p:cNvSpPr/>
            <p:nvPr/>
          </p:nvSpPr>
          <p:spPr>
            <a:xfrm rot="10800000">
              <a:off x="-109800" y="-195480"/>
              <a:ext cx="34200" cy="31680"/>
            </a:xfrm>
            <a:custGeom>
              <a:avLst/>
              <a:gdLst/>
              <a:ahLst/>
              <a:rect l="l" t="t" r="r" b="b"/>
              <a:pathLst>
                <a:path w="548" h="513">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w="0">
              <a:noFill/>
            </a:ln>
          </p:spPr>
          <p:style>
            <a:lnRef idx="0"/>
            <a:fillRef idx="0"/>
            <a:effectRef idx="0"/>
            <a:fontRef idx="minor"/>
          </p:style>
        </p:sp>
        <p:sp>
          <p:nvSpPr>
            <p:cNvPr id="1065" name="Google Shape;1075;p50"/>
            <p:cNvSpPr/>
            <p:nvPr/>
          </p:nvSpPr>
          <p:spPr>
            <a:xfrm rot="10800000">
              <a:off x="-90720" y="85392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w="0">
              <a:noFill/>
            </a:ln>
          </p:spPr>
          <p:style>
            <a:lnRef idx="0"/>
            <a:fillRef idx="0"/>
            <a:effectRef idx="0"/>
            <a:fontRef idx="minor"/>
          </p:style>
        </p:sp>
        <p:sp>
          <p:nvSpPr>
            <p:cNvPr id="1066" name="Google Shape;1076;p50"/>
            <p:cNvSpPr/>
            <p:nvPr/>
          </p:nvSpPr>
          <p:spPr>
            <a:xfrm rot="10800000">
              <a:off x="327240" y="1020240"/>
              <a:ext cx="45360" cy="43920"/>
            </a:xfrm>
            <a:custGeom>
              <a:avLst/>
              <a:gdLst/>
              <a:ahLst/>
              <a:rect l="l" t="t" r="r" b="b"/>
              <a:pathLst>
                <a:path w="727" h="703">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w="0">
              <a:noFill/>
            </a:ln>
          </p:spPr>
          <p:style>
            <a:lnRef idx="0"/>
            <a:fillRef idx="0"/>
            <a:effectRef idx="0"/>
            <a:fontRef idx="minor"/>
          </p:style>
        </p:sp>
        <p:sp>
          <p:nvSpPr>
            <p:cNvPr id="1067" name="Google Shape;1077;p50"/>
            <p:cNvSpPr/>
            <p:nvPr/>
          </p:nvSpPr>
          <p:spPr>
            <a:xfrm rot="10800000">
              <a:off x="371520" y="1157040"/>
              <a:ext cx="16920" cy="21240"/>
            </a:xfrm>
            <a:custGeom>
              <a:avLst/>
              <a:gdLst/>
              <a:ahLst/>
              <a:rect l="l" t="t" r="r" b="b"/>
              <a:pathLst>
                <a:path w="275" h="346">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w="0">
              <a:noFill/>
            </a:ln>
          </p:spPr>
          <p:style>
            <a:lnRef idx="0"/>
            <a:fillRef idx="0"/>
            <a:effectRef idx="0"/>
            <a:fontRef idx="minor"/>
          </p:style>
        </p:sp>
        <p:sp>
          <p:nvSpPr>
            <p:cNvPr id="1068" name="Google Shape;1078;p50"/>
            <p:cNvSpPr/>
            <p:nvPr/>
          </p:nvSpPr>
          <p:spPr>
            <a:xfrm rot="10800000">
              <a:off x="88200" y="789480"/>
              <a:ext cx="16920" cy="21240"/>
            </a:xfrm>
            <a:custGeom>
              <a:avLst/>
              <a:gdLst/>
              <a:ahLst/>
              <a:rect l="l" t="t" r="r" b="b"/>
              <a:pathLst>
                <a:path w="275" h="346">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069" name="Google Shape;1079;p50"/>
            <p:cNvSpPr/>
            <p:nvPr/>
          </p:nvSpPr>
          <p:spPr>
            <a:xfrm rot="10800000">
              <a:off x="284040" y="829800"/>
              <a:ext cx="16920" cy="21960"/>
            </a:xfrm>
            <a:custGeom>
              <a:avLst/>
              <a:gdLst/>
              <a:ahLst/>
              <a:rect l="l" t="t" r="r" b="b"/>
              <a:pathLst>
                <a:path w="275" h="358">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w="0">
              <a:noFill/>
            </a:ln>
          </p:spPr>
          <p:style>
            <a:lnRef idx="0"/>
            <a:fillRef idx="0"/>
            <a:effectRef idx="0"/>
            <a:fontRef idx="minor"/>
          </p:style>
        </p:sp>
        <p:sp>
          <p:nvSpPr>
            <p:cNvPr id="1070" name="Google Shape;1080;p50"/>
            <p:cNvSpPr/>
            <p:nvPr/>
          </p:nvSpPr>
          <p:spPr>
            <a:xfrm rot="10800000">
              <a:off x="235440" y="104040"/>
              <a:ext cx="16920" cy="21960"/>
            </a:xfrm>
            <a:custGeom>
              <a:avLst/>
              <a:gdLst/>
              <a:ahLst/>
              <a:rect l="l" t="t" r="r" b="b"/>
              <a:pathLst>
                <a:path w="275" h="358">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w="0">
              <a:noFill/>
            </a:ln>
          </p:spPr>
          <p:style>
            <a:lnRef idx="0"/>
            <a:fillRef idx="0"/>
            <a:effectRef idx="0"/>
            <a:fontRef idx="minor"/>
          </p:style>
        </p:sp>
        <p:sp>
          <p:nvSpPr>
            <p:cNvPr id="1071" name="Google Shape;1081;p50"/>
            <p:cNvSpPr/>
            <p:nvPr/>
          </p:nvSpPr>
          <p:spPr>
            <a:xfrm rot="10800000">
              <a:off x="-456120" y="253080"/>
              <a:ext cx="93240" cy="89280"/>
            </a:xfrm>
            <a:custGeom>
              <a:avLst/>
              <a:gdLst/>
              <a:ahLst/>
              <a:rect l="l" t="t" r="r" b="b"/>
              <a:pathLst>
                <a:path w="1489" h="143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w="0">
              <a:noFill/>
            </a:ln>
          </p:spPr>
          <p:style>
            <a:lnRef idx="0"/>
            <a:fillRef idx="0"/>
            <a:effectRef idx="0"/>
            <a:fontRef idx="minor"/>
          </p:style>
        </p:sp>
        <p:sp>
          <p:nvSpPr>
            <p:cNvPr id="1072" name="Google Shape;1082;p50"/>
            <p:cNvSpPr/>
            <p:nvPr/>
          </p:nvSpPr>
          <p:spPr>
            <a:xfrm rot="10800000">
              <a:off x="-511200" y="372960"/>
              <a:ext cx="45360" cy="43200"/>
            </a:xfrm>
            <a:custGeom>
              <a:avLst/>
              <a:gdLst/>
              <a:ahLst/>
              <a:rect l="l" t="t" r="r" b="b"/>
              <a:pathLst>
                <a:path w="727" h="692">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073" name="Google Shape;1083;p50"/>
            <p:cNvSpPr/>
            <p:nvPr/>
          </p:nvSpPr>
          <p:spPr>
            <a:xfrm rot="10800000">
              <a:off x="-493200" y="583200"/>
              <a:ext cx="16920" cy="21960"/>
            </a:xfrm>
            <a:custGeom>
              <a:avLst/>
              <a:gdLst/>
              <a:ahLst/>
              <a:rect l="l" t="t" r="r" b="b"/>
              <a:pathLst>
                <a:path w="275" h="358">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w="0">
              <a:noFill/>
            </a:ln>
          </p:spPr>
          <p:style>
            <a:lnRef idx="0"/>
            <a:fillRef idx="0"/>
            <a:effectRef idx="0"/>
            <a:fontRef idx="minor"/>
          </p:style>
        </p:sp>
        <p:sp>
          <p:nvSpPr>
            <p:cNvPr id="1074" name="Google Shape;1084;p50"/>
            <p:cNvSpPr/>
            <p:nvPr/>
          </p:nvSpPr>
          <p:spPr>
            <a:xfrm rot="10800000">
              <a:off x="-466200" y="719280"/>
              <a:ext cx="45360" cy="42840"/>
            </a:xfrm>
            <a:custGeom>
              <a:avLst/>
              <a:gdLst/>
              <a:ahLst/>
              <a:rect l="l" t="t" r="r" b="b"/>
              <a:pathLst>
                <a:path w="728" h="691">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075" name="Google Shape;1085;p50"/>
            <p:cNvSpPr/>
            <p:nvPr/>
          </p:nvSpPr>
          <p:spPr>
            <a:xfrm rot="10800000">
              <a:off x="-270360" y="915840"/>
              <a:ext cx="16920" cy="21240"/>
            </a:xfrm>
            <a:custGeom>
              <a:avLst/>
              <a:gdLst/>
              <a:ahLst/>
              <a:rect l="l" t="t" r="r" b="b"/>
              <a:pathLst>
                <a:path w="275" h="346">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w="0">
              <a:noFill/>
            </a:ln>
          </p:spPr>
          <p:style>
            <a:lnRef idx="0"/>
            <a:fillRef idx="0"/>
            <a:effectRef idx="0"/>
            <a:fontRef idx="minor"/>
          </p:style>
        </p:sp>
        <p:sp>
          <p:nvSpPr>
            <p:cNvPr id="1076" name="Google Shape;1086;p50"/>
            <p:cNvSpPr/>
            <p:nvPr/>
          </p:nvSpPr>
          <p:spPr>
            <a:xfrm rot="10800000">
              <a:off x="-581400" y="852120"/>
              <a:ext cx="16920" cy="21960"/>
            </a:xfrm>
            <a:custGeom>
              <a:avLst/>
              <a:gdLst/>
              <a:ahLst/>
              <a:rect l="l" t="t" r="r" b="b"/>
              <a:pathLst>
                <a:path w="275" h="358">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w="0">
              <a:noFill/>
            </a:ln>
          </p:spPr>
          <p:style>
            <a:lnRef idx="0"/>
            <a:fillRef idx="0"/>
            <a:effectRef idx="0"/>
            <a:fontRef idx="minor"/>
          </p:style>
        </p:sp>
        <p:sp>
          <p:nvSpPr>
            <p:cNvPr id="1077" name="Google Shape;1087;p50"/>
            <p:cNvSpPr/>
            <p:nvPr/>
          </p:nvSpPr>
          <p:spPr>
            <a:xfrm rot="10800000">
              <a:off x="-462600" y="855360"/>
              <a:ext cx="45360" cy="42840"/>
            </a:xfrm>
            <a:custGeom>
              <a:avLst/>
              <a:gdLst/>
              <a:ahLst/>
              <a:rect l="l" t="t" r="r" b="b"/>
              <a:pathLst>
                <a:path w="727" h="691">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w="0">
              <a:noFill/>
            </a:ln>
          </p:spPr>
          <p:style>
            <a:lnRef idx="0"/>
            <a:fillRef idx="0"/>
            <a:effectRef idx="0"/>
            <a:fontRef idx="minor"/>
          </p:style>
        </p:sp>
        <p:sp>
          <p:nvSpPr>
            <p:cNvPr id="1078" name="Google Shape;1088;p50"/>
            <p:cNvSpPr/>
            <p:nvPr/>
          </p:nvSpPr>
          <p:spPr>
            <a:xfrm rot="10800000">
              <a:off x="-204840" y="1204920"/>
              <a:ext cx="45360" cy="42840"/>
            </a:xfrm>
            <a:custGeom>
              <a:avLst/>
              <a:gdLst/>
              <a:ahLst/>
              <a:rect l="l" t="t" r="r" b="b"/>
              <a:pathLst>
                <a:path w="727" h="691">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079" name="Google Shape;1089;p50"/>
            <p:cNvSpPr/>
            <p:nvPr/>
          </p:nvSpPr>
          <p:spPr>
            <a:xfrm rot="10800000">
              <a:off x="-391680" y="1156320"/>
              <a:ext cx="16920" cy="21240"/>
            </a:xfrm>
            <a:custGeom>
              <a:avLst/>
              <a:gdLst/>
              <a:ahLst/>
              <a:rect l="l" t="t" r="r" b="b"/>
              <a:pathLst>
                <a:path w="275" h="346">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080" name="Google Shape;1090;p50"/>
            <p:cNvSpPr/>
            <p:nvPr/>
          </p:nvSpPr>
          <p:spPr>
            <a:xfrm rot="10800000">
              <a:off x="-587520" y="1159560"/>
              <a:ext cx="16920" cy="21960"/>
            </a:xfrm>
            <a:custGeom>
              <a:avLst/>
              <a:gdLst/>
              <a:ahLst/>
              <a:rect l="l" t="t" r="r" b="b"/>
              <a:pathLst>
                <a:path w="274" h="358">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w="0">
              <a:noFill/>
            </a:ln>
          </p:spPr>
          <p:style>
            <a:lnRef idx="0"/>
            <a:fillRef idx="0"/>
            <a:effectRef idx="0"/>
            <a:fontRef idx="minor"/>
          </p:style>
        </p:sp>
        <p:sp>
          <p:nvSpPr>
            <p:cNvPr id="1081" name="Google Shape;1091;p50"/>
            <p:cNvSpPr/>
            <p:nvPr/>
          </p:nvSpPr>
          <p:spPr>
            <a:xfrm rot="10800000">
              <a:off x="-423720" y="1317240"/>
              <a:ext cx="16920" cy="21960"/>
            </a:xfrm>
            <a:custGeom>
              <a:avLst/>
              <a:gdLst/>
              <a:ahLst/>
              <a:rect l="l" t="t" r="r" b="b"/>
              <a:pathLst>
                <a:path w="275" h="358">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082" name="Google Shape;1092;p50"/>
            <p:cNvSpPr/>
            <p:nvPr/>
          </p:nvSpPr>
          <p:spPr>
            <a:xfrm rot="10800000">
              <a:off x="-801000" y="695880"/>
              <a:ext cx="16920" cy="21240"/>
            </a:xfrm>
            <a:custGeom>
              <a:avLst/>
              <a:gdLst/>
              <a:ahLst/>
              <a:rect l="l" t="t" r="r" b="b"/>
              <a:pathLst>
                <a:path w="275" h="346">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w="0">
              <a:noFill/>
            </a:ln>
          </p:spPr>
          <p:style>
            <a:lnRef idx="0"/>
            <a:fillRef idx="0"/>
            <a:effectRef idx="0"/>
            <a:fontRef idx="minor"/>
          </p:style>
        </p:sp>
        <p:sp>
          <p:nvSpPr>
            <p:cNvPr id="1083" name="Google Shape;1093;p50"/>
            <p:cNvSpPr/>
            <p:nvPr/>
          </p:nvSpPr>
          <p:spPr>
            <a:xfrm rot="10800000">
              <a:off x="-617400" y="538200"/>
              <a:ext cx="45360" cy="43200"/>
            </a:xfrm>
            <a:custGeom>
              <a:avLst/>
              <a:gdLst/>
              <a:ahLst/>
              <a:rect l="l" t="t" r="r" b="b"/>
              <a:pathLst>
                <a:path w="728" h="692">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w="0">
              <a:noFill/>
            </a:ln>
          </p:spPr>
          <p:style>
            <a:lnRef idx="0"/>
            <a:fillRef idx="0"/>
            <a:effectRef idx="0"/>
            <a:fontRef idx="minor"/>
          </p:style>
        </p:sp>
        <p:sp>
          <p:nvSpPr>
            <p:cNvPr id="1084" name="Google Shape;1094;p50"/>
            <p:cNvSpPr/>
            <p:nvPr/>
          </p:nvSpPr>
          <p:spPr>
            <a:xfrm rot="10800000">
              <a:off x="-569520" y="60840"/>
              <a:ext cx="44640" cy="43200"/>
            </a:xfrm>
            <a:custGeom>
              <a:avLst/>
              <a:gdLst/>
              <a:ahLst/>
              <a:rect l="l" t="t" r="r" b="b"/>
              <a:pathLst>
                <a:path w="716" h="692">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085" name="Google Shape;1095;p50"/>
            <p:cNvSpPr/>
            <p:nvPr/>
          </p:nvSpPr>
          <p:spPr>
            <a:xfrm rot="10800000">
              <a:off x="-686160" y="83880"/>
              <a:ext cx="45360" cy="43200"/>
            </a:xfrm>
            <a:custGeom>
              <a:avLst/>
              <a:gdLst/>
              <a:ahLst/>
              <a:rect l="l" t="t" r="r" b="b"/>
              <a:pathLst>
                <a:path w="727" h="692">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w="0">
              <a:noFill/>
            </a:ln>
          </p:spPr>
          <p:style>
            <a:lnRef idx="0"/>
            <a:fillRef idx="0"/>
            <a:effectRef idx="0"/>
            <a:fontRef idx="minor"/>
          </p:style>
        </p:sp>
        <p:sp>
          <p:nvSpPr>
            <p:cNvPr id="1086" name="Google Shape;1096;p50"/>
            <p:cNvSpPr/>
            <p:nvPr/>
          </p:nvSpPr>
          <p:spPr>
            <a:xfrm rot="10800000">
              <a:off x="-506880" y="983520"/>
              <a:ext cx="44640" cy="43920"/>
            </a:xfrm>
            <a:custGeom>
              <a:avLst/>
              <a:gdLst/>
              <a:ahLst/>
              <a:rect l="l" t="t" r="r" b="b"/>
              <a:pathLst>
                <a:path w="715" h="703">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w="0">
              <a:noFill/>
            </a:ln>
          </p:spPr>
          <p:style>
            <a:lnRef idx="0"/>
            <a:fillRef idx="0"/>
            <a:effectRef idx="0"/>
            <a:fontRef idx="minor"/>
          </p:style>
        </p:sp>
        <p:sp>
          <p:nvSpPr>
            <p:cNvPr id="1087" name="Google Shape;1097;p50"/>
            <p:cNvSpPr/>
            <p:nvPr/>
          </p:nvSpPr>
          <p:spPr>
            <a:xfrm rot="10800000">
              <a:off x="-606960" y="509040"/>
              <a:ext cx="44640" cy="43920"/>
            </a:xfrm>
            <a:custGeom>
              <a:avLst/>
              <a:gdLst/>
              <a:ahLst/>
              <a:rect l="l" t="t" r="r" b="b"/>
              <a:pathLst>
                <a:path w="715" h="704">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w="0">
              <a:noFill/>
            </a:ln>
          </p:spPr>
          <p:style>
            <a:lnRef idx="0"/>
            <a:fillRef idx="0"/>
            <a:effectRef idx="0"/>
            <a:fontRef idx="minor"/>
          </p:style>
        </p:sp>
        <p:sp>
          <p:nvSpPr>
            <p:cNvPr id="1088" name="Google Shape;1098;p50"/>
            <p:cNvSpPr/>
            <p:nvPr/>
          </p:nvSpPr>
          <p:spPr>
            <a:xfrm rot="10800000">
              <a:off x="-651600" y="238680"/>
              <a:ext cx="16920" cy="21240"/>
            </a:xfrm>
            <a:custGeom>
              <a:avLst/>
              <a:gdLst/>
              <a:ahLst/>
              <a:rect l="l" t="t" r="r" b="b"/>
              <a:pathLst>
                <a:path w="275" h="346">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w="0">
              <a:noFill/>
            </a:ln>
          </p:spPr>
          <p:style>
            <a:lnRef idx="0"/>
            <a:fillRef idx="0"/>
            <a:effectRef idx="0"/>
            <a:fontRef idx="minor"/>
          </p:style>
        </p:sp>
        <p:sp>
          <p:nvSpPr>
            <p:cNvPr id="1089" name="Google Shape;1099;p50"/>
            <p:cNvSpPr/>
            <p:nvPr/>
          </p:nvSpPr>
          <p:spPr>
            <a:xfrm rot="10800000">
              <a:off x="-727200" y="886680"/>
              <a:ext cx="16920" cy="21960"/>
            </a:xfrm>
            <a:custGeom>
              <a:avLst/>
              <a:gdLst/>
              <a:ahLst/>
              <a:rect l="l" t="t" r="r" b="b"/>
              <a:pathLst>
                <a:path w="275" h="358">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090" name="Google Shape;1100;p50"/>
            <p:cNvSpPr/>
            <p:nvPr/>
          </p:nvSpPr>
          <p:spPr>
            <a:xfrm rot="10800000">
              <a:off x="-803520" y="461160"/>
              <a:ext cx="45360" cy="43920"/>
            </a:xfrm>
            <a:custGeom>
              <a:avLst/>
              <a:gdLst/>
              <a:ahLst/>
              <a:rect l="l" t="t" r="r" b="b"/>
              <a:pathLst>
                <a:path w="727" h="704">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091" name="Google Shape;1101;p50"/>
            <p:cNvSpPr/>
            <p:nvPr/>
          </p:nvSpPr>
          <p:spPr>
            <a:xfrm rot="10800000">
              <a:off x="-831240" y="236160"/>
              <a:ext cx="44640" cy="43200"/>
            </a:xfrm>
            <a:custGeom>
              <a:avLst/>
              <a:gdLst/>
              <a:ahLst/>
              <a:rect l="l" t="t" r="r" b="b"/>
              <a:pathLst>
                <a:path w="716" h="692">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w="0">
              <a:noFill/>
            </a:ln>
          </p:spPr>
          <p:style>
            <a:lnRef idx="0"/>
            <a:fillRef idx="0"/>
            <a:effectRef idx="0"/>
            <a:fontRef idx="minor"/>
          </p:style>
        </p:sp>
        <p:sp>
          <p:nvSpPr>
            <p:cNvPr id="1092" name="Google Shape;1102;p50"/>
            <p:cNvSpPr/>
            <p:nvPr/>
          </p:nvSpPr>
          <p:spPr>
            <a:xfrm rot="10800000">
              <a:off x="-441720" y="-93960"/>
              <a:ext cx="45360" cy="42840"/>
            </a:xfrm>
            <a:custGeom>
              <a:avLst/>
              <a:gdLst/>
              <a:ahLst/>
              <a:rect l="l" t="t" r="r" b="b"/>
              <a:pathLst>
                <a:path w="728" h="691">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w="0">
              <a:noFill/>
            </a:ln>
          </p:spPr>
          <p:style>
            <a:lnRef idx="0"/>
            <a:fillRef idx="0"/>
            <a:effectRef idx="0"/>
            <a:fontRef idx="minor"/>
          </p:style>
        </p:sp>
        <p:sp>
          <p:nvSpPr>
            <p:cNvPr id="1093" name="Google Shape;1103;p50"/>
            <p:cNvSpPr/>
            <p:nvPr/>
          </p:nvSpPr>
          <p:spPr>
            <a:xfrm rot="10800000">
              <a:off x="-388800" y="109080"/>
              <a:ext cx="44640" cy="43200"/>
            </a:xfrm>
            <a:custGeom>
              <a:avLst/>
              <a:gdLst/>
              <a:ahLst/>
              <a:rect l="l" t="t" r="r" b="b"/>
              <a:pathLst>
                <a:path w="715" h="692">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w="0">
              <a:noFill/>
            </a:ln>
          </p:spPr>
          <p:style>
            <a:lnRef idx="0"/>
            <a:fillRef idx="0"/>
            <a:effectRef idx="0"/>
            <a:fontRef idx="minor"/>
          </p:style>
        </p:sp>
        <p:sp>
          <p:nvSpPr>
            <p:cNvPr id="1094" name="Google Shape;1104;p50"/>
            <p:cNvSpPr/>
            <p:nvPr/>
          </p:nvSpPr>
          <p:spPr>
            <a:xfrm rot="10800000">
              <a:off x="-213120" y="160560"/>
              <a:ext cx="93240" cy="90000"/>
            </a:xfrm>
            <a:custGeom>
              <a:avLst/>
              <a:gdLst/>
              <a:ahLst/>
              <a:rect l="l" t="t" r="r" b="b"/>
              <a:pathLst>
                <a:path w="1489" h="1442">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w="0">
              <a:noFill/>
            </a:ln>
          </p:spPr>
          <p:style>
            <a:lnRef idx="0"/>
            <a:fillRef idx="0"/>
            <a:effectRef idx="0"/>
            <a:fontRef idx="minor"/>
          </p:style>
        </p:sp>
        <p:sp>
          <p:nvSpPr>
            <p:cNvPr id="1095" name="Google Shape;1105;p50"/>
            <p:cNvSpPr/>
            <p:nvPr/>
          </p:nvSpPr>
          <p:spPr>
            <a:xfrm rot="10800000">
              <a:off x="-251280" y="-128520"/>
              <a:ext cx="92520" cy="90000"/>
            </a:xfrm>
            <a:custGeom>
              <a:avLst/>
              <a:gdLst/>
              <a:ahLst/>
              <a:rect l="l" t="t" r="r" b="b"/>
              <a:pathLst>
                <a:path w="1478" h="1442">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w="0">
              <a:noFill/>
            </a:ln>
          </p:spPr>
          <p:style>
            <a:lnRef idx="0"/>
            <a:fillRef idx="0"/>
            <a:effectRef idx="0"/>
            <a:fontRef idx="minor"/>
          </p:style>
        </p:sp>
        <p:sp>
          <p:nvSpPr>
            <p:cNvPr id="1096" name="Google Shape;1106;p50"/>
            <p:cNvSpPr/>
            <p:nvPr/>
          </p:nvSpPr>
          <p:spPr>
            <a:xfrm rot="10800000">
              <a:off x="-855000" y="-3960"/>
              <a:ext cx="16920" cy="21600"/>
            </a:xfrm>
            <a:custGeom>
              <a:avLst/>
              <a:gdLst/>
              <a:ahLst/>
              <a:rect l="l" t="t" r="r" b="b"/>
              <a:pathLst>
                <a:path w="275" h="347">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w="0">
              <a:noFill/>
            </a:ln>
          </p:spPr>
          <p:style>
            <a:lnRef idx="0"/>
            <a:fillRef idx="0"/>
            <a:effectRef idx="0"/>
            <a:fontRef idx="minor"/>
          </p:style>
        </p:sp>
        <p:sp>
          <p:nvSpPr>
            <p:cNvPr id="1097" name="Google Shape;1107;p50"/>
            <p:cNvSpPr/>
            <p:nvPr/>
          </p:nvSpPr>
          <p:spPr>
            <a:xfrm rot="10800000">
              <a:off x="-952200" y="106920"/>
              <a:ext cx="16920" cy="21240"/>
            </a:xfrm>
            <a:custGeom>
              <a:avLst/>
              <a:gdLst/>
              <a:ahLst/>
              <a:rect l="l" t="t" r="r" b="b"/>
              <a:pathLst>
                <a:path w="275" h="346">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098" name="Google Shape;1108;p50"/>
            <p:cNvSpPr/>
            <p:nvPr/>
          </p:nvSpPr>
          <p:spPr>
            <a:xfrm rot="10800000">
              <a:off x="-498600" y="-178920"/>
              <a:ext cx="16920" cy="21600"/>
            </a:xfrm>
            <a:custGeom>
              <a:avLst/>
              <a:gdLst/>
              <a:ahLst/>
              <a:rect l="l" t="t" r="r" b="b"/>
              <a:pathLst>
                <a:path w="275" h="347">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w="0">
              <a:noFill/>
            </a:ln>
          </p:spPr>
          <p:style>
            <a:lnRef idx="0"/>
            <a:fillRef idx="0"/>
            <a:effectRef idx="0"/>
            <a:fontRef idx="minor"/>
          </p:style>
        </p:sp>
        <p:sp>
          <p:nvSpPr>
            <p:cNvPr id="1099" name="Google Shape;1109;p50"/>
            <p:cNvSpPr/>
            <p:nvPr/>
          </p:nvSpPr>
          <p:spPr>
            <a:xfrm rot="10800000">
              <a:off x="-333360" y="-49320"/>
              <a:ext cx="16920" cy="21240"/>
            </a:xfrm>
            <a:custGeom>
              <a:avLst/>
              <a:gdLst/>
              <a:ahLst/>
              <a:rect l="l" t="t" r="r" b="b"/>
              <a:pathLst>
                <a:path w="275" h="346">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w="0">
              <a:noFill/>
            </a:ln>
          </p:spPr>
          <p:style>
            <a:lnRef idx="0"/>
            <a:fillRef idx="0"/>
            <a:effectRef idx="0"/>
            <a:fontRef idx="minor"/>
          </p:style>
        </p:sp>
        <p:sp>
          <p:nvSpPr>
            <p:cNvPr id="1100" name="Google Shape;1110;p50"/>
            <p:cNvSpPr/>
            <p:nvPr/>
          </p:nvSpPr>
          <p:spPr>
            <a:xfrm rot="10800000">
              <a:off x="-603720" y="-34560"/>
              <a:ext cx="16920" cy="22320"/>
            </a:xfrm>
            <a:custGeom>
              <a:avLst/>
              <a:gdLst/>
              <a:ahLst/>
              <a:rect l="l" t="t" r="r" b="b"/>
              <a:pathLst>
                <a:path w="275" h="359">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w="0">
              <a:noFill/>
            </a:ln>
          </p:spPr>
          <p:style>
            <a:lnRef idx="0"/>
            <a:fillRef idx="0"/>
            <a:effectRef idx="0"/>
            <a:fontRef idx="minor"/>
          </p:style>
        </p:sp>
        <p:sp>
          <p:nvSpPr>
            <p:cNvPr id="1101" name="Google Shape;1111;p50"/>
            <p:cNvSpPr/>
            <p:nvPr/>
          </p:nvSpPr>
          <p:spPr>
            <a:xfrm rot="10800000">
              <a:off x="228960" y="-82800"/>
              <a:ext cx="49680" cy="38520"/>
            </a:xfrm>
            <a:custGeom>
              <a:avLst/>
              <a:gdLst/>
              <a:ahLst/>
              <a:rect l="l" t="t" r="r" b="b"/>
              <a:pathLst>
                <a:path w="799" h="621">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w="0">
              <a:noFill/>
            </a:ln>
          </p:spPr>
          <p:style>
            <a:lnRef idx="0"/>
            <a:fillRef idx="0"/>
            <a:effectRef idx="0"/>
            <a:fontRef idx="minor"/>
          </p:style>
        </p:sp>
        <p:sp>
          <p:nvSpPr>
            <p:cNvPr id="1102" name="Google Shape;1112;p50"/>
            <p:cNvSpPr/>
            <p:nvPr/>
          </p:nvSpPr>
          <p:spPr>
            <a:xfrm rot="10800000">
              <a:off x="226800" y="184680"/>
              <a:ext cx="21960" cy="18360"/>
            </a:xfrm>
            <a:custGeom>
              <a:avLst/>
              <a:gdLst/>
              <a:ahLst/>
              <a:rect l="l" t="t" r="r" b="b"/>
              <a:pathLst>
                <a:path w="358" h="299">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w="0">
              <a:noFill/>
            </a:ln>
          </p:spPr>
          <p:style>
            <a:lnRef idx="0"/>
            <a:fillRef idx="0"/>
            <a:effectRef idx="0"/>
            <a:fontRef idx="minor"/>
          </p:style>
        </p:sp>
        <p:sp>
          <p:nvSpPr>
            <p:cNvPr id="1103" name="Google Shape;1113;p50"/>
            <p:cNvSpPr/>
            <p:nvPr/>
          </p:nvSpPr>
          <p:spPr>
            <a:xfrm rot="10800000">
              <a:off x="351360" y="476280"/>
              <a:ext cx="21240" cy="18360"/>
            </a:xfrm>
            <a:custGeom>
              <a:avLst/>
              <a:gdLst/>
              <a:ahLst/>
              <a:rect l="l" t="t" r="r" b="b"/>
              <a:pathLst>
                <a:path w="346" h="299">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104" name="Google Shape;1114;p50"/>
            <p:cNvSpPr/>
            <p:nvPr/>
          </p:nvSpPr>
          <p:spPr>
            <a:xfrm rot="10800000">
              <a:off x="271440" y="349920"/>
              <a:ext cx="49680" cy="39240"/>
            </a:xfrm>
            <a:custGeom>
              <a:avLst/>
              <a:gdLst/>
              <a:ahLst/>
              <a:rect l="l" t="t" r="r" b="b"/>
              <a:pathLst>
                <a:path w="799" h="632">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w="0">
              <a:noFill/>
            </a:ln>
          </p:spPr>
          <p:style>
            <a:lnRef idx="0"/>
            <a:fillRef idx="0"/>
            <a:effectRef idx="0"/>
            <a:fontRef idx="minor"/>
          </p:style>
        </p:sp>
        <p:sp>
          <p:nvSpPr>
            <p:cNvPr id="1105" name="Google Shape;1115;p50"/>
            <p:cNvSpPr/>
            <p:nvPr/>
          </p:nvSpPr>
          <p:spPr>
            <a:xfrm rot="10800000">
              <a:off x="413640" y="-61200"/>
              <a:ext cx="50400" cy="39240"/>
            </a:xfrm>
            <a:custGeom>
              <a:avLst/>
              <a:gdLst/>
              <a:ahLst/>
              <a:rect l="l" t="t" r="r" b="b"/>
              <a:pathLst>
                <a:path w="811" h="632">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w="0">
              <a:noFill/>
            </a:ln>
          </p:spPr>
          <p:style>
            <a:lnRef idx="0"/>
            <a:fillRef idx="0"/>
            <a:effectRef idx="0"/>
            <a:fontRef idx="minor"/>
          </p:style>
        </p:sp>
        <p:sp>
          <p:nvSpPr>
            <p:cNvPr id="1106" name="Google Shape;1116;p50"/>
            <p:cNvSpPr/>
            <p:nvPr/>
          </p:nvSpPr>
          <p:spPr>
            <a:xfrm rot="10800000">
              <a:off x="493560" y="147240"/>
              <a:ext cx="21960" cy="18360"/>
            </a:xfrm>
            <a:custGeom>
              <a:avLst/>
              <a:gdLst/>
              <a:ahLst/>
              <a:rect l="l" t="t" r="r" b="b"/>
              <a:pathLst>
                <a:path w="358" h="298">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w="0">
              <a:noFill/>
            </a:ln>
          </p:spPr>
          <p:style>
            <a:lnRef idx="0"/>
            <a:fillRef idx="0"/>
            <a:effectRef idx="0"/>
            <a:fontRef idx="minor"/>
          </p:style>
        </p:sp>
        <p:sp>
          <p:nvSpPr>
            <p:cNvPr id="1107" name="Google Shape;1117;p50"/>
            <p:cNvSpPr/>
            <p:nvPr/>
          </p:nvSpPr>
          <p:spPr>
            <a:xfrm rot="10800000">
              <a:off x="608040" y="307080"/>
              <a:ext cx="21240" cy="18360"/>
            </a:xfrm>
            <a:custGeom>
              <a:avLst/>
              <a:gdLst/>
              <a:ahLst/>
              <a:rect l="l" t="t" r="r" b="b"/>
              <a:pathLst>
                <a:path w="346" h="299">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108" name="Google Shape;1118;p50"/>
            <p:cNvSpPr/>
            <p:nvPr/>
          </p:nvSpPr>
          <p:spPr>
            <a:xfrm rot="10800000">
              <a:off x="644400" y="83160"/>
              <a:ext cx="21240" cy="18360"/>
            </a:xfrm>
            <a:custGeom>
              <a:avLst/>
              <a:gdLst/>
              <a:ahLst/>
              <a:rect l="l" t="t" r="r" b="b"/>
              <a:pathLst>
                <a:path w="346" h="298">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w="0">
              <a:noFill/>
            </a:ln>
          </p:spPr>
          <p:style>
            <a:lnRef idx="0"/>
            <a:fillRef idx="0"/>
            <a:effectRef idx="0"/>
            <a:fontRef idx="minor"/>
          </p:style>
        </p:sp>
        <p:sp>
          <p:nvSpPr>
            <p:cNvPr id="1109" name="Google Shape;1119;p50"/>
            <p:cNvSpPr/>
            <p:nvPr/>
          </p:nvSpPr>
          <p:spPr>
            <a:xfrm rot="10800000">
              <a:off x="346320" y="745920"/>
              <a:ext cx="21960" cy="18360"/>
            </a:xfrm>
            <a:custGeom>
              <a:avLst/>
              <a:gdLst/>
              <a:ahLst/>
              <a:rect l="l" t="t" r="r" b="b"/>
              <a:pathLst>
                <a:path w="358" h="299">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w="0">
              <a:noFill/>
            </a:ln>
          </p:spPr>
          <p:style>
            <a:lnRef idx="0"/>
            <a:fillRef idx="0"/>
            <a:effectRef idx="0"/>
            <a:fontRef idx="minor"/>
          </p:style>
        </p:sp>
        <p:sp>
          <p:nvSpPr>
            <p:cNvPr id="1110" name="Google Shape;1120;p50"/>
            <p:cNvSpPr/>
            <p:nvPr/>
          </p:nvSpPr>
          <p:spPr>
            <a:xfrm rot="10800000">
              <a:off x="403200" y="313200"/>
              <a:ext cx="50400" cy="39240"/>
            </a:xfrm>
            <a:custGeom>
              <a:avLst/>
              <a:gdLst/>
              <a:ahLst/>
              <a:rect l="l" t="t" r="r" b="b"/>
              <a:pathLst>
                <a:path w="811" h="632">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w="0">
              <a:noFill/>
            </a:ln>
          </p:spPr>
          <p:style>
            <a:lnRef idx="0"/>
            <a:fillRef idx="0"/>
            <a:effectRef idx="0"/>
            <a:fontRef idx="minor"/>
          </p:style>
        </p:sp>
        <p:sp>
          <p:nvSpPr>
            <p:cNvPr id="1111" name="Google Shape;1121;p50"/>
            <p:cNvSpPr/>
            <p:nvPr/>
          </p:nvSpPr>
          <p:spPr>
            <a:xfrm rot="10800000">
              <a:off x="462240" y="577080"/>
              <a:ext cx="21240" cy="18360"/>
            </a:xfrm>
            <a:custGeom>
              <a:avLst/>
              <a:gdLst/>
              <a:ahLst/>
              <a:rect l="l" t="t" r="r" b="b"/>
              <a:pathLst>
                <a:path w="346" h="298">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w="0">
              <a:noFill/>
            </a:ln>
          </p:spPr>
          <p:style>
            <a:lnRef idx="0"/>
            <a:fillRef idx="0"/>
            <a:effectRef idx="0"/>
            <a:fontRef idx="minor"/>
          </p:style>
        </p:sp>
        <p:sp>
          <p:nvSpPr>
            <p:cNvPr id="1112" name="Google Shape;1122;p50"/>
            <p:cNvSpPr/>
            <p:nvPr/>
          </p:nvSpPr>
          <p:spPr>
            <a:xfrm rot="10800000">
              <a:off x="161640" y="1212480"/>
              <a:ext cx="21960" cy="18360"/>
            </a:xfrm>
            <a:custGeom>
              <a:avLst/>
              <a:gdLst/>
              <a:ahLst/>
              <a:rect l="l" t="t" r="r" b="b"/>
              <a:pathLst>
                <a:path w="358" h="299">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w="0">
              <a:noFill/>
            </a:ln>
          </p:spPr>
          <p:style>
            <a:lnRef idx="0"/>
            <a:fillRef idx="0"/>
            <a:effectRef idx="0"/>
            <a:fontRef idx="minor"/>
          </p:style>
        </p:sp>
        <p:sp>
          <p:nvSpPr>
            <p:cNvPr id="1113" name="Google Shape;1123;p50"/>
            <p:cNvSpPr/>
            <p:nvPr/>
          </p:nvSpPr>
          <p:spPr>
            <a:xfrm rot="10800000">
              <a:off x="39960" y="970920"/>
              <a:ext cx="21240" cy="18360"/>
            </a:xfrm>
            <a:custGeom>
              <a:avLst/>
              <a:gdLst/>
              <a:ahLst/>
              <a:rect l="l" t="t" r="r" b="b"/>
              <a:pathLst>
                <a:path w="346" h="299">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w="0">
              <a:noFill/>
            </a:ln>
          </p:spPr>
          <p:style>
            <a:lnRef idx="0"/>
            <a:fillRef idx="0"/>
            <a:effectRef idx="0"/>
            <a:fontRef idx="minor"/>
          </p:style>
        </p:sp>
        <p:sp>
          <p:nvSpPr>
            <p:cNvPr id="1114" name="Google Shape;1124;p50"/>
            <p:cNvSpPr/>
            <p:nvPr/>
          </p:nvSpPr>
          <p:spPr>
            <a:xfrm rot="10800000">
              <a:off x="-234000" y="1059840"/>
              <a:ext cx="21600" cy="18360"/>
            </a:xfrm>
            <a:custGeom>
              <a:avLst/>
              <a:gdLst/>
              <a:ahLst/>
              <a:rect l="l" t="t" r="r" b="b"/>
              <a:pathLst>
                <a:path w="347" h="299">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w="0">
              <a:noFill/>
            </a:ln>
          </p:spPr>
          <p:style>
            <a:lnRef idx="0"/>
            <a:fillRef idx="0"/>
            <a:effectRef idx="0"/>
            <a:fontRef idx="minor"/>
          </p:style>
        </p:sp>
        <p:sp>
          <p:nvSpPr>
            <p:cNvPr id="1115" name="Google Shape;1125;p50"/>
            <p:cNvSpPr/>
            <p:nvPr/>
          </p:nvSpPr>
          <p:spPr>
            <a:xfrm rot="10800000">
              <a:off x="27000" y="1400760"/>
              <a:ext cx="21240" cy="18360"/>
            </a:xfrm>
            <a:custGeom>
              <a:avLst/>
              <a:gdLst/>
              <a:ahLst/>
              <a:rect l="l" t="t" r="r" b="b"/>
              <a:pathLst>
                <a:path w="346" h="299">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w="0">
              <a:noFill/>
            </a:ln>
          </p:spPr>
          <p:style>
            <a:lnRef idx="0"/>
            <a:fillRef idx="0"/>
            <a:effectRef idx="0"/>
            <a:fontRef idx="minor"/>
          </p:style>
        </p:sp>
        <p:sp>
          <p:nvSpPr>
            <p:cNvPr id="1116" name="Google Shape;1126;p50"/>
            <p:cNvSpPr/>
            <p:nvPr/>
          </p:nvSpPr>
          <p:spPr>
            <a:xfrm rot="10800000">
              <a:off x="564480" y="721440"/>
              <a:ext cx="21240" cy="18360"/>
            </a:xfrm>
            <a:custGeom>
              <a:avLst/>
              <a:gdLst/>
              <a:ahLst/>
              <a:rect l="l" t="t" r="r" b="b"/>
              <a:pathLst>
                <a:path w="346" h="298">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w="0">
              <a:noFill/>
            </a:ln>
          </p:spPr>
          <p:style>
            <a:lnRef idx="0"/>
            <a:fillRef idx="0"/>
            <a:effectRef idx="0"/>
            <a:fontRef idx="minor"/>
          </p:style>
        </p:sp>
        <p:sp>
          <p:nvSpPr>
            <p:cNvPr id="1117" name="Google Shape;1127;p50"/>
            <p:cNvSpPr/>
            <p:nvPr/>
          </p:nvSpPr>
          <p:spPr>
            <a:xfrm rot="10800000">
              <a:off x="360" y="1229400"/>
              <a:ext cx="21240" cy="18360"/>
            </a:xfrm>
            <a:custGeom>
              <a:avLst/>
              <a:gdLst/>
              <a:ahLst/>
              <a:rect l="l" t="t" r="r" b="b"/>
              <a:pathLst>
                <a:path w="346" h="298">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w="0">
              <a:noFill/>
            </a:ln>
          </p:spPr>
          <p:style>
            <a:lnRef idx="0"/>
            <a:fillRef idx="0"/>
            <a:effectRef idx="0"/>
            <a:fontRef idx="minor"/>
          </p:style>
        </p:sp>
        <p:sp>
          <p:nvSpPr>
            <p:cNvPr id="1118" name="Google Shape;1128;p50"/>
            <p:cNvSpPr/>
            <p:nvPr/>
          </p:nvSpPr>
          <p:spPr>
            <a:xfrm rot="10800000">
              <a:off x="-221760" y="1360440"/>
              <a:ext cx="21240" cy="18360"/>
            </a:xfrm>
            <a:custGeom>
              <a:avLst/>
              <a:gdLst/>
              <a:ahLst/>
              <a:rect l="l" t="t" r="r" b="b"/>
              <a:pathLst>
                <a:path w="346" h="299">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w="0">
              <a:noFill/>
            </a:ln>
          </p:spPr>
          <p:style>
            <a:lnRef idx="0"/>
            <a:fillRef idx="0"/>
            <a:effectRef idx="0"/>
            <a:fontRef idx="minor"/>
          </p:style>
        </p:sp>
        <p:sp>
          <p:nvSpPr>
            <p:cNvPr id="1119" name="Google Shape;1129;p50"/>
            <p:cNvSpPr/>
            <p:nvPr/>
          </p:nvSpPr>
          <p:spPr>
            <a:xfrm rot="10800000">
              <a:off x="584640" y="120960"/>
              <a:ext cx="69120" cy="61560"/>
            </a:xfrm>
            <a:custGeom>
              <a:avLst/>
              <a:gdLst/>
              <a:ahLst/>
              <a:rect l="l" t="t" r="r" b="b"/>
              <a:pathLst>
                <a:path w="1108" h="989">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w="0">
              <a:noFill/>
            </a:ln>
          </p:spPr>
          <p:style>
            <a:lnRef idx="0"/>
            <a:fillRef idx="0"/>
            <a:effectRef idx="0"/>
            <a:fontRef idx="minor"/>
          </p:style>
        </p:sp>
        <p:sp>
          <p:nvSpPr>
            <p:cNvPr id="1120" name="Google Shape;1130;p50"/>
            <p:cNvSpPr/>
            <p:nvPr/>
          </p:nvSpPr>
          <p:spPr>
            <a:xfrm rot="10800000">
              <a:off x="730440" y="237600"/>
              <a:ext cx="66240" cy="66240"/>
            </a:xfrm>
            <a:custGeom>
              <a:avLst/>
              <a:gdLst/>
              <a:ahLst/>
              <a:rect l="l" t="t" r="r" b="b"/>
              <a:pathLst>
                <a:path w="1061" h="1061">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w="0">
              <a:noFill/>
            </a:ln>
          </p:spPr>
          <p:style>
            <a:lnRef idx="0"/>
            <a:fillRef idx="0"/>
            <a:effectRef idx="0"/>
            <a:fontRef idx="minor"/>
          </p:style>
        </p:sp>
        <p:sp>
          <p:nvSpPr>
            <p:cNvPr id="1121" name="Google Shape;1131;p50"/>
            <p:cNvSpPr/>
            <p:nvPr/>
          </p:nvSpPr>
          <p:spPr>
            <a:xfrm rot="10800000">
              <a:off x="1071720" y="336240"/>
              <a:ext cx="34200" cy="32760"/>
            </a:xfrm>
            <a:custGeom>
              <a:avLst/>
              <a:gdLst/>
              <a:ahLst/>
              <a:rect l="l" t="t" r="r" b="b"/>
              <a:pathLst>
                <a:path w="548" h="525">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122" name="Google Shape;1132;p50"/>
            <p:cNvSpPr/>
            <p:nvPr/>
          </p:nvSpPr>
          <p:spPr>
            <a:xfrm rot="10800000">
              <a:off x="704880" y="38880"/>
              <a:ext cx="69840" cy="61560"/>
            </a:xfrm>
            <a:custGeom>
              <a:avLst/>
              <a:gdLst/>
              <a:ahLst/>
              <a:rect l="l" t="t" r="r" b="b"/>
              <a:pathLst>
                <a:path w="1120" h="989">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w="0">
              <a:noFill/>
            </a:ln>
          </p:spPr>
          <p:style>
            <a:lnRef idx="0"/>
            <a:fillRef idx="0"/>
            <a:effectRef idx="0"/>
            <a:fontRef idx="minor"/>
          </p:style>
        </p:sp>
        <p:sp>
          <p:nvSpPr>
            <p:cNvPr id="1123" name="Google Shape;1133;p50"/>
            <p:cNvSpPr/>
            <p:nvPr/>
          </p:nvSpPr>
          <p:spPr>
            <a:xfrm rot="10800000">
              <a:off x="542880" y="274680"/>
              <a:ext cx="69840" cy="60840"/>
            </a:xfrm>
            <a:custGeom>
              <a:avLst/>
              <a:gdLst/>
              <a:ahLst/>
              <a:rect l="l" t="t" r="r" b="b"/>
              <a:pathLst>
                <a:path w="1120" h="977">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w="0">
              <a:noFill/>
            </a:ln>
          </p:spPr>
          <p:style>
            <a:lnRef idx="0"/>
            <a:fillRef idx="0"/>
            <a:effectRef idx="0"/>
            <a:fontRef idx="minor"/>
          </p:style>
        </p:sp>
        <p:sp>
          <p:nvSpPr>
            <p:cNvPr id="1124" name="Google Shape;1134;p50"/>
            <p:cNvSpPr/>
            <p:nvPr/>
          </p:nvSpPr>
          <p:spPr>
            <a:xfrm rot="10800000">
              <a:off x="414360" y="109440"/>
              <a:ext cx="69120" cy="61200"/>
            </a:xfrm>
            <a:custGeom>
              <a:avLst/>
              <a:gdLst/>
              <a:ahLst/>
              <a:rect l="l" t="t" r="r" b="b"/>
              <a:pathLst>
                <a:path w="1108" h="978">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w="0">
              <a:noFill/>
            </a:ln>
          </p:spPr>
          <p:style>
            <a:lnRef idx="0"/>
            <a:fillRef idx="0"/>
            <a:effectRef idx="0"/>
            <a:fontRef idx="minor"/>
          </p:style>
        </p:sp>
        <p:sp>
          <p:nvSpPr>
            <p:cNvPr id="1125" name="Google Shape;1135;p50"/>
            <p:cNvSpPr/>
            <p:nvPr/>
          </p:nvSpPr>
          <p:spPr>
            <a:xfrm rot="10800000">
              <a:off x="856080" y="-259200"/>
              <a:ext cx="69840" cy="61560"/>
            </a:xfrm>
            <a:custGeom>
              <a:avLst/>
              <a:gdLst/>
              <a:ahLst/>
              <a:rect l="l" t="t" r="r" b="b"/>
              <a:pathLst>
                <a:path w="1120" h="989">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w="0">
              <a:noFill/>
            </a:ln>
          </p:spPr>
          <p:style>
            <a:lnRef idx="0"/>
            <a:fillRef idx="0"/>
            <a:effectRef idx="0"/>
            <a:fontRef idx="minor"/>
          </p:style>
        </p:sp>
        <p:sp>
          <p:nvSpPr>
            <p:cNvPr id="1126" name="Google Shape;1136;p50"/>
            <p:cNvSpPr/>
            <p:nvPr/>
          </p:nvSpPr>
          <p:spPr>
            <a:xfrm rot="10800000">
              <a:off x="942840" y="52560"/>
              <a:ext cx="69120" cy="61920"/>
            </a:xfrm>
            <a:custGeom>
              <a:avLst/>
              <a:gdLst/>
              <a:ahLst/>
              <a:rect l="l" t="t" r="r" b="b"/>
              <a:pathLst>
                <a:path w="1108" h="99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w="0">
              <a:noFill/>
            </a:ln>
          </p:spPr>
          <p:style>
            <a:lnRef idx="0"/>
            <a:fillRef idx="0"/>
            <a:effectRef idx="0"/>
            <a:fontRef idx="minor"/>
          </p:style>
        </p:sp>
        <p:sp>
          <p:nvSpPr>
            <p:cNvPr id="1127" name="Google Shape;1137;p50"/>
            <p:cNvSpPr/>
            <p:nvPr/>
          </p:nvSpPr>
          <p:spPr>
            <a:xfrm rot="10800000">
              <a:off x="717480" y="2520"/>
              <a:ext cx="66960" cy="66240"/>
            </a:xfrm>
            <a:custGeom>
              <a:avLst/>
              <a:gdLst/>
              <a:ahLst/>
              <a:rect l="l" t="t" r="r" b="b"/>
              <a:pathLst>
                <a:path w="1072" h="106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w="0">
              <a:noFill/>
            </a:ln>
          </p:spPr>
          <p:style>
            <a:lnRef idx="0"/>
            <a:fillRef idx="0"/>
            <a:effectRef idx="0"/>
            <a:fontRef idx="minor"/>
          </p:style>
        </p:sp>
        <p:sp>
          <p:nvSpPr>
            <p:cNvPr id="1128" name="Google Shape;1138;p50"/>
            <p:cNvSpPr/>
            <p:nvPr/>
          </p:nvSpPr>
          <p:spPr>
            <a:xfrm rot="10800000">
              <a:off x="390240" y="240120"/>
              <a:ext cx="66960" cy="66240"/>
            </a:xfrm>
            <a:custGeom>
              <a:avLst/>
              <a:gdLst/>
              <a:ahLst/>
              <a:rect l="l" t="t" r="r" b="b"/>
              <a:pathLst>
                <a:path w="1073" h="1061">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w="0">
              <a:noFill/>
            </a:ln>
          </p:spPr>
          <p:style>
            <a:lnRef idx="0"/>
            <a:fillRef idx="0"/>
            <a:effectRef idx="0"/>
            <a:fontRef idx="minor"/>
          </p:style>
        </p:sp>
        <p:sp>
          <p:nvSpPr>
            <p:cNvPr id="1129" name="Google Shape;1139;p50"/>
            <p:cNvSpPr/>
            <p:nvPr/>
          </p:nvSpPr>
          <p:spPr>
            <a:xfrm rot="10800000">
              <a:off x="905400" y="-102240"/>
              <a:ext cx="66960" cy="66240"/>
            </a:xfrm>
            <a:custGeom>
              <a:avLst/>
              <a:gdLst/>
              <a:ahLst/>
              <a:rect l="l" t="t" r="r" b="b"/>
              <a:pathLst>
                <a:path w="1073" h="1061">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w="0">
              <a:noFill/>
            </a:ln>
          </p:spPr>
          <p:style>
            <a:lnRef idx="0"/>
            <a:fillRef idx="0"/>
            <a:effectRef idx="0"/>
            <a:fontRef idx="minor"/>
          </p:style>
        </p:sp>
        <p:sp>
          <p:nvSpPr>
            <p:cNvPr id="1130" name="Google Shape;1140;p50"/>
            <p:cNvSpPr/>
            <p:nvPr/>
          </p:nvSpPr>
          <p:spPr>
            <a:xfrm rot="10800000">
              <a:off x="792360" y="-128520"/>
              <a:ext cx="66240" cy="66240"/>
            </a:xfrm>
            <a:custGeom>
              <a:avLst/>
              <a:gdLst/>
              <a:ahLst/>
              <a:rect l="l" t="t" r="r" b="b"/>
              <a:pathLst>
                <a:path w="1060" h="1061">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w="0">
              <a:noFill/>
            </a:ln>
          </p:spPr>
          <p:style>
            <a:lnRef idx="0"/>
            <a:fillRef idx="0"/>
            <a:effectRef idx="0"/>
            <a:fontRef idx="minor"/>
          </p:style>
        </p:sp>
        <p:sp>
          <p:nvSpPr>
            <p:cNvPr id="1131" name="Google Shape;1141;p50"/>
            <p:cNvSpPr/>
            <p:nvPr/>
          </p:nvSpPr>
          <p:spPr>
            <a:xfrm rot="10800000">
              <a:off x="297000" y="311760"/>
              <a:ext cx="46800" cy="40680"/>
            </a:xfrm>
            <a:custGeom>
              <a:avLst/>
              <a:gdLst/>
              <a:ahLst/>
              <a:rect l="l" t="t" r="r" b="b"/>
              <a:pathLst>
                <a:path w="751" h="656">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w="0">
              <a:noFill/>
            </a:ln>
          </p:spPr>
          <p:style>
            <a:lnRef idx="0"/>
            <a:fillRef idx="0"/>
            <a:effectRef idx="0"/>
            <a:fontRef idx="minor"/>
          </p:style>
        </p:sp>
        <p:sp>
          <p:nvSpPr>
            <p:cNvPr id="1132" name="Google Shape;1142;p50"/>
            <p:cNvSpPr/>
            <p:nvPr/>
          </p:nvSpPr>
          <p:spPr>
            <a:xfrm rot="10800000">
              <a:off x="1039320" y="148680"/>
              <a:ext cx="42840" cy="48960"/>
            </a:xfrm>
            <a:custGeom>
              <a:avLst/>
              <a:gdLst/>
              <a:ahLst/>
              <a:rect l="l" t="t" r="r" b="b"/>
              <a:pathLst>
                <a:path w="691" h="787">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w="0">
              <a:noFill/>
            </a:ln>
          </p:spPr>
          <p:style>
            <a:lnRef idx="0"/>
            <a:fillRef idx="0"/>
            <a:effectRef idx="0"/>
            <a:fontRef idx="minor"/>
          </p:style>
        </p:sp>
        <p:sp>
          <p:nvSpPr>
            <p:cNvPr id="1133" name="Google Shape;1143;p50"/>
            <p:cNvSpPr/>
            <p:nvPr/>
          </p:nvSpPr>
          <p:spPr>
            <a:xfrm rot="10800000">
              <a:off x="855360" y="105480"/>
              <a:ext cx="42120" cy="48240"/>
            </a:xfrm>
            <a:custGeom>
              <a:avLst/>
              <a:gdLst/>
              <a:ahLst/>
              <a:rect l="l" t="t" r="r" b="b"/>
              <a:pathLst>
                <a:path w="679" h="775">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134" name="Google Shape;1144;p50"/>
            <p:cNvSpPr/>
            <p:nvPr/>
          </p:nvSpPr>
          <p:spPr>
            <a:xfrm rot="10800000">
              <a:off x="935280" y="236160"/>
              <a:ext cx="42120" cy="49680"/>
            </a:xfrm>
            <a:custGeom>
              <a:avLst/>
              <a:gdLst/>
              <a:ahLst/>
              <a:rect l="l" t="t" r="r" b="b"/>
              <a:pathLst>
                <a:path w="679" h="799">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w="0">
              <a:noFill/>
            </a:ln>
          </p:spPr>
          <p:style>
            <a:lnRef idx="0"/>
            <a:fillRef idx="0"/>
            <a:effectRef idx="0"/>
            <a:fontRef idx="minor"/>
          </p:style>
        </p:sp>
        <p:sp>
          <p:nvSpPr>
            <p:cNvPr id="1135" name="Google Shape;1145;p50"/>
            <p:cNvSpPr/>
            <p:nvPr/>
          </p:nvSpPr>
          <p:spPr>
            <a:xfrm rot="10800000">
              <a:off x="1143720" y="-46080"/>
              <a:ext cx="90720" cy="99000"/>
            </a:xfrm>
            <a:custGeom>
              <a:avLst/>
              <a:gdLst/>
              <a:ahLst/>
              <a:rect l="l" t="t" r="r" b="b"/>
              <a:pathLst>
                <a:path w="1453" h="1584">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w="0">
              <a:noFill/>
            </a:ln>
          </p:spPr>
          <p:style>
            <a:lnRef idx="0"/>
            <a:fillRef idx="0"/>
            <a:effectRef idx="0"/>
            <a:fontRef idx="minor"/>
          </p:style>
        </p:sp>
        <p:sp>
          <p:nvSpPr>
            <p:cNvPr id="1136" name="Google Shape;1146;p50"/>
            <p:cNvSpPr/>
            <p:nvPr/>
          </p:nvSpPr>
          <p:spPr>
            <a:xfrm rot="10800000">
              <a:off x="1189440" y="221400"/>
              <a:ext cx="42840" cy="48960"/>
            </a:xfrm>
            <a:custGeom>
              <a:avLst/>
              <a:gdLst/>
              <a:ahLst/>
              <a:rect l="l" t="t" r="r" b="b"/>
              <a:pathLst>
                <a:path w="691" h="787">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137" name="Google Shape;1147;p50"/>
            <p:cNvSpPr/>
            <p:nvPr/>
          </p:nvSpPr>
          <p:spPr>
            <a:xfrm rot="10800000">
              <a:off x="1052640" y="-236880"/>
              <a:ext cx="69120" cy="60840"/>
            </a:xfrm>
            <a:custGeom>
              <a:avLst/>
              <a:gdLst/>
              <a:ahLst/>
              <a:rect l="l" t="t" r="r" b="b"/>
              <a:pathLst>
                <a:path w="1108" h="977">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w="0">
              <a:noFill/>
            </a:ln>
          </p:spPr>
          <p:style>
            <a:lnRef idx="0"/>
            <a:fillRef idx="0"/>
            <a:effectRef idx="0"/>
            <a:fontRef idx="minor"/>
          </p:style>
        </p:sp>
        <p:sp>
          <p:nvSpPr>
            <p:cNvPr id="1138" name="Google Shape;1148;p50"/>
            <p:cNvSpPr/>
            <p:nvPr/>
          </p:nvSpPr>
          <p:spPr>
            <a:xfrm rot="10800000">
              <a:off x="1485360" y="-172440"/>
              <a:ext cx="42840" cy="48960"/>
            </a:xfrm>
            <a:custGeom>
              <a:avLst/>
              <a:gdLst/>
              <a:ahLst/>
              <a:rect l="l" t="t" r="r" b="b"/>
              <a:pathLst>
                <a:path w="691" h="786">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w="0">
              <a:noFill/>
            </a:ln>
          </p:spPr>
          <p:style>
            <a:lnRef idx="0"/>
            <a:fillRef idx="0"/>
            <a:effectRef idx="0"/>
            <a:fontRef idx="minor"/>
          </p:style>
        </p:sp>
        <p:sp>
          <p:nvSpPr>
            <p:cNvPr id="1139" name="Google Shape;1149;p50"/>
            <p:cNvSpPr/>
            <p:nvPr/>
          </p:nvSpPr>
          <p:spPr>
            <a:xfrm rot="10800000">
              <a:off x="1491480" y="95040"/>
              <a:ext cx="42840" cy="48240"/>
            </a:xfrm>
            <a:custGeom>
              <a:avLst/>
              <a:gdLst/>
              <a:ahLst/>
              <a:rect l="l" t="t" r="r" b="b"/>
              <a:pathLst>
                <a:path w="691" h="775">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w="0">
              <a:noFill/>
            </a:ln>
          </p:spPr>
          <p:style>
            <a:lnRef idx="0"/>
            <a:fillRef idx="0"/>
            <a:effectRef idx="0"/>
            <a:fontRef idx="minor"/>
          </p:style>
        </p:sp>
        <p:sp>
          <p:nvSpPr>
            <p:cNvPr id="1140" name="Google Shape;1150;p50"/>
            <p:cNvSpPr/>
            <p:nvPr/>
          </p:nvSpPr>
          <p:spPr>
            <a:xfrm rot="10800000">
              <a:off x="1490400" y="302760"/>
              <a:ext cx="43200" cy="48960"/>
            </a:xfrm>
            <a:custGeom>
              <a:avLst/>
              <a:gdLst/>
              <a:ahLst/>
              <a:rect l="l" t="t" r="r" b="b"/>
              <a:pathLst>
                <a:path w="692" h="787">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w="0">
              <a:noFill/>
            </a:ln>
          </p:spPr>
          <p:style>
            <a:lnRef idx="0"/>
            <a:fillRef idx="0"/>
            <a:effectRef idx="0"/>
            <a:fontRef idx="minor"/>
          </p:style>
        </p:sp>
        <p:sp>
          <p:nvSpPr>
            <p:cNvPr id="1141" name="Google Shape;1151;p50"/>
            <p:cNvSpPr/>
            <p:nvPr/>
          </p:nvSpPr>
          <p:spPr>
            <a:xfrm rot="10800000">
              <a:off x="257400" y="120960"/>
              <a:ext cx="33120" cy="32760"/>
            </a:xfrm>
            <a:custGeom>
              <a:avLst/>
              <a:gdLst/>
              <a:ahLst/>
              <a:rect l="l" t="t" r="r" b="b"/>
              <a:pathLst>
                <a:path w="536" h="525">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142" name="Google Shape;1152;p50"/>
            <p:cNvSpPr/>
            <p:nvPr/>
          </p:nvSpPr>
          <p:spPr>
            <a:xfrm rot="10800000">
              <a:off x="1278360" y="-128520"/>
              <a:ext cx="42120" cy="48960"/>
            </a:xfrm>
            <a:custGeom>
              <a:avLst/>
              <a:gdLst/>
              <a:ahLst/>
              <a:rect l="l" t="t" r="r" b="b"/>
              <a:pathLst>
                <a:path w="679" h="787">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143" name="Google Shape;1153;p50"/>
            <p:cNvSpPr/>
            <p:nvPr/>
          </p:nvSpPr>
          <p:spPr>
            <a:xfrm rot="10800000">
              <a:off x="1544760" y="234720"/>
              <a:ext cx="43200" cy="48240"/>
            </a:xfrm>
            <a:custGeom>
              <a:avLst/>
              <a:gdLst/>
              <a:ahLst/>
              <a:rect l="l" t="t" r="r" b="b"/>
              <a:pathLst>
                <a:path w="692" h="774">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w="0">
              <a:noFill/>
            </a:ln>
          </p:spPr>
          <p:style>
            <a:lnRef idx="0"/>
            <a:fillRef idx="0"/>
            <a:effectRef idx="0"/>
            <a:fontRef idx="minor"/>
          </p:style>
        </p:sp>
        <p:sp>
          <p:nvSpPr>
            <p:cNvPr id="1144" name="Google Shape;1154;p50"/>
            <p:cNvSpPr/>
            <p:nvPr/>
          </p:nvSpPr>
          <p:spPr>
            <a:xfrm rot="10800000">
              <a:off x="1684080" y="245160"/>
              <a:ext cx="20520" cy="18360"/>
            </a:xfrm>
            <a:custGeom>
              <a:avLst/>
              <a:gdLst/>
              <a:ahLst/>
              <a:rect l="l" t="t" r="r" b="b"/>
              <a:pathLst>
                <a:path w="334" h="299">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w="0">
              <a:noFill/>
            </a:ln>
          </p:spPr>
          <p:style>
            <a:lnRef idx="0"/>
            <a:fillRef idx="0"/>
            <a:effectRef idx="0"/>
            <a:fontRef idx="minor"/>
          </p:style>
        </p:sp>
        <p:sp>
          <p:nvSpPr>
            <p:cNvPr id="1145" name="Google Shape;1155;p50"/>
            <p:cNvSpPr/>
            <p:nvPr/>
          </p:nvSpPr>
          <p:spPr>
            <a:xfrm rot="10800000">
              <a:off x="1257480" y="63720"/>
              <a:ext cx="20520" cy="18360"/>
            </a:xfrm>
            <a:custGeom>
              <a:avLst/>
              <a:gdLst/>
              <a:ahLst/>
              <a:rect l="l" t="t" r="r" b="b"/>
              <a:pathLst>
                <a:path w="335" h="299">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w="0">
              <a:noFill/>
            </a:ln>
          </p:spPr>
          <p:style>
            <a:lnRef idx="0"/>
            <a:fillRef idx="0"/>
            <a:effectRef idx="0"/>
            <a:fontRef idx="minor"/>
          </p:style>
        </p:sp>
        <p:sp>
          <p:nvSpPr>
            <p:cNvPr id="1146" name="Google Shape;1156;p50"/>
            <p:cNvSpPr/>
            <p:nvPr/>
          </p:nvSpPr>
          <p:spPr>
            <a:xfrm rot="10800000">
              <a:off x="1345680" y="242280"/>
              <a:ext cx="20520" cy="18360"/>
            </a:xfrm>
            <a:custGeom>
              <a:avLst/>
              <a:gdLst/>
              <a:ahLst/>
              <a:rect l="l" t="t" r="r" b="b"/>
              <a:pathLst>
                <a:path w="335" h="298">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w="0">
              <a:noFill/>
            </a:ln>
          </p:spPr>
          <p:style>
            <a:lnRef idx="0"/>
            <a:fillRef idx="0"/>
            <a:effectRef idx="0"/>
            <a:fontRef idx="minor"/>
          </p:style>
        </p:sp>
        <p:sp>
          <p:nvSpPr>
            <p:cNvPr id="1147" name="Google Shape;1157;p50"/>
            <p:cNvSpPr/>
            <p:nvPr/>
          </p:nvSpPr>
          <p:spPr>
            <a:xfrm rot="10800000">
              <a:off x="631080" y="379080"/>
              <a:ext cx="20520" cy="17640"/>
            </a:xfrm>
            <a:custGeom>
              <a:avLst/>
              <a:gdLst/>
              <a:ahLst/>
              <a:rect l="l" t="t" r="r" b="b"/>
              <a:pathLst>
                <a:path w="334" h="287">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w="0">
              <a:noFill/>
            </a:ln>
          </p:spPr>
          <p:style>
            <a:lnRef idx="0"/>
            <a:fillRef idx="0"/>
            <a:effectRef idx="0"/>
            <a:fontRef idx="minor"/>
          </p:style>
        </p:sp>
        <p:sp>
          <p:nvSpPr>
            <p:cNvPr id="1148" name="Google Shape;1158;p50"/>
            <p:cNvSpPr/>
            <p:nvPr/>
          </p:nvSpPr>
          <p:spPr>
            <a:xfrm rot="10800000">
              <a:off x="609480" y="-337680"/>
              <a:ext cx="90720" cy="99000"/>
            </a:xfrm>
            <a:custGeom>
              <a:avLst/>
              <a:gdLst/>
              <a:ahLst/>
              <a:rect l="l" t="t" r="r" b="b"/>
              <a:pathLst>
                <a:path w="1453" h="1585">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w="0">
              <a:noFill/>
            </a:ln>
          </p:spPr>
          <p:style>
            <a:lnRef idx="0"/>
            <a:fillRef idx="0"/>
            <a:effectRef idx="0"/>
            <a:fontRef idx="minor"/>
          </p:style>
        </p:sp>
        <p:sp>
          <p:nvSpPr>
            <p:cNvPr id="1149" name="Google Shape;1159;p50"/>
            <p:cNvSpPr/>
            <p:nvPr/>
          </p:nvSpPr>
          <p:spPr>
            <a:xfrm rot="10800000">
              <a:off x="707040" y="-414000"/>
              <a:ext cx="43200" cy="48960"/>
            </a:xfrm>
            <a:custGeom>
              <a:avLst/>
              <a:gdLst/>
              <a:ahLst/>
              <a:rect l="l" t="t" r="r" b="b"/>
              <a:pathLst>
                <a:path w="692" h="787">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w="0">
              <a:noFill/>
            </a:ln>
          </p:spPr>
          <p:style>
            <a:lnRef idx="0"/>
            <a:fillRef idx="0"/>
            <a:effectRef idx="0"/>
            <a:fontRef idx="minor"/>
          </p:style>
        </p:sp>
        <p:sp>
          <p:nvSpPr>
            <p:cNvPr id="1150" name="Google Shape;1160;p50"/>
            <p:cNvSpPr/>
            <p:nvPr/>
          </p:nvSpPr>
          <p:spPr>
            <a:xfrm rot="10800000">
              <a:off x="912240" y="-446760"/>
              <a:ext cx="20520" cy="17640"/>
            </a:xfrm>
            <a:custGeom>
              <a:avLst/>
              <a:gdLst/>
              <a:ahLst/>
              <a:rect l="l" t="t" r="r" b="b"/>
              <a:pathLst>
                <a:path w="334" h="287">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w="0">
              <a:noFill/>
            </a:ln>
          </p:spPr>
          <p:style>
            <a:lnRef idx="0"/>
            <a:fillRef idx="0"/>
            <a:effectRef idx="0"/>
            <a:fontRef idx="minor"/>
          </p:style>
        </p:sp>
        <p:sp>
          <p:nvSpPr>
            <p:cNvPr id="1151" name="Google Shape;1161;p50"/>
            <p:cNvSpPr/>
            <p:nvPr/>
          </p:nvSpPr>
          <p:spPr>
            <a:xfrm rot="10800000">
              <a:off x="1053360" y="-457920"/>
              <a:ext cx="42840" cy="48960"/>
            </a:xfrm>
            <a:custGeom>
              <a:avLst/>
              <a:gdLst/>
              <a:ahLst/>
              <a:rect l="l" t="t" r="r" b="b"/>
              <a:pathLst>
                <a:path w="691" h="786">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152" name="Google Shape;1162;p50"/>
            <p:cNvSpPr/>
            <p:nvPr/>
          </p:nvSpPr>
          <p:spPr>
            <a:xfrm rot="10800000">
              <a:off x="1288800" y="-315360"/>
              <a:ext cx="20520" cy="17640"/>
            </a:xfrm>
            <a:custGeom>
              <a:avLst/>
              <a:gdLst/>
              <a:ahLst/>
              <a:rect l="l" t="t" r="r" b="b"/>
              <a:pathLst>
                <a:path w="335" h="286">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153" name="Google Shape;1163;p50"/>
            <p:cNvSpPr/>
            <p:nvPr/>
          </p:nvSpPr>
          <p:spPr>
            <a:xfrm rot="10800000">
              <a:off x="1150560" y="-600120"/>
              <a:ext cx="20520" cy="17640"/>
            </a:xfrm>
            <a:custGeom>
              <a:avLst/>
              <a:gdLst/>
              <a:ahLst/>
              <a:rect l="l" t="t" r="r" b="b"/>
              <a:pathLst>
                <a:path w="334" h="287">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w="0">
              <a:noFill/>
            </a:ln>
          </p:spPr>
          <p:style>
            <a:lnRef idx="0"/>
            <a:fillRef idx="0"/>
            <a:effectRef idx="0"/>
            <a:fontRef idx="minor"/>
          </p:style>
        </p:sp>
        <p:sp>
          <p:nvSpPr>
            <p:cNvPr id="1154" name="Google Shape;1164;p50"/>
            <p:cNvSpPr/>
            <p:nvPr/>
          </p:nvSpPr>
          <p:spPr>
            <a:xfrm rot="10800000">
              <a:off x="1185480" y="-487800"/>
              <a:ext cx="43200" cy="48240"/>
            </a:xfrm>
            <a:custGeom>
              <a:avLst/>
              <a:gdLst/>
              <a:ahLst/>
              <a:rect l="l" t="t" r="r" b="b"/>
              <a:pathLst>
                <a:path w="692" h="775">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w="0">
              <a:noFill/>
            </a:ln>
          </p:spPr>
          <p:style>
            <a:lnRef idx="0"/>
            <a:fillRef idx="0"/>
            <a:effectRef idx="0"/>
            <a:fontRef idx="minor"/>
          </p:style>
        </p:sp>
        <p:sp>
          <p:nvSpPr>
            <p:cNvPr id="1155" name="Google Shape;1165;p50"/>
            <p:cNvSpPr/>
            <p:nvPr/>
          </p:nvSpPr>
          <p:spPr>
            <a:xfrm rot="10800000">
              <a:off x="1589400" y="-327240"/>
              <a:ext cx="42840" cy="48960"/>
            </a:xfrm>
            <a:custGeom>
              <a:avLst/>
              <a:gdLst/>
              <a:ahLst/>
              <a:rect l="l" t="t" r="r" b="b"/>
              <a:pathLst>
                <a:path w="691" h="787">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156" name="Google Shape;1166;p50"/>
            <p:cNvSpPr/>
            <p:nvPr/>
          </p:nvSpPr>
          <p:spPr>
            <a:xfrm rot="10800000">
              <a:off x="1492200" y="-492480"/>
              <a:ext cx="20520" cy="18360"/>
            </a:xfrm>
            <a:custGeom>
              <a:avLst/>
              <a:gdLst/>
              <a:ahLst/>
              <a:rect l="l" t="t" r="r" b="b"/>
              <a:pathLst>
                <a:path w="334" h="298">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w="0">
              <a:noFill/>
            </a:ln>
          </p:spPr>
          <p:style>
            <a:lnRef idx="0"/>
            <a:fillRef idx="0"/>
            <a:effectRef idx="0"/>
            <a:fontRef idx="minor"/>
          </p:style>
        </p:sp>
        <p:sp>
          <p:nvSpPr>
            <p:cNvPr id="1157" name="Google Shape;1167;p50"/>
            <p:cNvSpPr/>
            <p:nvPr/>
          </p:nvSpPr>
          <p:spPr>
            <a:xfrm rot="10800000">
              <a:off x="1445760" y="-684000"/>
              <a:ext cx="20520" cy="18360"/>
            </a:xfrm>
            <a:custGeom>
              <a:avLst/>
              <a:gdLst/>
              <a:ahLst/>
              <a:rect l="l" t="t" r="r" b="b"/>
              <a:pathLst>
                <a:path w="334" h="298">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w="0">
              <a:noFill/>
            </a:ln>
          </p:spPr>
          <p:style>
            <a:lnRef idx="0"/>
            <a:fillRef idx="0"/>
            <a:effectRef idx="0"/>
            <a:fontRef idx="minor"/>
          </p:style>
        </p:sp>
        <p:sp>
          <p:nvSpPr>
            <p:cNvPr id="1158" name="Google Shape;1168;p50"/>
            <p:cNvSpPr/>
            <p:nvPr/>
          </p:nvSpPr>
          <p:spPr>
            <a:xfrm rot="10800000">
              <a:off x="1639440" y="-564840"/>
              <a:ext cx="20520" cy="18360"/>
            </a:xfrm>
            <a:custGeom>
              <a:avLst/>
              <a:gdLst/>
              <a:ahLst/>
              <a:rect l="l" t="t" r="r" b="b"/>
              <a:pathLst>
                <a:path w="335" h="299">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w="0">
              <a:noFill/>
            </a:ln>
          </p:spPr>
          <p:style>
            <a:lnRef idx="0"/>
            <a:fillRef idx="0"/>
            <a:effectRef idx="0"/>
            <a:fontRef idx="minor"/>
          </p:style>
        </p:sp>
        <p:sp>
          <p:nvSpPr>
            <p:cNvPr id="1159" name="Google Shape;1169;p50"/>
            <p:cNvSpPr/>
            <p:nvPr/>
          </p:nvSpPr>
          <p:spPr>
            <a:xfrm rot="10800000">
              <a:off x="943560" y="-773640"/>
              <a:ext cx="20520" cy="18360"/>
            </a:xfrm>
            <a:custGeom>
              <a:avLst/>
              <a:gdLst/>
              <a:ahLst/>
              <a:rect l="l" t="t" r="r" b="b"/>
              <a:pathLst>
                <a:path w="334" h="299">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w="0">
              <a:noFill/>
            </a:ln>
          </p:spPr>
          <p:style>
            <a:lnRef idx="0"/>
            <a:fillRef idx="0"/>
            <a:effectRef idx="0"/>
            <a:fontRef idx="minor"/>
          </p:style>
        </p:sp>
        <p:sp>
          <p:nvSpPr>
            <p:cNvPr id="1160" name="Google Shape;1170;p50"/>
            <p:cNvSpPr/>
            <p:nvPr/>
          </p:nvSpPr>
          <p:spPr>
            <a:xfrm rot="10800000">
              <a:off x="840240" y="-559080"/>
              <a:ext cx="42840" cy="48960"/>
            </a:xfrm>
            <a:custGeom>
              <a:avLst/>
              <a:gdLst/>
              <a:ahLst/>
              <a:rect l="l" t="t" r="r" b="b"/>
              <a:pathLst>
                <a:path w="691" h="787">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w="0">
              <a:noFill/>
            </a:ln>
          </p:spPr>
          <p:style>
            <a:lnRef idx="0"/>
            <a:fillRef idx="0"/>
            <a:effectRef idx="0"/>
            <a:fontRef idx="minor"/>
          </p:style>
        </p:sp>
        <p:sp>
          <p:nvSpPr>
            <p:cNvPr id="1161" name="Google Shape;1171;p50"/>
            <p:cNvSpPr/>
            <p:nvPr/>
          </p:nvSpPr>
          <p:spPr>
            <a:xfrm rot="10800000">
              <a:off x="390960" y="-393120"/>
              <a:ext cx="42480" cy="48960"/>
            </a:xfrm>
            <a:custGeom>
              <a:avLst/>
              <a:gdLst/>
              <a:ahLst/>
              <a:rect l="l" t="t" r="r" b="b"/>
              <a:pathLst>
                <a:path w="680" h="787">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w="0">
              <a:noFill/>
            </a:ln>
          </p:spPr>
          <p:style>
            <a:lnRef idx="0"/>
            <a:fillRef idx="0"/>
            <a:effectRef idx="0"/>
            <a:fontRef idx="minor"/>
          </p:style>
        </p:sp>
        <p:sp>
          <p:nvSpPr>
            <p:cNvPr id="1162" name="Google Shape;1172;p50"/>
            <p:cNvSpPr/>
            <p:nvPr/>
          </p:nvSpPr>
          <p:spPr>
            <a:xfrm rot="10800000">
              <a:off x="383760" y="-511200"/>
              <a:ext cx="42840" cy="48960"/>
            </a:xfrm>
            <a:custGeom>
              <a:avLst/>
              <a:gdLst/>
              <a:ahLst/>
              <a:rect l="l" t="t" r="r" b="b"/>
              <a:pathLst>
                <a:path w="691" h="787">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163" name="Google Shape;1173;p50"/>
            <p:cNvSpPr/>
            <p:nvPr/>
          </p:nvSpPr>
          <p:spPr>
            <a:xfrm rot="10800000">
              <a:off x="1299600" y="-564120"/>
              <a:ext cx="42480" cy="48960"/>
            </a:xfrm>
            <a:custGeom>
              <a:avLst/>
              <a:gdLst/>
              <a:ahLst/>
              <a:rect l="l" t="t" r="r" b="b"/>
              <a:pathLst>
                <a:path w="680" h="787">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w="0">
              <a:noFill/>
            </a:ln>
          </p:spPr>
          <p:style>
            <a:lnRef idx="0"/>
            <a:fillRef idx="0"/>
            <a:effectRef idx="0"/>
            <a:fontRef idx="minor"/>
          </p:style>
        </p:sp>
        <p:sp>
          <p:nvSpPr>
            <p:cNvPr id="1164" name="Google Shape;1174;p50"/>
            <p:cNvSpPr/>
            <p:nvPr/>
          </p:nvSpPr>
          <p:spPr>
            <a:xfrm rot="10800000">
              <a:off x="815040" y="-541800"/>
              <a:ext cx="42840" cy="48960"/>
            </a:xfrm>
            <a:custGeom>
              <a:avLst/>
              <a:gdLst/>
              <a:ahLst/>
              <a:rect l="l" t="t" r="r" b="b"/>
              <a:pathLst>
                <a:path w="691" h="787">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165" name="Google Shape;1175;p50"/>
            <p:cNvSpPr/>
            <p:nvPr/>
          </p:nvSpPr>
          <p:spPr>
            <a:xfrm rot="10800000">
              <a:off x="537480" y="-514080"/>
              <a:ext cx="20520" cy="18360"/>
            </a:xfrm>
            <a:custGeom>
              <a:avLst/>
              <a:gdLst/>
              <a:ahLst/>
              <a:rect l="l" t="t" r="r" b="b"/>
              <a:pathLst>
                <a:path w="334" h="298">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w="0">
              <a:noFill/>
            </a:ln>
          </p:spPr>
          <p:style>
            <a:lnRef idx="0"/>
            <a:fillRef idx="0"/>
            <a:effectRef idx="0"/>
            <a:fontRef idx="minor"/>
          </p:style>
        </p:sp>
        <p:sp>
          <p:nvSpPr>
            <p:cNvPr id="1166" name="Google Shape;1176;p50"/>
            <p:cNvSpPr/>
            <p:nvPr/>
          </p:nvSpPr>
          <p:spPr>
            <a:xfrm rot="10800000">
              <a:off x="1146600" y="-750240"/>
              <a:ext cx="20520" cy="18360"/>
            </a:xfrm>
            <a:custGeom>
              <a:avLst/>
              <a:gdLst/>
              <a:ahLst/>
              <a:rect l="l" t="t" r="r" b="b"/>
              <a:pathLst>
                <a:path w="334" h="299">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w="0">
              <a:noFill/>
            </a:ln>
          </p:spPr>
          <p:style>
            <a:lnRef idx="0"/>
            <a:fillRef idx="0"/>
            <a:effectRef idx="0"/>
            <a:fontRef idx="minor"/>
          </p:style>
        </p:sp>
        <p:sp>
          <p:nvSpPr>
            <p:cNvPr id="1167" name="Google Shape;1177;p50"/>
            <p:cNvSpPr/>
            <p:nvPr/>
          </p:nvSpPr>
          <p:spPr>
            <a:xfrm rot="10800000">
              <a:off x="719280" y="-719640"/>
              <a:ext cx="42840" cy="48960"/>
            </a:xfrm>
            <a:custGeom>
              <a:avLst/>
              <a:gdLst/>
              <a:ahLst/>
              <a:rect l="l" t="t" r="r" b="b"/>
              <a:pathLst>
                <a:path w="691" h="787">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w="0">
              <a:noFill/>
            </a:ln>
          </p:spPr>
          <p:style>
            <a:lnRef idx="0"/>
            <a:fillRef idx="0"/>
            <a:effectRef idx="0"/>
            <a:fontRef idx="minor"/>
          </p:style>
        </p:sp>
        <p:sp>
          <p:nvSpPr>
            <p:cNvPr id="1168" name="Google Shape;1178;p50"/>
            <p:cNvSpPr/>
            <p:nvPr/>
          </p:nvSpPr>
          <p:spPr>
            <a:xfrm rot="10800000">
              <a:off x="493920" y="-689760"/>
              <a:ext cx="42480" cy="48960"/>
            </a:xfrm>
            <a:custGeom>
              <a:avLst/>
              <a:gdLst/>
              <a:ahLst/>
              <a:rect l="l" t="t" r="r" b="b"/>
              <a:pathLst>
                <a:path w="680" h="786">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w="0">
              <a:noFill/>
            </a:ln>
          </p:spPr>
          <p:style>
            <a:lnRef idx="0"/>
            <a:fillRef idx="0"/>
            <a:effectRef idx="0"/>
            <a:fontRef idx="minor"/>
          </p:style>
        </p:sp>
        <p:sp>
          <p:nvSpPr>
            <p:cNvPr id="1169" name="Google Shape;1179;p50"/>
            <p:cNvSpPr/>
            <p:nvPr/>
          </p:nvSpPr>
          <p:spPr>
            <a:xfrm rot="10800000">
              <a:off x="273240" y="-229320"/>
              <a:ext cx="42840" cy="48240"/>
            </a:xfrm>
            <a:custGeom>
              <a:avLst/>
              <a:gdLst/>
              <a:ahLst/>
              <a:rect l="l" t="t" r="r" b="b"/>
              <a:pathLst>
                <a:path w="691" h="775">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170" name="Google Shape;1180;p50"/>
            <p:cNvSpPr/>
            <p:nvPr/>
          </p:nvSpPr>
          <p:spPr>
            <a:xfrm rot="10800000">
              <a:off x="482040" y="-229320"/>
              <a:ext cx="43200" cy="48960"/>
            </a:xfrm>
            <a:custGeom>
              <a:avLst/>
              <a:gdLst/>
              <a:ahLst/>
              <a:rect l="l" t="t" r="r" b="b"/>
              <a:pathLst>
                <a:path w="692" h="787">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171" name="Google Shape;1181;p50"/>
            <p:cNvSpPr/>
            <p:nvPr/>
          </p:nvSpPr>
          <p:spPr>
            <a:xfrm rot="10800000">
              <a:off x="580680" y="-79200"/>
              <a:ext cx="91080" cy="99000"/>
            </a:xfrm>
            <a:custGeom>
              <a:avLst/>
              <a:gdLst/>
              <a:ahLst/>
              <a:rect l="l" t="t" r="r" b="b"/>
              <a:pathLst>
                <a:path w="1454" h="1584">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w="0">
              <a:noFill/>
            </a:ln>
          </p:spPr>
          <p:style>
            <a:lnRef idx="0"/>
            <a:fillRef idx="0"/>
            <a:effectRef idx="0"/>
            <a:fontRef idx="minor"/>
          </p:style>
        </p:sp>
        <p:sp>
          <p:nvSpPr>
            <p:cNvPr id="1172" name="Google Shape;1182;p50"/>
            <p:cNvSpPr/>
            <p:nvPr/>
          </p:nvSpPr>
          <p:spPr>
            <a:xfrm rot="10800000">
              <a:off x="291600" y="-43920"/>
              <a:ext cx="90000" cy="99720"/>
            </a:xfrm>
            <a:custGeom>
              <a:avLst/>
              <a:gdLst/>
              <a:ahLst/>
              <a:rect l="l" t="t" r="r" b="b"/>
              <a:pathLst>
                <a:path w="1442" h="1596">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w="0">
              <a:noFill/>
            </a:ln>
          </p:spPr>
          <p:style>
            <a:lnRef idx="0"/>
            <a:fillRef idx="0"/>
            <a:effectRef idx="0"/>
            <a:fontRef idx="minor"/>
          </p:style>
        </p:sp>
        <p:sp>
          <p:nvSpPr>
            <p:cNvPr id="1173" name="Google Shape;1183;p50"/>
            <p:cNvSpPr/>
            <p:nvPr/>
          </p:nvSpPr>
          <p:spPr>
            <a:xfrm rot="10800000">
              <a:off x="252720" y="-650160"/>
              <a:ext cx="20520" cy="18360"/>
            </a:xfrm>
            <a:custGeom>
              <a:avLst/>
              <a:gdLst/>
              <a:ahLst/>
              <a:rect l="l" t="t" r="r" b="b"/>
              <a:pathLst>
                <a:path w="335" h="298">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w="0">
              <a:noFill/>
            </a:ln>
          </p:spPr>
          <p:style>
            <a:lnRef idx="0"/>
            <a:fillRef idx="0"/>
            <a:effectRef idx="0"/>
            <a:fontRef idx="minor"/>
          </p:style>
        </p:sp>
        <p:sp>
          <p:nvSpPr>
            <p:cNvPr id="1174" name="Google Shape;1184;p50"/>
            <p:cNvSpPr/>
            <p:nvPr/>
          </p:nvSpPr>
          <p:spPr>
            <a:xfrm rot="10800000">
              <a:off x="335160" y="-771120"/>
              <a:ext cx="20520" cy="18360"/>
            </a:xfrm>
            <a:custGeom>
              <a:avLst/>
              <a:gdLst/>
              <a:ahLst/>
              <a:rect l="l" t="t" r="r" b="b"/>
              <a:pathLst>
                <a:path w="334" h="298">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w="0">
              <a:noFill/>
            </a:ln>
          </p:spPr>
          <p:style>
            <a:lnRef idx="0"/>
            <a:fillRef idx="0"/>
            <a:effectRef idx="0"/>
            <a:fontRef idx="minor"/>
          </p:style>
        </p:sp>
        <p:sp>
          <p:nvSpPr>
            <p:cNvPr id="1175" name="Google Shape;1185;p50"/>
            <p:cNvSpPr/>
            <p:nvPr/>
          </p:nvSpPr>
          <p:spPr>
            <a:xfrm rot="10800000">
              <a:off x="172800" y="-260640"/>
              <a:ext cx="20520" cy="18360"/>
            </a:xfrm>
            <a:custGeom>
              <a:avLst/>
              <a:gdLst/>
              <a:ahLst/>
              <a:rect l="l" t="t" r="r" b="b"/>
              <a:pathLst>
                <a:path w="335" h="298">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w="0">
              <a:noFill/>
            </a:ln>
          </p:spPr>
          <p:style>
            <a:lnRef idx="0"/>
            <a:fillRef idx="0"/>
            <a:effectRef idx="0"/>
            <a:fontRef idx="minor"/>
          </p:style>
        </p:sp>
        <p:sp>
          <p:nvSpPr>
            <p:cNvPr id="1176" name="Google Shape;1186;p50"/>
            <p:cNvSpPr/>
            <p:nvPr/>
          </p:nvSpPr>
          <p:spPr>
            <a:xfrm rot="10800000">
              <a:off x="338760" y="-132840"/>
              <a:ext cx="20520" cy="17640"/>
            </a:xfrm>
            <a:custGeom>
              <a:avLst/>
              <a:gdLst/>
              <a:ahLst/>
              <a:rect l="l" t="t" r="r" b="b"/>
              <a:pathLst>
                <a:path w="335" h="286">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177" name="Google Shape;1187;p50"/>
            <p:cNvSpPr/>
            <p:nvPr/>
          </p:nvSpPr>
          <p:spPr>
            <a:xfrm rot="10800000">
              <a:off x="286560" y="-398880"/>
              <a:ext cx="20520" cy="18360"/>
            </a:xfrm>
            <a:custGeom>
              <a:avLst/>
              <a:gdLst/>
              <a:ahLst/>
              <a:rect l="l" t="t" r="r" b="b"/>
              <a:pathLst>
                <a:path w="334" h="299">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w="0">
              <a:noFill/>
            </a:ln>
          </p:spPr>
          <p:style>
            <a:lnRef idx="0"/>
            <a:fillRef idx="0"/>
            <a:effectRef idx="0"/>
            <a:fontRef idx="minor"/>
          </p:style>
        </p:sp>
        <p:sp>
          <p:nvSpPr>
            <p:cNvPr id="1178" name="Google Shape;1188;p50"/>
            <p:cNvSpPr/>
            <p:nvPr/>
          </p:nvSpPr>
          <p:spPr>
            <a:xfrm rot="10800000">
              <a:off x="451800" y="421560"/>
              <a:ext cx="40680" cy="45360"/>
            </a:xfrm>
            <a:custGeom>
              <a:avLst/>
              <a:gdLst/>
              <a:ahLst/>
              <a:rect l="l" t="t" r="r" b="b"/>
              <a:pathLst>
                <a:path w="656" h="727">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w="0">
              <a:noFill/>
            </a:ln>
          </p:spPr>
          <p:style>
            <a:lnRef idx="0"/>
            <a:fillRef idx="0"/>
            <a:effectRef idx="0"/>
            <a:fontRef idx="minor"/>
          </p:style>
        </p:sp>
        <p:sp>
          <p:nvSpPr>
            <p:cNvPr id="1179" name="Google Shape;1189;p50"/>
            <p:cNvSpPr/>
            <p:nvPr/>
          </p:nvSpPr>
          <p:spPr>
            <a:xfrm rot="10800000">
              <a:off x="707760" y="350640"/>
              <a:ext cx="17640" cy="21960"/>
            </a:xfrm>
            <a:custGeom>
              <a:avLst/>
              <a:gdLst/>
              <a:ahLst/>
              <a:rect l="l" t="t" r="r" b="b"/>
              <a:pathLst>
                <a:path w="287" h="358">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w="0">
              <a:noFill/>
            </a:ln>
          </p:spPr>
          <p:style>
            <a:lnRef idx="0"/>
            <a:fillRef idx="0"/>
            <a:effectRef idx="0"/>
            <a:fontRef idx="minor"/>
          </p:style>
        </p:sp>
        <p:sp>
          <p:nvSpPr>
            <p:cNvPr id="1180" name="Google Shape;1190;p50"/>
            <p:cNvSpPr/>
            <p:nvPr/>
          </p:nvSpPr>
          <p:spPr>
            <a:xfrm rot="10800000">
              <a:off x="1021680" y="397800"/>
              <a:ext cx="17640" cy="21960"/>
            </a:xfrm>
            <a:custGeom>
              <a:avLst/>
              <a:gdLst/>
              <a:ahLst/>
              <a:rect l="l" t="t" r="r" b="b"/>
              <a:pathLst>
                <a:path w="287" h="358">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w="0">
              <a:noFill/>
            </a:ln>
          </p:spPr>
          <p:style>
            <a:lnRef idx="0"/>
            <a:fillRef idx="0"/>
            <a:effectRef idx="0"/>
            <a:fontRef idx="minor"/>
          </p:style>
        </p:sp>
        <p:sp>
          <p:nvSpPr>
            <p:cNvPr id="1181" name="Google Shape;1191;p50"/>
            <p:cNvSpPr/>
            <p:nvPr/>
          </p:nvSpPr>
          <p:spPr>
            <a:xfrm rot="10800000">
              <a:off x="881280" y="353520"/>
              <a:ext cx="40680" cy="46080"/>
            </a:xfrm>
            <a:custGeom>
              <a:avLst/>
              <a:gdLst/>
              <a:ahLst/>
              <a:rect l="l" t="t" r="r" b="b"/>
              <a:pathLst>
                <a:path w="656" h="739">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w="0">
              <a:noFill/>
            </a:ln>
          </p:spPr>
          <p:style>
            <a:lnRef idx="0"/>
            <a:fillRef idx="0"/>
            <a:effectRef idx="0"/>
            <a:fontRef idx="minor"/>
          </p:style>
        </p:sp>
        <p:sp>
          <p:nvSpPr>
            <p:cNvPr id="1182" name="Google Shape;1192;p50"/>
            <p:cNvSpPr/>
            <p:nvPr/>
          </p:nvSpPr>
          <p:spPr>
            <a:xfrm rot="10800000">
              <a:off x="519840" y="595080"/>
              <a:ext cx="40680" cy="45360"/>
            </a:xfrm>
            <a:custGeom>
              <a:avLst/>
              <a:gdLst/>
              <a:ahLst/>
              <a:rect l="l" t="t" r="r" b="b"/>
              <a:pathLst>
                <a:path w="656" h="728">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183" name="Google Shape;1193;p50"/>
            <p:cNvSpPr/>
            <p:nvPr/>
          </p:nvSpPr>
          <p:spPr>
            <a:xfrm rot="10800000">
              <a:off x="738720" y="618120"/>
              <a:ext cx="17640" cy="22320"/>
            </a:xfrm>
            <a:custGeom>
              <a:avLst/>
              <a:gdLst/>
              <a:ahLst/>
              <a:rect l="l" t="t" r="r" b="b"/>
              <a:pathLst>
                <a:path w="287" h="359">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w="0">
              <a:noFill/>
            </a:ln>
          </p:spPr>
          <p:style>
            <a:lnRef idx="0"/>
            <a:fillRef idx="0"/>
            <a:effectRef idx="0"/>
            <a:fontRef idx="minor"/>
          </p:style>
        </p:sp>
        <p:sp>
          <p:nvSpPr>
            <p:cNvPr id="1184" name="Google Shape;1194;p50"/>
            <p:cNvSpPr/>
            <p:nvPr/>
          </p:nvSpPr>
          <p:spPr>
            <a:xfrm rot="10800000">
              <a:off x="922320" y="687600"/>
              <a:ext cx="17640" cy="23040"/>
            </a:xfrm>
            <a:custGeom>
              <a:avLst/>
              <a:gdLst/>
              <a:ahLst/>
              <a:rect l="l" t="t" r="r" b="b"/>
              <a:pathLst>
                <a:path w="287" h="37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w="0">
              <a:noFill/>
            </a:ln>
          </p:spPr>
          <p:style>
            <a:lnRef idx="0"/>
            <a:fillRef idx="0"/>
            <a:effectRef idx="0"/>
            <a:fontRef idx="minor"/>
          </p:style>
        </p:sp>
        <p:sp>
          <p:nvSpPr>
            <p:cNvPr id="1185" name="Google Shape;1195;p50"/>
            <p:cNvSpPr/>
            <p:nvPr/>
          </p:nvSpPr>
          <p:spPr>
            <a:xfrm rot="10800000">
              <a:off x="714600" y="780480"/>
              <a:ext cx="18360" cy="21960"/>
            </a:xfrm>
            <a:custGeom>
              <a:avLst/>
              <a:gdLst/>
              <a:ahLst/>
              <a:rect l="l" t="t" r="r" b="b"/>
              <a:pathLst>
                <a:path w="299" h="358">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w="0">
              <a:noFill/>
            </a:ln>
          </p:spPr>
          <p:style>
            <a:lnRef idx="0"/>
            <a:fillRef idx="0"/>
            <a:effectRef idx="0"/>
            <a:fontRef idx="minor"/>
          </p:style>
        </p:sp>
        <p:sp>
          <p:nvSpPr>
            <p:cNvPr id="1186" name="Google Shape;1196;p50"/>
            <p:cNvSpPr/>
            <p:nvPr/>
          </p:nvSpPr>
          <p:spPr>
            <a:xfrm rot="10800000">
              <a:off x="1281240" y="325080"/>
              <a:ext cx="17640" cy="23040"/>
            </a:xfrm>
            <a:custGeom>
              <a:avLst/>
              <a:gdLst/>
              <a:ahLst/>
              <a:rect l="l" t="t" r="r" b="b"/>
              <a:pathLst>
                <a:path w="287" h="37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w="0">
              <a:noFill/>
            </a:ln>
          </p:spPr>
          <p:style>
            <a:lnRef idx="0"/>
            <a:fillRef idx="0"/>
            <a:effectRef idx="0"/>
            <a:fontRef idx="minor"/>
          </p:style>
        </p:sp>
        <p:sp>
          <p:nvSpPr>
            <p:cNvPr id="1187" name="Google Shape;1197;p50"/>
            <p:cNvSpPr/>
            <p:nvPr/>
          </p:nvSpPr>
          <p:spPr>
            <a:xfrm rot="10800000">
              <a:off x="879120" y="490320"/>
              <a:ext cx="40680" cy="46080"/>
            </a:xfrm>
            <a:custGeom>
              <a:avLst/>
              <a:gdLst/>
              <a:ahLst/>
              <a:rect l="l" t="t" r="r" b="b"/>
              <a:pathLst>
                <a:path w="656" h="74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188" name="Google Shape;1198;p50"/>
            <p:cNvSpPr/>
            <p:nvPr/>
          </p:nvSpPr>
          <p:spPr>
            <a:xfrm rot="10800000">
              <a:off x="1147320" y="478800"/>
              <a:ext cx="17640" cy="23040"/>
            </a:xfrm>
            <a:custGeom>
              <a:avLst/>
              <a:gdLst/>
              <a:ahLst/>
              <a:rect l="l" t="t" r="r" b="b"/>
              <a:pathLst>
                <a:path w="287" h="37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w="0">
              <a:noFill/>
            </a:ln>
          </p:spPr>
          <p:style>
            <a:lnRef idx="0"/>
            <a:fillRef idx="0"/>
            <a:effectRef idx="0"/>
            <a:fontRef idx="minor"/>
          </p:style>
        </p:sp>
        <p:sp>
          <p:nvSpPr>
            <p:cNvPr id="1189" name="Google Shape;1199;p50"/>
            <p:cNvSpPr/>
            <p:nvPr/>
          </p:nvSpPr>
          <p:spPr>
            <a:xfrm rot="10800000">
              <a:off x="1686240" y="28800"/>
              <a:ext cx="17640" cy="22320"/>
            </a:xfrm>
            <a:custGeom>
              <a:avLst/>
              <a:gdLst/>
              <a:ahLst/>
              <a:rect l="l" t="t" r="r" b="b"/>
              <a:pathLst>
                <a:path w="287" h="359">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w="0">
              <a:noFill/>
            </a:ln>
          </p:spPr>
          <p:style>
            <a:lnRef idx="0"/>
            <a:fillRef idx="0"/>
            <a:effectRef idx="0"/>
            <a:fontRef idx="minor"/>
          </p:style>
        </p:sp>
        <p:sp>
          <p:nvSpPr>
            <p:cNvPr id="1190" name="Google Shape;1200;p50"/>
            <p:cNvSpPr/>
            <p:nvPr/>
          </p:nvSpPr>
          <p:spPr>
            <a:xfrm rot="10800000">
              <a:off x="1421640" y="-28080"/>
              <a:ext cx="18360" cy="219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191" name="Google Shape;1201;p50"/>
            <p:cNvSpPr/>
            <p:nvPr/>
          </p:nvSpPr>
          <p:spPr>
            <a:xfrm rot="10800000">
              <a:off x="1438920" y="-315000"/>
              <a:ext cx="18360" cy="21960"/>
            </a:xfrm>
            <a:custGeom>
              <a:avLst/>
              <a:gdLst/>
              <a:ahLst/>
              <a:rect l="l" t="t" r="r" b="b"/>
              <a:pathLst>
                <a:path w="299" h="358">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192" name="Google Shape;1202;p50"/>
            <p:cNvSpPr/>
            <p:nvPr/>
          </p:nvSpPr>
          <p:spPr>
            <a:xfrm rot="10800000">
              <a:off x="1834200" y="-148680"/>
              <a:ext cx="18360" cy="21960"/>
            </a:xfrm>
            <a:custGeom>
              <a:avLst/>
              <a:gdLst/>
              <a:ahLst/>
              <a:rect l="l" t="t" r="r" b="b"/>
              <a:pathLst>
                <a:path w="299" h="358">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w="0">
              <a:noFill/>
            </a:ln>
          </p:spPr>
          <p:style>
            <a:lnRef idx="0"/>
            <a:fillRef idx="0"/>
            <a:effectRef idx="0"/>
            <a:fontRef idx="minor"/>
          </p:style>
        </p:sp>
        <p:sp>
          <p:nvSpPr>
            <p:cNvPr id="1193" name="Google Shape;1203;p50"/>
            <p:cNvSpPr/>
            <p:nvPr/>
          </p:nvSpPr>
          <p:spPr>
            <a:xfrm rot="10800000">
              <a:off x="1312560" y="541800"/>
              <a:ext cx="17640" cy="23040"/>
            </a:xfrm>
            <a:custGeom>
              <a:avLst/>
              <a:gdLst/>
              <a:ahLst/>
              <a:rect l="l" t="t" r="r" b="b"/>
              <a:pathLst>
                <a:path w="287" h="37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w="0">
              <a:noFill/>
            </a:ln>
          </p:spPr>
          <p:style>
            <a:lnRef idx="0"/>
            <a:fillRef idx="0"/>
            <a:effectRef idx="0"/>
            <a:fontRef idx="minor"/>
          </p:style>
        </p:sp>
        <p:sp>
          <p:nvSpPr>
            <p:cNvPr id="1194" name="Google Shape;1204;p50"/>
            <p:cNvSpPr/>
            <p:nvPr/>
          </p:nvSpPr>
          <p:spPr>
            <a:xfrm rot="10800000">
              <a:off x="1662480" y="-132480"/>
              <a:ext cx="17640" cy="23040"/>
            </a:xfrm>
            <a:custGeom>
              <a:avLst/>
              <a:gdLst/>
              <a:ahLst/>
              <a:rect l="l" t="t" r="r" b="b"/>
              <a:pathLst>
                <a:path w="287" h="37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w="0">
              <a:noFill/>
            </a:ln>
          </p:spPr>
          <p:style>
            <a:lnRef idx="0"/>
            <a:fillRef idx="0"/>
            <a:effectRef idx="0"/>
            <a:fontRef idx="minor"/>
          </p:style>
        </p:sp>
        <p:sp>
          <p:nvSpPr>
            <p:cNvPr id="1195" name="Google Shape;1205;p50"/>
            <p:cNvSpPr/>
            <p:nvPr/>
          </p:nvSpPr>
          <p:spPr>
            <a:xfrm rot="10800000">
              <a:off x="1732680" y="-379440"/>
              <a:ext cx="18360" cy="219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grpSp>
      <p:sp>
        <p:nvSpPr>
          <p:cNvPr id="119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grpSp>
        <p:nvGrpSpPr>
          <p:cNvPr id="1233" name="Google Shape;1207;p51"/>
          <p:cNvGrpSpPr/>
          <p:nvPr/>
        </p:nvGrpSpPr>
        <p:grpSpPr>
          <a:xfrm>
            <a:off x="-1769040" y="-133560"/>
            <a:ext cx="12079080" cy="5386680"/>
            <a:chOff x="-1769040" y="-133560"/>
            <a:chExt cx="12079080" cy="5386680"/>
          </a:xfrm>
        </p:grpSpPr>
        <p:sp>
          <p:nvSpPr>
            <p:cNvPr id="1234" name="Google Shape;1208;p51"/>
            <p:cNvSpPr/>
            <p:nvPr/>
          </p:nvSpPr>
          <p:spPr>
            <a:xfrm rot="21372000">
              <a:off x="-1630080" y="292320"/>
              <a:ext cx="11801880" cy="4574520"/>
            </a:xfrm>
            <a:custGeom>
              <a:avLst/>
              <a:gdLst/>
              <a:ahLst/>
              <a:rect l="l" t="t" r="r" b="b"/>
              <a:pathLst>
                <a:path w="88726" h="23869">
                  <a:moveTo>
                    <a:pt x="74288" y="699"/>
                  </a:moveTo>
                  <a:lnTo>
                    <a:pt x="74349" y="790"/>
                  </a:lnTo>
                  <a:lnTo>
                    <a:pt x="74288" y="851"/>
                  </a:lnTo>
                  <a:cubicBezTo>
                    <a:pt x="74257" y="821"/>
                    <a:pt x="74227" y="790"/>
                    <a:pt x="74227" y="730"/>
                  </a:cubicBezTo>
                  <a:cubicBezTo>
                    <a:pt x="74227" y="730"/>
                    <a:pt x="74288" y="699"/>
                    <a:pt x="74288" y="699"/>
                  </a:cubicBezTo>
                  <a:close/>
                  <a:moveTo>
                    <a:pt x="32828" y="1186"/>
                  </a:moveTo>
                  <a:lnTo>
                    <a:pt x="32828" y="1186"/>
                  </a:lnTo>
                  <a:cubicBezTo>
                    <a:pt x="32889" y="1216"/>
                    <a:pt x="32919" y="1277"/>
                    <a:pt x="32980" y="1338"/>
                  </a:cubicBezTo>
                  <a:cubicBezTo>
                    <a:pt x="32941" y="1369"/>
                    <a:pt x="32913" y="1382"/>
                    <a:pt x="32894" y="1382"/>
                  </a:cubicBezTo>
                  <a:cubicBezTo>
                    <a:pt x="32840" y="1382"/>
                    <a:pt x="32851" y="1276"/>
                    <a:pt x="32828" y="1186"/>
                  </a:cubicBezTo>
                  <a:close/>
                  <a:moveTo>
                    <a:pt x="53497" y="1368"/>
                  </a:moveTo>
                  <a:lnTo>
                    <a:pt x="53497" y="1368"/>
                  </a:lnTo>
                  <a:cubicBezTo>
                    <a:pt x="53467" y="1429"/>
                    <a:pt x="53436" y="1490"/>
                    <a:pt x="53376" y="1550"/>
                  </a:cubicBezTo>
                  <a:cubicBezTo>
                    <a:pt x="53254" y="1398"/>
                    <a:pt x="53406" y="1398"/>
                    <a:pt x="53497" y="1368"/>
                  </a:cubicBezTo>
                  <a:close/>
                  <a:moveTo>
                    <a:pt x="19576" y="1915"/>
                  </a:moveTo>
                  <a:lnTo>
                    <a:pt x="19636" y="2037"/>
                  </a:lnTo>
                  <a:lnTo>
                    <a:pt x="19576" y="2097"/>
                  </a:lnTo>
                  <a:cubicBezTo>
                    <a:pt x="19545" y="2067"/>
                    <a:pt x="19515" y="2006"/>
                    <a:pt x="19515" y="1976"/>
                  </a:cubicBezTo>
                  <a:cubicBezTo>
                    <a:pt x="19515" y="1976"/>
                    <a:pt x="19545" y="1946"/>
                    <a:pt x="19576" y="1915"/>
                  </a:cubicBezTo>
                  <a:close/>
                  <a:moveTo>
                    <a:pt x="73836" y="1915"/>
                  </a:moveTo>
                  <a:cubicBezTo>
                    <a:pt x="73900" y="1915"/>
                    <a:pt x="73969" y="1946"/>
                    <a:pt x="74014" y="2006"/>
                  </a:cubicBezTo>
                  <a:cubicBezTo>
                    <a:pt x="73969" y="2067"/>
                    <a:pt x="73900" y="2097"/>
                    <a:pt x="73836" y="2097"/>
                  </a:cubicBezTo>
                  <a:cubicBezTo>
                    <a:pt x="73771" y="2097"/>
                    <a:pt x="73710" y="2067"/>
                    <a:pt x="73680" y="2006"/>
                  </a:cubicBezTo>
                  <a:cubicBezTo>
                    <a:pt x="73710" y="1946"/>
                    <a:pt x="73771" y="1915"/>
                    <a:pt x="73836" y="1915"/>
                  </a:cubicBezTo>
                  <a:close/>
                  <a:moveTo>
                    <a:pt x="75504" y="1915"/>
                  </a:moveTo>
                  <a:lnTo>
                    <a:pt x="75564" y="2037"/>
                  </a:lnTo>
                  <a:lnTo>
                    <a:pt x="75504" y="2097"/>
                  </a:lnTo>
                  <a:cubicBezTo>
                    <a:pt x="75473" y="2067"/>
                    <a:pt x="75473" y="2006"/>
                    <a:pt x="75443" y="1976"/>
                  </a:cubicBezTo>
                  <a:cubicBezTo>
                    <a:pt x="75443" y="1976"/>
                    <a:pt x="75504" y="1946"/>
                    <a:pt x="75504" y="1915"/>
                  </a:cubicBezTo>
                  <a:close/>
                  <a:moveTo>
                    <a:pt x="19940" y="2310"/>
                  </a:moveTo>
                  <a:cubicBezTo>
                    <a:pt x="19940" y="2310"/>
                    <a:pt x="20001" y="2341"/>
                    <a:pt x="20001" y="2341"/>
                  </a:cubicBezTo>
                  <a:lnTo>
                    <a:pt x="19879" y="2432"/>
                  </a:lnTo>
                  <a:lnTo>
                    <a:pt x="19819" y="2341"/>
                  </a:lnTo>
                  <a:cubicBezTo>
                    <a:pt x="19849" y="2341"/>
                    <a:pt x="19910" y="2310"/>
                    <a:pt x="19940" y="2310"/>
                  </a:cubicBezTo>
                  <a:close/>
                  <a:moveTo>
                    <a:pt x="20457" y="2462"/>
                  </a:moveTo>
                  <a:cubicBezTo>
                    <a:pt x="20487" y="2462"/>
                    <a:pt x="20518" y="2523"/>
                    <a:pt x="20518" y="2523"/>
                  </a:cubicBezTo>
                  <a:lnTo>
                    <a:pt x="20487" y="2553"/>
                  </a:lnTo>
                  <a:cubicBezTo>
                    <a:pt x="20457" y="2553"/>
                    <a:pt x="20427" y="2584"/>
                    <a:pt x="20396" y="2584"/>
                  </a:cubicBezTo>
                  <a:cubicBezTo>
                    <a:pt x="20396" y="2584"/>
                    <a:pt x="20366" y="2553"/>
                    <a:pt x="20335" y="2523"/>
                  </a:cubicBezTo>
                  <a:cubicBezTo>
                    <a:pt x="20396" y="2523"/>
                    <a:pt x="20427" y="2493"/>
                    <a:pt x="20457" y="2462"/>
                  </a:cubicBezTo>
                  <a:close/>
                  <a:moveTo>
                    <a:pt x="49242" y="2462"/>
                  </a:moveTo>
                  <a:cubicBezTo>
                    <a:pt x="49272" y="2493"/>
                    <a:pt x="49333" y="2523"/>
                    <a:pt x="49363" y="2523"/>
                  </a:cubicBezTo>
                  <a:lnTo>
                    <a:pt x="49303" y="2584"/>
                  </a:lnTo>
                  <a:lnTo>
                    <a:pt x="49181" y="2523"/>
                  </a:lnTo>
                  <a:lnTo>
                    <a:pt x="49242" y="2462"/>
                  </a:lnTo>
                  <a:close/>
                  <a:moveTo>
                    <a:pt x="50336" y="2462"/>
                  </a:moveTo>
                  <a:cubicBezTo>
                    <a:pt x="50366" y="2462"/>
                    <a:pt x="50397" y="2523"/>
                    <a:pt x="50397" y="2523"/>
                  </a:cubicBezTo>
                  <a:lnTo>
                    <a:pt x="50275" y="2584"/>
                  </a:lnTo>
                  <a:lnTo>
                    <a:pt x="50245" y="2523"/>
                  </a:lnTo>
                  <a:cubicBezTo>
                    <a:pt x="50275" y="2523"/>
                    <a:pt x="50306" y="2493"/>
                    <a:pt x="50336" y="2462"/>
                  </a:cubicBezTo>
                  <a:close/>
                  <a:moveTo>
                    <a:pt x="26323" y="2462"/>
                  </a:moveTo>
                  <a:cubicBezTo>
                    <a:pt x="26415" y="2462"/>
                    <a:pt x="26475" y="2462"/>
                    <a:pt x="26567" y="2493"/>
                  </a:cubicBezTo>
                  <a:lnTo>
                    <a:pt x="26567" y="2584"/>
                  </a:lnTo>
                  <a:lnTo>
                    <a:pt x="26536" y="2584"/>
                  </a:lnTo>
                  <a:cubicBezTo>
                    <a:pt x="26475" y="2614"/>
                    <a:pt x="26415" y="2614"/>
                    <a:pt x="26323" y="2614"/>
                  </a:cubicBezTo>
                  <a:cubicBezTo>
                    <a:pt x="26323" y="2614"/>
                    <a:pt x="26293" y="2523"/>
                    <a:pt x="26263" y="2523"/>
                  </a:cubicBezTo>
                  <a:cubicBezTo>
                    <a:pt x="26263" y="2493"/>
                    <a:pt x="26323" y="2462"/>
                    <a:pt x="26323" y="2462"/>
                  </a:cubicBezTo>
                  <a:close/>
                  <a:moveTo>
                    <a:pt x="45442" y="2432"/>
                  </a:moveTo>
                  <a:cubicBezTo>
                    <a:pt x="45473" y="2462"/>
                    <a:pt x="45503" y="2493"/>
                    <a:pt x="45503" y="2493"/>
                  </a:cubicBezTo>
                  <a:cubicBezTo>
                    <a:pt x="45503" y="2553"/>
                    <a:pt x="45473" y="2584"/>
                    <a:pt x="45442" y="2614"/>
                  </a:cubicBezTo>
                  <a:lnTo>
                    <a:pt x="45381" y="2553"/>
                  </a:lnTo>
                  <a:lnTo>
                    <a:pt x="45442" y="2432"/>
                  </a:lnTo>
                  <a:close/>
                  <a:moveTo>
                    <a:pt x="64014" y="2280"/>
                  </a:moveTo>
                  <a:cubicBezTo>
                    <a:pt x="64136" y="2401"/>
                    <a:pt x="64136" y="2493"/>
                    <a:pt x="64044" y="2614"/>
                  </a:cubicBezTo>
                  <a:cubicBezTo>
                    <a:pt x="63923" y="2584"/>
                    <a:pt x="63862" y="2432"/>
                    <a:pt x="63740" y="2341"/>
                  </a:cubicBezTo>
                  <a:lnTo>
                    <a:pt x="64014" y="2280"/>
                  </a:lnTo>
                  <a:close/>
                  <a:moveTo>
                    <a:pt x="65929" y="2462"/>
                  </a:moveTo>
                  <a:cubicBezTo>
                    <a:pt x="65959" y="2462"/>
                    <a:pt x="65990" y="2553"/>
                    <a:pt x="65990" y="2584"/>
                  </a:cubicBezTo>
                  <a:cubicBezTo>
                    <a:pt x="65990" y="2584"/>
                    <a:pt x="65929" y="2614"/>
                    <a:pt x="65929" y="2614"/>
                  </a:cubicBezTo>
                  <a:lnTo>
                    <a:pt x="65716" y="2614"/>
                  </a:lnTo>
                  <a:lnTo>
                    <a:pt x="65716" y="2493"/>
                  </a:lnTo>
                  <a:lnTo>
                    <a:pt x="65686" y="2493"/>
                  </a:lnTo>
                  <a:cubicBezTo>
                    <a:pt x="65777" y="2462"/>
                    <a:pt x="65838" y="2462"/>
                    <a:pt x="65929" y="2462"/>
                  </a:cubicBezTo>
                  <a:close/>
                  <a:moveTo>
                    <a:pt x="28511" y="2440"/>
                  </a:moveTo>
                  <a:cubicBezTo>
                    <a:pt x="28563" y="2440"/>
                    <a:pt x="28616" y="2457"/>
                    <a:pt x="28664" y="2493"/>
                  </a:cubicBezTo>
                  <a:cubicBezTo>
                    <a:pt x="28618" y="2599"/>
                    <a:pt x="28573" y="2637"/>
                    <a:pt x="28519" y="2637"/>
                  </a:cubicBezTo>
                  <a:cubicBezTo>
                    <a:pt x="28466" y="2637"/>
                    <a:pt x="28405" y="2599"/>
                    <a:pt x="28329" y="2553"/>
                  </a:cubicBezTo>
                  <a:lnTo>
                    <a:pt x="28299" y="2553"/>
                  </a:lnTo>
                  <a:cubicBezTo>
                    <a:pt x="28354" y="2480"/>
                    <a:pt x="28432" y="2440"/>
                    <a:pt x="28511" y="2440"/>
                  </a:cubicBezTo>
                  <a:close/>
                  <a:moveTo>
                    <a:pt x="62312" y="2219"/>
                  </a:moveTo>
                  <a:lnTo>
                    <a:pt x="62373" y="2553"/>
                  </a:lnTo>
                  <a:cubicBezTo>
                    <a:pt x="62312" y="2614"/>
                    <a:pt x="62259" y="2637"/>
                    <a:pt x="62209" y="2637"/>
                  </a:cubicBezTo>
                  <a:cubicBezTo>
                    <a:pt x="62160" y="2637"/>
                    <a:pt x="62114" y="2614"/>
                    <a:pt x="62069" y="2584"/>
                  </a:cubicBezTo>
                  <a:cubicBezTo>
                    <a:pt x="62069" y="2432"/>
                    <a:pt x="62221" y="2371"/>
                    <a:pt x="62312" y="2219"/>
                  </a:cubicBezTo>
                  <a:close/>
                  <a:moveTo>
                    <a:pt x="28909" y="2647"/>
                  </a:moveTo>
                  <a:lnTo>
                    <a:pt x="28909" y="2647"/>
                  </a:lnTo>
                  <a:cubicBezTo>
                    <a:pt x="28939" y="2676"/>
                    <a:pt x="28969" y="2706"/>
                    <a:pt x="28998" y="2736"/>
                  </a:cubicBezTo>
                  <a:cubicBezTo>
                    <a:pt x="28998" y="2766"/>
                    <a:pt x="28968" y="2766"/>
                    <a:pt x="28937" y="2797"/>
                  </a:cubicBezTo>
                  <a:cubicBezTo>
                    <a:pt x="28937" y="2766"/>
                    <a:pt x="28907" y="2705"/>
                    <a:pt x="28907" y="2675"/>
                  </a:cubicBezTo>
                  <a:cubicBezTo>
                    <a:pt x="28893" y="2675"/>
                    <a:pt x="28899" y="2661"/>
                    <a:pt x="28909" y="2647"/>
                  </a:cubicBezTo>
                  <a:close/>
                  <a:moveTo>
                    <a:pt x="51339" y="2310"/>
                  </a:moveTo>
                  <a:cubicBezTo>
                    <a:pt x="51461" y="2401"/>
                    <a:pt x="51369" y="2584"/>
                    <a:pt x="51430" y="2797"/>
                  </a:cubicBezTo>
                  <a:lnTo>
                    <a:pt x="50762" y="2797"/>
                  </a:lnTo>
                  <a:lnTo>
                    <a:pt x="50731" y="2553"/>
                  </a:lnTo>
                  <a:cubicBezTo>
                    <a:pt x="50777" y="2477"/>
                    <a:pt x="50838" y="2462"/>
                    <a:pt x="50902" y="2462"/>
                  </a:cubicBezTo>
                  <a:cubicBezTo>
                    <a:pt x="50945" y="2462"/>
                    <a:pt x="50990" y="2469"/>
                    <a:pt x="51033" y="2469"/>
                  </a:cubicBezTo>
                  <a:cubicBezTo>
                    <a:pt x="51055" y="2469"/>
                    <a:pt x="51076" y="2467"/>
                    <a:pt x="51096" y="2462"/>
                  </a:cubicBezTo>
                  <a:cubicBezTo>
                    <a:pt x="51187" y="2401"/>
                    <a:pt x="51278" y="2371"/>
                    <a:pt x="51339" y="2310"/>
                  </a:cubicBezTo>
                  <a:close/>
                  <a:moveTo>
                    <a:pt x="77126" y="2971"/>
                  </a:moveTo>
                  <a:cubicBezTo>
                    <a:pt x="77183" y="2971"/>
                    <a:pt x="77251" y="3009"/>
                    <a:pt x="77327" y="3070"/>
                  </a:cubicBezTo>
                  <a:cubicBezTo>
                    <a:pt x="77246" y="3135"/>
                    <a:pt x="77182" y="3166"/>
                    <a:pt x="77126" y="3166"/>
                  </a:cubicBezTo>
                  <a:cubicBezTo>
                    <a:pt x="77078" y="3166"/>
                    <a:pt x="77035" y="3143"/>
                    <a:pt x="76993" y="3101"/>
                  </a:cubicBezTo>
                  <a:cubicBezTo>
                    <a:pt x="77023" y="3009"/>
                    <a:pt x="77069" y="2971"/>
                    <a:pt x="77126" y="2971"/>
                  </a:cubicBezTo>
                  <a:close/>
                  <a:moveTo>
                    <a:pt x="13679" y="3192"/>
                  </a:moveTo>
                  <a:cubicBezTo>
                    <a:pt x="13709" y="3192"/>
                    <a:pt x="13740" y="3222"/>
                    <a:pt x="13740" y="3253"/>
                  </a:cubicBezTo>
                  <a:lnTo>
                    <a:pt x="13648" y="3313"/>
                  </a:lnTo>
                  <a:lnTo>
                    <a:pt x="13557" y="3253"/>
                  </a:lnTo>
                  <a:cubicBezTo>
                    <a:pt x="13618" y="3222"/>
                    <a:pt x="13648" y="3192"/>
                    <a:pt x="13679" y="3192"/>
                  </a:cubicBezTo>
                  <a:close/>
                  <a:moveTo>
                    <a:pt x="36217" y="2998"/>
                  </a:moveTo>
                  <a:cubicBezTo>
                    <a:pt x="36323" y="3139"/>
                    <a:pt x="36321" y="3226"/>
                    <a:pt x="36263" y="3313"/>
                  </a:cubicBezTo>
                  <a:cubicBezTo>
                    <a:pt x="36088" y="3255"/>
                    <a:pt x="36109" y="3141"/>
                    <a:pt x="36217" y="2998"/>
                  </a:cubicBezTo>
                  <a:close/>
                  <a:moveTo>
                    <a:pt x="77844" y="3161"/>
                  </a:moveTo>
                  <a:cubicBezTo>
                    <a:pt x="77912" y="3161"/>
                    <a:pt x="77981" y="3192"/>
                    <a:pt x="78026" y="3253"/>
                  </a:cubicBezTo>
                  <a:lnTo>
                    <a:pt x="77996" y="3253"/>
                  </a:lnTo>
                  <a:cubicBezTo>
                    <a:pt x="77950" y="3313"/>
                    <a:pt x="77890" y="3344"/>
                    <a:pt x="77829" y="3344"/>
                  </a:cubicBezTo>
                  <a:cubicBezTo>
                    <a:pt x="77768" y="3344"/>
                    <a:pt x="77707" y="3313"/>
                    <a:pt x="77662" y="3253"/>
                  </a:cubicBezTo>
                  <a:cubicBezTo>
                    <a:pt x="77707" y="3192"/>
                    <a:pt x="77776" y="3161"/>
                    <a:pt x="77844" y="3161"/>
                  </a:cubicBezTo>
                  <a:close/>
                  <a:moveTo>
                    <a:pt x="20476" y="2817"/>
                  </a:moveTo>
                  <a:cubicBezTo>
                    <a:pt x="20609" y="2817"/>
                    <a:pt x="20664" y="2880"/>
                    <a:pt x="20639" y="3101"/>
                  </a:cubicBezTo>
                  <a:lnTo>
                    <a:pt x="20335" y="3313"/>
                  </a:lnTo>
                  <a:cubicBezTo>
                    <a:pt x="20299" y="3313"/>
                    <a:pt x="20230" y="3346"/>
                    <a:pt x="20154" y="3346"/>
                  </a:cubicBezTo>
                  <a:cubicBezTo>
                    <a:pt x="20103" y="3346"/>
                    <a:pt x="20050" y="3332"/>
                    <a:pt x="20001" y="3283"/>
                  </a:cubicBezTo>
                  <a:lnTo>
                    <a:pt x="20001" y="3222"/>
                  </a:lnTo>
                  <a:lnTo>
                    <a:pt x="20366" y="2827"/>
                  </a:lnTo>
                  <a:cubicBezTo>
                    <a:pt x="20407" y="2821"/>
                    <a:pt x="20444" y="2817"/>
                    <a:pt x="20476" y="2817"/>
                  </a:cubicBezTo>
                  <a:close/>
                  <a:moveTo>
                    <a:pt x="33102" y="3313"/>
                  </a:moveTo>
                  <a:cubicBezTo>
                    <a:pt x="33132" y="3374"/>
                    <a:pt x="33162" y="3405"/>
                    <a:pt x="33162" y="3435"/>
                  </a:cubicBezTo>
                  <a:cubicBezTo>
                    <a:pt x="33162" y="3465"/>
                    <a:pt x="33132" y="3496"/>
                    <a:pt x="33102" y="3496"/>
                  </a:cubicBezTo>
                  <a:lnTo>
                    <a:pt x="33041" y="3405"/>
                  </a:lnTo>
                  <a:lnTo>
                    <a:pt x="33102" y="3313"/>
                  </a:lnTo>
                  <a:close/>
                  <a:moveTo>
                    <a:pt x="15839" y="2454"/>
                  </a:moveTo>
                  <a:cubicBezTo>
                    <a:pt x="15851" y="2454"/>
                    <a:pt x="15861" y="2456"/>
                    <a:pt x="15867" y="2462"/>
                  </a:cubicBezTo>
                  <a:cubicBezTo>
                    <a:pt x="15989" y="2614"/>
                    <a:pt x="16141" y="2523"/>
                    <a:pt x="16293" y="2705"/>
                  </a:cubicBezTo>
                  <a:cubicBezTo>
                    <a:pt x="16445" y="2857"/>
                    <a:pt x="16597" y="2766"/>
                    <a:pt x="16870" y="2857"/>
                  </a:cubicBezTo>
                  <a:lnTo>
                    <a:pt x="17083" y="3131"/>
                  </a:lnTo>
                  <a:cubicBezTo>
                    <a:pt x="17112" y="3141"/>
                    <a:pt x="17139" y="3145"/>
                    <a:pt x="17165" y="3145"/>
                  </a:cubicBezTo>
                  <a:cubicBezTo>
                    <a:pt x="17326" y="3145"/>
                    <a:pt x="17420" y="2976"/>
                    <a:pt x="17550" y="2976"/>
                  </a:cubicBezTo>
                  <a:cubicBezTo>
                    <a:pt x="17592" y="2976"/>
                    <a:pt x="17638" y="2993"/>
                    <a:pt x="17691" y="3040"/>
                  </a:cubicBezTo>
                  <a:cubicBezTo>
                    <a:pt x="17752" y="3161"/>
                    <a:pt x="17721" y="3313"/>
                    <a:pt x="17721" y="3465"/>
                  </a:cubicBezTo>
                  <a:lnTo>
                    <a:pt x="17478" y="3526"/>
                  </a:lnTo>
                  <a:lnTo>
                    <a:pt x="17296" y="3344"/>
                  </a:lnTo>
                  <a:lnTo>
                    <a:pt x="17144" y="3496"/>
                  </a:lnTo>
                  <a:lnTo>
                    <a:pt x="16749" y="3526"/>
                  </a:lnTo>
                  <a:lnTo>
                    <a:pt x="16566" y="3678"/>
                  </a:lnTo>
                  <a:lnTo>
                    <a:pt x="15168" y="3678"/>
                  </a:lnTo>
                  <a:cubicBezTo>
                    <a:pt x="15047" y="3556"/>
                    <a:pt x="15168" y="3405"/>
                    <a:pt x="15107" y="3283"/>
                  </a:cubicBezTo>
                  <a:cubicBezTo>
                    <a:pt x="15184" y="3181"/>
                    <a:pt x="15271" y="3159"/>
                    <a:pt x="15361" y="3159"/>
                  </a:cubicBezTo>
                  <a:cubicBezTo>
                    <a:pt x="15430" y="3159"/>
                    <a:pt x="15502" y="3172"/>
                    <a:pt x="15572" y="3172"/>
                  </a:cubicBezTo>
                  <a:cubicBezTo>
                    <a:pt x="15631" y="3172"/>
                    <a:pt x="15689" y="3163"/>
                    <a:pt x="15746" y="3131"/>
                  </a:cubicBezTo>
                  <a:cubicBezTo>
                    <a:pt x="15867" y="3009"/>
                    <a:pt x="15685" y="3009"/>
                    <a:pt x="15685" y="2949"/>
                  </a:cubicBezTo>
                  <a:cubicBezTo>
                    <a:pt x="15624" y="2797"/>
                    <a:pt x="15594" y="2645"/>
                    <a:pt x="15654" y="2493"/>
                  </a:cubicBezTo>
                  <a:cubicBezTo>
                    <a:pt x="15703" y="2493"/>
                    <a:pt x="15791" y="2454"/>
                    <a:pt x="15839" y="2454"/>
                  </a:cubicBezTo>
                  <a:close/>
                  <a:moveTo>
                    <a:pt x="29910" y="3192"/>
                  </a:moveTo>
                  <a:cubicBezTo>
                    <a:pt x="30032" y="3253"/>
                    <a:pt x="30123" y="3283"/>
                    <a:pt x="30244" y="3344"/>
                  </a:cubicBezTo>
                  <a:cubicBezTo>
                    <a:pt x="30275" y="3351"/>
                    <a:pt x="30305" y="3353"/>
                    <a:pt x="30335" y="3353"/>
                  </a:cubicBezTo>
                  <a:cubicBezTo>
                    <a:pt x="30364" y="3353"/>
                    <a:pt x="30393" y="3351"/>
                    <a:pt x="30419" y="3351"/>
                  </a:cubicBezTo>
                  <a:cubicBezTo>
                    <a:pt x="30472" y="3351"/>
                    <a:pt x="30518" y="3359"/>
                    <a:pt x="30548" y="3405"/>
                  </a:cubicBezTo>
                  <a:lnTo>
                    <a:pt x="30336" y="3678"/>
                  </a:lnTo>
                  <a:cubicBezTo>
                    <a:pt x="30306" y="3685"/>
                    <a:pt x="30278" y="3688"/>
                    <a:pt x="30253" y="3688"/>
                  </a:cubicBezTo>
                  <a:cubicBezTo>
                    <a:pt x="30048" y="3688"/>
                    <a:pt x="29985" y="3489"/>
                    <a:pt x="29849" y="3435"/>
                  </a:cubicBezTo>
                  <a:lnTo>
                    <a:pt x="29910" y="3192"/>
                  </a:lnTo>
                  <a:close/>
                  <a:moveTo>
                    <a:pt x="24074" y="3708"/>
                  </a:moveTo>
                  <a:cubicBezTo>
                    <a:pt x="24165" y="3830"/>
                    <a:pt x="24196" y="3921"/>
                    <a:pt x="24044" y="4073"/>
                  </a:cubicBezTo>
                  <a:lnTo>
                    <a:pt x="23831" y="3739"/>
                  </a:lnTo>
                  <a:lnTo>
                    <a:pt x="24074" y="3708"/>
                  </a:lnTo>
                  <a:close/>
                  <a:moveTo>
                    <a:pt x="21376" y="3852"/>
                  </a:moveTo>
                  <a:cubicBezTo>
                    <a:pt x="21444" y="3852"/>
                    <a:pt x="21510" y="3883"/>
                    <a:pt x="21551" y="3952"/>
                  </a:cubicBezTo>
                  <a:lnTo>
                    <a:pt x="21521" y="4134"/>
                  </a:lnTo>
                  <a:lnTo>
                    <a:pt x="21278" y="4347"/>
                  </a:lnTo>
                  <a:lnTo>
                    <a:pt x="21217" y="4347"/>
                  </a:lnTo>
                  <a:cubicBezTo>
                    <a:pt x="21126" y="4256"/>
                    <a:pt x="21217" y="4104"/>
                    <a:pt x="21156" y="3982"/>
                  </a:cubicBezTo>
                  <a:cubicBezTo>
                    <a:pt x="21206" y="3899"/>
                    <a:pt x="21293" y="3852"/>
                    <a:pt x="21376" y="3852"/>
                  </a:cubicBezTo>
                  <a:close/>
                  <a:moveTo>
                    <a:pt x="19150" y="4073"/>
                  </a:moveTo>
                  <a:cubicBezTo>
                    <a:pt x="19332" y="4104"/>
                    <a:pt x="19363" y="4286"/>
                    <a:pt x="19484" y="4316"/>
                  </a:cubicBezTo>
                  <a:cubicBezTo>
                    <a:pt x="19439" y="4377"/>
                    <a:pt x="19363" y="4408"/>
                    <a:pt x="19287" y="4408"/>
                  </a:cubicBezTo>
                  <a:cubicBezTo>
                    <a:pt x="19211" y="4408"/>
                    <a:pt x="19135" y="4377"/>
                    <a:pt x="19089" y="4316"/>
                  </a:cubicBezTo>
                  <a:lnTo>
                    <a:pt x="19150" y="4073"/>
                  </a:lnTo>
                  <a:close/>
                  <a:moveTo>
                    <a:pt x="20244" y="4040"/>
                  </a:moveTo>
                  <a:cubicBezTo>
                    <a:pt x="20311" y="4040"/>
                    <a:pt x="20384" y="4055"/>
                    <a:pt x="20457" y="4104"/>
                  </a:cubicBezTo>
                  <a:cubicBezTo>
                    <a:pt x="20431" y="4209"/>
                    <a:pt x="20376" y="4234"/>
                    <a:pt x="20310" y="4234"/>
                  </a:cubicBezTo>
                  <a:cubicBezTo>
                    <a:pt x="20248" y="4234"/>
                    <a:pt x="20176" y="4212"/>
                    <a:pt x="20108" y="4212"/>
                  </a:cubicBezTo>
                  <a:cubicBezTo>
                    <a:pt x="20082" y="4212"/>
                    <a:pt x="20056" y="4215"/>
                    <a:pt x="20031" y="4225"/>
                  </a:cubicBezTo>
                  <a:lnTo>
                    <a:pt x="19879" y="4408"/>
                  </a:lnTo>
                  <a:lnTo>
                    <a:pt x="19515" y="4347"/>
                  </a:lnTo>
                  <a:lnTo>
                    <a:pt x="20001" y="4073"/>
                  </a:lnTo>
                  <a:cubicBezTo>
                    <a:pt x="20056" y="4073"/>
                    <a:pt x="20143" y="4040"/>
                    <a:pt x="20244" y="4040"/>
                  </a:cubicBezTo>
                  <a:close/>
                  <a:moveTo>
                    <a:pt x="80580" y="4408"/>
                  </a:moveTo>
                  <a:cubicBezTo>
                    <a:pt x="80580" y="4408"/>
                    <a:pt x="80610" y="4468"/>
                    <a:pt x="80641" y="4468"/>
                  </a:cubicBezTo>
                  <a:lnTo>
                    <a:pt x="80519" y="4529"/>
                  </a:lnTo>
                  <a:lnTo>
                    <a:pt x="80458" y="4468"/>
                  </a:lnTo>
                  <a:cubicBezTo>
                    <a:pt x="80489" y="4468"/>
                    <a:pt x="80549" y="4438"/>
                    <a:pt x="80580" y="4408"/>
                  </a:cubicBezTo>
                  <a:close/>
                  <a:moveTo>
                    <a:pt x="80215" y="4377"/>
                  </a:moveTo>
                  <a:lnTo>
                    <a:pt x="80276" y="4438"/>
                  </a:lnTo>
                  <a:lnTo>
                    <a:pt x="80215" y="4560"/>
                  </a:lnTo>
                  <a:lnTo>
                    <a:pt x="80154" y="4499"/>
                  </a:lnTo>
                  <a:cubicBezTo>
                    <a:pt x="80154" y="4468"/>
                    <a:pt x="80185" y="4438"/>
                    <a:pt x="80215" y="4377"/>
                  </a:cubicBezTo>
                  <a:close/>
                  <a:moveTo>
                    <a:pt x="17847" y="4029"/>
                  </a:moveTo>
                  <a:cubicBezTo>
                    <a:pt x="17884" y="4029"/>
                    <a:pt x="17914" y="4033"/>
                    <a:pt x="17934" y="4043"/>
                  </a:cubicBezTo>
                  <a:cubicBezTo>
                    <a:pt x="18056" y="4164"/>
                    <a:pt x="18238" y="4195"/>
                    <a:pt x="18360" y="4316"/>
                  </a:cubicBezTo>
                  <a:cubicBezTo>
                    <a:pt x="18238" y="4468"/>
                    <a:pt x="18086" y="4347"/>
                    <a:pt x="17904" y="4468"/>
                  </a:cubicBezTo>
                  <a:lnTo>
                    <a:pt x="17782" y="4590"/>
                  </a:lnTo>
                  <a:lnTo>
                    <a:pt x="16262" y="4590"/>
                  </a:lnTo>
                  <a:cubicBezTo>
                    <a:pt x="16232" y="4590"/>
                    <a:pt x="16202" y="4560"/>
                    <a:pt x="16171" y="4529"/>
                  </a:cubicBezTo>
                  <a:lnTo>
                    <a:pt x="16141" y="4316"/>
                  </a:lnTo>
                  <a:cubicBezTo>
                    <a:pt x="16171" y="4286"/>
                    <a:pt x="16232" y="4256"/>
                    <a:pt x="16232" y="4256"/>
                  </a:cubicBezTo>
                  <a:lnTo>
                    <a:pt x="17417" y="4256"/>
                  </a:lnTo>
                  <a:lnTo>
                    <a:pt x="17600" y="4043"/>
                  </a:lnTo>
                  <a:cubicBezTo>
                    <a:pt x="17681" y="4043"/>
                    <a:pt x="17775" y="4029"/>
                    <a:pt x="17847" y="4029"/>
                  </a:cubicBezTo>
                  <a:close/>
                  <a:moveTo>
                    <a:pt x="9636" y="4590"/>
                  </a:moveTo>
                  <a:lnTo>
                    <a:pt x="9758" y="4651"/>
                  </a:lnTo>
                  <a:cubicBezTo>
                    <a:pt x="9727" y="4681"/>
                    <a:pt x="9697" y="4712"/>
                    <a:pt x="9697" y="4712"/>
                  </a:cubicBezTo>
                  <a:cubicBezTo>
                    <a:pt x="9636" y="4681"/>
                    <a:pt x="9606" y="4681"/>
                    <a:pt x="9575" y="4651"/>
                  </a:cubicBezTo>
                  <a:lnTo>
                    <a:pt x="9636" y="4590"/>
                  </a:lnTo>
                  <a:close/>
                  <a:moveTo>
                    <a:pt x="14274" y="4403"/>
                  </a:moveTo>
                  <a:cubicBezTo>
                    <a:pt x="14330" y="4403"/>
                    <a:pt x="14386" y="4414"/>
                    <a:pt x="14439" y="4414"/>
                  </a:cubicBezTo>
                  <a:cubicBezTo>
                    <a:pt x="14460" y="4414"/>
                    <a:pt x="14480" y="4412"/>
                    <a:pt x="14499" y="4408"/>
                  </a:cubicBezTo>
                  <a:cubicBezTo>
                    <a:pt x="14651" y="4499"/>
                    <a:pt x="14651" y="4681"/>
                    <a:pt x="14499" y="4742"/>
                  </a:cubicBezTo>
                  <a:lnTo>
                    <a:pt x="14347" y="4742"/>
                  </a:lnTo>
                  <a:cubicBezTo>
                    <a:pt x="14256" y="4651"/>
                    <a:pt x="14135" y="4590"/>
                    <a:pt x="14104" y="4468"/>
                  </a:cubicBezTo>
                  <a:cubicBezTo>
                    <a:pt x="14157" y="4416"/>
                    <a:pt x="14215" y="4403"/>
                    <a:pt x="14274" y="4403"/>
                  </a:cubicBezTo>
                  <a:close/>
                  <a:moveTo>
                    <a:pt x="15898" y="4590"/>
                  </a:moveTo>
                  <a:cubicBezTo>
                    <a:pt x="15898" y="4620"/>
                    <a:pt x="15928" y="4651"/>
                    <a:pt x="15928" y="4681"/>
                  </a:cubicBezTo>
                  <a:cubicBezTo>
                    <a:pt x="15928" y="4712"/>
                    <a:pt x="15898" y="4742"/>
                    <a:pt x="15898" y="4742"/>
                  </a:cubicBezTo>
                  <a:cubicBezTo>
                    <a:pt x="15867" y="4712"/>
                    <a:pt x="15837" y="4681"/>
                    <a:pt x="15837" y="4651"/>
                  </a:cubicBezTo>
                  <a:cubicBezTo>
                    <a:pt x="15837" y="4620"/>
                    <a:pt x="15867" y="4590"/>
                    <a:pt x="15898" y="4590"/>
                  </a:cubicBezTo>
                  <a:close/>
                  <a:moveTo>
                    <a:pt x="81005" y="5502"/>
                  </a:moveTo>
                  <a:lnTo>
                    <a:pt x="81127" y="5563"/>
                  </a:lnTo>
                  <a:lnTo>
                    <a:pt x="81066" y="5593"/>
                  </a:lnTo>
                  <a:cubicBezTo>
                    <a:pt x="81036" y="5593"/>
                    <a:pt x="80975" y="5563"/>
                    <a:pt x="80944" y="5563"/>
                  </a:cubicBezTo>
                  <a:lnTo>
                    <a:pt x="81005" y="5502"/>
                  </a:lnTo>
                  <a:close/>
                  <a:moveTo>
                    <a:pt x="81735" y="5471"/>
                  </a:moveTo>
                  <a:lnTo>
                    <a:pt x="81796" y="5532"/>
                  </a:lnTo>
                  <a:cubicBezTo>
                    <a:pt x="81765" y="5563"/>
                    <a:pt x="81735" y="5593"/>
                    <a:pt x="81735" y="5654"/>
                  </a:cubicBezTo>
                  <a:lnTo>
                    <a:pt x="81674" y="5563"/>
                  </a:lnTo>
                  <a:lnTo>
                    <a:pt x="81735" y="5471"/>
                  </a:lnTo>
                  <a:close/>
                  <a:moveTo>
                    <a:pt x="5502" y="9210"/>
                  </a:moveTo>
                  <a:lnTo>
                    <a:pt x="5533" y="9271"/>
                  </a:lnTo>
                  <a:cubicBezTo>
                    <a:pt x="5502" y="9301"/>
                    <a:pt x="5472" y="9301"/>
                    <a:pt x="5442" y="9332"/>
                  </a:cubicBezTo>
                  <a:cubicBezTo>
                    <a:pt x="5411" y="9332"/>
                    <a:pt x="5381" y="9301"/>
                    <a:pt x="5381" y="9271"/>
                  </a:cubicBezTo>
                  <a:lnTo>
                    <a:pt x="5502" y="9210"/>
                  </a:lnTo>
                  <a:close/>
                  <a:moveTo>
                    <a:pt x="6323" y="11642"/>
                  </a:moveTo>
                  <a:cubicBezTo>
                    <a:pt x="6353" y="11702"/>
                    <a:pt x="6384" y="11733"/>
                    <a:pt x="6384" y="11794"/>
                  </a:cubicBezTo>
                  <a:cubicBezTo>
                    <a:pt x="6384" y="11794"/>
                    <a:pt x="6353" y="11824"/>
                    <a:pt x="6323" y="11824"/>
                  </a:cubicBezTo>
                  <a:cubicBezTo>
                    <a:pt x="6293" y="11794"/>
                    <a:pt x="6293" y="11763"/>
                    <a:pt x="6262" y="11733"/>
                  </a:cubicBezTo>
                  <a:cubicBezTo>
                    <a:pt x="6262" y="11702"/>
                    <a:pt x="6323" y="11672"/>
                    <a:pt x="6323" y="11672"/>
                  </a:cubicBezTo>
                  <a:lnTo>
                    <a:pt x="6323" y="11642"/>
                  </a:lnTo>
                  <a:close/>
                  <a:moveTo>
                    <a:pt x="68634" y="12348"/>
                  </a:moveTo>
                  <a:cubicBezTo>
                    <a:pt x="68703" y="12348"/>
                    <a:pt x="68771" y="12386"/>
                    <a:pt x="68817" y="12462"/>
                  </a:cubicBezTo>
                  <a:lnTo>
                    <a:pt x="68786" y="12462"/>
                  </a:lnTo>
                  <a:cubicBezTo>
                    <a:pt x="68741" y="12508"/>
                    <a:pt x="68680" y="12531"/>
                    <a:pt x="68619" y="12531"/>
                  </a:cubicBezTo>
                  <a:cubicBezTo>
                    <a:pt x="68558" y="12531"/>
                    <a:pt x="68497" y="12508"/>
                    <a:pt x="68452" y="12462"/>
                  </a:cubicBezTo>
                  <a:cubicBezTo>
                    <a:pt x="68497" y="12386"/>
                    <a:pt x="68566" y="12348"/>
                    <a:pt x="68634" y="12348"/>
                  </a:cubicBezTo>
                  <a:close/>
                  <a:moveTo>
                    <a:pt x="4467" y="12891"/>
                  </a:moveTo>
                  <a:cubicBezTo>
                    <a:pt x="4519" y="12891"/>
                    <a:pt x="4579" y="12952"/>
                    <a:pt x="4632" y="12952"/>
                  </a:cubicBezTo>
                  <a:cubicBezTo>
                    <a:pt x="4638" y="12952"/>
                    <a:pt x="4645" y="12951"/>
                    <a:pt x="4651" y="12949"/>
                  </a:cubicBezTo>
                  <a:lnTo>
                    <a:pt x="4651" y="12949"/>
                  </a:lnTo>
                  <a:cubicBezTo>
                    <a:pt x="4600" y="13034"/>
                    <a:pt x="4548" y="13072"/>
                    <a:pt x="4497" y="13072"/>
                  </a:cubicBezTo>
                  <a:cubicBezTo>
                    <a:pt x="4457" y="13072"/>
                    <a:pt x="4417" y="13049"/>
                    <a:pt x="4378" y="13010"/>
                  </a:cubicBezTo>
                  <a:cubicBezTo>
                    <a:pt x="4400" y="12919"/>
                    <a:pt x="4432" y="12891"/>
                    <a:pt x="4467" y="12891"/>
                  </a:cubicBezTo>
                  <a:close/>
                  <a:moveTo>
                    <a:pt x="57407" y="13443"/>
                  </a:moveTo>
                  <a:cubicBezTo>
                    <a:pt x="57472" y="13443"/>
                    <a:pt x="57566" y="13460"/>
                    <a:pt x="57722" y="13496"/>
                  </a:cubicBezTo>
                  <a:cubicBezTo>
                    <a:pt x="57633" y="13567"/>
                    <a:pt x="57523" y="13597"/>
                    <a:pt x="57417" y="13597"/>
                  </a:cubicBezTo>
                  <a:cubicBezTo>
                    <a:pt x="57342" y="13597"/>
                    <a:pt x="57268" y="13582"/>
                    <a:pt x="57205" y="13557"/>
                  </a:cubicBezTo>
                  <a:cubicBezTo>
                    <a:pt x="57279" y="13483"/>
                    <a:pt x="57308" y="13443"/>
                    <a:pt x="57407" y="13443"/>
                  </a:cubicBezTo>
                  <a:close/>
                  <a:moveTo>
                    <a:pt x="81887" y="14347"/>
                  </a:moveTo>
                  <a:cubicBezTo>
                    <a:pt x="81917" y="14347"/>
                    <a:pt x="81978" y="14377"/>
                    <a:pt x="82008" y="14408"/>
                  </a:cubicBezTo>
                  <a:lnTo>
                    <a:pt x="81948" y="14468"/>
                  </a:lnTo>
                  <a:lnTo>
                    <a:pt x="81826" y="14408"/>
                  </a:lnTo>
                  <a:cubicBezTo>
                    <a:pt x="81856" y="14377"/>
                    <a:pt x="81887" y="14347"/>
                    <a:pt x="81887" y="14347"/>
                  </a:cubicBezTo>
                  <a:close/>
                  <a:moveTo>
                    <a:pt x="1669" y="15376"/>
                  </a:moveTo>
                  <a:cubicBezTo>
                    <a:pt x="1727" y="15376"/>
                    <a:pt x="1797" y="15435"/>
                    <a:pt x="1853" y="15443"/>
                  </a:cubicBezTo>
                  <a:lnTo>
                    <a:pt x="1853" y="15443"/>
                  </a:lnTo>
                  <a:cubicBezTo>
                    <a:pt x="1803" y="15510"/>
                    <a:pt x="1752" y="15549"/>
                    <a:pt x="1701" y="15549"/>
                  </a:cubicBezTo>
                  <a:cubicBezTo>
                    <a:pt x="1661" y="15549"/>
                    <a:pt x="1621" y="15525"/>
                    <a:pt x="1581" y="15472"/>
                  </a:cubicBezTo>
                  <a:cubicBezTo>
                    <a:pt x="1602" y="15399"/>
                    <a:pt x="1633" y="15376"/>
                    <a:pt x="1669" y="15376"/>
                  </a:cubicBezTo>
                  <a:close/>
                  <a:moveTo>
                    <a:pt x="40597" y="21603"/>
                  </a:moveTo>
                  <a:cubicBezTo>
                    <a:pt x="40620" y="21603"/>
                    <a:pt x="40640" y="21642"/>
                    <a:pt x="40640" y="21642"/>
                  </a:cubicBezTo>
                  <a:lnTo>
                    <a:pt x="40518" y="21703"/>
                  </a:lnTo>
                  <a:lnTo>
                    <a:pt x="40457" y="21642"/>
                  </a:lnTo>
                  <a:cubicBezTo>
                    <a:pt x="40488" y="21642"/>
                    <a:pt x="40549" y="21611"/>
                    <a:pt x="40579" y="21611"/>
                  </a:cubicBezTo>
                  <a:cubicBezTo>
                    <a:pt x="40585" y="21605"/>
                    <a:pt x="40591" y="21603"/>
                    <a:pt x="40597" y="21603"/>
                  </a:cubicBezTo>
                  <a:close/>
                  <a:moveTo>
                    <a:pt x="65382" y="21794"/>
                  </a:moveTo>
                  <a:cubicBezTo>
                    <a:pt x="65412" y="21794"/>
                    <a:pt x="65443" y="21794"/>
                    <a:pt x="65473" y="21824"/>
                  </a:cubicBezTo>
                  <a:lnTo>
                    <a:pt x="65412" y="21885"/>
                  </a:lnTo>
                  <a:lnTo>
                    <a:pt x="65321" y="21824"/>
                  </a:lnTo>
                  <a:cubicBezTo>
                    <a:pt x="65321" y="21824"/>
                    <a:pt x="65382" y="21794"/>
                    <a:pt x="65382" y="21794"/>
                  </a:cubicBezTo>
                  <a:close/>
                  <a:moveTo>
                    <a:pt x="63315" y="21733"/>
                  </a:moveTo>
                  <a:lnTo>
                    <a:pt x="63376" y="21794"/>
                  </a:lnTo>
                  <a:lnTo>
                    <a:pt x="63315" y="21915"/>
                  </a:lnTo>
                  <a:cubicBezTo>
                    <a:pt x="63285" y="21885"/>
                    <a:pt x="63254" y="21855"/>
                    <a:pt x="63254" y="21855"/>
                  </a:cubicBezTo>
                  <a:cubicBezTo>
                    <a:pt x="63285" y="21824"/>
                    <a:pt x="63285" y="21794"/>
                    <a:pt x="63315" y="21733"/>
                  </a:cubicBezTo>
                  <a:close/>
                  <a:moveTo>
                    <a:pt x="64713" y="21915"/>
                  </a:moveTo>
                  <a:lnTo>
                    <a:pt x="64774" y="22037"/>
                  </a:lnTo>
                  <a:lnTo>
                    <a:pt x="64713" y="22098"/>
                  </a:lnTo>
                  <a:cubicBezTo>
                    <a:pt x="64683" y="22067"/>
                    <a:pt x="64652" y="22007"/>
                    <a:pt x="64652" y="21976"/>
                  </a:cubicBezTo>
                  <a:cubicBezTo>
                    <a:pt x="64652" y="21976"/>
                    <a:pt x="64713" y="21946"/>
                    <a:pt x="64713" y="21915"/>
                  </a:cubicBezTo>
                  <a:close/>
                  <a:moveTo>
                    <a:pt x="56506" y="22128"/>
                  </a:moveTo>
                  <a:cubicBezTo>
                    <a:pt x="56537" y="22159"/>
                    <a:pt x="56597" y="22159"/>
                    <a:pt x="56628" y="22189"/>
                  </a:cubicBezTo>
                  <a:lnTo>
                    <a:pt x="56567" y="22250"/>
                  </a:lnTo>
                  <a:lnTo>
                    <a:pt x="56446" y="22189"/>
                  </a:lnTo>
                  <a:cubicBezTo>
                    <a:pt x="56476" y="22159"/>
                    <a:pt x="56506" y="22128"/>
                    <a:pt x="56506" y="22128"/>
                  </a:cubicBezTo>
                  <a:close/>
                  <a:moveTo>
                    <a:pt x="57418" y="22098"/>
                  </a:moveTo>
                  <a:lnTo>
                    <a:pt x="57479" y="22159"/>
                  </a:lnTo>
                  <a:lnTo>
                    <a:pt x="57418" y="22280"/>
                  </a:lnTo>
                  <a:cubicBezTo>
                    <a:pt x="57388" y="22250"/>
                    <a:pt x="57357" y="22219"/>
                    <a:pt x="57357" y="22219"/>
                  </a:cubicBezTo>
                  <a:cubicBezTo>
                    <a:pt x="57357" y="22189"/>
                    <a:pt x="57388" y="22128"/>
                    <a:pt x="57418" y="22098"/>
                  </a:cubicBezTo>
                  <a:close/>
                  <a:moveTo>
                    <a:pt x="68573" y="22098"/>
                  </a:moveTo>
                  <a:lnTo>
                    <a:pt x="68604" y="22311"/>
                  </a:lnTo>
                  <a:lnTo>
                    <a:pt x="68361" y="22615"/>
                  </a:lnTo>
                  <a:cubicBezTo>
                    <a:pt x="68341" y="22618"/>
                    <a:pt x="68323" y="22619"/>
                    <a:pt x="68306" y="22619"/>
                  </a:cubicBezTo>
                  <a:cubicBezTo>
                    <a:pt x="68165" y="22619"/>
                    <a:pt x="68108" y="22517"/>
                    <a:pt x="68026" y="22463"/>
                  </a:cubicBezTo>
                  <a:cubicBezTo>
                    <a:pt x="67935" y="22432"/>
                    <a:pt x="67844" y="22402"/>
                    <a:pt x="67753" y="22371"/>
                  </a:cubicBezTo>
                  <a:lnTo>
                    <a:pt x="67753" y="22098"/>
                  </a:lnTo>
                  <a:close/>
                  <a:moveTo>
                    <a:pt x="37524" y="22409"/>
                  </a:moveTo>
                  <a:cubicBezTo>
                    <a:pt x="37593" y="22409"/>
                    <a:pt x="37661" y="22447"/>
                    <a:pt x="37691" y="22523"/>
                  </a:cubicBezTo>
                  <a:cubicBezTo>
                    <a:pt x="37661" y="22599"/>
                    <a:pt x="37600" y="22637"/>
                    <a:pt x="37536" y="22637"/>
                  </a:cubicBezTo>
                  <a:cubicBezTo>
                    <a:pt x="37471" y="22637"/>
                    <a:pt x="37403" y="22599"/>
                    <a:pt x="37357" y="22523"/>
                  </a:cubicBezTo>
                  <a:cubicBezTo>
                    <a:pt x="37387" y="22447"/>
                    <a:pt x="37456" y="22409"/>
                    <a:pt x="37524" y="22409"/>
                  </a:cubicBezTo>
                  <a:close/>
                  <a:moveTo>
                    <a:pt x="15199" y="22827"/>
                  </a:moveTo>
                  <a:cubicBezTo>
                    <a:pt x="15229" y="22827"/>
                    <a:pt x="15259" y="22888"/>
                    <a:pt x="15259" y="22888"/>
                  </a:cubicBezTo>
                  <a:lnTo>
                    <a:pt x="15168" y="22949"/>
                  </a:lnTo>
                  <a:lnTo>
                    <a:pt x="15107" y="22888"/>
                  </a:lnTo>
                  <a:cubicBezTo>
                    <a:pt x="15138" y="22888"/>
                    <a:pt x="15168" y="22858"/>
                    <a:pt x="15199" y="22827"/>
                  </a:cubicBezTo>
                  <a:close/>
                  <a:moveTo>
                    <a:pt x="53819" y="22667"/>
                  </a:moveTo>
                  <a:cubicBezTo>
                    <a:pt x="53842" y="22667"/>
                    <a:pt x="53862" y="22706"/>
                    <a:pt x="53862" y="22706"/>
                  </a:cubicBezTo>
                  <a:cubicBezTo>
                    <a:pt x="53862" y="22797"/>
                    <a:pt x="53831" y="22888"/>
                    <a:pt x="53831" y="22949"/>
                  </a:cubicBezTo>
                  <a:lnTo>
                    <a:pt x="53710" y="22949"/>
                  </a:lnTo>
                  <a:cubicBezTo>
                    <a:pt x="53710" y="22888"/>
                    <a:pt x="53680" y="22797"/>
                    <a:pt x="53710" y="22736"/>
                  </a:cubicBezTo>
                  <a:cubicBezTo>
                    <a:pt x="53710" y="22706"/>
                    <a:pt x="53801" y="22675"/>
                    <a:pt x="53801" y="22675"/>
                  </a:cubicBezTo>
                  <a:cubicBezTo>
                    <a:pt x="53807" y="22669"/>
                    <a:pt x="53813" y="22667"/>
                    <a:pt x="53819" y="22667"/>
                  </a:cubicBezTo>
                  <a:close/>
                  <a:moveTo>
                    <a:pt x="61886" y="22827"/>
                  </a:moveTo>
                  <a:cubicBezTo>
                    <a:pt x="61917" y="22858"/>
                    <a:pt x="61978" y="22888"/>
                    <a:pt x="62008" y="22888"/>
                  </a:cubicBezTo>
                  <a:lnTo>
                    <a:pt x="61947" y="22949"/>
                  </a:lnTo>
                  <a:lnTo>
                    <a:pt x="61826" y="22888"/>
                  </a:lnTo>
                  <a:cubicBezTo>
                    <a:pt x="61856" y="22888"/>
                    <a:pt x="61886" y="22827"/>
                    <a:pt x="61886" y="22827"/>
                  </a:cubicBezTo>
                  <a:close/>
                  <a:moveTo>
                    <a:pt x="50792" y="22645"/>
                  </a:moveTo>
                  <a:cubicBezTo>
                    <a:pt x="50944" y="22645"/>
                    <a:pt x="50944" y="22827"/>
                    <a:pt x="51217" y="22888"/>
                  </a:cubicBezTo>
                  <a:lnTo>
                    <a:pt x="50822" y="22979"/>
                  </a:lnTo>
                  <a:cubicBezTo>
                    <a:pt x="50701" y="22888"/>
                    <a:pt x="50701" y="22736"/>
                    <a:pt x="50792" y="22645"/>
                  </a:cubicBezTo>
                  <a:close/>
                  <a:moveTo>
                    <a:pt x="53436" y="22584"/>
                  </a:moveTo>
                  <a:cubicBezTo>
                    <a:pt x="53588" y="22675"/>
                    <a:pt x="53588" y="22888"/>
                    <a:pt x="53436" y="22979"/>
                  </a:cubicBezTo>
                  <a:lnTo>
                    <a:pt x="53224" y="22949"/>
                  </a:lnTo>
                  <a:lnTo>
                    <a:pt x="53163" y="22645"/>
                  </a:lnTo>
                  <a:lnTo>
                    <a:pt x="53436" y="22584"/>
                  </a:lnTo>
                  <a:close/>
                  <a:moveTo>
                    <a:pt x="54622" y="22645"/>
                  </a:moveTo>
                  <a:lnTo>
                    <a:pt x="54622" y="22645"/>
                  </a:lnTo>
                  <a:cubicBezTo>
                    <a:pt x="54804" y="22706"/>
                    <a:pt x="54743" y="22827"/>
                    <a:pt x="54652" y="22979"/>
                  </a:cubicBezTo>
                  <a:cubicBezTo>
                    <a:pt x="54500" y="22858"/>
                    <a:pt x="54500" y="22736"/>
                    <a:pt x="54622" y="22645"/>
                  </a:cubicBezTo>
                  <a:close/>
                  <a:moveTo>
                    <a:pt x="55382" y="22645"/>
                  </a:moveTo>
                  <a:lnTo>
                    <a:pt x="55442" y="22918"/>
                  </a:lnTo>
                  <a:lnTo>
                    <a:pt x="55108" y="22979"/>
                  </a:lnTo>
                  <a:lnTo>
                    <a:pt x="55047" y="22645"/>
                  </a:lnTo>
                  <a:close/>
                  <a:moveTo>
                    <a:pt x="62859" y="22493"/>
                  </a:moveTo>
                  <a:cubicBezTo>
                    <a:pt x="62950" y="22584"/>
                    <a:pt x="62859" y="22736"/>
                    <a:pt x="62950" y="22949"/>
                  </a:cubicBezTo>
                  <a:lnTo>
                    <a:pt x="62585" y="22979"/>
                  </a:lnTo>
                  <a:lnTo>
                    <a:pt x="62555" y="22766"/>
                  </a:lnTo>
                  <a:lnTo>
                    <a:pt x="62859" y="22493"/>
                  </a:lnTo>
                  <a:close/>
                  <a:moveTo>
                    <a:pt x="45412" y="22615"/>
                  </a:moveTo>
                  <a:cubicBezTo>
                    <a:pt x="45503" y="22736"/>
                    <a:pt x="45625" y="22766"/>
                    <a:pt x="45655" y="22918"/>
                  </a:cubicBezTo>
                  <a:cubicBezTo>
                    <a:pt x="45602" y="22971"/>
                    <a:pt x="45544" y="22984"/>
                    <a:pt x="45485" y="22984"/>
                  </a:cubicBezTo>
                  <a:cubicBezTo>
                    <a:pt x="45429" y="22984"/>
                    <a:pt x="45373" y="22973"/>
                    <a:pt x="45320" y="22973"/>
                  </a:cubicBezTo>
                  <a:cubicBezTo>
                    <a:pt x="45300" y="22973"/>
                    <a:pt x="45279" y="22974"/>
                    <a:pt x="45260" y="22979"/>
                  </a:cubicBezTo>
                  <a:cubicBezTo>
                    <a:pt x="45138" y="22888"/>
                    <a:pt x="45138" y="22706"/>
                    <a:pt x="45260" y="22615"/>
                  </a:cubicBezTo>
                  <a:close/>
                  <a:moveTo>
                    <a:pt x="57981" y="22815"/>
                  </a:moveTo>
                  <a:cubicBezTo>
                    <a:pt x="57996" y="22815"/>
                    <a:pt x="58010" y="22819"/>
                    <a:pt x="58026" y="22827"/>
                  </a:cubicBezTo>
                  <a:cubicBezTo>
                    <a:pt x="58087" y="22827"/>
                    <a:pt x="58148" y="22858"/>
                    <a:pt x="58178" y="22888"/>
                  </a:cubicBezTo>
                  <a:cubicBezTo>
                    <a:pt x="58149" y="22960"/>
                    <a:pt x="58107" y="22991"/>
                    <a:pt x="58054" y="22991"/>
                  </a:cubicBezTo>
                  <a:cubicBezTo>
                    <a:pt x="57996" y="22991"/>
                    <a:pt x="57924" y="22952"/>
                    <a:pt x="57844" y="22888"/>
                  </a:cubicBezTo>
                  <a:lnTo>
                    <a:pt x="57813" y="22888"/>
                  </a:lnTo>
                  <a:cubicBezTo>
                    <a:pt x="57902" y="22844"/>
                    <a:pt x="57942" y="22815"/>
                    <a:pt x="57981" y="22815"/>
                  </a:cubicBezTo>
                  <a:close/>
                  <a:moveTo>
                    <a:pt x="46777" y="22835"/>
                  </a:moveTo>
                  <a:cubicBezTo>
                    <a:pt x="46845" y="22835"/>
                    <a:pt x="46946" y="22852"/>
                    <a:pt x="47114" y="22888"/>
                  </a:cubicBezTo>
                  <a:cubicBezTo>
                    <a:pt x="47022" y="22962"/>
                    <a:pt x="46908" y="23002"/>
                    <a:pt x="46798" y="23002"/>
                  </a:cubicBezTo>
                  <a:cubicBezTo>
                    <a:pt x="46727" y="23002"/>
                    <a:pt x="46657" y="22985"/>
                    <a:pt x="46597" y="22949"/>
                  </a:cubicBezTo>
                  <a:cubicBezTo>
                    <a:pt x="46653" y="22875"/>
                    <a:pt x="46674" y="22835"/>
                    <a:pt x="46777" y="22835"/>
                  </a:cubicBezTo>
                  <a:close/>
                  <a:moveTo>
                    <a:pt x="16475" y="22675"/>
                  </a:moveTo>
                  <a:cubicBezTo>
                    <a:pt x="16566" y="22766"/>
                    <a:pt x="16475" y="22918"/>
                    <a:pt x="16475" y="23131"/>
                  </a:cubicBezTo>
                  <a:lnTo>
                    <a:pt x="16232" y="23162"/>
                  </a:lnTo>
                  <a:lnTo>
                    <a:pt x="16110" y="22888"/>
                  </a:lnTo>
                  <a:lnTo>
                    <a:pt x="16475" y="22675"/>
                  </a:lnTo>
                  <a:close/>
                  <a:moveTo>
                    <a:pt x="46141" y="22615"/>
                  </a:moveTo>
                  <a:cubicBezTo>
                    <a:pt x="46293" y="22766"/>
                    <a:pt x="46293" y="23010"/>
                    <a:pt x="46141" y="23162"/>
                  </a:cubicBezTo>
                  <a:lnTo>
                    <a:pt x="45898" y="22888"/>
                  </a:lnTo>
                  <a:lnTo>
                    <a:pt x="45898" y="22645"/>
                  </a:lnTo>
                  <a:lnTo>
                    <a:pt x="46141" y="22615"/>
                  </a:lnTo>
                  <a:close/>
                  <a:moveTo>
                    <a:pt x="49424" y="22645"/>
                  </a:moveTo>
                  <a:lnTo>
                    <a:pt x="49637" y="22858"/>
                  </a:lnTo>
                  <a:lnTo>
                    <a:pt x="49424" y="23192"/>
                  </a:lnTo>
                  <a:cubicBezTo>
                    <a:pt x="49151" y="23101"/>
                    <a:pt x="48968" y="22979"/>
                    <a:pt x="48968" y="22645"/>
                  </a:cubicBezTo>
                  <a:close/>
                  <a:moveTo>
                    <a:pt x="73558" y="0"/>
                  </a:moveTo>
                  <a:lnTo>
                    <a:pt x="73437" y="122"/>
                  </a:lnTo>
                  <a:cubicBezTo>
                    <a:pt x="73300" y="137"/>
                    <a:pt x="73163" y="137"/>
                    <a:pt x="73034" y="137"/>
                  </a:cubicBezTo>
                  <a:cubicBezTo>
                    <a:pt x="72905" y="137"/>
                    <a:pt x="72783" y="137"/>
                    <a:pt x="72677" y="152"/>
                  </a:cubicBezTo>
                  <a:lnTo>
                    <a:pt x="72525" y="517"/>
                  </a:lnTo>
                  <a:lnTo>
                    <a:pt x="72282" y="456"/>
                  </a:lnTo>
                  <a:lnTo>
                    <a:pt x="72221" y="152"/>
                  </a:lnTo>
                  <a:lnTo>
                    <a:pt x="71735" y="578"/>
                  </a:lnTo>
                  <a:cubicBezTo>
                    <a:pt x="71765" y="821"/>
                    <a:pt x="71583" y="882"/>
                    <a:pt x="71491" y="1003"/>
                  </a:cubicBezTo>
                  <a:cubicBezTo>
                    <a:pt x="71400" y="821"/>
                    <a:pt x="71339" y="608"/>
                    <a:pt x="71096" y="487"/>
                  </a:cubicBezTo>
                  <a:lnTo>
                    <a:pt x="71005" y="821"/>
                  </a:lnTo>
                  <a:lnTo>
                    <a:pt x="70428" y="517"/>
                  </a:lnTo>
                  <a:lnTo>
                    <a:pt x="69880" y="517"/>
                  </a:lnTo>
                  <a:lnTo>
                    <a:pt x="69759" y="882"/>
                  </a:lnTo>
                  <a:cubicBezTo>
                    <a:pt x="69728" y="790"/>
                    <a:pt x="69698" y="699"/>
                    <a:pt x="69668" y="608"/>
                  </a:cubicBezTo>
                  <a:cubicBezTo>
                    <a:pt x="69637" y="517"/>
                    <a:pt x="69698" y="395"/>
                    <a:pt x="69576" y="304"/>
                  </a:cubicBezTo>
                  <a:lnTo>
                    <a:pt x="69333" y="578"/>
                  </a:lnTo>
                  <a:lnTo>
                    <a:pt x="69333" y="882"/>
                  </a:lnTo>
                  <a:lnTo>
                    <a:pt x="69090" y="1216"/>
                  </a:lnTo>
                  <a:lnTo>
                    <a:pt x="68391" y="1216"/>
                  </a:lnTo>
                  <a:lnTo>
                    <a:pt x="68239" y="1338"/>
                  </a:lnTo>
                  <a:cubicBezTo>
                    <a:pt x="67905" y="1186"/>
                    <a:pt x="67965" y="790"/>
                    <a:pt x="67662" y="669"/>
                  </a:cubicBezTo>
                  <a:lnTo>
                    <a:pt x="67479" y="669"/>
                  </a:lnTo>
                  <a:lnTo>
                    <a:pt x="67388" y="973"/>
                  </a:lnTo>
                  <a:lnTo>
                    <a:pt x="66871" y="1186"/>
                  </a:lnTo>
                  <a:cubicBezTo>
                    <a:pt x="66738" y="1159"/>
                    <a:pt x="66698" y="992"/>
                    <a:pt x="66547" y="992"/>
                  </a:cubicBezTo>
                  <a:cubicBezTo>
                    <a:pt x="66526" y="992"/>
                    <a:pt x="66502" y="996"/>
                    <a:pt x="66476" y="1003"/>
                  </a:cubicBezTo>
                  <a:cubicBezTo>
                    <a:pt x="66263" y="1155"/>
                    <a:pt x="66142" y="1429"/>
                    <a:pt x="65838" y="1581"/>
                  </a:cubicBezTo>
                  <a:cubicBezTo>
                    <a:pt x="65625" y="1490"/>
                    <a:pt x="65716" y="1186"/>
                    <a:pt x="65534" y="1094"/>
                  </a:cubicBezTo>
                  <a:cubicBezTo>
                    <a:pt x="65473" y="1094"/>
                    <a:pt x="65443" y="1064"/>
                    <a:pt x="65412" y="1034"/>
                  </a:cubicBezTo>
                  <a:cubicBezTo>
                    <a:pt x="65326" y="1155"/>
                    <a:pt x="65230" y="1187"/>
                    <a:pt x="65124" y="1187"/>
                  </a:cubicBezTo>
                  <a:cubicBezTo>
                    <a:pt x="65043" y="1187"/>
                    <a:pt x="64957" y="1168"/>
                    <a:pt x="64865" y="1155"/>
                  </a:cubicBezTo>
                  <a:lnTo>
                    <a:pt x="64744" y="1034"/>
                  </a:lnTo>
                  <a:cubicBezTo>
                    <a:pt x="64470" y="1094"/>
                    <a:pt x="64531" y="1398"/>
                    <a:pt x="64379" y="1550"/>
                  </a:cubicBezTo>
                  <a:lnTo>
                    <a:pt x="64196" y="1550"/>
                  </a:lnTo>
                  <a:lnTo>
                    <a:pt x="64044" y="1368"/>
                  </a:lnTo>
                  <a:cubicBezTo>
                    <a:pt x="63892" y="1216"/>
                    <a:pt x="64014" y="1034"/>
                    <a:pt x="63832" y="1034"/>
                  </a:cubicBezTo>
                  <a:lnTo>
                    <a:pt x="63710" y="1338"/>
                  </a:lnTo>
                  <a:cubicBezTo>
                    <a:pt x="63664" y="1360"/>
                    <a:pt x="63625" y="1370"/>
                    <a:pt x="63589" y="1370"/>
                  </a:cubicBezTo>
                  <a:cubicBezTo>
                    <a:pt x="63482" y="1370"/>
                    <a:pt x="63414" y="1284"/>
                    <a:pt x="63345" y="1216"/>
                  </a:cubicBezTo>
                  <a:lnTo>
                    <a:pt x="62981" y="1398"/>
                  </a:lnTo>
                  <a:lnTo>
                    <a:pt x="62768" y="912"/>
                  </a:lnTo>
                  <a:lnTo>
                    <a:pt x="62494" y="1368"/>
                  </a:lnTo>
                  <a:lnTo>
                    <a:pt x="62160" y="1155"/>
                  </a:lnTo>
                  <a:lnTo>
                    <a:pt x="61917" y="1368"/>
                  </a:lnTo>
                  <a:lnTo>
                    <a:pt x="61765" y="1186"/>
                  </a:lnTo>
                  <a:lnTo>
                    <a:pt x="61582" y="1368"/>
                  </a:lnTo>
                  <a:lnTo>
                    <a:pt x="61400" y="1003"/>
                  </a:lnTo>
                  <a:cubicBezTo>
                    <a:pt x="61218" y="1186"/>
                    <a:pt x="61066" y="1368"/>
                    <a:pt x="60883" y="1520"/>
                  </a:cubicBezTo>
                  <a:cubicBezTo>
                    <a:pt x="60883" y="1520"/>
                    <a:pt x="60853" y="1490"/>
                    <a:pt x="60822" y="1490"/>
                  </a:cubicBezTo>
                  <a:cubicBezTo>
                    <a:pt x="60701" y="1307"/>
                    <a:pt x="60914" y="1034"/>
                    <a:pt x="60701" y="821"/>
                  </a:cubicBezTo>
                  <a:cubicBezTo>
                    <a:pt x="60610" y="1094"/>
                    <a:pt x="60306" y="1003"/>
                    <a:pt x="60154" y="1186"/>
                  </a:cubicBezTo>
                  <a:cubicBezTo>
                    <a:pt x="60144" y="1206"/>
                    <a:pt x="60117" y="1213"/>
                    <a:pt x="60082" y="1213"/>
                  </a:cubicBezTo>
                  <a:cubicBezTo>
                    <a:pt x="60012" y="1213"/>
                    <a:pt x="59911" y="1186"/>
                    <a:pt x="59850" y="1186"/>
                  </a:cubicBezTo>
                  <a:cubicBezTo>
                    <a:pt x="59749" y="1105"/>
                    <a:pt x="59661" y="1010"/>
                    <a:pt x="59568" y="1010"/>
                  </a:cubicBezTo>
                  <a:cubicBezTo>
                    <a:pt x="59522" y="1010"/>
                    <a:pt x="59475" y="1034"/>
                    <a:pt x="59424" y="1094"/>
                  </a:cubicBezTo>
                  <a:lnTo>
                    <a:pt x="59364" y="1368"/>
                  </a:lnTo>
                  <a:lnTo>
                    <a:pt x="58664" y="1368"/>
                  </a:lnTo>
                  <a:lnTo>
                    <a:pt x="58208" y="1125"/>
                  </a:lnTo>
                  <a:lnTo>
                    <a:pt x="58117" y="851"/>
                  </a:lnTo>
                  <a:lnTo>
                    <a:pt x="57935" y="851"/>
                  </a:lnTo>
                  <a:lnTo>
                    <a:pt x="57753" y="1034"/>
                  </a:lnTo>
                  <a:lnTo>
                    <a:pt x="57388" y="1034"/>
                  </a:lnTo>
                  <a:lnTo>
                    <a:pt x="57236" y="1398"/>
                  </a:lnTo>
                  <a:lnTo>
                    <a:pt x="57084" y="1034"/>
                  </a:lnTo>
                  <a:lnTo>
                    <a:pt x="56810" y="1064"/>
                  </a:lnTo>
                  <a:cubicBezTo>
                    <a:pt x="56780" y="1246"/>
                    <a:pt x="56871" y="1398"/>
                    <a:pt x="56719" y="1550"/>
                  </a:cubicBezTo>
                  <a:lnTo>
                    <a:pt x="56537" y="1398"/>
                  </a:lnTo>
                  <a:lnTo>
                    <a:pt x="56020" y="1398"/>
                  </a:lnTo>
                  <a:cubicBezTo>
                    <a:pt x="55942" y="1425"/>
                    <a:pt x="55886" y="1563"/>
                    <a:pt x="55737" y="1563"/>
                  </a:cubicBezTo>
                  <a:cubicBezTo>
                    <a:pt x="55712" y="1563"/>
                    <a:pt x="55685" y="1559"/>
                    <a:pt x="55655" y="1550"/>
                  </a:cubicBezTo>
                  <a:lnTo>
                    <a:pt x="55473" y="1368"/>
                  </a:lnTo>
                  <a:lnTo>
                    <a:pt x="55139" y="1368"/>
                  </a:lnTo>
                  <a:lnTo>
                    <a:pt x="54956" y="1216"/>
                  </a:lnTo>
                  <a:cubicBezTo>
                    <a:pt x="54835" y="1307"/>
                    <a:pt x="54743" y="1490"/>
                    <a:pt x="54591" y="1520"/>
                  </a:cubicBezTo>
                  <a:lnTo>
                    <a:pt x="54470" y="1186"/>
                  </a:lnTo>
                  <a:cubicBezTo>
                    <a:pt x="54409" y="1201"/>
                    <a:pt x="54348" y="1208"/>
                    <a:pt x="54291" y="1208"/>
                  </a:cubicBezTo>
                  <a:cubicBezTo>
                    <a:pt x="54234" y="1208"/>
                    <a:pt x="54181" y="1201"/>
                    <a:pt x="54135" y="1186"/>
                  </a:cubicBezTo>
                  <a:cubicBezTo>
                    <a:pt x="54044" y="1155"/>
                    <a:pt x="53953" y="1094"/>
                    <a:pt x="53892" y="1034"/>
                  </a:cubicBezTo>
                  <a:lnTo>
                    <a:pt x="53771" y="1368"/>
                  </a:lnTo>
                  <a:cubicBezTo>
                    <a:pt x="53725" y="1383"/>
                    <a:pt x="53680" y="1391"/>
                    <a:pt x="53634" y="1391"/>
                  </a:cubicBezTo>
                  <a:cubicBezTo>
                    <a:pt x="53588" y="1391"/>
                    <a:pt x="53543" y="1383"/>
                    <a:pt x="53497" y="1368"/>
                  </a:cubicBezTo>
                  <a:cubicBezTo>
                    <a:pt x="53497" y="1216"/>
                    <a:pt x="53376" y="1216"/>
                    <a:pt x="53193" y="1216"/>
                  </a:cubicBezTo>
                  <a:lnTo>
                    <a:pt x="52889" y="1642"/>
                  </a:lnTo>
                  <a:lnTo>
                    <a:pt x="52707" y="1216"/>
                  </a:lnTo>
                  <a:lnTo>
                    <a:pt x="52524" y="1216"/>
                  </a:lnTo>
                  <a:lnTo>
                    <a:pt x="52372" y="1550"/>
                  </a:lnTo>
                  <a:lnTo>
                    <a:pt x="51825" y="1550"/>
                  </a:lnTo>
                  <a:lnTo>
                    <a:pt x="51673" y="1429"/>
                  </a:lnTo>
                  <a:lnTo>
                    <a:pt x="51217" y="1338"/>
                  </a:lnTo>
                  <a:lnTo>
                    <a:pt x="51217" y="1094"/>
                  </a:lnTo>
                  <a:lnTo>
                    <a:pt x="50913" y="1034"/>
                  </a:lnTo>
                  <a:lnTo>
                    <a:pt x="50822" y="1581"/>
                  </a:lnTo>
                  <a:lnTo>
                    <a:pt x="50610" y="1398"/>
                  </a:lnTo>
                  <a:lnTo>
                    <a:pt x="50275" y="1398"/>
                  </a:lnTo>
                  <a:lnTo>
                    <a:pt x="50093" y="1216"/>
                  </a:lnTo>
                  <a:lnTo>
                    <a:pt x="49728" y="1216"/>
                  </a:lnTo>
                  <a:lnTo>
                    <a:pt x="49546" y="1398"/>
                  </a:lnTo>
                  <a:cubicBezTo>
                    <a:pt x="49526" y="1404"/>
                    <a:pt x="49507" y="1406"/>
                    <a:pt x="49489" y="1406"/>
                  </a:cubicBezTo>
                  <a:cubicBezTo>
                    <a:pt x="49323" y="1406"/>
                    <a:pt x="49193" y="1208"/>
                    <a:pt x="49048" y="1208"/>
                  </a:cubicBezTo>
                  <a:cubicBezTo>
                    <a:pt x="49032" y="1208"/>
                    <a:pt x="49015" y="1210"/>
                    <a:pt x="48999" y="1216"/>
                  </a:cubicBezTo>
                  <a:cubicBezTo>
                    <a:pt x="48984" y="1221"/>
                    <a:pt x="48971" y="1223"/>
                    <a:pt x="48957" y="1223"/>
                  </a:cubicBezTo>
                  <a:cubicBezTo>
                    <a:pt x="48831" y="1223"/>
                    <a:pt x="48744" y="1027"/>
                    <a:pt x="48597" y="1027"/>
                  </a:cubicBezTo>
                  <a:cubicBezTo>
                    <a:pt x="48562" y="1027"/>
                    <a:pt x="48524" y="1037"/>
                    <a:pt x="48482" y="1064"/>
                  </a:cubicBezTo>
                  <a:cubicBezTo>
                    <a:pt x="48451" y="1186"/>
                    <a:pt x="48421" y="1277"/>
                    <a:pt x="48360" y="1398"/>
                  </a:cubicBezTo>
                  <a:lnTo>
                    <a:pt x="48117" y="1368"/>
                  </a:lnTo>
                  <a:lnTo>
                    <a:pt x="48026" y="1034"/>
                  </a:lnTo>
                  <a:lnTo>
                    <a:pt x="47813" y="1216"/>
                  </a:lnTo>
                  <a:lnTo>
                    <a:pt x="47479" y="1216"/>
                  </a:lnTo>
                  <a:cubicBezTo>
                    <a:pt x="47394" y="1131"/>
                    <a:pt x="47310" y="1017"/>
                    <a:pt x="47204" y="1017"/>
                  </a:cubicBezTo>
                  <a:cubicBezTo>
                    <a:pt x="47158" y="1017"/>
                    <a:pt x="47109" y="1039"/>
                    <a:pt x="47053" y="1094"/>
                  </a:cubicBezTo>
                  <a:lnTo>
                    <a:pt x="47023" y="1338"/>
                  </a:lnTo>
                  <a:lnTo>
                    <a:pt x="46476" y="1581"/>
                  </a:lnTo>
                  <a:lnTo>
                    <a:pt x="46263" y="1398"/>
                  </a:lnTo>
                  <a:cubicBezTo>
                    <a:pt x="46202" y="1398"/>
                    <a:pt x="46101" y="1371"/>
                    <a:pt x="46022" y="1371"/>
                  </a:cubicBezTo>
                  <a:cubicBezTo>
                    <a:pt x="45983" y="1371"/>
                    <a:pt x="45949" y="1378"/>
                    <a:pt x="45929" y="1398"/>
                  </a:cubicBezTo>
                  <a:cubicBezTo>
                    <a:pt x="45777" y="1550"/>
                    <a:pt x="45503" y="1520"/>
                    <a:pt x="45290" y="1885"/>
                  </a:cubicBezTo>
                  <a:lnTo>
                    <a:pt x="45078" y="1368"/>
                  </a:lnTo>
                  <a:lnTo>
                    <a:pt x="44895" y="1550"/>
                  </a:lnTo>
                  <a:lnTo>
                    <a:pt x="44713" y="1398"/>
                  </a:lnTo>
                  <a:cubicBezTo>
                    <a:pt x="44652" y="1459"/>
                    <a:pt x="44622" y="1490"/>
                    <a:pt x="44530" y="1550"/>
                  </a:cubicBezTo>
                  <a:cubicBezTo>
                    <a:pt x="44449" y="1632"/>
                    <a:pt x="44416" y="1738"/>
                    <a:pt x="44258" y="1738"/>
                  </a:cubicBezTo>
                  <a:cubicBezTo>
                    <a:pt x="44239" y="1738"/>
                    <a:pt x="44219" y="1736"/>
                    <a:pt x="44196" y="1733"/>
                  </a:cubicBezTo>
                  <a:lnTo>
                    <a:pt x="43801" y="1398"/>
                  </a:lnTo>
                  <a:lnTo>
                    <a:pt x="43619" y="1398"/>
                  </a:lnTo>
                  <a:cubicBezTo>
                    <a:pt x="43406" y="1307"/>
                    <a:pt x="43223" y="1216"/>
                    <a:pt x="43041" y="1125"/>
                  </a:cubicBezTo>
                  <a:cubicBezTo>
                    <a:pt x="43011" y="1094"/>
                    <a:pt x="42950" y="1094"/>
                    <a:pt x="42919" y="1064"/>
                  </a:cubicBezTo>
                  <a:lnTo>
                    <a:pt x="42798" y="1186"/>
                  </a:lnTo>
                  <a:lnTo>
                    <a:pt x="42585" y="1246"/>
                  </a:lnTo>
                  <a:cubicBezTo>
                    <a:pt x="42463" y="1398"/>
                    <a:pt x="42646" y="1611"/>
                    <a:pt x="42403" y="1763"/>
                  </a:cubicBezTo>
                  <a:lnTo>
                    <a:pt x="42312" y="1246"/>
                  </a:lnTo>
                  <a:cubicBezTo>
                    <a:pt x="42236" y="1231"/>
                    <a:pt x="42152" y="1208"/>
                    <a:pt x="42072" y="1208"/>
                  </a:cubicBezTo>
                  <a:cubicBezTo>
                    <a:pt x="41992" y="1208"/>
                    <a:pt x="41916" y="1231"/>
                    <a:pt x="41856" y="1307"/>
                  </a:cubicBezTo>
                  <a:lnTo>
                    <a:pt x="42008" y="1490"/>
                  </a:lnTo>
                  <a:lnTo>
                    <a:pt x="41795" y="1581"/>
                  </a:lnTo>
                  <a:lnTo>
                    <a:pt x="41582" y="1398"/>
                  </a:lnTo>
                  <a:lnTo>
                    <a:pt x="41369" y="1581"/>
                  </a:lnTo>
                  <a:lnTo>
                    <a:pt x="41035" y="1034"/>
                  </a:lnTo>
                  <a:cubicBezTo>
                    <a:pt x="41021" y="1032"/>
                    <a:pt x="41008" y="1031"/>
                    <a:pt x="40995" y="1031"/>
                  </a:cubicBezTo>
                  <a:cubicBezTo>
                    <a:pt x="40814" y="1031"/>
                    <a:pt x="40753" y="1222"/>
                    <a:pt x="40640" y="1307"/>
                  </a:cubicBezTo>
                  <a:lnTo>
                    <a:pt x="40579" y="1550"/>
                  </a:lnTo>
                  <a:cubicBezTo>
                    <a:pt x="40529" y="1563"/>
                    <a:pt x="40485" y="1575"/>
                    <a:pt x="40445" y="1575"/>
                  </a:cubicBezTo>
                  <a:cubicBezTo>
                    <a:pt x="40388" y="1575"/>
                    <a:pt x="40341" y="1549"/>
                    <a:pt x="40305" y="1459"/>
                  </a:cubicBezTo>
                  <a:lnTo>
                    <a:pt x="40427" y="1277"/>
                  </a:lnTo>
                  <a:cubicBezTo>
                    <a:pt x="40275" y="1064"/>
                    <a:pt x="40001" y="1034"/>
                    <a:pt x="39849" y="912"/>
                  </a:cubicBezTo>
                  <a:lnTo>
                    <a:pt x="39424" y="1125"/>
                  </a:lnTo>
                  <a:lnTo>
                    <a:pt x="39363" y="1398"/>
                  </a:lnTo>
                  <a:lnTo>
                    <a:pt x="39120" y="1216"/>
                  </a:lnTo>
                  <a:lnTo>
                    <a:pt x="38603" y="1216"/>
                  </a:lnTo>
                  <a:lnTo>
                    <a:pt x="38482" y="882"/>
                  </a:lnTo>
                  <a:lnTo>
                    <a:pt x="38238" y="882"/>
                  </a:lnTo>
                  <a:lnTo>
                    <a:pt x="37904" y="1398"/>
                  </a:lnTo>
                  <a:lnTo>
                    <a:pt x="37661" y="1338"/>
                  </a:lnTo>
                  <a:lnTo>
                    <a:pt x="37843" y="1125"/>
                  </a:lnTo>
                  <a:lnTo>
                    <a:pt x="37600" y="1034"/>
                  </a:lnTo>
                  <a:lnTo>
                    <a:pt x="37266" y="1429"/>
                  </a:lnTo>
                  <a:lnTo>
                    <a:pt x="37083" y="1246"/>
                  </a:lnTo>
                  <a:lnTo>
                    <a:pt x="36810" y="1429"/>
                  </a:lnTo>
                  <a:lnTo>
                    <a:pt x="36476" y="1216"/>
                  </a:lnTo>
                  <a:cubicBezTo>
                    <a:pt x="36415" y="1246"/>
                    <a:pt x="36324" y="1277"/>
                    <a:pt x="36293" y="1338"/>
                  </a:cubicBezTo>
                  <a:cubicBezTo>
                    <a:pt x="36238" y="1392"/>
                    <a:pt x="36173" y="1403"/>
                    <a:pt x="36103" y="1403"/>
                  </a:cubicBezTo>
                  <a:cubicBezTo>
                    <a:pt x="36056" y="1403"/>
                    <a:pt x="36007" y="1398"/>
                    <a:pt x="35959" y="1398"/>
                  </a:cubicBezTo>
                  <a:cubicBezTo>
                    <a:pt x="35898" y="1429"/>
                    <a:pt x="35837" y="1429"/>
                    <a:pt x="35776" y="1490"/>
                  </a:cubicBezTo>
                  <a:lnTo>
                    <a:pt x="35928" y="1672"/>
                  </a:lnTo>
                  <a:lnTo>
                    <a:pt x="35685" y="1915"/>
                  </a:lnTo>
                  <a:cubicBezTo>
                    <a:pt x="35533" y="1824"/>
                    <a:pt x="35624" y="1702"/>
                    <a:pt x="35594" y="1581"/>
                  </a:cubicBezTo>
                  <a:cubicBezTo>
                    <a:pt x="35564" y="1520"/>
                    <a:pt x="35533" y="1459"/>
                    <a:pt x="35503" y="1398"/>
                  </a:cubicBezTo>
                  <a:cubicBezTo>
                    <a:pt x="35351" y="1520"/>
                    <a:pt x="35260" y="1702"/>
                    <a:pt x="35108" y="1763"/>
                  </a:cubicBezTo>
                  <a:cubicBezTo>
                    <a:pt x="35095" y="1764"/>
                    <a:pt x="35082" y="1765"/>
                    <a:pt x="35071" y="1765"/>
                  </a:cubicBezTo>
                  <a:cubicBezTo>
                    <a:pt x="34816" y="1765"/>
                    <a:pt x="34949" y="1457"/>
                    <a:pt x="34804" y="1398"/>
                  </a:cubicBezTo>
                  <a:lnTo>
                    <a:pt x="34804" y="1398"/>
                  </a:lnTo>
                  <a:cubicBezTo>
                    <a:pt x="34561" y="1581"/>
                    <a:pt x="34865" y="1915"/>
                    <a:pt x="34621" y="2097"/>
                  </a:cubicBezTo>
                  <a:cubicBezTo>
                    <a:pt x="34439" y="1915"/>
                    <a:pt x="34652" y="1642"/>
                    <a:pt x="34469" y="1490"/>
                  </a:cubicBezTo>
                  <a:lnTo>
                    <a:pt x="34317" y="1186"/>
                  </a:lnTo>
                  <a:cubicBezTo>
                    <a:pt x="34228" y="1319"/>
                    <a:pt x="34139" y="1404"/>
                    <a:pt x="34039" y="1404"/>
                  </a:cubicBezTo>
                  <a:cubicBezTo>
                    <a:pt x="34002" y="1404"/>
                    <a:pt x="33963" y="1392"/>
                    <a:pt x="33922" y="1368"/>
                  </a:cubicBezTo>
                  <a:lnTo>
                    <a:pt x="33801" y="1034"/>
                  </a:lnTo>
                  <a:lnTo>
                    <a:pt x="33406" y="1429"/>
                  </a:lnTo>
                  <a:lnTo>
                    <a:pt x="33102" y="1034"/>
                  </a:lnTo>
                  <a:cubicBezTo>
                    <a:pt x="32950" y="1034"/>
                    <a:pt x="32828" y="1034"/>
                    <a:pt x="32828" y="1186"/>
                  </a:cubicBezTo>
                  <a:cubicBezTo>
                    <a:pt x="32706" y="1186"/>
                    <a:pt x="32676" y="1277"/>
                    <a:pt x="32646" y="1368"/>
                  </a:cubicBezTo>
                  <a:cubicBezTo>
                    <a:pt x="32646" y="1429"/>
                    <a:pt x="32615" y="1520"/>
                    <a:pt x="32585" y="1581"/>
                  </a:cubicBezTo>
                  <a:lnTo>
                    <a:pt x="32251" y="1581"/>
                  </a:lnTo>
                  <a:cubicBezTo>
                    <a:pt x="32007" y="1398"/>
                    <a:pt x="31916" y="1186"/>
                    <a:pt x="31612" y="1034"/>
                  </a:cubicBezTo>
                  <a:lnTo>
                    <a:pt x="30974" y="1733"/>
                  </a:lnTo>
                  <a:cubicBezTo>
                    <a:pt x="30883" y="1611"/>
                    <a:pt x="30792" y="1490"/>
                    <a:pt x="30670" y="1429"/>
                  </a:cubicBezTo>
                  <a:cubicBezTo>
                    <a:pt x="30548" y="1368"/>
                    <a:pt x="30396" y="1368"/>
                    <a:pt x="30336" y="1216"/>
                  </a:cubicBezTo>
                  <a:lnTo>
                    <a:pt x="29940" y="1550"/>
                  </a:lnTo>
                  <a:lnTo>
                    <a:pt x="29758" y="1398"/>
                  </a:lnTo>
                  <a:lnTo>
                    <a:pt x="29697" y="1459"/>
                  </a:lnTo>
                  <a:cubicBezTo>
                    <a:pt x="29606" y="1508"/>
                    <a:pt x="29525" y="1526"/>
                    <a:pt x="29450" y="1526"/>
                  </a:cubicBezTo>
                  <a:cubicBezTo>
                    <a:pt x="29226" y="1526"/>
                    <a:pt x="29063" y="1362"/>
                    <a:pt x="28883" y="1362"/>
                  </a:cubicBezTo>
                  <a:cubicBezTo>
                    <a:pt x="28823" y="1362"/>
                    <a:pt x="28761" y="1380"/>
                    <a:pt x="28694" y="1429"/>
                  </a:cubicBezTo>
                  <a:cubicBezTo>
                    <a:pt x="28664" y="1550"/>
                    <a:pt x="28603" y="1642"/>
                    <a:pt x="28573" y="1763"/>
                  </a:cubicBezTo>
                  <a:cubicBezTo>
                    <a:pt x="28542" y="1702"/>
                    <a:pt x="28512" y="1672"/>
                    <a:pt x="28481" y="1611"/>
                  </a:cubicBezTo>
                  <a:cubicBezTo>
                    <a:pt x="28451" y="1581"/>
                    <a:pt x="28451" y="1490"/>
                    <a:pt x="28451" y="1459"/>
                  </a:cubicBezTo>
                  <a:cubicBezTo>
                    <a:pt x="28421" y="1429"/>
                    <a:pt x="28329" y="1429"/>
                    <a:pt x="28299" y="1398"/>
                  </a:cubicBezTo>
                  <a:cubicBezTo>
                    <a:pt x="28299" y="1490"/>
                    <a:pt x="28299" y="1581"/>
                    <a:pt x="28299" y="1642"/>
                  </a:cubicBezTo>
                  <a:cubicBezTo>
                    <a:pt x="28299" y="1672"/>
                    <a:pt x="28178" y="1702"/>
                    <a:pt x="28178" y="1702"/>
                  </a:cubicBezTo>
                  <a:cubicBezTo>
                    <a:pt x="28178" y="1708"/>
                    <a:pt x="28175" y="1711"/>
                    <a:pt x="28172" y="1711"/>
                  </a:cubicBezTo>
                  <a:cubicBezTo>
                    <a:pt x="28157" y="1711"/>
                    <a:pt x="28117" y="1666"/>
                    <a:pt x="28117" y="1642"/>
                  </a:cubicBezTo>
                  <a:lnTo>
                    <a:pt x="28117" y="1398"/>
                  </a:lnTo>
                  <a:cubicBezTo>
                    <a:pt x="28086" y="1429"/>
                    <a:pt x="27995" y="1429"/>
                    <a:pt x="27995" y="1459"/>
                  </a:cubicBezTo>
                  <a:cubicBezTo>
                    <a:pt x="27934" y="1550"/>
                    <a:pt x="27904" y="1672"/>
                    <a:pt x="27874" y="1763"/>
                  </a:cubicBezTo>
                  <a:lnTo>
                    <a:pt x="27630" y="1702"/>
                  </a:lnTo>
                  <a:cubicBezTo>
                    <a:pt x="27539" y="1550"/>
                    <a:pt x="27722" y="1338"/>
                    <a:pt x="27478" y="1246"/>
                  </a:cubicBezTo>
                  <a:lnTo>
                    <a:pt x="27357" y="1581"/>
                  </a:lnTo>
                  <a:lnTo>
                    <a:pt x="26141" y="1581"/>
                  </a:lnTo>
                  <a:lnTo>
                    <a:pt x="25989" y="1733"/>
                  </a:lnTo>
                  <a:lnTo>
                    <a:pt x="25442" y="1429"/>
                  </a:lnTo>
                  <a:lnTo>
                    <a:pt x="25016" y="1642"/>
                  </a:lnTo>
                  <a:lnTo>
                    <a:pt x="24956" y="1885"/>
                  </a:lnTo>
                  <a:lnTo>
                    <a:pt x="24469" y="2097"/>
                  </a:lnTo>
                  <a:lnTo>
                    <a:pt x="24074" y="1702"/>
                  </a:lnTo>
                  <a:cubicBezTo>
                    <a:pt x="23770" y="1946"/>
                    <a:pt x="24074" y="2067"/>
                    <a:pt x="24074" y="2219"/>
                  </a:cubicBezTo>
                  <a:cubicBezTo>
                    <a:pt x="24003" y="2229"/>
                    <a:pt x="23956" y="2236"/>
                    <a:pt x="23918" y="2236"/>
                  </a:cubicBezTo>
                  <a:cubicBezTo>
                    <a:pt x="23841" y="2236"/>
                    <a:pt x="23801" y="2209"/>
                    <a:pt x="23679" y="2128"/>
                  </a:cubicBezTo>
                  <a:lnTo>
                    <a:pt x="23557" y="2249"/>
                  </a:lnTo>
                  <a:cubicBezTo>
                    <a:pt x="23284" y="2189"/>
                    <a:pt x="23284" y="1915"/>
                    <a:pt x="23162" y="1763"/>
                  </a:cubicBezTo>
                  <a:lnTo>
                    <a:pt x="22980" y="1915"/>
                  </a:lnTo>
                  <a:lnTo>
                    <a:pt x="22797" y="1763"/>
                  </a:lnTo>
                  <a:lnTo>
                    <a:pt x="22098" y="1763"/>
                  </a:lnTo>
                  <a:cubicBezTo>
                    <a:pt x="22068" y="1763"/>
                    <a:pt x="22068" y="1794"/>
                    <a:pt x="22038" y="1824"/>
                  </a:cubicBezTo>
                  <a:lnTo>
                    <a:pt x="22190" y="2006"/>
                  </a:lnTo>
                  <a:cubicBezTo>
                    <a:pt x="22132" y="2075"/>
                    <a:pt x="22079" y="2101"/>
                    <a:pt x="22030" y="2101"/>
                  </a:cubicBezTo>
                  <a:cubicBezTo>
                    <a:pt x="21950" y="2101"/>
                    <a:pt x="21881" y="2033"/>
                    <a:pt x="21825" y="1976"/>
                  </a:cubicBezTo>
                  <a:lnTo>
                    <a:pt x="21521" y="2158"/>
                  </a:lnTo>
                  <a:cubicBezTo>
                    <a:pt x="21490" y="2371"/>
                    <a:pt x="21582" y="2523"/>
                    <a:pt x="21399" y="2614"/>
                  </a:cubicBezTo>
                  <a:lnTo>
                    <a:pt x="21247" y="2614"/>
                  </a:lnTo>
                  <a:lnTo>
                    <a:pt x="21065" y="2979"/>
                  </a:lnTo>
                  <a:cubicBezTo>
                    <a:pt x="20883" y="2766"/>
                    <a:pt x="21065" y="2493"/>
                    <a:pt x="20913" y="2280"/>
                  </a:cubicBezTo>
                  <a:lnTo>
                    <a:pt x="20700" y="2097"/>
                  </a:lnTo>
                  <a:lnTo>
                    <a:pt x="20335" y="2067"/>
                  </a:lnTo>
                  <a:lnTo>
                    <a:pt x="20031" y="1581"/>
                  </a:lnTo>
                  <a:lnTo>
                    <a:pt x="19849" y="1733"/>
                  </a:lnTo>
                  <a:lnTo>
                    <a:pt x="18998" y="1733"/>
                  </a:lnTo>
                  <a:lnTo>
                    <a:pt x="18572" y="2189"/>
                  </a:lnTo>
                  <a:lnTo>
                    <a:pt x="18755" y="2371"/>
                  </a:lnTo>
                  <a:lnTo>
                    <a:pt x="18755" y="2705"/>
                  </a:lnTo>
                  <a:lnTo>
                    <a:pt x="18998" y="3192"/>
                  </a:lnTo>
                  <a:cubicBezTo>
                    <a:pt x="19016" y="3198"/>
                    <a:pt x="19037" y="3199"/>
                    <a:pt x="19058" y="3199"/>
                  </a:cubicBezTo>
                  <a:cubicBezTo>
                    <a:pt x="19073" y="3199"/>
                    <a:pt x="19087" y="3198"/>
                    <a:pt x="19102" y="3198"/>
                  </a:cubicBezTo>
                  <a:cubicBezTo>
                    <a:pt x="19174" y="3198"/>
                    <a:pt x="19241" y="3212"/>
                    <a:pt x="19241" y="3374"/>
                  </a:cubicBezTo>
                  <a:lnTo>
                    <a:pt x="18147" y="3374"/>
                  </a:lnTo>
                  <a:lnTo>
                    <a:pt x="17934" y="3556"/>
                  </a:lnTo>
                  <a:lnTo>
                    <a:pt x="17843" y="3313"/>
                  </a:lnTo>
                  <a:lnTo>
                    <a:pt x="18208" y="2918"/>
                  </a:lnTo>
                  <a:lnTo>
                    <a:pt x="17782" y="2493"/>
                  </a:lnTo>
                  <a:lnTo>
                    <a:pt x="17357" y="2493"/>
                  </a:lnTo>
                  <a:lnTo>
                    <a:pt x="17113" y="2097"/>
                  </a:lnTo>
                  <a:lnTo>
                    <a:pt x="16931" y="2280"/>
                  </a:lnTo>
                  <a:lnTo>
                    <a:pt x="16627" y="2097"/>
                  </a:lnTo>
                  <a:lnTo>
                    <a:pt x="16384" y="2310"/>
                  </a:lnTo>
                  <a:lnTo>
                    <a:pt x="16050" y="2310"/>
                  </a:lnTo>
                  <a:lnTo>
                    <a:pt x="15867" y="2128"/>
                  </a:lnTo>
                  <a:lnTo>
                    <a:pt x="15594" y="2341"/>
                  </a:lnTo>
                  <a:lnTo>
                    <a:pt x="15290" y="2097"/>
                  </a:lnTo>
                  <a:cubicBezTo>
                    <a:pt x="15168" y="2189"/>
                    <a:pt x="15077" y="2249"/>
                    <a:pt x="14955" y="2310"/>
                  </a:cubicBezTo>
                  <a:cubicBezTo>
                    <a:pt x="14773" y="2341"/>
                    <a:pt x="14591" y="2280"/>
                    <a:pt x="14469" y="2493"/>
                  </a:cubicBezTo>
                  <a:lnTo>
                    <a:pt x="13770" y="2493"/>
                  </a:lnTo>
                  <a:lnTo>
                    <a:pt x="13618" y="2645"/>
                  </a:lnTo>
                  <a:lnTo>
                    <a:pt x="13436" y="2493"/>
                  </a:lnTo>
                  <a:lnTo>
                    <a:pt x="12919" y="2493"/>
                  </a:lnTo>
                  <a:cubicBezTo>
                    <a:pt x="12828" y="2614"/>
                    <a:pt x="12645" y="2645"/>
                    <a:pt x="12645" y="2827"/>
                  </a:cubicBezTo>
                  <a:lnTo>
                    <a:pt x="12858" y="3283"/>
                  </a:lnTo>
                  <a:lnTo>
                    <a:pt x="12493" y="3465"/>
                  </a:lnTo>
                  <a:lnTo>
                    <a:pt x="12858" y="3648"/>
                  </a:lnTo>
                  <a:lnTo>
                    <a:pt x="12767" y="3891"/>
                  </a:lnTo>
                  <a:lnTo>
                    <a:pt x="11460" y="3891"/>
                  </a:lnTo>
                  <a:cubicBezTo>
                    <a:pt x="11399" y="3891"/>
                    <a:pt x="11369" y="3921"/>
                    <a:pt x="11308" y="3952"/>
                  </a:cubicBezTo>
                  <a:cubicBezTo>
                    <a:pt x="11278" y="4043"/>
                    <a:pt x="11247" y="4134"/>
                    <a:pt x="11217" y="4256"/>
                  </a:cubicBezTo>
                  <a:lnTo>
                    <a:pt x="11004" y="4043"/>
                  </a:lnTo>
                  <a:lnTo>
                    <a:pt x="9454" y="4043"/>
                  </a:lnTo>
                  <a:lnTo>
                    <a:pt x="9271" y="3891"/>
                  </a:lnTo>
                  <a:lnTo>
                    <a:pt x="8967" y="4225"/>
                  </a:lnTo>
                  <a:lnTo>
                    <a:pt x="8633" y="4043"/>
                  </a:lnTo>
                  <a:lnTo>
                    <a:pt x="8420" y="4225"/>
                  </a:lnTo>
                  <a:lnTo>
                    <a:pt x="8208" y="4043"/>
                  </a:lnTo>
                  <a:lnTo>
                    <a:pt x="7508" y="4377"/>
                  </a:lnTo>
                  <a:lnTo>
                    <a:pt x="7387" y="4256"/>
                  </a:lnTo>
                  <a:lnTo>
                    <a:pt x="7204" y="4408"/>
                  </a:lnTo>
                  <a:lnTo>
                    <a:pt x="6870" y="4408"/>
                  </a:lnTo>
                  <a:lnTo>
                    <a:pt x="6657" y="4590"/>
                  </a:lnTo>
                  <a:lnTo>
                    <a:pt x="6536" y="4590"/>
                  </a:lnTo>
                  <a:lnTo>
                    <a:pt x="6019" y="5107"/>
                  </a:lnTo>
                  <a:cubicBezTo>
                    <a:pt x="5867" y="5380"/>
                    <a:pt x="5806" y="5471"/>
                    <a:pt x="5745" y="5593"/>
                  </a:cubicBezTo>
                  <a:cubicBezTo>
                    <a:pt x="5745" y="5593"/>
                    <a:pt x="5776" y="5623"/>
                    <a:pt x="5806" y="5654"/>
                  </a:cubicBezTo>
                  <a:lnTo>
                    <a:pt x="6141" y="5654"/>
                  </a:lnTo>
                  <a:lnTo>
                    <a:pt x="6323" y="5502"/>
                  </a:lnTo>
                  <a:lnTo>
                    <a:pt x="6566" y="5441"/>
                  </a:lnTo>
                  <a:lnTo>
                    <a:pt x="6627" y="5137"/>
                  </a:lnTo>
                  <a:lnTo>
                    <a:pt x="6961" y="5137"/>
                  </a:lnTo>
                  <a:cubicBezTo>
                    <a:pt x="7083" y="5076"/>
                    <a:pt x="7174" y="5015"/>
                    <a:pt x="7265" y="4955"/>
                  </a:cubicBezTo>
                  <a:lnTo>
                    <a:pt x="8420" y="4955"/>
                  </a:lnTo>
                  <a:cubicBezTo>
                    <a:pt x="8521" y="4820"/>
                    <a:pt x="8622" y="4779"/>
                    <a:pt x="8723" y="4779"/>
                  </a:cubicBezTo>
                  <a:cubicBezTo>
                    <a:pt x="8804" y="4779"/>
                    <a:pt x="8886" y="4806"/>
                    <a:pt x="8967" y="4833"/>
                  </a:cubicBezTo>
                  <a:lnTo>
                    <a:pt x="9089" y="4955"/>
                  </a:lnTo>
                  <a:lnTo>
                    <a:pt x="9271" y="4772"/>
                  </a:lnTo>
                  <a:cubicBezTo>
                    <a:pt x="9423" y="4863"/>
                    <a:pt x="9393" y="5076"/>
                    <a:pt x="9271" y="5137"/>
                  </a:cubicBezTo>
                  <a:lnTo>
                    <a:pt x="8937" y="5137"/>
                  </a:lnTo>
                  <a:lnTo>
                    <a:pt x="8755" y="5289"/>
                  </a:lnTo>
                  <a:lnTo>
                    <a:pt x="8633" y="5167"/>
                  </a:lnTo>
                  <a:cubicBezTo>
                    <a:pt x="8511" y="5228"/>
                    <a:pt x="8390" y="5259"/>
                    <a:pt x="8268" y="5319"/>
                  </a:cubicBezTo>
                  <a:cubicBezTo>
                    <a:pt x="8214" y="5319"/>
                    <a:pt x="8172" y="5307"/>
                    <a:pt x="8132" y="5307"/>
                  </a:cubicBezTo>
                  <a:cubicBezTo>
                    <a:pt x="8081" y="5307"/>
                    <a:pt x="8032" y="5326"/>
                    <a:pt x="7964" y="5411"/>
                  </a:cubicBezTo>
                  <a:cubicBezTo>
                    <a:pt x="7904" y="5487"/>
                    <a:pt x="7835" y="5502"/>
                    <a:pt x="7763" y="5502"/>
                  </a:cubicBezTo>
                  <a:cubicBezTo>
                    <a:pt x="7715" y="5502"/>
                    <a:pt x="7665" y="5495"/>
                    <a:pt x="7615" y="5495"/>
                  </a:cubicBezTo>
                  <a:cubicBezTo>
                    <a:pt x="7589" y="5495"/>
                    <a:pt x="7564" y="5497"/>
                    <a:pt x="7539" y="5502"/>
                  </a:cubicBezTo>
                  <a:lnTo>
                    <a:pt x="7174" y="5836"/>
                  </a:lnTo>
                  <a:lnTo>
                    <a:pt x="6141" y="5836"/>
                  </a:lnTo>
                  <a:cubicBezTo>
                    <a:pt x="6019" y="5958"/>
                    <a:pt x="6080" y="6171"/>
                    <a:pt x="5897" y="6292"/>
                  </a:cubicBezTo>
                  <a:cubicBezTo>
                    <a:pt x="5776" y="6353"/>
                    <a:pt x="5715" y="6505"/>
                    <a:pt x="5715" y="6626"/>
                  </a:cubicBezTo>
                  <a:cubicBezTo>
                    <a:pt x="5685" y="6748"/>
                    <a:pt x="5442" y="6839"/>
                    <a:pt x="5411" y="6961"/>
                  </a:cubicBezTo>
                  <a:cubicBezTo>
                    <a:pt x="5381" y="7204"/>
                    <a:pt x="5046" y="7417"/>
                    <a:pt x="5229" y="7751"/>
                  </a:cubicBezTo>
                  <a:cubicBezTo>
                    <a:pt x="5472" y="7994"/>
                    <a:pt x="5897" y="8085"/>
                    <a:pt x="6080" y="8450"/>
                  </a:cubicBezTo>
                  <a:lnTo>
                    <a:pt x="6019" y="8693"/>
                  </a:lnTo>
                  <a:lnTo>
                    <a:pt x="5350" y="8693"/>
                  </a:lnTo>
                  <a:lnTo>
                    <a:pt x="5016" y="8845"/>
                  </a:lnTo>
                  <a:cubicBezTo>
                    <a:pt x="5046" y="8997"/>
                    <a:pt x="5016" y="9119"/>
                    <a:pt x="4925" y="9240"/>
                  </a:cubicBezTo>
                  <a:cubicBezTo>
                    <a:pt x="4834" y="9301"/>
                    <a:pt x="4834" y="9423"/>
                    <a:pt x="4803" y="9514"/>
                  </a:cubicBezTo>
                  <a:lnTo>
                    <a:pt x="4408" y="9514"/>
                  </a:lnTo>
                  <a:cubicBezTo>
                    <a:pt x="4378" y="9484"/>
                    <a:pt x="4347" y="9453"/>
                    <a:pt x="4347" y="9453"/>
                  </a:cubicBezTo>
                  <a:cubicBezTo>
                    <a:pt x="4347" y="9119"/>
                    <a:pt x="4621" y="9028"/>
                    <a:pt x="4773" y="8845"/>
                  </a:cubicBezTo>
                  <a:lnTo>
                    <a:pt x="5016" y="8845"/>
                  </a:lnTo>
                  <a:lnTo>
                    <a:pt x="4955" y="8693"/>
                  </a:lnTo>
                  <a:lnTo>
                    <a:pt x="4378" y="8693"/>
                  </a:lnTo>
                  <a:lnTo>
                    <a:pt x="3983" y="9301"/>
                  </a:lnTo>
                  <a:lnTo>
                    <a:pt x="3983" y="9818"/>
                  </a:lnTo>
                  <a:lnTo>
                    <a:pt x="4135" y="9970"/>
                  </a:lnTo>
                  <a:lnTo>
                    <a:pt x="3983" y="10152"/>
                  </a:lnTo>
                  <a:cubicBezTo>
                    <a:pt x="3952" y="10365"/>
                    <a:pt x="3952" y="10578"/>
                    <a:pt x="4043" y="10760"/>
                  </a:cubicBezTo>
                  <a:lnTo>
                    <a:pt x="4469" y="10791"/>
                  </a:lnTo>
                  <a:lnTo>
                    <a:pt x="4530" y="11064"/>
                  </a:lnTo>
                  <a:lnTo>
                    <a:pt x="4742" y="11307"/>
                  </a:lnTo>
                  <a:cubicBezTo>
                    <a:pt x="4761" y="11305"/>
                    <a:pt x="4779" y="11304"/>
                    <a:pt x="4797" y="11304"/>
                  </a:cubicBezTo>
                  <a:cubicBezTo>
                    <a:pt x="5014" y="11304"/>
                    <a:pt x="5182" y="11459"/>
                    <a:pt x="5350" y="11459"/>
                  </a:cubicBezTo>
                  <a:cubicBezTo>
                    <a:pt x="5594" y="11520"/>
                    <a:pt x="5837" y="11611"/>
                    <a:pt x="6049" y="11733"/>
                  </a:cubicBezTo>
                  <a:lnTo>
                    <a:pt x="6049" y="12006"/>
                  </a:lnTo>
                  <a:lnTo>
                    <a:pt x="5624" y="12037"/>
                  </a:lnTo>
                  <a:lnTo>
                    <a:pt x="5411" y="12219"/>
                  </a:lnTo>
                  <a:lnTo>
                    <a:pt x="4894" y="12067"/>
                  </a:lnTo>
                  <a:lnTo>
                    <a:pt x="4590" y="12371"/>
                  </a:lnTo>
                  <a:lnTo>
                    <a:pt x="4286" y="12158"/>
                  </a:lnTo>
                  <a:lnTo>
                    <a:pt x="4043" y="12371"/>
                  </a:lnTo>
                  <a:lnTo>
                    <a:pt x="3709" y="12371"/>
                  </a:lnTo>
                  <a:cubicBezTo>
                    <a:pt x="3587" y="12584"/>
                    <a:pt x="3253" y="12675"/>
                    <a:pt x="3283" y="13010"/>
                  </a:cubicBezTo>
                  <a:lnTo>
                    <a:pt x="3527" y="13101"/>
                  </a:lnTo>
                  <a:cubicBezTo>
                    <a:pt x="3648" y="12979"/>
                    <a:pt x="3770" y="12827"/>
                    <a:pt x="3891" y="12736"/>
                  </a:cubicBezTo>
                  <a:cubicBezTo>
                    <a:pt x="3912" y="12716"/>
                    <a:pt x="3935" y="12709"/>
                    <a:pt x="3961" y="12709"/>
                  </a:cubicBezTo>
                  <a:cubicBezTo>
                    <a:pt x="4013" y="12709"/>
                    <a:pt x="4074" y="12736"/>
                    <a:pt x="4135" y="12736"/>
                  </a:cubicBezTo>
                  <a:lnTo>
                    <a:pt x="4135" y="13161"/>
                  </a:lnTo>
                  <a:cubicBezTo>
                    <a:pt x="4053" y="13231"/>
                    <a:pt x="3967" y="13243"/>
                    <a:pt x="3880" y="13243"/>
                  </a:cubicBezTo>
                  <a:cubicBezTo>
                    <a:pt x="3835" y="13243"/>
                    <a:pt x="3790" y="13240"/>
                    <a:pt x="3746" y="13240"/>
                  </a:cubicBezTo>
                  <a:cubicBezTo>
                    <a:pt x="3650" y="13240"/>
                    <a:pt x="3555" y="13254"/>
                    <a:pt x="3466" y="13344"/>
                  </a:cubicBezTo>
                  <a:cubicBezTo>
                    <a:pt x="3466" y="13496"/>
                    <a:pt x="3496" y="13739"/>
                    <a:pt x="3283" y="13861"/>
                  </a:cubicBezTo>
                  <a:lnTo>
                    <a:pt x="3283" y="14225"/>
                  </a:lnTo>
                  <a:cubicBezTo>
                    <a:pt x="3375" y="14347"/>
                    <a:pt x="3618" y="14438"/>
                    <a:pt x="3375" y="14651"/>
                  </a:cubicBezTo>
                  <a:lnTo>
                    <a:pt x="578" y="14651"/>
                  </a:lnTo>
                  <a:cubicBezTo>
                    <a:pt x="517" y="14803"/>
                    <a:pt x="457" y="14924"/>
                    <a:pt x="426" y="14985"/>
                  </a:cubicBezTo>
                  <a:cubicBezTo>
                    <a:pt x="426" y="15046"/>
                    <a:pt x="305" y="15107"/>
                    <a:pt x="426" y="15198"/>
                  </a:cubicBezTo>
                  <a:lnTo>
                    <a:pt x="761" y="15198"/>
                  </a:lnTo>
                  <a:lnTo>
                    <a:pt x="973" y="15380"/>
                  </a:lnTo>
                  <a:cubicBezTo>
                    <a:pt x="1044" y="15372"/>
                    <a:pt x="1094" y="15365"/>
                    <a:pt x="1134" y="15365"/>
                  </a:cubicBezTo>
                  <a:cubicBezTo>
                    <a:pt x="1232" y="15365"/>
                    <a:pt x="1269" y="15403"/>
                    <a:pt x="1399" y="15532"/>
                  </a:cubicBezTo>
                  <a:lnTo>
                    <a:pt x="639" y="15532"/>
                  </a:lnTo>
                  <a:lnTo>
                    <a:pt x="396" y="15745"/>
                  </a:lnTo>
                  <a:cubicBezTo>
                    <a:pt x="305" y="15927"/>
                    <a:pt x="426" y="16110"/>
                    <a:pt x="305" y="16231"/>
                  </a:cubicBezTo>
                  <a:lnTo>
                    <a:pt x="1" y="16323"/>
                  </a:lnTo>
                  <a:lnTo>
                    <a:pt x="1" y="16687"/>
                  </a:lnTo>
                  <a:cubicBezTo>
                    <a:pt x="244" y="16931"/>
                    <a:pt x="548" y="17113"/>
                    <a:pt x="882" y="17204"/>
                  </a:cubicBezTo>
                  <a:lnTo>
                    <a:pt x="882" y="17782"/>
                  </a:lnTo>
                  <a:cubicBezTo>
                    <a:pt x="1034" y="17812"/>
                    <a:pt x="1217" y="17903"/>
                    <a:pt x="1338" y="18025"/>
                  </a:cubicBezTo>
                  <a:lnTo>
                    <a:pt x="2007" y="18025"/>
                  </a:lnTo>
                  <a:lnTo>
                    <a:pt x="2159" y="18207"/>
                  </a:lnTo>
                  <a:lnTo>
                    <a:pt x="3010" y="18207"/>
                  </a:lnTo>
                  <a:lnTo>
                    <a:pt x="3223" y="18359"/>
                  </a:lnTo>
                  <a:lnTo>
                    <a:pt x="4469" y="18420"/>
                  </a:lnTo>
                  <a:cubicBezTo>
                    <a:pt x="4469" y="18420"/>
                    <a:pt x="4499" y="18450"/>
                    <a:pt x="4499" y="18481"/>
                  </a:cubicBezTo>
                  <a:cubicBezTo>
                    <a:pt x="4436" y="18544"/>
                    <a:pt x="4366" y="18560"/>
                    <a:pt x="4292" y="18560"/>
                  </a:cubicBezTo>
                  <a:cubicBezTo>
                    <a:pt x="4218" y="18560"/>
                    <a:pt x="4140" y="18543"/>
                    <a:pt x="4062" y="18543"/>
                  </a:cubicBezTo>
                  <a:cubicBezTo>
                    <a:pt x="3994" y="18543"/>
                    <a:pt x="3926" y="18556"/>
                    <a:pt x="3861" y="18602"/>
                  </a:cubicBezTo>
                  <a:lnTo>
                    <a:pt x="3739" y="18724"/>
                  </a:lnTo>
                  <a:lnTo>
                    <a:pt x="3557" y="18542"/>
                  </a:lnTo>
                  <a:cubicBezTo>
                    <a:pt x="3466" y="18663"/>
                    <a:pt x="3375" y="18785"/>
                    <a:pt x="3314" y="18906"/>
                  </a:cubicBezTo>
                  <a:cubicBezTo>
                    <a:pt x="3253" y="18997"/>
                    <a:pt x="3192" y="19119"/>
                    <a:pt x="3162" y="19241"/>
                  </a:cubicBezTo>
                  <a:cubicBezTo>
                    <a:pt x="3290" y="19266"/>
                    <a:pt x="3419" y="19273"/>
                    <a:pt x="3549" y="19273"/>
                  </a:cubicBezTo>
                  <a:cubicBezTo>
                    <a:pt x="3677" y="19273"/>
                    <a:pt x="3807" y="19266"/>
                    <a:pt x="3939" y="19266"/>
                  </a:cubicBezTo>
                  <a:cubicBezTo>
                    <a:pt x="4148" y="19266"/>
                    <a:pt x="4363" y="19282"/>
                    <a:pt x="4590" y="19362"/>
                  </a:cubicBezTo>
                  <a:cubicBezTo>
                    <a:pt x="4469" y="19393"/>
                    <a:pt x="4317" y="19423"/>
                    <a:pt x="4195" y="19484"/>
                  </a:cubicBezTo>
                  <a:cubicBezTo>
                    <a:pt x="4104" y="19575"/>
                    <a:pt x="4013" y="19666"/>
                    <a:pt x="3922" y="19788"/>
                  </a:cubicBezTo>
                  <a:lnTo>
                    <a:pt x="3618" y="19545"/>
                  </a:lnTo>
                  <a:cubicBezTo>
                    <a:pt x="3435" y="19757"/>
                    <a:pt x="3253" y="19909"/>
                    <a:pt x="3101" y="20061"/>
                  </a:cubicBezTo>
                  <a:lnTo>
                    <a:pt x="3101" y="20426"/>
                  </a:lnTo>
                  <a:lnTo>
                    <a:pt x="2767" y="20578"/>
                  </a:lnTo>
                  <a:lnTo>
                    <a:pt x="2767" y="20882"/>
                  </a:lnTo>
                  <a:cubicBezTo>
                    <a:pt x="2979" y="21307"/>
                    <a:pt x="3405" y="21338"/>
                    <a:pt x="3648" y="21642"/>
                  </a:cubicBezTo>
                  <a:lnTo>
                    <a:pt x="3648" y="21855"/>
                  </a:lnTo>
                  <a:cubicBezTo>
                    <a:pt x="3800" y="22341"/>
                    <a:pt x="4165" y="22402"/>
                    <a:pt x="4438" y="22615"/>
                  </a:cubicBezTo>
                  <a:lnTo>
                    <a:pt x="6840" y="22615"/>
                  </a:lnTo>
                  <a:lnTo>
                    <a:pt x="7022" y="22797"/>
                  </a:lnTo>
                  <a:lnTo>
                    <a:pt x="9727" y="22797"/>
                  </a:lnTo>
                  <a:lnTo>
                    <a:pt x="9970" y="23192"/>
                  </a:lnTo>
                  <a:cubicBezTo>
                    <a:pt x="10082" y="23162"/>
                    <a:pt x="10193" y="23155"/>
                    <a:pt x="10303" y="23155"/>
                  </a:cubicBezTo>
                  <a:cubicBezTo>
                    <a:pt x="10390" y="23155"/>
                    <a:pt x="10476" y="23159"/>
                    <a:pt x="10559" y="23159"/>
                  </a:cubicBezTo>
                  <a:cubicBezTo>
                    <a:pt x="10684" y="23159"/>
                    <a:pt x="10803" y="23149"/>
                    <a:pt x="10913" y="23101"/>
                  </a:cubicBezTo>
                  <a:lnTo>
                    <a:pt x="10974" y="22827"/>
                  </a:lnTo>
                  <a:cubicBezTo>
                    <a:pt x="11126" y="22949"/>
                    <a:pt x="11278" y="23131"/>
                    <a:pt x="11338" y="23314"/>
                  </a:cubicBezTo>
                  <a:lnTo>
                    <a:pt x="11703" y="23314"/>
                  </a:lnTo>
                  <a:lnTo>
                    <a:pt x="11885" y="23162"/>
                  </a:lnTo>
                  <a:lnTo>
                    <a:pt x="12159" y="23162"/>
                  </a:lnTo>
                  <a:cubicBezTo>
                    <a:pt x="12098" y="23070"/>
                    <a:pt x="12037" y="22979"/>
                    <a:pt x="11977" y="22888"/>
                  </a:cubicBezTo>
                  <a:cubicBezTo>
                    <a:pt x="12037" y="22797"/>
                    <a:pt x="12113" y="22789"/>
                    <a:pt x="12193" y="22789"/>
                  </a:cubicBezTo>
                  <a:cubicBezTo>
                    <a:pt x="12209" y="22789"/>
                    <a:pt x="12225" y="22790"/>
                    <a:pt x="12241" y="22790"/>
                  </a:cubicBezTo>
                  <a:cubicBezTo>
                    <a:pt x="12306" y="22790"/>
                    <a:pt x="12372" y="22785"/>
                    <a:pt x="12433" y="22736"/>
                  </a:cubicBezTo>
                  <a:lnTo>
                    <a:pt x="12493" y="23131"/>
                  </a:lnTo>
                  <a:lnTo>
                    <a:pt x="12159" y="23162"/>
                  </a:lnTo>
                  <a:cubicBezTo>
                    <a:pt x="12159" y="23253"/>
                    <a:pt x="12098" y="23374"/>
                    <a:pt x="12189" y="23466"/>
                  </a:cubicBezTo>
                  <a:lnTo>
                    <a:pt x="12433" y="23344"/>
                  </a:lnTo>
                  <a:lnTo>
                    <a:pt x="12554" y="23496"/>
                  </a:lnTo>
                  <a:lnTo>
                    <a:pt x="12736" y="23314"/>
                  </a:lnTo>
                  <a:lnTo>
                    <a:pt x="14469" y="23314"/>
                  </a:lnTo>
                  <a:cubicBezTo>
                    <a:pt x="14469" y="23314"/>
                    <a:pt x="14499" y="23283"/>
                    <a:pt x="14530" y="23283"/>
                  </a:cubicBezTo>
                  <a:cubicBezTo>
                    <a:pt x="14591" y="23202"/>
                    <a:pt x="14665" y="23148"/>
                    <a:pt x="14744" y="23148"/>
                  </a:cubicBezTo>
                  <a:cubicBezTo>
                    <a:pt x="14783" y="23148"/>
                    <a:pt x="14824" y="23162"/>
                    <a:pt x="14864" y="23192"/>
                  </a:cubicBezTo>
                  <a:lnTo>
                    <a:pt x="14986" y="23557"/>
                  </a:lnTo>
                  <a:lnTo>
                    <a:pt x="15168" y="23162"/>
                  </a:lnTo>
                  <a:lnTo>
                    <a:pt x="15746" y="23162"/>
                  </a:lnTo>
                  <a:cubicBezTo>
                    <a:pt x="15806" y="23101"/>
                    <a:pt x="15837" y="23040"/>
                    <a:pt x="15898" y="22979"/>
                  </a:cubicBezTo>
                  <a:lnTo>
                    <a:pt x="15898" y="22979"/>
                  </a:lnTo>
                  <a:cubicBezTo>
                    <a:pt x="16019" y="23162"/>
                    <a:pt x="15867" y="23131"/>
                    <a:pt x="15746" y="23162"/>
                  </a:cubicBezTo>
                  <a:cubicBezTo>
                    <a:pt x="15776" y="23344"/>
                    <a:pt x="15958" y="23374"/>
                    <a:pt x="16050" y="23526"/>
                  </a:cubicBezTo>
                  <a:lnTo>
                    <a:pt x="16749" y="23526"/>
                  </a:lnTo>
                  <a:lnTo>
                    <a:pt x="16901" y="23678"/>
                  </a:lnTo>
                  <a:lnTo>
                    <a:pt x="17113" y="23496"/>
                  </a:lnTo>
                  <a:cubicBezTo>
                    <a:pt x="17167" y="23509"/>
                    <a:pt x="17220" y="23514"/>
                    <a:pt x="17273" y="23514"/>
                  </a:cubicBezTo>
                  <a:cubicBezTo>
                    <a:pt x="17391" y="23514"/>
                    <a:pt x="17509" y="23491"/>
                    <a:pt x="17628" y="23491"/>
                  </a:cubicBezTo>
                  <a:cubicBezTo>
                    <a:pt x="17699" y="23491"/>
                    <a:pt x="17771" y="23499"/>
                    <a:pt x="17843" y="23526"/>
                  </a:cubicBezTo>
                  <a:cubicBezTo>
                    <a:pt x="17904" y="23678"/>
                    <a:pt x="17843" y="23800"/>
                    <a:pt x="17995" y="23861"/>
                  </a:cubicBezTo>
                  <a:lnTo>
                    <a:pt x="18086" y="23557"/>
                  </a:lnTo>
                  <a:lnTo>
                    <a:pt x="18542" y="23466"/>
                  </a:lnTo>
                  <a:lnTo>
                    <a:pt x="18633" y="23040"/>
                  </a:lnTo>
                  <a:lnTo>
                    <a:pt x="18937" y="23496"/>
                  </a:lnTo>
                  <a:lnTo>
                    <a:pt x="19758" y="23496"/>
                  </a:lnTo>
                  <a:cubicBezTo>
                    <a:pt x="19819" y="23496"/>
                    <a:pt x="19879" y="23466"/>
                    <a:pt x="19910" y="23466"/>
                  </a:cubicBezTo>
                  <a:lnTo>
                    <a:pt x="20031" y="23344"/>
                  </a:lnTo>
                  <a:lnTo>
                    <a:pt x="20791" y="23344"/>
                  </a:lnTo>
                  <a:cubicBezTo>
                    <a:pt x="20822" y="23283"/>
                    <a:pt x="20883" y="23222"/>
                    <a:pt x="20913" y="23162"/>
                  </a:cubicBezTo>
                  <a:lnTo>
                    <a:pt x="20913" y="23162"/>
                  </a:lnTo>
                  <a:cubicBezTo>
                    <a:pt x="21035" y="23344"/>
                    <a:pt x="20913" y="23314"/>
                    <a:pt x="20791" y="23344"/>
                  </a:cubicBezTo>
                  <a:cubicBezTo>
                    <a:pt x="20822" y="23374"/>
                    <a:pt x="20822" y="23435"/>
                    <a:pt x="20822" y="23496"/>
                  </a:cubicBezTo>
                  <a:cubicBezTo>
                    <a:pt x="20835" y="23493"/>
                    <a:pt x="20848" y="23492"/>
                    <a:pt x="20859" y="23492"/>
                  </a:cubicBezTo>
                  <a:cubicBezTo>
                    <a:pt x="20975" y="23492"/>
                    <a:pt x="20985" y="23620"/>
                    <a:pt x="21095" y="23648"/>
                  </a:cubicBezTo>
                  <a:cubicBezTo>
                    <a:pt x="21126" y="23618"/>
                    <a:pt x="21126" y="23587"/>
                    <a:pt x="21156" y="23526"/>
                  </a:cubicBezTo>
                  <a:cubicBezTo>
                    <a:pt x="21187" y="23466"/>
                    <a:pt x="21217" y="23405"/>
                    <a:pt x="21247" y="23314"/>
                  </a:cubicBezTo>
                  <a:lnTo>
                    <a:pt x="21430" y="23496"/>
                  </a:lnTo>
                  <a:lnTo>
                    <a:pt x="21886" y="23496"/>
                  </a:lnTo>
                  <a:lnTo>
                    <a:pt x="22250" y="23709"/>
                  </a:lnTo>
                  <a:lnTo>
                    <a:pt x="22494" y="23496"/>
                  </a:lnTo>
                  <a:lnTo>
                    <a:pt x="22828" y="23496"/>
                  </a:lnTo>
                  <a:lnTo>
                    <a:pt x="23010" y="23678"/>
                  </a:lnTo>
                  <a:lnTo>
                    <a:pt x="23193" y="23496"/>
                  </a:lnTo>
                  <a:lnTo>
                    <a:pt x="24378" y="23496"/>
                  </a:lnTo>
                  <a:lnTo>
                    <a:pt x="24560" y="23648"/>
                  </a:lnTo>
                  <a:lnTo>
                    <a:pt x="24773" y="23496"/>
                  </a:lnTo>
                  <a:lnTo>
                    <a:pt x="25624" y="23496"/>
                  </a:lnTo>
                  <a:lnTo>
                    <a:pt x="25776" y="23344"/>
                  </a:lnTo>
                  <a:lnTo>
                    <a:pt x="26658" y="23344"/>
                  </a:lnTo>
                  <a:lnTo>
                    <a:pt x="26810" y="23496"/>
                  </a:lnTo>
                  <a:lnTo>
                    <a:pt x="27144" y="23496"/>
                  </a:lnTo>
                  <a:lnTo>
                    <a:pt x="27326" y="23314"/>
                  </a:lnTo>
                  <a:lnTo>
                    <a:pt x="28360" y="23314"/>
                  </a:lnTo>
                  <a:lnTo>
                    <a:pt x="28542" y="23162"/>
                  </a:lnTo>
                  <a:lnTo>
                    <a:pt x="28725" y="23314"/>
                  </a:lnTo>
                  <a:lnTo>
                    <a:pt x="28877" y="23162"/>
                  </a:lnTo>
                  <a:lnTo>
                    <a:pt x="29241" y="23162"/>
                  </a:lnTo>
                  <a:lnTo>
                    <a:pt x="29424" y="23314"/>
                  </a:lnTo>
                  <a:lnTo>
                    <a:pt x="29971" y="23314"/>
                  </a:lnTo>
                  <a:lnTo>
                    <a:pt x="30153" y="23131"/>
                  </a:lnTo>
                  <a:cubicBezTo>
                    <a:pt x="30188" y="23145"/>
                    <a:pt x="30225" y="23149"/>
                    <a:pt x="30265" y="23149"/>
                  </a:cubicBezTo>
                  <a:cubicBezTo>
                    <a:pt x="30335" y="23149"/>
                    <a:pt x="30413" y="23135"/>
                    <a:pt x="30490" y="23135"/>
                  </a:cubicBezTo>
                  <a:cubicBezTo>
                    <a:pt x="30561" y="23135"/>
                    <a:pt x="30633" y="23147"/>
                    <a:pt x="30700" y="23192"/>
                  </a:cubicBezTo>
                  <a:lnTo>
                    <a:pt x="30822" y="23344"/>
                  </a:lnTo>
                  <a:lnTo>
                    <a:pt x="31004" y="22979"/>
                  </a:lnTo>
                  <a:lnTo>
                    <a:pt x="31187" y="23162"/>
                  </a:lnTo>
                  <a:lnTo>
                    <a:pt x="32220" y="23162"/>
                  </a:lnTo>
                  <a:cubicBezTo>
                    <a:pt x="32310" y="23287"/>
                    <a:pt x="32410" y="23328"/>
                    <a:pt x="32521" y="23328"/>
                  </a:cubicBezTo>
                  <a:cubicBezTo>
                    <a:pt x="32598" y="23328"/>
                    <a:pt x="32680" y="23308"/>
                    <a:pt x="32767" y="23283"/>
                  </a:cubicBezTo>
                  <a:cubicBezTo>
                    <a:pt x="32889" y="23192"/>
                    <a:pt x="32950" y="23010"/>
                    <a:pt x="33132" y="22979"/>
                  </a:cubicBezTo>
                  <a:lnTo>
                    <a:pt x="33649" y="23222"/>
                  </a:lnTo>
                  <a:cubicBezTo>
                    <a:pt x="33740" y="23344"/>
                    <a:pt x="33588" y="23557"/>
                    <a:pt x="33801" y="23678"/>
                  </a:cubicBezTo>
                  <a:lnTo>
                    <a:pt x="33862" y="23466"/>
                  </a:lnTo>
                  <a:lnTo>
                    <a:pt x="34500" y="22827"/>
                  </a:lnTo>
                  <a:lnTo>
                    <a:pt x="34986" y="23526"/>
                  </a:lnTo>
                  <a:lnTo>
                    <a:pt x="35138" y="23162"/>
                  </a:lnTo>
                  <a:lnTo>
                    <a:pt x="36020" y="23162"/>
                  </a:lnTo>
                  <a:lnTo>
                    <a:pt x="36172" y="22979"/>
                  </a:lnTo>
                  <a:lnTo>
                    <a:pt x="36931" y="22979"/>
                  </a:lnTo>
                  <a:lnTo>
                    <a:pt x="37053" y="23344"/>
                  </a:lnTo>
                  <a:lnTo>
                    <a:pt x="37296" y="23314"/>
                  </a:lnTo>
                  <a:lnTo>
                    <a:pt x="37418" y="22979"/>
                  </a:lnTo>
                  <a:lnTo>
                    <a:pt x="37600" y="22979"/>
                  </a:lnTo>
                  <a:lnTo>
                    <a:pt x="37843" y="23192"/>
                  </a:lnTo>
                  <a:lnTo>
                    <a:pt x="38269" y="22949"/>
                  </a:lnTo>
                  <a:lnTo>
                    <a:pt x="38603" y="23283"/>
                  </a:lnTo>
                  <a:lnTo>
                    <a:pt x="38087" y="23374"/>
                  </a:lnTo>
                  <a:cubicBezTo>
                    <a:pt x="37995" y="23526"/>
                    <a:pt x="38026" y="23709"/>
                    <a:pt x="38117" y="23861"/>
                  </a:cubicBezTo>
                  <a:lnTo>
                    <a:pt x="38299" y="23678"/>
                  </a:lnTo>
                  <a:lnTo>
                    <a:pt x="38634" y="23678"/>
                  </a:lnTo>
                  <a:lnTo>
                    <a:pt x="38846" y="23496"/>
                  </a:lnTo>
                  <a:cubicBezTo>
                    <a:pt x="38875" y="23510"/>
                    <a:pt x="38906" y="23515"/>
                    <a:pt x="38937" y="23515"/>
                  </a:cubicBezTo>
                  <a:cubicBezTo>
                    <a:pt x="38979" y="23515"/>
                    <a:pt x="39023" y="23507"/>
                    <a:pt x="39065" y="23507"/>
                  </a:cubicBezTo>
                  <a:cubicBezTo>
                    <a:pt x="39120" y="23507"/>
                    <a:pt x="39171" y="23521"/>
                    <a:pt x="39211" y="23587"/>
                  </a:cubicBezTo>
                  <a:cubicBezTo>
                    <a:pt x="39272" y="23678"/>
                    <a:pt x="39211" y="23800"/>
                    <a:pt x="39363" y="23830"/>
                  </a:cubicBezTo>
                  <a:lnTo>
                    <a:pt x="39515" y="23526"/>
                  </a:lnTo>
                  <a:cubicBezTo>
                    <a:pt x="39687" y="23641"/>
                    <a:pt x="39751" y="23863"/>
                    <a:pt x="39961" y="23863"/>
                  </a:cubicBezTo>
                  <a:cubicBezTo>
                    <a:pt x="39974" y="23863"/>
                    <a:pt x="39987" y="23862"/>
                    <a:pt x="40001" y="23861"/>
                  </a:cubicBezTo>
                  <a:cubicBezTo>
                    <a:pt x="40093" y="23770"/>
                    <a:pt x="40214" y="23709"/>
                    <a:pt x="40245" y="23557"/>
                  </a:cubicBezTo>
                  <a:cubicBezTo>
                    <a:pt x="40214" y="23526"/>
                    <a:pt x="40153" y="23526"/>
                    <a:pt x="40093" y="23496"/>
                  </a:cubicBezTo>
                  <a:cubicBezTo>
                    <a:pt x="40032" y="23496"/>
                    <a:pt x="39941" y="23496"/>
                    <a:pt x="40001" y="23344"/>
                  </a:cubicBezTo>
                  <a:lnTo>
                    <a:pt x="40579" y="23344"/>
                  </a:lnTo>
                  <a:lnTo>
                    <a:pt x="40731" y="23496"/>
                  </a:lnTo>
                  <a:lnTo>
                    <a:pt x="41065" y="23162"/>
                  </a:lnTo>
                  <a:lnTo>
                    <a:pt x="41248" y="23314"/>
                  </a:lnTo>
                  <a:lnTo>
                    <a:pt x="41947" y="23314"/>
                  </a:lnTo>
                  <a:cubicBezTo>
                    <a:pt x="41947" y="23314"/>
                    <a:pt x="41977" y="23283"/>
                    <a:pt x="42008" y="23253"/>
                  </a:cubicBezTo>
                  <a:cubicBezTo>
                    <a:pt x="42008" y="23192"/>
                    <a:pt x="42008" y="23101"/>
                    <a:pt x="41977" y="23040"/>
                  </a:cubicBezTo>
                  <a:cubicBezTo>
                    <a:pt x="41947" y="22979"/>
                    <a:pt x="41916" y="22918"/>
                    <a:pt x="41856" y="22858"/>
                  </a:cubicBezTo>
                  <a:cubicBezTo>
                    <a:pt x="42047" y="22830"/>
                    <a:pt x="42152" y="22815"/>
                    <a:pt x="42218" y="22815"/>
                  </a:cubicBezTo>
                  <a:cubicBezTo>
                    <a:pt x="42300" y="22815"/>
                    <a:pt x="42322" y="22838"/>
                    <a:pt x="42372" y="22888"/>
                  </a:cubicBezTo>
                  <a:cubicBezTo>
                    <a:pt x="42312" y="23010"/>
                    <a:pt x="42038" y="23101"/>
                    <a:pt x="42251" y="23314"/>
                  </a:cubicBezTo>
                  <a:lnTo>
                    <a:pt x="42585" y="23131"/>
                  </a:lnTo>
                  <a:lnTo>
                    <a:pt x="42828" y="23344"/>
                  </a:lnTo>
                  <a:lnTo>
                    <a:pt x="42919" y="22858"/>
                  </a:lnTo>
                  <a:lnTo>
                    <a:pt x="43163" y="22615"/>
                  </a:lnTo>
                  <a:cubicBezTo>
                    <a:pt x="43188" y="22620"/>
                    <a:pt x="43213" y="22621"/>
                    <a:pt x="43238" y="22621"/>
                  </a:cubicBezTo>
                  <a:cubicBezTo>
                    <a:pt x="43289" y="22621"/>
                    <a:pt x="43339" y="22615"/>
                    <a:pt x="43387" y="22615"/>
                  </a:cubicBezTo>
                  <a:cubicBezTo>
                    <a:pt x="43459" y="22615"/>
                    <a:pt x="43527" y="22630"/>
                    <a:pt x="43588" y="22706"/>
                  </a:cubicBezTo>
                  <a:cubicBezTo>
                    <a:pt x="43467" y="22858"/>
                    <a:pt x="43284" y="23010"/>
                    <a:pt x="43102" y="23070"/>
                  </a:cubicBezTo>
                  <a:cubicBezTo>
                    <a:pt x="43223" y="23222"/>
                    <a:pt x="43375" y="23374"/>
                    <a:pt x="43527" y="23526"/>
                  </a:cubicBezTo>
                  <a:lnTo>
                    <a:pt x="43649" y="23192"/>
                  </a:lnTo>
                  <a:lnTo>
                    <a:pt x="44591" y="23192"/>
                  </a:lnTo>
                  <a:cubicBezTo>
                    <a:pt x="44616" y="23330"/>
                    <a:pt x="44693" y="23354"/>
                    <a:pt x="44785" y="23354"/>
                  </a:cubicBezTo>
                  <a:cubicBezTo>
                    <a:pt x="44835" y="23354"/>
                    <a:pt x="44889" y="23347"/>
                    <a:pt x="44943" y="23347"/>
                  </a:cubicBezTo>
                  <a:cubicBezTo>
                    <a:pt x="45030" y="23347"/>
                    <a:pt x="45113" y="23366"/>
                    <a:pt x="45169" y="23466"/>
                  </a:cubicBezTo>
                  <a:lnTo>
                    <a:pt x="44986" y="23800"/>
                  </a:lnTo>
                  <a:cubicBezTo>
                    <a:pt x="45032" y="23846"/>
                    <a:pt x="45093" y="23868"/>
                    <a:pt x="45150" y="23868"/>
                  </a:cubicBezTo>
                  <a:cubicBezTo>
                    <a:pt x="45207" y="23868"/>
                    <a:pt x="45260" y="23846"/>
                    <a:pt x="45290" y="23800"/>
                  </a:cubicBezTo>
                  <a:cubicBezTo>
                    <a:pt x="45321" y="23678"/>
                    <a:pt x="45321" y="23526"/>
                    <a:pt x="45351" y="23405"/>
                  </a:cubicBezTo>
                  <a:cubicBezTo>
                    <a:pt x="45351" y="23374"/>
                    <a:pt x="45381" y="23344"/>
                    <a:pt x="45412" y="23344"/>
                  </a:cubicBezTo>
                  <a:cubicBezTo>
                    <a:pt x="45516" y="23344"/>
                    <a:pt x="45630" y="23324"/>
                    <a:pt x="45743" y="23324"/>
                  </a:cubicBezTo>
                  <a:cubicBezTo>
                    <a:pt x="45827" y="23324"/>
                    <a:pt x="45911" y="23335"/>
                    <a:pt x="45989" y="23374"/>
                  </a:cubicBezTo>
                  <a:lnTo>
                    <a:pt x="46111" y="23496"/>
                  </a:lnTo>
                  <a:lnTo>
                    <a:pt x="46445" y="23496"/>
                  </a:lnTo>
                  <a:lnTo>
                    <a:pt x="46628" y="23344"/>
                  </a:lnTo>
                  <a:cubicBezTo>
                    <a:pt x="46667" y="23334"/>
                    <a:pt x="46704" y="23330"/>
                    <a:pt x="46739" y="23330"/>
                  </a:cubicBezTo>
                  <a:cubicBezTo>
                    <a:pt x="46921" y="23330"/>
                    <a:pt x="47052" y="23445"/>
                    <a:pt x="47205" y="23496"/>
                  </a:cubicBezTo>
                  <a:cubicBezTo>
                    <a:pt x="47357" y="23526"/>
                    <a:pt x="47540" y="23587"/>
                    <a:pt x="47692" y="23648"/>
                  </a:cubicBezTo>
                  <a:cubicBezTo>
                    <a:pt x="47844" y="23526"/>
                    <a:pt x="47661" y="23283"/>
                    <a:pt x="47844" y="23162"/>
                  </a:cubicBezTo>
                  <a:cubicBezTo>
                    <a:pt x="48026" y="23070"/>
                    <a:pt x="47874" y="22858"/>
                    <a:pt x="47904" y="22797"/>
                  </a:cubicBezTo>
                  <a:lnTo>
                    <a:pt x="48178" y="22463"/>
                  </a:lnTo>
                  <a:lnTo>
                    <a:pt x="48451" y="22706"/>
                  </a:lnTo>
                  <a:lnTo>
                    <a:pt x="48451" y="23070"/>
                  </a:lnTo>
                  <a:lnTo>
                    <a:pt x="48299" y="23222"/>
                  </a:lnTo>
                  <a:lnTo>
                    <a:pt x="48543" y="23678"/>
                  </a:lnTo>
                  <a:lnTo>
                    <a:pt x="48725" y="23526"/>
                  </a:lnTo>
                  <a:lnTo>
                    <a:pt x="48907" y="23709"/>
                  </a:lnTo>
                  <a:lnTo>
                    <a:pt x="49059" y="23344"/>
                  </a:lnTo>
                  <a:lnTo>
                    <a:pt x="49242" y="23344"/>
                  </a:lnTo>
                  <a:cubicBezTo>
                    <a:pt x="49363" y="23496"/>
                    <a:pt x="49333" y="23800"/>
                    <a:pt x="49637" y="23830"/>
                  </a:cubicBezTo>
                  <a:lnTo>
                    <a:pt x="49728" y="23314"/>
                  </a:lnTo>
                  <a:lnTo>
                    <a:pt x="49941" y="23496"/>
                  </a:lnTo>
                  <a:lnTo>
                    <a:pt x="50366" y="23496"/>
                  </a:lnTo>
                  <a:lnTo>
                    <a:pt x="50610" y="23162"/>
                  </a:lnTo>
                  <a:lnTo>
                    <a:pt x="51248" y="23162"/>
                  </a:lnTo>
                  <a:lnTo>
                    <a:pt x="51461" y="23496"/>
                  </a:lnTo>
                  <a:cubicBezTo>
                    <a:pt x="51487" y="23499"/>
                    <a:pt x="51511" y="23500"/>
                    <a:pt x="51533" y="23500"/>
                  </a:cubicBezTo>
                  <a:cubicBezTo>
                    <a:pt x="51765" y="23500"/>
                    <a:pt x="51765" y="23361"/>
                    <a:pt x="51765" y="23222"/>
                  </a:cubicBezTo>
                  <a:cubicBezTo>
                    <a:pt x="51765" y="23192"/>
                    <a:pt x="51825" y="23192"/>
                    <a:pt x="51856" y="23131"/>
                  </a:cubicBezTo>
                  <a:cubicBezTo>
                    <a:pt x="51897" y="23145"/>
                    <a:pt x="51938" y="23149"/>
                    <a:pt x="51980" y="23149"/>
                  </a:cubicBezTo>
                  <a:cubicBezTo>
                    <a:pt x="52054" y="23149"/>
                    <a:pt x="52130" y="23135"/>
                    <a:pt x="52208" y="23135"/>
                  </a:cubicBezTo>
                  <a:cubicBezTo>
                    <a:pt x="52280" y="23135"/>
                    <a:pt x="52355" y="23147"/>
                    <a:pt x="52433" y="23192"/>
                  </a:cubicBezTo>
                  <a:lnTo>
                    <a:pt x="52555" y="23314"/>
                  </a:lnTo>
                  <a:lnTo>
                    <a:pt x="53588" y="23314"/>
                  </a:lnTo>
                  <a:lnTo>
                    <a:pt x="53771" y="23496"/>
                  </a:lnTo>
                  <a:lnTo>
                    <a:pt x="53953" y="23496"/>
                  </a:lnTo>
                  <a:lnTo>
                    <a:pt x="54105" y="23162"/>
                  </a:lnTo>
                  <a:cubicBezTo>
                    <a:pt x="54142" y="23146"/>
                    <a:pt x="54173" y="23139"/>
                    <a:pt x="54201" y="23139"/>
                  </a:cubicBezTo>
                  <a:cubicBezTo>
                    <a:pt x="54335" y="23139"/>
                    <a:pt x="54390" y="23294"/>
                    <a:pt x="54591" y="23344"/>
                  </a:cubicBezTo>
                  <a:cubicBezTo>
                    <a:pt x="54604" y="23352"/>
                    <a:pt x="54618" y="23355"/>
                    <a:pt x="54634" y="23355"/>
                  </a:cubicBezTo>
                  <a:cubicBezTo>
                    <a:pt x="54696" y="23355"/>
                    <a:pt x="54784" y="23308"/>
                    <a:pt x="54872" y="23308"/>
                  </a:cubicBezTo>
                  <a:cubicBezTo>
                    <a:pt x="54933" y="23308"/>
                    <a:pt x="54994" y="23330"/>
                    <a:pt x="55047" y="23405"/>
                  </a:cubicBezTo>
                  <a:lnTo>
                    <a:pt x="55047" y="23618"/>
                  </a:lnTo>
                  <a:lnTo>
                    <a:pt x="55260" y="23678"/>
                  </a:lnTo>
                  <a:cubicBezTo>
                    <a:pt x="55492" y="23563"/>
                    <a:pt x="55585" y="23281"/>
                    <a:pt x="55909" y="23281"/>
                  </a:cubicBezTo>
                  <a:cubicBezTo>
                    <a:pt x="55925" y="23281"/>
                    <a:pt x="55942" y="23282"/>
                    <a:pt x="55959" y="23283"/>
                  </a:cubicBezTo>
                  <a:lnTo>
                    <a:pt x="55868" y="22979"/>
                  </a:lnTo>
                  <a:cubicBezTo>
                    <a:pt x="55746" y="22949"/>
                    <a:pt x="55625" y="23010"/>
                    <a:pt x="55625" y="22827"/>
                  </a:cubicBezTo>
                  <a:cubicBezTo>
                    <a:pt x="55720" y="22800"/>
                    <a:pt x="55822" y="22785"/>
                    <a:pt x="55925" y="22785"/>
                  </a:cubicBezTo>
                  <a:cubicBezTo>
                    <a:pt x="56050" y="22785"/>
                    <a:pt x="56176" y="22807"/>
                    <a:pt x="56294" y="22858"/>
                  </a:cubicBezTo>
                  <a:cubicBezTo>
                    <a:pt x="56202" y="23010"/>
                    <a:pt x="55959" y="23101"/>
                    <a:pt x="56202" y="23344"/>
                  </a:cubicBezTo>
                  <a:lnTo>
                    <a:pt x="58452" y="23344"/>
                  </a:lnTo>
                  <a:cubicBezTo>
                    <a:pt x="58533" y="23425"/>
                    <a:pt x="58614" y="23506"/>
                    <a:pt x="58713" y="23506"/>
                  </a:cubicBezTo>
                  <a:cubicBezTo>
                    <a:pt x="58762" y="23506"/>
                    <a:pt x="58816" y="23486"/>
                    <a:pt x="58877" y="23435"/>
                  </a:cubicBezTo>
                  <a:lnTo>
                    <a:pt x="58877" y="23070"/>
                  </a:lnTo>
                  <a:lnTo>
                    <a:pt x="58725" y="22858"/>
                  </a:lnTo>
                  <a:lnTo>
                    <a:pt x="59303" y="22615"/>
                  </a:lnTo>
                  <a:lnTo>
                    <a:pt x="59515" y="22797"/>
                  </a:lnTo>
                  <a:cubicBezTo>
                    <a:pt x="59542" y="22801"/>
                    <a:pt x="59568" y="22802"/>
                    <a:pt x="59594" y="22802"/>
                  </a:cubicBezTo>
                  <a:cubicBezTo>
                    <a:pt x="59683" y="22802"/>
                    <a:pt x="59771" y="22785"/>
                    <a:pt x="59853" y="22785"/>
                  </a:cubicBezTo>
                  <a:cubicBezTo>
                    <a:pt x="59942" y="22785"/>
                    <a:pt x="60024" y="22805"/>
                    <a:pt x="60093" y="22888"/>
                  </a:cubicBezTo>
                  <a:lnTo>
                    <a:pt x="60093" y="23162"/>
                  </a:lnTo>
                  <a:lnTo>
                    <a:pt x="60367" y="23162"/>
                  </a:lnTo>
                  <a:lnTo>
                    <a:pt x="60549" y="23344"/>
                  </a:lnTo>
                  <a:lnTo>
                    <a:pt x="61066" y="23344"/>
                  </a:lnTo>
                  <a:lnTo>
                    <a:pt x="61248" y="23526"/>
                  </a:lnTo>
                  <a:cubicBezTo>
                    <a:pt x="61339" y="23678"/>
                    <a:pt x="61248" y="23861"/>
                    <a:pt x="61430" y="23861"/>
                  </a:cubicBezTo>
                  <a:cubicBezTo>
                    <a:pt x="61552" y="23739"/>
                    <a:pt x="61461" y="23557"/>
                    <a:pt x="61491" y="23435"/>
                  </a:cubicBezTo>
                  <a:cubicBezTo>
                    <a:pt x="61605" y="23350"/>
                    <a:pt x="61692" y="23159"/>
                    <a:pt x="61852" y="23159"/>
                  </a:cubicBezTo>
                  <a:cubicBezTo>
                    <a:pt x="61863" y="23159"/>
                    <a:pt x="61874" y="23160"/>
                    <a:pt x="61886" y="23162"/>
                  </a:cubicBezTo>
                  <a:cubicBezTo>
                    <a:pt x="62038" y="23283"/>
                    <a:pt x="62190" y="23405"/>
                    <a:pt x="62342" y="23557"/>
                  </a:cubicBezTo>
                  <a:lnTo>
                    <a:pt x="62646" y="23344"/>
                  </a:lnTo>
                  <a:cubicBezTo>
                    <a:pt x="62707" y="23466"/>
                    <a:pt x="62859" y="23526"/>
                    <a:pt x="63011" y="23526"/>
                  </a:cubicBezTo>
                  <a:cubicBezTo>
                    <a:pt x="63163" y="23557"/>
                    <a:pt x="63345" y="23618"/>
                    <a:pt x="63497" y="23709"/>
                  </a:cubicBezTo>
                  <a:lnTo>
                    <a:pt x="63953" y="23222"/>
                  </a:lnTo>
                  <a:cubicBezTo>
                    <a:pt x="63999" y="23177"/>
                    <a:pt x="64060" y="23154"/>
                    <a:pt x="64117" y="23154"/>
                  </a:cubicBezTo>
                  <a:cubicBezTo>
                    <a:pt x="64174" y="23154"/>
                    <a:pt x="64227" y="23177"/>
                    <a:pt x="64257" y="23222"/>
                  </a:cubicBezTo>
                  <a:lnTo>
                    <a:pt x="64318" y="23648"/>
                  </a:lnTo>
                  <a:lnTo>
                    <a:pt x="64531" y="23678"/>
                  </a:lnTo>
                  <a:cubicBezTo>
                    <a:pt x="64744" y="23283"/>
                    <a:pt x="64744" y="23283"/>
                    <a:pt x="65139" y="23070"/>
                  </a:cubicBezTo>
                  <a:lnTo>
                    <a:pt x="65139" y="22645"/>
                  </a:lnTo>
                  <a:cubicBezTo>
                    <a:pt x="65108" y="22615"/>
                    <a:pt x="65047" y="22554"/>
                    <a:pt x="64987" y="22523"/>
                  </a:cubicBezTo>
                  <a:cubicBezTo>
                    <a:pt x="65040" y="22488"/>
                    <a:pt x="65075" y="22473"/>
                    <a:pt x="65099" y="22473"/>
                  </a:cubicBezTo>
                  <a:cubicBezTo>
                    <a:pt x="65156" y="22473"/>
                    <a:pt x="65148" y="22559"/>
                    <a:pt x="65169" y="22645"/>
                  </a:cubicBezTo>
                  <a:cubicBezTo>
                    <a:pt x="65443" y="22584"/>
                    <a:pt x="65473" y="22280"/>
                    <a:pt x="65625" y="22098"/>
                  </a:cubicBezTo>
                  <a:lnTo>
                    <a:pt x="66111" y="22098"/>
                  </a:lnTo>
                  <a:lnTo>
                    <a:pt x="66355" y="22584"/>
                  </a:lnTo>
                  <a:lnTo>
                    <a:pt x="65868" y="22918"/>
                  </a:lnTo>
                  <a:lnTo>
                    <a:pt x="66355" y="23162"/>
                  </a:lnTo>
                  <a:lnTo>
                    <a:pt x="66567" y="23162"/>
                  </a:lnTo>
                  <a:lnTo>
                    <a:pt x="67054" y="22888"/>
                  </a:lnTo>
                  <a:cubicBezTo>
                    <a:pt x="66962" y="22766"/>
                    <a:pt x="66841" y="22645"/>
                    <a:pt x="66719" y="22523"/>
                  </a:cubicBezTo>
                  <a:lnTo>
                    <a:pt x="66719" y="22463"/>
                  </a:lnTo>
                  <a:cubicBezTo>
                    <a:pt x="66719" y="22250"/>
                    <a:pt x="66841" y="22250"/>
                    <a:pt x="67023" y="22250"/>
                  </a:cubicBezTo>
                  <a:cubicBezTo>
                    <a:pt x="67206" y="22432"/>
                    <a:pt x="67388" y="22645"/>
                    <a:pt x="67570" y="22858"/>
                  </a:cubicBezTo>
                  <a:lnTo>
                    <a:pt x="67570" y="22949"/>
                  </a:lnTo>
                  <a:cubicBezTo>
                    <a:pt x="67601" y="23131"/>
                    <a:pt x="67510" y="23344"/>
                    <a:pt x="67662" y="23496"/>
                  </a:cubicBezTo>
                  <a:lnTo>
                    <a:pt x="67874" y="23314"/>
                  </a:lnTo>
                  <a:cubicBezTo>
                    <a:pt x="67940" y="23462"/>
                    <a:pt x="68033" y="23512"/>
                    <a:pt x="68143" y="23512"/>
                  </a:cubicBezTo>
                  <a:cubicBezTo>
                    <a:pt x="68236" y="23512"/>
                    <a:pt x="68341" y="23477"/>
                    <a:pt x="68452" y="23435"/>
                  </a:cubicBezTo>
                  <a:cubicBezTo>
                    <a:pt x="68361" y="23192"/>
                    <a:pt x="68573" y="23131"/>
                    <a:pt x="68695" y="22949"/>
                  </a:cubicBezTo>
                  <a:lnTo>
                    <a:pt x="68877" y="23344"/>
                  </a:lnTo>
                  <a:lnTo>
                    <a:pt x="69242" y="23344"/>
                  </a:lnTo>
                  <a:lnTo>
                    <a:pt x="69394" y="23010"/>
                  </a:lnTo>
                  <a:lnTo>
                    <a:pt x="70002" y="23010"/>
                  </a:lnTo>
                  <a:lnTo>
                    <a:pt x="70276" y="23374"/>
                  </a:lnTo>
                  <a:lnTo>
                    <a:pt x="70519" y="23253"/>
                  </a:lnTo>
                  <a:lnTo>
                    <a:pt x="70580" y="23010"/>
                  </a:lnTo>
                  <a:cubicBezTo>
                    <a:pt x="70619" y="22985"/>
                    <a:pt x="70655" y="22974"/>
                    <a:pt x="70688" y="22974"/>
                  </a:cubicBezTo>
                  <a:cubicBezTo>
                    <a:pt x="70835" y="22974"/>
                    <a:pt x="70924" y="23175"/>
                    <a:pt x="71063" y="23175"/>
                  </a:cubicBezTo>
                  <a:cubicBezTo>
                    <a:pt x="71083" y="23175"/>
                    <a:pt x="71104" y="23171"/>
                    <a:pt x="71127" y="23162"/>
                  </a:cubicBezTo>
                  <a:lnTo>
                    <a:pt x="71309" y="22979"/>
                  </a:lnTo>
                  <a:lnTo>
                    <a:pt x="71735" y="22979"/>
                  </a:lnTo>
                  <a:lnTo>
                    <a:pt x="71978" y="22615"/>
                  </a:lnTo>
                  <a:lnTo>
                    <a:pt x="72190" y="22797"/>
                  </a:lnTo>
                  <a:lnTo>
                    <a:pt x="72738" y="22797"/>
                  </a:lnTo>
                  <a:cubicBezTo>
                    <a:pt x="72798" y="22797"/>
                    <a:pt x="72859" y="22797"/>
                    <a:pt x="72890" y="22766"/>
                  </a:cubicBezTo>
                  <a:cubicBezTo>
                    <a:pt x="72920" y="22736"/>
                    <a:pt x="72950" y="22675"/>
                    <a:pt x="72950" y="22615"/>
                  </a:cubicBezTo>
                  <a:cubicBezTo>
                    <a:pt x="72920" y="22584"/>
                    <a:pt x="72829" y="22584"/>
                    <a:pt x="72829" y="22554"/>
                  </a:cubicBezTo>
                  <a:cubicBezTo>
                    <a:pt x="72798" y="22402"/>
                    <a:pt x="72768" y="22250"/>
                    <a:pt x="72768" y="22098"/>
                  </a:cubicBezTo>
                  <a:cubicBezTo>
                    <a:pt x="72930" y="22098"/>
                    <a:pt x="73065" y="22084"/>
                    <a:pt x="73200" y="22084"/>
                  </a:cubicBezTo>
                  <a:cubicBezTo>
                    <a:pt x="73268" y="22084"/>
                    <a:pt x="73335" y="22088"/>
                    <a:pt x="73406" y="22098"/>
                  </a:cubicBezTo>
                  <a:lnTo>
                    <a:pt x="73589" y="22250"/>
                  </a:lnTo>
                  <a:lnTo>
                    <a:pt x="75139" y="22250"/>
                  </a:lnTo>
                  <a:lnTo>
                    <a:pt x="75321" y="22432"/>
                  </a:lnTo>
                  <a:lnTo>
                    <a:pt x="77084" y="22432"/>
                  </a:lnTo>
                  <a:lnTo>
                    <a:pt x="77267" y="22615"/>
                  </a:lnTo>
                  <a:lnTo>
                    <a:pt x="78999" y="22615"/>
                  </a:lnTo>
                  <a:lnTo>
                    <a:pt x="79151" y="22766"/>
                  </a:lnTo>
                  <a:lnTo>
                    <a:pt x="80884" y="22766"/>
                  </a:lnTo>
                  <a:cubicBezTo>
                    <a:pt x="81005" y="22584"/>
                    <a:pt x="81279" y="22645"/>
                    <a:pt x="81431" y="22432"/>
                  </a:cubicBezTo>
                  <a:lnTo>
                    <a:pt x="81583" y="22584"/>
                  </a:lnTo>
                  <a:lnTo>
                    <a:pt x="81765" y="22432"/>
                  </a:lnTo>
                  <a:cubicBezTo>
                    <a:pt x="81791" y="22428"/>
                    <a:pt x="81818" y="22427"/>
                    <a:pt x="81844" y="22427"/>
                  </a:cubicBezTo>
                  <a:cubicBezTo>
                    <a:pt x="81937" y="22427"/>
                    <a:pt x="82031" y="22444"/>
                    <a:pt x="82120" y="22444"/>
                  </a:cubicBezTo>
                  <a:cubicBezTo>
                    <a:pt x="82216" y="22444"/>
                    <a:pt x="82304" y="22424"/>
                    <a:pt x="82373" y="22341"/>
                  </a:cubicBezTo>
                  <a:lnTo>
                    <a:pt x="82373" y="22159"/>
                  </a:lnTo>
                  <a:lnTo>
                    <a:pt x="82008" y="21976"/>
                  </a:lnTo>
                  <a:lnTo>
                    <a:pt x="82069" y="21733"/>
                  </a:lnTo>
                  <a:lnTo>
                    <a:pt x="82525" y="21703"/>
                  </a:lnTo>
                  <a:lnTo>
                    <a:pt x="82525" y="21429"/>
                  </a:lnTo>
                  <a:cubicBezTo>
                    <a:pt x="82285" y="21349"/>
                    <a:pt x="82091" y="21175"/>
                    <a:pt x="81842" y="21175"/>
                  </a:cubicBezTo>
                  <a:cubicBezTo>
                    <a:pt x="81807" y="21175"/>
                    <a:pt x="81772" y="21179"/>
                    <a:pt x="81735" y="21186"/>
                  </a:cubicBezTo>
                  <a:cubicBezTo>
                    <a:pt x="81552" y="20943"/>
                    <a:pt x="81218" y="20943"/>
                    <a:pt x="80944" y="20700"/>
                  </a:cubicBezTo>
                  <a:lnTo>
                    <a:pt x="81461" y="20608"/>
                  </a:lnTo>
                  <a:cubicBezTo>
                    <a:pt x="81492" y="20396"/>
                    <a:pt x="81796" y="20578"/>
                    <a:pt x="81826" y="20365"/>
                  </a:cubicBezTo>
                  <a:cubicBezTo>
                    <a:pt x="81856" y="20122"/>
                    <a:pt x="81674" y="20061"/>
                    <a:pt x="81552" y="19940"/>
                  </a:cubicBezTo>
                  <a:lnTo>
                    <a:pt x="81066" y="19940"/>
                  </a:lnTo>
                  <a:lnTo>
                    <a:pt x="80853" y="19788"/>
                  </a:lnTo>
                  <a:cubicBezTo>
                    <a:pt x="80813" y="19776"/>
                    <a:pt x="80773" y="19772"/>
                    <a:pt x="80733" y="19772"/>
                  </a:cubicBezTo>
                  <a:cubicBezTo>
                    <a:pt x="80649" y="19772"/>
                    <a:pt x="80566" y="19790"/>
                    <a:pt x="80490" y="19790"/>
                  </a:cubicBezTo>
                  <a:cubicBezTo>
                    <a:pt x="80411" y="19790"/>
                    <a:pt x="80338" y="19771"/>
                    <a:pt x="80276" y="19697"/>
                  </a:cubicBezTo>
                  <a:lnTo>
                    <a:pt x="80519" y="19423"/>
                  </a:lnTo>
                  <a:lnTo>
                    <a:pt x="80701" y="19605"/>
                  </a:lnTo>
                  <a:cubicBezTo>
                    <a:pt x="80723" y="19600"/>
                    <a:pt x="80745" y="19598"/>
                    <a:pt x="80768" y="19598"/>
                  </a:cubicBezTo>
                  <a:cubicBezTo>
                    <a:pt x="80803" y="19598"/>
                    <a:pt x="80840" y="19602"/>
                    <a:pt x="80880" y="19602"/>
                  </a:cubicBezTo>
                  <a:cubicBezTo>
                    <a:pt x="80963" y="19602"/>
                    <a:pt x="81055" y="19586"/>
                    <a:pt x="81157" y="19484"/>
                  </a:cubicBezTo>
                  <a:lnTo>
                    <a:pt x="80792" y="19241"/>
                  </a:lnTo>
                  <a:lnTo>
                    <a:pt x="80337" y="19241"/>
                  </a:lnTo>
                  <a:cubicBezTo>
                    <a:pt x="80215" y="19028"/>
                    <a:pt x="80033" y="19089"/>
                    <a:pt x="79881" y="19058"/>
                  </a:cubicBezTo>
                  <a:cubicBezTo>
                    <a:pt x="79698" y="18997"/>
                    <a:pt x="79516" y="18876"/>
                    <a:pt x="79364" y="18785"/>
                  </a:cubicBezTo>
                  <a:lnTo>
                    <a:pt x="79455" y="18511"/>
                  </a:lnTo>
                  <a:lnTo>
                    <a:pt x="79668" y="18724"/>
                  </a:lnTo>
                  <a:lnTo>
                    <a:pt x="84835" y="18724"/>
                  </a:lnTo>
                  <a:lnTo>
                    <a:pt x="85048" y="18542"/>
                  </a:lnTo>
                  <a:lnTo>
                    <a:pt x="85382" y="18542"/>
                  </a:lnTo>
                  <a:lnTo>
                    <a:pt x="85565" y="18359"/>
                  </a:lnTo>
                  <a:lnTo>
                    <a:pt x="85808" y="18572"/>
                  </a:lnTo>
                  <a:cubicBezTo>
                    <a:pt x="85899" y="18481"/>
                    <a:pt x="86021" y="18420"/>
                    <a:pt x="86142" y="18359"/>
                  </a:cubicBezTo>
                  <a:cubicBezTo>
                    <a:pt x="86162" y="18354"/>
                    <a:pt x="86183" y="18352"/>
                    <a:pt x="86205" y="18352"/>
                  </a:cubicBezTo>
                  <a:cubicBezTo>
                    <a:pt x="86248" y="18352"/>
                    <a:pt x="86293" y="18359"/>
                    <a:pt x="86336" y="18359"/>
                  </a:cubicBezTo>
                  <a:cubicBezTo>
                    <a:pt x="86400" y="18359"/>
                    <a:pt x="86461" y="18344"/>
                    <a:pt x="86507" y="18268"/>
                  </a:cubicBezTo>
                  <a:cubicBezTo>
                    <a:pt x="86568" y="17782"/>
                    <a:pt x="85929" y="17903"/>
                    <a:pt x="85869" y="17508"/>
                  </a:cubicBezTo>
                  <a:cubicBezTo>
                    <a:pt x="85950" y="17472"/>
                    <a:pt x="86034" y="17463"/>
                    <a:pt x="86119" y="17463"/>
                  </a:cubicBezTo>
                  <a:cubicBezTo>
                    <a:pt x="86209" y="17463"/>
                    <a:pt x="86300" y="17473"/>
                    <a:pt x="86391" y="17473"/>
                  </a:cubicBezTo>
                  <a:cubicBezTo>
                    <a:pt x="86503" y="17473"/>
                    <a:pt x="86614" y="17457"/>
                    <a:pt x="86720" y="17386"/>
                  </a:cubicBezTo>
                  <a:lnTo>
                    <a:pt x="85869" y="16779"/>
                  </a:lnTo>
                  <a:lnTo>
                    <a:pt x="85291" y="16779"/>
                  </a:lnTo>
                  <a:cubicBezTo>
                    <a:pt x="85261" y="16748"/>
                    <a:pt x="85200" y="16718"/>
                    <a:pt x="85169" y="16718"/>
                  </a:cubicBezTo>
                  <a:lnTo>
                    <a:pt x="85078" y="16657"/>
                  </a:lnTo>
                  <a:cubicBezTo>
                    <a:pt x="84970" y="16614"/>
                    <a:pt x="84866" y="16605"/>
                    <a:pt x="84765" y="16605"/>
                  </a:cubicBezTo>
                  <a:cubicBezTo>
                    <a:pt x="84699" y="16605"/>
                    <a:pt x="84634" y="16609"/>
                    <a:pt x="84571" y="16609"/>
                  </a:cubicBezTo>
                  <a:cubicBezTo>
                    <a:pt x="84461" y="16609"/>
                    <a:pt x="84357" y="16597"/>
                    <a:pt x="84258" y="16535"/>
                  </a:cubicBezTo>
                  <a:cubicBezTo>
                    <a:pt x="84335" y="16436"/>
                    <a:pt x="84437" y="16417"/>
                    <a:pt x="84542" y="16417"/>
                  </a:cubicBezTo>
                  <a:cubicBezTo>
                    <a:pt x="84607" y="16417"/>
                    <a:pt x="84673" y="16424"/>
                    <a:pt x="84735" y="16424"/>
                  </a:cubicBezTo>
                  <a:cubicBezTo>
                    <a:pt x="84851" y="16424"/>
                    <a:pt x="84955" y="16400"/>
                    <a:pt x="85017" y="16262"/>
                  </a:cubicBezTo>
                  <a:cubicBezTo>
                    <a:pt x="85321" y="16231"/>
                    <a:pt x="85595" y="16110"/>
                    <a:pt x="85838" y="15927"/>
                  </a:cubicBezTo>
                  <a:cubicBezTo>
                    <a:pt x="85808" y="15806"/>
                    <a:pt x="85899" y="15654"/>
                    <a:pt x="85747" y="15532"/>
                  </a:cubicBezTo>
                  <a:lnTo>
                    <a:pt x="84197" y="15532"/>
                  </a:lnTo>
                  <a:cubicBezTo>
                    <a:pt x="84106" y="15380"/>
                    <a:pt x="83893" y="15380"/>
                    <a:pt x="83710" y="15198"/>
                  </a:cubicBezTo>
                  <a:lnTo>
                    <a:pt x="84197" y="15168"/>
                  </a:lnTo>
                  <a:lnTo>
                    <a:pt x="84379" y="15016"/>
                  </a:lnTo>
                  <a:cubicBezTo>
                    <a:pt x="84481" y="15134"/>
                    <a:pt x="84582" y="15196"/>
                    <a:pt x="84695" y="15196"/>
                  </a:cubicBezTo>
                  <a:cubicBezTo>
                    <a:pt x="84784" y="15196"/>
                    <a:pt x="84879" y="15157"/>
                    <a:pt x="84987" y="15076"/>
                  </a:cubicBezTo>
                  <a:lnTo>
                    <a:pt x="84926" y="14833"/>
                  </a:lnTo>
                  <a:cubicBezTo>
                    <a:pt x="84841" y="14833"/>
                    <a:pt x="84756" y="14838"/>
                    <a:pt x="84673" y="14838"/>
                  </a:cubicBezTo>
                  <a:cubicBezTo>
                    <a:pt x="84548" y="14838"/>
                    <a:pt x="84428" y="14827"/>
                    <a:pt x="84318" y="14772"/>
                  </a:cubicBezTo>
                  <a:cubicBezTo>
                    <a:pt x="84166" y="14651"/>
                    <a:pt x="83923" y="14681"/>
                    <a:pt x="83832" y="14468"/>
                  </a:cubicBezTo>
                  <a:lnTo>
                    <a:pt x="82434" y="14468"/>
                  </a:lnTo>
                  <a:cubicBezTo>
                    <a:pt x="82434" y="14468"/>
                    <a:pt x="82403" y="14438"/>
                    <a:pt x="82373" y="14408"/>
                  </a:cubicBezTo>
                  <a:cubicBezTo>
                    <a:pt x="82410" y="14310"/>
                    <a:pt x="82465" y="14286"/>
                    <a:pt x="82527" y="14286"/>
                  </a:cubicBezTo>
                  <a:cubicBezTo>
                    <a:pt x="82589" y="14286"/>
                    <a:pt x="82657" y="14310"/>
                    <a:pt x="82716" y="14310"/>
                  </a:cubicBezTo>
                  <a:cubicBezTo>
                    <a:pt x="82746" y="14310"/>
                    <a:pt x="82774" y="14304"/>
                    <a:pt x="82799" y="14286"/>
                  </a:cubicBezTo>
                  <a:lnTo>
                    <a:pt x="83042" y="14043"/>
                  </a:lnTo>
                  <a:lnTo>
                    <a:pt x="82525" y="13739"/>
                  </a:lnTo>
                  <a:lnTo>
                    <a:pt x="81917" y="13739"/>
                  </a:lnTo>
                  <a:lnTo>
                    <a:pt x="81765" y="13587"/>
                  </a:lnTo>
                  <a:lnTo>
                    <a:pt x="81583" y="13769"/>
                  </a:lnTo>
                  <a:lnTo>
                    <a:pt x="81066" y="13769"/>
                  </a:lnTo>
                  <a:cubicBezTo>
                    <a:pt x="81005" y="13709"/>
                    <a:pt x="81036" y="13678"/>
                    <a:pt x="80944" y="13648"/>
                  </a:cubicBezTo>
                  <a:cubicBezTo>
                    <a:pt x="80823" y="13587"/>
                    <a:pt x="80732" y="13557"/>
                    <a:pt x="80549" y="13496"/>
                  </a:cubicBezTo>
                  <a:cubicBezTo>
                    <a:pt x="80762" y="13435"/>
                    <a:pt x="80792" y="13222"/>
                    <a:pt x="81005" y="13222"/>
                  </a:cubicBezTo>
                  <a:cubicBezTo>
                    <a:pt x="81157" y="13222"/>
                    <a:pt x="81127" y="13070"/>
                    <a:pt x="81127" y="12949"/>
                  </a:cubicBezTo>
                  <a:cubicBezTo>
                    <a:pt x="81014" y="12864"/>
                    <a:pt x="80954" y="12702"/>
                    <a:pt x="80777" y="12702"/>
                  </a:cubicBezTo>
                  <a:cubicBezTo>
                    <a:pt x="80763" y="12702"/>
                    <a:pt x="80748" y="12703"/>
                    <a:pt x="80732" y="12706"/>
                  </a:cubicBezTo>
                  <a:lnTo>
                    <a:pt x="80549" y="12858"/>
                  </a:lnTo>
                  <a:lnTo>
                    <a:pt x="80306" y="12675"/>
                  </a:lnTo>
                  <a:lnTo>
                    <a:pt x="79911" y="12888"/>
                  </a:lnTo>
                  <a:lnTo>
                    <a:pt x="79577" y="12675"/>
                  </a:lnTo>
                  <a:lnTo>
                    <a:pt x="78786" y="12675"/>
                  </a:lnTo>
                  <a:lnTo>
                    <a:pt x="78634" y="12523"/>
                  </a:lnTo>
                  <a:lnTo>
                    <a:pt x="78452" y="12706"/>
                  </a:lnTo>
                  <a:lnTo>
                    <a:pt x="77236" y="12706"/>
                  </a:lnTo>
                  <a:lnTo>
                    <a:pt x="77054" y="12523"/>
                  </a:lnTo>
                  <a:lnTo>
                    <a:pt x="76355" y="12523"/>
                  </a:lnTo>
                  <a:lnTo>
                    <a:pt x="76172" y="12675"/>
                  </a:lnTo>
                  <a:lnTo>
                    <a:pt x="75990" y="12523"/>
                  </a:lnTo>
                  <a:lnTo>
                    <a:pt x="75838" y="12706"/>
                  </a:lnTo>
                  <a:lnTo>
                    <a:pt x="74257" y="12706"/>
                  </a:lnTo>
                  <a:lnTo>
                    <a:pt x="74105" y="12858"/>
                  </a:lnTo>
                  <a:lnTo>
                    <a:pt x="73953" y="12736"/>
                  </a:lnTo>
                  <a:cubicBezTo>
                    <a:pt x="73868" y="12708"/>
                    <a:pt x="73783" y="12700"/>
                    <a:pt x="73700" y="12700"/>
                  </a:cubicBezTo>
                  <a:cubicBezTo>
                    <a:pt x="73599" y="12700"/>
                    <a:pt x="73500" y="12711"/>
                    <a:pt x="73408" y="12711"/>
                  </a:cubicBezTo>
                  <a:cubicBezTo>
                    <a:pt x="73332" y="12711"/>
                    <a:pt x="73260" y="12704"/>
                    <a:pt x="73194" y="12675"/>
                  </a:cubicBezTo>
                  <a:lnTo>
                    <a:pt x="73042" y="12523"/>
                  </a:lnTo>
                  <a:lnTo>
                    <a:pt x="72859" y="12706"/>
                  </a:lnTo>
                  <a:lnTo>
                    <a:pt x="72707" y="12523"/>
                  </a:lnTo>
                  <a:lnTo>
                    <a:pt x="69941" y="12523"/>
                  </a:lnTo>
                  <a:lnTo>
                    <a:pt x="69728" y="12371"/>
                  </a:lnTo>
                  <a:cubicBezTo>
                    <a:pt x="69494" y="12606"/>
                    <a:pt x="69424" y="12676"/>
                    <a:pt x="69382" y="12676"/>
                  </a:cubicBezTo>
                  <a:cubicBezTo>
                    <a:pt x="69364" y="12676"/>
                    <a:pt x="69351" y="12663"/>
                    <a:pt x="69333" y="12645"/>
                  </a:cubicBezTo>
                  <a:lnTo>
                    <a:pt x="69333" y="12189"/>
                  </a:lnTo>
                  <a:lnTo>
                    <a:pt x="70245" y="12189"/>
                  </a:lnTo>
                  <a:lnTo>
                    <a:pt x="70458" y="11976"/>
                  </a:lnTo>
                  <a:lnTo>
                    <a:pt x="72190" y="11976"/>
                  </a:lnTo>
                  <a:lnTo>
                    <a:pt x="72342" y="11794"/>
                  </a:lnTo>
                  <a:lnTo>
                    <a:pt x="74440" y="11794"/>
                  </a:lnTo>
                  <a:lnTo>
                    <a:pt x="74592" y="11642"/>
                  </a:lnTo>
                  <a:cubicBezTo>
                    <a:pt x="74653" y="11672"/>
                    <a:pt x="74713" y="11733"/>
                    <a:pt x="74774" y="11794"/>
                  </a:cubicBezTo>
                  <a:lnTo>
                    <a:pt x="74957" y="11794"/>
                  </a:lnTo>
                  <a:lnTo>
                    <a:pt x="75139" y="11611"/>
                  </a:lnTo>
                  <a:lnTo>
                    <a:pt x="75321" y="11794"/>
                  </a:lnTo>
                  <a:cubicBezTo>
                    <a:pt x="75342" y="11802"/>
                    <a:pt x="75362" y="11806"/>
                    <a:pt x="75380" y="11806"/>
                  </a:cubicBezTo>
                  <a:cubicBezTo>
                    <a:pt x="75492" y="11806"/>
                    <a:pt x="75555" y="11664"/>
                    <a:pt x="75686" y="11611"/>
                  </a:cubicBezTo>
                  <a:lnTo>
                    <a:pt x="77540" y="11611"/>
                  </a:lnTo>
                  <a:lnTo>
                    <a:pt x="77723" y="11459"/>
                  </a:lnTo>
                  <a:lnTo>
                    <a:pt x="77874" y="11611"/>
                  </a:lnTo>
                  <a:lnTo>
                    <a:pt x="78087" y="11429"/>
                  </a:lnTo>
                  <a:lnTo>
                    <a:pt x="80306" y="11429"/>
                  </a:lnTo>
                  <a:cubicBezTo>
                    <a:pt x="80337" y="11429"/>
                    <a:pt x="80367" y="11399"/>
                    <a:pt x="80367" y="11399"/>
                  </a:cubicBezTo>
                  <a:lnTo>
                    <a:pt x="80489" y="11277"/>
                  </a:lnTo>
                  <a:lnTo>
                    <a:pt x="83467" y="11277"/>
                  </a:lnTo>
                  <a:lnTo>
                    <a:pt x="83619" y="11095"/>
                  </a:lnTo>
                  <a:lnTo>
                    <a:pt x="84136" y="11095"/>
                  </a:lnTo>
                  <a:lnTo>
                    <a:pt x="84318" y="11247"/>
                  </a:lnTo>
                  <a:cubicBezTo>
                    <a:pt x="84355" y="11262"/>
                    <a:pt x="84387" y="11269"/>
                    <a:pt x="84416" y="11269"/>
                  </a:cubicBezTo>
                  <a:cubicBezTo>
                    <a:pt x="84557" y="11269"/>
                    <a:pt x="84629" y="11115"/>
                    <a:pt x="84805" y="11064"/>
                  </a:cubicBezTo>
                  <a:lnTo>
                    <a:pt x="86416" y="11064"/>
                  </a:lnTo>
                  <a:lnTo>
                    <a:pt x="86568" y="10912"/>
                  </a:lnTo>
                  <a:lnTo>
                    <a:pt x="87419" y="10912"/>
                  </a:lnTo>
                  <a:lnTo>
                    <a:pt x="87662" y="10699"/>
                  </a:lnTo>
                  <a:lnTo>
                    <a:pt x="88361" y="10699"/>
                  </a:lnTo>
                  <a:lnTo>
                    <a:pt x="88635" y="10395"/>
                  </a:lnTo>
                  <a:lnTo>
                    <a:pt x="88422" y="10092"/>
                  </a:lnTo>
                  <a:cubicBezTo>
                    <a:pt x="88391" y="9970"/>
                    <a:pt x="88391" y="9848"/>
                    <a:pt x="88452" y="9727"/>
                  </a:cubicBezTo>
                  <a:lnTo>
                    <a:pt x="88726" y="9636"/>
                  </a:lnTo>
                  <a:cubicBezTo>
                    <a:pt x="88574" y="9271"/>
                    <a:pt x="88239" y="9180"/>
                    <a:pt x="87935" y="8967"/>
                  </a:cubicBezTo>
                  <a:lnTo>
                    <a:pt x="87449" y="8967"/>
                  </a:lnTo>
                  <a:lnTo>
                    <a:pt x="87267" y="8785"/>
                  </a:lnTo>
                  <a:cubicBezTo>
                    <a:pt x="87234" y="8792"/>
                    <a:pt x="87202" y="8795"/>
                    <a:pt x="87170" y="8795"/>
                  </a:cubicBezTo>
                  <a:cubicBezTo>
                    <a:pt x="86935" y="8795"/>
                    <a:pt x="86721" y="8614"/>
                    <a:pt x="86507" y="8481"/>
                  </a:cubicBezTo>
                  <a:lnTo>
                    <a:pt x="86507" y="8481"/>
                  </a:lnTo>
                  <a:cubicBezTo>
                    <a:pt x="86548" y="8491"/>
                    <a:pt x="86587" y="8495"/>
                    <a:pt x="86625" y="8495"/>
                  </a:cubicBezTo>
                  <a:cubicBezTo>
                    <a:pt x="86901" y="8495"/>
                    <a:pt x="87115" y="8261"/>
                    <a:pt x="87397" y="8261"/>
                  </a:cubicBezTo>
                  <a:cubicBezTo>
                    <a:pt x="87424" y="8261"/>
                    <a:pt x="87451" y="8263"/>
                    <a:pt x="87480" y="8268"/>
                  </a:cubicBezTo>
                  <a:cubicBezTo>
                    <a:pt x="87571" y="8085"/>
                    <a:pt x="87814" y="8025"/>
                    <a:pt x="87875" y="7781"/>
                  </a:cubicBezTo>
                  <a:lnTo>
                    <a:pt x="87601" y="7538"/>
                  </a:lnTo>
                  <a:lnTo>
                    <a:pt x="87115" y="7538"/>
                  </a:lnTo>
                  <a:lnTo>
                    <a:pt x="86932" y="7386"/>
                  </a:lnTo>
                  <a:lnTo>
                    <a:pt x="86780" y="7569"/>
                  </a:lnTo>
                  <a:lnTo>
                    <a:pt x="86446" y="7569"/>
                  </a:lnTo>
                  <a:cubicBezTo>
                    <a:pt x="86233" y="7569"/>
                    <a:pt x="86021" y="7538"/>
                    <a:pt x="85869" y="7417"/>
                  </a:cubicBezTo>
                  <a:lnTo>
                    <a:pt x="85686" y="7326"/>
                  </a:lnTo>
                  <a:lnTo>
                    <a:pt x="85686" y="7265"/>
                  </a:lnTo>
                  <a:cubicBezTo>
                    <a:pt x="85838" y="7204"/>
                    <a:pt x="85990" y="7143"/>
                    <a:pt x="86112" y="7022"/>
                  </a:cubicBezTo>
                  <a:lnTo>
                    <a:pt x="86780" y="7022"/>
                  </a:lnTo>
                  <a:cubicBezTo>
                    <a:pt x="86811" y="7022"/>
                    <a:pt x="86841" y="6961"/>
                    <a:pt x="86841" y="6961"/>
                  </a:cubicBezTo>
                  <a:cubicBezTo>
                    <a:pt x="86805" y="6864"/>
                    <a:pt x="86739" y="6844"/>
                    <a:pt x="86664" y="6844"/>
                  </a:cubicBezTo>
                  <a:cubicBezTo>
                    <a:pt x="86613" y="6844"/>
                    <a:pt x="86559" y="6853"/>
                    <a:pt x="86506" y="6853"/>
                  </a:cubicBezTo>
                  <a:cubicBezTo>
                    <a:pt x="86439" y="6853"/>
                    <a:pt x="86375" y="6839"/>
                    <a:pt x="86324" y="6778"/>
                  </a:cubicBezTo>
                  <a:cubicBezTo>
                    <a:pt x="86173" y="6657"/>
                    <a:pt x="86021" y="6566"/>
                    <a:pt x="85838" y="6505"/>
                  </a:cubicBezTo>
                  <a:lnTo>
                    <a:pt x="85139" y="6505"/>
                  </a:lnTo>
                  <a:cubicBezTo>
                    <a:pt x="85078" y="6474"/>
                    <a:pt x="85048" y="6474"/>
                    <a:pt x="84987" y="6444"/>
                  </a:cubicBezTo>
                  <a:lnTo>
                    <a:pt x="84866" y="6322"/>
                  </a:lnTo>
                  <a:lnTo>
                    <a:pt x="84622" y="6535"/>
                  </a:lnTo>
                  <a:lnTo>
                    <a:pt x="84227" y="6322"/>
                  </a:lnTo>
                  <a:lnTo>
                    <a:pt x="83954" y="6474"/>
                  </a:lnTo>
                  <a:lnTo>
                    <a:pt x="83832" y="6353"/>
                  </a:lnTo>
                  <a:cubicBezTo>
                    <a:pt x="83764" y="6327"/>
                    <a:pt x="83690" y="6321"/>
                    <a:pt x="83614" y="6321"/>
                  </a:cubicBezTo>
                  <a:cubicBezTo>
                    <a:pt x="83539" y="6321"/>
                    <a:pt x="83461" y="6327"/>
                    <a:pt x="83382" y="6327"/>
                  </a:cubicBezTo>
                  <a:cubicBezTo>
                    <a:pt x="83258" y="6327"/>
                    <a:pt x="83132" y="6311"/>
                    <a:pt x="83011" y="6231"/>
                  </a:cubicBezTo>
                  <a:cubicBezTo>
                    <a:pt x="83113" y="6147"/>
                    <a:pt x="83205" y="6128"/>
                    <a:pt x="83298" y="6128"/>
                  </a:cubicBezTo>
                  <a:cubicBezTo>
                    <a:pt x="83372" y="6128"/>
                    <a:pt x="83447" y="6140"/>
                    <a:pt x="83528" y="6140"/>
                  </a:cubicBezTo>
                  <a:cubicBezTo>
                    <a:pt x="83650" y="6140"/>
                    <a:pt x="83771" y="6154"/>
                    <a:pt x="83884" y="6154"/>
                  </a:cubicBezTo>
                  <a:cubicBezTo>
                    <a:pt x="83940" y="6154"/>
                    <a:pt x="83994" y="6150"/>
                    <a:pt x="84045" y="6140"/>
                  </a:cubicBezTo>
                  <a:cubicBezTo>
                    <a:pt x="84149" y="6140"/>
                    <a:pt x="84243" y="6160"/>
                    <a:pt x="84339" y="6160"/>
                  </a:cubicBezTo>
                  <a:cubicBezTo>
                    <a:pt x="84411" y="6160"/>
                    <a:pt x="84483" y="6149"/>
                    <a:pt x="84562" y="6110"/>
                  </a:cubicBezTo>
                  <a:cubicBezTo>
                    <a:pt x="84592" y="6019"/>
                    <a:pt x="84744" y="5988"/>
                    <a:pt x="84744" y="5836"/>
                  </a:cubicBezTo>
                  <a:cubicBezTo>
                    <a:pt x="84470" y="5836"/>
                    <a:pt x="84349" y="5563"/>
                    <a:pt x="84166" y="5471"/>
                  </a:cubicBezTo>
                  <a:lnTo>
                    <a:pt x="84045" y="5563"/>
                  </a:lnTo>
                  <a:cubicBezTo>
                    <a:pt x="83966" y="5608"/>
                    <a:pt x="83899" y="5626"/>
                    <a:pt x="83839" y="5626"/>
                  </a:cubicBezTo>
                  <a:cubicBezTo>
                    <a:pt x="83641" y="5626"/>
                    <a:pt x="83523" y="5435"/>
                    <a:pt x="83342" y="5435"/>
                  </a:cubicBezTo>
                  <a:cubicBezTo>
                    <a:pt x="83324" y="5435"/>
                    <a:pt x="83305" y="5437"/>
                    <a:pt x="83285" y="5441"/>
                  </a:cubicBezTo>
                  <a:lnTo>
                    <a:pt x="83103" y="5623"/>
                  </a:lnTo>
                  <a:lnTo>
                    <a:pt x="82920" y="5441"/>
                  </a:lnTo>
                  <a:lnTo>
                    <a:pt x="82768" y="5623"/>
                  </a:lnTo>
                  <a:cubicBezTo>
                    <a:pt x="82525" y="5623"/>
                    <a:pt x="82282" y="5623"/>
                    <a:pt x="82039" y="5593"/>
                  </a:cubicBezTo>
                  <a:cubicBezTo>
                    <a:pt x="82039" y="5593"/>
                    <a:pt x="82008" y="5563"/>
                    <a:pt x="81978" y="5532"/>
                  </a:cubicBezTo>
                  <a:lnTo>
                    <a:pt x="81978" y="5350"/>
                  </a:lnTo>
                  <a:cubicBezTo>
                    <a:pt x="82191" y="5046"/>
                    <a:pt x="82677" y="5046"/>
                    <a:pt x="82829" y="4590"/>
                  </a:cubicBezTo>
                  <a:lnTo>
                    <a:pt x="82099" y="4590"/>
                  </a:lnTo>
                  <a:lnTo>
                    <a:pt x="81856" y="4377"/>
                  </a:lnTo>
                  <a:lnTo>
                    <a:pt x="81096" y="4377"/>
                  </a:lnTo>
                  <a:lnTo>
                    <a:pt x="80093" y="3860"/>
                  </a:lnTo>
                  <a:lnTo>
                    <a:pt x="79789" y="3860"/>
                  </a:lnTo>
                  <a:cubicBezTo>
                    <a:pt x="79729" y="3800"/>
                    <a:pt x="79607" y="3708"/>
                    <a:pt x="79607" y="3617"/>
                  </a:cubicBezTo>
                  <a:cubicBezTo>
                    <a:pt x="79607" y="3253"/>
                    <a:pt x="79212" y="3344"/>
                    <a:pt x="79090" y="3161"/>
                  </a:cubicBezTo>
                  <a:cubicBezTo>
                    <a:pt x="79073" y="3163"/>
                    <a:pt x="79057" y="3163"/>
                    <a:pt x="79040" y="3163"/>
                  </a:cubicBezTo>
                  <a:cubicBezTo>
                    <a:pt x="78640" y="3163"/>
                    <a:pt x="78345" y="2822"/>
                    <a:pt x="77966" y="2705"/>
                  </a:cubicBezTo>
                  <a:lnTo>
                    <a:pt x="78148" y="2310"/>
                  </a:lnTo>
                  <a:cubicBezTo>
                    <a:pt x="78096" y="2258"/>
                    <a:pt x="78052" y="2238"/>
                    <a:pt x="78013" y="2238"/>
                  </a:cubicBezTo>
                  <a:cubicBezTo>
                    <a:pt x="77888" y="2238"/>
                    <a:pt x="77817" y="2444"/>
                    <a:pt x="77687" y="2444"/>
                  </a:cubicBezTo>
                  <a:cubicBezTo>
                    <a:pt x="77670" y="2444"/>
                    <a:pt x="77651" y="2440"/>
                    <a:pt x="77631" y="2432"/>
                  </a:cubicBezTo>
                  <a:cubicBezTo>
                    <a:pt x="77479" y="2341"/>
                    <a:pt x="77297" y="2280"/>
                    <a:pt x="77115" y="2249"/>
                  </a:cubicBezTo>
                  <a:cubicBezTo>
                    <a:pt x="76963" y="2249"/>
                    <a:pt x="76841" y="2097"/>
                    <a:pt x="76659" y="2037"/>
                  </a:cubicBezTo>
                  <a:cubicBezTo>
                    <a:pt x="76515" y="1979"/>
                    <a:pt x="76453" y="1730"/>
                    <a:pt x="76214" y="1730"/>
                  </a:cubicBezTo>
                  <a:cubicBezTo>
                    <a:pt x="76200" y="1730"/>
                    <a:pt x="76187" y="1731"/>
                    <a:pt x="76172" y="1733"/>
                  </a:cubicBezTo>
                  <a:lnTo>
                    <a:pt x="75990" y="1915"/>
                  </a:lnTo>
                  <a:lnTo>
                    <a:pt x="75868" y="1611"/>
                  </a:lnTo>
                  <a:lnTo>
                    <a:pt x="75595" y="1490"/>
                  </a:lnTo>
                  <a:lnTo>
                    <a:pt x="75595" y="1307"/>
                  </a:lnTo>
                  <a:lnTo>
                    <a:pt x="75747" y="1094"/>
                  </a:lnTo>
                  <a:lnTo>
                    <a:pt x="75747" y="669"/>
                  </a:lnTo>
                  <a:cubicBezTo>
                    <a:pt x="75625" y="669"/>
                    <a:pt x="75504" y="669"/>
                    <a:pt x="75382" y="639"/>
                  </a:cubicBezTo>
                  <a:lnTo>
                    <a:pt x="75382" y="639"/>
                  </a:lnTo>
                  <a:cubicBezTo>
                    <a:pt x="75443" y="730"/>
                    <a:pt x="75504" y="821"/>
                    <a:pt x="75564" y="912"/>
                  </a:cubicBezTo>
                  <a:lnTo>
                    <a:pt x="75321" y="1368"/>
                  </a:lnTo>
                  <a:lnTo>
                    <a:pt x="74470" y="1368"/>
                  </a:lnTo>
                  <a:cubicBezTo>
                    <a:pt x="74470" y="1368"/>
                    <a:pt x="74440" y="1338"/>
                    <a:pt x="74409" y="1338"/>
                  </a:cubicBezTo>
                  <a:cubicBezTo>
                    <a:pt x="74531" y="1186"/>
                    <a:pt x="74531" y="1186"/>
                    <a:pt x="74957" y="1186"/>
                  </a:cubicBezTo>
                  <a:cubicBezTo>
                    <a:pt x="75139" y="1064"/>
                    <a:pt x="75291" y="851"/>
                    <a:pt x="75382" y="639"/>
                  </a:cubicBezTo>
                  <a:cubicBezTo>
                    <a:pt x="75412" y="487"/>
                    <a:pt x="75169" y="426"/>
                    <a:pt x="75230" y="213"/>
                  </a:cubicBezTo>
                  <a:cubicBezTo>
                    <a:pt x="75200" y="213"/>
                    <a:pt x="75139" y="183"/>
                    <a:pt x="75108" y="183"/>
                  </a:cubicBezTo>
                  <a:cubicBezTo>
                    <a:pt x="75057" y="312"/>
                    <a:pt x="75071" y="506"/>
                    <a:pt x="74909" y="506"/>
                  </a:cubicBezTo>
                  <a:cubicBezTo>
                    <a:pt x="74880" y="506"/>
                    <a:pt x="74846" y="500"/>
                    <a:pt x="74805" y="487"/>
                  </a:cubicBezTo>
                  <a:lnTo>
                    <a:pt x="74470" y="152"/>
                  </a:lnTo>
                  <a:lnTo>
                    <a:pt x="74227" y="335"/>
                  </a:lnTo>
                  <a:lnTo>
                    <a:pt x="73558" y="0"/>
                  </a:lnTo>
                  <a:close/>
                </a:path>
              </a:pathLst>
            </a:custGeom>
            <a:solidFill>
              <a:schemeClr val="lt1"/>
            </a:solidFill>
            <a:ln w="0">
              <a:noFill/>
            </a:ln>
          </p:spPr>
          <p:style>
            <a:lnRef idx="0"/>
            <a:fillRef idx="0"/>
            <a:effectRef idx="0"/>
            <a:fontRef idx="minor"/>
          </p:style>
        </p:sp>
        <p:sp>
          <p:nvSpPr>
            <p:cNvPr id="1235" name="Google Shape;1209;p51"/>
            <p:cNvSpPr/>
            <p:nvPr/>
          </p:nvSpPr>
          <p:spPr>
            <a:xfrm rot="21372000">
              <a:off x="6044760" y="72720"/>
              <a:ext cx="440640" cy="145440"/>
            </a:xfrm>
            <a:custGeom>
              <a:avLst/>
              <a:gdLst/>
              <a:ahLst/>
              <a:rect l="l" t="t" r="r" b="b"/>
              <a:pathLst>
                <a:path w="3314" h="761">
                  <a:moveTo>
                    <a:pt x="2006" y="1"/>
                  </a:moveTo>
                  <a:lnTo>
                    <a:pt x="1277" y="365"/>
                  </a:lnTo>
                  <a:lnTo>
                    <a:pt x="1094" y="213"/>
                  </a:lnTo>
                  <a:lnTo>
                    <a:pt x="274" y="213"/>
                  </a:lnTo>
                  <a:lnTo>
                    <a:pt x="61" y="61"/>
                  </a:lnTo>
                  <a:cubicBezTo>
                    <a:pt x="0" y="183"/>
                    <a:pt x="0" y="365"/>
                    <a:pt x="31" y="517"/>
                  </a:cubicBezTo>
                  <a:lnTo>
                    <a:pt x="487" y="761"/>
                  </a:lnTo>
                  <a:lnTo>
                    <a:pt x="790" y="761"/>
                  </a:lnTo>
                  <a:lnTo>
                    <a:pt x="1034" y="548"/>
                  </a:lnTo>
                  <a:lnTo>
                    <a:pt x="1338" y="730"/>
                  </a:lnTo>
                  <a:lnTo>
                    <a:pt x="1490" y="578"/>
                  </a:lnTo>
                  <a:lnTo>
                    <a:pt x="2736" y="578"/>
                  </a:lnTo>
                  <a:cubicBezTo>
                    <a:pt x="2835" y="578"/>
                    <a:pt x="2944" y="605"/>
                    <a:pt x="3051" y="605"/>
                  </a:cubicBezTo>
                  <a:cubicBezTo>
                    <a:pt x="3141" y="605"/>
                    <a:pt x="3230" y="586"/>
                    <a:pt x="3313" y="517"/>
                  </a:cubicBezTo>
                  <a:lnTo>
                    <a:pt x="3131" y="305"/>
                  </a:lnTo>
                  <a:lnTo>
                    <a:pt x="3313" y="122"/>
                  </a:lnTo>
                  <a:lnTo>
                    <a:pt x="3040" y="31"/>
                  </a:lnTo>
                  <a:lnTo>
                    <a:pt x="2736" y="396"/>
                  </a:lnTo>
                  <a:cubicBezTo>
                    <a:pt x="2702" y="391"/>
                    <a:pt x="2668" y="389"/>
                    <a:pt x="2633" y="389"/>
                  </a:cubicBezTo>
                  <a:cubicBezTo>
                    <a:pt x="2547" y="389"/>
                    <a:pt x="2460" y="400"/>
                    <a:pt x="2374" y="400"/>
                  </a:cubicBezTo>
                  <a:cubicBezTo>
                    <a:pt x="2282" y="400"/>
                    <a:pt x="2190" y="388"/>
                    <a:pt x="2097" y="335"/>
                  </a:cubicBezTo>
                  <a:lnTo>
                    <a:pt x="2006" y="1"/>
                  </a:lnTo>
                  <a:close/>
                </a:path>
              </a:pathLst>
            </a:custGeom>
            <a:solidFill>
              <a:schemeClr val="lt1"/>
            </a:solidFill>
            <a:ln w="0">
              <a:noFill/>
            </a:ln>
          </p:spPr>
          <p:style>
            <a:lnRef idx="0"/>
            <a:fillRef idx="0"/>
            <a:effectRef idx="0"/>
            <a:fontRef idx="minor"/>
          </p:style>
        </p:sp>
        <p:sp>
          <p:nvSpPr>
            <p:cNvPr id="1236" name="Google Shape;1210;p51"/>
            <p:cNvSpPr/>
            <p:nvPr/>
          </p:nvSpPr>
          <p:spPr>
            <a:xfrm rot="21372000">
              <a:off x="3879360" y="261720"/>
              <a:ext cx="323280" cy="104760"/>
            </a:xfrm>
            <a:custGeom>
              <a:avLst/>
              <a:gdLst/>
              <a:ahLst/>
              <a:rect l="l" t="t" r="r" b="b"/>
              <a:pathLst>
                <a:path w="2433" h="548">
                  <a:moveTo>
                    <a:pt x="213" y="0"/>
                  </a:moveTo>
                  <a:lnTo>
                    <a:pt x="1" y="92"/>
                  </a:lnTo>
                  <a:lnTo>
                    <a:pt x="426" y="548"/>
                  </a:lnTo>
                  <a:lnTo>
                    <a:pt x="1308" y="548"/>
                  </a:lnTo>
                  <a:lnTo>
                    <a:pt x="1460" y="365"/>
                  </a:lnTo>
                  <a:lnTo>
                    <a:pt x="1642" y="548"/>
                  </a:lnTo>
                  <a:lnTo>
                    <a:pt x="2341" y="548"/>
                  </a:lnTo>
                  <a:cubicBezTo>
                    <a:pt x="2372" y="548"/>
                    <a:pt x="2402" y="487"/>
                    <a:pt x="2432" y="456"/>
                  </a:cubicBezTo>
                  <a:lnTo>
                    <a:pt x="2432" y="213"/>
                  </a:lnTo>
                  <a:cubicBezTo>
                    <a:pt x="2159" y="183"/>
                    <a:pt x="1916" y="183"/>
                    <a:pt x="1672" y="183"/>
                  </a:cubicBezTo>
                  <a:lnTo>
                    <a:pt x="1490" y="31"/>
                  </a:lnTo>
                  <a:lnTo>
                    <a:pt x="1247" y="213"/>
                  </a:lnTo>
                  <a:lnTo>
                    <a:pt x="852" y="0"/>
                  </a:lnTo>
                  <a:lnTo>
                    <a:pt x="517" y="213"/>
                  </a:lnTo>
                  <a:lnTo>
                    <a:pt x="213" y="0"/>
                  </a:lnTo>
                  <a:close/>
                </a:path>
              </a:pathLst>
            </a:custGeom>
            <a:solidFill>
              <a:schemeClr val="lt1"/>
            </a:solidFill>
            <a:ln w="0">
              <a:noFill/>
            </a:ln>
          </p:spPr>
          <p:style>
            <a:lnRef idx="0"/>
            <a:fillRef idx="0"/>
            <a:effectRef idx="0"/>
            <a:fontRef idx="minor"/>
          </p:style>
        </p:sp>
        <p:sp>
          <p:nvSpPr>
            <p:cNvPr id="1237" name="Google Shape;1211;p51"/>
            <p:cNvSpPr/>
            <p:nvPr/>
          </p:nvSpPr>
          <p:spPr>
            <a:xfrm rot="21372000">
              <a:off x="8376120" y="-61560"/>
              <a:ext cx="189720" cy="234360"/>
            </a:xfrm>
            <a:custGeom>
              <a:avLst/>
              <a:gdLst/>
              <a:ahLst/>
              <a:rect l="l" t="t" r="r" b="b"/>
              <a:pathLst>
                <a:path w="1430" h="1225">
                  <a:moveTo>
                    <a:pt x="487" y="0"/>
                  </a:moveTo>
                  <a:lnTo>
                    <a:pt x="1" y="244"/>
                  </a:lnTo>
                  <a:lnTo>
                    <a:pt x="61" y="487"/>
                  </a:lnTo>
                  <a:lnTo>
                    <a:pt x="335" y="578"/>
                  </a:lnTo>
                  <a:cubicBezTo>
                    <a:pt x="304" y="760"/>
                    <a:pt x="92" y="821"/>
                    <a:pt x="61" y="1004"/>
                  </a:cubicBezTo>
                  <a:cubicBezTo>
                    <a:pt x="213" y="1034"/>
                    <a:pt x="365" y="1125"/>
                    <a:pt x="487" y="1216"/>
                  </a:cubicBezTo>
                  <a:cubicBezTo>
                    <a:pt x="499" y="1222"/>
                    <a:pt x="512" y="1225"/>
                    <a:pt x="527" y="1225"/>
                  </a:cubicBezTo>
                  <a:cubicBezTo>
                    <a:pt x="584" y="1225"/>
                    <a:pt x="657" y="1186"/>
                    <a:pt x="730" y="1186"/>
                  </a:cubicBezTo>
                  <a:lnTo>
                    <a:pt x="730" y="912"/>
                  </a:lnTo>
                  <a:cubicBezTo>
                    <a:pt x="1095" y="882"/>
                    <a:pt x="1216" y="608"/>
                    <a:pt x="1429" y="426"/>
                  </a:cubicBezTo>
                  <a:lnTo>
                    <a:pt x="1156" y="152"/>
                  </a:lnTo>
                  <a:cubicBezTo>
                    <a:pt x="1004" y="335"/>
                    <a:pt x="912" y="517"/>
                    <a:pt x="760" y="700"/>
                  </a:cubicBezTo>
                  <a:lnTo>
                    <a:pt x="548" y="639"/>
                  </a:lnTo>
                  <a:cubicBezTo>
                    <a:pt x="517" y="426"/>
                    <a:pt x="608" y="213"/>
                    <a:pt x="487" y="0"/>
                  </a:cubicBezTo>
                  <a:close/>
                </a:path>
              </a:pathLst>
            </a:custGeom>
            <a:solidFill>
              <a:schemeClr val="lt1"/>
            </a:solidFill>
            <a:ln w="0">
              <a:noFill/>
            </a:ln>
          </p:spPr>
          <p:style>
            <a:lnRef idx="0"/>
            <a:fillRef idx="0"/>
            <a:effectRef idx="0"/>
            <a:fontRef idx="minor"/>
          </p:style>
        </p:sp>
        <p:sp>
          <p:nvSpPr>
            <p:cNvPr id="1238" name="Google Shape;1212;p51"/>
            <p:cNvSpPr/>
            <p:nvPr/>
          </p:nvSpPr>
          <p:spPr>
            <a:xfrm rot="21372000">
              <a:off x="3532680" y="292680"/>
              <a:ext cx="145440" cy="102600"/>
            </a:xfrm>
            <a:custGeom>
              <a:avLst/>
              <a:gdLst/>
              <a:ahLst/>
              <a:rect l="l" t="t" r="r" b="b"/>
              <a:pathLst>
                <a:path w="1095" h="537">
                  <a:moveTo>
                    <a:pt x="887" y="0"/>
                  </a:moveTo>
                  <a:cubicBezTo>
                    <a:pt x="774" y="0"/>
                    <a:pt x="694" y="141"/>
                    <a:pt x="578" y="141"/>
                  </a:cubicBezTo>
                  <a:cubicBezTo>
                    <a:pt x="548" y="111"/>
                    <a:pt x="487" y="50"/>
                    <a:pt x="457" y="20"/>
                  </a:cubicBezTo>
                  <a:cubicBezTo>
                    <a:pt x="396" y="50"/>
                    <a:pt x="365" y="141"/>
                    <a:pt x="274" y="172"/>
                  </a:cubicBezTo>
                  <a:cubicBezTo>
                    <a:pt x="183" y="202"/>
                    <a:pt x="31" y="141"/>
                    <a:pt x="1" y="324"/>
                  </a:cubicBezTo>
                  <a:lnTo>
                    <a:pt x="31" y="537"/>
                  </a:lnTo>
                  <a:lnTo>
                    <a:pt x="609" y="537"/>
                  </a:lnTo>
                  <a:lnTo>
                    <a:pt x="791" y="354"/>
                  </a:lnTo>
                  <a:lnTo>
                    <a:pt x="973" y="537"/>
                  </a:lnTo>
                  <a:cubicBezTo>
                    <a:pt x="1004" y="476"/>
                    <a:pt x="1034" y="415"/>
                    <a:pt x="1034" y="385"/>
                  </a:cubicBezTo>
                  <a:cubicBezTo>
                    <a:pt x="1034" y="263"/>
                    <a:pt x="1095" y="141"/>
                    <a:pt x="1004" y="50"/>
                  </a:cubicBezTo>
                  <a:cubicBezTo>
                    <a:pt x="960" y="14"/>
                    <a:pt x="922" y="0"/>
                    <a:pt x="887" y="0"/>
                  </a:cubicBezTo>
                  <a:close/>
                </a:path>
              </a:pathLst>
            </a:custGeom>
            <a:solidFill>
              <a:schemeClr val="lt1"/>
            </a:solidFill>
            <a:ln w="0">
              <a:noFill/>
            </a:ln>
          </p:spPr>
          <p:style>
            <a:lnRef idx="0"/>
            <a:fillRef idx="0"/>
            <a:effectRef idx="0"/>
            <a:fontRef idx="minor"/>
          </p:style>
        </p:sp>
        <p:sp>
          <p:nvSpPr>
            <p:cNvPr id="1239" name="Google Shape;1213;p51"/>
            <p:cNvSpPr/>
            <p:nvPr/>
          </p:nvSpPr>
          <p:spPr>
            <a:xfrm rot="21372000">
              <a:off x="7677360" y="-81000"/>
              <a:ext cx="117000" cy="96840"/>
            </a:xfrm>
            <a:custGeom>
              <a:avLst/>
              <a:gdLst/>
              <a:ahLst/>
              <a:rect l="l" t="t" r="r" b="b"/>
              <a:pathLst>
                <a:path w="883" h="507">
                  <a:moveTo>
                    <a:pt x="482" y="0"/>
                  </a:moveTo>
                  <a:cubicBezTo>
                    <a:pt x="321" y="0"/>
                    <a:pt x="161" y="15"/>
                    <a:pt x="1" y="50"/>
                  </a:cubicBezTo>
                  <a:lnTo>
                    <a:pt x="1" y="263"/>
                  </a:lnTo>
                  <a:lnTo>
                    <a:pt x="426" y="506"/>
                  </a:lnTo>
                  <a:lnTo>
                    <a:pt x="882" y="263"/>
                  </a:lnTo>
                  <a:lnTo>
                    <a:pt x="822" y="20"/>
                  </a:lnTo>
                  <a:cubicBezTo>
                    <a:pt x="708" y="8"/>
                    <a:pt x="595" y="0"/>
                    <a:pt x="482" y="0"/>
                  </a:cubicBezTo>
                  <a:close/>
                </a:path>
              </a:pathLst>
            </a:custGeom>
            <a:solidFill>
              <a:schemeClr val="lt1"/>
            </a:solidFill>
            <a:ln w="0">
              <a:noFill/>
            </a:ln>
          </p:spPr>
          <p:style>
            <a:lnRef idx="0"/>
            <a:fillRef idx="0"/>
            <a:effectRef idx="0"/>
            <a:fontRef idx="minor"/>
          </p:style>
        </p:sp>
        <p:sp>
          <p:nvSpPr>
            <p:cNvPr id="1240" name="Google Shape;1214;p51"/>
            <p:cNvSpPr/>
            <p:nvPr/>
          </p:nvSpPr>
          <p:spPr>
            <a:xfrm rot="21372000">
              <a:off x="1263600" y="610920"/>
              <a:ext cx="133200" cy="69840"/>
            </a:xfrm>
            <a:custGeom>
              <a:avLst/>
              <a:gdLst/>
              <a:ahLst/>
              <a:rect l="l" t="t" r="r" b="b"/>
              <a:pathLst>
                <a:path w="1004" h="366">
                  <a:moveTo>
                    <a:pt x="61" y="1"/>
                  </a:moveTo>
                  <a:cubicBezTo>
                    <a:pt x="61" y="31"/>
                    <a:pt x="30" y="62"/>
                    <a:pt x="0" y="92"/>
                  </a:cubicBezTo>
                  <a:lnTo>
                    <a:pt x="0" y="305"/>
                  </a:lnTo>
                  <a:cubicBezTo>
                    <a:pt x="30" y="335"/>
                    <a:pt x="61" y="366"/>
                    <a:pt x="61" y="366"/>
                  </a:cubicBezTo>
                  <a:lnTo>
                    <a:pt x="912" y="366"/>
                  </a:lnTo>
                  <a:cubicBezTo>
                    <a:pt x="942" y="366"/>
                    <a:pt x="973" y="335"/>
                    <a:pt x="1003" y="305"/>
                  </a:cubicBezTo>
                  <a:cubicBezTo>
                    <a:pt x="973" y="183"/>
                    <a:pt x="851" y="122"/>
                    <a:pt x="760" y="31"/>
                  </a:cubicBezTo>
                  <a:lnTo>
                    <a:pt x="61" y="1"/>
                  </a:lnTo>
                  <a:close/>
                </a:path>
              </a:pathLst>
            </a:custGeom>
            <a:solidFill>
              <a:schemeClr val="lt1"/>
            </a:solidFill>
            <a:ln w="0">
              <a:noFill/>
            </a:ln>
          </p:spPr>
          <p:style>
            <a:lnRef idx="0"/>
            <a:fillRef idx="0"/>
            <a:effectRef idx="0"/>
            <a:fontRef idx="minor"/>
          </p:style>
        </p:sp>
        <p:sp>
          <p:nvSpPr>
            <p:cNvPr id="1241" name="Google Shape;1215;p51"/>
            <p:cNvSpPr/>
            <p:nvPr/>
          </p:nvSpPr>
          <p:spPr>
            <a:xfrm rot="21372000">
              <a:off x="7280640" y="-21960"/>
              <a:ext cx="129240" cy="104760"/>
            </a:xfrm>
            <a:custGeom>
              <a:avLst/>
              <a:gdLst/>
              <a:ahLst/>
              <a:rect l="l" t="t" r="r" b="b"/>
              <a:pathLst>
                <a:path w="974" h="548">
                  <a:moveTo>
                    <a:pt x="487" y="0"/>
                  </a:moveTo>
                  <a:lnTo>
                    <a:pt x="335" y="182"/>
                  </a:lnTo>
                  <a:lnTo>
                    <a:pt x="153" y="182"/>
                  </a:lnTo>
                  <a:cubicBezTo>
                    <a:pt x="1" y="274"/>
                    <a:pt x="31" y="456"/>
                    <a:pt x="153" y="547"/>
                  </a:cubicBezTo>
                  <a:cubicBezTo>
                    <a:pt x="193" y="517"/>
                    <a:pt x="237" y="510"/>
                    <a:pt x="282" y="510"/>
                  </a:cubicBezTo>
                  <a:cubicBezTo>
                    <a:pt x="318" y="510"/>
                    <a:pt x="355" y="514"/>
                    <a:pt x="391" y="514"/>
                  </a:cubicBezTo>
                  <a:cubicBezTo>
                    <a:pt x="446" y="514"/>
                    <a:pt x="499" y="505"/>
                    <a:pt x="548" y="456"/>
                  </a:cubicBezTo>
                  <a:lnTo>
                    <a:pt x="639" y="152"/>
                  </a:lnTo>
                  <a:lnTo>
                    <a:pt x="852" y="334"/>
                  </a:lnTo>
                  <a:cubicBezTo>
                    <a:pt x="973" y="274"/>
                    <a:pt x="973" y="61"/>
                    <a:pt x="852" y="0"/>
                  </a:cubicBezTo>
                  <a:close/>
                </a:path>
              </a:pathLst>
            </a:custGeom>
            <a:solidFill>
              <a:schemeClr val="lt1"/>
            </a:solidFill>
            <a:ln w="0">
              <a:noFill/>
            </a:ln>
          </p:spPr>
          <p:style>
            <a:lnRef idx="0"/>
            <a:fillRef idx="0"/>
            <a:effectRef idx="0"/>
            <a:fontRef idx="minor"/>
          </p:style>
        </p:sp>
        <p:sp>
          <p:nvSpPr>
            <p:cNvPr id="1242" name="Google Shape;1216;p51"/>
            <p:cNvSpPr/>
            <p:nvPr/>
          </p:nvSpPr>
          <p:spPr>
            <a:xfrm rot="21372000">
              <a:off x="3321720" y="275760"/>
              <a:ext cx="80640" cy="132480"/>
            </a:xfrm>
            <a:custGeom>
              <a:avLst/>
              <a:gdLst/>
              <a:ahLst/>
              <a:rect l="l" t="t" r="r" b="b"/>
              <a:pathLst>
                <a:path w="608" h="694">
                  <a:moveTo>
                    <a:pt x="354" y="0"/>
                  </a:moveTo>
                  <a:cubicBezTo>
                    <a:pt x="231" y="0"/>
                    <a:pt x="161" y="123"/>
                    <a:pt x="91" y="193"/>
                  </a:cubicBezTo>
                  <a:cubicBezTo>
                    <a:pt x="61" y="284"/>
                    <a:pt x="30" y="345"/>
                    <a:pt x="0" y="436"/>
                  </a:cubicBezTo>
                  <a:cubicBezTo>
                    <a:pt x="120" y="508"/>
                    <a:pt x="202" y="694"/>
                    <a:pt x="396" y="694"/>
                  </a:cubicBezTo>
                  <a:cubicBezTo>
                    <a:pt x="448" y="694"/>
                    <a:pt x="507" y="681"/>
                    <a:pt x="578" y="649"/>
                  </a:cubicBezTo>
                  <a:cubicBezTo>
                    <a:pt x="486" y="436"/>
                    <a:pt x="608" y="223"/>
                    <a:pt x="486" y="41"/>
                  </a:cubicBezTo>
                  <a:cubicBezTo>
                    <a:pt x="436" y="12"/>
                    <a:pt x="393" y="0"/>
                    <a:pt x="354" y="0"/>
                  </a:cubicBezTo>
                  <a:close/>
                </a:path>
              </a:pathLst>
            </a:custGeom>
            <a:solidFill>
              <a:schemeClr val="lt1"/>
            </a:solidFill>
            <a:ln w="0">
              <a:noFill/>
            </a:ln>
          </p:spPr>
          <p:style>
            <a:lnRef idx="0"/>
            <a:fillRef idx="0"/>
            <a:effectRef idx="0"/>
            <a:fontRef idx="minor"/>
          </p:style>
        </p:sp>
        <p:sp>
          <p:nvSpPr>
            <p:cNvPr id="1243" name="Google Shape;1217;p51"/>
            <p:cNvSpPr/>
            <p:nvPr/>
          </p:nvSpPr>
          <p:spPr>
            <a:xfrm rot="21372000">
              <a:off x="2159280" y="419040"/>
              <a:ext cx="80640" cy="104760"/>
            </a:xfrm>
            <a:custGeom>
              <a:avLst/>
              <a:gdLst/>
              <a:ahLst/>
              <a:rect l="l" t="t" r="r" b="b"/>
              <a:pathLst>
                <a:path w="609" h="548">
                  <a:moveTo>
                    <a:pt x="183" y="1"/>
                  </a:moveTo>
                  <a:lnTo>
                    <a:pt x="1" y="62"/>
                  </a:lnTo>
                  <a:lnTo>
                    <a:pt x="1" y="487"/>
                  </a:lnTo>
                  <a:cubicBezTo>
                    <a:pt x="153" y="548"/>
                    <a:pt x="335" y="548"/>
                    <a:pt x="487" y="548"/>
                  </a:cubicBezTo>
                  <a:cubicBezTo>
                    <a:pt x="548" y="518"/>
                    <a:pt x="578" y="518"/>
                    <a:pt x="609" y="487"/>
                  </a:cubicBezTo>
                  <a:lnTo>
                    <a:pt x="183" y="1"/>
                  </a:lnTo>
                  <a:close/>
                </a:path>
              </a:pathLst>
            </a:custGeom>
            <a:solidFill>
              <a:schemeClr val="lt1"/>
            </a:solidFill>
            <a:ln w="0">
              <a:noFill/>
            </a:ln>
          </p:spPr>
          <p:style>
            <a:lnRef idx="0"/>
            <a:fillRef idx="0"/>
            <a:effectRef idx="0"/>
            <a:fontRef idx="minor"/>
          </p:style>
        </p:sp>
        <p:sp>
          <p:nvSpPr>
            <p:cNvPr id="1244" name="Google Shape;1218;p51"/>
            <p:cNvSpPr/>
            <p:nvPr/>
          </p:nvSpPr>
          <p:spPr>
            <a:xfrm rot="21372000">
              <a:off x="7820640" y="-125280"/>
              <a:ext cx="60480" cy="104760"/>
            </a:xfrm>
            <a:custGeom>
              <a:avLst/>
              <a:gdLst/>
              <a:ahLst/>
              <a:rect l="l" t="t" r="r" b="b"/>
              <a:pathLst>
                <a:path w="456" h="548">
                  <a:moveTo>
                    <a:pt x="456" y="0"/>
                  </a:moveTo>
                  <a:cubicBezTo>
                    <a:pt x="182" y="0"/>
                    <a:pt x="61" y="122"/>
                    <a:pt x="0" y="274"/>
                  </a:cubicBezTo>
                  <a:lnTo>
                    <a:pt x="213" y="547"/>
                  </a:lnTo>
                  <a:lnTo>
                    <a:pt x="456" y="487"/>
                  </a:lnTo>
                  <a:lnTo>
                    <a:pt x="456" y="0"/>
                  </a:lnTo>
                  <a:close/>
                </a:path>
              </a:pathLst>
            </a:custGeom>
            <a:solidFill>
              <a:schemeClr val="lt1"/>
            </a:solidFill>
            <a:ln w="0">
              <a:noFill/>
            </a:ln>
          </p:spPr>
          <p:style>
            <a:lnRef idx="0"/>
            <a:fillRef idx="0"/>
            <a:effectRef idx="0"/>
            <a:fontRef idx="minor"/>
          </p:style>
        </p:sp>
        <p:sp>
          <p:nvSpPr>
            <p:cNvPr id="1245" name="Google Shape;1219;p51"/>
            <p:cNvSpPr/>
            <p:nvPr/>
          </p:nvSpPr>
          <p:spPr>
            <a:xfrm rot="21372000">
              <a:off x="1743840" y="514800"/>
              <a:ext cx="88920" cy="100440"/>
            </a:xfrm>
            <a:custGeom>
              <a:avLst/>
              <a:gdLst/>
              <a:ahLst/>
              <a:rect l="l" t="t" r="r" b="b"/>
              <a:pathLst>
                <a:path w="670" h="526">
                  <a:moveTo>
                    <a:pt x="143" y="1"/>
                  </a:moveTo>
                  <a:cubicBezTo>
                    <a:pt x="125" y="1"/>
                    <a:pt x="108" y="3"/>
                    <a:pt x="92" y="9"/>
                  </a:cubicBezTo>
                  <a:cubicBezTo>
                    <a:pt x="61" y="9"/>
                    <a:pt x="31" y="39"/>
                    <a:pt x="1" y="69"/>
                  </a:cubicBezTo>
                  <a:lnTo>
                    <a:pt x="1" y="282"/>
                  </a:lnTo>
                  <a:lnTo>
                    <a:pt x="456" y="525"/>
                  </a:lnTo>
                  <a:lnTo>
                    <a:pt x="669" y="252"/>
                  </a:lnTo>
                  <a:cubicBezTo>
                    <a:pt x="548" y="221"/>
                    <a:pt x="456" y="191"/>
                    <a:pt x="365" y="130"/>
                  </a:cubicBezTo>
                  <a:cubicBezTo>
                    <a:pt x="315" y="55"/>
                    <a:pt x="224" y="1"/>
                    <a:pt x="143" y="1"/>
                  </a:cubicBezTo>
                  <a:close/>
                </a:path>
              </a:pathLst>
            </a:custGeom>
            <a:solidFill>
              <a:schemeClr val="lt1"/>
            </a:solidFill>
            <a:ln w="0">
              <a:noFill/>
            </a:ln>
          </p:spPr>
          <p:style>
            <a:lnRef idx="0"/>
            <a:fillRef idx="0"/>
            <a:effectRef idx="0"/>
            <a:fontRef idx="minor"/>
          </p:style>
        </p:sp>
        <p:sp>
          <p:nvSpPr>
            <p:cNvPr id="1246" name="Google Shape;1220;p51"/>
            <p:cNvSpPr/>
            <p:nvPr/>
          </p:nvSpPr>
          <p:spPr>
            <a:xfrm rot="21372000">
              <a:off x="8264520" y="14040"/>
              <a:ext cx="52200" cy="133920"/>
            </a:xfrm>
            <a:custGeom>
              <a:avLst/>
              <a:gdLst/>
              <a:ahLst/>
              <a:rect l="l" t="t" r="r" b="b"/>
              <a:pathLst>
                <a:path w="396" h="700">
                  <a:moveTo>
                    <a:pt x="274" y="1"/>
                  </a:moveTo>
                  <a:cubicBezTo>
                    <a:pt x="183" y="122"/>
                    <a:pt x="0" y="183"/>
                    <a:pt x="0" y="335"/>
                  </a:cubicBezTo>
                  <a:cubicBezTo>
                    <a:pt x="0" y="396"/>
                    <a:pt x="31" y="457"/>
                    <a:pt x="61" y="487"/>
                  </a:cubicBezTo>
                  <a:cubicBezTo>
                    <a:pt x="92" y="578"/>
                    <a:pt x="152" y="639"/>
                    <a:pt x="213" y="700"/>
                  </a:cubicBezTo>
                  <a:lnTo>
                    <a:pt x="335" y="639"/>
                  </a:lnTo>
                  <a:cubicBezTo>
                    <a:pt x="396" y="426"/>
                    <a:pt x="365" y="214"/>
                    <a:pt x="274" y="1"/>
                  </a:cubicBezTo>
                  <a:close/>
                </a:path>
              </a:pathLst>
            </a:custGeom>
            <a:solidFill>
              <a:schemeClr val="lt1"/>
            </a:solidFill>
            <a:ln w="0">
              <a:noFill/>
            </a:ln>
          </p:spPr>
          <p:style>
            <a:lnRef idx="0"/>
            <a:fillRef idx="0"/>
            <a:effectRef idx="0"/>
            <a:fontRef idx="minor"/>
          </p:style>
        </p:sp>
        <p:sp>
          <p:nvSpPr>
            <p:cNvPr id="1247" name="Google Shape;1221;p51"/>
            <p:cNvSpPr/>
            <p:nvPr/>
          </p:nvSpPr>
          <p:spPr>
            <a:xfrm rot="21372000">
              <a:off x="2686680" y="383040"/>
              <a:ext cx="84600" cy="71280"/>
            </a:xfrm>
            <a:custGeom>
              <a:avLst/>
              <a:gdLst/>
              <a:ahLst/>
              <a:rect l="l" t="t" r="r" b="b"/>
              <a:pathLst>
                <a:path w="639" h="374">
                  <a:moveTo>
                    <a:pt x="284" y="0"/>
                  </a:moveTo>
                  <a:cubicBezTo>
                    <a:pt x="271" y="0"/>
                    <a:pt x="257" y="2"/>
                    <a:pt x="244" y="4"/>
                  </a:cubicBezTo>
                  <a:cubicBezTo>
                    <a:pt x="153" y="95"/>
                    <a:pt x="31" y="156"/>
                    <a:pt x="1" y="308"/>
                  </a:cubicBezTo>
                  <a:cubicBezTo>
                    <a:pt x="80" y="360"/>
                    <a:pt x="159" y="373"/>
                    <a:pt x="238" y="373"/>
                  </a:cubicBezTo>
                  <a:cubicBezTo>
                    <a:pt x="312" y="373"/>
                    <a:pt x="386" y="362"/>
                    <a:pt x="460" y="362"/>
                  </a:cubicBezTo>
                  <a:cubicBezTo>
                    <a:pt x="489" y="362"/>
                    <a:pt x="518" y="364"/>
                    <a:pt x="548" y="369"/>
                  </a:cubicBezTo>
                  <a:cubicBezTo>
                    <a:pt x="578" y="369"/>
                    <a:pt x="608" y="277"/>
                    <a:pt x="639" y="247"/>
                  </a:cubicBezTo>
                  <a:cubicBezTo>
                    <a:pt x="526" y="163"/>
                    <a:pt x="440" y="0"/>
                    <a:pt x="284" y="0"/>
                  </a:cubicBezTo>
                  <a:close/>
                </a:path>
              </a:pathLst>
            </a:custGeom>
            <a:solidFill>
              <a:schemeClr val="lt1"/>
            </a:solidFill>
            <a:ln w="0">
              <a:noFill/>
            </a:ln>
          </p:spPr>
          <p:style>
            <a:lnRef idx="0"/>
            <a:fillRef idx="0"/>
            <a:effectRef idx="0"/>
            <a:fontRef idx="minor"/>
          </p:style>
        </p:sp>
        <p:sp>
          <p:nvSpPr>
            <p:cNvPr id="1248" name="Google Shape;1222;p51"/>
            <p:cNvSpPr/>
            <p:nvPr/>
          </p:nvSpPr>
          <p:spPr>
            <a:xfrm rot="21372000">
              <a:off x="2939760" y="332280"/>
              <a:ext cx="76680" cy="104760"/>
            </a:xfrm>
            <a:custGeom>
              <a:avLst/>
              <a:gdLst/>
              <a:ahLst/>
              <a:rect l="l" t="t" r="r" b="b"/>
              <a:pathLst>
                <a:path w="578" h="548">
                  <a:moveTo>
                    <a:pt x="426" y="0"/>
                  </a:moveTo>
                  <a:lnTo>
                    <a:pt x="426" y="0"/>
                  </a:lnTo>
                  <a:cubicBezTo>
                    <a:pt x="388" y="8"/>
                    <a:pt x="350" y="10"/>
                    <a:pt x="313" y="10"/>
                  </a:cubicBezTo>
                  <a:cubicBezTo>
                    <a:pt x="275" y="10"/>
                    <a:pt x="238" y="8"/>
                    <a:pt x="202" y="8"/>
                  </a:cubicBezTo>
                  <a:cubicBezTo>
                    <a:pt x="130" y="8"/>
                    <a:pt x="61" y="16"/>
                    <a:pt x="0" y="61"/>
                  </a:cubicBezTo>
                  <a:lnTo>
                    <a:pt x="213" y="548"/>
                  </a:lnTo>
                  <a:cubicBezTo>
                    <a:pt x="335" y="396"/>
                    <a:pt x="578" y="335"/>
                    <a:pt x="426" y="0"/>
                  </a:cubicBezTo>
                  <a:close/>
                </a:path>
              </a:pathLst>
            </a:custGeom>
            <a:solidFill>
              <a:schemeClr val="lt1"/>
            </a:solidFill>
            <a:ln w="0">
              <a:noFill/>
            </a:ln>
          </p:spPr>
          <p:style>
            <a:lnRef idx="0"/>
            <a:fillRef idx="0"/>
            <a:effectRef idx="0"/>
            <a:fontRef idx="minor"/>
          </p:style>
        </p:sp>
        <p:sp>
          <p:nvSpPr>
            <p:cNvPr id="1249" name="Google Shape;1223;p51"/>
            <p:cNvSpPr/>
            <p:nvPr/>
          </p:nvSpPr>
          <p:spPr>
            <a:xfrm rot="21372000">
              <a:off x="6508080" y="60840"/>
              <a:ext cx="52200" cy="110520"/>
            </a:xfrm>
            <a:custGeom>
              <a:avLst/>
              <a:gdLst/>
              <a:ahLst/>
              <a:rect l="l" t="t" r="r" b="b"/>
              <a:pathLst>
                <a:path w="396" h="578">
                  <a:moveTo>
                    <a:pt x="244" y="0"/>
                  </a:moveTo>
                  <a:lnTo>
                    <a:pt x="1" y="61"/>
                  </a:lnTo>
                  <a:lnTo>
                    <a:pt x="1" y="578"/>
                  </a:lnTo>
                  <a:lnTo>
                    <a:pt x="305" y="517"/>
                  </a:lnTo>
                  <a:cubicBezTo>
                    <a:pt x="335" y="334"/>
                    <a:pt x="396" y="152"/>
                    <a:pt x="244" y="0"/>
                  </a:cubicBezTo>
                  <a:close/>
                </a:path>
              </a:pathLst>
            </a:custGeom>
            <a:solidFill>
              <a:schemeClr val="lt1"/>
            </a:solidFill>
            <a:ln w="0">
              <a:noFill/>
            </a:ln>
          </p:spPr>
          <p:style>
            <a:lnRef idx="0"/>
            <a:fillRef idx="0"/>
            <a:effectRef idx="0"/>
            <a:fontRef idx="minor"/>
          </p:style>
        </p:sp>
        <p:sp>
          <p:nvSpPr>
            <p:cNvPr id="1250" name="Google Shape;1224;p51"/>
            <p:cNvSpPr/>
            <p:nvPr/>
          </p:nvSpPr>
          <p:spPr>
            <a:xfrm rot="21372000">
              <a:off x="7452720" y="-33480"/>
              <a:ext cx="68400" cy="77760"/>
            </a:xfrm>
            <a:custGeom>
              <a:avLst/>
              <a:gdLst/>
              <a:ahLst/>
              <a:rect l="l" t="t" r="r" b="b"/>
              <a:pathLst>
                <a:path w="518" h="408">
                  <a:moveTo>
                    <a:pt x="185" y="0"/>
                  </a:moveTo>
                  <a:cubicBezTo>
                    <a:pt x="117" y="0"/>
                    <a:pt x="56" y="18"/>
                    <a:pt x="1" y="73"/>
                  </a:cubicBezTo>
                  <a:lnTo>
                    <a:pt x="213" y="407"/>
                  </a:lnTo>
                  <a:lnTo>
                    <a:pt x="517" y="286"/>
                  </a:lnTo>
                  <a:lnTo>
                    <a:pt x="457" y="42"/>
                  </a:lnTo>
                  <a:cubicBezTo>
                    <a:pt x="357" y="26"/>
                    <a:pt x="266" y="0"/>
                    <a:pt x="185" y="0"/>
                  </a:cubicBezTo>
                  <a:close/>
                </a:path>
              </a:pathLst>
            </a:custGeom>
            <a:solidFill>
              <a:schemeClr val="lt1"/>
            </a:solidFill>
            <a:ln w="0">
              <a:noFill/>
            </a:ln>
          </p:spPr>
          <p:style>
            <a:lnRef idx="0"/>
            <a:fillRef idx="0"/>
            <a:effectRef idx="0"/>
            <a:fontRef idx="minor"/>
          </p:style>
        </p:sp>
        <p:sp>
          <p:nvSpPr>
            <p:cNvPr id="1251" name="Google Shape;1225;p51"/>
            <p:cNvSpPr/>
            <p:nvPr/>
          </p:nvSpPr>
          <p:spPr>
            <a:xfrm rot="21372000">
              <a:off x="6986880" y="28800"/>
              <a:ext cx="68400" cy="77760"/>
            </a:xfrm>
            <a:custGeom>
              <a:avLst/>
              <a:gdLst/>
              <a:ahLst/>
              <a:rect l="l" t="t" r="r" b="b"/>
              <a:pathLst>
                <a:path w="518" h="408">
                  <a:moveTo>
                    <a:pt x="274" y="0"/>
                  </a:moveTo>
                  <a:lnTo>
                    <a:pt x="1" y="122"/>
                  </a:lnTo>
                  <a:lnTo>
                    <a:pt x="62" y="365"/>
                  </a:lnTo>
                  <a:cubicBezTo>
                    <a:pt x="161" y="381"/>
                    <a:pt x="252" y="407"/>
                    <a:pt x="334" y="407"/>
                  </a:cubicBezTo>
                  <a:cubicBezTo>
                    <a:pt x="401" y="407"/>
                    <a:pt x="462" y="389"/>
                    <a:pt x="517" y="334"/>
                  </a:cubicBezTo>
                  <a:lnTo>
                    <a:pt x="274" y="0"/>
                  </a:lnTo>
                  <a:close/>
                </a:path>
              </a:pathLst>
            </a:custGeom>
            <a:solidFill>
              <a:schemeClr val="lt1"/>
            </a:solidFill>
            <a:ln w="0">
              <a:noFill/>
            </a:ln>
          </p:spPr>
          <p:style>
            <a:lnRef idx="0"/>
            <a:fillRef idx="0"/>
            <a:effectRef idx="0"/>
            <a:fontRef idx="minor"/>
          </p:style>
        </p:sp>
        <p:sp>
          <p:nvSpPr>
            <p:cNvPr id="1252" name="Google Shape;1226;p51"/>
            <p:cNvSpPr/>
            <p:nvPr/>
          </p:nvSpPr>
          <p:spPr>
            <a:xfrm rot="21372000">
              <a:off x="3456000" y="298800"/>
              <a:ext cx="56160" cy="92880"/>
            </a:xfrm>
            <a:custGeom>
              <a:avLst/>
              <a:gdLst/>
              <a:ahLst/>
              <a:rect l="l" t="t" r="r" b="b"/>
              <a:pathLst>
                <a:path w="426" h="487">
                  <a:moveTo>
                    <a:pt x="152" y="0"/>
                  </a:moveTo>
                  <a:cubicBezTo>
                    <a:pt x="31" y="152"/>
                    <a:pt x="0" y="335"/>
                    <a:pt x="122" y="487"/>
                  </a:cubicBezTo>
                  <a:lnTo>
                    <a:pt x="395" y="304"/>
                  </a:lnTo>
                  <a:cubicBezTo>
                    <a:pt x="426" y="0"/>
                    <a:pt x="304" y="0"/>
                    <a:pt x="152" y="0"/>
                  </a:cubicBezTo>
                  <a:close/>
                </a:path>
              </a:pathLst>
            </a:custGeom>
            <a:solidFill>
              <a:schemeClr val="lt1"/>
            </a:solidFill>
            <a:ln w="0">
              <a:noFill/>
            </a:ln>
          </p:spPr>
          <p:style>
            <a:lnRef idx="0"/>
            <a:fillRef idx="0"/>
            <a:effectRef idx="0"/>
            <a:fontRef idx="minor"/>
          </p:style>
        </p:sp>
        <p:sp>
          <p:nvSpPr>
            <p:cNvPr id="1253" name="Google Shape;1227;p51"/>
            <p:cNvSpPr/>
            <p:nvPr/>
          </p:nvSpPr>
          <p:spPr>
            <a:xfrm rot="21372000">
              <a:off x="4647600" y="254160"/>
              <a:ext cx="68400" cy="73080"/>
            </a:xfrm>
            <a:custGeom>
              <a:avLst/>
              <a:gdLst/>
              <a:ahLst/>
              <a:rect l="l" t="t" r="r" b="b"/>
              <a:pathLst>
                <a:path w="518" h="384">
                  <a:moveTo>
                    <a:pt x="244" y="1"/>
                  </a:moveTo>
                  <a:lnTo>
                    <a:pt x="1" y="335"/>
                  </a:lnTo>
                  <a:cubicBezTo>
                    <a:pt x="37" y="371"/>
                    <a:pt x="86" y="383"/>
                    <a:pt x="148" y="383"/>
                  </a:cubicBezTo>
                  <a:cubicBezTo>
                    <a:pt x="245" y="383"/>
                    <a:pt x="370" y="354"/>
                    <a:pt x="518" y="335"/>
                  </a:cubicBezTo>
                  <a:cubicBezTo>
                    <a:pt x="487" y="214"/>
                    <a:pt x="457" y="122"/>
                    <a:pt x="426" y="31"/>
                  </a:cubicBezTo>
                  <a:cubicBezTo>
                    <a:pt x="411" y="16"/>
                    <a:pt x="388" y="16"/>
                    <a:pt x="358" y="16"/>
                  </a:cubicBezTo>
                  <a:cubicBezTo>
                    <a:pt x="328" y="16"/>
                    <a:pt x="290" y="16"/>
                    <a:pt x="244" y="1"/>
                  </a:cubicBezTo>
                  <a:close/>
                </a:path>
              </a:pathLst>
            </a:custGeom>
            <a:solidFill>
              <a:schemeClr val="lt1"/>
            </a:solidFill>
            <a:ln w="0">
              <a:noFill/>
            </a:ln>
          </p:spPr>
          <p:style>
            <a:lnRef idx="0"/>
            <a:fillRef idx="0"/>
            <a:effectRef idx="0"/>
            <a:fontRef idx="minor"/>
          </p:style>
        </p:sp>
        <p:sp>
          <p:nvSpPr>
            <p:cNvPr id="1254" name="Google Shape;1228;p51"/>
            <p:cNvSpPr/>
            <p:nvPr/>
          </p:nvSpPr>
          <p:spPr>
            <a:xfrm rot="21372000">
              <a:off x="3741120" y="345960"/>
              <a:ext cx="105120" cy="54360"/>
            </a:xfrm>
            <a:custGeom>
              <a:avLst/>
              <a:gdLst/>
              <a:ahLst/>
              <a:rect l="l" t="t" r="r" b="b"/>
              <a:pathLst>
                <a:path w="792" h="286">
                  <a:moveTo>
                    <a:pt x="218" y="1"/>
                  </a:moveTo>
                  <a:cubicBezTo>
                    <a:pt x="155" y="1"/>
                    <a:pt x="92" y="5"/>
                    <a:pt x="31" y="12"/>
                  </a:cubicBezTo>
                  <a:cubicBezTo>
                    <a:pt x="1" y="195"/>
                    <a:pt x="122" y="164"/>
                    <a:pt x="244" y="195"/>
                  </a:cubicBezTo>
                  <a:cubicBezTo>
                    <a:pt x="305" y="195"/>
                    <a:pt x="335" y="255"/>
                    <a:pt x="396" y="286"/>
                  </a:cubicBezTo>
                  <a:lnTo>
                    <a:pt x="791" y="103"/>
                  </a:lnTo>
                  <a:cubicBezTo>
                    <a:pt x="609" y="35"/>
                    <a:pt x="409" y="1"/>
                    <a:pt x="218" y="1"/>
                  </a:cubicBezTo>
                  <a:close/>
                </a:path>
              </a:pathLst>
            </a:custGeom>
            <a:solidFill>
              <a:schemeClr val="lt1"/>
            </a:solidFill>
            <a:ln w="0">
              <a:noFill/>
            </a:ln>
          </p:spPr>
          <p:style>
            <a:lnRef idx="0"/>
            <a:fillRef idx="0"/>
            <a:effectRef idx="0"/>
            <a:fontRef idx="minor"/>
          </p:style>
        </p:sp>
        <p:sp>
          <p:nvSpPr>
            <p:cNvPr id="1255" name="Google Shape;1229;p51"/>
            <p:cNvSpPr/>
            <p:nvPr/>
          </p:nvSpPr>
          <p:spPr>
            <a:xfrm rot="21372000">
              <a:off x="967320" y="675720"/>
              <a:ext cx="92880" cy="59760"/>
            </a:xfrm>
            <a:custGeom>
              <a:avLst/>
              <a:gdLst/>
              <a:ahLst/>
              <a:rect l="l" t="t" r="r" b="b"/>
              <a:pathLst>
                <a:path w="700" h="313">
                  <a:moveTo>
                    <a:pt x="605" y="0"/>
                  </a:moveTo>
                  <a:cubicBezTo>
                    <a:pt x="561" y="0"/>
                    <a:pt x="524" y="30"/>
                    <a:pt x="487" y="48"/>
                  </a:cubicBezTo>
                  <a:cubicBezTo>
                    <a:pt x="396" y="109"/>
                    <a:pt x="305" y="140"/>
                    <a:pt x="214" y="140"/>
                  </a:cubicBezTo>
                  <a:cubicBezTo>
                    <a:pt x="122" y="170"/>
                    <a:pt x="62" y="200"/>
                    <a:pt x="1" y="200"/>
                  </a:cubicBezTo>
                  <a:cubicBezTo>
                    <a:pt x="131" y="256"/>
                    <a:pt x="273" y="312"/>
                    <a:pt x="419" y="312"/>
                  </a:cubicBezTo>
                  <a:cubicBezTo>
                    <a:pt x="511" y="312"/>
                    <a:pt x="606" y="290"/>
                    <a:pt x="700" y="231"/>
                  </a:cubicBezTo>
                  <a:lnTo>
                    <a:pt x="700" y="48"/>
                  </a:lnTo>
                  <a:cubicBezTo>
                    <a:pt x="664" y="13"/>
                    <a:pt x="633" y="0"/>
                    <a:pt x="605" y="0"/>
                  </a:cubicBezTo>
                  <a:close/>
                </a:path>
              </a:pathLst>
            </a:custGeom>
            <a:solidFill>
              <a:schemeClr val="lt1"/>
            </a:solidFill>
            <a:ln w="0">
              <a:noFill/>
            </a:ln>
          </p:spPr>
          <p:style>
            <a:lnRef idx="0"/>
            <a:fillRef idx="0"/>
            <a:effectRef idx="0"/>
            <a:fontRef idx="minor"/>
          </p:style>
        </p:sp>
        <p:sp>
          <p:nvSpPr>
            <p:cNvPr id="1256" name="Google Shape;1230;p51"/>
            <p:cNvSpPr/>
            <p:nvPr/>
          </p:nvSpPr>
          <p:spPr>
            <a:xfrm rot="21372000">
              <a:off x="6433560" y="4555080"/>
              <a:ext cx="76680" cy="98640"/>
            </a:xfrm>
            <a:custGeom>
              <a:avLst/>
              <a:gdLst/>
              <a:ahLst/>
              <a:rect l="l" t="t" r="r" b="b"/>
              <a:pathLst>
                <a:path w="578" h="517">
                  <a:moveTo>
                    <a:pt x="243" y="0"/>
                  </a:moveTo>
                  <a:lnTo>
                    <a:pt x="0" y="274"/>
                  </a:lnTo>
                  <a:lnTo>
                    <a:pt x="31" y="517"/>
                  </a:lnTo>
                  <a:lnTo>
                    <a:pt x="578" y="243"/>
                  </a:lnTo>
                  <a:lnTo>
                    <a:pt x="243" y="0"/>
                  </a:lnTo>
                  <a:close/>
                </a:path>
              </a:pathLst>
            </a:custGeom>
            <a:solidFill>
              <a:schemeClr val="lt1"/>
            </a:solidFill>
            <a:ln w="0">
              <a:noFill/>
            </a:ln>
          </p:spPr>
          <p:style>
            <a:lnRef idx="0"/>
            <a:fillRef idx="0"/>
            <a:effectRef idx="0"/>
            <a:fontRef idx="minor"/>
          </p:style>
        </p:sp>
        <p:sp>
          <p:nvSpPr>
            <p:cNvPr id="1257" name="Google Shape;1231;p51"/>
            <p:cNvSpPr/>
            <p:nvPr/>
          </p:nvSpPr>
          <p:spPr>
            <a:xfrm rot="21372000">
              <a:off x="5954400" y="102240"/>
              <a:ext cx="68400" cy="76320"/>
            </a:xfrm>
            <a:custGeom>
              <a:avLst/>
              <a:gdLst/>
              <a:ahLst/>
              <a:rect l="l" t="t" r="r" b="b"/>
              <a:pathLst>
                <a:path w="518" h="401">
                  <a:moveTo>
                    <a:pt x="162" y="1"/>
                  </a:moveTo>
                  <a:cubicBezTo>
                    <a:pt x="95" y="1"/>
                    <a:pt x="37" y="12"/>
                    <a:pt x="0" y="66"/>
                  </a:cubicBezTo>
                  <a:lnTo>
                    <a:pt x="213" y="401"/>
                  </a:lnTo>
                  <a:lnTo>
                    <a:pt x="517" y="97"/>
                  </a:lnTo>
                  <a:cubicBezTo>
                    <a:pt x="456" y="36"/>
                    <a:pt x="365" y="36"/>
                    <a:pt x="304" y="5"/>
                  </a:cubicBezTo>
                  <a:cubicBezTo>
                    <a:pt x="256" y="5"/>
                    <a:pt x="207" y="1"/>
                    <a:pt x="162" y="1"/>
                  </a:cubicBezTo>
                  <a:close/>
                </a:path>
              </a:pathLst>
            </a:custGeom>
            <a:solidFill>
              <a:schemeClr val="lt1"/>
            </a:solidFill>
            <a:ln w="0">
              <a:noFill/>
            </a:ln>
          </p:spPr>
          <p:style>
            <a:lnRef idx="0"/>
            <a:fillRef idx="0"/>
            <a:effectRef idx="0"/>
            <a:fontRef idx="minor"/>
          </p:style>
        </p:sp>
        <p:sp>
          <p:nvSpPr>
            <p:cNvPr id="1258" name="Google Shape;1232;p51"/>
            <p:cNvSpPr/>
            <p:nvPr/>
          </p:nvSpPr>
          <p:spPr>
            <a:xfrm rot="21372000">
              <a:off x="1152720" y="650160"/>
              <a:ext cx="60480" cy="81360"/>
            </a:xfrm>
            <a:custGeom>
              <a:avLst/>
              <a:gdLst/>
              <a:ahLst/>
              <a:rect l="l" t="t" r="r" b="b"/>
              <a:pathLst>
                <a:path w="457" h="427">
                  <a:moveTo>
                    <a:pt x="214" y="1"/>
                  </a:moveTo>
                  <a:lnTo>
                    <a:pt x="1" y="92"/>
                  </a:lnTo>
                  <a:lnTo>
                    <a:pt x="214" y="426"/>
                  </a:lnTo>
                  <a:lnTo>
                    <a:pt x="457" y="335"/>
                  </a:lnTo>
                  <a:lnTo>
                    <a:pt x="214" y="1"/>
                  </a:lnTo>
                  <a:close/>
                </a:path>
              </a:pathLst>
            </a:custGeom>
            <a:solidFill>
              <a:schemeClr val="lt1"/>
            </a:solidFill>
            <a:ln w="0">
              <a:noFill/>
            </a:ln>
          </p:spPr>
          <p:style>
            <a:lnRef idx="0"/>
            <a:fillRef idx="0"/>
            <a:effectRef idx="0"/>
            <a:fontRef idx="minor"/>
          </p:style>
        </p:sp>
        <p:sp>
          <p:nvSpPr>
            <p:cNvPr id="1259" name="Google Shape;1233;p51"/>
            <p:cNvSpPr/>
            <p:nvPr/>
          </p:nvSpPr>
          <p:spPr>
            <a:xfrm rot="21372000">
              <a:off x="3255840" y="353160"/>
              <a:ext cx="48240" cy="63720"/>
            </a:xfrm>
            <a:custGeom>
              <a:avLst/>
              <a:gdLst/>
              <a:ahLst/>
              <a:rect l="l" t="t" r="r" b="b"/>
              <a:pathLst>
                <a:path w="366" h="335">
                  <a:moveTo>
                    <a:pt x="304" y="0"/>
                  </a:moveTo>
                  <a:cubicBezTo>
                    <a:pt x="274" y="31"/>
                    <a:pt x="213" y="31"/>
                    <a:pt x="183" y="61"/>
                  </a:cubicBezTo>
                  <a:cubicBezTo>
                    <a:pt x="122" y="122"/>
                    <a:pt x="92" y="183"/>
                    <a:pt x="0" y="274"/>
                  </a:cubicBezTo>
                  <a:lnTo>
                    <a:pt x="365" y="335"/>
                  </a:lnTo>
                  <a:cubicBezTo>
                    <a:pt x="365" y="274"/>
                    <a:pt x="365" y="213"/>
                    <a:pt x="365" y="152"/>
                  </a:cubicBezTo>
                  <a:cubicBezTo>
                    <a:pt x="335" y="91"/>
                    <a:pt x="304" y="61"/>
                    <a:pt x="304" y="0"/>
                  </a:cubicBezTo>
                  <a:close/>
                </a:path>
              </a:pathLst>
            </a:custGeom>
            <a:solidFill>
              <a:schemeClr val="lt1"/>
            </a:solidFill>
            <a:ln w="0">
              <a:noFill/>
            </a:ln>
          </p:spPr>
          <p:style>
            <a:lnRef idx="0"/>
            <a:fillRef idx="0"/>
            <a:effectRef idx="0"/>
            <a:fontRef idx="minor"/>
          </p:style>
        </p:sp>
        <p:sp>
          <p:nvSpPr>
            <p:cNvPr id="1260" name="Google Shape;1234;p51"/>
            <p:cNvSpPr/>
            <p:nvPr/>
          </p:nvSpPr>
          <p:spPr>
            <a:xfrm rot="21372000">
              <a:off x="4506480" y="264240"/>
              <a:ext cx="44280" cy="75600"/>
            </a:xfrm>
            <a:custGeom>
              <a:avLst/>
              <a:gdLst/>
              <a:ahLst/>
              <a:rect l="l" t="t" r="r" b="b"/>
              <a:pathLst>
                <a:path w="335" h="396">
                  <a:moveTo>
                    <a:pt x="152" y="1"/>
                  </a:moveTo>
                  <a:cubicBezTo>
                    <a:pt x="91" y="31"/>
                    <a:pt x="61" y="62"/>
                    <a:pt x="0" y="62"/>
                  </a:cubicBezTo>
                  <a:cubicBezTo>
                    <a:pt x="30" y="92"/>
                    <a:pt x="30" y="153"/>
                    <a:pt x="61" y="183"/>
                  </a:cubicBezTo>
                  <a:cubicBezTo>
                    <a:pt x="122" y="244"/>
                    <a:pt x="182" y="305"/>
                    <a:pt x="274" y="396"/>
                  </a:cubicBezTo>
                  <a:lnTo>
                    <a:pt x="334" y="1"/>
                  </a:lnTo>
                  <a:close/>
                </a:path>
              </a:pathLst>
            </a:custGeom>
            <a:solidFill>
              <a:schemeClr val="lt1"/>
            </a:solidFill>
            <a:ln w="0">
              <a:noFill/>
            </a:ln>
          </p:spPr>
          <p:style>
            <a:lnRef idx="0"/>
            <a:fillRef idx="0"/>
            <a:effectRef idx="0"/>
            <a:fontRef idx="minor"/>
          </p:style>
        </p:sp>
        <p:sp>
          <p:nvSpPr>
            <p:cNvPr id="1261" name="Google Shape;1235;p51"/>
            <p:cNvSpPr/>
            <p:nvPr/>
          </p:nvSpPr>
          <p:spPr>
            <a:xfrm rot="21372000">
              <a:off x="5052960" y="194040"/>
              <a:ext cx="44280" cy="80280"/>
            </a:xfrm>
            <a:custGeom>
              <a:avLst/>
              <a:gdLst/>
              <a:ahLst/>
              <a:rect l="l" t="t" r="r" b="b"/>
              <a:pathLst>
                <a:path w="336" h="420">
                  <a:moveTo>
                    <a:pt x="198" y="0"/>
                  </a:moveTo>
                  <a:cubicBezTo>
                    <a:pt x="127" y="0"/>
                    <a:pt x="54" y="33"/>
                    <a:pt x="1" y="86"/>
                  </a:cubicBezTo>
                  <a:lnTo>
                    <a:pt x="62" y="420"/>
                  </a:lnTo>
                  <a:cubicBezTo>
                    <a:pt x="183" y="268"/>
                    <a:pt x="305" y="207"/>
                    <a:pt x="335" y="55"/>
                  </a:cubicBezTo>
                  <a:cubicBezTo>
                    <a:pt x="297" y="17"/>
                    <a:pt x="248" y="0"/>
                    <a:pt x="198" y="0"/>
                  </a:cubicBezTo>
                  <a:close/>
                </a:path>
              </a:pathLst>
            </a:custGeom>
            <a:solidFill>
              <a:schemeClr val="lt1"/>
            </a:solidFill>
            <a:ln w="0">
              <a:noFill/>
            </a:ln>
          </p:spPr>
          <p:style>
            <a:lnRef idx="0"/>
            <a:fillRef idx="0"/>
            <a:effectRef idx="0"/>
            <a:fontRef idx="minor"/>
          </p:style>
        </p:sp>
        <p:sp>
          <p:nvSpPr>
            <p:cNvPr id="1262" name="Google Shape;1236;p51"/>
            <p:cNvSpPr/>
            <p:nvPr/>
          </p:nvSpPr>
          <p:spPr>
            <a:xfrm rot="21372000">
              <a:off x="7927920" y="-131760"/>
              <a:ext cx="48240" cy="63360"/>
            </a:xfrm>
            <a:custGeom>
              <a:avLst/>
              <a:gdLst/>
              <a:ahLst/>
              <a:rect l="l" t="t" r="r" b="b"/>
              <a:pathLst>
                <a:path w="366" h="332">
                  <a:moveTo>
                    <a:pt x="162" y="1"/>
                  </a:moveTo>
                  <a:cubicBezTo>
                    <a:pt x="109" y="1"/>
                    <a:pt x="58" y="31"/>
                    <a:pt x="1" y="89"/>
                  </a:cubicBezTo>
                  <a:lnTo>
                    <a:pt x="31" y="332"/>
                  </a:lnTo>
                  <a:lnTo>
                    <a:pt x="366" y="119"/>
                  </a:lnTo>
                  <a:cubicBezTo>
                    <a:pt x="285" y="39"/>
                    <a:pt x="222" y="1"/>
                    <a:pt x="162" y="1"/>
                  </a:cubicBezTo>
                  <a:close/>
                </a:path>
              </a:pathLst>
            </a:custGeom>
            <a:solidFill>
              <a:schemeClr val="lt1"/>
            </a:solidFill>
            <a:ln w="0">
              <a:noFill/>
            </a:ln>
          </p:spPr>
          <p:style>
            <a:lnRef idx="0"/>
            <a:fillRef idx="0"/>
            <a:effectRef idx="0"/>
            <a:fontRef idx="minor"/>
          </p:style>
        </p:sp>
        <p:sp>
          <p:nvSpPr>
            <p:cNvPr id="1263" name="Google Shape;1237;p51"/>
            <p:cNvSpPr/>
            <p:nvPr/>
          </p:nvSpPr>
          <p:spPr>
            <a:xfrm rot="21372000">
              <a:off x="7206480" y="-19800"/>
              <a:ext cx="40320" cy="69840"/>
            </a:xfrm>
            <a:custGeom>
              <a:avLst/>
              <a:gdLst/>
              <a:ahLst/>
              <a:rect l="l" t="t" r="r" b="b"/>
              <a:pathLst>
                <a:path w="305" h="366">
                  <a:moveTo>
                    <a:pt x="183" y="1"/>
                  </a:moveTo>
                  <a:lnTo>
                    <a:pt x="183" y="1"/>
                  </a:lnTo>
                  <a:cubicBezTo>
                    <a:pt x="61" y="183"/>
                    <a:pt x="1" y="305"/>
                    <a:pt x="213" y="365"/>
                  </a:cubicBezTo>
                  <a:cubicBezTo>
                    <a:pt x="304" y="244"/>
                    <a:pt x="274" y="153"/>
                    <a:pt x="183" y="1"/>
                  </a:cubicBezTo>
                  <a:close/>
                </a:path>
              </a:pathLst>
            </a:custGeom>
            <a:solidFill>
              <a:schemeClr val="lt1"/>
            </a:solidFill>
            <a:ln w="0">
              <a:noFill/>
            </a:ln>
          </p:spPr>
          <p:style>
            <a:lnRef idx="0"/>
            <a:fillRef idx="0"/>
            <a:effectRef idx="0"/>
            <a:fontRef idx="minor"/>
          </p:style>
        </p:sp>
        <p:sp>
          <p:nvSpPr>
            <p:cNvPr id="1264" name="Google Shape;1238;p51"/>
            <p:cNvSpPr/>
            <p:nvPr/>
          </p:nvSpPr>
          <p:spPr>
            <a:xfrm rot="21372000">
              <a:off x="3028680" y="361440"/>
              <a:ext cx="44280" cy="36000"/>
            </a:xfrm>
            <a:custGeom>
              <a:avLst/>
              <a:gdLst/>
              <a:ahLst/>
              <a:rect l="l" t="t" r="r" b="b"/>
              <a:pathLst>
                <a:path w="335" h="189">
                  <a:moveTo>
                    <a:pt x="152" y="1"/>
                  </a:moveTo>
                  <a:cubicBezTo>
                    <a:pt x="96" y="1"/>
                    <a:pt x="48" y="46"/>
                    <a:pt x="0" y="157"/>
                  </a:cubicBezTo>
                  <a:cubicBezTo>
                    <a:pt x="32" y="178"/>
                    <a:pt x="72" y="188"/>
                    <a:pt x="115" y="188"/>
                  </a:cubicBezTo>
                  <a:cubicBezTo>
                    <a:pt x="191" y="188"/>
                    <a:pt x="276" y="155"/>
                    <a:pt x="335" y="96"/>
                  </a:cubicBezTo>
                  <a:cubicBezTo>
                    <a:pt x="262" y="38"/>
                    <a:pt x="203" y="1"/>
                    <a:pt x="152" y="1"/>
                  </a:cubicBezTo>
                  <a:close/>
                </a:path>
              </a:pathLst>
            </a:custGeom>
            <a:solidFill>
              <a:schemeClr val="lt1"/>
            </a:solidFill>
            <a:ln w="0">
              <a:noFill/>
            </a:ln>
          </p:spPr>
          <p:style>
            <a:lnRef idx="0"/>
            <a:fillRef idx="0"/>
            <a:effectRef idx="0"/>
            <a:fontRef idx="minor"/>
          </p:style>
        </p:sp>
        <p:sp>
          <p:nvSpPr>
            <p:cNvPr id="1265" name="Google Shape;1239;p51"/>
            <p:cNvSpPr/>
            <p:nvPr/>
          </p:nvSpPr>
          <p:spPr>
            <a:xfrm rot="21372000">
              <a:off x="2381400" y="440640"/>
              <a:ext cx="48240" cy="34560"/>
            </a:xfrm>
            <a:custGeom>
              <a:avLst/>
              <a:gdLst/>
              <a:ahLst/>
              <a:rect l="l" t="t" r="r" b="b"/>
              <a:pathLst>
                <a:path w="366" h="183">
                  <a:moveTo>
                    <a:pt x="183" y="0"/>
                  </a:moveTo>
                  <a:cubicBezTo>
                    <a:pt x="114" y="0"/>
                    <a:pt x="46" y="31"/>
                    <a:pt x="0" y="91"/>
                  </a:cubicBezTo>
                  <a:cubicBezTo>
                    <a:pt x="46" y="152"/>
                    <a:pt x="114" y="183"/>
                    <a:pt x="183" y="183"/>
                  </a:cubicBezTo>
                  <a:cubicBezTo>
                    <a:pt x="251" y="183"/>
                    <a:pt x="320" y="152"/>
                    <a:pt x="365" y="91"/>
                  </a:cubicBezTo>
                  <a:cubicBezTo>
                    <a:pt x="320" y="31"/>
                    <a:pt x="251" y="0"/>
                    <a:pt x="183" y="0"/>
                  </a:cubicBezTo>
                  <a:close/>
                </a:path>
              </a:pathLst>
            </a:custGeom>
            <a:solidFill>
              <a:schemeClr val="lt1"/>
            </a:solidFill>
            <a:ln w="0">
              <a:noFill/>
            </a:ln>
          </p:spPr>
          <p:style>
            <a:lnRef idx="0"/>
            <a:fillRef idx="0"/>
            <a:effectRef idx="0"/>
            <a:fontRef idx="minor"/>
          </p:style>
        </p:sp>
        <p:sp>
          <p:nvSpPr>
            <p:cNvPr id="1266" name="Google Shape;1240;p51"/>
            <p:cNvSpPr/>
            <p:nvPr/>
          </p:nvSpPr>
          <p:spPr>
            <a:xfrm rot="21372000">
              <a:off x="1600200" y="556920"/>
              <a:ext cx="32040" cy="69840"/>
            </a:xfrm>
            <a:custGeom>
              <a:avLst/>
              <a:gdLst/>
              <a:ahLst/>
              <a:rect l="l" t="t" r="r" b="b"/>
              <a:pathLst>
                <a:path w="244" h="366">
                  <a:moveTo>
                    <a:pt x="122" y="1"/>
                  </a:moveTo>
                  <a:cubicBezTo>
                    <a:pt x="0" y="92"/>
                    <a:pt x="0" y="274"/>
                    <a:pt x="122" y="365"/>
                  </a:cubicBezTo>
                  <a:cubicBezTo>
                    <a:pt x="243" y="274"/>
                    <a:pt x="243" y="92"/>
                    <a:pt x="122" y="1"/>
                  </a:cubicBezTo>
                  <a:close/>
                </a:path>
              </a:pathLst>
            </a:custGeom>
            <a:solidFill>
              <a:schemeClr val="lt1"/>
            </a:solidFill>
            <a:ln w="0">
              <a:noFill/>
            </a:ln>
          </p:spPr>
          <p:style>
            <a:lnRef idx="0"/>
            <a:fillRef idx="0"/>
            <a:effectRef idx="0"/>
            <a:fontRef idx="minor"/>
          </p:style>
        </p:sp>
        <p:sp>
          <p:nvSpPr>
            <p:cNvPr id="1267" name="Google Shape;1241;p51"/>
            <p:cNvSpPr/>
            <p:nvPr/>
          </p:nvSpPr>
          <p:spPr>
            <a:xfrm rot="21372000">
              <a:off x="433440" y="809640"/>
              <a:ext cx="36360" cy="63720"/>
            </a:xfrm>
            <a:custGeom>
              <a:avLst/>
              <a:gdLst/>
              <a:ahLst/>
              <a:rect l="l" t="t" r="r" b="b"/>
              <a:pathLst>
                <a:path w="275" h="335">
                  <a:moveTo>
                    <a:pt x="122" y="0"/>
                  </a:moveTo>
                  <a:cubicBezTo>
                    <a:pt x="1" y="92"/>
                    <a:pt x="1" y="274"/>
                    <a:pt x="122" y="335"/>
                  </a:cubicBezTo>
                  <a:cubicBezTo>
                    <a:pt x="274" y="274"/>
                    <a:pt x="274" y="92"/>
                    <a:pt x="122" y="0"/>
                  </a:cubicBezTo>
                  <a:close/>
                </a:path>
              </a:pathLst>
            </a:custGeom>
            <a:solidFill>
              <a:schemeClr val="lt1"/>
            </a:solidFill>
            <a:ln w="0">
              <a:noFill/>
            </a:ln>
          </p:spPr>
          <p:style>
            <a:lnRef idx="0"/>
            <a:fillRef idx="0"/>
            <a:effectRef idx="0"/>
            <a:fontRef idx="minor"/>
          </p:style>
        </p:sp>
        <p:sp>
          <p:nvSpPr>
            <p:cNvPr id="1268" name="Google Shape;1242;p51"/>
            <p:cNvSpPr/>
            <p:nvPr/>
          </p:nvSpPr>
          <p:spPr>
            <a:xfrm rot="21372000">
              <a:off x="997560" y="842400"/>
              <a:ext cx="40320" cy="28800"/>
            </a:xfrm>
            <a:custGeom>
              <a:avLst/>
              <a:gdLst/>
              <a:ahLst/>
              <a:rect l="l" t="t" r="r" b="b"/>
              <a:pathLst>
                <a:path w="305" h="153">
                  <a:moveTo>
                    <a:pt x="92" y="0"/>
                  </a:moveTo>
                  <a:cubicBezTo>
                    <a:pt x="62" y="0"/>
                    <a:pt x="1" y="0"/>
                    <a:pt x="31" y="31"/>
                  </a:cubicBezTo>
                  <a:cubicBezTo>
                    <a:pt x="31" y="91"/>
                    <a:pt x="62" y="152"/>
                    <a:pt x="92" y="152"/>
                  </a:cubicBezTo>
                  <a:cubicBezTo>
                    <a:pt x="153" y="152"/>
                    <a:pt x="244" y="152"/>
                    <a:pt x="305" y="122"/>
                  </a:cubicBezTo>
                  <a:lnTo>
                    <a:pt x="305" y="0"/>
                  </a:lnTo>
                  <a:close/>
                </a:path>
              </a:pathLst>
            </a:custGeom>
            <a:solidFill>
              <a:schemeClr val="lt1"/>
            </a:solidFill>
            <a:ln w="0">
              <a:noFill/>
            </a:ln>
          </p:spPr>
          <p:style>
            <a:lnRef idx="0"/>
            <a:fillRef idx="0"/>
            <a:effectRef idx="0"/>
            <a:fontRef idx="minor"/>
          </p:style>
        </p:sp>
        <p:sp>
          <p:nvSpPr>
            <p:cNvPr id="1269" name="Google Shape;1243;p51"/>
            <p:cNvSpPr/>
            <p:nvPr/>
          </p:nvSpPr>
          <p:spPr>
            <a:xfrm rot="21372000">
              <a:off x="1275120" y="4998240"/>
              <a:ext cx="32040" cy="69840"/>
            </a:xfrm>
            <a:custGeom>
              <a:avLst/>
              <a:gdLst/>
              <a:ahLst/>
              <a:rect l="l" t="t" r="r" b="b"/>
              <a:pathLst>
                <a:path w="244" h="366">
                  <a:moveTo>
                    <a:pt x="153" y="1"/>
                  </a:moveTo>
                  <a:lnTo>
                    <a:pt x="153" y="1"/>
                  </a:lnTo>
                  <a:cubicBezTo>
                    <a:pt x="1" y="123"/>
                    <a:pt x="1" y="123"/>
                    <a:pt x="62" y="366"/>
                  </a:cubicBezTo>
                  <a:cubicBezTo>
                    <a:pt x="244" y="275"/>
                    <a:pt x="122" y="123"/>
                    <a:pt x="153" y="1"/>
                  </a:cubicBezTo>
                  <a:close/>
                </a:path>
              </a:pathLst>
            </a:custGeom>
            <a:solidFill>
              <a:schemeClr val="lt1"/>
            </a:solidFill>
            <a:ln w="0">
              <a:noFill/>
            </a:ln>
          </p:spPr>
          <p:style>
            <a:lnRef idx="0"/>
            <a:fillRef idx="0"/>
            <a:effectRef idx="0"/>
            <a:fontRef idx="minor"/>
          </p:style>
        </p:sp>
        <p:sp>
          <p:nvSpPr>
            <p:cNvPr id="1270" name="Google Shape;1244;p51"/>
            <p:cNvSpPr/>
            <p:nvPr/>
          </p:nvSpPr>
          <p:spPr>
            <a:xfrm rot="21372000">
              <a:off x="5542560" y="4718160"/>
              <a:ext cx="40320" cy="31320"/>
            </a:xfrm>
            <a:custGeom>
              <a:avLst/>
              <a:gdLst/>
              <a:ahLst/>
              <a:rect l="l" t="t" r="r" b="b"/>
              <a:pathLst>
                <a:path w="305" h="166">
                  <a:moveTo>
                    <a:pt x="35" y="1"/>
                  </a:moveTo>
                  <a:cubicBezTo>
                    <a:pt x="16" y="1"/>
                    <a:pt x="0" y="22"/>
                    <a:pt x="0" y="44"/>
                  </a:cubicBezTo>
                  <a:cubicBezTo>
                    <a:pt x="0" y="105"/>
                    <a:pt x="31" y="165"/>
                    <a:pt x="61" y="165"/>
                  </a:cubicBezTo>
                  <a:cubicBezTo>
                    <a:pt x="122" y="165"/>
                    <a:pt x="213" y="165"/>
                    <a:pt x="304" y="135"/>
                  </a:cubicBezTo>
                  <a:lnTo>
                    <a:pt x="274" y="13"/>
                  </a:lnTo>
                  <a:lnTo>
                    <a:pt x="61" y="13"/>
                  </a:lnTo>
                  <a:cubicBezTo>
                    <a:pt x="52" y="4"/>
                    <a:pt x="43" y="1"/>
                    <a:pt x="35" y="1"/>
                  </a:cubicBezTo>
                  <a:close/>
                </a:path>
              </a:pathLst>
            </a:custGeom>
            <a:solidFill>
              <a:schemeClr val="lt1"/>
            </a:solidFill>
            <a:ln w="0">
              <a:noFill/>
            </a:ln>
          </p:spPr>
          <p:style>
            <a:lnRef idx="0"/>
            <a:fillRef idx="0"/>
            <a:effectRef idx="0"/>
            <a:fontRef idx="minor"/>
          </p:style>
        </p:sp>
        <p:sp>
          <p:nvSpPr>
            <p:cNvPr id="1271" name="Google Shape;1245;p51"/>
            <p:cNvSpPr/>
            <p:nvPr/>
          </p:nvSpPr>
          <p:spPr>
            <a:xfrm rot="21372000">
              <a:off x="5451120" y="167400"/>
              <a:ext cx="11880" cy="34560"/>
            </a:xfrm>
            <a:custGeom>
              <a:avLst/>
              <a:gdLst/>
              <a:ahLst/>
              <a:rect l="l" t="t" r="r" b="b"/>
              <a:pathLst>
                <a:path w="92" h="183">
                  <a:moveTo>
                    <a:pt x="61" y="0"/>
                  </a:moveTo>
                  <a:cubicBezTo>
                    <a:pt x="30" y="61"/>
                    <a:pt x="0" y="92"/>
                    <a:pt x="0" y="122"/>
                  </a:cubicBezTo>
                  <a:cubicBezTo>
                    <a:pt x="0" y="152"/>
                    <a:pt x="61" y="183"/>
                    <a:pt x="61" y="183"/>
                  </a:cubicBezTo>
                  <a:lnTo>
                    <a:pt x="91" y="61"/>
                  </a:lnTo>
                  <a:lnTo>
                    <a:pt x="61" y="0"/>
                  </a:lnTo>
                  <a:close/>
                </a:path>
              </a:pathLst>
            </a:custGeom>
            <a:solidFill>
              <a:schemeClr val="lt1"/>
            </a:solidFill>
            <a:ln w="0">
              <a:noFill/>
            </a:ln>
          </p:spPr>
          <p:style>
            <a:lnRef idx="0"/>
            <a:fillRef idx="0"/>
            <a:effectRef idx="0"/>
            <a:fontRef idx="minor"/>
          </p:style>
        </p:sp>
        <p:sp>
          <p:nvSpPr>
            <p:cNvPr id="1272" name="Google Shape;1246;p51"/>
            <p:cNvSpPr/>
            <p:nvPr/>
          </p:nvSpPr>
          <p:spPr>
            <a:xfrm rot="21372000">
              <a:off x="3723120" y="325440"/>
              <a:ext cx="20160" cy="38520"/>
            </a:xfrm>
            <a:custGeom>
              <a:avLst/>
              <a:gdLst/>
              <a:ahLst/>
              <a:rect l="l" t="t" r="r" b="b"/>
              <a:pathLst>
                <a:path w="153" h="202">
                  <a:moveTo>
                    <a:pt x="92" y="0"/>
                  </a:moveTo>
                  <a:cubicBezTo>
                    <a:pt x="72" y="0"/>
                    <a:pt x="44" y="15"/>
                    <a:pt x="0" y="50"/>
                  </a:cubicBezTo>
                  <a:lnTo>
                    <a:pt x="152" y="202"/>
                  </a:lnTo>
                  <a:cubicBezTo>
                    <a:pt x="131" y="93"/>
                    <a:pt x="140" y="0"/>
                    <a:pt x="92" y="0"/>
                  </a:cubicBezTo>
                  <a:close/>
                </a:path>
              </a:pathLst>
            </a:custGeom>
            <a:solidFill>
              <a:schemeClr val="lt1"/>
            </a:solidFill>
            <a:ln w="0">
              <a:noFill/>
            </a:ln>
          </p:spPr>
          <p:style>
            <a:lnRef idx="0"/>
            <a:fillRef idx="0"/>
            <a:effectRef idx="0"/>
            <a:fontRef idx="minor"/>
          </p:style>
        </p:sp>
        <p:sp>
          <p:nvSpPr>
            <p:cNvPr id="1273" name="Google Shape;1247;p51"/>
            <p:cNvSpPr/>
            <p:nvPr/>
          </p:nvSpPr>
          <p:spPr>
            <a:xfrm rot="21372000">
              <a:off x="4295520" y="284760"/>
              <a:ext cx="24120" cy="23040"/>
            </a:xfrm>
            <a:custGeom>
              <a:avLst/>
              <a:gdLst/>
              <a:ahLst/>
              <a:rect l="l" t="t" r="r" b="b"/>
              <a:pathLst>
                <a:path w="183" h="122">
                  <a:moveTo>
                    <a:pt x="122" y="0"/>
                  </a:moveTo>
                  <a:cubicBezTo>
                    <a:pt x="61" y="31"/>
                    <a:pt x="31" y="31"/>
                    <a:pt x="0" y="61"/>
                  </a:cubicBezTo>
                  <a:cubicBezTo>
                    <a:pt x="31" y="91"/>
                    <a:pt x="61" y="122"/>
                    <a:pt x="61" y="122"/>
                  </a:cubicBezTo>
                  <a:cubicBezTo>
                    <a:pt x="92" y="91"/>
                    <a:pt x="122" y="91"/>
                    <a:pt x="183" y="61"/>
                  </a:cubicBezTo>
                  <a:cubicBezTo>
                    <a:pt x="152" y="61"/>
                    <a:pt x="122" y="0"/>
                    <a:pt x="122" y="0"/>
                  </a:cubicBezTo>
                  <a:close/>
                </a:path>
              </a:pathLst>
            </a:custGeom>
            <a:solidFill>
              <a:schemeClr val="lt1"/>
            </a:solidFill>
            <a:ln w="0">
              <a:noFill/>
            </a:ln>
          </p:spPr>
          <p:style>
            <a:lnRef idx="0"/>
            <a:fillRef idx="0"/>
            <a:effectRef idx="0"/>
            <a:fontRef idx="minor"/>
          </p:style>
        </p:sp>
        <p:sp>
          <p:nvSpPr>
            <p:cNvPr id="1274" name="Google Shape;1248;p51"/>
            <p:cNvSpPr/>
            <p:nvPr/>
          </p:nvSpPr>
          <p:spPr>
            <a:xfrm rot="21372000">
              <a:off x="4755240" y="254160"/>
              <a:ext cx="24120" cy="23040"/>
            </a:xfrm>
            <a:custGeom>
              <a:avLst/>
              <a:gdLst/>
              <a:ahLst/>
              <a:rect l="l" t="t" r="r" b="b"/>
              <a:pathLst>
                <a:path w="183" h="122">
                  <a:moveTo>
                    <a:pt x="122" y="0"/>
                  </a:moveTo>
                  <a:cubicBezTo>
                    <a:pt x="92" y="31"/>
                    <a:pt x="31" y="31"/>
                    <a:pt x="1" y="61"/>
                  </a:cubicBezTo>
                  <a:lnTo>
                    <a:pt x="61" y="122"/>
                  </a:lnTo>
                  <a:lnTo>
                    <a:pt x="183" y="61"/>
                  </a:lnTo>
                  <a:lnTo>
                    <a:pt x="122" y="0"/>
                  </a:lnTo>
                  <a:close/>
                </a:path>
              </a:pathLst>
            </a:custGeom>
            <a:solidFill>
              <a:schemeClr val="lt1"/>
            </a:solidFill>
            <a:ln w="0">
              <a:noFill/>
            </a:ln>
          </p:spPr>
          <p:style>
            <a:lnRef idx="0"/>
            <a:fillRef idx="0"/>
            <a:effectRef idx="0"/>
            <a:fontRef idx="minor"/>
          </p:style>
        </p:sp>
        <p:sp>
          <p:nvSpPr>
            <p:cNvPr id="1275" name="Google Shape;1249;p51"/>
            <p:cNvSpPr/>
            <p:nvPr/>
          </p:nvSpPr>
          <p:spPr>
            <a:xfrm rot="21372000">
              <a:off x="5586480" y="199080"/>
              <a:ext cx="24120" cy="23040"/>
            </a:xfrm>
            <a:custGeom>
              <a:avLst/>
              <a:gdLst/>
              <a:ahLst/>
              <a:rect l="l" t="t" r="r" b="b"/>
              <a:pathLst>
                <a:path w="183" h="122">
                  <a:moveTo>
                    <a:pt x="122" y="0"/>
                  </a:moveTo>
                  <a:cubicBezTo>
                    <a:pt x="61" y="31"/>
                    <a:pt x="30" y="31"/>
                    <a:pt x="0" y="61"/>
                  </a:cubicBezTo>
                  <a:cubicBezTo>
                    <a:pt x="30" y="91"/>
                    <a:pt x="61" y="122"/>
                    <a:pt x="61" y="122"/>
                  </a:cubicBezTo>
                  <a:cubicBezTo>
                    <a:pt x="91" y="91"/>
                    <a:pt x="122" y="91"/>
                    <a:pt x="182" y="61"/>
                  </a:cubicBezTo>
                  <a:lnTo>
                    <a:pt x="122" y="0"/>
                  </a:lnTo>
                  <a:close/>
                </a:path>
              </a:pathLst>
            </a:custGeom>
            <a:solidFill>
              <a:schemeClr val="lt1"/>
            </a:solidFill>
            <a:ln w="0">
              <a:noFill/>
            </a:ln>
          </p:spPr>
          <p:style>
            <a:lnRef idx="0"/>
            <a:fillRef idx="0"/>
            <a:effectRef idx="0"/>
            <a:fontRef idx="minor"/>
          </p:style>
        </p:sp>
        <p:sp>
          <p:nvSpPr>
            <p:cNvPr id="1276" name="Google Shape;1250;p51"/>
            <p:cNvSpPr/>
            <p:nvPr/>
          </p:nvSpPr>
          <p:spPr>
            <a:xfrm rot="21372000">
              <a:off x="2272680" y="448920"/>
              <a:ext cx="11880" cy="34560"/>
            </a:xfrm>
            <a:custGeom>
              <a:avLst/>
              <a:gdLst/>
              <a:ahLst/>
              <a:rect l="l" t="t" r="r" b="b"/>
              <a:pathLst>
                <a:path w="92" h="183">
                  <a:moveTo>
                    <a:pt x="62" y="0"/>
                  </a:moveTo>
                  <a:lnTo>
                    <a:pt x="1" y="61"/>
                  </a:lnTo>
                  <a:cubicBezTo>
                    <a:pt x="1" y="91"/>
                    <a:pt x="31" y="152"/>
                    <a:pt x="62" y="183"/>
                  </a:cubicBezTo>
                  <a:cubicBezTo>
                    <a:pt x="62" y="152"/>
                    <a:pt x="92" y="122"/>
                    <a:pt x="92" y="122"/>
                  </a:cubicBezTo>
                  <a:cubicBezTo>
                    <a:pt x="92" y="91"/>
                    <a:pt x="92" y="31"/>
                    <a:pt x="62" y="0"/>
                  </a:cubicBezTo>
                  <a:close/>
                </a:path>
              </a:pathLst>
            </a:custGeom>
            <a:solidFill>
              <a:schemeClr val="lt1"/>
            </a:solidFill>
            <a:ln w="0">
              <a:noFill/>
            </a:ln>
          </p:spPr>
          <p:style>
            <a:lnRef idx="0"/>
            <a:fillRef idx="0"/>
            <a:effectRef idx="0"/>
            <a:fontRef idx="minor"/>
          </p:style>
        </p:sp>
        <p:sp>
          <p:nvSpPr>
            <p:cNvPr id="1277" name="Google Shape;1251;p51"/>
            <p:cNvSpPr/>
            <p:nvPr/>
          </p:nvSpPr>
          <p:spPr>
            <a:xfrm rot="21372000">
              <a:off x="5451480" y="243360"/>
              <a:ext cx="20160" cy="23040"/>
            </a:xfrm>
            <a:custGeom>
              <a:avLst/>
              <a:gdLst/>
              <a:ahLst/>
              <a:rect l="l" t="t" r="r" b="b"/>
              <a:pathLst>
                <a:path w="153" h="123">
                  <a:moveTo>
                    <a:pt x="122" y="1"/>
                  </a:moveTo>
                  <a:cubicBezTo>
                    <a:pt x="61" y="31"/>
                    <a:pt x="31" y="31"/>
                    <a:pt x="1" y="61"/>
                  </a:cubicBezTo>
                  <a:lnTo>
                    <a:pt x="61" y="122"/>
                  </a:lnTo>
                  <a:lnTo>
                    <a:pt x="153" y="61"/>
                  </a:lnTo>
                  <a:cubicBezTo>
                    <a:pt x="153" y="31"/>
                    <a:pt x="122" y="1"/>
                    <a:pt x="122" y="1"/>
                  </a:cubicBezTo>
                  <a:close/>
                </a:path>
              </a:pathLst>
            </a:custGeom>
            <a:solidFill>
              <a:schemeClr val="lt1"/>
            </a:solidFill>
            <a:ln w="0">
              <a:noFill/>
            </a:ln>
          </p:spPr>
          <p:style>
            <a:lnRef idx="0"/>
            <a:fillRef idx="0"/>
            <a:effectRef idx="0"/>
            <a:fontRef idx="minor"/>
          </p:style>
        </p:sp>
        <p:sp>
          <p:nvSpPr>
            <p:cNvPr id="1278" name="Google Shape;1252;p51"/>
            <p:cNvSpPr/>
            <p:nvPr/>
          </p:nvSpPr>
          <p:spPr>
            <a:xfrm rot="21372000">
              <a:off x="871920" y="716760"/>
              <a:ext cx="24120" cy="23040"/>
            </a:xfrm>
            <a:custGeom>
              <a:avLst/>
              <a:gdLst/>
              <a:ahLst/>
              <a:rect l="l" t="t" r="r" b="b"/>
              <a:pathLst>
                <a:path w="183" h="122">
                  <a:moveTo>
                    <a:pt x="122" y="0"/>
                  </a:moveTo>
                  <a:cubicBezTo>
                    <a:pt x="91" y="30"/>
                    <a:pt x="31" y="30"/>
                    <a:pt x="0" y="61"/>
                  </a:cubicBezTo>
                  <a:lnTo>
                    <a:pt x="61" y="122"/>
                  </a:lnTo>
                  <a:lnTo>
                    <a:pt x="183" y="61"/>
                  </a:lnTo>
                  <a:cubicBezTo>
                    <a:pt x="152" y="30"/>
                    <a:pt x="122" y="0"/>
                    <a:pt x="122" y="0"/>
                  </a:cubicBezTo>
                  <a:close/>
                </a:path>
              </a:pathLst>
            </a:custGeom>
            <a:solidFill>
              <a:schemeClr val="lt1"/>
            </a:solidFill>
            <a:ln w="0">
              <a:noFill/>
            </a:ln>
          </p:spPr>
          <p:style>
            <a:lnRef idx="0"/>
            <a:fillRef idx="0"/>
            <a:effectRef idx="0"/>
            <a:fontRef idx="minor"/>
          </p:style>
        </p:sp>
        <p:sp>
          <p:nvSpPr>
            <p:cNvPr id="1279" name="Google Shape;1253;p51"/>
            <p:cNvSpPr/>
            <p:nvPr/>
          </p:nvSpPr>
          <p:spPr>
            <a:xfrm rot="21372000">
              <a:off x="716760" y="756720"/>
              <a:ext cx="15840" cy="34560"/>
            </a:xfrm>
            <a:custGeom>
              <a:avLst/>
              <a:gdLst/>
              <a:ahLst/>
              <a:rect l="l" t="t" r="r" b="b"/>
              <a:pathLst>
                <a:path w="123" h="183">
                  <a:moveTo>
                    <a:pt x="62" y="0"/>
                  </a:moveTo>
                  <a:lnTo>
                    <a:pt x="1" y="122"/>
                  </a:lnTo>
                  <a:lnTo>
                    <a:pt x="62" y="182"/>
                  </a:lnTo>
                  <a:cubicBezTo>
                    <a:pt x="92" y="152"/>
                    <a:pt x="92" y="91"/>
                    <a:pt x="122" y="61"/>
                  </a:cubicBezTo>
                  <a:cubicBezTo>
                    <a:pt x="122" y="30"/>
                    <a:pt x="62" y="30"/>
                    <a:pt x="62" y="0"/>
                  </a:cubicBezTo>
                  <a:close/>
                </a:path>
              </a:pathLst>
            </a:custGeom>
            <a:solidFill>
              <a:schemeClr val="lt1"/>
            </a:solidFill>
            <a:ln w="0">
              <a:noFill/>
            </a:ln>
          </p:spPr>
          <p:style>
            <a:lnRef idx="0"/>
            <a:fillRef idx="0"/>
            <a:effectRef idx="0"/>
            <a:fontRef idx="minor"/>
          </p:style>
        </p:sp>
        <p:sp>
          <p:nvSpPr>
            <p:cNvPr id="1280" name="Google Shape;1254;p51"/>
            <p:cNvSpPr/>
            <p:nvPr/>
          </p:nvSpPr>
          <p:spPr>
            <a:xfrm rot="21372000">
              <a:off x="1983600" y="676800"/>
              <a:ext cx="20160" cy="30240"/>
            </a:xfrm>
            <a:custGeom>
              <a:avLst/>
              <a:gdLst/>
              <a:ahLst/>
              <a:rect l="l" t="t" r="r" b="b"/>
              <a:pathLst>
                <a:path w="153" h="159">
                  <a:moveTo>
                    <a:pt x="59" y="0"/>
                  </a:moveTo>
                  <a:cubicBezTo>
                    <a:pt x="0" y="0"/>
                    <a:pt x="0" y="79"/>
                    <a:pt x="0" y="158"/>
                  </a:cubicBezTo>
                  <a:lnTo>
                    <a:pt x="152" y="158"/>
                  </a:lnTo>
                  <a:cubicBezTo>
                    <a:pt x="152" y="98"/>
                    <a:pt x="122" y="6"/>
                    <a:pt x="91" y="6"/>
                  </a:cubicBezTo>
                  <a:cubicBezTo>
                    <a:pt x="79" y="2"/>
                    <a:pt x="69" y="0"/>
                    <a:pt x="59" y="0"/>
                  </a:cubicBezTo>
                  <a:close/>
                </a:path>
              </a:pathLst>
            </a:custGeom>
            <a:solidFill>
              <a:schemeClr val="lt1"/>
            </a:solidFill>
            <a:ln w="0">
              <a:noFill/>
            </a:ln>
          </p:spPr>
          <p:style>
            <a:lnRef idx="0"/>
            <a:fillRef idx="0"/>
            <a:effectRef idx="0"/>
            <a:fontRef idx="minor"/>
          </p:style>
        </p:sp>
        <p:sp>
          <p:nvSpPr>
            <p:cNvPr id="1281" name="Google Shape;1255;p51"/>
            <p:cNvSpPr/>
            <p:nvPr/>
          </p:nvSpPr>
          <p:spPr>
            <a:xfrm rot="21372000">
              <a:off x="8688240" y="466200"/>
              <a:ext cx="15840" cy="34560"/>
            </a:xfrm>
            <a:custGeom>
              <a:avLst/>
              <a:gdLst/>
              <a:ahLst/>
              <a:rect l="l" t="t" r="r" b="b"/>
              <a:pathLst>
                <a:path w="122" h="183">
                  <a:moveTo>
                    <a:pt x="61" y="0"/>
                  </a:moveTo>
                  <a:cubicBezTo>
                    <a:pt x="31" y="0"/>
                    <a:pt x="0" y="61"/>
                    <a:pt x="0" y="61"/>
                  </a:cubicBezTo>
                  <a:cubicBezTo>
                    <a:pt x="31" y="91"/>
                    <a:pt x="31" y="122"/>
                    <a:pt x="61" y="183"/>
                  </a:cubicBezTo>
                  <a:cubicBezTo>
                    <a:pt x="91" y="152"/>
                    <a:pt x="122" y="122"/>
                    <a:pt x="122" y="122"/>
                  </a:cubicBezTo>
                  <a:cubicBezTo>
                    <a:pt x="91" y="61"/>
                    <a:pt x="91" y="31"/>
                    <a:pt x="61" y="0"/>
                  </a:cubicBezTo>
                  <a:close/>
                </a:path>
              </a:pathLst>
            </a:custGeom>
            <a:solidFill>
              <a:schemeClr val="lt1"/>
            </a:solidFill>
            <a:ln w="0">
              <a:noFill/>
            </a:ln>
          </p:spPr>
          <p:style>
            <a:lnRef idx="0"/>
            <a:fillRef idx="0"/>
            <a:effectRef idx="0"/>
            <a:fontRef idx="minor"/>
          </p:style>
        </p:sp>
        <p:sp>
          <p:nvSpPr>
            <p:cNvPr id="1282" name="Google Shape;1256;p51"/>
            <p:cNvSpPr/>
            <p:nvPr/>
          </p:nvSpPr>
          <p:spPr>
            <a:xfrm rot="21372000">
              <a:off x="9996120" y="3443760"/>
              <a:ext cx="24120" cy="23040"/>
            </a:xfrm>
            <a:custGeom>
              <a:avLst/>
              <a:gdLst/>
              <a:ahLst/>
              <a:rect l="l" t="t" r="r" b="b"/>
              <a:pathLst>
                <a:path w="183" h="123">
                  <a:moveTo>
                    <a:pt x="122" y="1"/>
                  </a:moveTo>
                  <a:cubicBezTo>
                    <a:pt x="61" y="1"/>
                    <a:pt x="31" y="31"/>
                    <a:pt x="1" y="31"/>
                  </a:cubicBezTo>
                  <a:lnTo>
                    <a:pt x="61" y="123"/>
                  </a:lnTo>
                  <a:lnTo>
                    <a:pt x="183" y="31"/>
                  </a:lnTo>
                  <a:cubicBezTo>
                    <a:pt x="153" y="31"/>
                    <a:pt x="122" y="1"/>
                    <a:pt x="122" y="1"/>
                  </a:cubicBezTo>
                  <a:close/>
                </a:path>
              </a:pathLst>
            </a:custGeom>
            <a:solidFill>
              <a:schemeClr val="lt1"/>
            </a:solidFill>
            <a:ln w="0">
              <a:noFill/>
            </a:ln>
          </p:spPr>
          <p:style>
            <a:lnRef idx="0"/>
            <a:fillRef idx="0"/>
            <a:effectRef idx="0"/>
            <a:fontRef idx="minor"/>
          </p:style>
        </p:sp>
        <p:sp>
          <p:nvSpPr>
            <p:cNvPr id="1283" name="Google Shape;1257;p51"/>
            <p:cNvSpPr/>
            <p:nvPr/>
          </p:nvSpPr>
          <p:spPr>
            <a:xfrm rot="21372000">
              <a:off x="8196120" y="4339800"/>
              <a:ext cx="36360" cy="34560"/>
            </a:xfrm>
            <a:custGeom>
              <a:avLst/>
              <a:gdLst/>
              <a:ahLst/>
              <a:rect l="l" t="t" r="r" b="b"/>
              <a:pathLst>
                <a:path w="275" h="183">
                  <a:moveTo>
                    <a:pt x="153" y="1"/>
                  </a:moveTo>
                  <a:lnTo>
                    <a:pt x="1" y="183"/>
                  </a:lnTo>
                  <a:cubicBezTo>
                    <a:pt x="123" y="153"/>
                    <a:pt x="275" y="153"/>
                    <a:pt x="153" y="1"/>
                  </a:cubicBezTo>
                  <a:close/>
                </a:path>
              </a:pathLst>
            </a:custGeom>
            <a:solidFill>
              <a:schemeClr val="lt1"/>
            </a:solidFill>
            <a:ln w="0">
              <a:noFill/>
            </a:ln>
          </p:spPr>
          <p:style>
            <a:lnRef idx="0"/>
            <a:fillRef idx="0"/>
            <a:effectRef idx="0"/>
            <a:fontRef idx="minor"/>
          </p:style>
        </p:sp>
        <p:sp>
          <p:nvSpPr>
            <p:cNvPr id="1284" name="Google Shape;1258;p51"/>
            <p:cNvSpPr/>
            <p:nvPr/>
          </p:nvSpPr>
          <p:spPr>
            <a:xfrm rot="21372000">
              <a:off x="8303400" y="4432680"/>
              <a:ext cx="15840" cy="34560"/>
            </a:xfrm>
            <a:custGeom>
              <a:avLst/>
              <a:gdLst/>
              <a:ahLst/>
              <a:rect l="l" t="t" r="r" b="b"/>
              <a:pathLst>
                <a:path w="123" h="183">
                  <a:moveTo>
                    <a:pt x="62" y="0"/>
                  </a:moveTo>
                  <a:lnTo>
                    <a:pt x="1" y="61"/>
                  </a:lnTo>
                  <a:lnTo>
                    <a:pt x="62" y="183"/>
                  </a:lnTo>
                  <a:cubicBezTo>
                    <a:pt x="92" y="152"/>
                    <a:pt x="122" y="122"/>
                    <a:pt x="122" y="122"/>
                  </a:cubicBezTo>
                  <a:cubicBezTo>
                    <a:pt x="92" y="61"/>
                    <a:pt x="92" y="31"/>
                    <a:pt x="62" y="0"/>
                  </a:cubicBezTo>
                  <a:close/>
                </a:path>
              </a:pathLst>
            </a:custGeom>
            <a:solidFill>
              <a:schemeClr val="lt1"/>
            </a:solidFill>
            <a:ln w="0">
              <a:noFill/>
            </a:ln>
          </p:spPr>
          <p:style>
            <a:lnRef idx="0"/>
            <a:fillRef idx="0"/>
            <a:effectRef idx="0"/>
            <a:fontRef idx="minor"/>
          </p:style>
        </p:sp>
        <p:sp>
          <p:nvSpPr>
            <p:cNvPr id="1285" name="Google Shape;1259;p51"/>
            <p:cNvSpPr/>
            <p:nvPr/>
          </p:nvSpPr>
          <p:spPr>
            <a:xfrm rot="21372000">
              <a:off x="312480" y="5097960"/>
              <a:ext cx="15840" cy="34560"/>
            </a:xfrm>
            <a:custGeom>
              <a:avLst/>
              <a:gdLst/>
              <a:ahLst/>
              <a:rect l="l" t="t" r="r" b="b"/>
              <a:pathLst>
                <a:path w="122" h="183">
                  <a:moveTo>
                    <a:pt x="61" y="0"/>
                  </a:moveTo>
                  <a:cubicBezTo>
                    <a:pt x="31" y="31"/>
                    <a:pt x="0" y="61"/>
                    <a:pt x="0" y="61"/>
                  </a:cubicBezTo>
                  <a:cubicBezTo>
                    <a:pt x="0" y="92"/>
                    <a:pt x="31" y="152"/>
                    <a:pt x="61" y="183"/>
                  </a:cubicBezTo>
                  <a:lnTo>
                    <a:pt x="122" y="122"/>
                  </a:lnTo>
                  <a:lnTo>
                    <a:pt x="61" y="0"/>
                  </a:lnTo>
                  <a:close/>
                </a:path>
              </a:pathLst>
            </a:custGeom>
            <a:solidFill>
              <a:schemeClr val="lt1"/>
            </a:solidFill>
            <a:ln w="0">
              <a:noFill/>
            </a:ln>
          </p:spPr>
          <p:style>
            <a:lnRef idx="0"/>
            <a:fillRef idx="0"/>
            <a:effectRef idx="0"/>
            <a:fontRef idx="minor"/>
          </p:style>
        </p:sp>
        <p:sp>
          <p:nvSpPr>
            <p:cNvPr id="1286" name="Google Shape;1260;p51"/>
            <p:cNvSpPr/>
            <p:nvPr/>
          </p:nvSpPr>
          <p:spPr>
            <a:xfrm rot="21372000">
              <a:off x="412200" y="1120680"/>
              <a:ext cx="24120" cy="23040"/>
            </a:xfrm>
            <a:custGeom>
              <a:avLst/>
              <a:gdLst/>
              <a:ahLst/>
              <a:rect l="l" t="t" r="r" b="b"/>
              <a:pathLst>
                <a:path w="184" h="122">
                  <a:moveTo>
                    <a:pt x="122" y="0"/>
                  </a:moveTo>
                  <a:lnTo>
                    <a:pt x="1" y="61"/>
                  </a:lnTo>
                  <a:cubicBezTo>
                    <a:pt x="31" y="92"/>
                    <a:pt x="62" y="122"/>
                    <a:pt x="62" y="122"/>
                  </a:cubicBezTo>
                  <a:cubicBezTo>
                    <a:pt x="122" y="92"/>
                    <a:pt x="153" y="92"/>
                    <a:pt x="183" y="61"/>
                  </a:cubicBezTo>
                  <a:lnTo>
                    <a:pt x="122" y="0"/>
                  </a:lnTo>
                  <a:close/>
                </a:path>
              </a:pathLst>
            </a:custGeom>
            <a:solidFill>
              <a:schemeClr val="lt1"/>
            </a:solidFill>
            <a:ln w="0">
              <a:noFill/>
            </a:ln>
          </p:spPr>
          <p:style>
            <a:lnRef idx="0"/>
            <a:fillRef idx="0"/>
            <a:effectRef idx="0"/>
            <a:fontRef idx="minor"/>
          </p:style>
        </p:sp>
      </p:grpSp>
      <p:sp>
        <p:nvSpPr>
          <p:cNvPr id="1287" name="PlaceHolder 1"/>
          <p:cNvSpPr>
            <a:spLocks noGrp="1"/>
          </p:cNvSpPr>
          <p:nvPr>
            <p:ph type="title"/>
          </p:nvPr>
        </p:nvSpPr>
        <p:spPr>
          <a:xfrm>
            <a:off x="3303720" y="198936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88" name="PlaceHolder 2"/>
          <p:cNvSpPr>
            <a:spLocks noGrp="1"/>
          </p:cNvSpPr>
          <p:nvPr>
            <p:ph type="title"/>
          </p:nvPr>
        </p:nvSpPr>
        <p:spPr>
          <a:xfrm>
            <a:off x="590040" y="198936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89" name="PlaceHolder 3"/>
          <p:cNvSpPr>
            <a:spLocks noGrp="1"/>
          </p:cNvSpPr>
          <p:nvPr>
            <p:ph type="title"/>
          </p:nvPr>
        </p:nvSpPr>
        <p:spPr>
          <a:xfrm>
            <a:off x="6017400" y="198936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90" name="PlaceHolder 4"/>
          <p:cNvSpPr>
            <a:spLocks noGrp="1"/>
          </p:cNvSpPr>
          <p:nvPr>
            <p:ph type="title"/>
          </p:nvPr>
        </p:nvSpPr>
        <p:spPr>
          <a:xfrm>
            <a:off x="580680" y="339444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91" name="PlaceHolder 5"/>
          <p:cNvSpPr>
            <a:spLocks noGrp="1"/>
          </p:cNvSpPr>
          <p:nvPr>
            <p:ph type="title"/>
          </p:nvPr>
        </p:nvSpPr>
        <p:spPr>
          <a:xfrm>
            <a:off x="3303720" y="339444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92" name="PlaceHolder 6"/>
          <p:cNvSpPr>
            <a:spLocks noGrp="1"/>
          </p:cNvSpPr>
          <p:nvPr>
            <p:ph type="title"/>
          </p:nvPr>
        </p:nvSpPr>
        <p:spPr>
          <a:xfrm>
            <a:off x="6017400" y="3394440"/>
            <a:ext cx="722160" cy="387720"/>
          </a:xfrm>
          <a:prstGeom prst="rect">
            <a:avLst/>
          </a:prstGeom>
        </p:spPr>
        <p:txBody>
          <a:bodyPr tIns="91440" bIns="91440" anchor="ctr">
            <a:noAutofit/>
          </a:bodyP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93" name="PlaceHolder 7"/>
          <p:cNvSpPr>
            <a:spLocks noGrp="1"/>
          </p:cNvSpPr>
          <p:nvPr>
            <p:ph type="title"/>
          </p:nvPr>
        </p:nvSpPr>
        <p:spPr>
          <a:xfrm>
            <a:off x="928080" y="521640"/>
            <a:ext cx="5722920" cy="560160"/>
          </a:xfrm>
          <a:prstGeom prst="rect">
            <a:avLst/>
          </a:prstGeom>
        </p:spPr>
        <p:txBody>
          <a:bodyPr tIns="91440" bIns="91440">
            <a:no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grpSp>
        <p:nvGrpSpPr>
          <p:cNvPr id="1294" name="Google Shape;1280;p51"/>
          <p:cNvGrpSpPr/>
          <p:nvPr/>
        </p:nvGrpSpPr>
        <p:grpSpPr>
          <a:xfrm>
            <a:off x="6189120" y="3817800"/>
            <a:ext cx="3858480" cy="2905560"/>
            <a:chOff x="6189120" y="3817800"/>
            <a:chExt cx="3858480" cy="2905560"/>
          </a:xfrm>
        </p:grpSpPr>
        <p:sp>
          <p:nvSpPr>
            <p:cNvPr id="1295" name="Google Shape;1281;p51"/>
            <p:cNvSpPr/>
            <p:nvPr/>
          </p:nvSpPr>
          <p:spPr>
            <a:xfrm rot="20854800">
              <a:off x="8044920" y="5365800"/>
              <a:ext cx="1188360" cy="955080"/>
            </a:xfrm>
            <a:custGeom>
              <a:avLst/>
              <a:gdLst/>
              <a:ahLst/>
              <a:rect l="l" t="t" r="r" b="b"/>
              <a:pathLst>
                <a:path w="20801" h="16718">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w="0">
              <a:noFill/>
            </a:ln>
          </p:spPr>
          <p:style>
            <a:lnRef idx="0"/>
            <a:fillRef idx="0"/>
            <a:effectRef idx="0"/>
            <a:fontRef idx="minor"/>
          </p:style>
        </p:sp>
        <p:sp>
          <p:nvSpPr>
            <p:cNvPr id="1296" name="Google Shape;1282;p51"/>
            <p:cNvSpPr/>
            <p:nvPr/>
          </p:nvSpPr>
          <p:spPr>
            <a:xfrm rot="20854800">
              <a:off x="7922160" y="5439240"/>
              <a:ext cx="88920" cy="86040"/>
            </a:xfrm>
            <a:custGeom>
              <a:avLst/>
              <a:gdLst/>
              <a:ahLst/>
              <a:rect l="l" t="t" r="r" b="b"/>
              <a:pathLst>
                <a:path w="1560" h="1513">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w="0">
              <a:noFill/>
            </a:ln>
          </p:spPr>
          <p:style>
            <a:lnRef idx="0"/>
            <a:fillRef idx="0"/>
            <a:effectRef idx="0"/>
            <a:fontRef idx="minor"/>
          </p:style>
        </p:sp>
        <p:sp>
          <p:nvSpPr>
            <p:cNvPr id="1297" name="Google Shape;1283;p51"/>
            <p:cNvSpPr/>
            <p:nvPr/>
          </p:nvSpPr>
          <p:spPr>
            <a:xfrm rot="20854800">
              <a:off x="7704360" y="5006880"/>
              <a:ext cx="60120" cy="58320"/>
            </a:xfrm>
            <a:custGeom>
              <a:avLst/>
              <a:gdLst/>
              <a:ahLst/>
              <a:rect l="l" t="t" r="r" b="b"/>
              <a:pathLst>
                <a:path w="1060" h="1025">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w="0">
              <a:noFill/>
            </a:ln>
          </p:spPr>
          <p:style>
            <a:lnRef idx="0"/>
            <a:fillRef idx="0"/>
            <a:effectRef idx="0"/>
            <a:fontRef idx="minor"/>
          </p:style>
        </p:sp>
        <p:sp>
          <p:nvSpPr>
            <p:cNvPr id="1298" name="Google Shape;1284;p51"/>
            <p:cNvSpPr/>
            <p:nvPr/>
          </p:nvSpPr>
          <p:spPr>
            <a:xfrm rot="20854800">
              <a:off x="7794720" y="5221800"/>
              <a:ext cx="86760" cy="97560"/>
            </a:xfrm>
            <a:custGeom>
              <a:avLst/>
              <a:gdLst/>
              <a:ahLst/>
              <a:rect l="l" t="t" r="r" b="b"/>
              <a:pathLst>
                <a:path w="1524" h="1715">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w="0">
              <a:noFill/>
            </a:ln>
          </p:spPr>
          <p:style>
            <a:lnRef idx="0"/>
            <a:fillRef idx="0"/>
            <a:effectRef idx="0"/>
            <a:fontRef idx="minor"/>
          </p:style>
        </p:sp>
        <p:sp>
          <p:nvSpPr>
            <p:cNvPr id="1299" name="Google Shape;1285;p51"/>
            <p:cNvSpPr/>
            <p:nvPr/>
          </p:nvSpPr>
          <p:spPr>
            <a:xfrm rot="20854800">
              <a:off x="7781400" y="4807440"/>
              <a:ext cx="41760" cy="50040"/>
            </a:xfrm>
            <a:custGeom>
              <a:avLst/>
              <a:gdLst/>
              <a:ahLst/>
              <a:rect l="l" t="t" r="r" b="b"/>
              <a:pathLst>
                <a:path w="739" h="882">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w="0">
              <a:noFill/>
            </a:ln>
          </p:spPr>
          <p:style>
            <a:lnRef idx="0"/>
            <a:fillRef idx="0"/>
            <a:effectRef idx="0"/>
            <a:fontRef idx="minor"/>
          </p:style>
        </p:sp>
        <p:sp>
          <p:nvSpPr>
            <p:cNvPr id="1300" name="Google Shape;1286;p51"/>
            <p:cNvSpPr/>
            <p:nvPr/>
          </p:nvSpPr>
          <p:spPr>
            <a:xfrm rot="20854800">
              <a:off x="8054640" y="5300640"/>
              <a:ext cx="88920" cy="86040"/>
            </a:xfrm>
            <a:custGeom>
              <a:avLst/>
              <a:gdLst/>
              <a:ahLst/>
              <a:rect l="l" t="t" r="r" b="b"/>
              <a:pathLst>
                <a:path w="1560" h="1513">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w="0">
              <a:noFill/>
            </a:ln>
          </p:spPr>
          <p:style>
            <a:lnRef idx="0"/>
            <a:fillRef idx="0"/>
            <a:effectRef idx="0"/>
            <a:fontRef idx="minor"/>
          </p:style>
        </p:sp>
        <p:sp>
          <p:nvSpPr>
            <p:cNvPr id="1301" name="Google Shape;1287;p51"/>
            <p:cNvSpPr/>
            <p:nvPr/>
          </p:nvSpPr>
          <p:spPr>
            <a:xfrm rot="20854800">
              <a:off x="7715160" y="5461200"/>
              <a:ext cx="88920" cy="85320"/>
            </a:xfrm>
            <a:custGeom>
              <a:avLst/>
              <a:gdLst/>
              <a:ahLst/>
              <a:rect l="l" t="t" r="r" b="b"/>
              <a:pathLst>
                <a:path w="1561" h="1501">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w="0">
              <a:noFill/>
            </a:ln>
          </p:spPr>
          <p:style>
            <a:lnRef idx="0"/>
            <a:fillRef idx="0"/>
            <a:effectRef idx="0"/>
            <a:fontRef idx="minor"/>
          </p:style>
        </p:sp>
        <p:sp>
          <p:nvSpPr>
            <p:cNvPr id="1302" name="Google Shape;1288;p51"/>
            <p:cNvSpPr/>
            <p:nvPr/>
          </p:nvSpPr>
          <p:spPr>
            <a:xfrm rot="20854800">
              <a:off x="7900920" y="5662800"/>
              <a:ext cx="88920" cy="86040"/>
            </a:xfrm>
            <a:custGeom>
              <a:avLst/>
              <a:gdLst/>
              <a:ahLst/>
              <a:rect l="l" t="t" r="r" b="b"/>
              <a:pathLst>
                <a:path w="1561" h="1513">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1303" name="Google Shape;1289;p51"/>
            <p:cNvSpPr/>
            <p:nvPr/>
          </p:nvSpPr>
          <p:spPr>
            <a:xfrm rot="20854800">
              <a:off x="8472600" y="5168160"/>
              <a:ext cx="88920" cy="86040"/>
            </a:xfrm>
            <a:custGeom>
              <a:avLst/>
              <a:gdLst/>
              <a:ahLst/>
              <a:rect l="l" t="t" r="r" b="b"/>
              <a:pathLst>
                <a:path w="1560" h="1513">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w="0">
              <a:noFill/>
            </a:ln>
          </p:spPr>
          <p:style>
            <a:lnRef idx="0"/>
            <a:fillRef idx="0"/>
            <a:effectRef idx="0"/>
            <a:fontRef idx="minor"/>
          </p:style>
        </p:sp>
        <p:sp>
          <p:nvSpPr>
            <p:cNvPr id="1304" name="Google Shape;1290;p51"/>
            <p:cNvSpPr/>
            <p:nvPr/>
          </p:nvSpPr>
          <p:spPr>
            <a:xfrm rot="20854800">
              <a:off x="8086320" y="4989960"/>
              <a:ext cx="88200" cy="86040"/>
            </a:xfrm>
            <a:custGeom>
              <a:avLst/>
              <a:gdLst/>
              <a:ahLst/>
              <a:rect l="l" t="t" r="r" b="b"/>
              <a:pathLst>
                <a:path w="1549" h="1514">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1305" name="Google Shape;1291;p51"/>
            <p:cNvSpPr/>
            <p:nvPr/>
          </p:nvSpPr>
          <p:spPr>
            <a:xfrm rot="20854800">
              <a:off x="8096400" y="5287680"/>
              <a:ext cx="86760" cy="97560"/>
            </a:xfrm>
            <a:custGeom>
              <a:avLst/>
              <a:gdLst/>
              <a:ahLst/>
              <a:rect l="l" t="t" r="r" b="b"/>
              <a:pathLst>
                <a:path w="1525" h="1716">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w="0">
              <a:noFill/>
            </a:ln>
          </p:spPr>
          <p:style>
            <a:lnRef idx="0"/>
            <a:fillRef idx="0"/>
            <a:effectRef idx="0"/>
            <a:fontRef idx="minor"/>
          </p:style>
        </p:sp>
        <p:sp>
          <p:nvSpPr>
            <p:cNvPr id="1306" name="Google Shape;1292;p51"/>
            <p:cNvSpPr/>
            <p:nvPr/>
          </p:nvSpPr>
          <p:spPr>
            <a:xfrm rot="20854800">
              <a:off x="7720920" y="5662080"/>
              <a:ext cx="86040" cy="97560"/>
            </a:xfrm>
            <a:custGeom>
              <a:avLst/>
              <a:gdLst/>
              <a:ahLst/>
              <a:rect l="l" t="t" r="r" b="b"/>
              <a:pathLst>
                <a:path w="1514" h="1715">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w="0">
              <a:noFill/>
            </a:ln>
          </p:spPr>
          <p:style>
            <a:lnRef idx="0"/>
            <a:fillRef idx="0"/>
            <a:effectRef idx="0"/>
            <a:fontRef idx="minor"/>
          </p:style>
        </p:sp>
        <p:sp>
          <p:nvSpPr>
            <p:cNvPr id="1307" name="Google Shape;1293;p51"/>
            <p:cNvSpPr/>
            <p:nvPr/>
          </p:nvSpPr>
          <p:spPr>
            <a:xfrm rot="20854800">
              <a:off x="7542000" y="5491080"/>
              <a:ext cx="86040" cy="97560"/>
            </a:xfrm>
            <a:custGeom>
              <a:avLst/>
              <a:gdLst/>
              <a:ahLst/>
              <a:rect l="l" t="t" r="r" b="b"/>
              <a:pathLst>
                <a:path w="1513" h="1716">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w="0">
              <a:noFill/>
            </a:ln>
          </p:spPr>
          <p:style>
            <a:lnRef idx="0"/>
            <a:fillRef idx="0"/>
            <a:effectRef idx="0"/>
            <a:fontRef idx="minor"/>
          </p:style>
        </p:sp>
        <p:sp>
          <p:nvSpPr>
            <p:cNvPr id="1308" name="Google Shape;1294;p51"/>
            <p:cNvSpPr/>
            <p:nvPr/>
          </p:nvSpPr>
          <p:spPr>
            <a:xfrm rot="20854800">
              <a:off x="8272800" y="5066280"/>
              <a:ext cx="86760" cy="98280"/>
            </a:xfrm>
            <a:custGeom>
              <a:avLst/>
              <a:gdLst/>
              <a:ahLst/>
              <a:rect l="l" t="t" r="r" b="b"/>
              <a:pathLst>
                <a:path w="1525" h="1727">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w="0">
              <a:noFill/>
            </a:ln>
          </p:spPr>
          <p:style>
            <a:lnRef idx="0"/>
            <a:fillRef idx="0"/>
            <a:effectRef idx="0"/>
            <a:fontRef idx="minor"/>
          </p:style>
        </p:sp>
        <p:sp>
          <p:nvSpPr>
            <p:cNvPr id="1309" name="Google Shape;1295;p51"/>
            <p:cNvSpPr/>
            <p:nvPr/>
          </p:nvSpPr>
          <p:spPr>
            <a:xfrm rot="20854800">
              <a:off x="7599960" y="5248440"/>
              <a:ext cx="86040" cy="98280"/>
            </a:xfrm>
            <a:custGeom>
              <a:avLst/>
              <a:gdLst/>
              <a:ahLst/>
              <a:rect l="l" t="t" r="r" b="b"/>
              <a:pathLst>
                <a:path w="1513" h="1728">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w="0">
              <a:noFill/>
            </a:ln>
          </p:spPr>
          <p:style>
            <a:lnRef idx="0"/>
            <a:fillRef idx="0"/>
            <a:effectRef idx="0"/>
            <a:fontRef idx="minor"/>
          </p:style>
        </p:sp>
        <p:sp>
          <p:nvSpPr>
            <p:cNvPr id="1310" name="Google Shape;1296;p51"/>
            <p:cNvSpPr/>
            <p:nvPr/>
          </p:nvSpPr>
          <p:spPr>
            <a:xfrm rot="20854800">
              <a:off x="8283240" y="5219640"/>
              <a:ext cx="86040" cy="97560"/>
            </a:xfrm>
            <a:custGeom>
              <a:avLst/>
              <a:gdLst/>
              <a:ahLst/>
              <a:rect l="l" t="t" r="r" b="b"/>
              <a:pathLst>
                <a:path w="1513" h="1715">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w="0">
              <a:noFill/>
            </a:ln>
          </p:spPr>
          <p:style>
            <a:lnRef idx="0"/>
            <a:fillRef idx="0"/>
            <a:effectRef idx="0"/>
            <a:fontRef idx="minor"/>
          </p:style>
        </p:sp>
        <p:sp>
          <p:nvSpPr>
            <p:cNvPr id="1311" name="Google Shape;1297;p51"/>
            <p:cNvSpPr/>
            <p:nvPr/>
          </p:nvSpPr>
          <p:spPr>
            <a:xfrm rot="20854800">
              <a:off x="7638840" y="5803560"/>
              <a:ext cx="60120" cy="58320"/>
            </a:xfrm>
            <a:custGeom>
              <a:avLst/>
              <a:gdLst/>
              <a:ahLst/>
              <a:rect l="l" t="t" r="r" b="b"/>
              <a:pathLst>
                <a:path w="1061" h="1025">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w="0">
              <a:noFill/>
            </a:ln>
          </p:spPr>
          <p:style>
            <a:lnRef idx="0"/>
            <a:fillRef idx="0"/>
            <a:effectRef idx="0"/>
            <a:fontRef idx="minor"/>
          </p:style>
        </p:sp>
        <p:sp>
          <p:nvSpPr>
            <p:cNvPr id="1312" name="Google Shape;1298;p51"/>
            <p:cNvSpPr/>
            <p:nvPr/>
          </p:nvSpPr>
          <p:spPr>
            <a:xfrm rot="20854800">
              <a:off x="7363440" y="5426640"/>
              <a:ext cx="60120" cy="58320"/>
            </a:xfrm>
            <a:custGeom>
              <a:avLst/>
              <a:gdLst/>
              <a:ahLst/>
              <a:rect l="l" t="t" r="r" b="b"/>
              <a:pathLst>
                <a:path w="1061" h="1025">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w="0">
              <a:noFill/>
            </a:ln>
          </p:spPr>
          <p:style>
            <a:lnRef idx="0"/>
            <a:fillRef idx="0"/>
            <a:effectRef idx="0"/>
            <a:fontRef idx="minor"/>
          </p:style>
        </p:sp>
        <p:sp>
          <p:nvSpPr>
            <p:cNvPr id="1313" name="Google Shape;1299;p51"/>
            <p:cNvSpPr/>
            <p:nvPr/>
          </p:nvSpPr>
          <p:spPr>
            <a:xfrm rot="20854800">
              <a:off x="7996680" y="4884840"/>
              <a:ext cx="68400" cy="52200"/>
            </a:xfrm>
            <a:custGeom>
              <a:avLst/>
              <a:gdLst/>
              <a:ahLst/>
              <a:rect l="l" t="t" r="r" b="b"/>
              <a:pathLst>
                <a:path w="1203" h="918">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w="0">
              <a:noFill/>
            </a:ln>
          </p:spPr>
          <p:style>
            <a:lnRef idx="0"/>
            <a:fillRef idx="0"/>
            <a:effectRef idx="0"/>
            <a:fontRef idx="minor"/>
          </p:style>
        </p:sp>
        <p:sp>
          <p:nvSpPr>
            <p:cNvPr id="1314" name="Google Shape;1300;p51"/>
            <p:cNvSpPr/>
            <p:nvPr/>
          </p:nvSpPr>
          <p:spPr>
            <a:xfrm rot="20854800">
              <a:off x="8014320" y="5131800"/>
              <a:ext cx="68400" cy="52560"/>
            </a:xfrm>
            <a:custGeom>
              <a:avLst/>
              <a:gdLst/>
              <a:ahLst/>
              <a:rect l="l" t="t" r="r" b="b"/>
              <a:pathLst>
                <a:path w="1203" h="929">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w="0">
              <a:noFill/>
            </a:ln>
          </p:spPr>
          <p:style>
            <a:lnRef idx="0"/>
            <a:fillRef idx="0"/>
            <a:effectRef idx="0"/>
            <a:fontRef idx="minor"/>
          </p:style>
        </p:sp>
        <p:sp>
          <p:nvSpPr>
            <p:cNvPr id="1315" name="Google Shape;1301;p51"/>
            <p:cNvSpPr/>
            <p:nvPr/>
          </p:nvSpPr>
          <p:spPr>
            <a:xfrm rot="20854800">
              <a:off x="7515720" y="5221800"/>
              <a:ext cx="68400" cy="52200"/>
            </a:xfrm>
            <a:custGeom>
              <a:avLst/>
              <a:gdLst/>
              <a:ahLst/>
              <a:rect l="l" t="t" r="r" b="b"/>
              <a:pathLst>
                <a:path w="1204" h="918">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w="0">
              <a:noFill/>
            </a:ln>
          </p:spPr>
          <p:style>
            <a:lnRef idx="0"/>
            <a:fillRef idx="0"/>
            <a:effectRef idx="0"/>
            <a:fontRef idx="minor"/>
          </p:style>
        </p:sp>
        <p:sp>
          <p:nvSpPr>
            <p:cNvPr id="1316" name="Google Shape;1302;p51"/>
            <p:cNvSpPr/>
            <p:nvPr/>
          </p:nvSpPr>
          <p:spPr>
            <a:xfrm rot="20854800">
              <a:off x="7571160" y="4985640"/>
              <a:ext cx="68400" cy="52200"/>
            </a:xfrm>
            <a:custGeom>
              <a:avLst/>
              <a:gdLst/>
              <a:ahLst/>
              <a:rect l="l" t="t" r="r" b="b"/>
              <a:pathLst>
                <a:path w="1203" h="917">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w="0">
              <a:noFill/>
            </a:ln>
          </p:spPr>
          <p:style>
            <a:lnRef idx="0"/>
            <a:fillRef idx="0"/>
            <a:effectRef idx="0"/>
            <a:fontRef idx="minor"/>
          </p:style>
        </p:sp>
        <p:sp>
          <p:nvSpPr>
            <p:cNvPr id="1317" name="Google Shape;1303;p51"/>
            <p:cNvSpPr/>
            <p:nvPr/>
          </p:nvSpPr>
          <p:spPr>
            <a:xfrm rot="20854800">
              <a:off x="7445880" y="5698440"/>
              <a:ext cx="68400" cy="52200"/>
            </a:xfrm>
            <a:custGeom>
              <a:avLst/>
              <a:gdLst/>
              <a:ahLst/>
              <a:rect l="l" t="t" r="r" b="b"/>
              <a:pathLst>
                <a:path w="1203" h="918">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318" name="Google Shape;1304;p51"/>
            <p:cNvSpPr/>
            <p:nvPr/>
          </p:nvSpPr>
          <p:spPr>
            <a:xfrm rot="20854800">
              <a:off x="7860600" y="5000400"/>
              <a:ext cx="68400" cy="52920"/>
            </a:xfrm>
            <a:custGeom>
              <a:avLst/>
              <a:gdLst/>
              <a:ahLst/>
              <a:rect l="l" t="t" r="r" b="b"/>
              <a:pathLst>
                <a:path w="1204" h="93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1319" name="Google Shape;1305;p51"/>
            <p:cNvSpPr/>
            <p:nvPr/>
          </p:nvSpPr>
          <p:spPr>
            <a:xfrm rot="20854800">
              <a:off x="7215840" y="5469840"/>
              <a:ext cx="68400" cy="52200"/>
            </a:xfrm>
            <a:custGeom>
              <a:avLst/>
              <a:gdLst/>
              <a:ahLst/>
              <a:rect l="l" t="t" r="r" b="b"/>
              <a:pathLst>
                <a:path w="1204" h="918">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1320" name="Google Shape;1306;p51"/>
            <p:cNvSpPr/>
            <p:nvPr/>
          </p:nvSpPr>
          <p:spPr>
            <a:xfrm rot="20854800">
              <a:off x="7168320" y="5675400"/>
              <a:ext cx="152640" cy="118800"/>
            </a:xfrm>
            <a:custGeom>
              <a:avLst/>
              <a:gdLst/>
              <a:ahLst/>
              <a:rect l="l" t="t" r="r" b="b"/>
              <a:pathLst>
                <a:path w="2680" h="2085">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w="0">
              <a:noFill/>
            </a:ln>
          </p:spPr>
          <p:style>
            <a:lnRef idx="0"/>
            <a:fillRef idx="0"/>
            <a:effectRef idx="0"/>
            <a:fontRef idx="minor"/>
          </p:style>
        </p:sp>
        <p:sp>
          <p:nvSpPr>
            <p:cNvPr id="1321" name="Google Shape;1307;p51"/>
            <p:cNvSpPr/>
            <p:nvPr/>
          </p:nvSpPr>
          <p:spPr>
            <a:xfrm rot="20854800">
              <a:off x="8209800" y="4726440"/>
              <a:ext cx="137160" cy="107280"/>
            </a:xfrm>
            <a:custGeom>
              <a:avLst/>
              <a:gdLst/>
              <a:ahLst/>
              <a:rect l="l" t="t" r="r" b="b"/>
              <a:pathLst>
                <a:path w="2406" h="1882">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w="0">
              <a:noFill/>
            </a:ln>
          </p:spPr>
          <p:style>
            <a:lnRef idx="0"/>
            <a:fillRef idx="0"/>
            <a:effectRef idx="0"/>
            <a:fontRef idx="minor"/>
          </p:style>
        </p:sp>
        <p:sp>
          <p:nvSpPr>
            <p:cNvPr id="1322" name="Google Shape;1308;p51"/>
            <p:cNvSpPr/>
            <p:nvPr/>
          </p:nvSpPr>
          <p:spPr>
            <a:xfrm rot="20854800">
              <a:off x="7934760" y="4673160"/>
              <a:ext cx="68400" cy="52560"/>
            </a:xfrm>
            <a:custGeom>
              <a:avLst/>
              <a:gdLst/>
              <a:ahLst/>
              <a:rect l="l" t="t" r="r" b="b"/>
              <a:pathLst>
                <a:path w="1203" h="929">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w="0">
              <a:noFill/>
            </a:ln>
          </p:spPr>
          <p:style>
            <a:lnRef idx="0"/>
            <a:fillRef idx="0"/>
            <a:effectRef idx="0"/>
            <a:fontRef idx="minor"/>
          </p:style>
        </p:sp>
        <p:sp>
          <p:nvSpPr>
            <p:cNvPr id="1323" name="Google Shape;1309;p51"/>
            <p:cNvSpPr/>
            <p:nvPr/>
          </p:nvSpPr>
          <p:spPr>
            <a:xfrm rot="20854800">
              <a:off x="7403400" y="5094000"/>
              <a:ext cx="68400" cy="52200"/>
            </a:xfrm>
            <a:custGeom>
              <a:avLst/>
              <a:gdLst/>
              <a:ahLst/>
              <a:rect l="l" t="t" r="r" b="b"/>
              <a:pathLst>
                <a:path w="1203" h="918">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324" name="Google Shape;1310;p51"/>
            <p:cNvSpPr/>
            <p:nvPr/>
          </p:nvSpPr>
          <p:spPr>
            <a:xfrm rot="20854800">
              <a:off x="7319160" y="5268960"/>
              <a:ext cx="68400" cy="52200"/>
            </a:xfrm>
            <a:custGeom>
              <a:avLst/>
              <a:gdLst/>
              <a:ahLst/>
              <a:rect l="l" t="t" r="r" b="b"/>
              <a:pathLst>
                <a:path w="1204" h="918">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w="0">
              <a:noFill/>
            </a:ln>
          </p:spPr>
          <p:style>
            <a:lnRef idx="0"/>
            <a:fillRef idx="0"/>
            <a:effectRef idx="0"/>
            <a:fontRef idx="minor"/>
          </p:style>
        </p:sp>
        <p:sp>
          <p:nvSpPr>
            <p:cNvPr id="1325" name="Google Shape;1311;p51"/>
            <p:cNvSpPr/>
            <p:nvPr/>
          </p:nvSpPr>
          <p:spPr>
            <a:xfrm rot="20854800">
              <a:off x="7716600" y="5984280"/>
              <a:ext cx="88920" cy="86040"/>
            </a:xfrm>
            <a:custGeom>
              <a:avLst/>
              <a:gdLst/>
              <a:ahLst/>
              <a:rect l="l" t="t" r="r" b="b"/>
              <a:pathLst>
                <a:path w="1561" h="1513">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w="0">
              <a:noFill/>
            </a:ln>
          </p:spPr>
          <p:style>
            <a:lnRef idx="0"/>
            <a:fillRef idx="0"/>
            <a:effectRef idx="0"/>
            <a:fontRef idx="minor"/>
          </p:style>
        </p:sp>
        <p:sp>
          <p:nvSpPr>
            <p:cNvPr id="1326" name="Google Shape;1312;p51"/>
            <p:cNvSpPr/>
            <p:nvPr/>
          </p:nvSpPr>
          <p:spPr>
            <a:xfrm rot="20854800">
              <a:off x="7484400" y="5824080"/>
              <a:ext cx="88920" cy="86040"/>
            </a:xfrm>
            <a:custGeom>
              <a:avLst/>
              <a:gdLst/>
              <a:ahLst/>
              <a:rect l="l" t="t" r="r" b="b"/>
              <a:pathLst>
                <a:path w="1561" h="1513">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w="0">
              <a:noFill/>
            </a:ln>
          </p:spPr>
          <p:style>
            <a:lnRef idx="0"/>
            <a:fillRef idx="0"/>
            <a:effectRef idx="0"/>
            <a:fontRef idx="minor"/>
          </p:style>
        </p:sp>
        <p:sp>
          <p:nvSpPr>
            <p:cNvPr id="1327" name="Google Shape;1313;p51"/>
            <p:cNvSpPr/>
            <p:nvPr/>
          </p:nvSpPr>
          <p:spPr>
            <a:xfrm rot="20854800">
              <a:off x="7989480" y="6078240"/>
              <a:ext cx="127440" cy="122760"/>
            </a:xfrm>
            <a:custGeom>
              <a:avLst/>
              <a:gdLst/>
              <a:ahLst/>
              <a:rect l="l" t="t" r="r" b="b"/>
              <a:pathLst>
                <a:path w="2239" h="2156">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w="0">
              <a:noFill/>
            </a:ln>
          </p:spPr>
          <p:style>
            <a:lnRef idx="0"/>
            <a:fillRef idx="0"/>
            <a:effectRef idx="0"/>
            <a:fontRef idx="minor"/>
          </p:style>
        </p:sp>
        <p:sp>
          <p:nvSpPr>
            <p:cNvPr id="1328" name="Google Shape;1314;p51"/>
            <p:cNvSpPr/>
            <p:nvPr/>
          </p:nvSpPr>
          <p:spPr>
            <a:xfrm rot="20854800">
              <a:off x="7193520" y="5189760"/>
              <a:ext cx="60120" cy="57600"/>
            </a:xfrm>
            <a:custGeom>
              <a:avLst/>
              <a:gdLst/>
              <a:ahLst/>
              <a:rect l="l" t="t" r="r" b="b"/>
              <a:pathLst>
                <a:path w="1060" h="1013">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w="0">
              <a:noFill/>
            </a:ln>
          </p:spPr>
          <p:style>
            <a:lnRef idx="0"/>
            <a:fillRef idx="0"/>
            <a:effectRef idx="0"/>
            <a:fontRef idx="minor"/>
          </p:style>
        </p:sp>
        <p:sp>
          <p:nvSpPr>
            <p:cNvPr id="1329" name="Google Shape;1315;p51"/>
            <p:cNvSpPr/>
            <p:nvPr/>
          </p:nvSpPr>
          <p:spPr>
            <a:xfrm rot="20854800">
              <a:off x="6992640" y="5403960"/>
              <a:ext cx="60120" cy="58320"/>
            </a:xfrm>
            <a:custGeom>
              <a:avLst/>
              <a:gdLst/>
              <a:ahLst/>
              <a:rect l="l" t="t" r="r" b="b"/>
              <a:pathLst>
                <a:path w="1061" h="1024">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w="0">
              <a:noFill/>
            </a:ln>
          </p:spPr>
          <p:style>
            <a:lnRef idx="0"/>
            <a:fillRef idx="0"/>
            <a:effectRef idx="0"/>
            <a:fontRef idx="minor"/>
          </p:style>
        </p:sp>
        <p:sp>
          <p:nvSpPr>
            <p:cNvPr id="1330" name="Google Shape;1316;p51"/>
            <p:cNvSpPr/>
            <p:nvPr/>
          </p:nvSpPr>
          <p:spPr>
            <a:xfrm rot="20854800">
              <a:off x="9512280" y="6142320"/>
              <a:ext cx="495000" cy="427680"/>
            </a:xfrm>
            <a:custGeom>
              <a:avLst/>
              <a:gdLst/>
              <a:ahLst/>
              <a:rect l="l" t="t" r="r" b="b"/>
              <a:pathLst>
                <a:path w="8669" h="749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w="0">
              <a:noFill/>
            </a:ln>
          </p:spPr>
          <p:style>
            <a:lnRef idx="0"/>
            <a:fillRef idx="0"/>
            <a:effectRef idx="0"/>
            <a:fontRef idx="minor"/>
          </p:style>
        </p:sp>
        <p:sp>
          <p:nvSpPr>
            <p:cNvPr id="1331" name="Google Shape;1317;p51"/>
            <p:cNvSpPr/>
            <p:nvPr/>
          </p:nvSpPr>
          <p:spPr>
            <a:xfrm rot="20854800">
              <a:off x="9376920" y="6369480"/>
              <a:ext cx="89640" cy="101880"/>
            </a:xfrm>
            <a:custGeom>
              <a:avLst/>
              <a:gdLst/>
              <a:ahLst/>
              <a:rect l="l" t="t" r="r" b="b"/>
              <a:pathLst>
                <a:path w="1572" h="1787">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w="0">
              <a:noFill/>
            </a:ln>
          </p:spPr>
          <p:style>
            <a:lnRef idx="0"/>
            <a:fillRef idx="0"/>
            <a:effectRef idx="0"/>
            <a:fontRef idx="minor"/>
          </p:style>
        </p:sp>
        <p:sp>
          <p:nvSpPr>
            <p:cNvPr id="1332" name="Google Shape;1318;p51"/>
            <p:cNvSpPr/>
            <p:nvPr/>
          </p:nvSpPr>
          <p:spPr>
            <a:xfrm rot="20854800">
              <a:off x="9364680" y="5950800"/>
              <a:ext cx="89640" cy="102600"/>
            </a:xfrm>
            <a:custGeom>
              <a:avLst/>
              <a:gdLst/>
              <a:ahLst/>
              <a:rect l="l" t="t" r="r" b="b"/>
              <a:pathLst>
                <a:path w="1573" h="1799">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w="0">
              <a:noFill/>
            </a:ln>
          </p:spPr>
          <p:style>
            <a:lnRef idx="0"/>
            <a:fillRef idx="0"/>
            <a:effectRef idx="0"/>
            <a:fontRef idx="minor"/>
          </p:style>
        </p:sp>
        <p:sp>
          <p:nvSpPr>
            <p:cNvPr id="1333" name="Google Shape;1319;p51"/>
            <p:cNvSpPr/>
            <p:nvPr/>
          </p:nvSpPr>
          <p:spPr>
            <a:xfrm rot="20854800">
              <a:off x="9064440" y="6311160"/>
              <a:ext cx="158760" cy="177840"/>
            </a:xfrm>
            <a:custGeom>
              <a:avLst/>
              <a:gdLst/>
              <a:ahLst/>
              <a:rect l="l" t="t" r="r" b="b"/>
              <a:pathLst>
                <a:path w="2787" h="312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w="0">
              <a:noFill/>
            </a:ln>
          </p:spPr>
          <p:style>
            <a:lnRef idx="0"/>
            <a:fillRef idx="0"/>
            <a:effectRef idx="0"/>
            <a:fontRef idx="minor"/>
          </p:style>
        </p:sp>
        <p:sp>
          <p:nvSpPr>
            <p:cNvPr id="1334" name="Google Shape;1320;p51"/>
            <p:cNvSpPr/>
            <p:nvPr/>
          </p:nvSpPr>
          <p:spPr>
            <a:xfrm rot="20854800">
              <a:off x="9384480" y="6148440"/>
              <a:ext cx="90360" cy="102600"/>
            </a:xfrm>
            <a:custGeom>
              <a:avLst/>
              <a:gdLst/>
              <a:ahLst/>
              <a:rect l="l" t="t" r="r" b="b"/>
              <a:pathLst>
                <a:path w="1585" h="1799">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w="0">
              <a:noFill/>
            </a:ln>
          </p:spPr>
          <p:style>
            <a:lnRef idx="0"/>
            <a:fillRef idx="0"/>
            <a:effectRef idx="0"/>
            <a:fontRef idx="minor"/>
          </p:style>
        </p:sp>
        <p:sp>
          <p:nvSpPr>
            <p:cNvPr id="1335" name="Google Shape;1321;p51"/>
            <p:cNvSpPr/>
            <p:nvPr/>
          </p:nvSpPr>
          <p:spPr>
            <a:xfrm rot="20854800">
              <a:off x="9528840" y="5924880"/>
              <a:ext cx="89640" cy="101880"/>
            </a:xfrm>
            <a:custGeom>
              <a:avLst/>
              <a:gdLst/>
              <a:ahLst/>
              <a:rect l="l" t="t" r="r" b="b"/>
              <a:pathLst>
                <a:path w="1573" h="1787">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w="0">
              <a:noFill/>
            </a:ln>
          </p:spPr>
          <p:style>
            <a:lnRef idx="0"/>
            <a:fillRef idx="0"/>
            <a:effectRef idx="0"/>
            <a:fontRef idx="minor"/>
          </p:style>
        </p:sp>
        <p:sp>
          <p:nvSpPr>
            <p:cNvPr id="1336" name="Google Shape;1322;p51"/>
            <p:cNvSpPr/>
            <p:nvPr/>
          </p:nvSpPr>
          <p:spPr>
            <a:xfrm rot="20854800">
              <a:off x="9501480" y="5775840"/>
              <a:ext cx="71280" cy="54720"/>
            </a:xfrm>
            <a:custGeom>
              <a:avLst/>
              <a:gdLst/>
              <a:ahLst/>
              <a:rect l="l" t="t" r="r" b="b"/>
              <a:pathLst>
                <a:path w="1251" h="965">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w="0">
              <a:noFill/>
            </a:ln>
          </p:spPr>
          <p:style>
            <a:lnRef idx="0"/>
            <a:fillRef idx="0"/>
            <a:effectRef idx="0"/>
            <a:fontRef idx="minor"/>
          </p:style>
        </p:sp>
        <p:sp>
          <p:nvSpPr>
            <p:cNvPr id="1337" name="Google Shape;1323;p51"/>
            <p:cNvSpPr/>
            <p:nvPr/>
          </p:nvSpPr>
          <p:spPr>
            <a:xfrm rot="20854800">
              <a:off x="9295560" y="5774400"/>
              <a:ext cx="71280" cy="54720"/>
            </a:xfrm>
            <a:custGeom>
              <a:avLst/>
              <a:gdLst/>
              <a:ahLst/>
              <a:rect l="l" t="t" r="r" b="b"/>
              <a:pathLst>
                <a:path w="1251" h="966">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1338" name="Google Shape;1324;p51"/>
            <p:cNvSpPr/>
            <p:nvPr/>
          </p:nvSpPr>
          <p:spPr>
            <a:xfrm rot="20854800">
              <a:off x="9210240" y="5458680"/>
              <a:ext cx="71280" cy="54000"/>
            </a:xfrm>
            <a:custGeom>
              <a:avLst/>
              <a:gdLst/>
              <a:ahLst/>
              <a:rect l="l" t="t" r="r" b="b"/>
              <a:pathLst>
                <a:path w="1252" h="954">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1339" name="Google Shape;1325;p51"/>
            <p:cNvSpPr/>
            <p:nvPr/>
          </p:nvSpPr>
          <p:spPr>
            <a:xfrm rot="20854800">
              <a:off x="9023040" y="5537520"/>
              <a:ext cx="71640" cy="54720"/>
            </a:xfrm>
            <a:custGeom>
              <a:avLst/>
              <a:gdLst/>
              <a:ahLst/>
              <a:rect l="l" t="t" r="r" b="b"/>
              <a:pathLst>
                <a:path w="1263" h="966">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w="0">
              <a:noFill/>
            </a:ln>
          </p:spPr>
          <p:style>
            <a:lnRef idx="0"/>
            <a:fillRef idx="0"/>
            <a:effectRef idx="0"/>
            <a:fontRef idx="minor"/>
          </p:style>
        </p:sp>
        <p:sp>
          <p:nvSpPr>
            <p:cNvPr id="1340" name="Google Shape;1326;p51"/>
            <p:cNvSpPr/>
            <p:nvPr/>
          </p:nvSpPr>
          <p:spPr>
            <a:xfrm rot="20854800">
              <a:off x="9263520" y="6272640"/>
              <a:ext cx="71280" cy="54000"/>
            </a:xfrm>
            <a:custGeom>
              <a:avLst/>
              <a:gdLst/>
              <a:ahLst/>
              <a:rect l="l" t="t" r="r" b="b"/>
              <a:pathLst>
                <a:path w="1251" h="954">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1341" name="Google Shape;1327;p51"/>
            <p:cNvSpPr/>
            <p:nvPr/>
          </p:nvSpPr>
          <p:spPr>
            <a:xfrm rot="20854800">
              <a:off x="8915040" y="6369480"/>
              <a:ext cx="71280" cy="54720"/>
            </a:xfrm>
            <a:custGeom>
              <a:avLst/>
              <a:gdLst/>
              <a:ahLst/>
              <a:rect l="l" t="t" r="r" b="b"/>
              <a:pathLst>
                <a:path w="1251" h="966">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1342" name="Google Shape;1328;p51"/>
            <p:cNvSpPr/>
            <p:nvPr/>
          </p:nvSpPr>
          <p:spPr>
            <a:xfrm rot="20854800">
              <a:off x="8619120" y="6328080"/>
              <a:ext cx="71280" cy="54720"/>
            </a:xfrm>
            <a:custGeom>
              <a:avLst/>
              <a:gdLst/>
              <a:ahLst/>
              <a:rect l="l" t="t" r="r" b="b"/>
              <a:pathLst>
                <a:path w="1251" h="965">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1343" name="Google Shape;1329;p51"/>
            <p:cNvSpPr/>
            <p:nvPr/>
          </p:nvSpPr>
          <p:spPr>
            <a:xfrm rot="20854800">
              <a:off x="9453600" y="6634800"/>
              <a:ext cx="71280" cy="54720"/>
            </a:xfrm>
            <a:custGeom>
              <a:avLst/>
              <a:gdLst/>
              <a:ahLst/>
              <a:rect l="l" t="t" r="r" b="b"/>
              <a:pathLst>
                <a:path w="1251" h="965">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1344" name="Google Shape;1330;p51"/>
            <p:cNvSpPr/>
            <p:nvPr/>
          </p:nvSpPr>
          <p:spPr>
            <a:xfrm rot="20854800">
              <a:off x="7692840" y="4653360"/>
              <a:ext cx="68400" cy="52560"/>
            </a:xfrm>
            <a:custGeom>
              <a:avLst/>
              <a:gdLst/>
              <a:ahLst/>
              <a:rect l="l" t="t" r="r" b="b"/>
              <a:pathLst>
                <a:path w="1203" h="929">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1345" name="Google Shape;1331;p51"/>
            <p:cNvSpPr/>
            <p:nvPr/>
          </p:nvSpPr>
          <p:spPr>
            <a:xfrm rot="20854800">
              <a:off x="7245000" y="4732560"/>
              <a:ext cx="181440" cy="140400"/>
            </a:xfrm>
            <a:custGeom>
              <a:avLst/>
              <a:gdLst/>
              <a:ahLst/>
              <a:rect l="l" t="t" r="r" b="b"/>
              <a:pathLst>
                <a:path w="3180" h="2465">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w="0">
              <a:noFill/>
            </a:ln>
          </p:spPr>
          <p:style>
            <a:lnRef idx="0"/>
            <a:fillRef idx="0"/>
            <a:effectRef idx="0"/>
            <a:fontRef idx="minor"/>
          </p:style>
        </p:sp>
        <p:sp>
          <p:nvSpPr>
            <p:cNvPr id="1346" name="Google Shape;1332;p51"/>
            <p:cNvSpPr/>
            <p:nvPr/>
          </p:nvSpPr>
          <p:spPr>
            <a:xfrm rot="20854800">
              <a:off x="6936840" y="5035320"/>
              <a:ext cx="68400" cy="52560"/>
            </a:xfrm>
            <a:custGeom>
              <a:avLst/>
              <a:gdLst/>
              <a:ahLst/>
              <a:rect l="l" t="t" r="r" b="b"/>
              <a:pathLst>
                <a:path w="1203" h="929">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1347" name="Google Shape;1333;p51"/>
            <p:cNvSpPr/>
            <p:nvPr/>
          </p:nvSpPr>
          <p:spPr>
            <a:xfrm rot="20854800">
              <a:off x="6699960" y="5414400"/>
              <a:ext cx="68400" cy="52200"/>
            </a:xfrm>
            <a:custGeom>
              <a:avLst/>
              <a:gdLst/>
              <a:ahLst/>
              <a:rect l="l" t="t" r="r" b="b"/>
              <a:pathLst>
                <a:path w="1203" h="917">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w="0">
              <a:noFill/>
            </a:ln>
          </p:spPr>
          <p:style>
            <a:lnRef idx="0"/>
            <a:fillRef idx="0"/>
            <a:effectRef idx="0"/>
            <a:fontRef idx="minor"/>
          </p:style>
        </p:sp>
        <p:sp>
          <p:nvSpPr>
            <p:cNvPr id="1348" name="Google Shape;1334;p51"/>
            <p:cNvSpPr/>
            <p:nvPr/>
          </p:nvSpPr>
          <p:spPr>
            <a:xfrm rot="20854800">
              <a:off x="6939720" y="5693040"/>
              <a:ext cx="68400" cy="52200"/>
            </a:xfrm>
            <a:custGeom>
              <a:avLst/>
              <a:gdLst/>
              <a:ahLst/>
              <a:rect l="l" t="t" r="r" b="b"/>
              <a:pathLst>
                <a:path w="1203" h="918">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w="0">
              <a:noFill/>
            </a:ln>
          </p:spPr>
          <p:style>
            <a:lnRef idx="0"/>
            <a:fillRef idx="0"/>
            <a:effectRef idx="0"/>
            <a:fontRef idx="minor"/>
          </p:style>
        </p:sp>
        <p:sp>
          <p:nvSpPr>
            <p:cNvPr id="1349" name="Google Shape;1335;p51"/>
            <p:cNvSpPr/>
            <p:nvPr/>
          </p:nvSpPr>
          <p:spPr>
            <a:xfrm rot="20854800">
              <a:off x="6496200" y="5660640"/>
              <a:ext cx="68400" cy="52560"/>
            </a:xfrm>
            <a:custGeom>
              <a:avLst/>
              <a:gdLst/>
              <a:ahLst/>
              <a:rect l="l" t="t" r="r" b="b"/>
              <a:pathLst>
                <a:path w="1203" h="929">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w="0">
              <a:noFill/>
            </a:ln>
          </p:spPr>
          <p:style>
            <a:lnRef idx="0"/>
            <a:fillRef idx="0"/>
            <a:effectRef idx="0"/>
            <a:fontRef idx="minor"/>
          </p:style>
        </p:sp>
        <p:sp>
          <p:nvSpPr>
            <p:cNvPr id="1350" name="Google Shape;1336;p51"/>
            <p:cNvSpPr/>
            <p:nvPr/>
          </p:nvSpPr>
          <p:spPr>
            <a:xfrm rot="20854800">
              <a:off x="7121880" y="4708800"/>
              <a:ext cx="59760" cy="58320"/>
            </a:xfrm>
            <a:custGeom>
              <a:avLst/>
              <a:gdLst/>
              <a:ahLst/>
              <a:rect l="l" t="t" r="r" b="b"/>
              <a:pathLst>
                <a:path w="1049" h="1025">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w="0">
              <a:noFill/>
            </a:ln>
          </p:spPr>
          <p:style>
            <a:lnRef idx="0"/>
            <a:fillRef idx="0"/>
            <a:effectRef idx="0"/>
            <a:fontRef idx="minor"/>
          </p:style>
        </p:sp>
        <p:sp>
          <p:nvSpPr>
            <p:cNvPr id="1351" name="Google Shape;1337;p51"/>
            <p:cNvSpPr/>
            <p:nvPr/>
          </p:nvSpPr>
          <p:spPr>
            <a:xfrm rot="20854800">
              <a:off x="6774480" y="5081400"/>
              <a:ext cx="60120" cy="58320"/>
            </a:xfrm>
            <a:custGeom>
              <a:avLst/>
              <a:gdLst/>
              <a:ahLst/>
              <a:rect l="l" t="t" r="r" b="b"/>
              <a:pathLst>
                <a:path w="1061" h="1025">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w="0">
              <a:noFill/>
            </a:ln>
          </p:spPr>
          <p:style>
            <a:lnRef idx="0"/>
            <a:fillRef idx="0"/>
            <a:effectRef idx="0"/>
            <a:fontRef idx="minor"/>
          </p:style>
        </p:sp>
        <p:sp>
          <p:nvSpPr>
            <p:cNvPr id="1352" name="Google Shape;1338;p51"/>
            <p:cNvSpPr/>
            <p:nvPr/>
          </p:nvSpPr>
          <p:spPr>
            <a:xfrm rot="20854800">
              <a:off x="7137360" y="6019200"/>
              <a:ext cx="60120" cy="57600"/>
            </a:xfrm>
            <a:custGeom>
              <a:avLst/>
              <a:gdLst/>
              <a:ahLst/>
              <a:rect l="l" t="t" r="r" b="b"/>
              <a:pathLst>
                <a:path w="1061" h="1013">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w="0">
              <a:noFill/>
            </a:ln>
          </p:spPr>
          <p:style>
            <a:lnRef idx="0"/>
            <a:fillRef idx="0"/>
            <a:effectRef idx="0"/>
            <a:fontRef idx="minor"/>
          </p:style>
        </p:sp>
        <p:sp>
          <p:nvSpPr>
            <p:cNvPr id="1353" name="Google Shape;1339;p51"/>
            <p:cNvSpPr/>
            <p:nvPr/>
          </p:nvSpPr>
          <p:spPr>
            <a:xfrm rot="20854800">
              <a:off x="7380000" y="4417200"/>
              <a:ext cx="60120" cy="57600"/>
            </a:xfrm>
            <a:custGeom>
              <a:avLst/>
              <a:gdLst/>
              <a:ahLst/>
              <a:rect l="l" t="t" r="r" b="b"/>
              <a:pathLst>
                <a:path w="1060" h="1013">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w="0">
              <a:noFill/>
            </a:ln>
          </p:spPr>
          <p:style>
            <a:lnRef idx="0"/>
            <a:fillRef idx="0"/>
            <a:effectRef idx="0"/>
            <a:fontRef idx="minor"/>
          </p:style>
        </p:sp>
        <p:sp>
          <p:nvSpPr>
            <p:cNvPr id="1354" name="Google Shape;1340;p51"/>
            <p:cNvSpPr/>
            <p:nvPr/>
          </p:nvSpPr>
          <p:spPr>
            <a:xfrm rot="20854800">
              <a:off x="7646760" y="4069080"/>
              <a:ext cx="60120" cy="57600"/>
            </a:xfrm>
            <a:custGeom>
              <a:avLst/>
              <a:gdLst/>
              <a:ahLst/>
              <a:rect l="l" t="t" r="r" b="b"/>
              <a:pathLst>
                <a:path w="1060" h="1013">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1355" name="Google Shape;1341;p51"/>
            <p:cNvSpPr/>
            <p:nvPr/>
          </p:nvSpPr>
          <p:spPr>
            <a:xfrm rot="20854800">
              <a:off x="7018560" y="4395600"/>
              <a:ext cx="60120" cy="57600"/>
            </a:xfrm>
            <a:custGeom>
              <a:avLst/>
              <a:gdLst/>
              <a:ahLst/>
              <a:rect l="l" t="t" r="r" b="b"/>
              <a:pathLst>
                <a:path w="1060" h="1014">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w="0">
              <a:noFill/>
            </a:ln>
          </p:spPr>
          <p:style>
            <a:lnRef idx="0"/>
            <a:fillRef idx="0"/>
            <a:effectRef idx="0"/>
            <a:fontRef idx="minor"/>
          </p:style>
        </p:sp>
        <p:sp>
          <p:nvSpPr>
            <p:cNvPr id="1356" name="Google Shape;1342;p51"/>
            <p:cNvSpPr/>
            <p:nvPr/>
          </p:nvSpPr>
          <p:spPr>
            <a:xfrm rot="20854800">
              <a:off x="6927840" y="4718160"/>
              <a:ext cx="59400" cy="57600"/>
            </a:xfrm>
            <a:custGeom>
              <a:avLst/>
              <a:gdLst/>
              <a:ahLst/>
              <a:rect l="l" t="t" r="r" b="b"/>
              <a:pathLst>
                <a:path w="1048" h="1013">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1357" name="Google Shape;1343;p51"/>
            <p:cNvSpPr/>
            <p:nvPr/>
          </p:nvSpPr>
          <p:spPr>
            <a:xfrm rot="20854800">
              <a:off x="6401520" y="5184360"/>
              <a:ext cx="60120" cy="57600"/>
            </a:xfrm>
            <a:custGeom>
              <a:avLst/>
              <a:gdLst/>
              <a:ahLst/>
              <a:rect l="l" t="t" r="r" b="b"/>
              <a:pathLst>
                <a:path w="1061" h="1013">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w="0">
              <a:noFill/>
            </a:ln>
          </p:spPr>
          <p:style>
            <a:lnRef idx="0"/>
            <a:fillRef idx="0"/>
            <a:effectRef idx="0"/>
            <a:fontRef idx="minor"/>
          </p:style>
        </p:sp>
        <p:sp>
          <p:nvSpPr>
            <p:cNvPr id="1358" name="Google Shape;1344;p51"/>
            <p:cNvSpPr/>
            <p:nvPr/>
          </p:nvSpPr>
          <p:spPr>
            <a:xfrm rot="20854800">
              <a:off x="8485920" y="4908960"/>
              <a:ext cx="88200" cy="86040"/>
            </a:xfrm>
            <a:custGeom>
              <a:avLst/>
              <a:gdLst/>
              <a:ahLst/>
              <a:rect l="l" t="t" r="r" b="b"/>
              <a:pathLst>
                <a:path w="1549" h="1514">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1359" name="Google Shape;1345;p51"/>
            <p:cNvSpPr/>
            <p:nvPr/>
          </p:nvSpPr>
          <p:spPr>
            <a:xfrm rot="20854800">
              <a:off x="7551360" y="6238800"/>
              <a:ext cx="88920" cy="86040"/>
            </a:xfrm>
            <a:custGeom>
              <a:avLst/>
              <a:gdLst/>
              <a:ahLst/>
              <a:rect l="l" t="t" r="r" b="b"/>
              <a:pathLst>
                <a:path w="1561" h="1513">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1360" name="Google Shape;1346;p51"/>
            <p:cNvSpPr/>
            <p:nvPr/>
          </p:nvSpPr>
          <p:spPr>
            <a:xfrm rot="20854800">
              <a:off x="8507880" y="4374360"/>
              <a:ext cx="68400" cy="52200"/>
            </a:xfrm>
            <a:custGeom>
              <a:avLst/>
              <a:gdLst/>
              <a:ahLst/>
              <a:rect l="l" t="t" r="r" b="b"/>
              <a:pathLst>
                <a:path w="1203" h="918">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w="0">
              <a:noFill/>
            </a:ln>
          </p:spPr>
          <p:style>
            <a:lnRef idx="0"/>
            <a:fillRef idx="0"/>
            <a:effectRef idx="0"/>
            <a:fontRef idx="minor"/>
          </p:style>
        </p:sp>
        <p:sp>
          <p:nvSpPr>
            <p:cNvPr id="1361" name="Google Shape;1347;p51"/>
            <p:cNvSpPr/>
            <p:nvPr/>
          </p:nvSpPr>
          <p:spPr>
            <a:xfrm rot="20854800">
              <a:off x="8162640" y="4309560"/>
              <a:ext cx="68400" cy="52920"/>
            </a:xfrm>
            <a:custGeom>
              <a:avLst/>
              <a:gdLst/>
              <a:ahLst/>
              <a:rect l="l" t="t" r="r" b="b"/>
              <a:pathLst>
                <a:path w="1204" h="93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1362" name="Google Shape;1348;p51"/>
            <p:cNvSpPr/>
            <p:nvPr/>
          </p:nvSpPr>
          <p:spPr>
            <a:xfrm rot="20854800">
              <a:off x="7893360" y="4266360"/>
              <a:ext cx="68400" cy="52560"/>
            </a:xfrm>
            <a:custGeom>
              <a:avLst/>
              <a:gdLst/>
              <a:ahLst/>
              <a:rect l="l" t="t" r="r" b="b"/>
              <a:pathLst>
                <a:path w="1204" h="929">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w="0">
              <a:noFill/>
            </a:ln>
          </p:spPr>
          <p:style>
            <a:lnRef idx="0"/>
            <a:fillRef idx="0"/>
            <a:effectRef idx="0"/>
            <a:fontRef idx="minor"/>
          </p:style>
        </p:sp>
        <p:sp>
          <p:nvSpPr>
            <p:cNvPr id="1363" name="Google Shape;1349;p51"/>
            <p:cNvSpPr/>
            <p:nvPr/>
          </p:nvSpPr>
          <p:spPr>
            <a:xfrm rot="20854800">
              <a:off x="7887600" y="5910120"/>
              <a:ext cx="41760" cy="49320"/>
            </a:xfrm>
            <a:custGeom>
              <a:avLst/>
              <a:gdLst/>
              <a:ahLst/>
              <a:rect l="l" t="t" r="r" b="b"/>
              <a:pathLst>
                <a:path w="739" h="87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w="0">
              <a:noFill/>
            </a:ln>
          </p:spPr>
          <p:style>
            <a:lnRef idx="0"/>
            <a:fillRef idx="0"/>
            <a:effectRef idx="0"/>
            <a:fontRef idx="minor"/>
          </p:style>
        </p:sp>
        <p:sp>
          <p:nvSpPr>
            <p:cNvPr id="1364" name="Google Shape;1350;p51"/>
            <p:cNvSpPr/>
            <p:nvPr/>
          </p:nvSpPr>
          <p:spPr>
            <a:xfrm rot="20854800">
              <a:off x="8085600" y="6385320"/>
              <a:ext cx="68400" cy="52920"/>
            </a:xfrm>
            <a:custGeom>
              <a:avLst/>
              <a:gdLst/>
              <a:ahLst/>
              <a:rect l="l" t="t" r="r" b="b"/>
              <a:pathLst>
                <a:path w="1204" h="93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w="0">
              <a:noFill/>
            </a:ln>
          </p:spPr>
          <p:style>
            <a:lnRef idx="0"/>
            <a:fillRef idx="0"/>
            <a:effectRef idx="0"/>
            <a:fontRef idx="minor"/>
          </p:style>
        </p:sp>
        <p:sp>
          <p:nvSpPr>
            <p:cNvPr id="1365" name="Google Shape;1351;p51"/>
            <p:cNvSpPr/>
            <p:nvPr/>
          </p:nvSpPr>
          <p:spPr>
            <a:xfrm rot="20854800">
              <a:off x="8406720" y="4633560"/>
              <a:ext cx="68400" cy="52920"/>
            </a:xfrm>
            <a:custGeom>
              <a:avLst/>
              <a:gdLst/>
              <a:ahLst/>
              <a:rect l="l" t="t" r="r" b="b"/>
              <a:pathLst>
                <a:path w="1204" h="93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366" name="Google Shape;1352;p51"/>
            <p:cNvSpPr/>
            <p:nvPr/>
          </p:nvSpPr>
          <p:spPr>
            <a:xfrm rot="20854800">
              <a:off x="7796880" y="4493160"/>
              <a:ext cx="68400" cy="52200"/>
            </a:xfrm>
            <a:custGeom>
              <a:avLst/>
              <a:gdLst/>
              <a:ahLst/>
              <a:rect l="l" t="t" r="r" b="b"/>
              <a:pathLst>
                <a:path w="1203" h="918">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1367" name="Google Shape;1353;p51"/>
            <p:cNvSpPr/>
            <p:nvPr/>
          </p:nvSpPr>
          <p:spPr>
            <a:xfrm rot="20854800">
              <a:off x="7121880" y="3886560"/>
              <a:ext cx="68400" cy="52200"/>
            </a:xfrm>
            <a:custGeom>
              <a:avLst/>
              <a:gdLst/>
              <a:ahLst/>
              <a:rect l="l" t="t" r="r" b="b"/>
              <a:pathLst>
                <a:path w="1203" h="918">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w="0">
              <a:noFill/>
            </a:ln>
          </p:spPr>
          <p:style>
            <a:lnRef idx="0"/>
            <a:fillRef idx="0"/>
            <a:effectRef idx="0"/>
            <a:fontRef idx="minor"/>
          </p:style>
        </p:sp>
        <p:sp>
          <p:nvSpPr>
            <p:cNvPr id="1368" name="Google Shape;1354;p51"/>
            <p:cNvSpPr/>
            <p:nvPr/>
          </p:nvSpPr>
          <p:spPr>
            <a:xfrm rot="20854800">
              <a:off x="8072640" y="3824280"/>
              <a:ext cx="68400" cy="52200"/>
            </a:xfrm>
            <a:custGeom>
              <a:avLst/>
              <a:gdLst/>
              <a:ahLst/>
              <a:rect l="l" t="t" r="r" b="b"/>
              <a:pathLst>
                <a:path w="1204" h="918">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w="0">
              <a:noFill/>
            </a:ln>
          </p:spPr>
          <p:style>
            <a:lnRef idx="0"/>
            <a:fillRef idx="0"/>
            <a:effectRef idx="0"/>
            <a:fontRef idx="minor"/>
          </p:style>
        </p:sp>
        <p:sp>
          <p:nvSpPr>
            <p:cNvPr id="1369" name="Google Shape;1355;p51"/>
            <p:cNvSpPr/>
            <p:nvPr/>
          </p:nvSpPr>
          <p:spPr>
            <a:xfrm rot="20854800">
              <a:off x="6379920" y="4222440"/>
              <a:ext cx="68400" cy="52200"/>
            </a:xfrm>
            <a:custGeom>
              <a:avLst/>
              <a:gdLst/>
              <a:ahLst/>
              <a:rect l="l" t="t" r="r" b="b"/>
              <a:pathLst>
                <a:path w="1203" h="917">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w="0">
              <a:noFill/>
            </a:ln>
          </p:spPr>
          <p:style>
            <a:lnRef idx="0"/>
            <a:fillRef idx="0"/>
            <a:effectRef idx="0"/>
            <a:fontRef idx="minor"/>
          </p:style>
        </p:sp>
        <p:sp>
          <p:nvSpPr>
            <p:cNvPr id="1370" name="Google Shape;1356;p51"/>
            <p:cNvSpPr/>
            <p:nvPr/>
          </p:nvSpPr>
          <p:spPr>
            <a:xfrm rot="20854800">
              <a:off x="6731280" y="5798520"/>
              <a:ext cx="26280" cy="25560"/>
            </a:xfrm>
            <a:custGeom>
              <a:avLst/>
              <a:gdLst/>
              <a:ahLst/>
              <a:rect l="l" t="t" r="r" b="b"/>
              <a:pathLst>
                <a:path w="465" h="453">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w="0">
              <a:noFill/>
            </a:ln>
          </p:spPr>
          <p:style>
            <a:lnRef idx="0"/>
            <a:fillRef idx="0"/>
            <a:effectRef idx="0"/>
            <a:fontRef idx="minor"/>
          </p:style>
        </p:sp>
        <p:sp>
          <p:nvSpPr>
            <p:cNvPr id="1371" name="Google Shape;1357;p51"/>
            <p:cNvSpPr/>
            <p:nvPr/>
          </p:nvSpPr>
          <p:spPr>
            <a:xfrm rot="20854800">
              <a:off x="6738840" y="4726080"/>
              <a:ext cx="26280" cy="24840"/>
            </a:xfrm>
            <a:custGeom>
              <a:avLst/>
              <a:gdLst/>
              <a:ahLst/>
              <a:rect l="l" t="t" r="r" b="b"/>
              <a:pathLst>
                <a:path w="465" h="441">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w="0">
              <a:noFill/>
            </a:ln>
          </p:spPr>
          <p:style>
            <a:lnRef idx="0"/>
            <a:fillRef idx="0"/>
            <a:effectRef idx="0"/>
            <a:fontRef idx="minor"/>
          </p:style>
        </p:sp>
        <p:sp>
          <p:nvSpPr>
            <p:cNvPr id="1372" name="Google Shape;1358;p51"/>
            <p:cNvSpPr/>
            <p:nvPr/>
          </p:nvSpPr>
          <p:spPr>
            <a:xfrm rot="20854800">
              <a:off x="7354080" y="4068720"/>
              <a:ext cx="26280" cy="24840"/>
            </a:xfrm>
            <a:custGeom>
              <a:avLst/>
              <a:gdLst/>
              <a:ahLst/>
              <a:rect l="l" t="t" r="r" b="b"/>
              <a:pathLst>
                <a:path w="466" h="442">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w="0">
              <a:noFill/>
            </a:ln>
          </p:spPr>
          <p:style>
            <a:lnRef idx="0"/>
            <a:fillRef idx="0"/>
            <a:effectRef idx="0"/>
            <a:fontRef idx="minor"/>
          </p:style>
        </p:sp>
        <p:sp>
          <p:nvSpPr>
            <p:cNvPr id="1373" name="Google Shape;1359;p51"/>
            <p:cNvSpPr/>
            <p:nvPr/>
          </p:nvSpPr>
          <p:spPr>
            <a:xfrm rot="20854800">
              <a:off x="7239960" y="4975920"/>
              <a:ext cx="26280" cy="24840"/>
            </a:xfrm>
            <a:custGeom>
              <a:avLst/>
              <a:gdLst/>
              <a:ahLst/>
              <a:rect l="l" t="t" r="r" b="b"/>
              <a:pathLst>
                <a:path w="465" h="442">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1374" name="Google Shape;1360;p51"/>
            <p:cNvSpPr/>
            <p:nvPr/>
          </p:nvSpPr>
          <p:spPr>
            <a:xfrm rot="20854800">
              <a:off x="7467480" y="4651920"/>
              <a:ext cx="26280" cy="25560"/>
            </a:xfrm>
            <a:custGeom>
              <a:avLst/>
              <a:gdLst/>
              <a:ahLst/>
              <a:rect l="l" t="t" r="r" b="b"/>
              <a:pathLst>
                <a:path w="466" h="454">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w="0">
              <a:noFill/>
            </a:ln>
          </p:spPr>
          <p:style>
            <a:lnRef idx="0"/>
            <a:fillRef idx="0"/>
            <a:effectRef idx="0"/>
            <a:fontRef idx="minor"/>
          </p:style>
        </p:sp>
        <p:sp>
          <p:nvSpPr>
            <p:cNvPr id="1375" name="Google Shape;1361;p51"/>
            <p:cNvSpPr/>
            <p:nvPr/>
          </p:nvSpPr>
          <p:spPr>
            <a:xfrm rot="20854800">
              <a:off x="7420680" y="4943520"/>
              <a:ext cx="26280" cy="24840"/>
            </a:xfrm>
            <a:custGeom>
              <a:avLst/>
              <a:gdLst/>
              <a:ahLst/>
              <a:rect l="l" t="t" r="r" b="b"/>
              <a:pathLst>
                <a:path w="466" h="442">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w="0">
              <a:noFill/>
            </a:ln>
          </p:spPr>
          <p:style>
            <a:lnRef idx="0"/>
            <a:fillRef idx="0"/>
            <a:effectRef idx="0"/>
            <a:fontRef idx="minor"/>
          </p:style>
        </p:sp>
        <p:sp>
          <p:nvSpPr>
            <p:cNvPr id="1376" name="Google Shape;1362;p51"/>
            <p:cNvSpPr/>
            <p:nvPr/>
          </p:nvSpPr>
          <p:spPr>
            <a:xfrm rot="20854800">
              <a:off x="6597360" y="5077080"/>
              <a:ext cx="26280" cy="24840"/>
            </a:xfrm>
            <a:custGeom>
              <a:avLst/>
              <a:gdLst/>
              <a:ahLst/>
              <a:rect l="l" t="t" r="r" b="b"/>
              <a:pathLst>
                <a:path w="465" h="441">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1377" name="Google Shape;1363;p51"/>
            <p:cNvSpPr/>
            <p:nvPr/>
          </p:nvSpPr>
          <p:spPr>
            <a:xfrm rot="20854800">
              <a:off x="6615360" y="4352400"/>
              <a:ext cx="26280" cy="25560"/>
            </a:xfrm>
            <a:custGeom>
              <a:avLst/>
              <a:gdLst/>
              <a:ahLst/>
              <a:rect l="l" t="t" r="r" b="b"/>
              <a:pathLst>
                <a:path w="466" h="453">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w="0">
              <a:noFill/>
            </a:ln>
          </p:spPr>
          <p:style>
            <a:lnRef idx="0"/>
            <a:fillRef idx="0"/>
            <a:effectRef idx="0"/>
            <a:fontRef idx="minor"/>
          </p:style>
        </p:sp>
        <p:sp>
          <p:nvSpPr>
            <p:cNvPr id="1378" name="Google Shape;1364;p51"/>
            <p:cNvSpPr/>
            <p:nvPr/>
          </p:nvSpPr>
          <p:spPr>
            <a:xfrm rot="20854800">
              <a:off x="6693840" y="4623120"/>
              <a:ext cx="26280" cy="24840"/>
            </a:xfrm>
            <a:custGeom>
              <a:avLst/>
              <a:gdLst/>
              <a:ahLst/>
              <a:rect l="l" t="t" r="r" b="b"/>
              <a:pathLst>
                <a:path w="465" h="441">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w="0">
              <a:noFill/>
            </a:ln>
          </p:spPr>
          <p:style>
            <a:lnRef idx="0"/>
            <a:fillRef idx="0"/>
            <a:effectRef idx="0"/>
            <a:fontRef idx="minor"/>
          </p:style>
        </p:sp>
        <p:sp>
          <p:nvSpPr>
            <p:cNvPr id="1379" name="Google Shape;1365;p51"/>
            <p:cNvSpPr/>
            <p:nvPr/>
          </p:nvSpPr>
          <p:spPr>
            <a:xfrm rot="20854800">
              <a:off x="6605640" y="4728960"/>
              <a:ext cx="26280" cy="24840"/>
            </a:xfrm>
            <a:custGeom>
              <a:avLst/>
              <a:gdLst/>
              <a:ahLst/>
              <a:rect l="l" t="t" r="r" b="b"/>
              <a:pathLst>
                <a:path w="465" h="442">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w="0">
              <a:noFill/>
            </a:ln>
          </p:spPr>
          <p:style>
            <a:lnRef idx="0"/>
            <a:fillRef idx="0"/>
            <a:effectRef idx="0"/>
            <a:fontRef idx="minor"/>
          </p:style>
        </p:sp>
        <p:sp>
          <p:nvSpPr>
            <p:cNvPr id="1380" name="Google Shape;1366;p51"/>
            <p:cNvSpPr/>
            <p:nvPr/>
          </p:nvSpPr>
          <p:spPr>
            <a:xfrm rot="20854800">
              <a:off x="6512040" y="5049720"/>
              <a:ext cx="26280" cy="24840"/>
            </a:xfrm>
            <a:custGeom>
              <a:avLst/>
              <a:gdLst/>
              <a:ahLst/>
              <a:rect l="l" t="t" r="r" b="b"/>
              <a:pathLst>
                <a:path w="465" h="441">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w="0">
              <a:noFill/>
            </a:ln>
          </p:spPr>
          <p:style>
            <a:lnRef idx="0"/>
            <a:fillRef idx="0"/>
            <a:effectRef idx="0"/>
            <a:fontRef idx="minor"/>
          </p:style>
        </p:sp>
        <p:sp>
          <p:nvSpPr>
            <p:cNvPr id="1381" name="Google Shape;1367;p51"/>
            <p:cNvSpPr/>
            <p:nvPr/>
          </p:nvSpPr>
          <p:spPr>
            <a:xfrm rot="20854800">
              <a:off x="6580440" y="5153760"/>
              <a:ext cx="26280" cy="24840"/>
            </a:xfrm>
            <a:custGeom>
              <a:avLst/>
              <a:gdLst/>
              <a:ahLst/>
              <a:rect l="l" t="t" r="r" b="b"/>
              <a:pathLst>
                <a:path w="465" h="441">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w="0">
              <a:noFill/>
            </a:ln>
          </p:spPr>
          <p:style>
            <a:lnRef idx="0"/>
            <a:fillRef idx="0"/>
            <a:effectRef idx="0"/>
            <a:fontRef idx="minor"/>
          </p:style>
        </p:sp>
        <p:sp>
          <p:nvSpPr>
            <p:cNvPr id="1382" name="Google Shape;1368;p51"/>
            <p:cNvSpPr/>
            <p:nvPr/>
          </p:nvSpPr>
          <p:spPr>
            <a:xfrm rot="20854800">
              <a:off x="8021160" y="3844800"/>
              <a:ext cx="26280" cy="24840"/>
            </a:xfrm>
            <a:custGeom>
              <a:avLst/>
              <a:gdLst/>
              <a:ahLst/>
              <a:rect l="l" t="t" r="r" b="b"/>
              <a:pathLst>
                <a:path w="465" h="442">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w="0">
              <a:noFill/>
            </a:ln>
          </p:spPr>
          <p:style>
            <a:lnRef idx="0"/>
            <a:fillRef idx="0"/>
            <a:effectRef idx="0"/>
            <a:fontRef idx="minor"/>
          </p:style>
        </p:sp>
        <p:sp>
          <p:nvSpPr>
            <p:cNvPr id="1383" name="Google Shape;1369;p51"/>
            <p:cNvSpPr/>
            <p:nvPr/>
          </p:nvSpPr>
          <p:spPr>
            <a:xfrm rot="20854800">
              <a:off x="7868160" y="4250160"/>
              <a:ext cx="26280" cy="24840"/>
            </a:xfrm>
            <a:custGeom>
              <a:avLst/>
              <a:gdLst/>
              <a:ahLst/>
              <a:rect l="l" t="t" r="r" b="b"/>
              <a:pathLst>
                <a:path w="465" h="442">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w="0">
              <a:noFill/>
            </a:ln>
          </p:spPr>
          <p:style>
            <a:lnRef idx="0"/>
            <a:fillRef idx="0"/>
            <a:effectRef idx="0"/>
            <a:fontRef idx="minor"/>
          </p:style>
        </p:sp>
        <p:sp>
          <p:nvSpPr>
            <p:cNvPr id="1384" name="Google Shape;1370;p51"/>
            <p:cNvSpPr/>
            <p:nvPr/>
          </p:nvSpPr>
          <p:spPr>
            <a:xfrm rot="20854800">
              <a:off x="7731360" y="4224960"/>
              <a:ext cx="26280" cy="24840"/>
            </a:xfrm>
            <a:custGeom>
              <a:avLst/>
              <a:gdLst/>
              <a:ahLst/>
              <a:rect l="l" t="t" r="r" b="b"/>
              <a:pathLst>
                <a:path w="466" h="441">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w="0">
              <a:noFill/>
            </a:ln>
          </p:spPr>
          <p:style>
            <a:lnRef idx="0"/>
            <a:fillRef idx="0"/>
            <a:effectRef idx="0"/>
            <a:fontRef idx="minor"/>
          </p:style>
        </p:sp>
        <p:sp>
          <p:nvSpPr>
            <p:cNvPr id="1385" name="Google Shape;1371;p51"/>
            <p:cNvSpPr/>
            <p:nvPr/>
          </p:nvSpPr>
          <p:spPr>
            <a:xfrm rot="20854800">
              <a:off x="6765480" y="6030000"/>
              <a:ext cx="26280" cy="24840"/>
            </a:xfrm>
            <a:custGeom>
              <a:avLst/>
              <a:gdLst/>
              <a:ahLst/>
              <a:rect l="l" t="t" r="r" b="b"/>
              <a:pathLst>
                <a:path w="465" h="442">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w="0">
              <a:noFill/>
            </a:ln>
          </p:spPr>
          <p:style>
            <a:lnRef idx="0"/>
            <a:fillRef idx="0"/>
            <a:effectRef idx="0"/>
            <a:fontRef idx="minor"/>
          </p:style>
        </p:sp>
        <p:sp>
          <p:nvSpPr>
            <p:cNvPr id="1386" name="Google Shape;1372;p51"/>
            <p:cNvSpPr/>
            <p:nvPr/>
          </p:nvSpPr>
          <p:spPr>
            <a:xfrm rot="20854800">
              <a:off x="6389280" y="5855040"/>
              <a:ext cx="26280" cy="24840"/>
            </a:xfrm>
            <a:custGeom>
              <a:avLst/>
              <a:gdLst/>
              <a:ahLst/>
              <a:rect l="l" t="t" r="r" b="b"/>
              <a:pathLst>
                <a:path w="466" h="442">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w="0">
              <a:noFill/>
            </a:ln>
          </p:spPr>
          <p:style>
            <a:lnRef idx="0"/>
            <a:fillRef idx="0"/>
            <a:effectRef idx="0"/>
            <a:fontRef idx="minor"/>
          </p:style>
        </p:sp>
        <p:sp>
          <p:nvSpPr>
            <p:cNvPr id="1387" name="Google Shape;1373;p51"/>
            <p:cNvSpPr/>
            <p:nvPr/>
          </p:nvSpPr>
          <p:spPr>
            <a:xfrm rot="20854800">
              <a:off x="6272640" y="4794480"/>
              <a:ext cx="26280" cy="24840"/>
            </a:xfrm>
            <a:custGeom>
              <a:avLst/>
              <a:gdLst/>
              <a:ahLst/>
              <a:rect l="l" t="t" r="r" b="b"/>
              <a:pathLst>
                <a:path w="466" h="442">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w="0">
              <a:noFill/>
            </a:ln>
          </p:spPr>
          <p:style>
            <a:lnRef idx="0"/>
            <a:fillRef idx="0"/>
            <a:effectRef idx="0"/>
            <a:fontRef idx="minor"/>
          </p:style>
        </p:sp>
        <p:sp>
          <p:nvSpPr>
            <p:cNvPr id="1388" name="Google Shape;1374;p51"/>
            <p:cNvSpPr/>
            <p:nvPr/>
          </p:nvSpPr>
          <p:spPr>
            <a:xfrm rot="20854800">
              <a:off x="7072920" y="5294160"/>
              <a:ext cx="26280" cy="24840"/>
            </a:xfrm>
            <a:custGeom>
              <a:avLst/>
              <a:gdLst/>
              <a:ahLst/>
              <a:rect l="l" t="t" r="r" b="b"/>
              <a:pathLst>
                <a:path w="465" h="442">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w="0">
              <a:noFill/>
            </a:ln>
          </p:spPr>
          <p:style>
            <a:lnRef idx="0"/>
            <a:fillRef idx="0"/>
            <a:effectRef idx="0"/>
            <a:fontRef idx="minor"/>
          </p:style>
        </p:sp>
        <p:sp>
          <p:nvSpPr>
            <p:cNvPr id="1389" name="Google Shape;1375;p51"/>
            <p:cNvSpPr/>
            <p:nvPr/>
          </p:nvSpPr>
          <p:spPr>
            <a:xfrm rot="20854800">
              <a:off x="8191080" y="4648320"/>
              <a:ext cx="26280" cy="25560"/>
            </a:xfrm>
            <a:custGeom>
              <a:avLst/>
              <a:gdLst/>
              <a:ahLst/>
              <a:rect l="l" t="t" r="r" b="b"/>
              <a:pathLst>
                <a:path w="465" h="454">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w="0">
              <a:noFill/>
            </a:ln>
          </p:spPr>
          <p:style>
            <a:lnRef idx="0"/>
            <a:fillRef idx="0"/>
            <a:effectRef idx="0"/>
            <a:fontRef idx="minor"/>
          </p:style>
        </p:sp>
        <p:sp>
          <p:nvSpPr>
            <p:cNvPr id="1390" name="Google Shape;1376;p51"/>
            <p:cNvSpPr/>
            <p:nvPr/>
          </p:nvSpPr>
          <p:spPr>
            <a:xfrm rot="20854800">
              <a:off x="8329680" y="4088520"/>
              <a:ext cx="26280" cy="24840"/>
            </a:xfrm>
            <a:custGeom>
              <a:avLst/>
              <a:gdLst/>
              <a:ahLst/>
              <a:rect l="l" t="t" r="r" b="b"/>
              <a:pathLst>
                <a:path w="465" h="442">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w="0">
              <a:noFill/>
            </a:ln>
          </p:spPr>
          <p:style>
            <a:lnRef idx="0"/>
            <a:fillRef idx="0"/>
            <a:effectRef idx="0"/>
            <a:fontRef idx="minor"/>
          </p:style>
        </p:sp>
        <p:sp>
          <p:nvSpPr>
            <p:cNvPr id="1391" name="Google Shape;1377;p51"/>
            <p:cNvSpPr/>
            <p:nvPr/>
          </p:nvSpPr>
          <p:spPr>
            <a:xfrm rot="20854800">
              <a:off x="7978680" y="4496760"/>
              <a:ext cx="26280" cy="24840"/>
            </a:xfrm>
            <a:custGeom>
              <a:avLst/>
              <a:gdLst/>
              <a:ahLst/>
              <a:rect l="l" t="t" r="r" b="b"/>
              <a:pathLst>
                <a:path w="465" h="441">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w="0">
              <a:noFill/>
            </a:ln>
          </p:spPr>
          <p:style>
            <a:lnRef idx="0"/>
            <a:fillRef idx="0"/>
            <a:effectRef idx="0"/>
            <a:fontRef idx="minor"/>
          </p:style>
        </p:sp>
        <p:sp>
          <p:nvSpPr>
            <p:cNvPr id="1392" name="Google Shape;1378;p51"/>
            <p:cNvSpPr/>
            <p:nvPr/>
          </p:nvSpPr>
          <p:spPr>
            <a:xfrm rot="20854800">
              <a:off x="7467120" y="6076800"/>
              <a:ext cx="26280" cy="25560"/>
            </a:xfrm>
            <a:custGeom>
              <a:avLst/>
              <a:gdLst/>
              <a:ahLst/>
              <a:rect l="l" t="t" r="r" b="b"/>
              <a:pathLst>
                <a:path w="465" h="454">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w="0">
              <a:noFill/>
            </a:ln>
          </p:spPr>
          <p:style>
            <a:lnRef idx="0"/>
            <a:fillRef idx="0"/>
            <a:effectRef idx="0"/>
            <a:fontRef idx="minor"/>
          </p:style>
        </p:sp>
        <p:sp>
          <p:nvSpPr>
            <p:cNvPr id="1393" name="Google Shape;1379;p51"/>
            <p:cNvSpPr/>
            <p:nvPr/>
          </p:nvSpPr>
          <p:spPr>
            <a:xfrm rot="20854800">
              <a:off x="7007040" y="6306480"/>
              <a:ext cx="26280" cy="24840"/>
            </a:xfrm>
            <a:custGeom>
              <a:avLst/>
              <a:gdLst/>
              <a:ahLst/>
              <a:rect l="l" t="t" r="r" b="b"/>
              <a:pathLst>
                <a:path w="466" h="442">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w="0">
              <a:noFill/>
            </a:ln>
          </p:spPr>
          <p:style>
            <a:lnRef idx="0"/>
            <a:fillRef idx="0"/>
            <a:effectRef idx="0"/>
            <a:fontRef idx="minor"/>
          </p:style>
        </p:sp>
        <p:sp>
          <p:nvSpPr>
            <p:cNvPr id="1394" name="Google Shape;1380;p51"/>
            <p:cNvSpPr/>
            <p:nvPr/>
          </p:nvSpPr>
          <p:spPr>
            <a:xfrm rot="20854800">
              <a:off x="6244200" y="5338800"/>
              <a:ext cx="26280" cy="25560"/>
            </a:xfrm>
            <a:custGeom>
              <a:avLst/>
              <a:gdLst/>
              <a:ahLst/>
              <a:rect l="l" t="t" r="r" b="b"/>
              <a:pathLst>
                <a:path w="466" h="453">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w="0">
              <a:noFill/>
            </a:ln>
          </p:spPr>
          <p:style>
            <a:lnRef idx="0"/>
            <a:fillRef idx="0"/>
            <a:effectRef idx="0"/>
            <a:fontRef idx="minor"/>
          </p:style>
        </p:sp>
        <p:sp>
          <p:nvSpPr>
            <p:cNvPr id="1395" name="Google Shape;1381;p51"/>
            <p:cNvSpPr/>
            <p:nvPr/>
          </p:nvSpPr>
          <p:spPr>
            <a:xfrm rot="20854800">
              <a:off x="7650360" y="5393160"/>
              <a:ext cx="26280" cy="25560"/>
            </a:xfrm>
            <a:custGeom>
              <a:avLst/>
              <a:gdLst/>
              <a:ahLst/>
              <a:rect l="l" t="t" r="r" b="b"/>
              <a:pathLst>
                <a:path w="465" h="453">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w="0">
              <a:noFill/>
            </a:ln>
          </p:spPr>
          <p:style>
            <a:lnRef idx="0"/>
            <a:fillRef idx="0"/>
            <a:effectRef idx="0"/>
            <a:fontRef idx="minor"/>
          </p:style>
        </p:sp>
        <p:sp>
          <p:nvSpPr>
            <p:cNvPr id="1396" name="Google Shape;1382;p51"/>
            <p:cNvSpPr/>
            <p:nvPr/>
          </p:nvSpPr>
          <p:spPr>
            <a:xfrm rot="20854800">
              <a:off x="7930440" y="6092640"/>
              <a:ext cx="26280" cy="24840"/>
            </a:xfrm>
            <a:custGeom>
              <a:avLst/>
              <a:gdLst/>
              <a:ahLst/>
              <a:rect l="l" t="t" r="r" b="b"/>
              <a:pathLst>
                <a:path w="465" h="441">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1397" name="Google Shape;1383;p51"/>
            <p:cNvSpPr/>
            <p:nvPr/>
          </p:nvSpPr>
          <p:spPr>
            <a:xfrm rot="20854800">
              <a:off x="8802720" y="5017320"/>
              <a:ext cx="26280" cy="25560"/>
            </a:xfrm>
            <a:custGeom>
              <a:avLst/>
              <a:gdLst/>
              <a:ahLst/>
              <a:rect l="l" t="t" r="r" b="b"/>
              <a:pathLst>
                <a:path w="465" h="454">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w="0">
              <a:noFill/>
            </a:ln>
          </p:spPr>
          <p:style>
            <a:lnRef idx="0"/>
            <a:fillRef idx="0"/>
            <a:effectRef idx="0"/>
            <a:fontRef idx="minor"/>
          </p:style>
        </p:sp>
        <p:sp>
          <p:nvSpPr>
            <p:cNvPr id="1398" name="Google Shape;1384;p51"/>
            <p:cNvSpPr/>
            <p:nvPr/>
          </p:nvSpPr>
          <p:spPr>
            <a:xfrm rot="20854800">
              <a:off x="9216720" y="6203520"/>
              <a:ext cx="26280" cy="24840"/>
            </a:xfrm>
            <a:custGeom>
              <a:avLst/>
              <a:gdLst/>
              <a:ahLst/>
              <a:rect l="l" t="t" r="r" b="b"/>
              <a:pathLst>
                <a:path w="465" h="442">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w="0">
              <a:noFill/>
            </a:ln>
          </p:spPr>
          <p:style>
            <a:lnRef idx="0"/>
            <a:fillRef idx="0"/>
            <a:effectRef idx="0"/>
            <a:fontRef idx="minor"/>
          </p:style>
        </p:sp>
        <p:sp>
          <p:nvSpPr>
            <p:cNvPr id="1399" name="Google Shape;1385;p51"/>
            <p:cNvSpPr/>
            <p:nvPr/>
          </p:nvSpPr>
          <p:spPr>
            <a:xfrm rot="20854800">
              <a:off x="8388360" y="6390720"/>
              <a:ext cx="26280" cy="24840"/>
            </a:xfrm>
            <a:custGeom>
              <a:avLst/>
              <a:gdLst/>
              <a:ahLst/>
              <a:rect l="l" t="t" r="r" b="b"/>
              <a:pathLst>
                <a:path w="465" h="441">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1400" name="Google Shape;1386;p51"/>
            <p:cNvSpPr/>
            <p:nvPr/>
          </p:nvSpPr>
          <p:spPr>
            <a:xfrm rot="20854800">
              <a:off x="6339240" y="4524840"/>
              <a:ext cx="26280" cy="24840"/>
            </a:xfrm>
            <a:custGeom>
              <a:avLst/>
              <a:gdLst/>
              <a:ahLst/>
              <a:rect l="l" t="t" r="r" b="b"/>
              <a:pathLst>
                <a:path w="465" h="441">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w="0">
              <a:noFill/>
            </a:ln>
          </p:spPr>
          <p:style>
            <a:lnRef idx="0"/>
            <a:fillRef idx="0"/>
            <a:effectRef idx="0"/>
            <a:fontRef idx="minor"/>
          </p:style>
        </p:sp>
        <p:sp>
          <p:nvSpPr>
            <p:cNvPr id="1401" name="Google Shape;1387;p51"/>
            <p:cNvSpPr/>
            <p:nvPr/>
          </p:nvSpPr>
          <p:spPr>
            <a:xfrm rot="20854800">
              <a:off x="6191280" y="4140000"/>
              <a:ext cx="26280" cy="24840"/>
            </a:xfrm>
            <a:custGeom>
              <a:avLst/>
              <a:gdLst/>
              <a:ahLst/>
              <a:rect l="l" t="t" r="r" b="b"/>
              <a:pathLst>
                <a:path w="465" h="441">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w="0">
              <a:noFill/>
            </a:ln>
          </p:spPr>
          <p:style>
            <a:lnRef idx="0"/>
            <a:fillRef idx="0"/>
            <a:effectRef idx="0"/>
            <a:fontRef idx="minor"/>
          </p:style>
        </p:sp>
        <p:sp>
          <p:nvSpPr>
            <p:cNvPr id="1402" name="Google Shape;1388;p51"/>
            <p:cNvSpPr/>
            <p:nvPr/>
          </p:nvSpPr>
          <p:spPr>
            <a:xfrm rot="20854800">
              <a:off x="6528600" y="3888720"/>
              <a:ext cx="26280" cy="24840"/>
            </a:xfrm>
            <a:custGeom>
              <a:avLst/>
              <a:gdLst/>
              <a:ahLst/>
              <a:rect l="l" t="t" r="r" b="b"/>
              <a:pathLst>
                <a:path w="465" h="441">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1403" name="Google Shape;1389;p51"/>
            <p:cNvSpPr/>
            <p:nvPr/>
          </p:nvSpPr>
          <p:spPr>
            <a:xfrm rot="20854800">
              <a:off x="6762960" y="4005720"/>
              <a:ext cx="26280" cy="24840"/>
            </a:xfrm>
            <a:custGeom>
              <a:avLst/>
              <a:gdLst/>
              <a:ahLst/>
              <a:rect l="l" t="t" r="r" b="b"/>
              <a:pathLst>
                <a:path w="465" h="441">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w="0">
              <a:noFill/>
            </a:ln>
          </p:spPr>
          <p:style>
            <a:lnRef idx="0"/>
            <a:fillRef idx="0"/>
            <a:effectRef idx="0"/>
            <a:fontRef idx="minor"/>
          </p:style>
        </p:sp>
        <p:sp>
          <p:nvSpPr>
            <p:cNvPr id="1404" name="Google Shape;1390;p51"/>
            <p:cNvSpPr/>
            <p:nvPr/>
          </p:nvSpPr>
          <p:spPr>
            <a:xfrm rot="20854800">
              <a:off x="6873120" y="4194000"/>
              <a:ext cx="26280" cy="24840"/>
            </a:xfrm>
            <a:custGeom>
              <a:avLst/>
              <a:gdLst/>
              <a:ahLst/>
              <a:rect l="l" t="t" r="r" b="b"/>
              <a:pathLst>
                <a:path w="465" h="442">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w="0">
              <a:noFill/>
            </a:ln>
          </p:spPr>
          <p:style>
            <a:lnRef idx="0"/>
            <a:fillRef idx="0"/>
            <a:effectRef idx="0"/>
            <a:fontRef idx="minor"/>
          </p:style>
        </p:sp>
        <p:sp>
          <p:nvSpPr>
            <p:cNvPr id="1405" name="Google Shape;1391;p51"/>
            <p:cNvSpPr/>
            <p:nvPr/>
          </p:nvSpPr>
          <p:spPr>
            <a:xfrm rot="20854800">
              <a:off x="8730360" y="5211000"/>
              <a:ext cx="26280" cy="24840"/>
            </a:xfrm>
            <a:custGeom>
              <a:avLst/>
              <a:gdLst/>
              <a:ahLst/>
              <a:rect l="l" t="t" r="r" b="b"/>
              <a:pathLst>
                <a:path w="465" h="442">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w="0">
              <a:noFill/>
            </a:ln>
          </p:spPr>
          <p:style>
            <a:lnRef idx="0"/>
            <a:fillRef idx="0"/>
            <a:effectRef idx="0"/>
            <a:fontRef idx="minor"/>
          </p:style>
        </p:sp>
        <p:sp>
          <p:nvSpPr>
            <p:cNvPr id="1406" name="Google Shape;1392;p51"/>
            <p:cNvSpPr/>
            <p:nvPr/>
          </p:nvSpPr>
          <p:spPr>
            <a:xfrm rot="20854800">
              <a:off x="9787320" y="5641560"/>
              <a:ext cx="26280" cy="24840"/>
            </a:xfrm>
            <a:custGeom>
              <a:avLst/>
              <a:gdLst/>
              <a:ahLst/>
              <a:rect l="l" t="t" r="r" b="b"/>
              <a:pathLst>
                <a:path w="465" h="442">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1407" name="Google Shape;1393;p51"/>
            <p:cNvSpPr/>
            <p:nvPr/>
          </p:nvSpPr>
          <p:spPr>
            <a:xfrm rot="20854800">
              <a:off x="9380520" y="4967640"/>
              <a:ext cx="26280" cy="24840"/>
            </a:xfrm>
            <a:custGeom>
              <a:avLst/>
              <a:gdLst/>
              <a:ahLst/>
              <a:rect l="l" t="t" r="r" b="b"/>
              <a:pathLst>
                <a:path w="466" h="441">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w="0">
              <a:noFill/>
            </a:ln>
          </p:spPr>
          <p:style>
            <a:lnRef idx="0"/>
            <a:fillRef idx="0"/>
            <a:effectRef idx="0"/>
            <a:fontRef idx="minor"/>
          </p:style>
        </p:sp>
        <p:sp>
          <p:nvSpPr>
            <p:cNvPr id="1408" name="Google Shape;1394;p51"/>
            <p:cNvSpPr/>
            <p:nvPr/>
          </p:nvSpPr>
          <p:spPr>
            <a:xfrm rot="20854800">
              <a:off x="8979480" y="6696000"/>
              <a:ext cx="26280" cy="24840"/>
            </a:xfrm>
            <a:custGeom>
              <a:avLst/>
              <a:gdLst/>
              <a:ahLst/>
              <a:rect l="l" t="t" r="r" b="b"/>
              <a:pathLst>
                <a:path w="465" h="442">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w="0">
              <a:noFill/>
            </a:ln>
          </p:spPr>
          <p:style>
            <a:lnRef idx="0"/>
            <a:fillRef idx="0"/>
            <a:effectRef idx="0"/>
            <a:fontRef idx="minor"/>
          </p:style>
        </p:sp>
        <p:sp>
          <p:nvSpPr>
            <p:cNvPr id="1409" name="Google Shape;1395;p51"/>
            <p:cNvSpPr/>
            <p:nvPr/>
          </p:nvSpPr>
          <p:spPr>
            <a:xfrm rot="20854800">
              <a:off x="6757560" y="5122800"/>
              <a:ext cx="68400" cy="52200"/>
            </a:xfrm>
            <a:custGeom>
              <a:avLst/>
              <a:gdLst/>
              <a:ahLst/>
              <a:rect l="l" t="t" r="r" b="b"/>
              <a:pathLst>
                <a:path w="1204" h="918">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w="0">
              <a:noFill/>
            </a:ln>
          </p:spPr>
          <p:style>
            <a:lnRef idx="0"/>
            <a:fillRef idx="0"/>
            <a:effectRef idx="0"/>
            <a:fontRef idx="minor"/>
          </p:style>
        </p:sp>
        <p:sp>
          <p:nvSpPr>
            <p:cNvPr id="1410" name="Google Shape;1396;p51"/>
            <p:cNvSpPr/>
            <p:nvPr/>
          </p:nvSpPr>
          <p:spPr>
            <a:xfrm rot="20854800">
              <a:off x="8093520" y="5452560"/>
              <a:ext cx="201240" cy="192240"/>
            </a:xfrm>
            <a:custGeom>
              <a:avLst/>
              <a:gdLst/>
              <a:ahLst/>
              <a:rect l="l" t="t" r="r" b="b"/>
              <a:pathLst>
                <a:path w="3525" h="3371">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w="0">
              <a:noFill/>
            </a:ln>
          </p:spPr>
          <p:style>
            <a:lnRef idx="0"/>
            <a:fillRef idx="0"/>
            <a:effectRef idx="0"/>
            <a:fontRef idx="minor"/>
          </p:style>
        </p:sp>
        <p:sp>
          <p:nvSpPr>
            <p:cNvPr id="1411" name="Google Shape;1397;p51"/>
            <p:cNvSpPr/>
            <p:nvPr/>
          </p:nvSpPr>
          <p:spPr>
            <a:xfrm rot="20854800">
              <a:off x="7928280" y="5734800"/>
              <a:ext cx="188280" cy="180720"/>
            </a:xfrm>
            <a:custGeom>
              <a:avLst/>
              <a:gdLst/>
              <a:ahLst/>
              <a:rect l="l" t="t" r="r" b="b"/>
              <a:pathLst>
                <a:path w="3299" h="3168">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w="0">
              <a:noFill/>
            </a:ln>
          </p:spPr>
          <p:style>
            <a:lnRef idx="0"/>
            <a:fillRef idx="0"/>
            <a:effectRef idx="0"/>
            <a:fontRef idx="minor"/>
          </p:style>
        </p:sp>
        <p:sp>
          <p:nvSpPr>
            <p:cNvPr id="1412" name="Google Shape;1398;p51"/>
            <p:cNvSpPr/>
            <p:nvPr/>
          </p:nvSpPr>
          <p:spPr>
            <a:xfrm rot="20854800">
              <a:off x="7957800" y="5622120"/>
              <a:ext cx="59760" cy="65160"/>
            </a:xfrm>
            <a:custGeom>
              <a:avLst/>
              <a:gdLst/>
              <a:ahLst/>
              <a:rect l="l" t="t" r="r" b="b"/>
              <a:pathLst>
                <a:path w="1049" h="1144">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w="0">
              <a:noFill/>
            </a:ln>
          </p:spPr>
          <p:style>
            <a:lnRef idx="0"/>
            <a:fillRef idx="0"/>
            <a:effectRef idx="0"/>
            <a:fontRef idx="minor"/>
          </p:style>
        </p:sp>
        <p:sp>
          <p:nvSpPr>
            <p:cNvPr id="1413" name="Google Shape;1399;p51"/>
            <p:cNvSpPr/>
            <p:nvPr/>
          </p:nvSpPr>
          <p:spPr>
            <a:xfrm rot="20854800">
              <a:off x="7791840" y="5685120"/>
              <a:ext cx="70560" cy="55440"/>
            </a:xfrm>
            <a:custGeom>
              <a:avLst/>
              <a:gdLst/>
              <a:ahLst/>
              <a:rect l="l" t="t" r="r" b="b"/>
              <a:pathLst>
                <a:path w="1239" h="977">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w="0">
              <a:noFill/>
            </a:ln>
          </p:spPr>
          <p:style>
            <a:lnRef idx="0"/>
            <a:fillRef idx="0"/>
            <a:effectRef idx="0"/>
            <a:fontRef idx="minor"/>
          </p:style>
        </p:sp>
        <p:sp>
          <p:nvSpPr>
            <p:cNvPr id="1414" name="Google Shape;1400;p51"/>
            <p:cNvSpPr/>
            <p:nvPr/>
          </p:nvSpPr>
          <p:spPr>
            <a:xfrm rot="20854800">
              <a:off x="7506720" y="5659560"/>
              <a:ext cx="34920" cy="28440"/>
            </a:xfrm>
            <a:custGeom>
              <a:avLst/>
              <a:gdLst/>
              <a:ahLst/>
              <a:rect l="l" t="t" r="r" b="b"/>
              <a:pathLst>
                <a:path w="620" h="501">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w="0">
              <a:noFill/>
            </a:ln>
          </p:spPr>
          <p:style>
            <a:lnRef idx="0"/>
            <a:fillRef idx="0"/>
            <a:effectRef idx="0"/>
            <a:fontRef idx="minor"/>
          </p:style>
        </p:sp>
        <p:sp>
          <p:nvSpPr>
            <p:cNvPr id="1415" name="Google Shape;1401;p51"/>
            <p:cNvSpPr/>
            <p:nvPr/>
          </p:nvSpPr>
          <p:spPr>
            <a:xfrm rot="20854800">
              <a:off x="7882560" y="5512680"/>
              <a:ext cx="59400" cy="64440"/>
            </a:xfrm>
            <a:custGeom>
              <a:avLst/>
              <a:gdLst/>
              <a:ahLst/>
              <a:rect l="l" t="t" r="r" b="b"/>
              <a:pathLst>
                <a:path w="1048" h="1132">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w="0">
              <a:noFill/>
            </a:ln>
          </p:spPr>
          <p:style>
            <a:lnRef idx="0"/>
            <a:fillRef idx="0"/>
            <a:effectRef idx="0"/>
            <a:fontRef idx="minor"/>
          </p:style>
        </p:sp>
        <p:sp>
          <p:nvSpPr>
            <p:cNvPr id="1416" name="Google Shape;1402;p51"/>
            <p:cNvSpPr/>
            <p:nvPr/>
          </p:nvSpPr>
          <p:spPr>
            <a:xfrm rot="20854800">
              <a:off x="7941960" y="5765760"/>
              <a:ext cx="59760" cy="64440"/>
            </a:xfrm>
            <a:custGeom>
              <a:avLst/>
              <a:gdLst/>
              <a:ahLst/>
              <a:rect l="l" t="t" r="r" b="b"/>
              <a:pathLst>
                <a:path w="1049" h="1132">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w="0">
              <a:noFill/>
            </a:ln>
          </p:spPr>
          <p:style>
            <a:lnRef idx="0"/>
            <a:fillRef idx="0"/>
            <a:effectRef idx="0"/>
            <a:fontRef idx="minor"/>
          </p:style>
        </p:sp>
        <p:sp>
          <p:nvSpPr>
            <p:cNvPr id="1417" name="Google Shape;1403;p51"/>
            <p:cNvSpPr/>
            <p:nvPr/>
          </p:nvSpPr>
          <p:spPr>
            <a:xfrm rot="20854800">
              <a:off x="8105760" y="5668920"/>
              <a:ext cx="59760" cy="65160"/>
            </a:xfrm>
            <a:custGeom>
              <a:avLst/>
              <a:gdLst/>
              <a:ahLst/>
              <a:rect l="l" t="t" r="r" b="b"/>
              <a:pathLst>
                <a:path w="1049" h="1144">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w="0">
              <a:noFill/>
            </a:ln>
          </p:spPr>
          <p:style>
            <a:lnRef idx="0"/>
            <a:fillRef idx="0"/>
            <a:effectRef idx="0"/>
            <a:fontRef idx="minor"/>
          </p:style>
        </p:sp>
        <p:sp>
          <p:nvSpPr>
            <p:cNvPr id="1418" name="Google Shape;1404;p51"/>
            <p:cNvSpPr/>
            <p:nvPr/>
          </p:nvSpPr>
          <p:spPr>
            <a:xfrm rot="20854800">
              <a:off x="7853760" y="5209560"/>
              <a:ext cx="59400" cy="65160"/>
            </a:xfrm>
            <a:custGeom>
              <a:avLst/>
              <a:gdLst/>
              <a:ahLst/>
              <a:rect l="l" t="t" r="r" b="b"/>
              <a:pathLst>
                <a:path w="1048" h="1144">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w="0">
              <a:noFill/>
            </a:ln>
          </p:spPr>
          <p:style>
            <a:lnRef idx="0"/>
            <a:fillRef idx="0"/>
            <a:effectRef idx="0"/>
            <a:fontRef idx="minor"/>
          </p:style>
        </p:sp>
        <p:sp>
          <p:nvSpPr>
            <p:cNvPr id="1419" name="Google Shape;1405;p51"/>
            <p:cNvSpPr/>
            <p:nvPr/>
          </p:nvSpPr>
          <p:spPr>
            <a:xfrm rot="20854800">
              <a:off x="7676280" y="5445720"/>
              <a:ext cx="59400" cy="65160"/>
            </a:xfrm>
            <a:custGeom>
              <a:avLst/>
              <a:gdLst/>
              <a:ahLst/>
              <a:rect l="l" t="t" r="r" b="b"/>
              <a:pathLst>
                <a:path w="1048" h="1144">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w="0">
              <a:noFill/>
            </a:ln>
          </p:spPr>
          <p:style>
            <a:lnRef idx="0"/>
            <a:fillRef idx="0"/>
            <a:effectRef idx="0"/>
            <a:fontRef idx="minor"/>
          </p:style>
        </p:sp>
        <p:sp>
          <p:nvSpPr>
            <p:cNvPr id="1420" name="Google Shape;1406;p51"/>
            <p:cNvSpPr/>
            <p:nvPr/>
          </p:nvSpPr>
          <p:spPr>
            <a:xfrm rot="20854800">
              <a:off x="7880400" y="5490000"/>
              <a:ext cx="69840" cy="55440"/>
            </a:xfrm>
            <a:custGeom>
              <a:avLst/>
              <a:gdLst/>
              <a:ahLst/>
              <a:rect l="l" t="t" r="r" b="b"/>
              <a:pathLst>
                <a:path w="1228" h="978">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w="0">
              <a:noFill/>
            </a:ln>
          </p:spPr>
          <p:style>
            <a:lnRef idx="0"/>
            <a:fillRef idx="0"/>
            <a:effectRef idx="0"/>
            <a:fontRef idx="minor"/>
          </p:style>
        </p:sp>
        <p:sp>
          <p:nvSpPr>
            <p:cNvPr id="1421" name="Google Shape;1407;p51"/>
            <p:cNvSpPr/>
            <p:nvPr/>
          </p:nvSpPr>
          <p:spPr>
            <a:xfrm rot="20854800">
              <a:off x="8078760" y="5799600"/>
              <a:ext cx="70560" cy="55440"/>
            </a:xfrm>
            <a:custGeom>
              <a:avLst/>
              <a:gdLst/>
              <a:ahLst/>
              <a:rect l="l" t="t" r="r" b="b"/>
              <a:pathLst>
                <a:path w="1239" h="977">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w="0">
              <a:noFill/>
            </a:ln>
          </p:spPr>
          <p:style>
            <a:lnRef idx="0"/>
            <a:fillRef idx="0"/>
            <a:effectRef idx="0"/>
            <a:fontRef idx="minor"/>
          </p:style>
        </p:sp>
        <p:sp>
          <p:nvSpPr>
            <p:cNvPr id="1422" name="Google Shape;1408;p51"/>
            <p:cNvSpPr/>
            <p:nvPr/>
          </p:nvSpPr>
          <p:spPr>
            <a:xfrm rot="20854800">
              <a:off x="7755840" y="5338440"/>
              <a:ext cx="70560" cy="55440"/>
            </a:xfrm>
            <a:custGeom>
              <a:avLst/>
              <a:gdLst/>
              <a:ahLst/>
              <a:rect l="l" t="t" r="r" b="b"/>
              <a:pathLst>
                <a:path w="1239" h="977">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w="0">
              <a:noFill/>
            </a:ln>
          </p:spPr>
          <p:style>
            <a:lnRef idx="0"/>
            <a:fillRef idx="0"/>
            <a:effectRef idx="0"/>
            <a:fontRef idx="minor"/>
          </p:style>
        </p:sp>
        <p:sp>
          <p:nvSpPr>
            <p:cNvPr id="1423" name="Google Shape;1409;p51"/>
            <p:cNvSpPr/>
            <p:nvPr/>
          </p:nvSpPr>
          <p:spPr>
            <a:xfrm rot="20854800">
              <a:off x="7860960" y="5354280"/>
              <a:ext cx="69840" cy="55440"/>
            </a:xfrm>
            <a:custGeom>
              <a:avLst/>
              <a:gdLst/>
              <a:ahLst/>
              <a:rect l="l" t="t" r="r" b="b"/>
              <a:pathLst>
                <a:path w="1227" h="978">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w="0">
              <a:noFill/>
            </a:ln>
          </p:spPr>
          <p:style>
            <a:lnRef idx="0"/>
            <a:fillRef idx="0"/>
            <a:effectRef idx="0"/>
            <a:fontRef idx="minor"/>
          </p:style>
        </p:sp>
        <p:sp>
          <p:nvSpPr>
            <p:cNvPr id="1424" name="Google Shape;1410;p51"/>
            <p:cNvSpPr/>
            <p:nvPr/>
          </p:nvSpPr>
          <p:spPr>
            <a:xfrm rot="20854800">
              <a:off x="8162280" y="5886000"/>
              <a:ext cx="39240" cy="43200"/>
            </a:xfrm>
            <a:custGeom>
              <a:avLst/>
              <a:gdLst/>
              <a:ahLst/>
              <a:rect l="l" t="t" r="r" b="b"/>
              <a:pathLst>
                <a:path w="691" h="763">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w="0">
              <a:noFill/>
            </a:ln>
          </p:spPr>
          <p:style>
            <a:lnRef idx="0"/>
            <a:fillRef idx="0"/>
            <a:effectRef idx="0"/>
            <a:fontRef idx="minor"/>
          </p:style>
        </p:sp>
        <p:sp>
          <p:nvSpPr>
            <p:cNvPr id="1425" name="Google Shape;1411;p51"/>
            <p:cNvSpPr/>
            <p:nvPr/>
          </p:nvSpPr>
          <p:spPr>
            <a:xfrm rot="20854800">
              <a:off x="7593120" y="5505480"/>
              <a:ext cx="34920" cy="46080"/>
            </a:xfrm>
            <a:custGeom>
              <a:avLst/>
              <a:gdLst/>
              <a:ahLst/>
              <a:rect l="l" t="t" r="r" b="b"/>
              <a:pathLst>
                <a:path w="620" h="811">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1426" name="Google Shape;1412;p51"/>
            <p:cNvSpPr/>
            <p:nvPr/>
          </p:nvSpPr>
          <p:spPr>
            <a:xfrm rot="20854800">
              <a:off x="7763760" y="5529960"/>
              <a:ext cx="34920" cy="4608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427" name="Google Shape;1413;p51"/>
            <p:cNvSpPr/>
            <p:nvPr/>
          </p:nvSpPr>
          <p:spPr>
            <a:xfrm rot="20854800">
              <a:off x="7652160" y="5615280"/>
              <a:ext cx="34920" cy="46080"/>
            </a:xfrm>
            <a:custGeom>
              <a:avLst/>
              <a:gdLst/>
              <a:ahLst/>
              <a:rect l="l" t="t" r="r" b="b"/>
              <a:pathLst>
                <a:path w="620" h="811">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w="0">
              <a:noFill/>
            </a:ln>
          </p:spPr>
          <p:style>
            <a:lnRef idx="0"/>
            <a:fillRef idx="0"/>
            <a:effectRef idx="0"/>
            <a:fontRef idx="minor"/>
          </p:style>
        </p:sp>
        <p:sp>
          <p:nvSpPr>
            <p:cNvPr id="1428" name="Google Shape;1414;p51"/>
            <p:cNvSpPr/>
            <p:nvPr/>
          </p:nvSpPr>
          <p:spPr>
            <a:xfrm rot="20854800">
              <a:off x="7524720" y="5293800"/>
              <a:ext cx="69120" cy="94320"/>
            </a:xfrm>
            <a:custGeom>
              <a:avLst/>
              <a:gdLst/>
              <a:ahLst/>
              <a:rect l="l" t="t" r="r" b="b"/>
              <a:pathLst>
                <a:path w="1215" h="1655">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w="0">
              <a:noFill/>
            </a:ln>
          </p:spPr>
          <p:style>
            <a:lnRef idx="0"/>
            <a:fillRef idx="0"/>
            <a:effectRef idx="0"/>
            <a:fontRef idx="minor"/>
          </p:style>
        </p:sp>
        <p:sp>
          <p:nvSpPr>
            <p:cNvPr id="1429" name="Google Shape;1415;p51"/>
            <p:cNvSpPr/>
            <p:nvPr/>
          </p:nvSpPr>
          <p:spPr>
            <a:xfrm rot="20854800">
              <a:off x="7441560" y="5517360"/>
              <a:ext cx="34560" cy="46080"/>
            </a:xfrm>
            <a:custGeom>
              <a:avLst/>
              <a:gdLst/>
              <a:ahLst/>
              <a:rect l="l" t="t" r="r" b="b"/>
              <a:pathLst>
                <a:path w="608" h="811">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w="0">
              <a:noFill/>
            </a:ln>
          </p:spPr>
          <p:style>
            <a:lnRef idx="0"/>
            <a:fillRef idx="0"/>
            <a:effectRef idx="0"/>
            <a:fontRef idx="minor"/>
          </p:style>
        </p:sp>
        <p:sp>
          <p:nvSpPr>
            <p:cNvPr id="1430" name="Google Shape;1416;p51"/>
            <p:cNvSpPr/>
            <p:nvPr/>
          </p:nvSpPr>
          <p:spPr>
            <a:xfrm rot="20854800">
              <a:off x="7679520" y="5162760"/>
              <a:ext cx="59400" cy="65160"/>
            </a:xfrm>
            <a:custGeom>
              <a:avLst/>
              <a:gdLst/>
              <a:ahLst/>
              <a:rect l="l" t="t" r="r" b="b"/>
              <a:pathLst>
                <a:path w="1048" h="1144">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w="0">
              <a:noFill/>
            </a:ln>
          </p:spPr>
          <p:style>
            <a:lnRef idx="0"/>
            <a:fillRef idx="0"/>
            <a:effectRef idx="0"/>
            <a:fontRef idx="minor"/>
          </p:style>
        </p:sp>
        <p:sp>
          <p:nvSpPr>
            <p:cNvPr id="1431" name="Google Shape;1417;p51"/>
            <p:cNvSpPr/>
            <p:nvPr/>
          </p:nvSpPr>
          <p:spPr>
            <a:xfrm rot="20854800">
              <a:off x="7321320" y="5085360"/>
              <a:ext cx="34920" cy="46080"/>
            </a:xfrm>
            <a:custGeom>
              <a:avLst/>
              <a:gdLst/>
              <a:ahLst/>
              <a:rect l="l" t="t" r="r" b="b"/>
              <a:pathLst>
                <a:path w="620" h="811">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432" name="Google Shape;1418;p51"/>
            <p:cNvSpPr/>
            <p:nvPr/>
          </p:nvSpPr>
          <p:spPr>
            <a:xfrm rot="20854800">
              <a:off x="7227360" y="5310360"/>
              <a:ext cx="34920" cy="46080"/>
            </a:xfrm>
            <a:custGeom>
              <a:avLst/>
              <a:gdLst/>
              <a:ahLst/>
              <a:rect l="l" t="t" r="r" b="b"/>
              <a:pathLst>
                <a:path w="620" h="81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w="0">
              <a:noFill/>
            </a:ln>
          </p:spPr>
          <p:style>
            <a:lnRef idx="0"/>
            <a:fillRef idx="0"/>
            <a:effectRef idx="0"/>
            <a:fontRef idx="minor"/>
          </p:style>
        </p:sp>
        <p:sp>
          <p:nvSpPr>
            <p:cNvPr id="1433" name="Google Shape;1419;p51"/>
            <p:cNvSpPr/>
            <p:nvPr/>
          </p:nvSpPr>
          <p:spPr>
            <a:xfrm rot="20854800">
              <a:off x="7159680" y="5486760"/>
              <a:ext cx="34920" cy="46080"/>
            </a:xfrm>
            <a:custGeom>
              <a:avLst/>
              <a:gdLst/>
              <a:ahLst/>
              <a:rect l="l" t="t" r="r" b="b"/>
              <a:pathLst>
                <a:path w="620" h="81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w="0">
              <a:noFill/>
            </a:ln>
          </p:spPr>
          <p:style>
            <a:lnRef idx="0"/>
            <a:fillRef idx="0"/>
            <a:effectRef idx="0"/>
            <a:fontRef idx="minor"/>
          </p:style>
        </p:sp>
        <p:sp>
          <p:nvSpPr>
            <p:cNvPr id="1434" name="Google Shape;1420;p51"/>
            <p:cNvSpPr/>
            <p:nvPr/>
          </p:nvSpPr>
          <p:spPr>
            <a:xfrm rot="20854800">
              <a:off x="8269560" y="5747040"/>
              <a:ext cx="34920" cy="28440"/>
            </a:xfrm>
            <a:custGeom>
              <a:avLst/>
              <a:gdLst/>
              <a:ahLst/>
              <a:rect l="l" t="t" r="r" b="b"/>
              <a:pathLst>
                <a:path w="620" h="501">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w="0">
              <a:noFill/>
            </a:ln>
          </p:spPr>
          <p:style>
            <a:lnRef idx="0"/>
            <a:fillRef idx="0"/>
            <a:effectRef idx="0"/>
            <a:fontRef idx="minor"/>
          </p:style>
        </p:sp>
        <p:sp>
          <p:nvSpPr>
            <p:cNvPr id="1435" name="Google Shape;1421;p51"/>
            <p:cNvSpPr/>
            <p:nvPr/>
          </p:nvSpPr>
          <p:spPr>
            <a:xfrm rot="20854800">
              <a:off x="7482600" y="5191200"/>
              <a:ext cx="34560" cy="46080"/>
            </a:xfrm>
            <a:custGeom>
              <a:avLst/>
              <a:gdLst/>
              <a:ahLst/>
              <a:rect l="l" t="t" r="r" b="b"/>
              <a:pathLst>
                <a:path w="608" h="811">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1436" name="Google Shape;1422;p51"/>
            <p:cNvSpPr/>
            <p:nvPr/>
          </p:nvSpPr>
          <p:spPr>
            <a:xfrm rot="20854800">
              <a:off x="7135920" y="5410440"/>
              <a:ext cx="34920" cy="4608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1437" name="Google Shape;1423;p51"/>
            <p:cNvSpPr/>
            <p:nvPr/>
          </p:nvSpPr>
          <p:spPr>
            <a:xfrm rot="20854800">
              <a:off x="7035120" y="5377320"/>
              <a:ext cx="16560" cy="19440"/>
            </a:xfrm>
            <a:custGeom>
              <a:avLst/>
              <a:gdLst/>
              <a:ahLst/>
              <a:rect l="l" t="t" r="r" b="b"/>
              <a:pathLst>
                <a:path w="299" h="347">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w="0">
              <a:noFill/>
            </a:ln>
          </p:spPr>
          <p:style>
            <a:lnRef idx="0"/>
            <a:fillRef idx="0"/>
            <a:effectRef idx="0"/>
            <a:fontRef idx="minor"/>
          </p:style>
        </p:sp>
        <p:sp>
          <p:nvSpPr>
            <p:cNvPr id="1438" name="Google Shape;1424;p51"/>
            <p:cNvSpPr/>
            <p:nvPr/>
          </p:nvSpPr>
          <p:spPr>
            <a:xfrm rot="20854800">
              <a:off x="7457400" y="5365080"/>
              <a:ext cx="16560" cy="19440"/>
            </a:xfrm>
            <a:custGeom>
              <a:avLst/>
              <a:gdLst/>
              <a:ahLst/>
              <a:rect l="l" t="t" r="r" b="b"/>
              <a:pathLst>
                <a:path w="299" h="346">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w="0">
              <a:noFill/>
            </a:ln>
          </p:spPr>
          <p:style>
            <a:lnRef idx="0"/>
            <a:fillRef idx="0"/>
            <a:effectRef idx="0"/>
            <a:fontRef idx="minor"/>
          </p:style>
        </p:sp>
        <p:sp>
          <p:nvSpPr>
            <p:cNvPr id="1439" name="Google Shape;1425;p51"/>
            <p:cNvSpPr/>
            <p:nvPr/>
          </p:nvSpPr>
          <p:spPr>
            <a:xfrm rot="20854800">
              <a:off x="7322760" y="5487480"/>
              <a:ext cx="17280" cy="19440"/>
            </a:xfrm>
            <a:custGeom>
              <a:avLst/>
              <a:gdLst/>
              <a:ahLst/>
              <a:rect l="l" t="t" r="r" b="b"/>
              <a:pathLst>
                <a:path w="310" h="346">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w="0">
              <a:noFill/>
            </a:ln>
          </p:spPr>
          <p:style>
            <a:lnRef idx="0"/>
            <a:fillRef idx="0"/>
            <a:effectRef idx="0"/>
            <a:fontRef idx="minor"/>
          </p:style>
        </p:sp>
        <p:sp>
          <p:nvSpPr>
            <p:cNvPr id="1440" name="Google Shape;1426;p51"/>
            <p:cNvSpPr/>
            <p:nvPr/>
          </p:nvSpPr>
          <p:spPr>
            <a:xfrm rot="20854800">
              <a:off x="7883280" y="5839920"/>
              <a:ext cx="17280" cy="19440"/>
            </a:xfrm>
            <a:custGeom>
              <a:avLst/>
              <a:gdLst/>
              <a:ahLst/>
              <a:rect l="l" t="t" r="r" b="b"/>
              <a:pathLst>
                <a:path w="310" h="346">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w="0">
              <a:noFill/>
            </a:ln>
          </p:spPr>
          <p:style>
            <a:lnRef idx="0"/>
            <a:fillRef idx="0"/>
            <a:effectRef idx="0"/>
            <a:fontRef idx="minor"/>
          </p:style>
        </p:sp>
        <p:sp>
          <p:nvSpPr>
            <p:cNvPr id="1441" name="Google Shape;1427;p51"/>
            <p:cNvSpPr/>
            <p:nvPr/>
          </p:nvSpPr>
          <p:spPr>
            <a:xfrm rot="20854800">
              <a:off x="8074440" y="5223600"/>
              <a:ext cx="69120" cy="94320"/>
            </a:xfrm>
            <a:custGeom>
              <a:avLst/>
              <a:gdLst/>
              <a:ahLst/>
              <a:rect l="l" t="t" r="r" b="b"/>
              <a:pathLst>
                <a:path w="1215" h="1656">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w="0">
              <a:noFill/>
            </a:ln>
          </p:spPr>
          <p:style>
            <a:lnRef idx="0"/>
            <a:fillRef idx="0"/>
            <a:effectRef idx="0"/>
            <a:fontRef idx="minor"/>
          </p:style>
        </p:sp>
        <p:sp>
          <p:nvSpPr>
            <p:cNvPr id="1442" name="Google Shape;1428;p51"/>
            <p:cNvSpPr/>
            <p:nvPr/>
          </p:nvSpPr>
          <p:spPr>
            <a:xfrm rot="20854800">
              <a:off x="8061480" y="5139000"/>
              <a:ext cx="34920" cy="46080"/>
            </a:xfrm>
            <a:custGeom>
              <a:avLst/>
              <a:gdLst/>
              <a:ahLst/>
              <a:rect l="l" t="t" r="r" b="b"/>
              <a:pathLst>
                <a:path w="620" h="81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w="0">
              <a:noFill/>
            </a:ln>
          </p:spPr>
          <p:style>
            <a:lnRef idx="0"/>
            <a:fillRef idx="0"/>
            <a:effectRef idx="0"/>
            <a:fontRef idx="minor"/>
          </p:style>
        </p:sp>
        <p:sp>
          <p:nvSpPr>
            <p:cNvPr id="1443" name="Google Shape;1429;p51"/>
            <p:cNvSpPr/>
            <p:nvPr/>
          </p:nvSpPr>
          <p:spPr>
            <a:xfrm rot="20854800">
              <a:off x="7919640" y="5046480"/>
              <a:ext cx="17280" cy="19440"/>
            </a:xfrm>
            <a:custGeom>
              <a:avLst/>
              <a:gdLst/>
              <a:ahLst/>
              <a:rect l="l" t="t" r="r" b="b"/>
              <a:pathLst>
                <a:path w="311" h="346">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w="0">
              <a:noFill/>
            </a:ln>
          </p:spPr>
          <p:style>
            <a:lnRef idx="0"/>
            <a:fillRef idx="0"/>
            <a:effectRef idx="0"/>
            <a:fontRef idx="minor"/>
          </p:style>
        </p:sp>
        <p:sp>
          <p:nvSpPr>
            <p:cNvPr id="1444" name="Google Shape;1430;p51"/>
            <p:cNvSpPr/>
            <p:nvPr/>
          </p:nvSpPr>
          <p:spPr>
            <a:xfrm rot="20854800">
              <a:off x="7781760" y="4986360"/>
              <a:ext cx="35280" cy="46080"/>
            </a:xfrm>
            <a:custGeom>
              <a:avLst/>
              <a:gdLst/>
              <a:ahLst/>
              <a:rect l="l" t="t" r="r" b="b"/>
              <a:pathLst>
                <a:path w="621" h="81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w="0">
              <a:noFill/>
            </a:ln>
          </p:spPr>
          <p:style>
            <a:lnRef idx="0"/>
            <a:fillRef idx="0"/>
            <a:effectRef idx="0"/>
            <a:fontRef idx="minor"/>
          </p:style>
        </p:sp>
        <p:sp>
          <p:nvSpPr>
            <p:cNvPr id="1445" name="Google Shape;1431;p51"/>
            <p:cNvSpPr/>
            <p:nvPr/>
          </p:nvSpPr>
          <p:spPr>
            <a:xfrm rot="20854800">
              <a:off x="7556400" y="5033160"/>
              <a:ext cx="16560" cy="19440"/>
            </a:xfrm>
            <a:custGeom>
              <a:avLst/>
              <a:gdLst/>
              <a:ahLst/>
              <a:rect l="l" t="t" r="r" b="b"/>
              <a:pathLst>
                <a:path w="298" h="347">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w="0">
              <a:noFill/>
            </a:ln>
          </p:spPr>
          <p:style>
            <a:lnRef idx="0"/>
            <a:fillRef idx="0"/>
            <a:effectRef idx="0"/>
            <a:fontRef idx="minor"/>
          </p:style>
        </p:sp>
        <p:sp>
          <p:nvSpPr>
            <p:cNvPr id="1446" name="Google Shape;1432;p51"/>
            <p:cNvSpPr/>
            <p:nvPr/>
          </p:nvSpPr>
          <p:spPr>
            <a:xfrm rot="20854800">
              <a:off x="7768440" y="4838040"/>
              <a:ext cx="17280" cy="18720"/>
            </a:xfrm>
            <a:custGeom>
              <a:avLst/>
              <a:gdLst/>
              <a:ahLst/>
              <a:rect l="l" t="t" r="r" b="b"/>
              <a:pathLst>
                <a:path w="311" h="335">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447" name="Google Shape;1433;p51"/>
            <p:cNvSpPr/>
            <p:nvPr/>
          </p:nvSpPr>
          <p:spPr>
            <a:xfrm rot="20854800">
              <a:off x="7680240" y="4917240"/>
              <a:ext cx="34920" cy="4608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448" name="Google Shape;1434;p51"/>
            <p:cNvSpPr/>
            <p:nvPr/>
          </p:nvSpPr>
          <p:spPr>
            <a:xfrm rot="20854800">
              <a:off x="7284240" y="4920120"/>
              <a:ext cx="34920" cy="46080"/>
            </a:xfrm>
            <a:custGeom>
              <a:avLst/>
              <a:gdLst/>
              <a:ahLst/>
              <a:rect l="l" t="t" r="r" b="b"/>
              <a:pathLst>
                <a:path w="620" h="811">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449" name="Google Shape;1435;p51"/>
            <p:cNvSpPr/>
            <p:nvPr/>
          </p:nvSpPr>
          <p:spPr>
            <a:xfrm rot="20854800">
              <a:off x="7443000" y="4815720"/>
              <a:ext cx="16560" cy="19440"/>
            </a:xfrm>
            <a:custGeom>
              <a:avLst/>
              <a:gdLst/>
              <a:ahLst/>
              <a:rect l="l" t="t" r="r" b="b"/>
              <a:pathLst>
                <a:path w="298" h="346">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w="0">
              <a:noFill/>
            </a:ln>
          </p:spPr>
          <p:style>
            <a:lnRef idx="0"/>
            <a:fillRef idx="0"/>
            <a:effectRef idx="0"/>
            <a:fontRef idx="minor"/>
          </p:style>
        </p:sp>
        <p:sp>
          <p:nvSpPr>
            <p:cNvPr id="1450" name="Google Shape;1436;p51"/>
            <p:cNvSpPr/>
            <p:nvPr/>
          </p:nvSpPr>
          <p:spPr>
            <a:xfrm rot="20854800">
              <a:off x="7545960" y="4669200"/>
              <a:ext cx="16560" cy="19440"/>
            </a:xfrm>
            <a:custGeom>
              <a:avLst/>
              <a:gdLst/>
              <a:ahLst/>
              <a:rect l="l" t="t" r="r" b="b"/>
              <a:pathLst>
                <a:path w="299" h="346">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w="0">
              <a:noFill/>
            </a:ln>
          </p:spPr>
          <p:style>
            <a:lnRef idx="0"/>
            <a:fillRef idx="0"/>
            <a:effectRef idx="0"/>
            <a:fontRef idx="minor"/>
          </p:style>
        </p:sp>
        <p:sp>
          <p:nvSpPr>
            <p:cNvPr id="1451" name="Google Shape;1437;p51"/>
            <p:cNvSpPr/>
            <p:nvPr/>
          </p:nvSpPr>
          <p:spPr>
            <a:xfrm rot="20854800">
              <a:off x="7342200" y="4705560"/>
              <a:ext cx="16560" cy="19440"/>
            </a:xfrm>
            <a:custGeom>
              <a:avLst/>
              <a:gdLst/>
              <a:ahLst/>
              <a:rect l="l" t="t" r="r" b="b"/>
              <a:pathLst>
                <a:path w="298" h="346">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w="0">
              <a:noFill/>
            </a:ln>
          </p:spPr>
          <p:style>
            <a:lnRef idx="0"/>
            <a:fillRef idx="0"/>
            <a:effectRef idx="0"/>
            <a:fontRef idx="minor"/>
          </p:style>
        </p:sp>
        <p:sp>
          <p:nvSpPr>
            <p:cNvPr id="1452" name="Google Shape;1438;p51"/>
            <p:cNvSpPr/>
            <p:nvPr/>
          </p:nvSpPr>
          <p:spPr>
            <a:xfrm rot="20854800">
              <a:off x="8001360" y="4759560"/>
              <a:ext cx="16560" cy="19440"/>
            </a:xfrm>
            <a:custGeom>
              <a:avLst/>
              <a:gdLst/>
              <a:ahLst/>
              <a:rect l="l" t="t" r="r" b="b"/>
              <a:pathLst>
                <a:path w="298" h="346">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w="0">
              <a:noFill/>
            </a:ln>
          </p:spPr>
          <p:style>
            <a:lnRef idx="0"/>
            <a:fillRef idx="0"/>
            <a:effectRef idx="0"/>
            <a:fontRef idx="minor"/>
          </p:style>
        </p:sp>
        <p:sp>
          <p:nvSpPr>
            <p:cNvPr id="1453" name="Google Shape;1439;p51"/>
            <p:cNvSpPr/>
            <p:nvPr/>
          </p:nvSpPr>
          <p:spPr>
            <a:xfrm rot="20854800">
              <a:off x="7995960" y="4972320"/>
              <a:ext cx="34920" cy="46080"/>
            </a:xfrm>
            <a:custGeom>
              <a:avLst/>
              <a:gdLst/>
              <a:ahLst/>
              <a:rect l="l" t="t" r="r" b="b"/>
              <a:pathLst>
                <a:path w="620" h="811">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w="0">
              <a:noFill/>
            </a:ln>
          </p:spPr>
          <p:style>
            <a:lnRef idx="0"/>
            <a:fillRef idx="0"/>
            <a:effectRef idx="0"/>
            <a:fontRef idx="minor"/>
          </p:style>
        </p:sp>
        <p:sp>
          <p:nvSpPr>
            <p:cNvPr id="1454" name="Google Shape;1440;p51"/>
            <p:cNvSpPr/>
            <p:nvPr/>
          </p:nvSpPr>
          <p:spPr>
            <a:xfrm rot="20854800">
              <a:off x="8322480" y="5262120"/>
              <a:ext cx="34920" cy="46080"/>
            </a:xfrm>
            <a:custGeom>
              <a:avLst/>
              <a:gdLst/>
              <a:ahLst/>
              <a:rect l="l" t="t" r="r" b="b"/>
              <a:pathLst>
                <a:path w="620" h="81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w="0">
              <a:noFill/>
            </a:ln>
          </p:spPr>
          <p:style>
            <a:lnRef idx="0"/>
            <a:fillRef idx="0"/>
            <a:effectRef idx="0"/>
            <a:fontRef idx="minor"/>
          </p:style>
        </p:sp>
        <p:sp>
          <p:nvSpPr>
            <p:cNvPr id="1455" name="Google Shape;1441;p51"/>
            <p:cNvSpPr/>
            <p:nvPr/>
          </p:nvSpPr>
          <p:spPr>
            <a:xfrm rot="20854800">
              <a:off x="8367120" y="5163840"/>
              <a:ext cx="34920" cy="46080"/>
            </a:xfrm>
            <a:custGeom>
              <a:avLst/>
              <a:gdLst/>
              <a:ahLst/>
              <a:rect l="l" t="t" r="r" b="b"/>
              <a:pathLst>
                <a:path w="620" h="811">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1456" name="Google Shape;1442;p51"/>
            <p:cNvSpPr/>
            <p:nvPr/>
          </p:nvSpPr>
          <p:spPr>
            <a:xfrm rot="20854800">
              <a:off x="7608960" y="4815360"/>
              <a:ext cx="34920" cy="46080"/>
            </a:xfrm>
            <a:custGeom>
              <a:avLst/>
              <a:gdLst/>
              <a:ahLst/>
              <a:rect l="l" t="t" r="r" b="b"/>
              <a:pathLst>
                <a:path w="620" h="81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1457" name="Google Shape;1443;p51"/>
            <p:cNvSpPr/>
            <p:nvPr/>
          </p:nvSpPr>
          <p:spPr>
            <a:xfrm rot="20854800">
              <a:off x="8012160" y="4994640"/>
              <a:ext cx="34920" cy="46440"/>
            </a:xfrm>
            <a:custGeom>
              <a:avLst/>
              <a:gdLst/>
              <a:ahLst/>
              <a:rect l="l" t="t" r="r" b="b"/>
              <a:pathLst>
                <a:path w="620" h="822">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w="0">
              <a:noFill/>
            </a:ln>
          </p:spPr>
          <p:style>
            <a:lnRef idx="0"/>
            <a:fillRef idx="0"/>
            <a:effectRef idx="0"/>
            <a:fontRef idx="minor"/>
          </p:style>
        </p:sp>
        <p:sp>
          <p:nvSpPr>
            <p:cNvPr id="1458" name="Google Shape;1444;p51"/>
            <p:cNvSpPr/>
            <p:nvPr/>
          </p:nvSpPr>
          <p:spPr>
            <a:xfrm rot="20854800">
              <a:off x="8259120" y="5113800"/>
              <a:ext cx="16560" cy="19440"/>
            </a:xfrm>
            <a:custGeom>
              <a:avLst/>
              <a:gdLst/>
              <a:ahLst/>
              <a:rect l="l" t="t" r="r" b="b"/>
              <a:pathLst>
                <a:path w="298" h="346">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w="0">
              <a:noFill/>
            </a:ln>
          </p:spPr>
          <p:style>
            <a:lnRef idx="0"/>
            <a:fillRef idx="0"/>
            <a:effectRef idx="0"/>
            <a:fontRef idx="minor"/>
          </p:style>
        </p:sp>
        <p:sp>
          <p:nvSpPr>
            <p:cNvPr id="1459" name="Google Shape;1445;p51"/>
            <p:cNvSpPr/>
            <p:nvPr/>
          </p:nvSpPr>
          <p:spPr>
            <a:xfrm rot="20854800">
              <a:off x="7821360" y="4712040"/>
              <a:ext cx="16560" cy="18720"/>
            </a:xfrm>
            <a:custGeom>
              <a:avLst/>
              <a:gdLst/>
              <a:ahLst/>
              <a:rect l="l" t="t" r="r" b="b"/>
              <a:pathLst>
                <a:path w="298" h="334">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w="0">
              <a:noFill/>
            </a:ln>
          </p:spPr>
          <p:style>
            <a:lnRef idx="0"/>
            <a:fillRef idx="0"/>
            <a:effectRef idx="0"/>
            <a:fontRef idx="minor"/>
          </p:style>
        </p:sp>
        <p:sp>
          <p:nvSpPr>
            <p:cNvPr id="1460" name="Google Shape;1446;p51"/>
            <p:cNvSpPr/>
            <p:nvPr/>
          </p:nvSpPr>
          <p:spPr>
            <a:xfrm rot="20854800">
              <a:off x="8151840" y="4876200"/>
              <a:ext cx="34920" cy="46080"/>
            </a:xfrm>
            <a:custGeom>
              <a:avLst/>
              <a:gdLst/>
              <a:ahLst/>
              <a:rect l="l" t="t" r="r" b="b"/>
              <a:pathLst>
                <a:path w="620" h="81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w="0">
              <a:noFill/>
            </a:ln>
          </p:spPr>
          <p:style>
            <a:lnRef idx="0"/>
            <a:fillRef idx="0"/>
            <a:effectRef idx="0"/>
            <a:fontRef idx="minor"/>
          </p:style>
        </p:sp>
        <p:sp>
          <p:nvSpPr>
            <p:cNvPr id="1461" name="Google Shape;1447;p51"/>
            <p:cNvSpPr/>
            <p:nvPr/>
          </p:nvSpPr>
          <p:spPr>
            <a:xfrm rot="20854800">
              <a:off x="8333280" y="4975560"/>
              <a:ext cx="34920" cy="4608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1462" name="Google Shape;1448;p51"/>
            <p:cNvSpPr/>
            <p:nvPr/>
          </p:nvSpPr>
          <p:spPr>
            <a:xfrm rot="20854800">
              <a:off x="8367840" y="5439600"/>
              <a:ext cx="34920" cy="46080"/>
            </a:xfrm>
            <a:custGeom>
              <a:avLst/>
              <a:gdLst/>
              <a:ahLst/>
              <a:rect l="l" t="t" r="r" b="b"/>
              <a:pathLst>
                <a:path w="620" h="811">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w="0">
              <a:noFill/>
            </a:ln>
          </p:spPr>
          <p:style>
            <a:lnRef idx="0"/>
            <a:fillRef idx="0"/>
            <a:effectRef idx="0"/>
            <a:fontRef idx="minor"/>
          </p:style>
        </p:sp>
        <p:sp>
          <p:nvSpPr>
            <p:cNvPr id="1463" name="Google Shape;1449;p51"/>
            <p:cNvSpPr/>
            <p:nvPr/>
          </p:nvSpPr>
          <p:spPr>
            <a:xfrm rot="20854800">
              <a:off x="8190360" y="5369760"/>
              <a:ext cx="34920" cy="46080"/>
            </a:xfrm>
            <a:custGeom>
              <a:avLst/>
              <a:gdLst/>
              <a:ahLst/>
              <a:rect l="l" t="t" r="r" b="b"/>
              <a:pathLst>
                <a:path w="620" h="811">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w="0">
              <a:noFill/>
            </a:ln>
          </p:spPr>
          <p:style>
            <a:lnRef idx="0"/>
            <a:fillRef idx="0"/>
            <a:effectRef idx="0"/>
            <a:fontRef idx="minor"/>
          </p:style>
        </p:sp>
        <p:sp>
          <p:nvSpPr>
            <p:cNvPr id="1464" name="Google Shape;1450;p51"/>
            <p:cNvSpPr/>
            <p:nvPr/>
          </p:nvSpPr>
          <p:spPr>
            <a:xfrm rot="20854800">
              <a:off x="8012880" y="5452560"/>
              <a:ext cx="69120" cy="93600"/>
            </a:xfrm>
            <a:custGeom>
              <a:avLst/>
              <a:gdLst/>
              <a:ahLst/>
              <a:rect l="l" t="t" r="r" b="b"/>
              <a:pathLst>
                <a:path w="1215" h="1644">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w="0">
              <a:noFill/>
            </a:ln>
          </p:spPr>
          <p:style>
            <a:lnRef idx="0"/>
            <a:fillRef idx="0"/>
            <a:effectRef idx="0"/>
            <a:fontRef idx="minor"/>
          </p:style>
        </p:sp>
        <p:sp>
          <p:nvSpPr>
            <p:cNvPr id="1465" name="Google Shape;1451;p51"/>
            <p:cNvSpPr/>
            <p:nvPr/>
          </p:nvSpPr>
          <p:spPr>
            <a:xfrm rot="20854800">
              <a:off x="8246880" y="5578560"/>
              <a:ext cx="69120" cy="94320"/>
            </a:xfrm>
            <a:custGeom>
              <a:avLst/>
              <a:gdLst/>
              <a:ahLst/>
              <a:rect l="l" t="t" r="r" b="b"/>
              <a:pathLst>
                <a:path w="1216" h="1656">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w="0">
              <a:noFill/>
            </a:ln>
          </p:spPr>
          <p:style>
            <a:lnRef idx="0"/>
            <a:fillRef idx="0"/>
            <a:effectRef idx="0"/>
            <a:fontRef idx="minor"/>
          </p:style>
        </p:sp>
        <p:sp>
          <p:nvSpPr>
            <p:cNvPr id="1466" name="Google Shape;1452;p51"/>
            <p:cNvSpPr/>
            <p:nvPr/>
          </p:nvSpPr>
          <p:spPr>
            <a:xfrm rot="20854800">
              <a:off x="8546040" y="5094000"/>
              <a:ext cx="16560" cy="18720"/>
            </a:xfrm>
            <a:custGeom>
              <a:avLst/>
              <a:gdLst/>
              <a:ahLst/>
              <a:rect l="l" t="t" r="r" b="b"/>
              <a:pathLst>
                <a:path w="299" h="334">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w="0">
              <a:noFill/>
            </a:ln>
          </p:spPr>
          <p:style>
            <a:lnRef idx="0"/>
            <a:fillRef idx="0"/>
            <a:effectRef idx="0"/>
            <a:fontRef idx="minor"/>
          </p:style>
        </p:sp>
        <p:sp>
          <p:nvSpPr>
            <p:cNvPr id="1467" name="Google Shape;1453;p51"/>
            <p:cNvSpPr/>
            <p:nvPr/>
          </p:nvSpPr>
          <p:spPr>
            <a:xfrm rot="20854800">
              <a:off x="8516520" y="4962960"/>
              <a:ext cx="16560" cy="19440"/>
            </a:xfrm>
            <a:custGeom>
              <a:avLst/>
              <a:gdLst/>
              <a:ahLst/>
              <a:rect l="l" t="t" r="r" b="b"/>
              <a:pathLst>
                <a:path w="299" h="347">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w="0">
              <a:noFill/>
            </a:ln>
          </p:spPr>
          <p:style>
            <a:lnRef idx="0"/>
            <a:fillRef idx="0"/>
            <a:effectRef idx="0"/>
            <a:fontRef idx="minor"/>
          </p:style>
        </p:sp>
        <p:sp>
          <p:nvSpPr>
            <p:cNvPr id="1468" name="Google Shape;1454;p51"/>
            <p:cNvSpPr/>
            <p:nvPr/>
          </p:nvSpPr>
          <p:spPr>
            <a:xfrm rot="20854800">
              <a:off x="8484480" y="5450400"/>
              <a:ext cx="16560" cy="19440"/>
            </a:xfrm>
            <a:custGeom>
              <a:avLst/>
              <a:gdLst/>
              <a:ahLst/>
              <a:rect l="l" t="t" r="r" b="b"/>
              <a:pathLst>
                <a:path w="299" h="346">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w="0">
              <a:noFill/>
            </a:ln>
          </p:spPr>
          <p:style>
            <a:lnRef idx="0"/>
            <a:fillRef idx="0"/>
            <a:effectRef idx="0"/>
            <a:fontRef idx="minor"/>
          </p:style>
        </p:sp>
        <p:sp>
          <p:nvSpPr>
            <p:cNvPr id="1469" name="Google Shape;1455;p51"/>
            <p:cNvSpPr/>
            <p:nvPr/>
          </p:nvSpPr>
          <p:spPr>
            <a:xfrm rot="20854800">
              <a:off x="8300880" y="5503320"/>
              <a:ext cx="17280" cy="18720"/>
            </a:xfrm>
            <a:custGeom>
              <a:avLst/>
              <a:gdLst/>
              <a:ahLst/>
              <a:rect l="l" t="t" r="r" b="b"/>
              <a:pathLst>
                <a:path w="311" h="334">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470" name="Google Shape;1456;p51"/>
            <p:cNvSpPr/>
            <p:nvPr/>
          </p:nvSpPr>
          <p:spPr>
            <a:xfrm rot="20854800">
              <a:off x="8434080" y="5294880"/>
              <a:ext cx="16560" cy="19440"/>
            </a:xfrm>
            <a:custGeom>
              <a:avLst/>
              <a:gdLst/>
              <a:ahLst/>
              <a:rect l="l" t="t" r="r" b="b"/>
              <a:pathLst>
                <a:path w="299" h="346">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w="0">
              <a:noFill/>
            </a:ln>
          </p:spPr>
          <p:style>
            <a:lnRef idx="0"/>
            <a:fillRef idx="0"/>
            <a:effectRef idx="0"/>
            <a:fontRef idx="minor"/>
          </p:style>
        </p:sp>
        <p:sp>
          <p:nvSpPr>
            <p:cNvPr id="1471" name="Google Shape;1457;p51"/>
            <p:cNvSpPr/>
            <p:nvPr/>
          </p:nvSpPr>
          <p:spPr>
            <a:xfrm rot="20854800">
              <a:off x="7998120" y="5933520"/>
              <a:ext cx="44640" cy="39240"/>
            </a:xfrm>
            <a:custGeom>
              <a:avLst/>
              <a:gdLst/>
              <a:ahLst/>
              <a:rect l="l" t="t" r="r" b="b"/>
              <a:pathLst>
                <a:path w="787" h="691">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w="0">
              <a:noFill/>
            </a:ln>
          </p:spPr>
          <p:style>
            <a:lnRef idx="0"/>
            <a:fillRef idx="0"/>
            <a:effectRef idx="0"/>
            <a:fontRef idx="minor"/>
          </p:style>
        </p:sp>
        <p:sp>
          <p:nvSpPr>
            <p:cNvPr id="1472" name="Google Shape;1458;p51"/>
            <p:cNvSpPr/>
            <p:nvPr/>
          </p:nvSpPr>
          <p:spPr>
            <a:xfrm rot="20854800">
              <a:off x="7828920" y="5793120"/>
              <a:ext cx="16560" cy="18720"/>
            </a:xfrm>
            <a:custGeom>
              <a:avLst/>
              <a:gdLst/>
              <a:ahLst/>
              <a:rect l="l" t="t" r="r" b="b"/>
              <a:pathLst>
                <a:path w="298" h="334">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w="0">
              <a:noFill/>
            </a:ln>
          </p:spPr>
          <p:style>
            <a:lnRef idx="0"/>
            <a:fillRef idx="0"/>
            <a:effectRef idx="0"/>
            <a:fontRef idx="minor"/>
          </p:style>
        </p:sp>
        <p:sp>
          <p:nvSpPr>
            <p:cNvPr id="1473" name="Google Shape;1459;p51"/>
            <p:cNvSpPr/>
            <p:nvPr/>
          </p:nvSpPr>
          <p:spPr>
            <a:xfrm rot="20854800">
              <a:off x="7548120" y="5729040"/>
              <a:ext cx="16200" cy="18720"/>
            </a:xfrm>
            <a:custGeom>
              <a:avLst/>
              <a:gdLst/>
              <a:ahLst/>
              <a:rect l="l" t="t" r="r" b="b"/>
              <a:pathLst>
                <a:path w="287" h="334">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w="0">
              <a:noFill/>
            </a:ln>
          </p:spPr>
          <p:style>
            <a:lnRef idx="0"/>
            <a:fillRef idx="0"/>
            <a:effectRef idx="0"/>
            <a:fontRef idx="minor"/>
          </p:style>
        </p:sp>
        <p:sp>
          <p:nvSpPr>
            <p:cNvPr id="1474" name="Google Shape;1460;p51"/>
            <p:cNvSpPr/>
            <p:nvPr/>
          </p:nvSpPr>
          <p:spPr>
            <a:xfrm rot="20854800">
              <a:off x="7656840" y="5733720"/>
              <a:ext cx="44640" cy="39240"/>
            </a:xfrm>
            <a:custGeom>
              <a:avLst/>
              <a:gdLst/>
              <a:ahLst/>
              <a:rect l="l" t="t" r="r" b="b"/>
              <a:pathLst>
                <a:path w="787" h="691">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w="0">
              <a:noFill/>
            </a:ln>
          </p:spPr>
          <p:style>
            <a:lnRef idx="0"/>
            <a:fillRef idx="0"/>
            <a:effectRef idx="0"/>
            <a:fontRef idx="minor"/>
          </p:style>
        </p:sp>
        <p:sp>
          <p:nvSpPr>
            <p:cNvPr id="1475" name="Google Shape;1461;p51"/>
            <p:cNvSpPr/>
            <p:nvPr/>
          </p:nvSpPr>
          <p:spPr>
            <a:xfrm rot="20854800">
              <a:off x="7883640" y="6058440"/>
              <a:ext cx="44640" cy="38520"/>
            </a:xfrm>
            <a:custGeom>
              <a:avLst/>
              <a:gdLst/>
              <a:ahLst/>
              <a:rect l="l" t="t" r="r" b="b"/>
              <a:pathLst>
                <a:path w="787" h="68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w="0">
              <a:noFill/>
            </a:ln>
          </p:spPr>
          <p:style>
            <a:lnRef idx="0"/>
            <a:fillRef idx="0"/>
            <a:effectRef idx="0"/>
            <a:fontRef idx="minor"/>
          </p:style>
        </p:sp>
        <p:sp>
          <p:nvSpPr>
            <p:cNvPr id="1476" name="Google Shape;1462;p51"/>
            <p:cNvSpPr/>
            <p:nvPr/>
          </p:nvSpPr>
          <p:spPr>
            <a:xfrm rot="20854800">
              <a:off x="7714440" y="6009480"/>
              <a:ext cx="16200" cy="19440"/>
            </a:xfrm>
            <a:custGeom>
              <a:avLst/>
              <a:gdLst/>
              <a:ahLst/>
              <a:rect l="l" t="t" r="r" b="b"/>
              <a:pathLst>
                <a:path w="287" h="347">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w="0">
              <a:noFill/>
            </a:ln>
          </p:spPr>
          <p:style>
            <a:lnRef idx="0"/>
            <a:fillRef idx="0"/>
            <a:effectRef idx="0"/>
            <a:fontRef idx="minor"/>
          </p:style>
        </p:sp>
        <p:sp>
          <p:nvSpPr>
            <p:cNvPr id="1477" name="Google Shape;1463;p51"/>
            <p:cNvSpPr/>
            <p:nvPr/>
          </p:nvSpPr>
          <p:spPr>
            <a:xfrm rot="20854800">
              <a:off x="7535520" y="6007680"/>
              <a:ext cx="16200" cy="19440"/>
            </a:xfrm>
            <a:custGeom>
              <a:avLst/>
              <a:gdLst/>
              <a:ahLst/>
              <a:rect l="l" t="t" r="r" b="b"/>
              <a:pathLst>
                <a:path w="287" h="346">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478" name="Google Shape;1464;p51"/>
            <p:cNvSpPr/>
            <p:nvPr/>
          </p:nvSpPr>
          <p:spPr>
            <a:xfrm rot="20854800">
              <a:off x="7680960" y="6154560"/>
              <a:ext cx="16200" cy="19440"/>
            </a:xfrm>
            <a:custGeom>
              <a:avLst/>
              <a:gdLst/>
              <a:ahLst/>
              <a:rect l="l" t="t" r="r" b="b"/>
              <a:pathLst>
                <a:path w="287" h="346">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479" name="Google Shape;1465;p51"/>
            <p:cNvSpPr/>
            <p:nvPr/>
          </p:nvSpPr>
          <p:spPr>
            <a:xfrm rot="20854800">
              <a:off x="7351920" y="5581440"/>
              <a:ext cx="15840" cy="18720"/>
            </a:xfrm>
            <a:custGeom>
              <a:avLst/>
              <a:gdLst/>
              <a:ahLst/>
              <a:rect l="l" t="t" r="r" b="b"/>
              <a:pathLst>
                <a:path w="286" h="334">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w="0">
              <a:noFill/>
            </a:ln>
          </p:spPr>
          <p:style>
            <a:lnRef idx="0"/>
            <a:fillRef idx="0"/>
            <a:effectRef idx="0"/>
            <a:fontRef idx="minor"/>
          </p:style>
        </p:sp>
        <p:sp>
          <p:nvSpPr>
            <p:cNvPr id="1480" name="Google Shape;1466;p51"/>
            <p:cNvSpPr/>
            <p:nvPr/>
          </p:nvSpPr>
          <p:spPr>
            <a:xfrm rot="20854800">
              <a:off x="7612920" y="5850360"/>
              <a:ext cx="44640" cy="39240"/>
            </a:xfrm>
            <a:custGeom>
              <a:avLst/>
              <a:gdLst/>
              <a:ahLst/>
              <a:rect l="l" t="t" r="r" b="b"/>
              <a:pathLst>
                <a:path w="786" h="692">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w="0">
              <a:noFill/>
            </a:ln>
          </p:spPr>
          <p:style>
            <a:lnRef idx="0"/>
            <a:fillRef idx="0"/>
            <a:effectRef idx="0"/>
            <a:fontRef idx="minor"/>
          </p:style>
        </p:sp>
        <p:sp>
          <p:nvSpPr>
            <p:cNvPr id="1481" name="Google Shape;1467;p51"/>
            <p:cNvSpPr/>
            <p:nvPr/>
          </p:nvSpPr>
          <p:spPr>
            <a:xfrm rot="20854800">
              <a:off x="7413840" y="5756400"/>
              <a:ext cx="16560" cy="19440"/>
            </a:xfrm>
            <a:custGeom>
              <a:avLst/>
              <a:gdLst/>
              <a:ahLst/>
              <a:rect l="l" t="t" r="r" b="b"/>
              <a:pathLst>
                <a:path w="299" h="346">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w="0">
              <a:noFill/>
            </a:ln>
          </p:spPr>
          <p:style>
            <a:lnRef idx="0"/>
            <a:fillRef idx="0"/>
            <a:effectRef idx="0"/>
            <a:fontRef idx="minor"/>
          </p:style>
        </p:sp>
        <p:sp>
          <p:nvSpPr>
            <p:cNvPr id="1482" name="Google Shape;1468;p51"/>
            <p:cNvSpPr/>
            <p:nvPr/>
          </p:nvSpPr>
          <p:spPr>
            <a:xfrm rot="20854800">
              <a:off x="7106400" y="5195880"/>
              <a:ext cx="16200" cy="19440"/>
            </a:xfrm>
            <a:custGeom>
              <a:avLst/>
              <a:gdLst/>
              <a:ahLst/>
              <a:rect l="l" t="t" r="r" b="b"/>
              <a:pathLst>
                <a:path w="287" h="346">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w="0">
              <a:noFill/>
            </a:ln>
          </p:spPr>
          <p:style>
            <a:lnRef idx="0"/>
            <a:fillRef idx="0"/>
            <a:effectRef idx="0"/>
            <a:fontRef idx="minor"/>
          </p:style>
        </p:sp>
        <p:sp>
          <p:nvSpPr>
            <p:cNvPr id="1483" name="Google Shape;1469;p51"/>
            <p:cNvSpPr/>
            <p:nvPr/>
          </p:nvSpPr>
          <p:spPr>
            <a:xfrm rot="20854800">
              <a:off x="7349400" y="5234760"/>
              <a:ext cx="16560" cy="19440"/>
            </a:xfrm>
            <a:custGeom>
              <a:avLst/>
              <a:gdLst/>
              <a:ahLst/>
              <a:rect l="l" t="t" r="r" b="b"/>
              <a:pathLst>
                <a:path w="298" h="347">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w="0">
              <a:noFill/>
            </a:ln>
          </p:spPr>
          <p:style>
            <a:lnRef idx="0"/>
            <a:fillRef idx="0"/>
            <a:effectRef idx="0"/>
            <a:fontRef idx="minor"/>
          </p:style>
        </p:sp>
        <p:sp>
          <p:nvSpPr>
            <p:cNvPr id="1484" name="Google Shape;1470;p51"/>
            <p:cNvSpPr/>
            <p:nvPr/>
          </p:nvSpPr>
          <p:spPr>
            <a:xfrm rot="20854800">
              <a:off x="7430040" y="4985280"/>
              <a:ext cx="16200" cy="19440"/>
            </a:xfrm>
            <a:custGeom>
              <a:avLst/>
              <a:gdLst/>
              <a:ahLst/>
              <a:rect l="l" t="t" r="r" b="b"/>
              <a:pathLst>
                <a:path w="287" h="346">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w="0">
              <a:noFill/>
            </a:ln>
          </p:spPr>
          <p:style>
            <a:lnRef idx="0"/>
            <a:fillRef idx="0"/>
            <a:effectRef idx="0"/>
            <a:fontRef idx="minor"/>
          </p:style>
        </p:sp>
        <p:sp>
          <p:nvSpPr>
            <p:cNvPr id="1485" name="Google Shape;1471;p51"/>
            <p:cNvSpPr/>
            <p:nvPr/>
          </p:nvSpPr>
          <p:spPr>
            <a:xfrm rot="20854800">
              <a:off x="7039440" y="4995720"/>
              <a:ext cx="16560" cy="18720"/>
            </a:xfrm>
            <a:custGeom>
              <a:avLst/>
              <a:gdLst/>
              <a:ahLst/>
              <a:rect l="l" t="t" r="r" b="b"/>
              <a:pathLst>
                <a:path w="299" h="334">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w="0">
              <a:noFill/>
            </a:ln>
          </p:spPr>
          <p:style>
            <a:lnRef idx="0"/>
            <a:fillRef idx="0"/>
            <a:effectRef idx="0"/>
            <a:fontRef idx="minor"/>
          </p:style>
        </p:sp>
        <p:sp>
          <p:nvSpPr>
            <p:cNvPr id="1486" name="Google Shape;1472;p51"/>
            <p:cNvSpPr/>
            <p:nvPr/>
          </p:nvSpPr>
          <p:spPr>
            <a:xfrm rot="20854800">
              <a:off x="7253280" y="5754960"/>
              <a:ext cx="16200" cy="18720"/>
            </a:xfrm>
            <a:custGeom>
              <a:avLst/>
              <a:gdLst/>
              <a:ahLst/>
              <a:rect l="l" t="t" r="r" b="b"/>
              <a:pathLst>
                <a:path w="287" h="335">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w="0">
              <a:noFill/>
            </a:ln>
          </p:spPr>
          <p:style>
            <a:lnRef idx="0"/>
            <a:fillRef idx="0"/>
            <a:effectRef idx="0"/>
            <a:fontRef idx="minor"/>
          </p:style>
        </p:sp>
        <p:sp>
          <p:nvSpPr>
            <p:cNvPr id="1487" name="Google Shape;1473;p51"/>
            <p:cNvSpPr/>
            <p:nvPr/>
          </p:nvSpPr>
          <p:spPr>
            <a:xfrm rot="20854800">
              <a:off x="7180560" y="5067360"/>
              <a:ext cx="16200" cy="19440"/>
            </a:xfrm>
            <a:custGeom>
              <a:avLst/>
              <a:gdLst/>
              <a:ahLst/>
              <a:rect l="l" t="t" r="r" b="b"/>
              <a:pathLst>
                <a:path w="287" h="346">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w="0">
              <a:noFill/>
            </a:ln>
          </p:spPr>
          <p:style>
            <a:lnRef idx="0"/>
            <a:fillRef idx="0"/>
            <a:effectRef idx="0"/>
            <a:fontRef idx="minor"/>
          </p:style>
        </p:sp>
        <p:sp>
          <p:nvSpPr>
            <p:cNvPr id="1488" name="Google Shape;1474;p51"/>
            <p:cNvSpPr/>
            <p:nvPr/>
          </p:nvSpPr>
          <p:spPr>
            <a:xfrm rot="20854800">
              <a:off x="7202520" y="4834080"/>
              <a:ext cx="16560" cy="18720"/>
            </a:xfrm>
            <a:custGeom>
              <a:avLst/>
              <a:gdLst/>
              <a:ahLst/>
              <a:rect l="l" t="t" r="r" b="b"/>
              <a:pathLst>
                <a:path w="299" h="334">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w="0">
              <a:noFill/>
            </a:ln>
          </p:spPr>
          <p:style>
            <a:lnRef idx="0"/>
            <a:fillRef idx="0"/>
            <a:effectRef idx="0"/>
            <a:fontRef idx="minor"/>
          </p:style>
        </p:sp>
        <p:sp>
          <p:nvSpPr>
            <p:cNvPr id="1489" name="Google Shape;1475;p51"/>
            <p:cNvSpPr/>
            <p:nvPr/>
          </p:nvSpPr>
          <p:spPr>
            <a:xfrm rot="20854800">
              <a:off x="8444160" y="5437800"/>
              <a:ext cx="52200" cy="67680"/>
            </a:xfrm>
            <a:custGeom>
              <a:avLst/>
              <a:gdLst/>
              <a:ahLst/>
              <a:rect l="l" t="t" r="r" b="b"/>
              <a:pathLst>
                <a:path w="918" h="1192">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w="0">
              <a:noFill/>
            </a:ln>
          </p:spPr>
          <p:style>
            <a:lnRef idx="0"/>
            <a:fillRef idx="0"/>
            <a:effectRef idx="0"/>
            <a:fontRef idx="minor"/>
          </p:style>
        </p:sp>
        <p:sp>
          <p:nvSpPr>
            <p:cNvPr id="1490" name="Google Shape;1476;p51"/>
            <p:cNvSpPr/>
            <p:nvPr/>
          </p:nvSpPr>
          <p:spPr>
            <a:xfrm rot="20854800">
              <a:off x="8287560" y="5379120"/>
              <a:ext cx="60840" cy="56160"/>
            </a:xfrm>
            <a:custGeom>
              <a:avLst/>
              <a:gdLst/>
              <a:ahLst/>
              <a:rect l="l" t="t" r="r" b="b"/>
              <a:pathLst>
                <a:path w="1073" h="99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w="0">
              <a:noFill/>
            </a:ln>
          </p:spPr>
          <p:style>
            <a:lnRef idx="0"/>
            <a:fillRef idx="0"/>
            <a:effectRef idx="0"/>
            <a:fontRef idx="minor"/>
          </p:style>
        </p:sp>
        <p:sp>
          <p:nvSpPr>
            <p:cNvPr id="1491" name="Google Shape;1477;p51"/>
            <p:cNvSpPr/>
            <p:nvPr/>
          </p:nvSpPr>
          <p:spPr>
            <a:xfrm rot="20854800">
              <a:off x="8100720" y="5162040"/>
              <a:ext cx="30240" cy="28440"/>
            </a:xfrm>
            <a:custGeom>
              <a:avLst/>
              <a:gdLst/>
              <a:ahLst/>
              <a:rect l="l" t="t" r="r" b="b"/>
              <a:pathLst>
                <a:path w="537" h="501">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w="0">
              <a:noFill/>
            </a:ln>
          </p:spPr>
          <p:style>
            <a:lnRef idx="0"/>
            <a:fillRef idx="0"/>
            <a:effectRef idx="0"/>
            <a:fontRef idx="minor"/>
          </p:style>
        </p:sp>
        <p:sp>
          <p:nvSpPr>
            <p:cNvPr id="1492" name="Google Shape;1478;p51"/>
            <p:cNvSpPr/>
            <p:nvPr/>
          </p:nvSpPr>
          <p:spPr>
            <a:xfrm rot="20854800">
              <a:off x="8460360" y="5305680"/>
              <a:ext cx="52920" cy="67680"/>
            </a:xfrm>
            <a:custGeom>
              <a:avLst/>
              <a:gdLst/>
              <a:ahLst/>
              <a:rect l="l" t="t" r="r" b="b"/>
              <a:pathLst>
                <a:path w="930" h="1192">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w="0">
              <a:noFill/>
            </a:ln>
          </p:spPr>
          <p:style>
            <a:lnRef idx="0"/>
            <a:fillRef idx="0"/>
            <a:effectRef idx="0"/>
            <a:fontRef idx="minor"/>
          </p:style>
        </p:sp>
        <p:sp>
          <p:nvSpPr>
            <p:cNvPr id="1493" name="Google Shape;1479;p51"/>
            <p:cNvSpPr/>
            <p:nvPr/>
          </p:nvSpPr>
          <p:spPr>
            <a:xfrm rot="20854800">
              <a:off x="8337240" y="5534280"/>
              <a:ext cx="52200" cy="67680"/>
            </a:xfrm>
            <a:custGeom>
              <a:avLst/>
              <a:gdLst/>
              <a:ahLst/>
              <a:rect l="l" t="t" r="r" b="b"/>
              <a:pathLst>
                <a:path w="918" h="1192">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w="0">
              <a:noFill/>
            </a:ln>
          </p:spPr>
          <p:style>
            <a:lnRef idx="0"/>
            <a:fillRef idx="0"/>
            <a:effectRef idx="0"/>
            <a:fontRef idx="minor"/>
          </p:style>
        </p:sp>
        <p:sp>
          <p:nvSpPr>
            <p:cNvPr id="1494" name="Google Shape;1480;p51"/>
            <p:cNvSpPr/>
            <p:nvPr/>
          </p:nvSpPr>
          <p:spPr>
            <a:xfrm rot="20854800">
              <a:off x="8523720" y="5571360"/>
              <a:ext cx="52200" cy="67680"/>
            </a:xfrm>
            <a:custGeom>
              <a:avLst/>
              <a:gdLst/>
              <a:ahLst/>
              <a:rect l="l" t="t" r="r" b="b"/>
              <a:pathLst>
                <a:path w="918" h="1191">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495" name="Google Shape;1481;p51"/>
            <p:cNvSpPr/>
            <p:nvPr/>
          </p:nvSpPr>
          <p:spPr>
            <a:xfrm rot="20854800">
              <a:off x="8640360" y="5060880"/>
              <a:ext cx="52200" cy="67680"/>
            </a:xfrm>
            <a:custGeom>
              <a:avLst/>
              <a:gdLst/>
              <a:ahLst/>
              <a:rect l="l" t="t" r="r" b="b"/>
              <a:pathLst>
                <a:path w="918" h="1192">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w="0">
              <a:noFill/>
            </a:ln>
          </p:spPr>
          <p:style>
            <a:lnRef idx="0"/>
            <a:fillRef idx="0"/>
            <a:effectRef idx="0"/>
            <a:fontRef idx="minor"/>
          </p:style>
        </p:sp>
        <p:sp>
          <p:nvSpPr>
            <p:cNvPr id="1496" name="Google Shape;1482;p51"/>
            <p:cNvSpPr/>
            <p:nvPr/>
          </p:nvSpPr>
          <p:spPr>
            <a:xfrm rot="20854800">
              <a:off x="8350920" y="5119560"/>
              <a:ext cx="52200" cy="67680"/>
            </a:xfrm>
            <a:custGeom>
              <a:avLst/>
              <a:gdLst/>
              <a:ahLst/>
              <a:rect l="l" t="t" r="r" b="b"/>
              <a:pathLst>
                <a:path w="918" h="1191">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497" name="Google Shape;1483;p51"/>
            <p:cNvSpPr/>
            <p:nvPr/>
          </p:nvSpPr>
          <p:spPr>
            <a:xfrm rot="20854800">
              <a:off x="8483040" y="5292360"/>
              <a:ext cx="60840" cy="56160"/>
            </a:xfrm>
            <a:custGeom>
              <a:avLst/>
              <a:gdLst/>
              <a:ahLst/>
              <a:rect l="l" t="t" r="r" b="b"/>
              <a:pathLst>
                <a:path w="1073" h="99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w="0">
              <a:noFill/>
            </a:ln>
          </p:spPr>
          <p:style>
            <a:lnRef idx="0"/>
            <a:fillRef idx="0"/>
            <a:effectRef idx="0"/>
            <a:fontRef idx="minor"/>
          </p:style>
        </p:sp>
        <p:sp>
          <p:nvSpPr>
            <p:cNvPr id="1498" name="Google Shape;1484;p51"/>
            <p:cNvSpPr/>
            <p:nvPr/>
          </p:nvSpPr>
          <p:spPr>
            <a:xfrm rot="20854800">
              <a:off x="8426520" y="5655240"/>
              <a:ext cx="60120" cy="56160"/>
            </a:xfrm>
            <a:custGeom>
              <a:avLst/>
              <a:gdLst/>
              <a:ahLst/>
              <a:rect l="l" t="t" r="r" b="b"/>
              <a:pathLst>
                <a:path w="1060" h="989">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w="0">
              <a:noFill/>
            </a:ln>
          </p:spPr>
          <p:style>
            <a:lnRef idx="0"/>
            <a:fillRef idx="0"/>
            <a:effectRef idx="0"/>
            <a:fontRef idx="minor"/>
          </p:style>
        </p:sp>
        <p:sp>
          <p:nvSpPr>
            <p:cNvPr id="1499" name="Google Shape;1485;p51"/>
            <p:cNvSpPr/>
            <p:nvPr/>
          </p:nvSpPr>
          <p:spPr>
            <a:xfrm rot="20854800">
              <a:off x="8491320" y="5095800"/>
              <a:ext cx="60840" cy="56880"/>
            </a:xfrm>
            <a:custGeom>
              <a:avLst/>
              <a:gdLst/>
              <a:ahLst/>
              <a:rect l="l" t="t" r="r" b="b"/>
              <a:pathLst>
                <a:path w="1073" h="1001">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w="0">
              <a:noFill/>
            </a:ln>
          </p:spPr>
          <p:style>
            <a:lnRef idx="0"/>
            <a:fillRef idx="0"/>
            <a:effectRef idx="0"/>
            <a:fontRef idx="minor"/>
          </p:style>
        </p:sp>
        <p:sp>
          <p:nvSpPr>
            <p:cNvPr id="1500" name="Google Shape;1486;p51"/>
            <p:cNvSpPr/>
            <p:nvPr/>
          </p:nvSpPr>
          <p:spPr>
            <a:xfrm rot="20854800">
              <a:off x="8559360" y="5176800"/>
              <a:ext cx="60840" cy="56880"/>
            </a:xfrm>
            <a:custGeom>
              <a:avLst/>
              <a:gdLst/>
              <a:ahLst/>
              <a:rect l="l" t="t" r="r" b="b"/>
              <a:pathLst>
                <a:path w="1072" h="1001">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w="0">
              <a:noFill/>
            </a:ln>
          </p:spPr>
          <p:style>
            <a:lnRef idx="0"/>
            <a:fillRef idx="0"/>
            <a:effectRef idx="0"/>
            <a:fontRef idx="minor"/>
          </p:style>
        </p:sp>
        <p:sp>
          <p:nvSpPr>
            <p:cNvPr id="1501" name="Google Shape;1487;p51"/>
            <p:cNvSpPr/>
            <p:nvPr/>
          </p:nvSpPr>
          <p:spPr>
            <a:xfrm rot="20854800">
              <a:off x="8429400" y="5766120"/>
              <a:ext cx="35640" cy="46080"/>
            </a:xfrm>
            <a:custGeom>
              <a:avLst/>
              <a:gdLst/>
              <a:ahLst/>
              <a:rect l="l" t="t" r="r" b="b"/>
              <a:pathLst>
                <a:path w="632" h="811">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w="0">
              <a:noFill/>
            </a:ln>
          </p:spPr>
          <p:style>
            <a:lnRef idx="0"/>
            <a:fillRef idx="0"/>
            <a:effectRef idx="0"/>
            <a:fontRef idx="minor"/>
          </p:style>
        </p:sp>
        <p:sp>
          <p:nvSpPr>
            <p:cNvPr id="1502" name="Google Shape;1488;p51"/>
            <p:cNvSpPr/>
            <p:nvPr/>
          </p:nvSpPr>
          <p:spPr>
            <a:xfrm rot="20854800">
              <a:off x="8252640" y="5104440"/>
              <a:ext cx="41040" cy="39240"/>
            </a:xfrm>
            <a:custGeom>
              <a:avLst/>
              <a:gdLst/>
              <a:ahLst/>
              <a:rect l="l" t="t" r="r" b="b"/>
              <a:pathLst>
                <a:path w="727" h="691">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w="0">
              <a:noFill/>
            </a:ln>
          </p:spPr>
          <p:style>
            <a:lnRef idx="0"/>
            <a:fillRef idx="0"/>
            <a:effectRef idx="0"/>
            <a:fontRef idx="minor"/>
          </p:style>
        </p:sp>
        <p:sp>
          <p:nvSpPr>
            <p:cNvPr id="1503" name="Google Shape;1489;p51"/>
            <p:cNvSpPr/>
            <p:nvPr/>
          </p:nvSpPr>
          <p:spPr>
            <a:xfrm rot="20854800">
              <a:off x="8364240" y="5235120"/>
              <a:ext cx="40680" cy="39960"/>
            </a:xfrm>
            <a:custGeom>
              <a:avLst/>
              <a:gdLst/>
              <a:ahLst/>
              <a:rect l="l" t="t" r="r" b="b"/>
              <a:pathLst>
                <a:path w="716" h="703">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w="0">
              <a:noFill/>
            </a:ln>
          </p:spPr>
          <p:style>
            <a:lnRef idx="0"/>
            <a:fillRef idx="0"/>
            <a:effectRef idx="0"/>
            <a:fontRef idx="minor"/>
          </p:style>
        </p:sp>
        <p:sp>
          <p:nvSpPr>
            <p:cNvPr id="1504" name="Google Shape;1490;p51"/>
            <p:cNvSpPr/>
            <p:nvPr/>
          </p:nvSpPr>
          <p:spPr>
            <a:xfrm rot="20854800">
              <a:off x="8224920" y="5225400"/>
              <a:ext cx="40680" cy="39240"/>
            </a:xfrm>
            <a:custGeom>
              <a:avLst/>
              <a:gdLst/>
              <a:ahLst/>
              <a:rect l="l" t="t" r="r" b="b"/>
              <a:pathLst>
                <a:path w="715" h="692">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505" name="Google Shape;1491;p51"/>
            <p:cNvSpPr/>
            <p:nvPr/>
          </p:nvSpPr>
          <p:spPr>
            <a:xfrm rot="20854800">
              <a:off x="8315640" y="4907160"/>
              <a:ext cx="84600" cy="82800"/>
            </a:xfrm>
            <a:custGeom>
              <a:avLst/>
              <a:gdLst/>
              <a:ahLst/>
              <a:rect l="l" t="t" r="r" b="b"/>
              <a:pathLst>
                <a:path w="1489" h="1453">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w="0">
              <a:noFill/>
            </a:ln>
          </p:spPr>
          <p:style>
            <a:lnRef idx="0"/>
            <a:fillRef idx="0"/>
            <a:effectRef idx="0"/>
            <a:fontRef idx="minor"/>
          </p:style>
        </p:sp>
        <p:sp>
          <p:nvSpPr>
            <p:cNvPr id="1506" name="Google Shape;1492;p51"/>
            <p:cNvSpPr/>
            <p:nvPr/>
          </p:nvSpPr>
          <p:spPr>
            <a:xfrm rot="20854800">
              <a:off x="8131680" y="5011920"/>
              <a:ext cx="41040" cy="39240"/>
            </a:xfrm>
            <a:custGeom>
              <a:avLst/>
              <a:gdLst/>
              <a:ahLst/>
              <a:rect l="l" t="t" r="r" b="b"/>
              <a:pathLst>
                <a:path w="727" h="691">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w="0">
              <a:noFill/>
            </a:ln>
          </p:spPr>
          <p:style>
            <a:lnRef idx="0"/>
            <a:fillRef idx="0"/>
            <a:effectRef idx="0"/>
            <a:fontRef idx="minor"/>
          </p:style>
        </p:sp>
        <p:sp>
          <p:nvSpPr>
            <p:cNvPr id="1507" name="Google Shape;1493;p51"/>
            <p:cNvSpPr/>
            <p:nvPr/>
          </p:nvSpPr>
          <p:spPr>
            <a:xfrm rot="20854800">
              <a:off x="8541000" y="4910400"/>
              <a:ext cx="52200" cy="67680"/>
            </a:xfrm>
            <a:custGeom>
              <a:avLst/>
              <a:gdLst/>
              <a:ahLst/>
              <a:rect l="l" t="t" r="r" b="b"/>
              <a:pathLst>
                <a:path w="918" h="1192">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w="0">
              <a:noFill/>
            </a:ln>
          </p:spPr>
          <p:style>
            <a:lnRef idx="0"/>
            <a:fillRef idx="0"/>
            <a:effectRef idx="0"/>
            <a:fontRef idx="minor"/>
          </p:style>
        </p:sp>
        <p:sp>
          <p:nvSpPr>
            <p:cNvPr id="1508" name="Google Shape;1494;p51"/>
            <p:cNvSpPr/>
            <p:nvPr/>
          </p:nvSpPr>
          <p:spPr>
            <a:xfrm rot="20854800">
              <a:off x="8328960" y="4609800"/>
              <a:ext cx="41040" cy="39240"/>
            </a:xfrm>
            <a:custGeom>
              <a:avLst/>
              <a:gdLst/>
              <a:ahLst/>
              <a:rect l="l" t="t" r="r" b="b"/>
              <a:pathLst>
                <a:path w="727" h="692">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w="0">
              <a:noFill/>
            </a:ln>
          </p:spPr>
          <p:style>
            <a:lnRef idx="0"/>
            <a:fillRef idx="0"/>
            <a:effectRef idx="0"/>
            <a:fontRef idx="minor"/>
          </p:style>
        </p:sp>
        <p:sp>
          <p:nvSpPr>
            <p:cNvPr id="1509" name="Google Shape;1495;p51"/>
            <p:cNvSpPr/>
            <p:nvPr/>
          </p:nvSpPr>
          <p:spPr>
            <a:xfrm rot="20854800">
              <a:off x="8109360" y="4715280"/>
              <a:ext cx="41040" cy="39240"/>
            </a:xfrm>
            <a:custGeom>
              <a:avLst/>
              <a:gdLst/>
              <a:ahLst/>
              <a:rect l="l" t="t" r="r" b="b"/>
              <a:pathLst>
                <a:path w="727" h="692">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510" name="Google Shape;1496;p51"/>
            <p:cNvSpPr/>
            <p:nvPr/>
          </p:nvSpPr>
          <p:spPr>
            <a:xfrm rot="20854800">
              <a:off x="7941960" y="4801680"/>
              <a:ext cx="41400" cy="392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w="0">
              <a:noFill/>
            </a:ln>
          </p:spPr>
          <p:style>
            <a:lnRef idx="0"/>
            <a:fillRef idx="0"/>
            <a:effectRef idx="0"/>
            <a:fontRef idx="minor"/>
          </p:style>
        </p:sp>
        <p:sp>
          <p:nvSpPr>
            <p:cNvPr id="1511" name="Google Shape;1497;p51"/>
            <p:cNvSpPr/>
            <p:nvPr/>
          </p:nvSpPr>
          <p:spPr>
            <a:xfrm rot="20854800">
              <a:off x="8611920" y="5734080"/>
              <a:ext cx="30960" cy="28800"/>
            </a:xfrm>
            <a:custGeom>
              <a:avLst/>
              <a:gdLst/>
              <a:ahLst/>
              <a:rect l="l" t="t" r="r" b="b"/>
              <a:pathLst>
                <a:path w="548" h="513">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w="0">
              <a:noFill/>
            </a:ln>
          </p:spPr>
          <p:style>
            <a:lnRef idx="0"/>
            <a:fillRef idx="0"/>
            <a:effectRef idx="0"/>
            <a:fontRef idx="minor"/>
          </p:style>
        </p:sp>
        <p:sp>
          <p:nvSpPr>
            <p:cNvPr id="1512" name="Google Shape;1498;p51"/>
            <p:cNvSpPr/>
            <p:nvPr/>
          </p:nvSpPr>
          <p:spPr>
            <a:xfrm rot="20854800">
              <a:off x="8379000" y="4795920"/>
              <a:ext cx="41400" cy="3924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w="0">
              <a:noFill/>
            </a:ln>
          </p:spPr>
          <p:style>
            <a:lnRef idx="0"/>
            <a:fillRef idx="0"/>
            <a:effectRef idx="0"/>
            <a:fontRef idx="minor"/>
          </p:style>
        </p:sp>
        <p:sp>
          <p:nvSpPr>
            <p:cNvPr id="1513" name="Google Shape;1499;p51"/>
            <p:cNvSpPr/>
            <p:nvPr/>
          </p:nvSpPr>
          <p:spPr>
            <a:xfrm rot="20854800">
              <a:off x="7974000" y="4728960"/>
              <a:ext cx="41040" cy="39960"/>
            </a:xfrm>
            <a:custGeom>
              <a:avLst/>
              <a:gdLst/>
              <a:ahLst/>
              <a:rect l="l" t="t" r="r" b="b"/>
              <a:pathLst>
                <a:path w="727" h="703">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w="0">
              <a:noFill/>
            </a:ln>
          </p:spPr>
          <p:style>
            <a:lnRef idx="0"/>
            <a:fillRef idx="0"/>
            <a:effectRef idx="0"/>
            <a:fontRef idx="minor"/>
          </p:style>
        </p:sp>
        <p:sp>
          <p:nvSpPr>
            <p:cNvPr id="1514" name="Google Shape;1500;p51"/>
            <p:cNvSpPr/>
            <p:nvPr/>
          </p:nvSpPr>
          <p:spPr>
            <a:xfrm rot="20854800">
              <a:off x="7935840" y="4633200"/>
              <a:ext cx="15480" cy="19440"/>
            </a:xfrm>
            <a:custGeom>
              <a:avLst/>
              <a:gdLst/>
              <a:ahLst/>
              <a:rect l="l" t="t" r="r" b="b"/>
              <a:pathLst>
                <a:path w="275" h="346">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w="0">
              <a:noFill/>
            </a:ln>
          </p:spPr>
          <p:style>
            <a:lnRef idx="0"/>
            <a:fillRef idx="0"/>
            <a:effectRef idx="0"/>
            <a:fontRef idx="minor"/>
          </p:style>
        </p:sp>
        <p:sp>
          <p:nvSpPr>
            <p:cNvPr id="1515" name="Google Shape;1501;p51"/>
            <p:cNvSpPr/>
            <p:nvPr/>
          </p:nvSpPr>
          <p:spPr>
            <a:xfrm rot="20854800">
              <a:off x="8259480" y="4904640"/>
              <a:ext cx="15480" cy="19440"/>
            </a:xfrm>
            <a:custGeom>
              <a:avLst/>
              <a:gdLst/>
              <a:ahLst/>
              <a:rect l="l" t="t" r="r" b="b"/>
              <a:pathLst>
                <a:path w="275" h="346">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516" name="Google Shape;1502;p51"/>
            <p:cNvSpPr/>
            <p:nvPr/>
          </p:nvSpPr>
          <p:spPr>
            <a:xfrm rot="20854800">
              <a:off x="8077680" y="4906440"/>
              <a:ext cx="15480" cy="20160"/>
            </a:xfrm>
            <a:custGeom>
              <a:avLst/>
              <a:gdLst/>
              <a:ahLst/>
              <a:rect l="l" t="t" r="r" b="b"/>
              <a:pathLst>
                <a:path w="275" h="358">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w="0">
              <a:noFill/>
            </a:ln>
          </p:spPr>
          <p:style>
            <a:lnRef idx="0"/>
            <a:fillRef idx="0"/>
            <a:effectRef idx="0"/>
            <a:fontRef idx="minor"/>
          </p:style>
        </p:sp>
        <p:sp>
          <p:nvSpPr>
            <p:cNvPr id="1517" name="Google Shape;1503;p51"/>
            <p:cNvSpPr/>
            <p:nvPr/>
          </p:nvSpPr>
          <p:spPr>
            <a:xfrm rot="20854800">
              <a:off x="8262720" y="5542200"/>
              <a:ext cx="15480" cy="20160"/>
            </a:xfrm>
            <a:custGeom>
              <a:avLst/>
              <a:gdLst/>
              <a:ahLst/>
              <a:rect l="l" t="t" r="r" b="b"/>
              <a:pathLst>
                <a:path w="275" h="358">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w="0">
              <a:noFill/>
            </a:ln>
          </p:spPr>
          <p:style>
            <a:lnRef idx="0"/>
            <a:fillRef idx="0"/>
            <a:effectRef idx="0"/>
            <a:fontRef idx="minor"/>
          </p:style>
        </p:sp>
        <p:sp>
          <p:nvSpPr>
            <p:cNvPr id="1518" name="Google Shape;1504;p51"/>
            <p:cNvSpPr/>
            <p:nvPr/>
          </p:nvSpPr>
          <p:spPr>
            <a:xfrm rot="20854800">
              <a:off x="8773200" y="5221080"/>
              <a:ext cx="84600" cy="81360"/>
            </a:xfrm>
            <a:custGeom>
              <a:avLst/>
              <a:gdLst/>
              <a:ahLst/>
              <a:rect l="l" t="t" r="r" b="b"/>
              <a:pathLst>
                <a:path w="1489" h="143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w="0">
              <a:noFill/>
            </a:ln>
          </p:spPr>
          <p:style>
            <a:lnRef idx="0"/>
            <a:fillRef idx="0"/>
            <a:effectRef idx="0"/>
            <a:fontRef idx="minor"/>
          </p:style>
        </p:sp>
        <p:sp>
          <p:nvSpPr>
            <p:cNvPr id="1519" name="Google Shape;1505;p51"/>
            <p:cNvSpPr/>
            <p:nvPr/>
          </p:nvSpPr>
          <p:spPr>
            <a:xfrm rot="20854800">
              <a:off x="8846280" y="5140800"/>
              <a:ext cx="41040" cy="39240"/>
            </a:xfrm>
            <a:custGeom>
              <a:avLst/>
              <a:gdLst/>
              <a:ahLst/>
              <a:rect l="l" t="t" r="r" b="b"/>
              <a:pathLst>
                <a:path w="727" h="692">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520" name="Google Shape;1506;p51"/>
            <p:cNvSpPr/>
            <p:nvPr/>
          </p:nvSpPr>
          <p:spPr>
            <a:xfrm rot="20854800">
              <a:off x="8816760" y="4973760"/>
              <a:ext cx="15480" cy="20160"/>
            </a:xfrm>
            <a:custGeom>
              <a:avLst/>
              <a:gdLst/>
              <a:ahLst/>
              <a:rect l="l" t="t" r="r" b="b"/>
              <a:pathLst>
                <a:path w="275" h="358">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w="0">
              <a:noFill/>
            </a:ln>
          </p:spPr>
          <p:style>
            <a:lnRef idx="0"/>
            <a:fillRef idx="0"/>
            <a:effectRef idx="0"/>
            <a:fontRef idx="minor"/>
          </p:style>
        </p:sp>
        <p:sp>
          <p:nvSpPr>
            <p:cNvPr id="1521" name="Google Shape;1507;p51"/>
            <p:cNvSpPr/>
            <p:nvPr/>
          </p:nvSpPr>
          <p:spPr>
            <a:xfrm rot="20854800">
              <a:off x="8738640" y="4842000"/>
              <a:ext cx="41400" cy="39240"/>
            </a:xfrm>
            <a:custGeom>
              <a:avLst/>
              <a:gdLst/>
              <a:ahLst/>
              <a:rect l="l" t="t" r="r" b="b"/>
              <a:pathLst>
                <a:path w="728" h="691">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522" name="Google Shape;1508;p51"/>
            <p:cNvSpPr/>
            <p:nvPr/>
          </p:nvSpPr>
          <p:spPr>
            <a:xfrm rot="20854800">
              <a:off x="8553960" y="4722120"/>
              <a:ext cx="15480" cy="19440"/>
            </a:xfrm>
            <a:custGeom>
              <a:avLst/>
              <a:gdLst/>
              <a:ahLst/>
              <a:rect l="l" t="t" r="r" b="b"/>
              <a:pathLst>
                <a:path w="275" h="346">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w="0">
              <a:noFill/>
            </a:ln>
          </p:spPr>
          <p:style>
            <a:lnRef idx="0"/>
            <a:fillRef idx="0"/>
            <a:effectRef idx="0"/>
            <a:fontRef idx="minor"/>
          </p:style>
        </p:sp>
        <p:sp>
          <p:nvSpPr>
            <p:cNvPr id="1523" name="Google Shape;1509;p51"/>
            <p:cNvSpPr/>
            <p:nvPr/>
          </p:nvSpPr>
          <p:spPr>
            <a:xfrm rot="20854800">
              <a:off x="8842680" y="4717080"/>
              <a:ext cx="15480" cy="20160"/>
            </a:xfrm>
            <a:custGeom>
              <a:avLst/>
              <a:gdLst/>
              <a:ahLst/>
              <a:rect l="l" t="t" r="r" b="b"/>
              <a:pathLst>
                <a:path w="275" h="358">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w="0">
              <a:noFill/>
            </a:ln>
          </p:spPr>
          <p:style>
            <a:lnRef idx="0"/>
            <a:fillRef idx="0"/>
            <a:effectRef idx="0"/>
            <a:fontRef idx="minor"/>
          </p:style>
        </p:sp>
        <p:sp>
          <p:nvSpPr>
            <p:cNvPr id="1524" name="Google Shape;1510;p51"/>
            <p:cNvSpPr/>
            <p:nvPr/>
          </p:nvSpPr>
          <p:spPr>
            <a:xfrm rot="20854800">
              <a:off x="8708760" y="4721760"/>
              <a:ext cx="41040" cy="39240"/>
            </a:xfrm>
            <a:custGeom>
              <a:avLst/>
              <a:gdLst/>
              <a:ahLst/>
              <a:rect l="l" t="t" r="r" b="b"/>
              <a:pathLst>
                <a:path w="727" h="691">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w="0">
              <a:noFill/>
            </a:ln>
          </p:spPr>
          <p:style>
            <a:lnRef idx="0"/>
            <a:fillRef idx="0"/>
            <a:effectRef idx="0"/>
            <a:fontRef idx="minor"/>
          </p:style>
        </p:sp>
        <p:sp>
          <p:nvSpPr>
            <p:cNvPr id="1525" name="Google Shape;1511;p51"/>
            <p:cNvSpPr/>
            <p:nvPr/>
          </p:nvSpPr>
          <p:spPr>
            <a:xfrm rot="20854800">
              <a:off x="8411040" y="4461480"/>
              <a:ext cx="41040" cy="39240"/>
            </a:xfrm>
            <a:custGeom>
              <a:avLst/>
              <a:gdLst/>
              <a:ahLst/>
              <a:rect l="l" t="t" r="r" b="b"/>
              <a:pathLst>
                <a:path w="727" h="691">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526" name="Google Shape;1512;p51"/>
            <p:cNvSpPr/>
            <p:nvPr/>
          </p:nvSpPr>
          <p:spPr>
            <a:xfrm rot="20854800">
              <a:off x="8614440" y="4484520"/>
              <a:ext cx="15480" cy="19440"/>
            </a:xfrm>
            <a:custGeom>
              <a:avLst/>
              <a:gdLst/>
              <a:ahLst/>
              <a:rect l="l" t="t" r="r" b="b"/>
              <a:pathLst>
                <a:path w="275" h="346">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527" name="Google Shape;1513;p51"/>
            <p:cNvSpPr/>
            <p:nvPr/>
          </p:nvSpPr>
          <p:spPr>
            <a:xfrm rot="20854800">
              <a:off x="8787600" y="4442760"/>
              <a:ext cx="15120" cy="20160"/>
            </a:xfrm>
            <a:custGeom>
              <a:avLst/>
              <a:gdLst/>
              <a:ahLst/>
              <a:rect l="l" t="t" r="r" b="b"/>
              <a:pathLst>
                <a:path w="274" h="358">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w="0">
              <a:noFill/>
            </a:ln>
          </p:spPr>
          <p:style>
            <a:lnRef idx="0"/>
            <a:fillRef idx="0"/>
            <a:effectRef idx="0"/>
            <a:fontRef idx="minor"/>
          </p:style>
        </p:sp>
        <p:sp>
          <p:nvSpPr>
            <p:cNvPr id="1528" name="Google Shape;1514;p51"/>
            <p:cNvSpPr/>
            <p:nvPr/>
          </p:nvSpPr>
          <p:spPr>
            <a:xfrm rot="20854800">
              <a:off x="8611200" y="4334760"/>
              <a:ext cx="15480" cy="20160"/>
            </a:xfrm>
            <a:custGeom>
              <a:avLst/>
              <a:gdLst/>
              <a:ahLst/>
              <a:rect l="l" t="t" r="r" b="b"/>
              <a:pathLst>
                <a:path w="275" h="358">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529" name="Google Shape;1515;p51"/>
            <p:cNvSpPr/>
            <p:nvPr/>
          </p:nvSpPr>
          <p:spPr>
            <a:xfrm rot="20854800">
              <a:off x="9068760" y="4813560"/>
              <a:ext cx="15480" cy="19440"/>
            </a:xfrm>
            <a:custGeom>
              <a:avLst/>
              <a:gdLst/>
              <a:ahLst/>
              <a:rect l="l" t="t" r="r" b="b"/>
              <a:pathLst>
                <a:path w="275" h="346">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w="0">
              <a:noFill/>
            </a:ln>
          </p:spPr>
          <p:style>
            <a:lnRef idx="0"/>
            <a:fillRef idx="0"/>
            <a:effectRef idx="0"/>
            <a:fontRef idx="minor"/>
          </p:style>
        </p:sp>
        <p:sp>
          <p:nvSpPr>
            <p:cNvPr id="1530" name="Google Shape;1516;p51"/>
            <p:cNvSpPr/>
            <p:nvPr/>
          </p:nvSpPr>
          <p:spPr>
            <a:xfrm rot="20854800">
              <a:off x="8908560" y="4973400"/>
              <a:ext cx="41400" cy="39240"/>
            </a:xfrm>
            <a:custGeom>
              <a:avLst/>
              <a:gdLst/>
              <a:ahLst/>
              <a:rect l="l" t="t" r="r" b="b"/>
              <a:pathLst>
                <a:path w="728" h="692">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w="0">
              <a:noFill/>
            </a:ln>
          </p:spPr>
          <p:style>
            <a:lnRef idx="0"/>
            <a:fillRef idx="0"/>
            <a:effectRef idx="0"/>
            <a:fontRef idx="minor"/>
          </p:style>
        </p:sp>
        <p:sp>
          <p:nvSpPr>
            <p:cNvPr id="1531" name="Google Shape;1517;p51"/>
            <p:cNvSpPr/>
            <p:nvPr/>
          </p:nvSpPr>
          <p:spPr>
            <a:xfrm rot="20854800">
              <a:off x="8960040" y="5406480"/>
              <a:ext cx="40680" cy="39240"/>
            </a:xfrm>
            <a:custGeom>
              <a:avLst/>
              <a:gdLst/>
              <a:ahLst/>
              <a:rect l="l" t="t" r="r" b="b"/>
              <a:pathLst>
                <a:path w="716" h="692">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532" name="Google Shape;1518;p51"/>
            <p:cNvSpPr/>
            <p:nvPr/>
          </p:nvSpPr>
          <p:spPr>
            <a:xfrm rot="20854800">
              <a:off x="9058320" y="5363280"/>
              <a:ext cx="41040" cy="39240"/>
            </a:xfrm>
            <a:custGeom>
              <a:avLst/>
              <a:gdLst/>
              <a:ahLst/>
              <a:rect l="l" t="t" r="r" b="b"/>
              <a:pathLst>
                <a:path w="727" h="692">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w="0">
              <a:noFill/>
            </a:ln>
          </p:spPr>
          <p:style>
            <a:lnRef idx="0"/>
            <a:fillRef idx="0"/>
            <a:effectRef idx="0"/>
            <a:fontRef idx="minor"/>
          </p:style>
        </p:sp>
        <p:sp>
          <p:nvSpPr>
            <p:cNvPr id="1533" name="Google Shape;1519;p51"/>
            <p:cNvSpPr/>
            <p:nvPr/>
          </p:nvSpPr>
          <p:spPr>
            <a:xfrm rot="20854800">
              <a:off x="8723160" y="4597920"/>
              <a:ext cx="40680" cy="39960"/>
            </a:xfrm>
            <a:custGeom>
              <a:avLst/>
              <a:gdLst/>
              <a:ahLst/>
              <a:rect l="l" t="t" r="r" b="b"/>
              <a:pathLst>
                <a:path w="715" h="703">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w="0">
              <a:noFill/>
            </a:ln>
          </p:spPr>
          <p:style>
            <a:lnRef idx="0"/>
            <a:fillRef idx="0"/>
            <a:effectRef idx="0"/>
            <a:fontRef idx="minor"/>
          </p:style>
        </p:sp>
        <p:sp>
          <p:nvSpPr>
            <p:cNvPr id="1534" name="Google Shape;1520;p51"/>
            <p:cNvSpPr/>
            <p:nvPr/>
          </p:nvSpPr>
          <p:spPr>
            <a:xfrm rot="20854800">
              <a:off x="8905320" y="5000400"/>
              <a:ext cx="40680" cy="39960"/>
            </a:xfrm>
            <a:custGeom>
              <a:avLst/>
              <a:gdLst/>
              <a:ahLst/>
              <a:rect l="l" t="t" r="r" b="b"/>
              <a:pathLst>
                <a:path w="715" h="704">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w="0">
              <a:noFill/>
            </a:ln>
          </p:spPr>
          <p:style>
            <a:lnRef idx="0"/>
            <a:fillRef idx="0"/>
            <a:effectRef idx="0"/>
            <a:fontRef idx="minor"/>
          </p:style>
        </p:sp>
        <p:sp>
          <p:nvSpPr>
            <p:cNvPr id="1535" name="Google Shape;1521;p51"/>
            <p:cNvSpPr/>
            <p:nvPr/>
          </p:nvSpPr>
          <p:spPr>
            <a:xfrm rot="20854800">
              <a:off x="9025200" y="5249520"/>
              <a:ext cx="15480" cy="19440"/>
            </a:xfrm>
            <a:custGeom>
              <a:avLst/>
              <a:gdLst/>
              <a:ahLst/>
              <a:rect l="l" t="t" r="r" b="b"/>
              <a:pathLst>
                <a:path w="275" h="346">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w="0">
              <a:noFill/>
            </a:ln>
          </p:spPr>
          <p:style>
            <a:lnRef idx="0"/>
            <a:fillRef idx="0"/>
            <a:effectRef idx="0"/>
            <a:fontRef idx="minor"/>
          </p:style>
        </p:sp>
        <p:sp>
          <p:nvSpPr>
            <p:cNvPr id="1536" name="Google Shape;1522;p51"/>
            <p:cNvSpPr/>
            <p:nvPr/>
          </p:nvSpPr>
          <p:spPr>
            <a:xfrm rot="20854800">
              <a:off x="8965440" y="4658040"/>
              <a:ext cx="15480" cy="20160"/>
            </a:xfrm>
            <a:custGeom>
              <a:avLst/>
              <a:gdLst/>
              <a:ahLst/>
              <a:rect l="l" t="t" r="r" b="b"/>
              <a:pathLst>
                <a:path w="275" h="358">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537" name="Google Shape;1523;p51"/>
            <p:cNvSpPr/>
            <p:nvPr/>
          </p:nvSpPr>
          <p:spPr>
            <a:xfrm rot="20854800">
              <a:off x="9088920" y="5004360"/>
              <a:ext cx="41040" cy="39960"/>
            </a:xfrm>
            <a:custGeom>
              <a:avLst/>
              <a:gdLst/>
              <a:ahLst/>
              <a:rect l="l" t="t" r="r" b="b"/>
              <a:pathLst>
                <a:path w="727" h="704">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538" name="Google Shape;1524;p51"/>
            <p:cNvSpPr/>
            <p:nvPr/>
          </p:nvSpPr>
          <p:spPr>
            <a:xfrm rot="20854800">
              <a:off x="9158400" y="5199840"/>
              <a:ext cx="40680" cy="39240"/>
            </a:xfrm>
            <a:custGeom>
              <a:avLst/>
              <a:gdLst/>
              <a:ahLst/>
              <a:rect l="l" t="t" r="r" b="b"/>
              <a:pathLst>
                <a:path w="716" h="692">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w="0">
              <a:noFill/>
            </a:ln>
          </p:spPr>
          <p:style>
            <a:lnRef idx="0"/>
            <a:fillRef idx="0"/>
            <a:effectRef idx="0"/>
            <a:fontRef idx="minor"/>
          </p:style>
        </p:sp>
        <p:sp>
          <p:nvSpPr>
            <p:cNvPr id="1539" name="Google Shape;1525;p51"/>
            <p:cNvSpPr/>
            <p:nvPr/>
          </p:nvSpPr>
          <p:spPr>
            <a:xfrm rot="20854800">
              <a:off x="8876160" y="5569920"/>
              <a:ext cx="41400" cy="39240"/>
            </a:xfrm>
            <a:custGeom>
              <a:avLst/>
              <a:gdLst/>
              <a:ahLst/>
              <a:rect l="l" t="t" r="r" b="b"/>
              <a:pathLst>
                <a:path w="728" h="691">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w="0">
              <a:noFill/>
            </a:ln>
          </p:spPr>
          <p:style>
            <a:lnRef idx="0"/>
            <a:fillRef idx="0"/>
            <a:effectRef idx="0"/>
            <a:fontRef idx="minor"/>
          </p:style>
        </p:sp>
        <p:sp>
          <p:nvSpPr>
            <p:cNvPr id="1540" name="Google Shape;1526;p51"/>
            <p:cNvSpPr/>
            <p:nvPr/>
          </p:nvSpPr>
          <p:spPr>
            <a:xfrm rot="20854800">
              <a:off x="8789760" y="5399280"/>
              <a:ext cx="40680" cy="39240"/>
            </a:xfrm>
            <a:custGeom>
              <a:avLst/>
              <a:gdLst/>
              <a:ahLst/>
              <a:rect l="l" t="t" r="r" b="b"/>
              <a:pathLst>
                <a:path w="715" h="692">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w="0">
              <a:noFill/>
            </a:ln>
          </p:spPr>
          <p:style>
            <a:lnRef idx="0"/>
            <a:fillRef idx="0"/>
            <a:effectRef idx="0"/>
            <a:fontRef idx="minor"/>
          </p:style>
        </p:sp>
        <p:sp>
          <p:nvSpPr>
            <p:cNvPr id="1541" name="Google Shape;1527;p51"/>
            <p:cNvSpPr/>
            <p:nvPr/>
          </p:nvSpPr>
          <p:spPr>
            <a:xfrm rot="20854800">
              <a:off x="8575200" y="5350320"/>
              <a:ext cx="84600" cy="82080"/>
            </a:xfrm>
            <a:custGeom>
              <a:avLst/>
              <a:gdLst/>
              <a:ahLst/>
              <a:rect l="l" t="t" r="r" b="b"/>
              <a:pathLst>
                <a:path w="1489" h="1442">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w="0">
              <a:noFill/>
            </a:ln>
          </p:spPr>
          <p:style>
            <a:lnRef idx="0"/>
            <a:fillRef idx="0"/>
            <a:effectRef idx="0"/>
            <a:fontRef idx="minor"/>
          </p:style>
        </p:sp>
        <p:sp>
          <p:nvSpPr>
            <p:cNvPr id="1542" name="Google Shape;1528;p51"/>
            <p:cNvSpPr/>
            <p:nvPr/>
          </p:nvSpPr>
          <p:spPr>
            <a:xfrm rot="20854800">
              <a:off x="8666280" y="5600160"/>
              <a:ext cx="84240" cy="82080"/>
            </a:xfrm>
            <a:custGeom>
              <a:avLst/>
              <a:gdLst/>
              <a:ahLst/>
              <a:rect l="l" t="t" r="r" b="b"/>
              <a:pathLst>
                <a:path w="1478" h="1442">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w="0">
              <a:noFill/>
            </a:ln>
          </p:spPr>
          <p:style>
            <a:lnRef idx="0"/>
            <a:fillRef idx="0"/>
            <a:effectRef idx="0"/>
            <a:fontRef idx="minor"/>
          </p:style>
        </p:sp>
        <p:sp>
          <p:nvSpPr>
            <p:cNvPr id="1543" name="Google Shape;1529;p51"/>
            <p:cNvSpPr/>
            <p:nvPr/>
          </p:nvSpPr>
          <p:spPr>
            <a:xfrm rot="20854800">
              <a:off x="9253440" y="5424840"/>
              <a:ext cx="15480" cy="19440"/>
            </a:xfrm>
            <a:custGeom>
              <a:avLst/>
              <a:gdLst/>
              <a:ahLst/>
              <a:rect l="l" t="t" r="r" b="b"/>
              <a:pathLst>
                <a:path w="275" h="347">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w="0">
              <a:noFill/>
            </a:ln>
          </p:spPr>
          <p:style>
            <a:lnRef idx="0"/>
            <a:fillRef idx="0"/>
            <a:effectRef idx="0"/>
            <a:fontRef idx="minor"/>
          </p:style>
        </p:sp>
        <p:sp>
          <p:nvSpPr>
            <p:cNvPr id="1544" name="Google Shape;1530;p51"/>
            <p:cNvSpPr/>
            <p:nvPr/>
          </p:nvSpPr>
          <p:spPr>
            <a:xfrm rot="20854800">
              <a:off x="9318240" y="5307480"/>
              <a:ext cx="15480" cy="19440"/>
            </a:xfrm>
            <a:custGeom>
              <a:avLst/>
              <a:gdLst/>
              <a:ahLst/>
              <a:rect l="l" t="t" r="r" b="b"/>
              <a:pathLst>
                <a:path w="275" h="346">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545" name="Google Shape;1531;p51"/>
            <p:cNvSpPr/>
            <p:nvPr/>
          </p:nvSpPr>
          <p:spPr>
            <a:xfrm rot="20854800">
              <a:off x="8970840" y="5650200"/>
              <a:ext cx="15480" cy="19440"/>
            </a:xfrm>
            <a:custGeom>
              <a:avLst/>
              <a:gdLst/>
              <a:ahLst/>
              <a:rect l="l" t="t" r="r" b="b"/>
              <a:pathLst>
                <a:path w="275" h="347">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w="0">
              <a:noFill/>
            </a:ln>
          </p:spPr>
          <p:style>
            <a:lnRef idx="0"/>
            <a:fillRef idx="0"/>
            <a:effectRef idx="0"/>
            <a:fontRef idx="minor"/>
          </p:style>
        </p:sp>
        <p:sp>
          <p:nvSpPr>
            <p:cNvPr id="1546" name="Google Shape;1532;p51"/>
            <p:cNvSpPr/>
            <p:nvPr/>
          </p:nvSpPr>
          <p:spPr>
            <a:xfrm rot="20854800">
              <a:off x="8798760" y="5567760"/>
              <a:ext cx="15480" cy="19440"/>
            </a:xfrm>
            <a:custGeom>
              <a:avLst/>
              <a:gdLst/>
              <a:ahLst/>
              <a:rect l="l" t="t" r="r" b="b"/>
              <a:pathLst>
                <a:path w="275" h="346">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w="0">
              <a:noFill/>
            </a:ln>
          </p:spPr>
          <p:style>
            <a:lnRef idx="0"/>
            <a:fillRef idx="0"/>
            <a:effectRef idx="0"/>
            <a:fontRef idx="minor"/>
          </p:style>
        </p:sp>
        <p:sp>
          <p:nvSpPr>
            <p:cNvPr id="1547" name="Google Shape;1533;p51"/>
            <p:cNvSpPr/>
            <p:nvPr/>
          </p:nvSpPr>
          <p:spPr>
            <a:xfrm rot="20854800">
              <a:off x="9036000" y="5500800"/>
              <a:ext cx="15480" cy="20160"/>
            </a:xfrm>
            <a:custGeom>
              <a:avLst/>
              <a:gdLst/>
              <a:ahLst/>
              <a:rect l="l" t="t" r="r" b="b"/>
              <a:pathLst>
                <a:path w="275" h="359">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w="0">
              <a:noFill/>
            </a:ln>
          </p:spPr>
          <p:style>
            <a:lnRef idx="0"/>
            <a:fillRef idx="0"/>
            <a:effectRef idx="0"/>
            <a:fontRef idx="minor"/>
          </p:style>
        </p:sp>
        <p:sp>
          <p:nvSpPr>
            <p:cNvPr id="1548" name="Google Shape;1534;p51"/>
            <p:cNvSpPr/>
            <p:nvPr/>
          </p:nvSpPr>
          <p:spPr>
            <a:xfrm rot="20854800">
              <a:off x="8274240" y="5695560"/>
              <a:ext cx="45360" cy="35280"/>
            </a:xfrm>
            <a:custGeom>
              <a:avLst/>
              <a:gdLst/>
              <a:ahLst/>
              <a:rect l="l" t="t" r="r" b="b"/>
              <a:pathLst>
                <a:path w="799" h="621">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w="0">
              <a:noFill/>
            </a:ln>
          </p:spPr>
          <p:style>
            <a:lnRef idx="0"/>
            <a:fillRef idx="0"/>
            <a:effectRef idx="0"/>
            <a:fontRef idx="minor"/>
          </p:style>
        </p:sp>
        <p:sp>
          <p:nvSpPr>
            <p:cNvPr id="1549" name="Google Shape;1535;p51"/>
            <p:cNvSpPr/>
            <p:nvPr/>
          </p:nvSpPr>
          <p:spPr>
            <a:xfrm rot="20854800">
              <a:off x="8250840" y="5472720"/>
              <a:ext cx="20160" cy="16560"/>
            </a:xfrm>
            <a:custGeom>
              <a:avLst/>
              <a:gdLst/>
              <a:ahLst/>
              <a:rect l="l" t="t" r="r" b="b"/>
              <a:pathLst>
                <a:path w="358" h="299">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w="0">
              <a:noFill/>
            </a:ln>
          </p:spPr>
          <p:style>
            <a:lnRef idx="0"/>
            <a:fillRef idx="0"/>
            <a:effectRef idx="0"/>
            <a:fontRef idx="minor"/>
          </p:style>
        </p:sp>
        <p:sp>
          <p:nvSpPr>
            <p:cNvPr id="1550" name="Google Shape;1536;p51"/>
            <p:cNvSpPr/>
            <p:nvPr/>
          </p:nvSpPr>
          <p:spPr>
            <a:xfrm rot="20854800">
              <a:off x="8083440" y="5238000"/>
              <a:ext cx="19440" cy="16560"/>
            </a:xfrm>
            <a:custGeom>
              <a:avLst/>
              <a:gdLst/>
              <a:ahLst/>
              <a:rect l="l" t="t" r="r" b="b"/>
              <a:pathLst>
                <a:path w="346" h="299">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551" name="Google Shape;1537;p51"/>
            <p:cNvSpPr/>
            <p:nvPr/>
          </p:nvSpPr>
          <p:spPr>
            <a:xfrm rot="20854800">
              <a:off x="8151480" y="5318640"/>
              <a:ext cx="45360" cy="35640"/>
            </a:xfrm>
            <a:custGeom>
              <a:avLst/>
              <a:gdLst/>
              <a:ahLst/>
              <a:rect l="l" t="t" r="r" b="b"/>
              <a:pathLst>
                <a:path w="799" h="632">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w="0">
              <a:noFill/>
            </a:ln>
          </p:spPr>
          <p:style>
            <a:lnRef idx="0"/>
            <a:fillRef idx="0"/>
            <a:effectRef idx="0"/>
            <a:fontRef idx="minor"/>
          </p:style>
        </p:sp>
        <p:sp>
          <p:nvSpPr>
            <p:cNvPr id="1552" name="Google Shape;1538;p51"/>
            <p:cNvSpPr/>
            <p:nvPr/>
          </p:nvSpPr>
          <p:spPr>
            <a:xfrm rot="20854800">
              <a:off x="8105040" y="5712120"/>
              <a:ext cx="46080" cy="35640"/>
            </a:xfrm>
            <a:custGeom>
              <a:avLst/>
              <a:gdLst/>
              <a:ahLst/>
              <a:rect l="l" t="t" r="r" b="b"/>
              <a:pathLst>
                <a:path w="811" h="632">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w="0">
              <a:noFill/>
            </a:ln>
          </p:spPr>
          <p:style>
            <a:lnRef idx="0"/>
            <a:fillRef idx="0"/>
            <a:effectRef idx="0"/>
            <a:fontRef idx="minor"/>
          </p:style>
        </p:sp>
        <p:sp>
          <p:nvSpPr>
            <p:cNvPr id="1553" name="Google Shape;1539;p51"/>
            <p:cNvSpPr/>
            <p:nvPr/>
          </p:nvSpPr>
          <p:spPr>
            <a:xfrm rot="20854800">
              <a:off x="8020800" y="5558040"/>
              <a:ext cx="20160" cy="16560"/>
            </a:xfrm>
            <a:custGeom>
              <a:avLst/>
              <a:gdLst/>
              <a:ahLst/>
              <a:rect l="l" t="t" r="r" b="b"/>
              <a:pathLst>
                <a:path w="358" h="298">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w="0">
              <a:noFill/>
            </a:ln>
          </p:spPr>
          <p:style>
            <a:lnRef idx="0"/>
            <a:fillRef idx="0"/>
            <a:effectRef idx="0"/>
            <a:fontRef idx="minor"/>
          </p:style>
        </p:sp>
        <p:sp>
          <p:nvSpPr>
            <p:cNvPr id="1554" name="Google Shape;1540;p51"/>
            <p:cNvSpPr/>
            <p:nvPr/>
          </p:nvSpPr>
          <p:spPr>
            <a:xfrm rot="20854800">
              <a:off x="7888320" y="5438160"/>
              <a:ext cx="19440" cy="16560"/>
            </a:xfrm>
            <a:custGeom>
              <a:avLst/>
              <a:gdLst/>
              <a:ahLst/>
              <a:rect l="l" t="t" r="r" b="b"/>
              <a:pathLst>
                <a:path w="346" h="299">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555" name="Google Shape;1541;p51"/>
            <p:cNvSpPr/>
            <p:nvPr/>
          </p:nvSpPr>
          <p:spPr>
            <a:xfrm rot="20854800">
              <a:off x="7899840" y="5644800"/>
              <a:ext cx="19440" cy="16560"/>
            </a:xfrm>
            <a:custGeom>
              <a:avLst/>
              <a:gdLst/>
              <a:ahLst/>
              <a:rect l="l" t="t" r="r" b="b"/>
              <a:pathLst>
                <a:path w="346" h="298">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w="0">
              <a:noFill/>
            </a:ln>
          </p:spPr>
          <p:style>
            <a:lnRef idx="0"/>
            <a:fillRef idx="0"/>
            <a:effectRef idx="0"/>
            <a:fontRef idx="minor"/>
          </p:style>
        </p:sp>
        <p:sp>
          <p:nvSpPr>
            <p:cNvPr id="1556" name="Google Shape;1542;p51"/>
            <p:cNvSpPr/>
            <p:nvPr/>
          </p:nvSpPr>
          <p:spPr>
            <a:xfrm rot="20854800">
              <a:off x="8034480" y="4997160"/>
              <a:ext cx="20160" cy="16560"/>
            </a:xfrm>
            <a:custGeom>
              <a:avLst/>
              <a:gdLst/>
              <a:ahLst/>
              <a:rect l="l" t="t" r="r" b="b"/>
              <a:pathLst>
                <a:path w="358" h="299">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w="0">
              <a:noFill/>
            </a:ln>
          </p:spPr>
          <p:style>
            <a:lnRef idx="0"/>
            <a:fillRef idx="0"/>
            <a:effectRef idx="0"/>
            <a:fontRef idx="minor"/>
          </p:style>
        </p:sp>
        <p:sp>
          <p:nvSpPr>
            <p:cNvPr id="1557" name="Google Shape;1543;p51"/>
            <p:cNvSpPr/>
            <p:nvPr/>
          </p:nvSpPr>
          <p:spPr>
            <a:xfrm rot="20854800">
              <a:off x="8041320" y="5376960"/>
              <a:ext cx="46080" cy="35640"/>
            </a:xfrm>
            <a:custGeom>
              <a:avLst/>
              <a:gdLst/>
              <a:ahLst/>
              <a:rect l="l" t="t" r="r" b="b"/>
              <a:pathLst>
                <a:path w="811" h="632">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w="0">
              <a:noFill/>
            </a:ln>
          </p:spPr>
          <p:style>
            <a:lnRef idx="0"/>
            <a:fillRef idx="0"/>
            <a:effectRef idx="0"/>
            <a:fontRef idx="minor"/>
          </p:style>
        </p:sp>
        <p:sp>
          <p:nvSpPr>
            <p:cNvPr id="1558" name="Google Shape;1544;p51"/>
            <p:cNvSpPr/>
            <p:nvPr/>
          </p:nvSpPr>
          <p:spPr>
            <a:xfrm rot="20854800">
              <a:off x="7965360" y="5169960"/>
              <a:ext cx="19440" cy="16560"/>
            </a:xfrm>
            <a:custGeom>
              <a:avLst/>
              <a:gdLst/>
              <a:ahLst/>
              <a:rect l="l" t="t" r="r" b="b"/>
              <a:pathLst>
                <a:path w="346" h="298">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w="0">
              <a:noFill/>
            </a:ln>
          </p:spPr>
          <p:style>
            <a:lnRef idx="0"/>
            <a:fillRef idx="0"/>
            <a:effectRef idx="0"/>
            <a:fontRef idx="minor"/>
          </p:style>
        </p:sp>
        <p:sp>
          <p:nvSpPr>
            <p:cNvPr id="1559" name="Google Shape;1545;p51"/>
            <p:cNvSpPr/>
            <p:nvPr/>
          </p:nvSpPr>
          <p:spPr>
            <a:xfrm rot="20854800">
              <a:off x="8107200" y="4546440"/>
              <a:ext cx="20160" cy="16560"/>
            </a:xfrm>
            <a:custGeom>
              <a:avLst/>
              <a:gdLst/>
              <a:ahLst/>
              <a:rect l="l" t="t" r="r" b="b"/>
              <a:pathLst>
                <a:path w="358" h="299">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w="0">
              <a:noFill/>
            </a:ln>
          </p:spPr>
          <p:style>
            <a:lnRef idx="0"/>
            <a:fillRef idx="0"/>
            <a:effectRef idx="0"/>
            <a:fontRef idx="minor"/>
          </p:style>
        </p:sp>
        <p:sp>
          <p:nvSpPr>
            <p:cNvPr id="1560" name="Google Shape;1546;p51"/>
            <p:cNvSpPr/>
            <p:nvPr/>
          </p:nvSpPr>
          <p:spPr>
            <a:xfrm rot="20854800">
              <a:off x="8263440" y="4736880"/>
              <a:ext cx="19440" cy="16560"/>
            </a:xfrm>
            <a:custGeom>
              <a:avLst/>
              <a:gdLst/>
              <a:ahLst/>
              <a:rect l="l" t="t" r="r" b="b"/>
              <a:pathLst>
                <a:path w="346" h="299">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w="0">
              <a:noFill/>
            </a:ln>
          </p:spPr>
          <p:style>
            <a:lnRef idx="0"/>
            <a:fillRef idx="0"/>
            <a:effectRef idx="0"/>
            <a:fontRef idx="minor"/>
          </p:style>
        </p:sp>
        <p:sp>
          <p:nvSpPr>
            <p:cNvPr id="1561" name="Google Shape;1547;p51"/>
            <p:cNvSpPr/>
            <p:nvPr/>
          </p:nvSpPr>
          <p:spPr>
            <a:xfrm rot="20854800">
              <a:off x="8489160" y="4604400"/>
              <a:ext cx="19440" cy="16560"/>
            </a:xfrm>
            <a:custGeom>
              <a:avLst/>
              <a:gdLst/>
              <a:ahLst/>
              <a:rect l="l" t="t" r="r" b="b"/>
              <a:pathLst>
                <a:path w="347" h="299">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w="0">
              <a:noFill/>
            </a:ln>
          </p:spPr>
          <p:style>
            <a:lnRef idx="0"/>
            <a:fillRef idx="0"/>
            <a:effectRef idx="0"/>
            <a:fontRef idx="minor"/>
          </p:style>
        </p:sp>
        <p:sp>
          <p:nvSpPr>
            <p:cNvPr id="1562" name="Google Shape;1548;p51"/>
            <p:cNvSpPr/>
            <p:nvPr/>
          </p:nvSpPr>
          <p:spPr>
            <a:xfrm rot="20854800">
              <a:off x="8190720" y="4352400"/>
              <a:ext cx="19440" cy="16560"/>
            </a:xfrm>
            <a:custGeom>
              <a:avLst/>
              <a:gdLst/>
              <a:ahLst/>
              <a:rect l="l" t="t" r="r" b="b"/>
              <a:pathLst>
                <a:path w="346" h="299">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w="0">
              <a:noFill/>
            </a:ln>
          </p:spPr>
          <p:style>
            <a:lnRef idx="0"/>
            <a:fillRef idx="0"/>
            <a:effectRef idx="0"/>
            <a:fontRef idx="minor"/>
          </p:style>
        </p:sp>
        <p:sp>
          <p:nvSpPr>
            <p:cNvPr id="1563" name="Google Shape;1549;p51"/>
            <p:cNvSpPr/>
            <p:nvPr/>
          </p:nvSpPr>
          <p:spPr>
            <a:xfrm rot="20854800">
              <a:off x="7845840" y="5061600"/>
              <a:ext cx="19440" cy="16560"/>
            </a:xfrm>
            <a:custGeom>
              <a:avLst/>
              <a:gdLst/>
              <a:ahLst/>
              <a:rect l="l" t="t" r="r" b="b"/>
              <a:pathLst>
                <a:path w="346" h="298">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w="0">
              <a:noFill/>
            </a:ln>
          </p:spPr>
          <p:style>
            <a:lnRef idx="0"/>
            <a:fillRef idx="0"/>
            <a:effectRef idx="0"/>
            <a:fontRef idx="minor"/>
          </p:style>
        </p:sp>
        <p:sp>
          <p:nvSpPr>
            <p:cNvPr id="1564" name="Google Shape;1550;p51"/>
            <p:cNvSpPr/>
            <p:nvPr/>
          </p:nvSpPr>
          <p:spPr>
            <a:xfrm rot="20854800">
              <a:off x="8247960" y="4499280"/>
              <a:ext cx="19440" cy="16560"/>
            </a:xfrm>
            <a:custGeom>
              <a:avLst/>
              <a:gdLst/>
              <a:ahLst/>
              <a:rect l="l" t="t" r="r" b="b"/>
              <a:pathLst>
                <a:path w="346" h="298">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w="0">
              <a:noFill/>
            </a:ln>
          </p:spPr>
          <p:style>
            <a:lnRef idx="0"/>
            <a:fillRef idx="0"/>
            <a:effectRef idx="0"/>
            <a:fontRef idx="minor"/>
          </p:style>
        </p:sp>
        <p:sp>
          <p:nvSpPr>
            <p:cNvPr id="1565" name="Google Shape;1551;p51"/>
            <p:cNvSpPr/>
            <p:nvPr/>
          </p:nvSpPr>
          <p:spPr>
            <a:xfrm rot="20854800">
              <a:off x="8419680" y="4339440"/>
              <a:ext cx="19440" cy="16560"/>
            </a:xfrm>
            <a:custGeom>
              <a:avLst/>
              <a:gdLst/>
              <a:ahLst/>
              <a:rect l="l" t="t" r="r" b="b"/>
              <a:pathLst>
                <a:path w="346" h="299">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w="0">
              <a:noFill/>
            </a:ln>
          </p:spPr>
          <p:style>
            <a:lnRef idx="0"/>
            <a:fillRef idx="0"/>
            <a:effectRef idx="0"/>
            <a:fontRef idx="minor"/>
          </p:style>
        </p:sp>
        <p:sp>
          <p:nvSpPr>
            <p:cNvPr id="1566" name="Google Shape;1552;p51"/>
            <p:cNvSpPr/>
            <p:nvPr/>
          </p:nvSpPr>
          <p:spPr>
            <a:xfrm rot="20854800">
              <a:off x="7898040" y="5564880"/>
              <a:ext cx="63000" cy="56160"/>
            </a:xfrm>
            <a:custGeom>
              <a:avLst/>
              <a:gdLst/>
              <a:ahLst/>
              <a:rect l="l" t="t" r="r" b="b"/>
              <a:pathLst>
                <a:path w="1108" h="989">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w="0">
              <a:noFill/>
            </a:ln>
          </p:spPr>
          <p:style>
            <a:lnRef idx="0"/>
            <a:fillRef idx="0"/>
            <a:effectRef idx="0"/>
            <a:fontRef idx="minor"/>
          </p:style>
        </p:sp>
        <p:sp>
          <p:nvSpPr>
            <p:cNvPr id="1567" name="Google Shape;1553;p51"/>
            <p:cNvSpPr/>
            <p:nvPr/>
          </p:nvSpPr>
          <p:spPr>
            <a:xfrm rot="20854800">
              <a:off x="7748280" y="5485680"/>
              <a:ext cx="60120" cy="60120"/>
            </a:xfrm>
            <a:custGeom>
              <a:avLst/>
              <a:gdLst/>
              <a:ahLst/>
              <a:rect l="l" t="t" r="r" b="b"/>
              <a:pathLst>
                <a:path w="1061" h="1061">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w="0">
              <a:noFill/>
            </a:ln>
          </p:spPr>
          <p:style>
            <a:lnRef idx="0"/>
            <a:fillRef idx="0"/>
            <a:effectRef idx="0"/>
            <a:fontRef idx="minor"/>
          </p:style>
        </p:sp>
        <p:sp>
          <p:nvSpPr>
            <p:cNvPr id="1568" name="Google Shape;1554;p51"/>
            <p:cNvSpPr/>
            <p:nvPr/>
          </p:nvSpPr>
          <p:spPr>
            <a:xfrm rot="20854800">
              <a:off x="7457040" y="5491800"/>
              <a:ext cx="30960" cy="29520"/>
            </a:xfrm>
            <a:custGeom>
              <a:avLst/>
              <a:gdLst/>
              <a:ahLst/>
              <a:rect l="l" t="t" r="r" b="b"/>
              <a:pathLst>
                <a:path w="548" h="525">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569" name="Google Shape;1555;p51"/>
            <p:cNvSpPr/>
            <p:nvPr/>
          </p:nvSpPr>
          <p:spPr>
            <a:xfrm rot="20854800">
              <a:off x="7806600" y="5661720"/>
              <a:ext cx="63720" cy="56160"/>
            </a:xfrm>
            <a:custGeom>
              <a:avLst/>
              <a:gdLst/>
              <a:ahLst/>
              <a:rect l="l" t="t" r="r" b="b"/>
              <a:pathLst>
                <a:path w="1120" h="989">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w="0">
              <a:noFill/>
            </a:ln>
          </p:spPr>
          <p:style>
            <a:lnRef idx="0"/>
            <a:fillRef idx="0"/>
            <a:effectRef idx="0"/>
            <a:fontRef idx="minor"/>
          </p:style>
        </p:sp>
        <p:sp>
          <p:nvSpPr>
            <p:cNvPr id="1570" name="Google Shape;1556;p51"/>
            <p:cNvSpPr/>
            <p:nvPr/>
          </p:nvSpPr>
          <p:spPr>
            <a:xfrm rot="20854800">
              <a:off x="7904880" y="5421240"/>
              <a:ext cx="63720" cy="55440"/>
            </a:xfrm>
            <a:custGeom>
              <a:avLst/>
              <a:gdLst/>
              <a:ahLst/>
              <a:rect l="l" t="t" r="r" b="b"/>
              <a:pathLst>
                <a:path w="1120" h="977">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w="0">
              <a:noFill/>
            </a:ln>
          </p:spPr>
          <p:style>
            <a:lnRef idx="0"/>
            <a:fillRef idx="0"/>
            <a:effectRef idx="0"/>
            <a:fontRef idx="minor"/>
          </p:style>
        </p:sp>
        <p:sp>
          <p:nvSpPr>
            <p:cNvPr id="1571" name="Google Shape;1557;p51"/>
            <p:cNvSpPr/>
            <p:nvPr/>
          </p:nvSpPr>
          <p:spPr>
            <a:xfrm rot="20854800">
              <a:off x="8052120" y="5542200"/>
              <a:ext cx="63000" cy="55440"/>
            </a:xfrm>
            <a:custGeom>
              <a:avLst/>
              <a:gdLst/>
              <a:ahLst/>
              <a:rect l="l" t="t" r="r" b="b"/>
              <a:pathLst>
                <a:path w="1108" h="978">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w="0">
              <a:noFill/>
            </a:ln>
          </p:spPr>
          <p:style>
            <a:lnRef idx="0"/>
            <a:fillRef idx="0"/>
            <a:effectRef idx="0"/>
            <a:fontRef idx="minor"/>
          </p:style>
        </p:sp>
        <p:sp>
          <p:nvSpPr>
            <p:cNvPr id="1572" name="Google Shape;1558;p51"/>
            <p:cNvSpPr/>
            <p:nvPr/>
          </p:nvSpPr>
          <p:spPr>
            <a:xfrm rot="20854800">
              <a:off x="7730640" y="5956560"/>
              <a:ext cx="63720" cy="56160"/>
            </a:xfrm>
            <a:custGeom>
              <a:avLst/>
              <a:gdLst/>
              <a:ahLst/>
              <a:rect l="l" t="t" r="r" b="b"/>
              <a:pathLst>
                <a:path w="1120" h="989">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w="0">
              <a:noFill/>
            </a:ln>
          </p:spPr>
          <p:style>
            <a:lnRef idx="0"/>
            <a:fillRef idx="0"/>
            <a:effectRef idx="0"/>
            <a:fontRef idx="minor"/>
          </p:style>
        </p:sp>
        <p:sp>
          <p:nvSpPr>
            <p:cNvPr id="1573" name="Google Shape;1559;p51"/>
            <p:cNvSpPr/>
            <p:nvPr/>
          </p:nvSpPr>
          <p:spPr>
            <a:xfrm rot="20854800">
              <a:off x="7593120" y="5695560"/>
              <a:ext cx="63000" cy="56160"/>
            </a:xfrm>
            <a:custGeom>
              <a:avLst/>
              <a:gdLst/>
              <a:ahLst/>
              <a:rect l="l" t="t" r="r" b="b"/>
              <a:pathLst>
                <a:path w="1108" h="99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w="0">
              <a:noFill/>
            </a:ln>
          </p:spPr>
          <p:style>
            <a:lnRef idx="0"/>
            <a:fillRef idx="0"/>
            <a:effectRef idx="0"/>
            <a:fontRef idx="minor"/>
          </p:style>
        </p:sp>
        <p:sp>
          <p:nvSpPr>
            <p:cNvPr id="1574" name="Google Shape;1560;p51"/>
            <p:cNvSpPr/>
            <p:nvPr/>
          </p:nvSpPr>
          <p:spPr>
            <a:xfrm rot="20854800">
              <a:off x="7804440" y="5691600"/>
              <a:ext cx="60840" cy="60120"/>
            </a:xfrm>
            <a:custGeom>
              <a:avLst/>
              <a:gdLst/>
              <a:ahLst/>
              <a:rect l="l" t="t" r="r" b="b"/>
              <a:pathLst>
                <a:path w="1072" h="106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w="0">
              <a:noFill/>
            </a:ln>
          </p:spPr>
          <p:style>
            <a:lnRef idx="0"/>
            <a:fillRef idx="0"/>
            <a:effectRef idx="0"/>
            <a:fontRef idx="minor"/>
          </p:style>
        </p:sp>
        <p:sp>
          <p:nvSpPr>
            <p:cNvPr id="1575" name="Google Shape;1561;p51"/>
            <p:cNvSpPr/>
            <p:nvPr/>
          </p:nvSpPr>
          <p:spPr>
            <a:xfrm rot="20854800">
              <a:off x="8048880" y="5416920"/>
              <a:ext cx="60840" cy="60120"/>
            </a:xfrm>
            <a:custGeom>
              <a:avLst/>
              <a:gdLst/>
              <a:ahLst/>
              <a:rect l="l" t="t" r="r" b="b"/>
              <a:pathLst>
                <a:path w="1073" h="1061">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w="0">
              <a:noFill/>
            </a:ln>
          </p:spPr>
          <p:style>
            <a:lnRef idx="0"/>
            <a:fillRef idx="0"/>
            <a:effectRef idx="0"/>
            <a:fontRef idx="minor"/>
          </p:style>
        </p:sp>
        <p:sp>
          <p:nvSpPr>
            <p:cNvPr id="1576" name="Google Shape;1562;p51"/>
            <p:cNvSpPr/>
            <p:nvPr/>
          </p:nvSpPr>
          <p:spPr>
            <a:xfrm rot="20854800">
              <a:off x="7658280" y="5821920"/>
              <a:ext cx="60840" cy="60120"/>
            </a:xfrm>
            <a:custGeom>
              <a:avLst/>
              <a:gdLst/>
              <a:ahLst/>
              <a:rect l="l" t="t" r="r" b="b"/>
              <a:pathLst>
                <a:path w="1073" h="1061">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w="0">
              <a:noFill/>
            </a:ln>
          </p:spPr>
          <p:style>
            <a:lnRef idx="0"/>
            <a:fillRef idx="0"/>
            <a:effectRef idx="0"/>
            <a:fontRef idx="minor"/>
          </p:style>
        </p:sp>
        <p:sp>
          <p:nvSpPr>
            <p:cNvPr id="1577" name="Google Shape;1563;p51"/>
            <p:cNvSpPr/>
            <p:nvPr/>
          </p:nvSpPr>
          <p:spPr>
            <a:xfrm rot="20854800">
              <a:off x="7764840" y="5823360"/>
              <a:ext cx="60120" cy="60120"/>
            </a:xfrm>
            <a:custGeom>
              <a:avLst/>
              <a:gdLst/>
              <a:ahLst/>
              <a:rect l="l" t="t" r="r" b="b"/>
              <a:pathLst>
                <a:path w="1060" h="1061">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w="0">
              <a:noFill/>
            </a:ln>
          </p:spPr>
          <p:style>
            <a:lnRef idx="0"/>
            <a:fillRef idx="0"/>
            <a:effectRef idx="0"/>
            <a:fontRef idx="minor"/>
          </p:style>
        </p:sp>
        <p:sp>
          <p:nvSpPr>
            <p:cNvPr id="1578" name="Google Shape;1564;p51"/>
            <p:cNvSpPr/>
            <p:nvPr/>
          </p:nvSpPr>
          <p:spPr>
            <a:xfrm rot="20854800">
              <a:off x="8138880" y="5355720"/>
              <a:ext cx="42480" cy="37080"/>
            </a:xfrm>
            <a:custGeom>
              <a:avLst/>
              <a:gdLst/>
              <a:ahLst/>
              <a:rect l="l" t="t" r="r" b="b"/>
              <a:pathLst>
                <a:path w="751" h="656">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w="0">
              <a:noFill/>
            </a:ln>
          </p:spPr>
          <p:style>
            <a:lnRef idx="0"/>
            <a:fillRef idx="0"/>
            <a:effectRef idx="0"/>
            <a:fontRef idx="minor"/>
          </p:style>
        </p:sp>
        <p:sp>
          <p:nvSpPr>
            <p:cNvPr id="1579" name="Google Shape;1565;p51"/>
            <p:cNvSpPr/>
            <p:nvPr/>
          </p:nvSpPr>
          <p:spPr>
            <a:xfrm rot="20854800">
              <a:off x="7513560" y="5637960"/>
              <a:ext cx="39240" cy="44640"/>
            </a:xfrm>
            <a:custGeom>
              <a:avLst/>
              <a:gdLst/>
              <a:ahLst/>
              <a:rect l="l" t="t" r="r" b="b"/>
              <a:pathLst>
                <a:path w="691" h="787">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w="0">
              <a:noFill/>
            </a:ln>
          </p:spPr>
          <p:style>
            <a:lnRef idx="0"/>
            <a:fillRef idx="0"/>
            <a:effectRef idx="0"/>
            <a:fontRef idx="minor"/>
          </p:style>
        </p:sp>
        <p:sp>
          <p:nvSpPr>
            <p:cNvPr id="1580" name="Google Shape;1566;p51"/>
            <p:cNvSpPr/>
            <p:nvPr/>
          </p:nvSpPr>
          <p:spPr>
            <a:xfrm rot="20854800">
              <a:off x="7686000" y="5641560"/>
              <a:ext cx="38520" cy="43920"/>
            </a:xfrm>
            <a:custGeom>
              <a:avLst/>
              <a:gdLst/>
              <a:ahLst/>
              <a:rect l="l" t="t" r="r" b="b"/>
              <a:pathLst>
                <a:path w="679" h="775">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581" name="Google Shape;1567;p51"/>
            <p:cNvSpPr/>
            <p:nvPr/>
          </p:nvSpPr>
          <p:spPr>
            <a:xfrm rot="20854800">
              <a:off x="7589520" y="5539680"/>
              <a:ext cx="38520" cy="45360"/>
            </a:xfrm>
            <a:custGeom>
              <a:avLst/>
              <a:gdLst/>
              <a:ahLst/>
              <a:rect l="l" t="t" r="r" b="b"/>
              <a:pathLst>
                <a:path w="679" h="799">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w="0">
              <a:noFill/>
            </a:ln>
          </p:spPr>
          <p:style>
            <a:lnRef idx="0"/>
            <a:fillRef idx="0"/>
            <a:effectRef idx="0"/>
            <a:fontRef idx="minor"/>
          </p:style>
        </p:sp>
        <p:sp>
          <p:nvSpPr>
            <p:cNvPr id="1582" name="Google Shape;1568;p51"/>
            <p:cNvSpPr/>
            <p:nvPr/>
          </p:nvSpPr>
          <p:spPr>
            <a:xfrm rot="20854800">
              <a:off x="7410960" y="5791680"/>
              <a:ext cx="82800" cy="90000"/>
            </a:xfrm>
            <a:custGeom>
              <a:avLst/>
              <a:gdLst/>
              <a:ahLst/>
              <a:rect l="l" t="t" r="r" b="b"/>
              <a:pathLst>
                <a:path w="1453" h="1584">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w="0">
              <a:noFill/>
            </a:ln>
          </p:spPr>
          <p:style>
            <a:lnRef idx="0"/>
            <a:fillRef idx="0"/>
            <a:effectRef idx="0"/>
            <a:fontRef idx="minor"/>
          </p:style>
        </p:sp>
        <p:sp>
          <p:nvSpPr>
            <p:cNvPr id="1583" name="Google Shape;1569;p51"/>
            <p:cNvSpPr/>
            <p:nvPr/>
          </p:nvSpPr>
          <p:spPr>
            <a:xfrm rot="20854800">
              <a:off x="7365960" y="5603040"/>
              <a:ext cx="39240" cy="44640"/>
            </a:xfrm>
            <a:custGeom>
              <a:avLst/>
              <a:gdLst/>
              <a:ahLst/>
              <a:rect l="l" t="t" r="r" b="b"/>
              <a:pathLst>
                <a:path w="691" h="787">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584" name="Google Shape;1570;p51"/>
            <p:cNvSpPr/>
            <p:nvPr/>
          </p:nvSpPr>
          <p:spPr>
            <a:xfrm rot="20854800">
              <a:off x="7552440" y="5975640"/>
              <a:ext cx="63000" cy="55440"/>
            </a:xfrm>
            <a:custGeom>
              <a:avLst/>
              <a:gdLst/>
              <a:ahLst/>
              <a:rect l="l" t="t" r="r" b="b"/>
              <a:pathLst>
                <a:path w="1108" h="977">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w="0">
              <a:noFill/>
            </a:ln>
          </p:spPr>
          <p:style>
            <a:lnRef idx="0"/>
            <a:fillRef idx="0"/>
            <a:effectRef idx="0"/>
            <a:fontRef idx="minor"/>
          </p:style>
        </p:sp>
        <p:sp>
          <p:nvSpPr>
            <p:cNvPr id="1585" name="Google Shape;1571;p51"/>
            <p:cNvSpPr/>
            <p:nvPr/>
          </p:nvSpPr>
          <p:spPr>
            <a:xfrm rot="20854800">
              <a:off x="7179840" y="6011280"/>
              <a:ext cx="39240" cy="44640"/>
            </a:xfrm>
            <a:custGeom>
              <a:avLst/>
              <a:gdLst/>
              <a:ahLst/>
              <a:rect l="l" t="t" r="r" b="b"/>
              <a:pathLst>
                <a:path w="691" h="786">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w="0">
              <a:noFill/>
            </a:ln>
          </p:spPr>
          <p:style>
            <a:lnRef idx="0"/>
            <a:fillRef idx="0"/>
            <a:effectRef idx="0"/>
            <a:fontRef idx="minor"/>
          </p:style>
        </p:sp>
        <p:sp>
          <p:nvSpPr>
            <p:cNvPr id="1586" name="Google Shape;1572;p51"/>
            <p:cNvSpPr/>
            <p:nvPr/>
          </p:nvSpPr>
          <p:spPr>
            <a:xfrm rot="20854800">
              <a:off x="7122240" y="5775120"/>
              <a:ext cx="39240" cy="43920"/>
            </a:xfrm>
            <a:custGeom>
              <a:avLst/>
              <a:gdLst/>
              <a:ahLst/>
              <a:rect l="l" t="t" r="r" b="b"/>
              <a:pathLst>
                <a:path w="691" h="775">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w="0">
              <a:noFill/>
            </a:ln>
          </p:spPr>
          <p:style>
            <a:lnRef idx="0"/>
            <a:fillRef idx="0"/>
            <a:effectRef idx="0"/>
            <a:fontRef idx="minor"/>
          </p:style>
        </p:sp>
        <p:sp>
          <p:nvSpPr>
            <p:cNvPr id="1587" name="Google Shape;1573;p51"/>
            <p:cNvSpPr/>
            <p:nvPr/>
          </p:nvSpPr>
          <p:spPr>
            <a:xfrm rot="20854800">
              <a:off x="7082280" y="5589720"/>
              <a:ext cx="39240" cy="44640"/>
            </a:xfrm>
            <a:custGeom>
              <a:avLst/>
              <a:gdLst/>
              <a:ahLst/>
              <a:rect l="l" t="t" r="r" b="b"/>
              <a:pathLst>
                <a:path w="692" h="787">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w="0">
              <a:noFill/>
            </a:ln>
          </p:spPr>
          <p:style>
            <a:lnRef idx="0"/>
            <a:fillRef idx="0"/>
            <a:effectRef idx="0"/>
            <a:fontRef idx="minor"/>
          </p:style>
        </p:sp>
        <p:sp>
          <p:nvSpPr>
            <p:cNvPr id="1588" name="Google Shape;1574;p51"/>
            <p:cNvSpPr/>
            <p:nvPr/>
          </p:nvSpPr>
          <p:spPr>
            <a:xfrm rot="20854800">
              <a:off x="8224200" y="5523840"/>
              <a:ext cx="30240" cy="29520"/>
            </a:xfrm>
            <a:custGeom>
              <a:avLst/>
              <a:gdLst/>
              <a:ahLst/>
              <a:rect l="l" t="t" r="r" b="b"/>
              <a:pathLst>
                <a:path w="536" h="525">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589" name="Google Shape;1575;p51"/>
            <p:cNvSpPr/>
            <p:nvPr/>
          </p:nvSpPr>
          <p:spPr>
            <a:xfrm rot="20854800">
              <a:off x="7356240" y="5931720"/>
              <a:ext cx="38520" cy="44640"/>
            </a:xfrm>
            <a:custGeom>
              <a:avLst/>
              <a:gdLst/>
              <a:ahLst/>
              <a:rect l="l" t="t" r="r" b="b"/>
              <a:pathLst>
                <a:path w="679" h="787">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590" name="Google Shape;1576;p51"/>
            <p:cNvSpPr/>
            <p:nvPr/>
          </p:nvSpPr>
          <p:spPr>
            <a:xfrm rot="20854800">
              <a:off x="7046640" y="5661360"/>
              <a:ext cx="39240" cy="43920"/>
            </a:xfrm>
            <a:custGeom>
              <a:avLst/>
              <a:gdLst/>
              <a:ahLst/>
              <a:rect l="l" t="t" r="r" b="b"/>
              <a:pathLst>
                <a:path w="692" h="774">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w="0">
              <a:noFill/>
            </a:ln>
          </p:spPr>
          <p:style>
            <a:lnRef idx="0"/>
            <a:fillRef idx="0"/>
            <a:effectRef idx="0"/>
            <a:fontRef idx="minor"/>
          </p:style>
        </p:sp>
        <p:sp>
          <p:nvSpPr>
            <p:cNvPr id="1591" name="Google Shape;1577;p51"/>
            <p:cNvSpPr/>
            <p:nvPr/>
          </p:nvSpPr>
          <p:spPr>
            <a:xfrm rot="20854800">
              <a:off x="6944400" y="5704200"/>
              <a:ext cx="18720" cy="16560"/>
            </a:xfrm>
            <a:custGeom>
              <a:avLst/>
              <a:gdLst/>
              <a:ahLst/>
              <a:rect l="l" t="t" r="r" b="b"/>
              <a:pathLst>
                <a:path w="334" h="299">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w="0">
              <a:noFill/>
            </a:ln>
          </p:spPr>
          <p:style>
            <a:lnRef idx="0"/>
            <a:fillRef idx="0"/>
            <a:effectRef idx="0"/>
            <a:fontRef idx="minor"/>
          </p:style>
        </p:sp>
        <p:sp>
          <p:nvSpPr>
            <p:cNvPr id="1592" name="Google Shape;1578;p51"/>
            <p:cNvSpPr/>
            <p:nvPr/>
          </p:nvSpPr>
          <p:spPr>
            <a:xfrm rot="20854800">
              <a:off x="7359480" y="5781960"/>
              <a:ext cx="18720" cy="16560"/>
            </a:xfrm>
            <a:custGeom>
              <a:avLst/>
              <a:gdLst/>
              <a:ahLst/>
              <a:rect l="l" t="t" r="r" b="b"/>
              <a:pathLst>
                <a:path w="335" h="299">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w="0">
              <a:noFill/>
            </a:ln>
          </p:spPr>
          <p:style>
            <a:lnRef idx="0"/>
            <a:fillRef idx="0"/>
            <a:effectRef idx="0"/>
            <a:fontRef idx="minor"/>
          </p:style>
        </p:sp>
        <p:sp>
          <p:nvSpPr>
            <p:cNvPr id="1593" name="Google Shape;1579;p51"/>
            <p:cNvSpPr/>
            <p:nvPr/>
          </p:nvSpPr>
          <p:spPr>
            <a:xfrm rot="20854800">
              <a:off x="7246080" y="5640480"/>
              <a:ext cx="18720" cy="16560"/>
            </a:xfrm>
            <a:custGeom>
              <a:avLst/>
              <a:gdLst/>
              <a:ahLst/>
              <a:rect l="l" t="t" r="r" b="b"/>
              <a:pathLst>
                <a:path w="335" h="298">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w="0">
              <a:noFill/>
            </a:ln>
          </p:spPr>
          <p:style>
            <a:lnRef idx="0"/>
            <a:fillRef idx="0"/>
            <a:effectRef idx="0"/>
            <a:fontRef idx="minor"/>
          </p:style>
        </p:sp>
        <p:sp>
          <p:nvSpPr>
            <p:cNvPr id="1594" name="Google Shape;1580;p51"/>
            <p:cNvSpPr/>
            <p:nvPr/>
          </p:nvSpPr>
          <p:spPr>
            <a:xfrm rot="20854800">
              <a:off x="7854840" y="5379480"/>
              <a:ext cx="18720" cy="16200"/>
            </a:xfrm>
            <a:custGeom>
              <a:avLst/>
              <a:gdLst/>
              <a:ahLst/>
              <a:rect l="l" t="t" r="r" b="b"/>
              <a:pathLst>
                <a:path w="334" h="287">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w="0">
              <a:noFill/>
            </a:ln>
          </p:spPr>
          <p:style>
            <a:lnRef idx="0"/>
            <a:fillRef idx="0"/>
            <a:effectRef idx="0"/>
            <a:fontRef idx="minor"/>
          </p:style>
        </p:sp>
        <p:sp>
          <p:nvSpPr>
            <p:cNvPr id="1595" name="Google Shape;1581;p51"/>
            <p:cNvSpPr/>
            <p:nvPr/>
          </p:nvSpPr>
          <p:spPr>
            <a:xfrm rot="20854800">
              <a:off x="7943040" y="5946120"/>
              <a:ext cx="82800" cy="90360"/>
            </a:xfrm>
            <a:custGeom>
              <a:avLst/>
              <a:gdLst/>
              <a:ahLst/>
              <a:rect l="l" t="t" r="r" b="b"/>
              <a:pathLst>
                <a:path w="1453" h="1585">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w="0">
              <a:noFill/>
            </a:ln>
          </p:spPr>
          <p:style>
            <a:lnRef idx="0"/>
            <a:fillRef idx="0"/>
            <a:effectRef idx="0"/>
            <a:fontRef idx="minor"/>
          </p:style>
        </p:sp>
        <p:sp>
          <p:nvSpPr>
            <p:cNvPr id="1596" name="Google Shape;1582;p51"/>
            <p:cNvSpPr/>
            <p:nvPr/>
          </p:nvSpPr>
          <p:spPr>
            <a:xfrm rot="20854800">
              <a:off x="7918920" y="6073560"/>
              <a:ext cx="39240" cy="44640"/>
            </a:xfrm>
            <a:custGeom>
              <a:avLst/>
              <a:gdLst/>
              <a:ahLst/>
              <a:rect l="l" t="t" r="r" b="b"/>
              <a:pathLst>
                <a:path w="692" h="787">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w="0">
              <a:noFill/>
            </a:ln>
          </p:spPr>
          <p:style>
            <a:lnRef idx="0"/>
            <a:fillRef idx="0"/>
            <a:effectRef idx="0"/>
            <a:fontRef idx="minor"/>
          </p:style>
        </p:sp>
        <p:sp>
          <p:nvSpPr>
            <p:cNvPr id="1597" name="Google Shape;1583;p51"/>
            <p:cNvSpPr/>
            <p:nvPr/>
          </p:nvSpPr>
          <p:spPr>
            <a:xfrm rot="20854800">
              <a:off x="7766640" y="6168960"/>
              <a:ext cx="18720" cy="16200"/>
            </a:xfrm>
            <a:custGeom>
              <a:avLst/>
              <a:gdLst/>
              <a:ahLst/>
              <a:rect l="l" t="t" r="r" b="b"/>
              <a:pathLst>
                <a:path w="334" h="287">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w="0">
              <a:noFill/>
            </a:ln>
          </p:spPr>
          <p:style>
            <a:lnRef idx="0"/>
            <a:fillRef idx="0"/>
            <a:effectRef idx="0"/>
            <a:fontRef idx="minor"/>
          </p:style>
        </p:sp>
        <p:sp>
          <p:nvSpPr>
            <p:cNvPr id="1598" name="Google Shape;1584;p51"/>
            <p:cNvSpPr/>
            <p:nvPr/>
          </p:nvSpPr>
          <p:spPr>
            <a:xfrm rot="20854800">
              <a:off x="7620120" y="6180480"/>
              <a:ext cx="39240" cy="44640"/>
            </a:xfrm>
            <a:custGeom>
              <a:avLst/>
              <a:gdLst/>
              <a:ahLst/>
              <a:rect l="l" t="t" r="r" b="b"/>
              <a:pathLst>
                <a:path w="691" h="786">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599" name="Google Shape;1585;p51"/>
            <p:cNvSpPr/>
            <p:nvPr/>
          </p:nvSpPr>
          <p:spPr>
            <a:xfrm rot="20854800">
              <a:off x="7405920" y="6125760"/>
              <a:ext cx="18720" cy="15840"/>
            </a:xfrm>
            <a:custGeom>
              <a:avLst/>
              <a:gdLst/>
              <a:ahLst/>
              <a:rect l="l" t="t" r="r" b="b"/>
              <a:pathLst>
                <a:path w="335" h="286">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600" name="Google Shape;1586;p51"/>
            <p:cNvSpPr/>
            <p:nvPr/>
          </p:nvSpPr>
          <p:spPr>
            <a:xfrm rot="20854800">
              <a:off x="7584480" y="6351840"/>
              <a:ext cx="18720" cy="16200"/>
            </a:xfrm>
            <a:custGeom>
              <a:avLst/>
              <a:gdLst/>
              <a:ahLst/>
              <a:rect l="l" t="t" r="r" b="b"/>
              <a:pathLst>
                <a:path w="334" h="287">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w="0">
              <a:noFill/>
            </a:ln>
          </p:spPr>
          <p:style>
            <a:lnRef idx="0"/>
            <a:fillRef idx="0"/>
            <a:effectRef idx="0"/>
            <a:fontRef idx="minor"/>
          </p:style>
        </p:sp>
        <p:sp>
          <p:nvSpPr>
            <p:cNvPr id="1601" name="Google Shape;1587;p51"/>
            <p:cNvSpPr/>
            <p:nvPr/>
          </p:nvSpPr>
          <p:spPr>
            <a:xfrm rot="20854800">
              <a:off x="7508160" y="6233400"/>
              <a:ext cx="39240" cy="43920"/>
            </a:xfrm>
            <a:custGeom>
              <a:avLst/>
              <a:gdLst/>
              <a:ahLst/>
              <a:rect l="l" t="t" r="r" b="b"/>
              <a:pathLst>
                <a:path w="692" h="775">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w="0">
              <a:noFill/>
            </a:ln>
          </p:spPr>
          <p:style>
            <a:lnRef idx="0"/>
            <a:fillRef idx="0"/>
            <a:effectRef idx="0"/>
            <a:fontRef idx="minor"/>
          </p:style>
        </p:sp>
        <p:sp>
          <p:nvSpPr>
            <p:cNvPr id="1602" name="Google Shape;1588;p51"/>
            <p:cNvSpPr/>
            <p:nvPr/>
          </p:nvSpPr>
          <p:spPr>
            <a:xfrm rot="20854800">
              <a:off x="7117920" y="6168960"/>
              <a:ext cx="39240" cy="44640"/>
            </a:xfrm>
            <a:custGeom>
              <a:avLst/>
              <a:gdLst/>
              <a:ahLst/>
              <a:rect l="l" t="t" r="r" b="b"/>
              <a:pathLst>
                <a:path w="691" h="787">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603" name="Google Shape;1589;p51"/>
            <p:cNvSpPr/>
            <p:nvPr/>
          </p:nvSpPr>
          <p:spPr>
            <a:xfrm rot="20854800">
              <a:off x="7259760" y="6322320"/>
              <a:ext cx="18720" cy="16560"/>
            </a:xfrm>
            <a:custGeom>
              <a:avLst/>
              <a:gdLst/>
              <a:ahLst/>
              <a:rect l="l" t="t" r="r" b="b"/>
              <a:pathLst>
                <a:path w="334" h="298">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w="0">
              <a:noFill/>
            </a:ln>
          </p:spPr>
          <p:style>
            <a:lnRef idx="0"/>
            <a:fillRef idx="0"/>
            <a:effectRef idx="0"/>
            <a:fontRef idx="minor"/>
          </p:style>
        </p:sp>
        <p:sp>
          <p:nvSpPr>
            <p:cNvPr id="1604" name="Google Shape;1590;p51"/>
            <p:cNvSpPr/>
            <p:nvPr/>
          </p:nvSpPr>
          <p:spPr>
            <a:xfrm rot="20854800">
              <a:off x="7338240" y="6483240"/>
              <a:ext cx="18720" cy="16560"/>
            </a:xfrm>
            <a:custGeom>
              <a:avLst/>
              <a:gdLst/>
              <a:ahLst/>
              <a:rect l="l" t="t" r="r" b="b"/>
              <a:pathLst>
                <a:path w="334" h="298">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w="0">
              <a:noFill/>
            </a:ln>
          </p:spPr>
          <p:style>
            <a:lnRef idx="0"/>
            <a:fillRef idx="0"/>
            <a:effectRef idx="0"/>
            <a:fontRef idx="minor"/>
          </p:style>
        </p:sp>
        <p:sp>
          <p:nvSpPr>
            <p:cNvPr id="1605" name="Google Shape;1591;p51"/>
            <p:cNvSpPr/>
            <p:nvPr/>
          </p:nvSpPr>
          <p:spPr>
            <a:xfrm rot="20854800">
              <a:off x="7143120" y="6415560"/>
              <a:ext cx="18720" cy="16560"/>
            </a:xfrm>
            <a:custGeom>
              <a:avLst/>
              <a:gdLst/>
              <a:ahLst/>
              <a:rect l="l" t="t" r="r" b="b"/>
              <a:pathLst>
                <a:path w="335" h="299">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w="0">
              <a:noFill/>
            </a:ln>
          </p:spPr>
          <p:style>
            <a:lnRef idx="0"/>
            <a:fillRef idx="0"/>
            <a:effectRef idx="0"/>
            <a:fontRef idx="minor"/>
          </p:style>
        </p:sp>
        <p:sp>
          <p:nvSpPr>
            <p:cNvPr id="1606" name="Google Shape;1592;p51"/>
            <p:cNvSpPr/>
            <p:nvPr/>
          </p:nvSpPr>
          <p:spPr>
            <a:xfrm rot="20854800">
              <a:off x="7802640" y="6464520"/>
              <a:ext cx="18720" cy="16560"/>
            </a:xfrm>
            <a:custGeom>
              <a:avLst/>
              <a:gdLst/>
              <a:ahLst/>
              <a:rect l="l" t="t" r="r" b="b"/>
              <a:pathLst>
                <a:path w="334" h="299">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w="0">
              <a:noFill/>
            </a:ln>
          </p:spPr>
          <p:style>
            <a:lnRef idx="0"/>
            <a:fillRef idx="0"/>
            <a:effectRef idx="0"/>
            <a:fontRef idx="minor"/>
          </p:style>
        </p:sp>
        <p:sp>
          <p:nvSpPr>
            <p:cNvPr id="1607" name="Google Shape;1593;p51"/>
            <p:cNvSpPr/>
            <p:nvPr/>
          </p:nvSpPr>
          <p:spPr>
            <a:xfrm rot="20854800">
              <a:off x="7829280" y="6228360"/>
              <a:ext cx="39240" cy="44640"/>
            </a:xfrm>
            <a:custGeom>
              <a:avLst/>
              <a:gdLst/>
              <a:ahLst/>
              <a:rect l="l" t="t" r="r" b="b"/>
              <a:pathLst>
                <a:path w="691" h="787">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w="0">
              <a:noFill/>
            </a:ln>
          </p:spPr>
          <p:style>
            <a:lnRef idx="0"/>
            <a:fillRef idx="0"/>
            <a:effectRef idx="0"/>
            <a:fontRef idx="minor"/>
          </p:style>
        </p:sp>
        <p:sp>
          <p:nvSpPr>
            <p:cNvPr id="1608" name="Google Shape;1594;p51"/>
            <p:cNvSpPr/>
            <p:nvPr/>
          </p:nvSpPr>
          <p:spPr>
            <a:xfrm rot="20854800">
              <a:off x="8196480" y="5993280"/>
              <a:ext cx="38520" cy="44640"/>
            </a:xfrm>
            <a:custGeom>
              <a:avLst/>
              <a:gdLst/>
              <a:ahLst/>
              <a:rect l="l" t="t" r="r" b="b"/>
              <a:pathLst>
                <a:path w="680" h="787">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w="0">
              <a:noFill/>
            </a:ln>
          </p:spPr>
          <p:style>
            <a:lnRef idx="0"/>
            <a:fillRef idx="0"/>
            <a:effectRef idx="0"/>
            <a:fontRef idx="minor"/>
          </p:style>
        </p:sp>
        <p:sp>
          <p:nvSpPr>
            <p:cNvPr id="1609" name="Google Shape;1595;p51"/>
            <p:cNvSpPr/>
            <p:nvPr/>
          </p:nvSpPr>
          <p:spPr>
            <a:xfrm rot="20854800">
              <a:off x="8225640" y="6096600"/>
              <a:ext cx="39240" cy="44640"/>
            </a:xfrm>
            <a:custGeom>
              <a:avLst/>
              <a:gdLst/>
              <a:ahLst/>
              <a:rect l="l" t="t" r="r" b="b"/>
              <a:pathLst>
                <a:path w="691" h="787">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610" name="Google Shape;1596;p51"/>
            <p:cNvSpPr/>
            <p:nvPr/>
          </p:nvSpPr>
          <p:spPr>
            <a:xfrm rot="20854800">
              <a:off x="7422120" y="6323400"/>
              <a:ext cx="38520" cy="44640"/>
            </a:xfrm>
            <a:custGeom>
              <a:avLst/>
              <a:gdLst/>
              <a:ahLst/>
              <a:rect l="l" t="t" r="r" b="b"/>
              <a:pathLst>
                <a:path w="680" h="787">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w="0">
              <a:noFill/>
            </a:ln>
          </p:spPr>
          <p:style>
            <a:lnRef idx="0"/>
            <a:fillRef idx="0"/>
            <a:effectRef idx="0"/>
            <a:fontRef idx="minor"/>
          </p:style>
        </p:sp>
        <p:sp>
          <p:nvSpPr>
            <p:cNvPr id="1611" name="Google Shape;1597;p51"/>
            <p:cNvSpPr/>
            <p:nvPr/>
          </p:nvSpPr>
          <p:spPr>
            <a:xfrm rot="20854800">
              <a:off x="7848360" y="6208200"/>
              <a:ext cx="39240" cy="44640"/>
            </a:xfrm>
            <a:custGeom>
              <a:avLst/>
              <a:gdLst/>
              <a:ahLst/>
              <a:rect l="l" t="t" r="r" b="b"/>
              <a:pathLst>
                <a:path w="691" h="787">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612" name="Google Shape;1598;p51"/>
            <p:cNvSpPr/>
            <p:nvPr/>
          </p:nvSpPr>
          <p:spPr>
            <a:xfrm rot="20854800">
              <a:off x="8112600" y="6154560"/>
              <a:ext cx="18720" cy="16560"/>
            </a:xfrm>
            <a:custGeom>
              <a:avLst/>
              <a:gdLst/>
              <a:ahLst/>
              <a:rect l="l" t="t" r="r" b="b"/>
              <a:pathLst>
                <a:path w="334" h="298">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w="0">
              <a:noFill/>
            </a:ln>
          </p:spPr>
          <p:style>
            <a:lnRef idx="0"/>
            <a:fillRef idx="0"/>
            <a:effectRef idx="0"/>
            <a:fontRef idx="minor"/>
          </p:style>
        </p:sp>
        <p:sp>
          <p:nvSpPr>
            <p:cNvPr id="1613" name="Google Shape;1599;p51"/>
            <p:cNvSpPr/>
            <p:nvPr/>
          </p:nvSpPr>
          <p:spPr>
            <a:xfrm rot="20854800">
              <a:off x="7617240" y="6483960"/>
              <a:ext cx="18720" cy="16560"/>
            </a:xfrm>
            <a:custGeom>
              <a:avLst/>
              <a:gdLst/>
              <a:ahLst/>
              <a:rect l="l" t="t" r="r" b="b"/>
              <a:pathLst>
                <a:path w="334" h="299">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w="0">
              <a:noFill/>
            </a:ln>
          </p:spPr>
          <p:style>
            <a:lnRef idx="0"/>
            <a:fillRef idx="0"/>
            <a:effectRef idx="0"/>
            <a:fontRef idx="minor"/>
          </p:style>
        </p:sp>
        <p:sp>
          <p:nvSpPr>
            <p:cNvPr id="1614" name="Google Shape;1600;p51"/>
            <p:cNvSpPr/>
            <p:nvPr/>
          </p:nvSpPr>
          <p:spPr>
            <a:xfrm rot="20854800">
              <a:off x="7968240" y="6347520"/>
              <a:ext cx="39240" cy="44640"/>
            </a:xfrm>
            <a:custGeom>
              <a:avLst/>
              <a:gdLst/>
              <a:ahLst/>
              <a:rect l="l" t="t" r="r" b="b"/>
              <a:pathLst>
                <a:path w="691" h="787">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w="0">
              <a:noFill/>
            </a:ln>
          </p:spPr>
          <p:style>
            <a:lnRef idx="0"/>
            <a:fillRef idx="0"/>
            <a:effectRef idx="0"/>
            <a:fontRef idx="minor"/>
          </p:style>
        </p:sp>
        <p:sp>
          <p:nvSpPr>
            <p:cNvPr id="1615" name="Google Shape;1601;p51"/>
            <p:cNvSpPr/>
            <p:nvPr/>
          </p:nvSpPr>
          <p:spPr>
            <a:xfrm rot="20854800">
              <a:off x="8163000" y="6277320"/>
              <a:ext cx="38520" cy="44640"/>
            </a:xfrm>
            <a:custGeom>
              <a:avLst/>
              <a:gdLst/>
              <a:ahLst/>
              <a:rect l="l" t="t" r="r" b="b"/>
              <a:pathLst>
                <a:path w="680" h="786">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w="0">
              <a:noFill/>
            </a:ln>
          </p:spPr>
          <p:style>
            <a:lnRef idx="0"/>
            <a:fillRef idx="0"/>
            <a:effectRef idx="0"/>
            <a:fontRef idx="minor"/>
          </p:style>
        </p:sp>
        <p:sp>
          <p:nvSpPr>
            <p:cNvPr id="1616" name="Google Shape;1602;p51"/>
            <p:cNvSpPr/>
            <p:nvPr/>
          </p:nvSpPr>
          <p:spPr>
            <a:xfrm rot="20854800">
              <a:off x="8268840" y="5824800"/>
              <a:ext cx="39240" cy="43920"/>
            </a:xfrm>
            <a:custGeom>
              <a:avLst/>
              <a:gdLst/>
              <a:ahLst/>
              <a:rect l="l" t="t" r="r" b="b"/>
              <a:pathLst>
                <a:path w="691" h="775">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617" name="Google Shape;1603;p51"/>
            <p:cNvSpPr/>
            <p:nvPr/>
          </p:nvSpPr>
          <p:spPr>
            <a:xfrm rot="20854800">
              <a:off x="8082720" y="5865120"/>
              <a:ext cx="39240" cy="44640"/>
            </a:xfrm>
            <a:custGeom>
              <a:avLst/>
              <a:gdLst/>
              <a:ahLst/>
              <a:rect l="l" t="t" r="r" b="b"/>
              <a:pathLst>
                <a:path w="692" h="787">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618" name="Google Shape;1604;p51"/>
            <p:cNvSpPr/>
            <p:nvPr/>
          </p:nvSpPr>
          <p:spPr>
            <a:xfrm rot="20854800">
              <a:off x="7917840" y="5710680"/>
              <a:ext cx="82800" cy="90000"/>
            </a:xfrm>
            <a:custGeom>
              <a:avLst/>
              <a:gdLst/>
              <a:ahLst/>
              <a:rect l="l" t="t" r="r" b="b"/>
              <a:pathLst>
                <a:path w="1454" h="1584">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w="0">
              <a:noFill/>
            </a:ln>
          </p:spPr>
          <p:style>
            <a:lnRef idx="0"/>
            <a:fillRef idx="0"/>
            <a:effectRef idx="0"/>
            <a:fontRef idx="minor"/>
          </p:style>
        </p:sp>
        <p:sp>
          <p:nvSpPr>
            <p:cNvPr id="1619" name="Google Shape;1605;p51"/>
            <p:cNvSpPr/>
            <p:nvPr/>
          </p:nvSpPr>
          <p:spPr>
            <a:xfrm rot="20854800">
              <a:off x="8168400" y="5622120"/>
              <a:ext cx="82080" cy="90720"/>
            </a:xfrm>
            <a:custGeom>
              <a:avLst/>
              <a:gdLst/>
              <a:ahLst/>
              <a:rect l="l" t="t" r="r" b="b"/>
              <a:pathLst>
                <a:path w="1442" h="1596">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w="0">
              <a:noFill/>
            </a:ln>
          </p:spPr>
          <p:style>
            <a:lnRef idx="0"/>
            <a:fillRef idx="0"/>
            <a:effectRef idx="0"/>
            <a:fontRef idx="minor"/>
          </p:style>
        </p:sp>
        <p:sp>
          <p:nvSpPr>
            <p:cNvPr id="1620" name="Google Shape;1606;p51"/>
            <p:cNvSpPr/>
            <p:nvPr/>
          </p:nvSpPr>
          <p:spPr>
            <a:xfrm rot="20854800">
              <a:off x="8392320" y="6219720"/>
              <a:ext cx="18720" cy="16560"/>
            </a:xfrm>
            <a:custGeom>
              <a:avLst/>
              <a:gdLst/>
              <a:ahLst/>
              <a:rect l="l" t="t" r="r" b="b"/>
              <a:pathLst>
                <a:path w="335" h="298">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w="0">
              <a:noFill/>
            </a:ln>
          </p:spPr>
          <p:style>
            <a:lnRef idx="0"/>
            <a:fillRef idx="0"/>
            <a:effectRef idx="0"/>
            <a:fontRef idx="minor"/>
          </p:style>
        </p:sp>
        <p:sp>
          <p:nvSpPr>
            <p:cNvPr id="1621" name="Google Shape;1607;p51"/>
            <p:cNvSpPr/>
            <p:nvPr/>
          </p:nvSpPr>
          <p:spPr>
            <a:xfrm rot="20854800">
              <a:off x="8343000" y="6343560"/>
              <a:ext cx="18720" cy="16560"/>
            </a:xfrm>
            <a:custGeom>
              <a:avLst/>
              <a:gdLst/>
              <a:ahLst/>
              <a:rect l="l" t="t" r="r" b="b"/>
              <a:pathLst>
                <a:path w="334" h="298">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w="0">
              <a:noFill/>
            </a:ln>
          </p:spPr>
          <p:style>
            <a:lnRef idx="0"/>
            <a:fillRef idx="0"/>
            <a:effectRef idx="0"/>
            <a:fontRef idx="minor"/>
          </p:style>
        </p:sp>
        <p:sp>
          <p:nvSpPr>
            <p:cNvPr id="1622" name="Google Shape;1608;p51"/>
            <p:cNvSpPr/>
            <p:nvPr/>
          </p:nvSpPr>
          <p:spPr>
            <a:xfrm rot="20854800">
              <a:off x="8387280" y="5857920"/>
              <a:ext cx="18720" cy="16560"/>
            </a:xfrm>
            <a:custGeom>
              <a:avLst/>
              <a:gdLst/>
              <a:ahLst/>
              <a:rect l="l" t="t" r="r" b="b"/>
              <a:pathLst>
                <a:path w="335" h="298">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w="0">
              <a:noFill/>
            </a:ln>
          </p:spPr>
          <p:style>
            <a:lnRef idx="0"/>
            <a:fillRef idx="0"/>
            <a:effectRef idx="0"/>
            <a:fontRef idx="minor"/>
          </p:style>
        </p:sp>
        <p:sp>
          <p:nvSpPr>
            <p:cNvPr id="1623" name="Google Shape;1609;p51"/>
            <p:cNvSpPr/>
            <p:nvPr/>
          </p:nvSpPr>
          <p:spPr>
            <a:xfrm rot="20854800">
              <a:off x="8214840" y="5777640"/>
              <a:ext cx="18720" cy="15840"/>
            </a:xfrm>
            <a:custGeom>
              <a:avLst/>
              <a:gdLst/>
              <a:ahLst/>
              <a:rect l="l" t="t" r="r" b="b"/>
              <a:pathLst>
                <a:path w="335" h="286">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624" name="Google Shape;1610;p51"/>
            <p:cNvSpPr/>
            <p:nvPr/>
          </p:nvSpPr>
          <p:spPr>
            <a:xfrm rot="20854800">
              <a:off x="8313120" y="6003000"/>
              <a:ext cx="18720" cy="16560"/>
            </a:xfrm>
            <a:custGeom>
              <a:avLst/>
              <a:gdLst/>
              <a:ahLst/>
              <a:rect l="l" t="t" r="r" b="b"/>
              <a:pathLst>
                <a:path w="334" h="299">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w="0">
              <a:noFill/>
            </a:ln>
          </p:spPr>
          <p:style>
            <a:lnRef idx="0"/>
            <a:fillRef idx="0"/>
            <a:effectRef idx="0"/>
            <a:fontRef idx="minor"/>
          </p:style>
        </p:sp>
        <p:sp>
          <p:nvSpPr>
            <p:cNvPr id="1625" name="Google Shape;1611;p51"/>
            <p:cNvSpPr/>
            <p:nvPr/>
          </p:nvSpPr>
          <p:spPr>
            <a:xfrm rot="20854800">
              <a:off x="7984800" y="5283720"/>
              <a:ext cx="37080" cy="41040"/>
            </a:xfrm>
            <a:custGeom>
              <a:avLst/>
              <a:gdLst/>
              <a:ahLst/>
              <a:rect l="l" t="t" r="r" b="b"/>
              <a:pathLst>
                <a:path w="656" h="727">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w="0">
              <a:noFill/>
            </a:ln>
          </p:spPr>
          <p:style>
            <a:lnRef idx="0"/>
            <a:fillRef idx="0"/>
            <a:effectRef idx="0"/>
            <a:fontRef idx="minor"/>
          </p:style>
        </p:sp>
        <p:sp>
          <p:nvSpPr>
            <p:cNvPr id="1626" name="Google Shape;1612;p51"/>
            <p:cNvSpPr/>
            <p:nvPr/>
          </p:nvSpPr>
          <p:spPr>
            <a:xfrm rot="20854800">
              <a:off x="7794000" y="5415480"/>
              <a:ext cx="16200" cy="20160"/>
            </a:xfrm>
            <a:custGeom>
              <a:avLst/>
              <a:gdLst/>
              <a:ahLst/>
              <a:rect l="l" t="t" r="r" b="b"/>
              <a:pathLst>
                <a:path w="287" h="358">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w="0">
              <a:noFill/>
            </a:ln>
          </p:spPr>
          <p:style>
            <a:lnRef idx="0"/>
            <a:fillRef idx="0"/>
            <a:effectRef idx="0"/>
            <a:fontRef idx="minor"/>
          </p:style>
        </p:sp>
        <p:sp>
          <p:nvSpPr>
            <p:cNvPr id="1627" name="Google Shape;1613;p51"/>
            <p:cNvSpPr/>
            <p:nvPr/>
          </p:nvSpPr>
          <p:spPr>
            <a:xfrm rot="20854800">
              <a:off x="7505640" y="5435280"/>
              <a:ext cx="16200" cy="20160"/>
            </a:xfrm>
            <a:custGeom>
              <a:avLst/>
              <a:gdLst/>
              <a:ahLst/>
              <a:rect l="l" t="t" r="r" b="b"/>
              <a:pathLst>
                <a:path w="287" h="358">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w="0">
              <a:noFill/>
            </a:ln>
          </p:spPr>
          <p:style>
            <a:lnRef idx="0"/>
            <a:fillRef idx="0"/>
            <a:effectRef idx="0"/>
            <a:fontRef idx="minor"/>
          </p:style>
        </p:sp>
        <p:sp>
          <p:nvSpPr>
            <p:cNvPr id="1628" name="Google Shape;1614;p51"/>
            <p:cNvSpPr/>
            <p:nvPr/>
          </p:nvSpPr>
          <p:spPr>
            <a:xfrm rot="20854800">
              <a:off x="7616160" y="5427720"/>
              <a:ext cx="37080" cy="41760"/>
            </a:xfrm>
            <a:custGeom>
              <a:avLst/>
              <a:gdLst/>
              <a:ahLst/>
              <a:rect l="l" t="t" r="r" b="b"/>
              <a:pathLst>
                <a:path w="656" h="739">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w="0">
              <a:noFill/>
            </a:ln>
          </p:spPr>
          <p:style>
            <a:lnRef idx="0"/>
            <a:fillRef idx="0"/>
            <a:effectRef idx="0"/>
            <a:fontRef idx="minor"/>
          </p:style>
        </p:sp>
        <p:sp>
          <p:nvSpPr>
            <p:cNvPr id="1629" name="Google Shape;1615;p51"/>
            <p:cNvSpPr/>
            <p:nvPr/>
          </p:nvSpPr>
          <p:spPr>
            <a:xfrm rot="20854800">
              <a:off x="7890480" y="5142960"/>
              <a:ext cx="37080" cy="41400"/>
            </a:xfrm>
            <a:custGeom>
              <a:avLst/>
              <a:gdLst/>
              <a:ahLst/>
              <a:rect l="l" t="t" r="r" b="b"/>
              <a:pathLst>
                <a:path w="656" h="728">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630" name="Google Shape;1616;p51"/>
            <p:cNvSpPr/>
            <p:nvPr/>
          </p:nvSpPr>
          <p:spPr>
            <a:xfrm rot="20854800">
              <a:off x="7714080" y="5183640"/>
              <a:ext cx="16200" cy="20160"/>
            </a:xfrm>
            <a:custGeom>
              <a:avLst/>
              <a:gdLst/>
              <a:ahLst/>
              <a:rect l="l" t="t" r="r" b="b"/>
              <a:pathLst>
                <a:path w="287" h="359">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w="0">
              <a:noFill/>
            </a:ln>
          </p:spPr>
          <p:style>
            <a:lnRef idx="0"/>
            <a:fillRef idx="0"/>
            <a:effectRef idx="0"/>
            <a:fontRef idx="minor"/>
          </p:style>
        </p:sp>
        <p:sp>
          <p:nvSpPr>
            <p:cNvPr id="1631" name="Google Shape;1617;p51"/>
            <p:cNvSpPr/>
            <p:nvPr/>
          </p:nvSpPr>
          <p:spPr>
            <a:xfrm rot="20854800">
              <a:off x="7536960" y="5157360"/>
              <a:ext cx="16200" cy="20880"/>
            </a:xfrm>
            <a:custGeom>
              <a:avLst/>
              <a:gdLst/>
              <a:ahLst/>
              <a:rect l="l" t="t" r="r" b="b"/>
              <a:pathLst>
                <a:path w="287" h="37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w="0">
              <a:noFill/>
            </a:ln>
          </p:spPr>
          <p:style>
            <a:lnRef idx="0"/>
            <a:fillRef idx="0"/>
            <a:effectRef idx="0"/>
            <a:fontRef idx="minor"/>
          </p:style>
        </p:sp>
        <p:sp>
          <p:nvSpPr>
            <p:cNvPr id="1632" name="Google Shape;1618;p51"/>
            <p:cNvSpPr/>
            <p:nvPr/>
          </p:nvSpPr>
          <p:spPr>
            <a:xfrm rot="20854800">
              <a:off x="7702920" y="5034960"/>
              <a:ext cx="16560" cy="20160"/>
            </a:xfrm>
            <a:custGeom>
              <a:avLst/>
              <a:gdLst/>
              <a:ahLst/>
              <a:rect l="l" t="t" r="r" b="b"/>
              <a:pathLst>
                <a:path w="299" h="358">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w="0">
              <a:noFill/>
            </a:ln>
          </p:spPr>
          <p:style>
            <a:lnRef idx="0"/>
            <a:fillRef idx="0"/>
            <a:effectRef idx="0"/>
            <a:fontRef idx="minor"/>
          </p:style>
        </p:sp>
        <p:sp>
          <p:nvSpPr>
            <p:cNvPr id="1633" name="Google Shape;1619;p51"/>
            <p:cNvSpPr/>
            <p:nvPr/>
          </p:nvSpPr>
          <p:spPr>
            <a:xfrm rot="20854800">
              <a:off x="7288920" y="5549760"/>
              <a:ext cx="16200" cy="20880"/>
            </a:xfrm>
            <a:custGeom>
              <a:avLst/>
              <a:gdLst/>
              <a:ahLst/>
              <a:rect l="l" t="t" r="r" b="b"/>
              <a:pathLst>
                <a:path w="287" h="37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w="0">
              <a:noFill/>
            </a:ln>
          </p:spPr>
          <p:style>
            <a:lnRef idx="0"/>
            <a:fillRef idx="0"/>
            <a:effectRef idx="0"/>
            <a:fontRef idx="minor"/>
          </p:style>
        </p:sp>
        <p:sp>
          <p:nvSpPr>
            <p:cNvPr id="1634" name="Google Shape;1620;p51"/>
            <p:cNvSpPr/>
            <p:nvPr/>
          </p:nvSpPr>
          <p:spPr>
            <a:xfrm rot="20854800">
              <a:off x="7591320" y="5305680"/>
              <a:ext cx="37080" cy="41760"/>
            </a:xfrm>
            <a:custGeom>
              <a:avLst/>
              <a:gdLst/>
              <a:ahLst/>
              <a:rect l="l" t="t" r="r" b="b"/>
              <a:pathLst>
                <a:path w="656" h="74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635" name="Google Shape;1621;p51"/>
            <p:cNvSpPr/>
            <p:nvPr/>
          </p:nvSpPr>
          <p:spPr>
            <a:xfrm rot="20854800">
              <a:off x="7377840" y="5386680"/>
              <a:ext cx="16200" cy="20880"/>
            </a:xfrm>
            <a:custGeom>
              <a:avLst/>
              <a:gdLst/>
              <a:ahLst/>
              <a:rect l="l" t="t" r="r" b="b"/>
              <a:pathLst>
                <a:path w="287" h="37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w="0">
              <a:noFill/>
            </a:ln>
          </p:spPr>
          <p:style>
            <a:lnRef idx="0"/>
            <a:fillRef idx="0"/>
            <a:effectRef idx="0"/>
            <a:fontRef idx="minor"/>
          </p:style>
        </p:sp>
        <p:sp>
          <p:nvSpPr>
            <p:cNvPr id="1636" name="Google Shape;1622;p51"/>
            <p:cNvSpPr/>
            <p:nvPr/>
          </p:nvSpPr>
          <p:spPr>
            <a:xfrm rot="20854800">
              <a:off x="6986880" y="5892840"/>
              <a:ext cx="16200" cy="20160"/>
            </a:xfrm>
            <a:custGeom>
              <a:avLst/>
              <a:gdLst/>
              <a:ahLst/>
              <a:rect l="l" t="t" r="r" b="b"/>
              <a:pathLst>
                <a:path w="287" h="359">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w="0">
              <a:noFill/>
            </a:ln>
          </p:spPr>
          <p:style>
            <a:lnRef idx="0"/>
            <a:fillRef idx="0"/>
            <a:effectRef idx="0"/>
            <a:fontRef idx="minor"/>
          </p:style>
        </p:sp>
        <p:sp>
          <p:nvSpPr>
            <p:cNvPr id="1637" name="Google Shape;1623;p51"/>
            <p:cNvSpPr/>
            <p:nvPr/>
          </p:nvSpPr>
          <p:spPr>
            <a:xfrm rot="20854800">
              <a:off x="7232760" y="5892480"/>
              <a:ext cx="16560" cy="201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638" name="Google Shape;1624;p51"/>
            <p:cNvSpPr/>
            <p:nvPr/>
          </p:nvSpPr>
          <p:spPr>
            <a:xfrm rot="20854800">
              <a:off x="7273800" y="6150960"/>
              <a:ext cx="16560" cy="20160"/>
            </a:xfrm>
            <a:custGeom>
              <a:avLst/>
              <a:gdLst/>
              <a:ahLst/>
              <a:rect l="l" t="t" r="r" b="b"/>
              <a:pathLst>
                <a:path w="299" h="358">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639" name="Google Shape;1625;p51"/>
            <p:cNvSpPr/>
            <p:nvPr/>
          </p:nvSpPr>
          <p:spPr>
            <a:xfrm rot="20854800">
              <a:off x="6889680" y="6080400"/>
              <a:ext cx="16560" cy="20160"/>
            </a:xfrm>
            <a:custGeom>
              <a:avLst/>
              <a:gdLst/>
              <a:ahLst/>
              <a:rect l="l" t="t" r="r" b="b"/>
              <a:pathLst>
                <a:path w="299" h="358">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w="0">
              <a:noFill/>
            </a:ln>
          </p:spPr>
          <p:style>
            <a:lnRef idx="0"/>
            <a:fillRef idx="0"/>
            <a:effectRef idx="0"/>
            <a:fontRef idx="minor"/>
          </p:style>
        </p:sp>
        <p:sp>
          <p:nvSpPr>
            <p:cNvPr id="1640" name="Google Shape;1626;p51"/>
            <p:cNvSpPr/>
            <p:nvPr/>
          </p:nvSpPr>
          <p:spPr>
            <a:xfrm rot="20854800">
              <a:off x="7218720" y="5363280"/>
              <a:ext cx="16200" cy="20880"/>
            </a:xfrm>
            <a:custGeom>
              <a:avLst/>
              <a:gdLst/>
              <a:ahLst/>
              <a:rect l="l" t="t" r="r" b="b"/>
              <a:pathLst>
                <a:path w="287" h="37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w="0">
              <a:noFill/>
            </a:ln>
          </p:spPr>
          <p:style>
            <a:lnRef idx="0"/>
            <a:fillRef idx="0"/>
            <a:effectRef idx="0"/>
            <a:fontRef idx="minor"/>
          </p:style>
        </p:sp>
        <p:sp>
          <p:nvSpPr>
            <p:cNvPr id="1641" name="Google Shape;1627;p51"/>
            <p:cNvSpPr/>
            <p:nvPr/>
          </p:nvSpPr>
          <p:spPr>
            <a:xfrm rot="20854800">
              <a:off x="7039800" y="6031080"/>
              <a:ext cx="16200" cy="20880"/>
            </a:xfrm>
            <a:custGeom>
              <a:avLst/>
              <a:gdLst/>
              <a:ahLst/>
              <a:rect l="l" t="t" r="r" b="b"/>
              <a:pathLst>
                <a:path w="287" h="37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w="0">
              <a:noFill/>
            </a:ln>
          </p:spPr>
          <p:style>
            <a:lnRef idx="0"/>
            <a:fillRef idx="0"/>
            <a:effectRef idx="0"/>
            <a:fontRef idx="minor"/>
          </p:style>
        </p:sp>
        <p:sp>
          <p:nvSpPr>
            <p:cNvPr id="1642" name="Google Shape;1628;p51"/>
            <p:cNvSpPr/>
            <p:nvPr/>
          </p:nvSpPr>
          <p:spPr>
            <a:xfrm rot="20854800">
              <a:off x="7025400" y="6265800"/>
              <a:ext cx="16560" cy="2016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grpSp>
      <p:grpSp>
        <p:nvGrpSpPr>
          <p:cNvPr id="1643" name="Google Shape;1629;p51"/>
          <p:cNvGrpSpPr/>
          <p:nvPr/>
        </p:nvGrpSpPr>
        <p:grpSpPr>
          <a:xfrm>
            <a:off x="-1953360" y="-1142640"/>
            <a:ext cx="4079880" cy="2637360"/>
            <a:chOff x="-1953360" y="-1142640"/>
            <a:chExt cx="4079880" cy="2637360"/>
          </a:xfrm>
        </p:grpSpPr>
        <p:sp>
          <p:nvSpPr>
            <p:cNvPr id="1644" name="Google Shape;1630;p51"/>
            <p:cNvSpPr/>
            <p:nvPr/>
          </p:nvSpPr>
          <p:spPr>
            <a:xfrm rot="9186600">
              <a:off x="-1070640" y="-685440"/>
              <a:ext cx="1120320" cy="900360"/>
            </a:xfrm>
            <a:custGeom>
              <a:avLst/>
              <a:gdLst/>
              <a:ahLst/>
              <a:rect l="l" t="t" r="r" b="b"/>
              <a:pathLst>
                <a:path w="20801" h="16718">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w="0">
              <a:noFill/>
            </a:ln>
          </p:spPr>
          <p:style>
            <a:lnRef idx="0"/>
            <a:fillRef idx="0"/>
            <a:effectRef idx="0"/>
            <a:fontRef idx="minor"/>
          </p:style>
        </p:sp>
        <p:sp>
          <p:nvSpPr>
            <p:cNvPr id="1645" name="Google Shape;1631;p51"/>
            <p:cNvSpPr/>
            <p:nvPr/>
          </p:nvSpPr>
          <p:spPr>
            <a:xfrm rot="9186600">
              <a:off x="146160" y="-104760"/>
              <a:ext cx="83520" cy="81000"/>
            </a:xfrm>
            <a:custGeom>
              <a:avLst/>
              <a:gdLst/>
              <a:ahLst/>
              <a:rect l="l" t="t" r="r" b="b"/>
              <a:pathLst>
                <a:path w="1560" h="1513">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w="0">
              <a:noFill/>
            </a:ln>
          </p:spPr>
          <p:style>
            <a:lnRef idx="0"/>
            <a:fillRef idx="0"/>
            <a:effectRef idx="0"/>
            <a:fontRef idx="minor"/>
          </p:style>
        </p:sp>
        <p:sp>
          <p:nvSpPr>
            <p:cNvPr id="1646" name="Google Shape;1632;p51"/>
            <p:cNvSpPr/>
            <p:nvPr/>
          </p:nvSpPr>
          <p:spPr>
            <a:xfrm rot="9186600">
              <a:off x="476640" y="261000"/>
              <a:ext cx="56880" cy="54720"/>
            </a:xfrm>
            <a:custGeom>
              <a:avLst/>
              <a:gdLst/>
              <a:ahLst/>
              <a:rect l="l" t="t" r="r" b="b"/>
              <a:pathLst>
                <a:path w="1060" h="1025">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w="0">
              <a:noFill/>
            </a:ln>
          </p:spPr>
          <p:style>
            <a:lnRef idx="0"/>
            <a:fillRef idx="0"/>
            <a:effectRef idx="0"/>
            <a:fontRef idx="minor"/>
          </p:style>
        </p:sp>
        <p:sp>
          <p:nvSpPr>
            <p:cNvPr id="1647" name="Google Shape;1633;p51"/>
            <p:cNvSpPr/>
            <p:nvPr/>
          </p:nvSpPr>
          <p:spPr>
            <a:xfrm rot="9186600">
              <a:off x="314280" y="52560"/>
              <a:ext cx="81720" cy="92160"/>
            </a:xfrm>
            <a:custGeom>
              <a:avLst/>
              <a:gdLst/>
              <a:ahLst/>
              <a:rect l="l" t="t" r="r" b="b"/>
              <a:pathLst>
                <a:path w="1524" h="1715">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w="0">
              <a:noFill/>
            </a:ln>
          </p:spPr>
          <p:style>
            <a:lnRef idx="0"/>
            <a:fillRef idx="0"/>
            <a:effectRef idx="0"/>
            <a:fontRef idx="minor"/>
          </p:style>
        </p:sp>
        <p:sp>
          <p:nvSpPr>
            <p:cNvPr id="1648" name="Google Shape;1634;p51"/>
            <p:cNvSpPr/>
            <p:nvPr/>
          </p:nvSpPr>
          <p:spPr>
            <a:xfrm rot="9186600">
              <a:off x="471240" y="466200"/>
              <a:ext cx="39600" cy="47160"/>
            </a:xfrm>
            <a:custGeom>
              <a:avLst/>
              <a:gdLst/>
              <a:ahLst/>
              <a:rect l="l" t="t" r="r" b="b"/>
              <a:pathLst>
                <a:path w="739" h="882">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w="0">
              <a:noFill/>
            </a:ln>
          </p:spPr>
          <p:style>
            <a:lnRef idx="0"/>
            <a:fillRef idx="0"/>
            <a:effectRef idx="0"/>
            <a:fontRef idx="minor"/>
          </p:style>
        </p:sp>
        <p:sp>
          <p:nvSpPr>
            <p:cNvPr id="1649" name="Google Shape;1635;p51"/>
            <p:cNvSpPr/>
            <p:nvPr/>
          </p:nvSpPr>
          <p:spPr>
            <a:xfrm rot="9186600">
              <a:off x="57960" y="52560"/>
              <a:ext cx="83520" cy="81000"/>
            </a:xfrm>
            <a:custGeom>
              <a:avLst/>
              <a:gdLst/>
              <a:ahLst/>
              <a:rect l="l" t="t" r="r" b="b"/>
              <a:pathLst>
                <a:path w="1560" h="1513">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w="0">
              <a:noFill/>
            </a:ln>
          </p:spPr>
          <p:style>
            <a:lnRef idx="0"/>
            <a:fillRef idx="0"/>
            <a:effectRef idx="0"/>
            <a:fontRef idx="minor"/>
          </p:style>
        </p:sp>
        <p:sp>
          <p:nvSpPr>
            <p:cNvPr id="1650" name="Google Shape;1636;p51"/>
            <p:cNvSpPr/>
            <p:nvPr/>
          </p:nvSpPr>
          <p:spPr>
            <a:xfrm rot="9186600">
              <a:off x="329760" y="-173160"/>
              <a:ext cx="83880" cy="80640"/>
            </a:xfrm>
            <a:custGeom>
              <a:avLst/>
              <a:gdLst/>
              <a:ahLst/>
              <a:rect l="l" t="t" r="r" b="b"/>
              <a:pathLst>
                <a:path w="1561" h="1501">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w="0">
              <a:noFill/>
            </a:ln>
          </p:spPr>
          <p:style>
            <a:lnRef idx="0"/>
            <a:fillRef idx="0"/>
            <a:effectRef idx="0"/>
            <a:fontRef idx="minor"/>
          </p:style>
        </p:sp>
        <p:sp>
          <p:nvSpPr>
            <p:cNvPr id="1651" name="Google Shape;1637;p51"/>
            <p:cNvSpPr/>
            <p:nvPr/>
          </p:nvSpPr>
          <p:spPr>
            <a:xfrm rot="9186600">
              <a:off x="112680" y="-313560"/>
              <a:ext cx="83880" cy="81000"/>
            </a:xfrm>
            <a:custGeom>
              <a:avLst/>
              <a:gdLst/>
              <a:ahLst/>
              <a:rect l="l" t="t" r="r" b="b"/>
              <a:pathLst>
                <a:path w="1561" h="1513">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1652" name="Google Shape;1638;p51"/>
            <p:cNvSpPr/>
            <p:nvPr/>
          </p:nvSpPr>
          <p:spPr>
            <a:xfrm rot="9186600">
              <a:off x="-291960" y="272160"/>
              <a:ext cx="83520" cy="81000"/>
            </a:xfrm>
            <a:custGeom>
              <a:avLst/>
              <a:gdLst/>
              <a:ahLst/>
              <a:rect l="l" t="t" r="r" b="b"/>
              <a:pathLst>
                <a:path w="1560" h="1513">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w="0">
              <a:noFill/>
            </a:ln>
          </p:spPr>
          <p:style>
            <a:lnRef idx="0"/>
            <a:fillRef idx="0"/>
            <a:effectRef idx="0"/>
            <a:fontRef idx="minor"/>
          </p:style>
        </p:sp>
        <p:sp>
          <p:nvSpPr>
            <p:cNvPr id="1653" name="Google Shape;1639;p51"/>
            <p:cNvSpPr/>
            <p:nvPr/>
          </p:nvSpPr>
          <p:spPr>
            <a:xfrm rot="9186600">
              <a:off x="102600" y="343440"/>
              <a:ext cx="83160" cy="81360"/>
            </a:xfrm>
            <a:custGeom>
              <a:avLst/>
              <a:gdLst/>
              <a:ahLst/>
              <a:rect l="l" t="t" r="r" b="b"/>
              <a:pathLst>
                <a:path w="1549" h="1514">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1654" name="Google Shape;1640;p51"/>
            <p:cNvSpPr/>
            <p:nvPr/>
          </p:nvSpPr>
          <p:spPr>
            <a:xfrm rot="9186600">
              <a:off x="23400" y="63360"/>
              <a:ext cx="81720" cy="92160"/>
            </a:xfrm>
            <a:custGeom>
              <a:avLst/>
              <a:gdLst/>
              <a:ahLst/>
              <a:rect l="l" t="t" r="r" b="b"/>
              <a:pathLst>
                <a:path w="1525" h="1716">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w="0">
              <a:noFill/>
            </a:ln>
          </p:spPr>
          <p:style>
            <a:lnRef idx="0"/>
            <a:fillRef idx="0"/>
            <a:effectRef idx="0"/>
            <a:fontRef idx="minor"/>
          </p:style>
        </p:sp>
        <p:sp>
          <p:nvSpPr>
            <p:cNvPr id="1655" name="Google Shape;1641;p51"/>
            <p:cNvSpPr/>
            <p:nvPr/>
          </p:nvSpPr>
          <p:spPr>
            <a:xfrm rot="9186600">
              <a:off x="278640" y="-366480"/>
              <a:ext cx="81360" cy="92160"/>
            </a:xfrm>
            <a:custGeom>
              <a:avLst/>
              <a:gdLst/>
              <a:ahLst/>
              <a:rect l="l" t="t" r="r" b="b"/>
              <a:pathLst>
                <a:path w="1514" h="1715">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w="0">
              <a:noFill/>
            </a:ln>
          </p:spPr>
          <p:style>
            <a:lnRef idx="0"/>
            <a:fillRef idx="0"/>
            <a:effectRef idx="0"/>
            <a:fontRef idx="minor"/>
          </p:style>
        </p:sp>
        <p:sp>
          <p:nvSpPr>
            <p:cNvPr id="1656" name="Google Shape;1642;p51"/>
            <p:cNvSpPr/>
            <p:nvPr/>
          </p:nvSpPr>
          <p:spPr>
            <a:xfrm rot="9186600">
              <a:off x="482760" y="-252360"/>
              <a:ext cx="81000" cy="92160"/>
            </a:xfrm>
            <a:custGeom>
              <a:avLst/>
              <a:gdLst/>
              <a:ahLst/>
              <a:rect l="l" t="t" r="r" b="b"/>
              <a:pathLst>
                <a:path w="1513" h="1716">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w="0">
              <a:noFill/>
            </a:ln>
          </p:spPr>
          <p:style>
            <a:lnRef idx="0"/>
            <a:fillRef idx="0"/>
            <a:effectRef idx="0"/>
            <a:fontRef idx="minor"/>
          </p:style>
        </p:sp>
        <p:sp>
          <p:nvSpPr>
            <p:cNvPr id="1657" name="Google Shape;1643;p51"/>
            <p:cNvSpPr/>
            <p:nvPr/>
          </p:nvSpPr>
          <p:spPr>
            <a:xfrm rot="9186600">
              <a:off x="-84960" y="306360"/>
              <a:ext cx="81720" cy="92520"/>
            </a:xfrm>
            <a:custGeom>
              <a:avLst/>
              <a:gdLst/>
              <a:ahLst/>
              <a:rect l="l" t="t" r="r" b="b"/>
              <a:pathLst>
                <a:path w="1525" h="1727">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w="0">
              <a:noFill/>
            </a:ln>
          </p:spPr>
          <p:style>
            <a:lnRef idx="0"/>
            <a:fillRef idx="0"/>
            <a:effectRef idx="0"/>
            <a:fontRef idx="minor"/>
          </p:style>
        </p:sp>
        <p:sp>
          <p:nvSpPr>
            <p:cNvPr id="1658" name="Google Shape;1644;p51"/>
            <p:cNvSpPr/>
            <p:nvPr/>
          </p:nvSpPr>
          <p:spPr>
            <a:xfrm rot="9186600">
              <a:off x="486360" y="-18000"/>
              <a:ext cx="81000" cy="92880"/>
            </a:xfrm>
            <a:custGeom>
              <a:avLst/>
              <a:gdLst/>
              <a:ahLst/>
              <a:rect l="l" t="t" r="r" b="b"/>
              <a:pathLst>
                <a:path w="1513" h="1728">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w="0">
              <a:noFill/>
            </a:ln>
          </p:spPr>
          <p:style>
            <a:lnRef idx="0"/>
            <a:fillRef idx="0"/>
            <a:effectRef idx="0"/>
            <a:fontRef idx="minor"/>
          </p:style>
        </p:sp>
        <p:sp>
          <p:nvSpPr>
            <p:cNvPr id="1659" name="Google Shape;1645;p51"/>
            <p:cNvSpPr/>
            <p:nvPr/>
          </p:nvSpPr>
          <p:spPr>
            <a:xfrm rot="9186600">
              <a:off x="-129960" y="169200"/>
              <a:ext cx="81000" cy="92160"/>
            </a:xfrm>
            <a:custGeom>
              <a:avLst/>
              <a:gdLst/>
              <a:ahLst/>
              <a:rect l="l" t="t" r="r" b="b"/>
              <a:pathLst>
                <a:path w="1513" h="1715">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w="0">
              <a:noFill/>
            </a:ln>
          </p:spPr>
          <p:style>
            <a:lnRef idx="0"/>
            <a:fillRef idx="0"/>
            <a:effectRef idx="0"/>
            <a:fontRef idx="minor"/>
          </p:style>
        </p:sp>
        <p:sp>
          <p:nvSpPr>
            <p:cNvPr id="1660" name="Google Shape;1646;p51"/>
            <p:cNvSpPr/>
            <p:nvPr/>
          </p:nvSpPr>
          <p:spPr>
            <a:xfrm rot="9186600">
              <a:off x="348840" y="-481320"/>
              <a:ext cx="56880" cy="54720"/>
            </a:xfrm>
            <a:custGeom>
              <a:avLst/>
              <a:gdLst/>
              <a:ahLst/>
              <a:rect l="l" t="t" r="r" b="b"/>
              <a:pathLst>
                <a:path w="1061" h="1025">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w="0">
              <a:noFill/>
            </a:ln>
          </p:spPr>
          <p:style>
            <a:lnRef idx="0"/>
            <a:fillRef idx="0"/>
            <a:effectRef idx="0"/>
            <a:fontRef idx="minor"/>
          </p:style>
        </p:sp>
        <p:sp>
          <p:nvSpPr>
            <p:cNvPr id="1661" name="Google Shape;1647;p51"/>
            <p:cNvSpPr/>
            <p:nvPr/>
          </p:nvSpPr>
          <p:spPr>
            <a:xfrm rot="9186600">
              <a:off x="689040" y="-201960"/>
              <a:ext cx="56880" cy="54720"/>
            </a:xfrm>
            <a:custGeom>
              <a:avLst/>
              <a:gdLst/>
              <a:ahLst/>
              <a:rect l="l" t="t" r="r" b="b"/>
              <a:pathLst>
                <a:path w="1061" h="1025">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w="0">
              <a:noFill/>
            </a:ln>
          </p:spPr>
          <p:style>
            <a:lnRef idx="0"/>
            <a:fillRef idx="0"/>
            <a:effectRef idx="0"/>
            <a:fontRef idx="minor"/>
          </p:style>
        </p:sp>
        <p:sp>
          <p:nvSpPr>
            <p:cNvPr id="1662" name="Google Shape;1648;p51"/>
            <p:cNvSpPr/>
            <p:nvPr/>
          </p:nvSpPr>
          <p:spPr>
            <a:xfrm rot="9186600">
              <a:off x="231480" y="447840"/>
              <a:ext cx="64440" cy="48960"/>
            </a:xfrm>
            <a:custGeom>
              <a:avLst/>
              <a:gdLst/>
              <a:ahLst/>
              <a:rect l="l" t="t" r="r" b="b"/>
              <a:pathLst>
                <a:path w="1203" h="918">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w="0">
              <a:noFill/>
            </a:ln>
          </p:spPr>
          <p:style>
            <a:lnRef idx="0"/>
            <a:fillRef idx="0"/>
            <a:effectRef idx="0"/>
            <a:fontRef idx="minor"/>
          </p:style>
        </p:sp>
        <p:sp>
          <p:nvSpPr>
            <p:cNvPr id="1663" name="Google Shape;1649;p51"/>
            <p:cNvSpPr/>
            <p:nvPr/>
          </p:nvSpPr>
          <p:spPr>
            <a:xfrm rot="9186600">
              <a:off x="157320" y="225720"/>
              <a:ext cx="64440" cy="49680"/>
            </a:xfrm>
            <a:custGeom>
              <a:avLst/>
              <a:gdLst/>
              <a:ahLst/>
              <a:rect l="l" t="t" r="r" b="b"/>
              <a:pathLst>
                <a:path w="1203" h="929">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w="0">
              <a:noFill/>
            </a:ln>
          </p:spPr>
          <p:style>
            <a:lnRef idx="0"/>
            <a:fillRef idx="0"/>
            <a:effectRef idx="0"/>
            <a:fontRef idx="minor"/>
          </p:style>
        </p:sp>
        <p:sp>
          <p:nvSpPr>
            <p:cNvPr id="1664" name="Google Shape;1650;p51"/>
            <p:cNvSpPr/>
            <p:nvPr/>
          </p:nvSpPr>
          <p:spPr>
            <a:xfrm rot="9186600">
              <a:off x="591480" y="26640"/>
              <a:ext cx="64440" cy="48960"/>
            </a:xfrm>
            <a:custGeom>
              <a:avLst/>
              <a:gdLst/>
              <a:ahLst/>
              <a:rect l="l" t="t" r="r" b="b"/>
              <a:pathLst>
                <a:path w="1204" h="918">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w="0">
              <a:noFill/>
            </a:ln>
          </p:spPr>
          <p:style>
            <a:lnRef idx="0"/>
            <a:fillRef idx="0"/>
            <a:effectRef idx="0"/>
            <a:fontRef idx="minor"/>
          </p:style>
        </p:sp>
        <p:sp>
          <p:nvSpPr>
            <p:cNvPr id="1665" name="Google Shape;1651;p51"/>
            <p:cNvSpPr/>
            <p:nvPr/>
          </p:nvSpPr>
          <p:spPr>
            <a:xfrm rot="9186600">
              <a:off x="596520" y="255600"/>
              <a:ext cx="64440" cy="48960"/>
            </a:xfrm>
            <a:custGeom>
              <a:avLst/>
              <a:gdLst/>
              <a:ahLst/>
              <a:rect l="l" t="t" r="r" b="b"/>
              <a:pathLst>
                <a:path w="1203" h="917">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w="0">
              <a:noFill/>
            </a:ln>
          </p:spPr>
          <p:style>
            <a:lnRef idx="0"/>
            <a:fillRef idx="0"/>
            <a:effectRef idx="0"/>
            <a:fontRef idx="minor"/>
          </p:style>
        </p:sp>
        <p:sp>
          <p:nvSpPr>
            <p:cNvPr id="1666" name="Google Shape;1652;p51"/>
            <p:cNvSpPr/>
            <p:nvPr/>
          </p:nvSpPr>
          <p:spPr>
            <a:xfrm rot="9186600">
              <a:off x="542880" y="-424440"/>
              <a:ext cx="64440" cy="48960"/>
            </a:xfrm>
            <a:custGeom>
              <a:avLst/>
              <a:gdLst/>
              <a:ahLst/>
              <a:rect l="l" t="t" r="r" b="b"/>
              <a:pathLst>
                <a:path w="1203" h="918">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667" name="Google Shape;1653;p51"/>
            <p:cNvSpPr/>
            <p:nvPr/>
          </p:nvSpPr>
          <p:spPr>
            <a:xfrm rot="9186600">
              <a:off x="328680" y="309600"/>
              <a:ext cx="64440" cy="49680"/>
            </a:xfrm>
            <a:custGeom>
              <a:avLst/>
              <a:gdLst/>
              <a:ahLst/>
              <a:rect l="l" t="t" r="r" b="b"/>
              <a:pathLst>
                <a:path w="1204" h="93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1668" name="Google Shape;1654;p51"/>
            <p:cNvSpPr/>
            <p:nvPr/>
          </p:nvSpPr>
          <p:spPr>
            <a:xfrm rot="9186600">
              <a:off x="806760" y="-270000"/>
              <a:ext cx="64440" cy="48960"/>
            </a:xfrm>
            <a:custGeom>
              <a:avLst/>
              <a:gdLst/>
              <a:ahLst/>
              <a:rect l="l" t="t" r="r" b="b"/>
              <a:pathLst>
                <a:path w="1204" h="918">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1669" name="Google Shape;1655;p51"/>
            <p:cNvSpPr/>
            <p:nvPr/>
          </p:nvSpPr>
          <p:spPr>
            <a:xfrm rot="9186600">
              <a:off x="715680" y="-520560"/>
              <a:ext cx="144000" cy="111960"/>
            </a:xfrm>
            <a:custGeom>
              <a:avLst/>
              <a:gdLst/>
              <a:ahLst/>
              <a:rect l="l" t="t" r="r" b="b"/>
              <a:pathLst>
                <a:path w="2680" h="2085">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w="0">
              <a:noFill/>
            </a:ln>
          </p:spPr>
          <p:style>
            <a:lnRef idx="0"/>
            <a:fillRef idx="0"/>
            <a:effectRef idx="0"/>
            <a:fontRef idx="minor"/>
          </p:style>
        </p:sp>
        <p:sp>
          <p:nvSpPr>
            <p:cNvPr id="1670" name="Google Shape;1656;p51"/>
            <p:cNvSpPr/>
            <p:nvPr/>
          </p:nvSpPr>
          <p:spPr>
            <a:xfrm rot="9186600">
              <a:off x="3960" y="599400"/>
              <a:ext cx="129240" cy="101160"/>
            </a:xfrm>
            <a:custGeom>
              <a:avLst/>
              <a:gdLst/>
              <a:ahLst/>
              <a:rect l="l" t="t" r="r" b="b"/>
              <a:pathLst>
                <a:path w="2406" h="1882">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w="0">
              <a:noFill/>
            </a:ln>
          </p:spPr>
          <p:style>
            <a:lnRef idx="0"/>
            <a:fillRef idx="0"/>
            <a:effectRef idx="0"/>
            <a:fontRef idx="minor"/>
          </p:style>
        </p:sp>
        <p:sp>
          <p:nvSpPr>
            <p:cNvPr id="1671" name="Google Shape;1657;p51"/>
            <p:cNvSpPr/>
            <p:nvPr/>
          </p:nvSpPr>
          <p:spPr>
            <a:xfrm rot="9186600">
              <a:off x="338040" y="625680"/>
              <a:ext cx="64440" cy="49680"/>
            </a:xfrm>
            <a:custGeom>
              <a:avLst/>
              <a:gdLst/>
              <a:ahLst/>
              <a:rect l="l" t="t" r="r" b="b"/>
              <a:pathLst>
                <a:path w="1203" h="929">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w="0">
              <a:noFill/>
            </a:ln>
          </p:spPr>
          <p:style>
            <a:lnRef idx="0"/>
            <a:fillRef idx="0"/>
            <a:effectRef idx="0"/>
            <a:fontRef idx="minor"/>
          </p:style>
        </p:sp>
        <p:sp>
          <p:nvSpPr>
            <p:cNvPr id="1672" name="Google Shape;1658;p51"/>
            <p:cNvSpPr/>
            <p:nvPr/>
          </p:nvSpPr>
          <p:spPr>
            <a:xfrm rot="9186600">
              <a:off x="723960" y="117000"/>
              <a:ext cx="64440" cy="48960"/>
            </a:xfrm>
            <a:custGeom>
              <a:avLst/>
              <a:gdLst/>
              <a:ahLst/>
              <a:rect l="l" t="t" r="r" b="b"/>
              <a:pathLst>
                <a:path w="1203" h="918">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673" name="Google Shape;1659;p51"/>
            <p:cNvSpPr/>
            <p:nvPr/>
          </p:nvSpPr>
          <p:spPr>
            <a:xfrm rot="9186600">
              <a:off x="759600" y="-61920"/>
              <a:ext cx="64440" cy="48960"/>
            </a:xfrm>
            <a:custGeom>
              <a:avLst/>
              <a:gdLst/>
              <a:ahLst/>
              <a:rect l="l" t="t" r="r" b="b"/>
              <a:pathLst>
                <a:path w="1204" h="918">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w="0">
              <a:noFill/>
            </a:ln>
          </p:spPr>
          <p:style>
            <a:lnRef idx="0"/>
            <a:fillRef idx="0"/>
            <a:effectRef idx="0"/>
            <a:fontRef idx="minor"/>
          </p:style>
        </p:sp>
        <p:sp>
          <p:nvSpPr>
            <p:cNvPr id="1674" name="Google Shape;1660;p51"/>
            <p:cNvSpPr/>
            <p:nvPr/>
          </p:nvSpPr>
          <p:spPr>
            <a:xfrm rot="9186600">
              <a:off x="205200" y="-650520"/>
              <a:ext cx="83880" cy="81000"/>
            </a:xfrm>
            <a:custGeom>
              <a:avLst/>
              <a:gdLst/>
              <a:ahLst/>
              <a:rect l="l" t="t" r="r" b="b"/>
              <a:pathLst>
                <a:path w="1561" h="1513">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w="0">
              <a:noFill/>
            </a:ln>
          </p:spPr>
          <p:style>
            <a:lnRef idx="0"/>
            <a:fillRef idx="0"/>
            <a:effectRef idx="0"/>
            <a:fontRef idx="minor"/>
          </p:style>
        </p:sp>
        <p:sp>
          <p:nvSpPr>
            <p:cNvPr id="1675" name="Google Shape;1661;p51"/>
            <p:cNvSpPr/>
            <p:nvPr/>
          </p:nvSpPr>
          <p:spPr>
            <a:xfrm rot="9186600">
              <a:off x="455040" y="-559080"/>
              <a:ext cx="83880" cy="81000"/>
            </a:xfrm>
            <a:custGeom>
              <a:avLst/>
              <a:gdLst/>
              <a:ahLst/>
              <a:rect l="l" t="t" r="r" b="b"/>
              <a:pathLst>
                <a:path w="1561" h="1513">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w="0">
              <a:noFill/>
            </a:ln>
          </p:spPr>
          <p:style>
            <a:lnRef idx="0"/>
            <a:fillRef idx="0"/>
            <a:effectRef idx="0"/>
            <a:fontRef idx="minor"/>
          </p:style>
        </p:sp>
        <p:sp>
          <p:nvSpPr>
            <p:cNvPr id="1676" name="Google Shape;1662;p51"/>
            <p:cNvSpPr/>
            <p:nvPr/>
          </p:nvSpPr>
          <p:spPr>
            <a:xfrm rot="9186600">
              <a:off x="-105480" y="-702000"/>
              <a:ext cx="120240" cy="115920"/>
            </a:xfrm>
            <a:custGeom>
              <a:avLst/>
              <a:gdLst/>
              <a:ahLst/>
              <a:rect l="l" t="t" r="r" b="b"/>
              <a:pathLst>
                <a:path w="2239" h="2156">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w="0">
              <a:noFill/>
            </a:ln>
          </p:spPr>
          <p:style>
            <a:lnRef idx="0"/>
            <a:fillRef idx="0"/>
            <a:effectRef idx="0"/>
            <a:fontRef idx="minor"/>
          </p:style>
        </p:sp>
        <p:sp>
          <p:nvSpPr>
            <p:cNvPr id="1677" name="Google Shape;1663;p51"/>
            <p:cNvSpPr/>
            <p:nvPr/>
          </p:nvSpPr>
          <p:spPr>
            <a:xfrm rot="9186600">
              <a:off x="900000" y="-25200"/>
              <a:ext cx="56880" cy="54360"/>
            </a:xfrm>
            <a:custGeom>
              <a:avLst/>
              <a:gdLst/>
              <a:ahLst/>
              <a:rect l="l" t="t" r="r" b="b"/>
              <a:pathLst>
                <a:path w="1060" h="1013">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w="0">
              <a:noFill/>
            </a:ln>
          </p:spPr>
          <p:style>
            <a:lnRef idx="0"/>
            <a:fillRef idx="0"/>
            <a:effectRef idx="0"/>
            <a:fontRef idx="minor"/>
          </p:style>
        </p:sp>
        <p:sp>
          <p:nvSpPr>
            <p:cNvPr id="1678" name="Google Shape;1664;p51"/>
            <p:cNvSpPr/>
            <p:nvPr/>
          </p:nvSpPr>
          <p:spPr>
            <a:xfrm rot="9186600">
              <a:off x="1032840" y="-268560"/>
              <a:ext cx="56880" cy="54720"/>
            </a:xfrm>
            <a:custGeom>
              <a:avLst/>
              <a:gdLst/>
              <a:ahLst/>
              <a:rect l="l" t="t" r="r" b="b"/>
              <a:pathLst>
                <a:path w="1061" h="1024">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w="0">
              <a:noFill/>
            </a:ln>
          </p:spPr>
          <p:style>
            <a:lnRef idx="0"/>
            <a:fillRef idx="0"/>
            <a:effectRef idx="0"/>
            <a:fontRef idx="minor"/>
          </p:style>
        </p:sp>
        <p:sp>
          <p:nvSpPr>
            <p:cNvPr id="1679" name="Google Shape;1665;p51"/>
            <p:cNvSpPr/>
            <p:nvPr/>
          </p:nvSpPr>
          <p:spPr>
            <a:xfrm rot="9186600">
              <a:off x="-1887480" y="-641160"/>
              <a:ext cx="466560" cy="403200"/>
            </a:xfrm>
            <a:custGeom>
              <a:avLst/>
              <a:gdLst/>
              <a:ahLst/>
              <a:rect l="l" t="t" r="r" b="b"/>
              <a:pathLst>
                <a:path w="8669" h="749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w="0">
              <a:noFill/>
            </a:ln>
          </p:spPr>
          <p:style>
            <a:lnRef idx="0"/>
            <a:fillRef idx="0"/>
            <a:effectRef idx="0"/>
            <a:fontRef idx="minor"/>
          </p:style>
        </p:sp>
        <p:sp>
          <p:nvSpPr>
            <p:cNvPr id="1680" name="Google Shape;1666;p51"/>
            <p:cNvSpPr/>
            <p:nvPr/>
          </p:nvSpPr>
          <p:spPr>
            <a:xfrm rot="9186600">
              <a:off x="-1402560" y="-625680"/>
              <a:ext cx="84240" cy="95760"/>
            </a:xfrm>
            <a:custGeom>
              <a:avLst/>
              <a:gdLst/>
              <a:ahLst/>
              <a:rect l="l" t="t" r="r" b="b"/>
              <a:pathLst>
                <a:path w="1572" h="1787">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w="0">
              <a:noFill/>
            </a:ln>
          </p:spPr>
          <p:style>
            <a:lnRef idx="0"/>
            <a:fillRef idx="0"/>
            <a:effectRef idx="0"/>
            <a:fontRef idx="minor"/>
          </p:style>
        </p:sp>
        <p:sp>
          <p:nvSpPr>
            <p:cNvPr id="1681" name="Google Shape;1667;p51"/>
            <p:cNvSpPr/>
            <p:nvPr/>
          </p:nvSpPr>
          <p:spPr>
            <a:xfrm rot="9186600">
              <a:off x="-1292760" y="-246960"/>
              <a:ext cx="84240" cy="96480"/>
            </a:xfrm>
            <a:custGeom>
              <a:avLst/>
              <a:gdLst/>
              <a:ahLst/>
              <a:rect l="l" t="t" r="r" b="b"/>
              <a:pathLst>
                <a:path w="1573" h="1799">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w="0">
              <a:noFill/>
            </a:ln>
          </p:spPr>
          <p:style>
            <a:lnRef idx="0"/>
            <a:fillRef idx="0"/>
            <a:effectRef idx="0"/>
            <a:fontRef idx="minor"/>
          </p:style>
        </p:sp>
        <p:sp>
          <p:nvSpPr>
            <p:cNvPr id="1682" name="Google Shape;1668;p51"/>
            <p:cNvSpPr/>
            <p:nvPr/>
          </p:nvSpPr>
          <p:spPr>
            <a:xfrm rot="9186600">
              <a:off x="-1177200" y="-708480"/>
              <a:ext cx="149760" cy="167760"/>
            </a:xfrm>
            <a:custGeom>
              <a:avLst/>
              <a:gdLst/>
              <a:ahLst/>
              <a:rect l="l" t="t" r="r" b="b"/>
              <a:pathLst>
                <a:path w="2787" h="312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w="0">
              <a:noFill/>
            </a:ln>
          </p:spPr>
          <p:style>
            <a:lnRef idx="0"/>
            <a:fillRef idx="0"/>
            <a:effectRef idx="0"/>
            <a:fontRef idx="minor"/>
          </p:style>
        </p:sp>
        <p:sp>
          <p:nvSpPr>
            <p:cNvPr id="1683" name="Google Shape;1669;p51"/>
            <p:cNvSpPr/>
            <p:nvPr/>
          </p:nvSpPr>
          <p:spPr>
            <a:xfrm rot="9186600">
              <a:off x="-1358280" y="-422640"/>
              <a:ext cx="84960" cy="96480"/>
            </a:xfrm>
            <a:custGeom>
              <a:avLst/>
              <a:gdLst/>
              <a:ahLst/>
              <a:rect l="l" t="t" r="r" b="b"/>
              <a:pathLst>
                <a:path w="1585" h="1799">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w="0">
              <a:noFill/>
            </a:ln>
          </p:spPr>
          <p:style>
            <a:lnRef idx="0"/>
            <a:fillRef idx="0"/>
            <a:effectRef idx="0"/>
            <a:fontRef idx="minor"/>
          </p:style>
        </p:sp>
        <p:sp>
          <p:nvSpPr>
            <p:cNvPr id="1684" name="Google Shape;1670;p51"/>
            <p:cNvSpPr/>
            <p:nvPr/>
          </p:nvSpPr>
          <p:spPr>
            <a:xfrm rot="9186600">
              <a:off x="-1436760" y="-183960"/>
              <a:ext cx="84240" cy="95760"/>
            </a:xfrm>
            <a:custGeom>
              <a:avLst/>
              <a:gdLst/>
              <a:ahLst/>
              <a:rect l="l" t="t" r="r" b="b"/>
              <a:pathLst>
                <a:path w="1573" h="1787">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w="0">
              <a:noFill/>
            </a:ln>
          </p:spPr>
          <p:style>
            <a:lnRef idx="0"/>
            <a:fillRef idx="0"/>
            <a:effectRef idx="0"/>
            <a:fontRef idx="minor"/>
          </p:style>
        </p:sp>
        <p:sp>
          <p:nvSpPr>
            <p:cNvPr id="1685" name="Google Shape;1671;p51"/>
            <p:cNvSpPr/>
            <p:nvPr/>
          </p:nvSpPr>
          <p:spPr>
            <a:xfrm rot="9186600">
              <a:off x="-1353960" y="-13320"/>
              <a:ext cx="66960" cy="51480"/>
            </a:xfrm>
            <a:custGeom>
              <a:avLst/>
              <a:gdLst/>
              <a:ahLst/>
              <a:rect l="l" t="t" r="r" b="b"/>
              <a:pathLst>
                <a:path w="1251" h="965">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w="0">
              <a:noFill/>
            </a:ln>
          </p:spPr>
          <p:style>
            <a:lnRef idx="0"/>
            <a:fillRef idx="0"/>
            <a:effectRef idx="0"/>
            <a:fontRef idx="minor"/>
          </p:style>
        </p:sp>
        <p:sp>
          <p:nvSpPr>
            <p:cNvPr id="1686" name="Google Shape;1672;p51"/>
            <p:cNvSpPr/>
            <p:nvPr/>
          </p:nvSpPr>
          <p:spPr>
            <a:xfrm rot="9186600">
              <a:off x="-1165680" y="-60840"/>
              <a:ext cx="66960" cy="51840"/>
            </a:xfrm>
            <a:custGeom>
              <a:avLst/>
              <a:gdLst/>
              <a:ahLst/>
              <a:rect l="l" t="t" r="r" b="b"/>
              <a:pathLst>
                <a:path w="1251" h="966">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1687" name="Google Shape;1673;p51"/>
            <p:cNvSpPr/>
            <p:nvPr/>
          </p:nvSpPr>
          <p:spPr>
            <a:xfrm rot="9186600">
              <a:off x="-1013760" y="207720"/>
              <a:ext cx="66960" cy="51120"/>
            </a:xfrm>
            <a:custGeom>
              <a:avLst/>
              <a:gdLst/>
              <a:ahLst/>
              <a:rect l="l" t="t" r="r" b="b"/>
              <a:pathLst>
                <a:path w="1252" h="954">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1688" name="Google Shape;1674;p51"/>
            <p:cNvSpPr/>
            <p:nvPr/>
          </p:nvSpPr>
          <p:spPr>
            <a:xfrm rot="9186600">
              <a:off x="-862200" y="91440"/>
              <a:ext cx="67680" cy="51840"/>
            </a:xfrm>
            <a:custGeom>
              <a:avLst/>
              <a:gdLst/>
              <a:ahLst/>
              <a:rect l="l" t="t" r="r" b="b"/>
              <a:pathLst>
                <a:path w="1263" h="966">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w="0">
              <a:noFill/>
            </a:ln>
          </p:spPr>
          <p:style>
            <a:lnRef idx="0"/>
            <a:fillRef idx="0"/>
            <a:effectRef idx="0"/>
            <a:fontRef idx="minor"/>
          </p:style>
        </p:sp>
        <p:sp>
          <p:nvSpPr>
            <p:cNvPr id="1689" name="Google Shape;1675;p51"/>
            <p:cNvSpPr/>
            <p:nvPr/>
          </p:nvSpPr>
          <p:spPr>
            <a:xfrm rot="9186600">
              <a:off x="-1253880" y="-522360"/>
              <a:ext cx="66960" cy="51120"/>
            </a:xfrm>
            <a:custGeom>
              <a:avLst/>
              <a:gdLst/>
              <a:ahLst/>
              <a:rect l="l" t="t" r="r" b="b"/>
              <a:pathLst>
                <a:path w="1251" h="954">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1690" name="Google Shape;1676;p51"/>
            <p:cNvSpPr/>
            <p:nvPr/>
          </p:nvSpPr>
          <p:spPr>
            <a:xfrm rot="9186600">
              <a:off x="-958680" y="-693720"/>
              <a:ext cx="66960" cy="51840"/>
            </a:xfrm>
            <a:custGeom>
              <a:avLst/>
              <a:gdLst/>
              <a:ahLst/>
              <a:rect l="l" t="t" r="r" b="b"/>
              <a:pathLst>
                <a:path w="1251" h="966">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1691" name="Google Shape;1677;p51"/>
            <p:cNvSpPr/>
            <p:nvPr/>
          </p:nvSpPr>
          <p:spPr>
            <a:xfrm rot="9186600">
              <a:off x="-678600" y="-725400"/>
              <a:ext cx="66960" cy="51480"/>
            </a:xfrm>
            <a:custGeom>
              <a:avLst/>
              <a:gdLst/>
              <a:ahLst/>
              <a:rect l="l" t="t" r="r" b="b"/>
              <a:pathLst>
                <a:path w="1251" h="965">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1692" name="Google Shape;1678;p51"/>
            <p:cNvSpPr/>
            <p:nvPr/>
          </p:nvSpPr>
          <p:spPr>
            <a:xfrm rot="9186600">
              <a:off x="-1512720" y="-808560"/>
              <a:ext cx="66960" cy="51480"/>
            </a:xfrm>
            <a:custGeom>
              <a:avLst/>
              <a:gdLst/>
              <a:ahLst/>
              <a:rect l="l" t="t" r="r" b="b"/>
              <a:pathLst>
                <a:path w="1251" h="965">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1693" name="Google Shape;1679;p51"/>
            <p:cNvSpPr/>
            <p:nvPr/>
          </p:nvSpPr>
          <p:spPr>
            <a:xfrm rot="9186600">
              <a:off x="563400" y="586800"/>
              <a:ext cx="64440" cy="49680"/>
            </a:xfrm>
            <a:custGeom>
              <a:avLst/>
              <a:gdLst/>
              <a:ahLst/>
              <a:rect l="l" t="t" r="r" b="b"/>
              <a:pathLst>
                <a:path w="1203" h="929">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1694" name="Google Shape;1680;p51"/>
            <p:cNvSpPr/>
            <p:nvPr/>
          </p:nvSpPr>
          <p:spPr>
            <a:xfrm rot="9186600">
              <a:off x="838800" y="341280"/>
              <a:ext cx="171000" cy="132480"/>
            </a:xfrm>
            <a:custGeom>
              <a:avLst/>
              <a:gdLst/>
              <a:ahLst/>
              <a:rect l="l" t="t" r="r" b="b"/>
              <a:pathLst>
                <a:path w="3180" h="2465">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w="0">
              <a:noFill/>
            </a:ln>
          </p:spPr>
          <p:style>
            <a:lnRef idx="0"/>
            <a:fillRef idx="0"/>
            <a:effectRef idx="0"/>
            <a:fontRef idx="minor"/>
          </p:style>
        </p:sp>
        <p:sp>
          <p:nvSpPr>
            <p:cNvPr id="1695" name="Google Shape;1681;p51"/>
            <p:cNvSpPr/>
            <p:nvPr/>
          </p:nvSpPr>
          <p:spPr>
            <a:xfrm rot="9186600">
              <a:off x="1163880" y="60120"/>
              <a:ext cx="64440" cy="49680"/>
            </a:xfrm>
            <a:custGeom>
              <a:avLst/>
              <a:gdLst/>
              <a:ahLst/>
              <a:rect l="l" t="t" r="r" b="b"/>
              <a:pathLst>
                <a:path w="1203" h="929">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1696" name="Google Shape;1682;p51"/>
            <p:cNvSpPr/>
            <p:nvPr/>
          </p:nvSpPr>
          <p:spPr>
            <a:xfrm rot="9186600">
              <a:off x="1290960" y="-340560"/>
              <a:ext cx="64440" cy="48960"/>
            </a:xfrm>
            <a:custGeom>
              <a:avLst/>
              <a:gdLst/>
              <a:ahLst/>
              <a:rect l="l" t="t" r="r" b="b"/>
              <a:pathLst>
                <a:path w="1203" h="917">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w="0">
              <a:noFill/>
            </a:ln>
          </p:spPr>
          <p:style>
            <a:lnRef idx="0"/>
            <a:fillRef idx="0"/>
            <a:effectRef idx="0"/>
            <a:fontRef idx="minor"/>
          </p:style>
        </p:sp>
        <p:sp>
          <p:nvSpPr>
            <p:cNvPr id="1697" name="Google Shape;1683;p51"/>
            <p:cNvSpPr/>
            <p:nvPr/>
          </p:nvSpPr>
          <p:spPr>
            <a:xfrm rot="9186600">
              <a:off x="1006200" y="-538560"/>
              <a:ext cx="64440" cy="48960"/>
            </a:xfrm>
            <a:custGeom>
              <a:avLst/>
              <a:gdLst/>
              <a:ahLst/>
              <a:rect l="l" t="t" r="r" b="b"/>
              <a:pathLst>
                <a:path w="1203" h="918">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w="0">
              <a:noFill/>
            </a:ln>
          </p:spPr>
          <p:style>
            <a:lnRef idx="0"/>
            <a:fillRef idx="0"/>
            <a:effectRef idx="0"/>
            <a:fontRef idx="minor"/>
          </p:style>
        </p:sp>
        <p:sp>
          <p:nvSpPr>
            <p:cNvPr id="1698" name="Google Shape;1684;p51"/>
            <p:cNvSpPr/>
            <p:nvPr/>
          </p:nvSpPr>
          <p:spPr>
            <a:xfrm rot="9186600">
              <a:off x="1418760" y="-614160"/>
              <a:ext cx="64440" cy="49680"/>
            </a:xfrm>
            <a:custGeom>
              <a:avLst/>
              <a:gdLst/>
              <a:ahLst/>
              <a:rect l="l" t="t" r="r" b="b"/>
              <a:pathLst>
                <a:path w="1203" h="929">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w="0">
              <a:noFill/>
            </a:ln>
          </p:spPr>
          <p:style>
            <a:lnRef idx="0"/>
            <a:fillRef idx="0"/>
            <a:effectRef idx="0"/>
            <a:fontRef idx="minor"/>
          </p:style>
        </p:sp>
        <p:sp>
          <p:nvSpPr>
            <p:cNvPr id="1699" name="Google Shape;1685;p51"/>
            <p:cNvSpPr/>
            <p:nvPr/>
          </p:nvSpPr>
          <p:spPr>
            <a:xfrm rot="9186600">
              <a:off x="1079640" y="396000"/>
              <a:ext cx="56160" cy="54720"/>
            </a:xfrm>
            <a:custGeom>
              <a:avLst/>
              <a:gdLst/>
              <a:ahLst/>
              <a:rect l="l" t="t" r="r" b="b"/>
              <a:pathLst>
                <a:path w="1049" h="1025">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w="0">
              <a:noFill/>
            </a:ln>
          </p:spPr>
          <p:style>
            <a:lnRef idx="0"/>
            <a:fillRef idx="0"/>
            <a:effectRef idx="0"/>
            <a:fontRef idx="minor"/>
          </p:style>
        </p:sp>
        <p:sp>
          <p:nvSpPr>
            <p:cNvPr id="1700" name="Google Shape;1686;p51"/>
            <p:cNvSpPr/>
            <p:nvPr/>
          </p:nvSpPr>
          <p:spPr>
            <a:xfrm rot="9186600">
              <a:off x="1307880" y="-25560"/>
              <a:ext cx="56880" cy="54720"/>
            </a:xfrm>
            <a:custGeom>
              <a:avLst/>
              <a:gdLst/>
              <a:ahLst/>
              <a:rect l="l" t="t" r="r" b="b"/>
              <a:pathLst>
                <a:path w="1061" h="1025">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w="0">
              <a:noFill/>
            </a:ln>
          </p:spPr>
          <p:style>
            <a:lnRef idx="0"/>
            <a:fillRef idx="0"/>
            <a:effectRef idx="0"/>
            <a:fontRef idx="minor"/>
          </p:style>
        </p:sp>
        <p:sp>
          <p:nvSpPr>
            <p:cNvPr id="1701" name="Google Shape;1687;p51"/>
            <p:cNvSpPr/>
            <p:nvPr/>
          </p:nvSpPr>
          <p:spPr>
            <a:xfrm rot="9186600">
              <a:off x="756000" y="-795960"/>
              <a:ext cx="56880" cy="54360"/>
            </a:xfrm>
            <a:custGeom>
              <a:avLst/>
              <a:gdLst/>
              <a:ahLst/>
              <a:rect l="l" t="t" r="r" b="b"/>
              <a:pathLst>
                <a:path w="1061" h="1013">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w="0">
              <a:noFill/>
            </a:ln>
          </p:spPr>
          <p:style>
            <a:lnRef idx="0"/>
            <a:fillRef idx="0"/>
            <a:effectRef idx="0"/>
            <a:fontRef idx="minor"/>
          </p:style>
        </p:sp>
        <p:sp>
          <p:nvSpPr>
            <p:cNvPr id="1702" name="Google Shape;1688;p51"/>
            <p:cNvSpPr/>
            <p:nvPr/>
          </p:nvSpPr>
          <p:spPr>
            <a:xfrm rot="9186600">
              <a:off x="911880" y="723600"/>
              <a:ext cx="56880" cy="54360"/>
            </a:xfrm>
            <a:custGeom>
              <a:avLst/>
              <a:gdLst/>
              <a:ahLst/>
              <a:rect l="l" t="t" r="r" b="b"/>
              <a:pathLst>
                <a:path w="1060" h="1013">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w="0">
              <a:noFill/>
            </a:ln>
          </p:spPr>
          <p:style>
            <a:lnRef idx="0"/>
            <a:fillRef idx="0"/>
            <a:effectRef idx="0"/>
            <a:fontRef idx="minor"/>
          </p:style>
        </p:sp>
        <p:sp>
          <p:nvSpPr>
            <p:cNvPr id="1703" name="Google Shape;1689;p51"/>
            <p:cNvSpPr/>
            <p:nvPr/>
          </p:nvSpPr>
          <p:spPr>
            <a:xfrm rot="9186600">
              <a:off x="750240" y="1104120"/>
              <a:ext cx="56880" cy="54360"/>
            </a:xfrm>
            <a:custGeom>
              <a:avLst/>
              <a:gdLst/>
              <a:ahLst/>
              <a:rect l="l" t="t" r="r" b="b"/>
              <a:pathLst>
                <a:path w="1060" h="1013">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1704" name="Google Shape;1690;p51"/>
            <p:cNvSpPr/>
            <p:nvPr/>
          </p:nvSpPr>
          <p:spPr>
            <a:xfrm rot="9186600">
              <a:off x="1246680" y="658080"/>
              <a:ext cx="56880" cy="54360"/>
            </a:xfrm>
            <a:custGeom>
              <a:avLst/>
              <a:gdLst/>
              <a:ahLst/>
              <a:rect l="l" t="t" r="r" b="b"/>
              <a:pathLst>
                <a:path w="1060" h="1014">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w="0">
              <a:noFill/>
            </a:ln>
          </p:spPr>
          <p:style>
            <a:lnRef idx="0"/>
            <a:fillRef idx="0"/>
            <a:effectRef idx="0"/>
            <a:fontRef idx="minor"/>
          </p:style>
        </p:sp>
        <p:sp>
          <p:nvSpPr>
            <p:cNvPr id="1705" name="Google Shape;1691;p51"/>
            <p:cNvSpPr/>
            <p:nvPr/>
          </p:nvSpPr>
          <p:spPr>
            <a:xfrm rot="9186600">
              <a:off x="1254240" y="342360"/>
              <a:ext cx="56160" cy="54360"/>
            </a:xfrm>
            <a:custGeom>
              <a:avLst/>
              <a:gdLst/>
              <a:ahLst/>
              <a:rect l="l" t="t" r="r" b="b"/>
              <a:pathLst>
                <a:path w="1048" h="1013">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1706" name="Google Shape;1692;p51"/>
            <p:cNvSpPr/>
            <p:nvPr/>
          </p:nvSpPr>
          <p:spPr>
            <a:xfrm rot="9186600">
              <a:off x="1624320" y="-207000"/>
              <a:ext cx="56880" cy="54360"/>
            </a:xfrm>
            <a:custGeom>
              <a:avLst/>
              <a:gdLst/>
              <a:ahLst/>
              <a:rect l="l" t="t" r="r" b="b"/>
              <a:pathLst>
                <a:path w="1061" h="1013">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w="0">
              <a:noFill/>
            </a:ln>
          </p:spPr>
          <p:style>
            <a:lnRef idx="0"/>
            <a:fillRef idx="0"/>
            <a:effectRef idx="0"/>
            <a:fontRef idx="minor"/>
          </p:style>
        </p:sp>
        <p:sp>
          <p:nvSpPr>
            <p:cNvPr id="1707" name="Google Shape;1693;p51"/>
            <p:cNvSpPr/>
            <p:nvPr/>
          </p:nvSpPr>
          <p:spPr>
            <a:xfrm rot="9186600">
              <a:off x="-242640" y="511560"/>
              <a:ext cx="83160" cy="81360"/>
            </a:xfrm>
            <a:custGeom>
              <a:avLst/>
              <a:gdLst/>
              <a:ahLst/>
              <a:rect l="l" t="t" r="r" b="b"/>
              <a:pathLst>
                <a:path w="1549" h="1514">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1708" name="Google Shape;1694;p51"/>
            <p:cNvSpPr/>
            <p:nvPr/>
          </p:nvSpPr>
          <p:spPr>
            <a:xfrm rot="9186600">
              <a:off x="296280" y="-921600"/>
              <a:ext cx="83880" cy="81000"/>
            </a:xfrm>
            <a:custGeom>
              <a:avLst/>
              <a:gdLst/>
              <a:ahLst/>
              <a:rect l="l" t="t" r="r" b="b"/>
              <a:pathLst>
                <a:path w="1561" h="1513">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1709" name="Google Shape;1695;p51"/>
            <p:cNvSpPr/>
            <p:nvPr/>
          </p:nvSpPr>
          <p:spPr>
            <a:xfrm rot="9186600">
              <a:off x="-114480" y="1034280"/>
              <a:ext cx="64440" cy="48960"/>
            </a:xfrm>
            <a:custGeom>
              <a:avLst/>
              <a:gdLst/>
              <a:ahLst/>
              <a:rect l="l" t="t" r="r" b="b"/>
              <a:pathLst>
                <a:path w="1203" h="918">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w="0">
              <a:noFill/>
            </a:ln>
          </p:spPr>
          <p:style>
            <a:lnRef idx="0"/>
            <a:fillRef idx="0"/>
            <a:effectRef idx="0"/>
            <a:fontRef idx="minor"/>
          </p:style>
        </p:sp>
        <p:sp>
          <p:nvSpPr>
            <p:cNvPr id="1710" name="Google Shape;1696;p51"/>
            <p:cNvSpPr/>
            <p:nvPr/>
          </p:nvSpPr>
          <p:spPr>
            <a:xfrm rot="9186600">
              <a:off x="215640" y="1011240"/>
              <a:ext cx="64440" cy="49680"/>
            </a:xfrm>
            <a:custGeom>
              <a:avLst/>
              <a:gdLst/>
              <a:ahLst/>
              <a:rect l="l" t="t" r="r" b="b"/>
              <a:pathLst>
                <a:path w="1204" h="93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1711" name="Google Shape;1697;p51"/>
            <p:cNvSpPr/>
            <p:nvPr/>
          </p:nvSpPr>
          <p:spPr>
            <a:xfrm rot="9186600">
              <a:off x="471600" y="987120"/>
              <a:ext cx="64440" cy="49680"/>
            </a:xfrm>
            <a:custGeom>
              <a:avLst/>
              <a:gdLst/>
              <a:ahLst/>
              <a:rect l="l" t="t" r="r" b="b"/>
              <a:pathLst>
                <a:path w="1204" h="929">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w="0">
              <a:noFill/>
            </a:ln>
          </p:spPr>
          <p:style>
            <a:lnRef idx="0"/>
            <a:fillRef idx="0"/>
            <a:effectRef idx="0"/>
            <a:fontRef idx="minor"/>
          </p:style>
        </p:sp>
        <p:sp>
          <p:nvSpPr>
            <p:cNvPr id="1712" name="Google Shape;1698;p51"/>
            <p:cNvSpPr/>
            <p:nvPr/>
          </p:nvSpPr>
          <p:spPr>
            <a:xfrm rot="9186600">
              <a:off x="114480" y="-514080"/>
              <a:ext cx="39600" cy="46440"/>
            </a:xfrm>
            <a:custGeom>
              <a:avLst/>
              <a:gdLst/>
              <a:ahLst/>
              <a:rect l="l" t="t" r="r" b="b"/>
              <a:pathLst>
                <a:path w="739" h="87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w="0">
              <a:noFill/>
            </a:ln>
          </p:spPr>
          <p:style>
            <a:lnRef idx="0"/>
            <a:fillRef idx="0"/>
            <a:effectRef idx="0"/>
            <a:fontRef idx="minor"/>
          </p:style>
        </p:sp>
        <p:sp>
          <p:nvSpPr>
            <p:cNvPr id="1713" name="Google Shape;1699;p51"/>
            <p:cNvSpPr/>
            <p:nvPr/>
          </p:nvSpPr>
          <p:spPr>
            <a:xfrm rot="9186600">
              <a:off x="-202320" y="-901440"/>
              <a:ext cx="64440" cy="49680"/>
            </a:xfrm>
            <a:custGeom>
              <a:avLst/>
              <a:gdLst/>
              <a:ahLst/>
              <a:rect l="l" t="t" r="r" b="b"/>
              <a:pathLst>
                <a:path w="1204" h="93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w="0">
              <a:noFill/>
            </a:ln>
          </p:spPr>
          <p:style>
            <a:lnRef idx="0"/>
            <a:fillRef idx="0"/>
            <a:effectRef idx="0"/>
            <a:fontRef idx="minor"/>
          </p:style>
        </p:sp>
        <p:sp>
          <p:nvSpPr>
            <p:cNvPr id="1714" name="Google Shape;1700;p51"/>
            <p:cNvSpPr/>
            <p:nvPr/>
          </p:nvSpPr>
          <p:spPr>
            <a:xfrm rot="9186600">
              <a:off x="-83160" y="772920"/>
              <a:ext cx="64440" cy="49680"/>
            </a:xfrm>
            <a:custGeom>
              <a:avLst/>
              <a:gdLst/>
              <a:ahLst/>
              <a:rect l="l" t="t" r="r" b="b"/>
              <a:pathLst>
                <a:path w="1204" h="93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1715" name="Google Shape;1701;p51"/>
            <p:cNvSpPr/>
            <p:nvPr/>
          </p:nvSpPr>
          <p:spPr>
            <a:xfrm rot="9186600">
              <a:off x="506160" y="758160"/>
              <a:ext cx="64440" cy="48960"/>
            </a:xfrm>
            <a:custGeom>
              <a:avLst/>
              <a:gdLst/>
              <a:ahLst/>
              <a:rect l="l" t="t" r="r" b="b"/>
              <a:pathLst>
                <a:path w="1203" h="918">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1716" name="Google Shape;1702;p51"/>
            <p:cNvSpPr/>
            <p:nvPr/>
          </p:nvSpPr>
          <p:spPr>
            <a:xfrm rot="9186600">
              <a:off x="1265040" y="1153080"/>
              <a:ext cx="64440" cy="48960"/>
            </a:xfrm>
            <a:custGeom>
              <a:avLst/>
              <a:gdLst/>
              <a:ahLst/>
              <a:rect l="l" t="t" r="r" b="b"/>
              <a:pathLst>
                <a:path w="1203" h="918">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w="0">
              <a:noFill/>
            </a:ln>
          </p:spPr>
          <p:style>
            <a:lnRef idx="0"/>
            <a:fillRef idx="0"/>
            <a:effectRef idx="0"/>
            <a:fontRef idx="minor"/>
          </p:style>
        </p:sp>
        <p:sp>
          <p:nvSpPr>
            <p:cNvPr id="1717" name="Google Shape;1703;p51"/>
            <p:cNvSpPr/>
            <p:nvPr/>
          </p:nvSpPr>
          <p:spPr>
            <a:xfrm rot="9186600">
              <a:off x="412200" y="1433520"/>
              <a:ext cx="64440" cy="48960"/>
            </a:xfrm>
            <a:custGeom>
              <a:avLst/>
              <a:gdLst/>
              <a:ahLst/>
              <a:rect l="l" t="t" r="r" b="b"/>
              <a:pathLst>
                <a:path w="1204" h="918">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w="0">
              <a:noFill/>
            </a:ln>
          </p:spPr>
          <p:style>
            <a:lnRef idx="0"/>
            <a:fillRef idx="0"/>
            <a:effectRef idx="0"/>
            <a:fontRef idx="minor"/>
          </p:style>
        </p:sp>
        <p:sp>
          <p:nvSpPr>
            <p:cNvPr id="1718" name="Google Shape;1704;p51"/>
            <p:cNvSpPr/>
            <p:nvPr/>
          </p:nvSpPr>
          <p:spPr>
            <a:xfrm rot="9186600">
              <a:off x="1863360" y="671760"/>
              <a:ext cx="64440" cy="48960"/>
            </a:xfrm>
            <a:custGeom>
              <a:avLst/>
              <a:gdLst/>
              <a:ahLst/>
              <a:rect l="l" t="t" r="r" b="b"/>
              <a:pathLst>
                <a:path w="1203" h="917">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w="0">
              <a:noFill/>
            </a:ln>
          </p:spPr>
          <p:style>
            <a:lnRef idx="0"/>
            <a:fillRef idx="0"/>
            <a:effectRef idx="0"/>
            <a:fontRef idx="minor"/>
          </p:style>
        </p:sp>
        <p:sp>
          <p:nvSpPr>
            <p:cNvPr id="1719" name="Google Shape;1705;p51"/>
            <p:cNvSpPr/>
            <p:nvPr/>
          </p:nvSpPr>
          <p:spPr>
            <a:xfrm rot="9186600">
              <a:off x="1213560" y="-663840"/>
              <a:ext cx="24840" cy="24120"/>
            </a:xfrm>
            <a:custGeom>
              <a:avLst/>
              <a:gdLst/>
              <a:ahLst/>
              <a:rect l="l" t="t" r="r" b="b"/>
              <a:pathLst>
                <a:path w="465" h="453">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w="0">
              <a:noFill/>
            </a:ln>
          </p:spPr>
          <p:style>
            <a:lnRef idx="0"/>
            <a:fillRef idx="0"/>
            <a:effectRef idx="0"/>
            <a:fontRef idx="minor"/>
          </p:style>
        </p:sp>
        <p:sp>
          <p:nvSpPr>
            <p:cNvPr id="1720" name="Google Shape;1706;p51"/>
            <p:cNvSpPr/>
            <p:nvPr/>
          </p:nvSpPr>
          <p:spPr>
            <a:xfrm rot="9186600">
              <a:off x="1459800" y="317160"/>
              <a:ext cx="24840" cy="23400"/>
            </a:xfrm>
            <a:custGeom>
              <a:avLst/>
              <a:gdLst/>
              <a:ahLst/>
              <a:rect l="l" t="t" r="r" b="b"/>
              <a:pathLst>
                <a:path w="465" h="441">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w="0">
              <a:noFill/>
            </a:ln>
          </p:spPr>
          <p:style>
            <a:lnRef idx="0"/>
            <a:fillRef idx="0"/>
            <a:effectRef idx="0"/>
            <a:fontRef idx="minor"/>
          </p:style>
        </p:sp>
        <p:sp>
          <p:nvSpPr>
            <p:cNvPr id="1721" name="Google Shape;1707;p51"/>
            <p:cNvSpPr/>
            <p:nvPr/>
          </p:nvSpPr>
          <p:spPr>
            <a:xfrm rot="9186600">
              <a:off x="1053000" y="1062360"/>
              <a:ext cx="24840" cy="23400"/>
            </a:xfrm>
            <a:custGeom>
              <a:avLst/>
              <a:gdLst/>
              <a:ahLst/>
              <a:rect l="l" t="t" r="r" b="b"/>
              <a:pathLst>
                <a:path w="466" h="442">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w="0">
              <a:noFill/>
            </a:ln>
          </p:spPr>
          <p:style>
            <a:lnRef idx="0"/>
            <a:fillRef idx="0"/>
            <a:effectRef idx="0"/>
            <a:fontRef idx="minor"/>
          </p:style>
        </p:sp>
        <p:sp>
          <p:nvSpPr>
            <p:cNvPr id="1722" name="Google Shape;1708;p51"/>
            <p:cNvSpPr/>
            <p:nvPr/>
          </p:nvSpPr>
          <p:spPr>
            <a:xfrm rot="9186600">
              <a:off x="943560" y="207000"/>
              <a:ext cx="24840" cy="23400"/>
            </a:xfrm>
            <a:custGeom>
              <a:avLst/>
              <a:gdLst/>
              <a:ahLst/>
              <a:rect l="l" t="t" r="r" b="b"/>
              <a:pathLst>
                <a:path w="465" h="442">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1723" name="Google Shape;1709;p51"/>
            <p:cNvSpPr/>
            <p:nvPr/>
          </p:nvSpPr>
          <p:spPr>
            <a:xfrm rot="9186600">
              <a:off x="811800" y="555840"/>
              <a:ext cx="24840" cy="24120"/>
            </a:xfrm>
            <a:custGeom>
              <a:avLst/>
              <a:gdLst/>
              <a:ahLst/>
              <a:rect l="l" t="t" r="r" b="b"/>
              <a:pathLst>
                <a:path w="466" h="454">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w="0">
              <a:noFill/>
            </a:ln>
          </p:spPr>
          <p:style>
            <a:lnRef idx="0"/>
            <a:fillRef idx="0"/>
            <a:effectRef idx="0"/>
            <a:fontRef idx="minor"/>
          </p:style>
        </p:sp>
        <p:sp>
          <p:nvSpPr>
            <p:cNvPr id="1724" name="Google Shape;1710;p51"/>
            <p:cNvSpPr/>
            <p:nvPr/>
          </p:nvSpPr>
          <p:spPr>
            <a:xfrm rot="9186600">
              <a:off x="785880" y="279000"/>
              <a:ext cx="24840" cy="23400"/>
            </a:xfrm>
            <a:custGeom>
              <a:avLst/>
              <a:gdLst/>
              <a:ahLst/>
              <a:rect l="l" t="t" r="r" b="b"/>
              <a:pathLst>
                <a:path w="466" h="442">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w="0">
              <a:noFill/>
            </a:ln>
          </p:spPr>
          <p:style>
            <a:lnRef idx="0"/>
            <a:fillRef idx="0"/>
            <a:effectRef idx="0"/>
            <a:fontRef idx="minor"/>
          </p:style>
        </p:sp>
        <p:sp>
          <p:nvSpPr>
            <p:cNvPr id="1725" name="Google Shape;1711;p51"/>
            <p:cNvSpPr/>
            <p:nvPr/>
          </p:nvSpPr>
          <p:spPr>
            <a:xfrm rot="9186600">
              <a:off x="1506240" y="-36000"/>
              <a:ext cx="24840" cy="23400"/>
            </a:xfrm>
            <a:custGeom>
              <a:avLst/>
              <a:gdLst/>
              <a:ahLst/>
              <a:rect l="l" t="t" r="r" b="b"/>
              <a:pathLst>
                <a:path w="465" h="441">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1726" name="Google Shape;1712;p51"/>
            <p:cNvSpPr/>
            <p:nvPr/>
          </p:nvSpPr>
          <p:spPr>
            <a:xfrm rot="9186600">
              <a:off x="1659960" y="628200"/>
              <a:ext cx="24840" cy="24120"/>
            </a:xfrm>
            <a:custGeom>
              <a:avLst/>
              <a:gdLst/>
              <a:ahLst/>
              <a:rect l="l" t="t" r="r" b="b"/>
              <a:pathLst>
                <a:path w="466" h="453">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w="0">
              <a:noFill/>
            </a:ln>
          </p:spPr>
          <p:style>
            <a:lnRef idx="0"/>
            <a:fillRef idx="0"/>
            <a:effectRef idx="0"/>
            <a:fontRef idx="minor"/>
          </p:style>
        </p:sp>
        <p:sp>
          <p:nvSpPr>
            <p:cNvPr id="1727" name="Google Shape;1713;p51"/>
            <p:cNvSpPr/>
            <p:nvPr/>
          </p:nvSpPr>
          <p:spPr>
            <a:xfrm rot="9186600">
              <a:off x="1524960" y="400680"/>
              <a:ext cx="24840" cy="23400"/>
            </a:xfrm>
            <a:custGeom>
              <a:avLst/>
              <a:gdLst/>
              <a:ahLst/>
              <a:rect l="l" t="t" r="r" b="b"/>
              <a:pathLst>
                <a:path w="465" h="441">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w="0">
              <a:noFill/>
            </a:ln>
          </p:spPr>
          <p:style>
            <a:lnRef idx="0"/>
            <a:fillRef idx="0"/>
            <a:effectRef idx="0"/>
            <a:fontRef idx="minor"/>
          </p:style>
        </p:sp>
        <p:sp>
          <p:nvSpPr>
            <p:cNvPr id="1728" name="Google Shape;1714;p51"/>
            <p:cNvSpPr/>
            <p:nvPr/>
          </p:nvSpPr>
          <p:spPr>
            <a:xfrm rot="9186600">
              <a:off x="1580760" y="283320"/>
              <a:ext cx="24840" cy="23400"/>
            </a:xfrm>
            <a:custGeom>
              <a:avLst/>
              <a:gdLst/>
              <a:ahLst/>
              <a:rect l="l" t="t" r="r" b="b"/>
              <a:pathLst>
                <a:path w="465" h="442">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w="0">
              <a:noFill/>
            </a:ln>
          </p:spPr>
          <p:style>
            <a:lnRef idx="0"/>
            <a:fillRef idx="0"/>
            <a:effectRef idx="0"/>
            <a:fontRef idx="minor"/>
          </p:style>
        </p:sp>
        <p:sp>
          <p:nvSpPr>
            <p:cNvPr id="1729" name="Google Shape;1715;p51"/>
            <p:cNvSpPr/>
            <p:nvPr/>
          </p:nvSpPr>
          <p:spPr>
            <a:xfrm rot="9186600">
              <a:off x="1590480" y="-31320"/>
              <a:ext cx="24840" cy="23400"/>
            </a:xfrm>
            <a:custGeom>
              <a:avLst/>
              <a:gdLst/>
              <a:ahLst/>
              <a:rect l="l" t="t" r="r" b="b"/>
              <a:pathLst>
                <a:path w="465" h="441">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w="0">
              <a:noFill/>
            </a:ln>
          </p:spPr>
          <p:style>
            <a:lnRef idx="0"/>
            <a:fillRef idx="0"/>
            <a:effectRef idx="0"/>
            <a:fontRef idx="minor"/>
          </p:style>
        </p:sp>
        <p:sp>
          <p:nvSpPr>
            <p:cNvPr id="1730" name="Google Shape;1716;p51"/>
            <p:cNvSpPr/>
            <p:nvPr/>
          </p:nvSpPr>
          <p:spPr>
            <a:xfrm rot="9186600">
              <a:off x="1503720" y="-110520"/>
              <a:ext cx="24840" cy="23400"/>
            </a:xfrm>
            <a:custGeom>
              <a:avLst/>
              <a:gdLst/>
              <a:ahLst/>
              <a:rect l="l" t="t" r="r" b="b"/>
              <a:pathLst>
                <a:path w="465" h="441">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w="0">
              <a:noFill/>
            </a:ln>
          </p:spPr>
          <p:style>
            <a:lnRef idx="0"/>
            <a:fillRef idx="0"/>
            <a:effectRef idx="0"/>
            <a:fontRef idx="minor"/>
          </p:style>
        </p:sp>
        <p:sp>
          <p:nvSpPr>
            <p:cNvPr id="1731" name="Google Shape;1717;p51"/>
            <p:cNvSpPr/>
            <p:nvPr/>
          </p:nvSpPr>
          <p:spPr>
            <a:xfrm rot="9186600">
              <a:off x="496440" y="1423440"/>
              <a:ext cx="24840" cy="23400"/>
            </a:xfrm>
            <a:custGeom>
              <a:avLst/>
              <a:gdLst/>
              <a:ahLst/>
              <a:rect l="l" t="t" r="r" b="b"/>
              <a:pathLst>
                <a:path w="465" h="442">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w="0">
              <a:noFill/>
            </a:ln>
          </p:spPr>
          <p:style>
            <a:lnRef idx="0"/>
            <a:fillRef idx="0"/>
            <a:effectRef idx="0"/>
            <a:fontRef idx="minor"/>
          </p:style>
        </p:sp>
        <p:sp>
          <p:nvSpPr>
            <p:cNvPr id="1732" name="Google Shape;1718;p51"/>
            <p:cNvSpPr/>
            <p:nvPr/>
          </p:nvSpPr>
          <p:spPr>
            <a:xfrm rot="9186600">
              <a:off x="541080" y="1017360"/>
              <a:ext cx="24840" cy="23400"/>
            </a:xfrm>
            <a:custGeom>
              <a:avLst/>
              <a:gdLst/>
              <a:ahLst/>
              <a:rect l="l" t="t" r="r" b="b"/>
              <a:pathLst>
                <a:path w="465" h="442">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w="0">
              <a:noFill/>
            </a:ln>
          </p:spPr>
          <p:style>
            <a:lnRef idx="0"/>
            <a:fillRef idx="0"/>
            <a:effectRef idx="0"/>
            <a:fontRef idx="minor"/>
          </p:style>
        </p:sp>
        <p:sp>
          <p:nvSpPr>
            <p:cNvPr id="1733" name="Google Shape;1719;p51"/>
            <p:cNvSpPr/>
            <p:nvPr/>
          </p:nvSpPr>
          <p:spPr>
            <a:xfrm rot="9186600">
              <a:off x="671400" y="1008000"/>
              <a:ext cx="24840" cy="23400"/>
            </a:xfrm>
            <a:custGeom>
              <a:avLst/>
              <a:gdLst/>
              <a:ahLst/>
              <a:rect l="l" t="t" r="r" b="b"/>
              <a:pathLst>
                <a:path w="466" h="441">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w="0">
              <a:noFill/>
            </a:ln>
          </p:spPr>
          <p:style>
            <a:lnRef idx="0"/>
            <a:fillRef idx="0"/>
            <a:effectRef idx="0"/>
            <a:fontRef idx="minor"/>
          </p:style>
        </p:sp>
        <p:sp>
          <p:nvSpPr>
            <p:cNvPr id="1734" name="Google Shape;1720;p51"/>
            <p:cNvSpPr/>
            <p:nvPr/>
          </p:nvSpPr>
          <p:spPr>
            <a:xfrm rot="9186600">
              <a:off x="1128240" y="-866520"/>
              <a:ext cx="24840" cy="23400"/>
            </a:xfrm>
            <a:custGeom>
              <a:avLst/>
              <a:gdLst/>
              <a:ahLst/>
              <a:rect l="l" t="t" r="r" b="b"/>
              <a:pathLst>
                <a:path w="465" h="442">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w="0">
              <a:noFill/>
            </a:ln>
          </p:spPr>
          <p:style>
            <a:lnRef idx="0"/>
            <a:fillRef idx="0"/>
            <a:effectRef idx="0"/>
            <a:fontRef idx="minor"/>
          </p:style>
        </p:sp>
        <p:sp>
          <p:nvSpPr>
            <p:cNvPr id="1735" name="Google Shape;1721;p51"/>
            <p:cNvSpPr/>
            <p:nvPr/>
          </p:nvSpPr>
          <p:spPr>
            <a:xfrm rot="9186600">
              <a:off x="1513080" y="-795600"/>
              <a:ext cx="24840" cy="23400"/>
            </a:xfrm>
            <a:custGeom>
              <a:avLst/>
              <a:gdLst/>
              <a:ahLst/>
              <a:rect l="l" t="t" r="r" b="b"/>
              <a:pathLst>
                <a:path w="466" h="442">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w="0">
              <a:noFill/>
            </a:ln>
          </p:spPr>
          <p:style>
            <a:lnRef idx="0"/>
            <a:fillRef idx="0"/>
            <a:effectRef idx="0"/>
            <a:fontRef idx="minor"/>
          </p:style>
        </p:sp>
        <p:sp>
          <p:nvSpPr>
            <p:cNvPr id="1736" name="Google Shape;1722;p51"/>
            <p:cNvSpPr/>
            <p:nvPr/>
          </p:nvSpPr>
          <p:spPr>
            <a:xfrm rot="9186600">
              <a:off x="1869480" y="144720"/>
              <a:ext cx="24840" cy="23400"/>
            </a:xfrm>
            <a:custGeom>
              <a:avLst/>
              <a:gdLst/>
              <a:ahLst/>
              <a:rect l="l" t="t" r="r" b="b"/>
              <a:pathLst>
                <a:path w="466" h="442">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w="0">
              <a:noFill/>
            </a:ln>
          </p:spPr>
          <p:style>
            <a:lnRef idx="0"/>
            <a:fillRef idx="0"/>
            <a:effectRef idx="0"/>
            <a:fontRef idx="minor"/>
          </p:style>
        </p:sp>
        <p:sp>
          <p:nvSpPr>
            <p:cNvPr id="1737" name="Google Shape;1723;p51"/>
            <p:cNvSpPr/>
            <p:nvPr/>
          </p:nvSpPr>
          <p:spPr>
            <a:xfrm rot="9186600">
              <a:off x="1020960" y="-122400"/>
              <a:ext cx="24840" cy="23400"/>
            </a:xfrm>
            <a:custGeom>
              <a:avLst/>
              <a:gdLst/>
              <a:ahLst/>
              <a:rect l="l" t="t" r="r" b="b"/>
              <a:pathLst>
                <a:path w="465" h="442">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w="0">
              <a:noFill/>
            </a:ln>
          </p:spPr>
          <p:style>
            <a:lnRef idx="0"/>
            <a:fillRef idx="0"/>
            <a:effectRef idx="0"/>
            <a:fontRef idx="minor"/>
          </p:style>
        </p:sp>
        <p:sp>
          <p:nvSpPr>
            <p:cNvPr id="1738" name="Google Shape;1724;p51"/>
            <p:cNvSpPr/>
            <p:nvPr/>
          </p:nvSpPr>
          <p:spPr>
            <a:xfrm rot="9186600">
              <a:off x="151920" y="729360"/>
              <a:ext cx="24840" cy="24120"/>
            </a:xfrm>
            <a:custGeom>
              <a:avLst/>
              <a:gdLst/>
              <a:ahLst/>
              <a:rect l="l" t="t" r="r" b="b"/>
              <a:pathLst>
                <a:path w="465" h="454">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w="0">
              <a:noFill/>
            </a:ln>
          </p:spPr>
          <p:style>
            <a:lnRef idx="0"/>
            <a:fillRef idx="0"/>
            <a:effectRef idx="0"/>
            <a:fontRef idx="minor"/>
          </p:style>
        </p:sp>
        <p:sp>
          <p:nvSpPr>
            <p:cNvPr id="1739" name="Google Shape;1725;p51"/>
            <p:cNvSpPr/>
            <p:nvPr/>
          </p:nvSpPr>
          <p:spPr>
            <a:xfrm rot="9186600">
              <a:off x="157680" y="1274040"/>
              <a:ext cx="24840" cy="23400"/>
            </a:xfrm>
            <a:custGeom>
              <a:avLst/>
              <a:gdLst/>
              <a:ahLst/>
              <a:rect l="l" t="t" r="r" b="b"/>
              <a:pathLst>
                <a:path w="465" h="442">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w="0">
              <a:noFill/>
            </a:ln>
          </p:spPr>
          <p:style>
            <a:lnRef idx="0"/>
            <a:fillRef idx="0"/>
            <a:effectRef idx="0"/>
            <a:fontRef idx="minor"/>
          </p:style>
        </p:sp>
        <p:sp>
          <p:nvSpPr>
            <p:cNvPr id="1740" name="Google Shape;1726;p51"/>
            <p:cNvSpPr/>
            <p:nvPr/>
          </p:nvSpPr>
          <p:spPr>
            <a:xfrm rot="9186600">
              <a:off x="381960" y="818280"/>
              <a:ext cx="24840" cy="23400"/>
            </a:xfrm>
            <a:custGeom>
              <a:avLst/>
              <a:gdLst/>
              <a:ahLst/>
              <a:rect l="l" t="t" r="r" b="b"/>
              <a:pathLst>
                <a:path w="465" h="441">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w="0">
              <a:noFill/>
            </a:ln>
          </p:spPr>
          <p:style>
            <a:lnRef idx="0"/>
            <a:fillRef idx="0"/>
            <a:effectRef idx="0"/>
            <a:fontRef idx="minor"/>
          </p:style>
        </p:sp>
        <p:sp>
          <p:nvSpPr>
            <p:cNvPr id="1741" name="Google Shape;1727;p51"/>
            <p:cNvSpPr/>
            <p:nvPr/>
          </p:nvSpPr>
          <p:spPr>
            <a:xfrm rot="9186600">
              <a:off x="476640" y="-744840"/>
              <a:ext cx="24840" cy="24120"/>
            </a:xfrm>
            <a:custGeom>
              <a:avLst/>
              <a:gdLst/>
              <a:ahLst/>
              <a:rect l="l" t="t" r="r" b="b"/>
              <a:pathLst>
                <a:path w="465" h="454">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w="0">
              <a:noFill/>
            </a:ln>
          </p:spPr>
          <p:style>
            <a:lnRef idx="0"/>
            <a:fillRef idx="0"/>
            <a:effectRef idx="0"/>
            <a:fontRef idx="minor"/>
          </p:style>
        </p:sp>
        <p:sp>
          <p:nvSpPr>
            <p:cNvPr id="1742" name="Google Shape;1728;p51"/>
            <p:cNvSpPr/>
            <p:nvPr/>
          </p:nvSpPr>
          <p:spPr>
            <a:xfrm rot="9186600">
              <a:off x="843120" y="-1062000"/>
              <a:ext cx="24840" cy="23400"/>
            </a:xfrm>
            <a:custGeom>
              <a:avLst/>
              <a:gdLst/>
              <a:ahLst/>
              <a:rect l="l" t="t" r="r" b="b"/>
              <a:pathLst>
                <a:path w="466" h="442">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w="0">
              <a:noFill/>
            </a:ln>
          </p:spPr>
          <p:style>
            <a:lnRef idx="0"/>
            <a:fillRef idx="0"/>
            <a:effectRef idx="0"/>
            <a:fontRef idx="minor"/>
          </p:style>
        </p:sp>
        <p:sp>
          <p:nvSpPr>
            <p:cNvPr id="1743" name="Google Shape;1729;p51"/>
            <p:cNvSpPr/>
            <p:nvPr/>
          </p:nvSpPr>
          <p:spPr>
            <a:xfrm rot="9186600">
              <a:off x="1766880" y="-358920"/>
              <a:ext cx="24840" cy="24120"/>
            </a:xfrm>
            <a:custGeom>
              <a:avLst/>
              <a:gdLst/>
              <a:ahLst/>
              <a:rect l="l" t="t" r="r" b="b"/>
              <a:pathLst>
                <a:path w="466" h="453">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w="0">
              <a:noFill/>
            </a:ln>
          </p:spPr>
          <p:style>
            <a:lnRef idx="0"/>
            <a:fillRef idx="0"/>
            <a:effectRef idx="0"/>
            <a:fontRef idx="minor"/>
          </p:style>
        </p:sp>
        <p:sp>
          <p:nvSpPr>
            <p:cNvPr id="1744" name="Google Shape;1730;p51"/>
            <p:cNvSpPr/>
            <p:nvPr/>
          </p:nvSpPr>
          <p:spPr>
            <a:xfrm rot="9186600">
              <a:off x="470160" y="-77760"/>
              <a:ext cx="24840" cy="24120"/>
            </a:xfrm>
            <a:custGeom>
              <a:avLst/>
              <a:gdLst/>
              <a:ahLst/>
              <a:rect l="l" t="t" r="r" b="b"/>
              <a:pathLst>
                <a:path w="465" h="453">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w="0">
              <a:noFill/>
            </a:ln>
          </p:spPr>
          <p:style>
            <a:lnRef idx="0"/>
            <a:fillRef idx="0"/>
            <a:effectRef idx="0"/>
            <a:fontRef idx="minor"/>
          </p:style>
        </p:sp>
        <p:sp>
          <p:nvSpPr>
            <p:cNvPr id="1745" name="Google Shape;1731;p51"/>
            <p:cNvSpPr/>
            <p:nvPr/>
          </p:nvSpPr>
          <p:spPr>
            <a:xfrm rot="9186600">
              <a:off x="50400" y="-649440"/>
              <a:ext cx="24840" cy="23400"/>
            </a:xfrm>
            <a:custGeom>
              <a:avLst/>
              <a:gdLst/>
              <a:ahLst/>
              <a:rect l="l" t="t" r="r" b="b"/>
              <a:pathLst>
                <a:path w="465" h="441">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1746" name="Google Shape;1732;p51"/>
            <p:cNvSpPr/>
            <p:nvPr/>
          </p:nvSpPr>
          <p:spPr>
            <a:xfrm rot="9186600">
              <a:off x="-492840" y="536400"/>
              <a:ext cx="24840" cy="24120"/>
            </a:xfrm>
            <a:custGeom>
              <a:avLst/>
              <a:gdLst/>
              <a:ahLst/>
              <a:rect l="l" t="t" r="r" b="b"/>
              <a:pathLst>
                <a:path w="465" h="454">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w="0">
              <a:noFill/>
            </a:ln>
          </p:spPr>
          <p:style>
            <a:lnRef idx="0"/>
            <a:fillRef idx="0"/>
            <a:effectRef idx="0"/>
            <a:fontRef idx="minor"/>
          </p:style>
        </p:sp>
        <p:sp>
          <p:nvSpPr>
            <p:cNvPr id="1747" name="Google Shape;1733;p51"/>
            <p:cNvSpPr/>
            <p:nvPr/>
          </p:nvSpPr>
          <p:spPr>
            <a:xfrm rot="9186600">
              <a:off x="-1149480" y="-447840"/>
              <a:ext cx="24840" cy="23400"/>
            </a:xfrm>
            <a:custGeom>
              <a:avLst/>
              <a:gdLst/>
              <a:ahLst/>
              <a:rect l="l" t="t" r="r" b="b"/>
              <a:pathLst>
                <a:path w="465" h="442">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w="0">
              <a:noFill/>
            </a:ln>
          </p:spPr>
          <p:style>
            <a:lnRef idx="0"/>
            <a:fillRef idx="0"/>
            <a:effectRef idx="0"/>
            <a:fontRef idx="minor"/>
          </p:style>
        </p:sp>
        <p:sp>
          <p:nvSpPr>
            <p:cNvPr id="1748" name="Google Shape;1734;p51"/>
            <p:cNvSpPr/>
            <p:nvPr/>
          </p:nvSpPr>
          <p:spPr>
            <a:xfrm rot="9186600">
              <a:off x="-437760" y="-813960"/>
              <a:ext cx="24840" cy="23400"/>
            </a:xfrm>
            <a:custGeom>
              <a:avLst/>
              <a:gdLst/>
              <a:ahLst/>
              <a:rect l="l" t="t" r="r" b="b"/>
              <a:pathLst>
                <a:path w="465" h="441">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1749" name="Google Shape;1735;p51"/>
            <p:cNvSpPr/>
            <p:nvPr/>
          </p:nvSpPr>
          <p:spPr>
            <a:xfrm rot="9186600">
              <a:off x="1872000" y="406800"/>
              <a:ext cx="24840" cy="23400"/>
            </a:xfrm>
            <a:custGeom>
              <a:avLst/>
              <a:gdLst/>
              <a:ahLst/>
              <a:rect l="l" t="t" r="r" b="b"/>
              <a:pathLst>
                <a:path w="465" h="441">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w="0">
              <a:noFill/>
            </a:ln>
          </p:spPr>
          <p:style>
            <a:lnRef idx="0"/>
            <a:fillRef idx="0"/>
            <a:effectRef idx="0"/>
            <a:fontRef idx="minor"/>
          </p:style>
        </p:sp>
        <p:sp>
          <p:nvSpPr>
            <p:cNvPr id="1750" name="Google Shape;1736;p51"/>
            <p:cNvSpPr/>
            <p:nvPr/>
          </p:nvSpPr>
          <p:spPr>
            <a:xfrm rot="9186600">
              <a:off x="2097720" y="722880"/>
              <a:ext cx="24840" cy="23400"/>
            </a:xfrm>
            <a:custGeom>
              <a:avLst/>
              <a:gdLst/>
              <a:ahLst/>
              <a:rect l="l" t="t" r="r" b="b"/>
              <a:pathLst>
                <a:path w="465" h="441">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w="0">
              <a:noFill/>
            </a:ln>
          </p:spPr>
          <p:style>
            <a:lnRef idx="0"/>
            <a:fillRef idx="0"/>
            <a:effectRef idx="0"/>
            <a:fontRef idx="minor"/>
          </p:style>
        </p:sp>
        <p:sp>
          <p:nvSpPr>
            <p:cNvPr id="1751" name="Google Shape;1737;p51"/>
            <p:cNvSpPr/>
            <p:nvPr/>
          </p:nvSpPr>
          <p:spPr>
            <a:xfrm rot="9186600">
              <a:off x="1848600" y="1031760"/>
              <a:ext cx="24840" cy="23400"/>
            </a:xfrm>
            <a:custGeom>
              <a:avLst/>
              <a:gdLst/>
              <a:ahLst/>
              <a:rect l="l" t="t" r="r" b="b"/>
              <a:pathLst>
                <a:path w="465" h="441">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1752" name="Google Shape;1738;p51"/>
            <p:cNvSpPr/>
            <p:nvPr/>
          </p:nvSpPr>
          <p:spPr>
            <a:xfrm rot="9186600">
              <a:off x="1607400" y="980280"/>
              <a:ext cx="24840" cy="23400"/>
            </a:xfrm>
            <a:custGeom>
              <a:avLst/>
              <a:gdLst/>
              <a:ahLst/>
              <a:rect l="l" t="t" r="r" b="b"/>
              <a:pathLst>
                <a:path w="465" h="441">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w="0">
              <a:noFill/>
            </a:ln>
          </p:spPr>
          <p:style>
            <a:lnRef idx="0"/>
            <a:fillRef idx="0"/>
            <a:effectRef idx="0"/>
            <a:fontRef idx="minor"/>
          </p:style>
        </p:sp>
        <p:sp>
          <p:nvSpPr>
            <p:cNvPr id="1753" name="Google Shape;1739;p51"/>
            <p:cNvSpPr/>
            <p:nvPr/>
          </p:nvSpPr>
          <p:spPr>
            <a:xfrm rot="9186600">
              <a:off x="1462320" y="834480"/>
              <a:ext cx="24840" cy="23400"/>
            </a:xfrm>
            <a:custGeom>
              <a:avLst/>
              <a:gdLst/>
              <a:ahLst/>
              <a:rect l="l" t="t" r="r" b="b"/>
              <a:pathLst>
                <a:path w="465" h="442">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w="0">
              <a:noFill/>
            </a:ln>
          </p:spPr>
          <p:style>
            <a:lnRef idx="0"/>
            <a:fillRef idx="0"/>
            <a:effectRef idx="0"/>
            <a:fontRef idx="minor"/>
          </p:style>
        </p:sp>
        <p:sp>
          <p:nvSpPr>
            <p:cNvPr id="1754" name="Google Shape;1740;p51"/>
            <p:cNvSpPr/>
            <p:nvPr/>
          </p:nvSpPr>
          <p:spPr>
            <a:xfrm rot="9186600">
              <a:off x="-472320" y="343440"/>
              <a:ext cx="24840" cy="23400"/>
            </a:xfrm>
            <a:custGeom>
              <a:avLst/>
              <a:gdLst/>
              <a:ahLst/>
              <a:rect l="l" t="t" r="r" b="b"/>
              <a:pathLst>
                <a:path w="465" h="442">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w="0">
              <a:noFill/>
            </a:ln>
          </p:spPr>
          <p:style>
            <a:lnRef idx="0"/>
            <a:fillRef idx="0"/>
            <a:effectRef idx="0"/>
            <a:fontRef idx="minor"/>
          </p:style>
        </p:sp>
        <p:sp>
          <p:nvSpPr>
            <p:cNvPr id="1755" name="Google Shape;1741;p51"/>
            <p:cNvSpPr/>
            <p:nvPr/>
          </p:nvSpPr>
          <p:spPr>
            <a:xfrm rot="9186600">
              <a:off x="-1538640" y="199440"/>
              <a:ext cx="24840" cy="23400"/>
            </a:xfrm>
            <a:custGeom>
              <a:avLst/>
              <a:gdLst/>
              <a:ahLst/>
              <a:rect l="l" t="t" r="r" b="b"/>
              <a:pathLst>
                <a:path w="465" h="442">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1756" name="Google Shape;1742;p51"/>
            <p:cNvSpPr/>
            <p:nvPr/>
          </p:nvSpPr>
          <p:spPr>
            <a:xfrm rot="9186600">
              <a:off x="-1008360" y="718560"/>
              <a:ext cx="24840" cy="23400"/>
            </a:xfrm>
            <a:custGeom>
              <a:avLst/>
              <a:gdLst/>
              <a:ahLst/>
              <a:rect l="l" t="t" r="r" b="b"/>
              <a:pathLst>
                <a:path w="466" h="441">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w="0">
              <a:noFill/>
            </a:ln>
          </p:spPr>
          <p:style>
            <a:lnRef idx="0"/>
            <a:fillRef idx="0"/>
            <a:effectRef idx="0"/>
            <a:fontRef idx="minor"/>
          </p:style>
        </p:sp>
        <p:sp>
          <p:nvSpPr>
            <p:cNvPr id="1757" name="Google Shape;1743;p51"/>
            <p:cNvSpPr/>
            <p:nvPr/>
          </p:nvSpPr>
          <p:spPr>
            <a:xfrm rot="9186600">
              <a:off x="-1049400" y="-953280"/>
              <a:ext cx="24840" cy="23400"/>
            </a:xfrm>
            <a:custGeom>
              <a:avLst/>
              <a:gdLst/>
              <a:ahLst/>
              <a:rect l="l" t="t" r="r" b="b"/>
              <a:pathLst>
                <a:path w="465" h="442">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w="0">
              <a:noFill/>
            </a:ln>
          </p:spPr>
          <p:style>
            <a:lnRef idx="0"/>
            <a:fillRef idx="0"/>
            <a:effectRef idx="0"/>
            <a:fontRef idx="minor"/>
          </p:style>
        </p:sp>
        <p:sp>
          <p:nvSpPr>
            <p:cNvPr id="1758" name="Google Shape;1744;p51"/>
            <p:cNvSpPr/>
            <p:nvPr/>
          </p:nvSpPr>
          <p:spPr>
            <a:xfrm rot="9186600">
              <a:off x="1306800" y="-61200"/>
              <a:ext cx="64440" cy="48960"/>
            </a:xfrm>
            <a:custGeom>
              <a:avLst/>
              <a:gdLst/>
              <a:ahLst/>
              <a:rect l="l" t="t" r="r" b="b"/>
              <a:pathLst>
                <a:path w="1204" h="918">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w="0">
              <a:noFill/>
            </a:ln>
          </p:spPr>
          <p:style>
            <a:lnRef idx="0"/>
            <a:fillRef idx="0"/>
            <a:effectRef idx="0"/>
            <a:fontRef idx="minor"/>
          </p:style>
        </p:sp>
        <p:sp>
          <p:nvSpPr>
            <p:cNvPr id="1759" name="Google Shape;1745;p51"/>
            <p:cNvSpPr/>
            <p:nvPr/>
          </p:nvSpPr>
          <p:spPr>
            <a:xfrm rot="9186600">
              <a:off x="-129960" y="-161280"/>
              <a:ext cx="189720" cy="181080"/>
            </a:xfrm>
            <a:custGeom>
              <a:avLst/>
              <a:gdLst/>
              <a:ahLst/>
              <a:rect l="l" t="t" r="r" b="b"/>
              <a:pathLst>
                <a:path w="3525" h="3371">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w="0">
              <a:noFill/>
            </a:ln>
          </p:spPr>
          <p:style>
            <a:lnRef idx="0"/>
            <a:fillRef idx="0"/>
            <a:effectRef idx="0"/>
            <a:fontRef idx="minor"/>
          </p:style>
        </p:sp>
        <p:sp>
          <p:nvSpPr>
            <p:cNvPr id="1760" name="Google Shape;1746;p51"/>
            <p:cNvSpPr/>
            <p:nvPr/>
          </p:nvSpPr>
          <p:spPr>
            <a:xfrm rot="9186600">
              <a:off x="-32400" y="-448560"/>
              <a:ext cx="177480" cy="170280"/>
            </a:xfrm>
            <a:custGeom>
              <a:avLst/>
              <a:gdLst/>
              <a:ahLst/>
              <a:rect l="l" t="t" r="r" b="b"/>
              <a:pathLst>
                <a:path w="3299" h="3168">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w="0">
              <a:noFill/>
            </a:ln>
          </p:spPr>
          <p:style>
            <a:lnRef idx="0"/>
            <a:fillRef idx="0"/>
            <a:effectRef idx="0"/>
            <a:fontRef idx="minor"/>
          </p:style>
        </p:sp>
        <p:sp>
          <p:nvSpPr>
            <p:cNvPr id="1761" name="Google Shape;1747;p51"/>
            <p:cNvSpPr/>
            <p:nvPr/>
          </p:nvSpPr>
          <p:spPr>
            <a:xfrm rot="9186600">
              <a:off x="100440" y="-246960"/>
              <a:ext cx="56160" cy="61200"/>
            </a:xfrm>
            <a:custGeom>
              <a:avLst/>
              <a:gdLst/>
              <a:ahLst/>
              <a:rect l="l" t="t" r="r" b="b"/>
              <a:pathLst>
                <a:path w="1049" h="1144">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w="0">
              <a:noFill/>
            </a:ln>
          </p:spPr>
          <p:style>
            <a:lnRef idx="0"/>
            <a:fillRef idx="0"/>
            <a:effectRef idx="0"/>
            <a:fontRef idx="minor"/>
          </p:style>
        </p:sp>
        <p:sp>
          <p:nvSpPr>
            <p:cNvPr id="1762" name="Google Shape;1748;p51"/>
            <p:cNvSpPr/>
            <p:nvPr/>
          </p:nvSpPr>
          <p:spPr>
            <a:xfrm rot="9186600">
              <a:off x="228600" y="-333360"/>
              <a:ext cx="66240" cy="52200"/>
            </a:xfrm>
            <a:custGeom>
              <a:avLst/>
              <a:gdLst/>
              <a:ahLst/>
              <a:rect l="l" t="t" r="r" b="b"/>
              <a:pathLst>
                <a:path w="1239" h="977">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w="0">
              <a:noFill/>
            </a:ln>
          </p:spPr>
          <p:style>
            <a:lnRef idx="0"/>
            <a:fillRef idx="0"/>
            <a:effectRef idx="0"/>
            <a:fontRef idx="minor"/>
          </p:style>
        </p:sp>
        <p:sp>
          <p:nvSpPr>
            <p:cNvPr id="1763" name="Google Shape;1749;p51"/>
            <p:cNvSpPr/>
            <p:nvPr/>
          </p:nvSpPr>
          <p:spPr>
            <a:xfrm rot="9186600">
              <a:off x="530280" y="-356400"/>
              <a:ext cx="33120" cy="26640"/>
            </a:xfrm>
            <a:custGeom>
              <a:avLst/>
              <a:gdLst/>
              <a:ahLst/>
              <a:rect l="l" t="t" r="r" b="b"/>
              <a:pathLst>
                <a:path w="620" h="501">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w="0">
              <a:noFill/>
            </a:ln>
          </p:spPr>
          <p:style>
            <a:lnRef idx="0"/>
            <a:fillRef idx="0"/>
            <a:effectRef idx="0"/>
            <a:fontRef idx="minor"/>
          </p:style>
        </p:sp>
        <p:sp>
          <p:nvSpPr>
            <p:cNvPr id="1764" name="Google Shape;1750;p51"/>
            <p:cNvSpPr/>
            <p:nvPr/>
          </p:nvSpPr>
          <p:spPr>
            <a:xfrm rot="9186600">
              <a:off x="194760" y="-163800"/>
              <a:ext cx="56160" cy="60480"/>
            </a:xfrm>
            <a:custGeom>
              <a:avLst/>
              <a:gdLst/>
              <a:ahLst/>
              <a:rect l="l" t="t" r="r" b="b"/>
              <a:pathLst>
                <a:path w="1048" h="1132">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w="0">
              <a:noFill/>
            </a:ln>
          </p:spPr>
          <p:style>
            <a:lnRef idx="0"/>
            <a:fillRef idx="0"/>
            <a:effectRef idx="0"/>
            <a:fontRef idx="minor"/>
          </p:style>
        </p:sp>
        <p:sp>
          <p:nvSpPr>
            <p:cNvPr id="1765" name="Google Shape;1751;p51"/>
            <p:cNvSpPr/>
            <p:nvPr/>
          </p:nvSpPr>
          <p:spPr>
            <a:xfrm rot="9186600">
              <a:off x="81360" y="-380880"/>
              <a:ext cx="56160" cy="60480"/>
            </a:xfrm>
            <a:custGeom>
              <a:avLst/>
              <a:gdLst/>
              <a:ahLst/>
              <a:rect l="l" t="t" r="r" b="b"/>
              <a:pathLst>
                <a:path w="1049" h="1132">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w="0">
              <a:noFill/>
            </a:ln>
          </p:spPr>
          <p:style>
            <a:lnRef idx="0"/>
            <a:fillRef idx="0"/>
            <a:effectRef idx="0"/>
            <a:fontRef idx="minor"/>
          </p:style>
        </p:sp>
        <p:sp>
          <p:nvSpPr>
            <p:cNvPr id="1766" name="Google Shape;1752;p51"/>
            <p:cNvSpPr/>
            <p:nvPr/>
          </p:nvSpPr>
          <p:spPr>
            <a:xfrm rot="9186600">
              <a:off x="-45720" y="-254520"/>
              <a:ext cx="56160" cy="61200"/>
            </a:xfrm>
            <a:custGeom>
              <a:avLst/>
              <a:gdLst/>
              <a:ahLst/>
              <a:rect l="l" t="t" r="r" b="b"/>
              <a:pathLst>
                <a:path w="1049" h="1144">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w="0">
              <a:noFill/>
            </a:ln>
          </p:spPr>
          <p:style>
            <a:lnRef idx="0"/>
            <a:fillRef idx="0"/>
            <a:effectRef idx="0"/>
            <a:fontRef idx="minor"/>
          </p:style>
        </p:sp>
        <p:sp>
          <p:nvSpPr>
            <p:cNvPr id="1767" name="Google Shape;1753;p51"/>
            <p:cNvSpPr/>
            <p:nvPr/>
          </p:nvSpPr>
          <p:spPr>
            <a:xfrm rot="9186600">
              <a:off x="292320" y="104760"/>
              <a:ext cx="56160" cy="61200"/>
            </a:xfrm>
            <a:custGeom>
              <a:avLst/>
              <a:gdLst/>
              <a:ahLst/>
              <a:rect l="l" t="t" r="r" b="b"/>
              <a:pathLst>
                <a:path w="1048" h="1144">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w="0">
              <a:noFill/>
            </a:ln>
          </p:spPr>
          <p:style>
            <a:lnRef idx="0"/>
            <a:fillRef idx="0"/>
            <a:effectRef idx="0"/>
            <a:fontRef idx="minor"/>
          </p:style>
        </p:sp>
        <p:sp>
          <p:nvSpPr>
            <p:cNvPr id="1768" name="Google Shape;1754;p51"/>
            <p:cNvSpPr/>
            <p:nvPr/>
          </p:nvSpPr>
          <p:spPr>
            <a:xfrm rot="9186600">
              <a:off x="398520" y="-152280"/>
              <a:ext cx="56160" cy="61200"/>
            </a:xfrm>
            <a:custGeom>
              <a:avLst/>
              <a:gdLst/>
              <a:ahLst/>
              <a:rect l="l" t="t" r="r" b="b"/>
              <a:pathLst>
                <a:path w="1048" h="1144">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w="0">
              <a:noFill/>
            </a:ln>
          </p:spPr>
          <p:style>
            <a:lnRef idx="0"/>
            <a:fillRef idx="0"/>
            <a:effectRef idx="0"/>
            <a:fontRef idx="minor"/>
          </p:style>
        </p:sp>
        <p:sp>
          <p:nvSpPr>
            <p:cNvPr id="1769" name="Google Shape;1755;p51"/>
            <p:cNvSpPr/>
            <p:nvPr/>
          </p:nvSpPr>
          <p:spPr>
            <a:xfrm rot="9186600">
              <a:off x="194040" y="-134280"/>
              <a:ext cx="65880" cy="52200"/>
            </a:xfrm>
            <a:custGeom>
              <a:avLst/>
              <a:gdLst/>
              <a:ahLst/>
              <a:rect l="l" t="t" r="r" b="b"/>
              <a:pathLst>
                <a:path w="1228" h="978">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w="0">
              <a:noFill/>
            </a:ln>
          </p:spPr>
          <p:style>
            <a:lnRef idx="0"/>
            <a:fillRef idx="0"/>
            <a:effectRef idx="0"/>
            <a:fontRef idx="minor"/>
          </p:style>
        </p:sp>
        <p:sp>
          <p:nvSpPr>
            <p:cNvPr id="1770" name="Google Shape;1756;p51"/>
            <p:cNvSpPr/>
            <p:nvPr/>
          </p:nvSpPr>
          <p:spPr>
            <a:xfrm rot="9186600">
              <a:off x="-60120" y="-370440"/>
              <a:ext cx="66240" cy="52200"/>
            </a:xfrm>
            <a:custGeom>
              <a:avLst/>
              <a:gdLst/>
              <a:ahLst/>
              <a:rect l="l" t="t" r="r" b="b"/>
              <a:pathLst>
                <a:path w="1239" h="977">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w="0">
              <a:noFill/>
            </a:ln>
          </p:spPr>
          <p:style>
            <a:lnRef idx="0"/>
            <a:fillRef idx="0"/>
            <a:effectRef idx="0"/>
            <a:fontRef idx="minor"/>
          </p:style>
        </p:sp>
        <p:sp>
          <p:nvSpPr>
            <p:cNvPr id="1771" name="Google Shape;1757;p51"/>
            <p:cNvSpPr/>
            <p:nvPr/>
          </p:nvSpPr>
          <p:spPr>
            <a:xfrm rot="9186600">
              <a:off x="343080" y="-25560"/>
              <a:ext cx="66240" cy="52200"/>
            </a:xfrm>
            <a:custGeom>
              <a:avLst/>
              <a:gdLst/>
              <a:ahLst/>
              <a:rect l="l" t="t" r="r" b="b"/>
              <a:pathLst>
                <a:path w="1239" h="977">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w="0">
              <a:noFill/>
            </a:ln>
          </p:spPr>
          <p:style>
            <a:lnRef idx="0"/>
            <a:fillRef idx="0"/>
            <a:effectRef idx="0"/>
            <a:fontRef idx="minor"/>
          </p:style>
        </p:sp>
        <p:sp>
          <p:nvSpPr>
            <p:cNvPr id="1772" name="Google Shape;1758;p51"/>
            <p:cNvSpPr/>
            <p:nvPr/>
          </p:nvSpPr>
          <p:spPr>
            <a:xfrm rot="9186600">
              <a:off x="243720" y="-15120"/>
              <a:ext cx="65880" cy="52200"/>
            </a:xfrm>
            <a:custGeom>
              <a:avLst/>
              <a:gdLst/>
              <a:ahLst/>
              <a:rect l="l" t="t" r="r" b="b"/>
              <a:pathLst>
                <a:path w="1227" h="978">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w="0">
              <a:noFill/>
            </a:ln>
          </p:spPr>
          <p:style>
            <a:lnRef idx="0"/>
            <a:fillRef idx="0"/>
            <a:effectRef idx="0"/>
            <a:fontRef idx="minor"/>
          </p:style>
        </p:sp>
        <p:sp>
          <p:nvSpPr>
            <p:cNvPr id="1773" name="Google Shape;1759;p51"/>
            <p:cNvSpPr/>
            <p:nvPr/>
          </p:nvSpPr>
          <p:spPr>
            <a:xfrm rot="9186600">
              <a:off x="-126720" y="-421920"/>
              <a:ext cx="36720" cy="40680"/>
            </a:xfrm>
            <a:custGeom>
              <a:avLst/>
              <a:gdLst/>
              <a:ahLst/>
              <a:rect l="l" t="t" r="r" b="b"/>
              <a:pathLst>
                <a:path w="691" h="763">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w="0">
              <a:noFill/>
            </a:ln>
          </p:spPr>
          <p:style>
            <a:lnRef idx="0"/>
            <a:fillRef idx="0"/>
            <a:effectRef idx="0"/>
            <a:fontRef idx="minor"/>
          </p:style>
        </p:sp>
        <p:sp>
          <p:nvSpPr>
            <p:cNvPr id="1774" name="Google Shape;1760;p51"/>
            <p:cNvSpPr/>
            <p:nvPr/>
          </p:nvSpPr>
          <p:spPr>
            <a:xfrm rot="9186600">
              <a:off x="485640" y="-211320"/>
              <a:ext cx="33120" cy="43200"/>
            </a:xfrm>
            <a:custGeom>
              <a:avLst/>
              <a:gdLst/>
              <a:ahLst/>
              <a:rect l="l" t="t" r="r" b="b"/>
              <a:pathLst>
                <a:path w="620" h="811">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1775" name="Google Shape;1761;p51"/>
            <p:cNvSpPr/>
            <p:nvPr/>
          </p:nvSpPr>
          <p:spPr>
            <a:xfrm rot="9186600">
              <a:off x="324000" y="-193680"/>
              <a:ext cx="33120" cy="432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776" name="Google Shape;1762;p51"/>
            <p:cNvSpPr/>
            <p:nvPr/>
          </p:nvSpPr>
          <p:spPr>
            <a:xfrm rot="9186600">
              <a:off x="405720" y="-297720"/>
              <a:ext cx="33120" cy="43200"/>
            </a:xfrm>
            <a:custGeom>
              <a:avLst/>
              <a:gdLst/>
              <a:ahLst/>
              <a:rect l="l" t="t" r="r" b="b"/>
              <a:pathLst>
                <a:path w="620" h="811">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w="0">
              <a:noFill/>
            </a:ln>
          </p:spPr>
          <p:style>
            <a:lnRef idx="0"/>
            <a:fillRef idx="0"/>
            <a:effectRef idx="0"/>
            <a:fontRef idx="minor"/>
          </p:style>
        </p:sp>
        <p:sp>
          <p:nvSpPr>
            <p:cNvPr id="1777" name="Google Shape;1763;p51"/>
            <p:cNvSpPr/>
            <p:nvPr/>
          </p:nvSpPr>
          <p:spPr>
            <a:xfrm rot="9186600">
              <a:off x="560160" y="-75240"/>
              <a:ext cx="65160" cy="88920"/>
            </a:xfrm>
            <a:custGeom>
              <a:avLst/>
              <a:gdLst/>
              <a:ahLst/>
              <a:rect l="l" t="t" r="r" b="b"/>
              <a:pathLst>
                <a:path w="1215" h="1655">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w="0">
              <a:noFill/>
            </a:ln>
          </p:spPr>
          <p:style>
            <a:lnRef idx="0"/>
            <a:fillRef idx="0"/>
            <a:effectRef idx="0"/>
            <a:fontRef idx="minor"/>
          </p:style>
        </p:sp>
        <p:sp>
          <p:nvSpPr>
            <p:cNvPr id="1778" name="Google Shape;1764;p51"/>
            <p:cNvSpPr/>
            <p:nvPr/>
          </p:nvSpPr>
          <p:spPr>
            <a:xfrm rot="9186600">
              <a:off x="621720" y="-258120"/>
              <a:ext cx="32400" cy="43200"/>
            </a:xfrm>
            <a:custGeom>
              <a:avLst/>
              <a:gdLst/>
              <a:ahLst/>
              <a:rect l="l" t="t" r="r" b="b"/>
              <a:pathLst>
                <a:path w="608" h="811">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w="0">
              <a:noFill/>
            </a:ln>
          </p:spPr>
          <p:style>
            <a:lnRef idx="0"/>
            <a:fillRef idx="0"/>
            <a:effectRef idx="0"/>
            <a:fontRef idx="minor"/>
          </p:style>
        </p:sp>
        <p:sp>
          <p:nvSpPr>
            <p:cNvPr id="1779" name="Google Shape;1765;p51"/>
            <p:cNvSpPr/>
            <p:nvPr/>
          </p:nvSpPr>
          <p:spPr>
            <a:xfrm rot="9186600">
              <a:off x="462240" y="106560"/>
              <a:ext cx="56160" cy="61200"/>
            </a:xfrm>
            <a:custGeom>
              <a:avLst/>
              <a:gdLst/>
              <a:ahLst/>
              <a:rect l="l" t="t" r="r" b="b"/>
              <a:pathLst>
                <a:path w="1048" h="1144">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w="0">
              <a:noFill/>
            </a:ln>
          </p:spPr>
          <p:style>
            <a:lnRef idx="0"/>
            <a:fillRef idx="0"/>
            <a:effectRef idx="0"/>
            <a:fontRef idx="minor"/>
          </p:style>
        </p:sp>
        <p:sp>
          <p:nvSpPr>
            <p:cNvPr id="1780" name="Google Shape;1766;p51"/>
            <p:cNvSpPr/>
            <p:nvPr/>
          </p:nvSpPr>
          <p:spPr>
            <a:xfrm rot="9186600">
              <a:off x="832320" y="108000"/>
              <a:ext cx="33120" cy="43200"/>
            </a:xfrm>
            <a:custGeom>
              <a:avLst/>
              <a:gdLst/>
              <a:ahLst/>
              <a:rect l="l" t="t" r="r" b="b"/>
              <a:pathLst>
                <a:path w="620" h="811">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781" name="Google Shape;1767;p51"/>
            <p:cNvSpPr/>
            <p:nvPr/>
          </p:nvSpPr>
          <p:spPr>
            <a:xfrm rot="9186600">
              <a:off x="865080" y="-119160"/>
              <a:ext cx="33120" cy="43200"/>
            </a:xfrm>
            <a:custGeom>
              <a:avLst/>
              <a:gdLst/>
              <a:ahLst/>
              <a:rect l="l" t="t" r="r" b="b"/>
              <a:pathLst>
                <a:path w="620" h="81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w="0">
              <a:noFill/>
            </a:ln>
          </p:spPr>
          <p:style>
            <a:lnRef idx="0"/>
            <a:fillRef idx="0"/>
            <a:effectRef idx="0"/>
            <a:fontRef idx="minor"/>
          </p:style>
        </p:sp>
        <p:sp>
          <p:nvSpPr>
            <p:cNvPr id="1782" name="Google Shape;1768;p51"/>
            <p:cNvSpPr/>
            <p:nvPr/>
          </p:nvSpPr>
          <p:spPr>
            <a:xfrm rot="9186600">
              <a:off x="885600" y="-296280"/>
              <a:ext cx="33120" cy="43200"/>
            </a:xfrm>
            <a:custGeom>
              <a:avLst/>
              <a:gdLst/>
              <a:ahLst/>
              <a:rect l="l" t="t" r="r" b="b"/>
              <a:pathLst>
                <a:path w="620" h="81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w="0">
              <a:noFill/>
            </a:ln>
          </p:spPr>
          <p:style>
            <a:lnRef idx="0"/>
            <a:fillRef idx="0"/>
            <a:effectRef idx="0"/>
            <a:fontRef idx="minor"/>
          </p:style>
        </p:sp>
        <p:sp>
          <p:nvSpPr>
            <p:cNvPr id="1783" name="Google Shape;1769;p51"/>
            <p:cNvSpPr/>
            <p:nvPr/>
          </p:nvSpPr>
          <p:spPr>
            <a:xfrm rot="9186600">
              <a:off x="-186120" y="-256680"/>
              <a:ext cx="33120" cy="26640"/>
            </a:xfrm>
            <a:custGeom>
              <a:avLst/>
              <a:gdLst/>
              <a:ahLst/>
              <a:rect l="l" t="t" r="r" b="b"/>
              <a:pathLst>
                <a:path w="620" h="501">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w="0">
              <a:noFill/>
            </a:ln>
          </p:spPr>
          <p:style>
            <a:lnRef idx="0"/>
            <a:fillRef idx="0"/>
            <a:effectRef idx="0"/>
            <a:fontRef idx="minor"/>
          </p:style>
        </p:sp>
        <p:sp>
          <p:nvSpPr>
            <p:cNvPr id="1784" name="Google Shape;1770;p51"/>
            <p:cNvSpPr/>
            <p:nvPr/>
          </p:nvSpPr>
          <p:spPr>
            <a:xfrm rot="9186600">
              <a:off x="660960" y="48600"/>
              <a:ext cx="32400" cy="43200"/>
            </a:xfrm>
            <a:custGeom>
              <a:avLst/>
              <a:gdLst/>
              <a:ahLst/>
              <a:rect l="l" t="t" r="r" b="b"/>
              <a:pathLst>
                <a:path w="608" h="811">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1785" name="Google Shape;1771;p51"/>
            <p:cNvSpPr/>
            <p:nvPr/>
          </p:nvSpPr>
          <p:spPr>
            <a:xfrm rot="9186600">
              <a:off x="925200" y="-232200"/>
              <a:ext cx="33120" cy="432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1786" name="Google Shape;1772;p51"/>
            <p:cNvSpPr/>
            <p:nvPr/>
          </p:nvSpPr>
          <p:spPr>
            <a:xfrm rot="9186600">
              <a:off x="1045440" y="-203760"/>
              <a:ext cx="15840" cy="18360"/>
            </a:xfrm>
            <a:custGeom>
              <a:avLst/>
              <a:gdLst/>
              <a:ahLst/>
              <a:rect l="l" t="t" r="r" b="b"/>
              <a:pathLst>
                <a:path w="299" h="347">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w="0">
              <a:noFill/>
            </a:ln>
          </p:spPr>
          <p:style>
            <a:lnRef idx="0"/>
            <a:fillRef idx="0"/>
            <a:effectRef idx="0"/>
            <a:fontRef idx="minor"/>
          </p:style>
        </p:sp>
        <p:sp>
          <p:nvSpPr>
            <p:cNvPr id="1787" name="Google Shape;1773;p51"/>
            <p:cNvSpPr/>
            <p:nvPr/>
          </p:nvSpPr>
          <p:spPr>
            <a:xfrm rot="9186600">
              <a:off x="662760" y="-93240"/>
              <a:ext cx="15840" cy="18360"/>
            </a:xfrm>
            <a:custGeom>
              <a:avLst/>
              <a:gdLst/>
              <a:ahLst/>
              <a:rect l="l" t="t" r="r" b="b"/>
              <a:pathLst>
                <a:path w="299" h="346">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w="0">
              <a:noFill/>
            </a:ln>
          </p:spPr>
          <p:style>
            <a:lnRef idx="0"/>
            <a:fillRef idx="0"/>
            <a:effectRef idx="0"/>
            <a:fontRef idx="minor"/>
          </p:style>
        </p:sp>
        <p:sp>
          <p:nvSpPr>
            <p:cNvPr id="1788" name="Google Shape;1774;p51"/>
            <p:cNvSpPr/>
            <p:nvPr/>
          </p:nvSpPr>
          <p:spPr>
            <a:xfrm rot="9186600">
              <a:off x="756360" y="-236520"/>
              <a:ext cx="16200" cy="18360"/>
            </a:xfrm>
            <a:custGeom>
              <a:avLst/>
              <a:gdLst/>
              <a:ahLst/>
              <a:rect l="l" t="t" r="r" b="b"/>
              <a:pathLst>
                <a:path w="310" h="346">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w="0">
              <a:noFill/>
            </a:ln>
          </p:spPr>
          <p:style>
            <a:lnRef idx="0"/>
            <a:fillRef idx="0"/>
            <a:effectRef idx="0"/>
            <a:fontRef idx="minor"/>
          </p:style>
        </p:sp>
        <p:sp>
          <p:nvSpPr>
            <p:cNvPr id="1789" name="Google Shape;1775;p51"/>
            <p:cNvSpPr/>
            <p:nvPr/>
          </p:nvSpPr>
          <p:spPr>
            <a:xfrm rot="9186600">
              <a:off x="161640" y="-426240"/>
              <a:ext cx="16200" cy="18360"/>
            </a:xfrm>
            <a:custGeom>
              <a:avLst/>
              <a:gdLst/>
              <a:ahLst/>
              <a:rect l="l" t="t" r="r" b="b"/>
              <a:pathLst>
                <a:path w="310" h="346">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w="0">
              <a:noFill/>
            </a:ln>
          </p:spPr>
          <p:style>
            <a:lnRef idx="0"/>
            <a:fillRef idx="0"/>
            <a:effectRef idx="0"/>
            <a:fontRef idx="minor"/>
          </p:style>
        </p:sp>
        <p:sp>
          <p:nvSpPr>
            <p:cNvPr id="1790" name="Google Shape;1776;p51"/>
            <p:cNvSpPr/>
            <p:nvPr/>
          </p:nvSpPr>
          <p:spPr>
            <a:xfrm rot="9186600">
              <a:off x="75240" y="118080"/>
              <a:ext cx="65160" cy="88920"/>
            </a:xfrm>
            <a:custGeom>
              <a:avLst/>
              <a:gdLst/>
              <a:ahLst/>
              <a:rect l="l" t="t" r="r" b="b"/>
              <a:pathLst>
                <a:path w="1215" h="1656">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w="0">
              <a:noFill/>
            </a:ln>
          </p:spPr>
          <p:style>
            <a:lnRef idx="0"/>
            <a:fillRef idx="0"/>
            <a:effectRef idx="0"/>
            <a:fontRef idx="minor"/>
          </p:style>
        </p:sp>
        <p:sp>
          <p:nvSpPr>
            <p:cNvPr id="1791" name="Google Shape;1777;p51"/>
            <p:cNvSpPr/>
            <p:nvPr/>
          </p:nvSpPr>
          <p:spPr>
            <a:xfrm rot="9186600">
              <a:off x="144360" y="232920"/>
              <a:ext cx="33120" cy="43200"/>
            </a:xfrm>
            <a:custGeom>
              <a:avLst/>
              <a:gdLst/>
              <a:ahLst/>
              <a:rect l="l" t="t" r="r" b="b"/>
              <a:pathLst>
                <a:path w="620" h="81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w="0">
              <a:noFill/>
            </a:ln>
          </p:spPr>
          <p:style>
            <a:lnRef idx="0"/>
            <a:fillRef idx="0"/>
            <a:effectRef idx="0"/>
            <a:fontRef idx="minor"/>
          </p:style>
        </p:sp>
        <p:sp>
          <p:nvSpPr>
            <p:cNvPr id="1792" name="Google Shape;1778;p51"/>
            <p:cNvSpPr/>
            <p:nvPr/>
          </p:nvSpPr>
          <p:spPr>
            <a:xfrm rot="9186600">
              <a:off x="315000" y="306360"/>
              <a:ext cx="16560" cy="18360"/>
            </a:xfrm>
            <a:custGeom>
              <a:avLst/>
              <a:gdLst/>
              <a:ahLst/>
              <a:rect l="l" t="t" r="r" b="b"/>
              <a:pathLst>
                <a:path w="311" h="346">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w="0">
              <a:noFill/>
            </a:ln>
          </p:spPr>
          <p:style>
            <a:lnRef idx="0"/>
            <a:fillRef idx="0"/>
            <a:effectRef idx="0"/>
            <a:fontRef idx="minor"/>
          </p:style>
        </p:sp>
        <p:sp>
          <p:nvSpPr>
            <p:cNvPr id="1793" name="Google Shape;1779;p51"/>
            <p:cNvSpPr/>
            <p:nvPr/>
          </p:nvSpPr>
          <p:spPr>
            <a:xfrm rot="9186600">
              <a:off x="435240" y="306360"/>
              <a:ext cx="33120" cy="43200"/>
            </a:xfrm>
            <a:custGeom>
              <a:avLst/>
              <a:gdLst/>
              <a:ahLst/>
              <a:rect l="l" t="t" r="r" b="b"/>
              <a:pathLst>
                <a:path w="621" h="81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w="0">
              <a:noFill/>
            </a:ln>
          </p:spPr>
          <p:style>
            <a:lnRef idx="0"/>
            <a:fillRef idx="0"/>
            <a:effectRef idx="0"/>
            <a:fontRef idx="minor"/>
          </p:style>
        </p:sp>
        <p:sp>
          <p:nvSpPr>
            <p:cNvPr id="1794" name="Google Shape;1780;p51"/>
            <p:cNvSpPr/>
            <p:nvPr/>
          </p:nvSpPr>
          <p:spPr>
            <a:xfrm rot="9186600">
              <a:off x="650520" y="232920"/>
              <a:ext cx="15840" cy="18360"/>
            </a:xfrm>
            <a:custGeom>
              <a:avLst/>
              <a:gdLst/>
              <a:ahLst/>
              <a:rect l="l" t="t" r="r" b="b"/>
              <a:pathLst>
                <a:path w="298" h="347">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w="0">
              <a:noFill/>
            </a:ln>
          </p:spPr>
          <p:style>
            <a:lnRef idx="0"/>
            <a:fillRef idx="0"/>
            <a:effectRef idx="0"/>
            <a:fontRef idx="minor"/>
          </p:style>
        </p:sp>
        <p:sp>
          <p:nvSpPr>
            <p:cNvPr id="1795" name="Google Shape;1781;p51"/>
            <p:cNvSpPr/>
            <p:nvPr/>
          </p:nvSpPr>
          <p:spPr>
            <a:xfrm rot="9186600">
              <a:off x="502560" y="461880"/>
              <a:ext cx="16560" cy="17640"/>
            </a:xfrm>
            <a:custGeom>
              <a:avLst/>
              <a:gdLst/>
              <a:ahLst/>
              <a:rect l="l" t="t" r="r" b="b"/>
              <a:pathLst>
                <a:path w="311" h="335">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796" name="Google Shape;1782;p51"/>
            <p:cNvSpPr/>
            <p:nvPr/>
          </p:nvSpPr>
          <p:spPr>
            <a:xfrm rot="9186600">
              <a:off x="544680" y="345960"/>
              <a:ext cx="33120" cy="432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797" name="Google Shape;1783;p51"/>
            <p:cNvSpPr/>
            <p:nvPr/>
          </p:nvSpPr>
          <p:spPr>
            <a:xfrm rot="9186600">
              <a:off x="905400" y="249840"/>
              <a:ext cx="33120" cy="43200"/>
            </a:xfrm>
            <a:custGeom>
              <a:avLst/>
              <a:gdLst/>
              <a:ahLst/>
              <a:rect l="l" t="t" r="r" b="b"/>
              <a:pathLst>
                <a:path w="620" h="811">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1798" name="Google Shape;1784;p51"/>
            <p:cNvSpPr/>
            <p:nvPr/>
          </p:nvSpPr>
          <p:spPr>
            <a:xfrm rot="9186600">
              <a:off x="804960" y="404640"/>
              <a:ext cx="15840" cy="18360"/>
            </a:xfrm>
            <a:custGeom>
              <a:avLst/>
              <a:gdLst/>
              <a:ahLst/>
              <a:rect l="l" t="t" r="r" b="b"/>
              <a:pathLst>
                <a:path w="298" h="346">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w="0">
              <a:noFill/>
            </a:ln>
          </p:spPr>
          <p:style>
            <a:lnRef idx="0"/>
            <a:fillRef idx="0"/>
            <a:effectRef idx="0"/>
            <a:fontRef idx="minor"/>
          </p:style>
        </p:sp>
        <p:sp>
          <p:nvSpPr>
            <p:cNvPr id="1799" name="Google Shape;1785;p51"/>
            <p:cNvSpPr/>
            <p:nvPr/>
          </p:nvSpPr>
          <p:spPr>
            <a:xfrm rot="9186600">
              <a:off x="745920" y="562680"/>
              <a:ext cx="15840" cy="18360"/>
            </a:xfrm>
            <a:custGeom>
              <a:avLst/>
              <a:gdLst/>
              <a:ahLst/>
              <a:rect l="l" t="t" r="r" b="b"/>
              <a:pathLst>
                <a:path w="299" h="346">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w="0">
              <a:noFill/>
            </a:ln>
          </p:spPr>
          <p:style>
            <a:lnRef idx="0"/>
            <a:fillRef idx="0"/>
            <a:effectRef idx="0"/>
            <a:fontRef idx="minor"/>
          </p:style>
        </p:sp>
        <p:sp>
          <p:nvSpPr>
            <p:cNvPr id="1800" name="Google Shape;1786;p51"/>
            <p:cNvSpPr/>
            <p:nvPr/>
          </p:nvSpPr>
          <p:spPr>
            <a:xfrm rot="9186600">
              <a:off x="923040" y="481320"/>
              <a:ext cx="15840" cy="18360"/>
            </a:xfrm>
            <a:custGeom>
              <a:avLst/>
              <a:gdLst/>
              <a:ahLst/>
              <a:rect l="l" t="t" r="r" b="b"/>
              <a:pathLst>
                <a:path w="298" h="346">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w="0">
              <a:noFill/>
            </a:ln>
          </p:spPr>
          <p:style>
            <a:lnRef idx="0"/>
            <a:fillRef idx="0"/>
            <a:effectRef idx="0"/>
            <a:fontRef idx="minor"/>
          </p:style>
        </p:sp>
        <p:sp>
          <p:nvSpPr>
            <p:cNvPr id="1801" name="Google Shape;1787;p51"/>
            <p:cNvSpPr/>
            <p:nvPr/>
          </p:nvSpPr>
          <p:spPr>
            <a:xfrm rot="9186600">
              <a:off x="308880" y="587520"/>
              <a:ext cx="15840" cy="18360"/>
            </a:xfrm>
            <a:custGeom>
              <a:avLst/>
              <a:gdLst/>
              <a:ahLst/>
              <a:rect l="l" t="t" r="r" b="b"/>
              <a:pathLst>
                <a:path w="298" h="346">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w="0">
              <a:noFill/>
            </a:ln>
          </p:spPr>
          <p:style>
            <a:lnRef idx="0"/>
            <a:fillRef idx="0"/>
            <a:effectRef idx="0"/>
            <a:fontRef idx="minor"/>
          </p:style>
        </p:sp>
        <p:sp>
          <p:nvSpPr>
            <p:cNvPr id="1802" name="Google Shape;1788;p51"/>
            <p:cNvSpPr/>
            <p:nvPr/>
          </p:nvSpPr>
          <p:spPr>
            <a:xfrm rot="9186600">
              <a:off x="243360" y="370080"/>
              <a:ext cx="33120" cy="43200"/>
            </a:xfrm>
            <a:custGeom>
              <a:avLst/>
              <a:gdLst/>
              <a:ahLst/>
              <a:rect l="l" t="t" r="r" b="b"/>
              <a:pathLst>
                <a:path w="620" h="811">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w="0">
              <a:noFill/>
            </a:ln>
          </p:spPr>
          <p:style>
            <a:lnRef idx="0"/>
            <a:fillRef idx="0"/>
            <a:effectRef idx="0"/>
            <a:fontRef idx="minor"/>
          </p:style>
        </p:sp>
        <p:sp>
          <p:nvSpPr>
            <p:cNvPr id="1803" name="Google Shape;1789;p51"/>
            <p:cNvSpPr/>
            <p:nvPr/>
          </p:nvSpPr>
          <p:spPr>
            <a:xfrm rot="9186600">
              <a:off x="-122760" y="182160"/>
              <a:ext cx="33120" cy="43200"/>
            </a:xfrm>
            <a:custGeom>
              <a:avLst/>
              <a:gdLst/>
              <a:ahLst/>
              <a:rect l="l" t="t" r="r" b="b"/>
              <a:pathLst>
                <a:path w="620" h="81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w="0">
              <a:noFill/>
            </a:ln>
          </p:spPr>
          <p:style>
            <a:lnRef idx="0"/>
            <a:fillRef idx="0"/>
            <a:effectRef idx="0"/>
            <a:fontRef idx="minor"/>
          </p:style>
        </p:sp>
        <p:sp>
          <p:nvSpPr>
            <p:cNvPr id="1804" name="Google Shape;1790;p51"/>
            <p:cNvSpPr/>
            <p:nvPr/>
          </p:nvSpPr>
          <p:spPr>
            <a:xfrm rot="9186600">
              <a:off x="-140040" y="282600"/>
              <a:ext cx="33120" cy="43200"/>
            </a:xfrm>
            <a:custGeom>
              <a:avLst/>
              <a:gdLst/>
              <a:ahLst/>
              <a:rect l="l" t="t" r="r" b="b"/>
              <a:pathLst>
                <a:path w="620" h="811">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1805" name="Google Shape;1791;p51"/>
            <p:cNvSpPr/>
            <p:nvPr/>
          </p:nvSpPr>
          <p:spPr>
            <a:xfrm rot="9186600">
              <a:off x="633600" y="422280"/>
              <a:ext cx="33120" cy="43200"/>
            </a:xfrm>
            <a:custGeom>
              <a:avLst/>
              <a:gdLst/>
              <a:ahLst/>
              <a:rect l="l" t="t" r="r" b="b"/>
              <a:pathLst>
                <a:path w="620" h="81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1806" name="Google Shape;1792;p51"/>
            <p:cNvSpPr/>
            <p:nvPr/>
          </p:nvSpPr>
          <p:spPr>
            <a:xfrm rot="9186600">
              <a:off x="223200" y="352800"/>
              <a:ext cx="33120" cy="43920"/>
            </a:xfrm>
            <a:custGeom>
              <a:avLst/>
              <a:gdLst/>
              <a:ahLst/>
              <a:rect l="l" t="t" r="r" b="b"/>
              <a:pathLst>
                <a:path w="620" h="822">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w="0">
              <a:noFill/>
            </a:ln>
          </p:spPr>
          <p:style>
            <a:lnRef idx="0"/>
            <a:fillRef idx="0"/>
            <a:effectRef idx="0"/>
            <a:fontRef idx="minor"/>
          </p:style>
        </p:sp>
        <p:sp>
          <p:nvSpPr>
            <p:cNvPr id="1807" name="Google Shape;1793;p51"/>
            <p:cNvSpPr/>
            <p:nvPr/>
          </p:nvSpPr>
          <p:spPr>
            <a:xfrm rot="9186600">
              <a:off x="-9720" y="324720"/>
              <a:ext cx="15840" cy="18360"/>
            </a:xfrm>
            <a:custGeom>
              <a:avLst/>
              <a:gdLst/>
              <a:ahLst/>
              <a:rect l="l" t="t" r="r" b="b"/>
              <a:pathLst>
                <a:path w="298" h="346">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w="0">
              <a:noFill/>
            </a:ln>
          </p:spPr>
          <p:style>
            <a:lnRef idx="0"/>
            <a:fillRef idx="0"/>
            <a:effectRef idx="0"/>
            <a:fontRef idx="minor"/>
          </p:style>
        </p:sp>
        <p:sp>
          <p:nvSpPr>
            <p:cNvPr id="1808" name="Google Shape;1794;p51"/>
            <p:cNvSpPr/>
            <p:nvPr/>
          </p:nvSpPr>
          <p:spPr>
            <a:xfrm rot="9186600">
              <a:off x="484200" y="588960"/>
              <a:ext cx="15840" cy="17640"/>
            </a:xfrm>
            <a:custGeom>
              <a:avLst/>
              <a:gdLst/>
              <a:ahLst/>
              <a:rect l="l" t="t" r="r" b="b"/>
              <a:pathLst>
                <a:path w="298" h="334">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w="0">
              <a:noFill/>
            </a:ln>
          </p:spPr>
          <p:style>
            <a:lnRef idx="0"/>
            <a:fillRef idx="0"/>
            <a:effectRef idx="0"/>
            <a:fontRef idx="minor"/>
          </p:style>
        </p:sp>
        <p:sp>
          <p:nvSpPr>
            <p:cNvPr id="1809" name="Google Shape;1795;p51"/>
            <p:cNvSpPr/>
            <p:nvPr/>
          </p:nvSpPr>
          <p:spPr>
            <a:xfrm rot="9186600">
              <a:off x="123840" y="494640"/>
              <a:ext cx="33120" cy="43200"/>
            </a:xfrm>
            <a:custGeom>
              <a:avLst/>
              <a:gdLst/>
              <a:ahLst/>
              <a:rect l="l" t="t" r="r" b="b"/>
              <a:pathLst>
                <a:path w="620" h="81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w="0">
              <a:noFill/>
            </a:ln>
          </p:spPr>
          <p:style>
            <a:lnRef idx="0"/>
            <a:fillRef idx="0"/>
            <a:effectRef idx="0"/>
            <a:fontRef idx="minor"/>
          </p:style>
        </p:sp>
        <p:sp>
          <p:nvSpPr>
            <p:cNvPr id="1810" name="Google Shape;1796;p51"/>
            <p:cNvSpPr/>
            <p:nvPr/>
          </p:nvSpPr>
          <p:spPr>
            <a:xfrm rot="9186600">
              <a:off x="-65160" y="446400"/>
              <a:ext cx="33120" cy="432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1811" name="Google Shape;1797;p51"/>
            <p:cNvSpPr/>
            <p:nvPr/>
          </p:nvSpPr>
          <p:spPr>
            <a:xfrm rot="9186600">
              <a:off x="-205920" y="30960"/>
              <a:ext cx="33120" cy="43200"/>
            </a:xfrm>
            <a:custGeom>
              <a:avLst/>
              <a:gdLst/>
              <a:ahLst/>
              <a:rect l="l" t="t" r="r" b="b"/>
              <a:pathLst>
                <a:path w="620" h="811">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w="0">
              <a:noFill/>
            </a:ln>
          </p:spPr>
          <p:style>
            <a:lnRef idx="0"/>
            <a:fillRef idx="0"/>
            <a:effectRef idx="0"/>
            <a:fontRef idx="minor"/>
          </p:style>
        </p:sp>
        <p:sp>
          <p:nvSpPr>
            <p:cNvPr id="1812" name="Google Shape;1798;p51"/>
            <p:cNvSpPr/>
            <p:nvPr/>
          </p:nvSpPr>
          <p:spPr>
            <a:xfrm rot="9186600">
              <a:off x="-27360" y="52560"/>
              <a:ext cx="33120" cy="43200"/>
            </a:xfrm>
            <a:custGeom>
              <a:avLst/>
              <a:gdLst/>
              <a:ahLst/>
              <a:rect l="l" t="t" r="r" b="b"/>
              <a:pathLst>
                <a:path w="620" h="811">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w="0">
              <a:noFill/>
            </a:ln>
          </p:spPr>
          <p:style>
            <a:lnRef idx="0"/>
            <a:fillRef idx="0"/>
            <a:effectRef idx="0"/>
            <a:fontRef idx="minor"/>
          </p:style>
        </p:sp>
        <p:sp>
          <p:nvSpPr>
            <p:cNvPr id="1813" name="Google Shape;1799;p51"/>
            <p:cNvSpPr/>
            <p:nvPr/>
          </p:nvSpPr>
          <p:spPr>
            <a:xfrm rot="9186600">
              <a:off x="77760" y="-104400"/>
              <a:ext cx="65160" cy="88200"/>
            </a:xfrm>
            <a:custGeom>
              <a:avLst/>
              <a:gdLst/>
              <a:ahLst/>
              <a:rect l="l" t="t" r="r" b="b"/>
              <a:pathLst>
                <a:path w="1215" h="1644">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w="0">
              <a:noFill/>
            </a:ln>
          </p:spPr>
          <p:style>
            <a:lnRef idx="0"/>
            <a:fillRef idx="0"/>
            <a:effectRef idx="0"/>
            <a:fontRef idx="minor"/>
          </p:style>
        </p:sp>
        <p:sp>
          <p:nvSpPr>
            <p:cNvPr id="1814" name="Google Shape;1800;p51"/>
            <p:cNvSpPr/>
            <p:nvPr/>
          </p:nvSpPr>
          <p:spPr>
            <a:xfrm rot="9186600">
              <a:off x="-165240" y="-165240"/>
              <a:ext cx="65160" cy="88920"/>
            </a:xfrm>
            <a:custGeom>
              <a:avLst/>
              <a:gdLst/>
              <a:ahLst/>
              <a:rect l="l" t="t" r="r" b="b"/>
              <a:pathLst>
                <a:path w="1216" h="1656">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w="0">
              <a:noFill/>
            </a:ln>
          </p:spPr>
          <p:style>
            <a:lnRef idx="0"/>
            <a:fillRef idx="0"/>
            <a:effectRef idx="0"/>
            <a:fontRef idx="minor"/>
          </p:style>
        </p:sp>
        <p:sp>
          <p:nvSpPr>
            <p:cNvPr id="1815" name="Google Shape;1801;p51"/>
            <p:cNvSpPr/>
            <p:nvPr/>
          </p:nvSpPr>
          <p:spPr>
            <a:xfrm rot="9186600">
              <a:off x="-266400" y="411120"/>
              <a:ext cx="15840" cy="17640"/>
            </a:xfrm>
            <a:custGeom>
              <a:avLst/>
              <a:gdLst/>
              <a:ahLst/>
              <a:rect l="l" t="t" r="r" b="b"/>
              <a:pathLst>
                <a:path w="299" h="334">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w="0">
              <a:noFill/>
            </a:ln>
          </p:spPr>
          <p:style>
            <a:lnRef idx="0"/>
            <a:fillRef idx="0"/>
            <a:effectRef idx="0"/>
            <a:fontRef idx="minor"/>
          </p:style>
        </p:sp>
        <p:sp>
          <p:nvSpPr>
            <p:cNvPr id="1816" name="Google Shape;1802;p51"/>
            <p:cNvSpPr/>
            <p:nvPr/>
          </p:nvSpPr>
          <p:spPr>
            <a:xfrm rot="9186600">
              <a:off x="-209160" y="522720"/>
              <a:ext cx="15840" cy="18360"/>
            </a:xfrm>
            <a:custGeom>
              <a:avLst/>
              <a:gdLst/>
              <a:ahLst/>
              <a:rect l="l" t="t" r="r" b="b"/>
              <a:pathLst>
                <a:path w="299" h="347">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w="0">
              <a:noFill/>
            </a:ln>
          </p:spPr>
          <p:style>
            <a:lnRef idx="0"/>
            <a:fillRef idx="0"/>
            <a:effectRef idx="0"/>
            <a:fontRef idx="minor"/>
          </p:style>
        </p:sp>
        <p:sp>
          <p:nvSpPr>
            <p:cNvPr id="1817" name="Google Shape;1803;p51"/>
            <p:cNvSpPr/>
            <p:nvPr/>
          </p:nvSpPr>
          <p:spPr>
            <a:xfrm rot="9186600">
              <a:off x="-294480" y="70560"/>
              <a:ext cx="15840" cy="18360"/>
            </a:xfrm>
            <a:custGeom>
              <a:avLst/>
              <a:gdLst/>
              <a:ahLst/>
              <a:rect l="l" t="t" r="r" b="b"/>
              <a:pathLst>
                <a:path w="299" h="346">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w="0">
              <a:noFill/>
            </a:ln>
          </p:spPr>
          <p:style>
            <a:lnRef idx="0"/>
            <a:fillRef idx="0"/>
            <a:effectRef idx="0"/>
            <a:fontRef idx="minor"/>
          </p:style>
        </p:sp>
        <p:sp>
          <p:nvSpPr>
            <p:cNvPr id="1818" name="Google Shape;1804;p51"/>
            <p:cNvSpPr/>
            <p:nvPr/>
          </p:nvSpPr>
          <p:spPr>
            <a:xfrm rot="9186600">
              <a:off x="-140040" y="-19440"/>
              <a:ext cx="16560" cy="17640"/>
            </a:xfrm>
            <a:custGeom>
              <a:avLst/>
              <a:gdLst/>
              <a:ahLst/>
              <a:rect l="l" t="t" r="r" b="b"/>
              <a:pathLst>
                <a:path w="311" h="334">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1819" name="Google Shape;1805;p51"/>
            <p:cNvSpPr/>
            <p:nvPr/>
          </p:nvSpPr>
          <p:spPr>
            <a:xfrm rot="9186600">
              <a:off x="-212040" y="200520"/>
              <a:ext cx="15840" cy="18360"/>
            </a:xfrm>
            <a:custGeom>
              <a:avLst/>
              <a:gdLst/>
              <a:ahLst/>
              <a:rect l="l" t="t" r="r" b="b"/>
              <a:pathLst>
                <a:path w="299" h="346">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w="0">
              <a:noFill/>
            </a:ln>
          </p:spPr>
          <p:style>
            <a:lnRef idx="0"/>
            <a:fillRef idx="0"/>
            <a:effectRef idx="0"/>
            <a:fontRef idx="minor"/>
          </p:style>
        </p:sp>
        <p:sp>
          <p:nvSpPr>
            <p:cNvPr id="1820" name="Google Shape;1806;p51"/>
            <p:cNvSpPr/>
            <p:nvPr/>
          </p:nvSpPr>
          <p:spPr>
            <a:xfrm rot="9186600">
              <a:off x="7200" y="-499680"/>
              <a:ext cx="42120" cy="36720"/>
            </a:xfrm>
            <a:custGeom>
              <a:avLst/>
              <a:gdLst/>
              <a:ahLst/>
              <a:rect l="l" t="t" r="r" b="b"/>
              <a:pathLst>
                <a:path w="787" h="691">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w="0">
              <a:noFill/>
            </a:ln>
          </p:spPr>
          <p:style>
            <a:lnRef idx="0"/>
            <a:fillRef idx="0"/>
            <a:effectRef idx="0"/>
            <a:fontRef idx="minor"/>
          </p:style>
        </p:sp>
        <p:sp>
          <p:nvSpPr>
            <p:cNvPr id="1821" name="Google Shape;1807;p51"/>
            <p:cNvSpPr/>
            <p:nvPr/>
          </p:nvSpPr>
          <p:spPr>
            <a:xfrm rot="9186600">
              <a:off x="222840" y="-395640"/>
              <a:ext cx="15840" cy="17640"/>
            </a:xfrm>
            <a:custGeom>
              <a:avLst/>
              <a:gdLst/>
              <a:ahLst/>
              <a:rect l="l" t="t" r="r" b="b"/>
              <a:pathLst>
                <a:path w="298" h="334">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w="0">
              <a:noFill/>
            </a:ln>
          </p:spPr>
          <p:style>
            <a:lnRef idx="0"/>
            <a:fillRef idx="0"/>
            <a:effectRef idx="0"/>
            <a:fontRef idx="minor"/>
          </p:style>
        </p:sp>
        <p:sp>
          <p:nvSpPr>
            <p:cNvPr id="1822" name="Google Shape;1808;p51"/>
            <p:cNvSpPr/>
            <p:nvPr/>
          </p:nvSpPr>
          <p:spPr>
            <a:xfrm rot="9186600">
              <a:off x="495360" y="-403200"/>
              <a:ext cx="15120" cy="17640"/>
            </a:xfrm>
            <a:custGeom>
              <a:avLst/>
              <a:gdLst/>
              <a:ahLst/>
              <a:rect l="l" t="t" r="r" b="b"/>
              <a:pathLst>
                <a:path w="287" h="334">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w="0">
              <a:noFill/>
            </a:ln>
          </p:spPr>
          <p:style>
            <a:lnRef idx="0"/>
            <a:fillRef idx="0"/>
            <a:effectRef idx="0"/>
            <a:fontRef idx="minor"/>
          </p:style>
        </p:sp>
        <p:sp>
          <p:nvSpPr>
            <p:cNvPr id="1823" name="Google Shape;1809;p51"/>
            <p:cNvSpPr/>
            <p:nvPr/>
          </p:nvSpPr>
          <p:spPr>
            <a:xfrm rot="9186600">
              <a:off x="366120" y="-397440"/>
              <a:ext cx="42120" cy="36720"/>
            </a:xfrm>
            <a:custGeom>
              <a:avLst/>
              <a:gdLst/>
              <a:ahLst/>
              <a:rect l="l" t="t" r="r" b="b"/>
              <a:pathLst>
                <a:path w="787" h="691">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w="0">
              <a:noFill/>
            </a:ln>
          </p:spPr>
          <p:style>
            <a:lnRef idx="0"/>
            <a:fillRef idx="0"/>
            <a:effectRef idx="0"/>
            <a:fontRef idx="minor"/>
          </p:style>
        </p:sp>
        <p:sp>
          <p:nvSpPr>
            <p:cNvPr id="1824" name="Google Shape;1810;p51"/>
            <p:cNvSpPr/>
            <p:nvPr/>
          </p:nvSpPr>
          <p:spPr>
            <a:xfrm rot="9186600">
              <a:off x="82440" y="-640080"/>
              <a:ext cx="42120" cy="36360"/>
            </a:xfrm>
            <a:custGeom>
              <a:avLst/>
              <a:gdLst/>
              <a:ahLst/>
              <a:rect l="l" t="t" r="r" b="b"/>
              <a:pathLst>
                <a:path w="787" h="68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w="0">
              <a:noFill/>
            </a:ln>
          </p:spPr>
          <p:style>
            <a:lnRef idx="0"/>
            <a:fillRef idx="0"/>
            <a:effectRef idx="0"/>
            <a:fontRef idx="minor"/>
          </p:style>
        </p:sp>
        <p:sp>
          <p:nvSpPr>
            <p:cNvPr id="1825" name="Google Shape;1811;p51"/>
            <p:cNvSpPr/>
            <p:nvPr/>
          </p:nvSpPr>
          <p:spPr>
            <a:xfrm rot="9186600">
              <a:off x="277200" y="-620640"/>
              <a:ext cx="15120" cy="18360"/>
            </a:xfrm>
            <a:custGeom>
              <a:avLst/>
              <a:gdLst/>
              <a:ahLst/>
              <a:rect l="l" t="t" r="r" b="b"/>
              <a:pathLst>
                <a:path w="287" h="347">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w="0">
              <a:noFill/>
            </a:ln>
          </p:spPr>
          <p:style>
            <a:lnRef idx="0"/>
            <a:fillRef idx="0"/>
            <a:effectRef idx="0"/>
            <a:fontRef idx="minor"/>
          </p:style>
        </p:sp>
        <p:sp>
          <p:nvSpPr>
            <p:cNvPr id="1826" name="Google Shape;1812;p51"/>
            <p:cNvSpPr/>
            <p:nvPr/>
          </p:nvSpPr>
          <p:spPr>
            <a:xfrm rot="9186600">
              <a:off x="440640" y="-661320"/>
              <a:ext cx="15120" cy="18360"/>
            </a:xfrm>
            <a:custGeom>
              <a:avLst/>
              <a:gdLst/>
              <a:ahLst/>
              <a:rect l="l" t="t" r="r" b="b"/>
              <a:pathLst>
                <a:path w="287" h="346">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827" name="Google Shape;1813;p51"/>
            <p:cNvSpPr/>
            <p:nvPr/>
          </p:nvSpPr>
          <p:spPr>
            <a:xfrm rot="9186600">
              <a:off x="273600" y="-761400"/>
              <a:ext cx="15120" cy="18360"/>
            </a:xfrm>
            <a:custGeom>
              <a:avLst/>
              <a:gdLst/>
              <a:ahLst/>
              <a:rect l="l" t="t" r="r" b="b"/>
              <a:pathLst>
                <a:path w="287" h="346">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1828" name="Google Shape;1814;p51"/>
            <p:cNvSpPr/>
            <p:nvPr/>
          </p:nvSpPr>
          <p:spPr>
            <a:xfrm rot="9186600">
              <a:off x="709200" y="-314640"/>
              <a:ext cx="15120" cy="17640"/>
            </a:xfrm>
            <a:custGeom>
              <a:avLst/>
              <a:gdLst/>
              <a:ahLst/>
              <a:rect l="l" t="t" r="r" b="b"/>
              <a:pathLst>
                <a:path w="286" h="334">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w="0">
              <a:noFill/>
            </a:ln>
          </p:spPr>
          <p:style>
            <a:lnRef idx="0"/>
            <a:fillRef idx="0"/>
            <a:effectRef idx="0"/>
            <a:fontRef idx="minor"/>
          </p:style>
        </p:sp>
        <p:sp>
          <p:nvSpPr>
            <p:cNvPr id="1829" name="Google Shape;1815;p51"/>
            <p:cNvSpPr/>
            <p:nvPr/>
          </p:nvSpPr>
          <p:spPr>
            <a:xfrm rot="9186600">
              <a:off x="378360" y="-514440"/>
              <a:ext cx="42120" cy="37080"/>
            </a:xfrm>
            <a:custGeom>
              <a:avLst/>
              <a:gdLst/>
              <a:ahLst/>
              <a:rect l="l" t="t" r="r" b="b"/>
              <a:pathLst>
                <a:path w="786" h="692">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w="0">
              <a:noFill/>
            </a:ln>
          </p:spPr>
          <p:style>
            <a:lnRef idx="0"/>
            <a:fillRef idx="0"/>
            <a:effectRef idx="0"/>
            <a:fontRef idx="minor"/>
          </p:style>
        </p:sp>
        <p:sp>
          <p:nvSpPr>
            <p:cNvPr id="1830" name="Google Shape;1816;p51"/>
            <p:cNvSpPr/>
            <p:nvPr/>
          </p:nvSpPr>
          <p:spPr>
            <a:xfrm rot="9186600">
              <a:off x="610200" y="-460440"/>
              <a:ext cx="15840" cy="18360"/>
            </a:xfrm>
            <a:custGeom>
              <a:avLst/>
              <a:gdLst/>
              <a:ahLst/>
              <a:rect l="l" t="t" r="r" b="b"/>
              <a:pathLst>
                <a:path w="299" h="346">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w="0">
              <a:noFill/>
            </a:ln>
          </p:spPr>
          <p:style>
            <a:lnRef idx="0"/>
            <a:fillRef idx="0"/>
            <a:effectRef idx="0"/>
            <a:fontRef idx="minor"/>
          </p:style>
        </p:sp>
        <p:sp>
          <p:nvSpPr>
            <p:cNvPr id="1831" name="Google Shape;1817;p51"/>
            <p:cNvSpPr/>
            <p:nvPr/>
          </p:nvSpPr>
          <p:spPr>
            <a:xfrm rot="9186600">
              <a:off x="1023480" y="-21240"/>
              <a:ext cx="15120" cy="18360"/>
            </a:xfrm>
            <a:custGeom>
              <a:avLst/>
              <a:gdLst/>
              <a:ahLst/>
              <a:rect l="l" t="t" r="r" b="b"/>
              <a:pathLst>
                <a:path w="287" h="346">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w="0">
              <a:noFill/>
            </a:ln>
          </p:spPr>
          <p:style>
            <a:lnRef idx="0"/>
            <a:fillRef idx="0"/>
            <a:effectRef idx="0"/>
            <a:fontRef idx="minor"/>
          </p:style>
        </p:sp>
        <p:sp>
          <p:nvSpPr>
            <p:cNvPr id="1832" name="Google Shape;1818;p51"/>
            <p:cNvSpPr/>
            <p:nvPr/>
          </p:nvSpPr>
          <p:spPr>
            <a:xfrm rot="9186600">
              <a:off x="792000" y="0"/>
              <a:ext cx="15840" cy="18360"/>
            </a:xfrm>
            <a:custGeom>
              <a:avLst/>
              <a:gdLst/>
              <a:ahLst/>
              <a:rect l="l" t="t" r="r" b="b"/>
              <a:pathLst>
                <a:path w="298" h="347">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w="0">
              <a:noFill/>
            </a:ln>
          </p:spPr>
          <p:style>
            <a:lnRef idx="0"/>
            <a:fillRef idx="0"/>
            <a:effectRef idx="0"/>
            <a:fontRef idx="minor"/>
          </p:style>
        </p:sp>
        <p:sp>
          <p:nvSpPr>
            <p:cNvPr id="1833" name="Google Shape;1819;p51"/>
            <p:cNvSpPr/>
            <p:nvPr/>
          </p:nvSpPr>
          <p:spPr>
            <a:xfrm rot="9186600">
              <a:off x="777600" y="246960"/>
              <a:ext cx="15120" cy="18360"/>
            </a:xfrm>
            <a:custGeom>
              <a:avLst/>
              <a:gdLst/>
              <a:ahLst/>
              <a:rect l="l" t="t" r="r" b="b"/>
              <a:pathLst>
                <a:path w="287" h="346">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w="0">
              <a:noFill/>
            </a:ln>
          </p:spPr>
          <p:style>
            <a:lnRef idx="0"/>
            <a:fillRef idx="0"/>
            <a:effectRef idx="0"/>
            <a:fontRef idx="minor"/>
          </p:style>
        </p:sp>
        <p:sp>
          <p:nvSpPr>
            <p:cNvPr id="1834" name="Google Shape;1820;p51"/>
            <p:cNvSpPr/>
            <p:nvPr/>
          </p:nvSpPr>
          <p:spPr>
            <a:xfrm rot="9186600">
              <a:off x="1131480" y="145800"/>
              <a:ext cx="15840" cy="17640"/>
            </a:xfrm>
            <a:custGeom>
              <a:avLst/>
              <a:gdLst/>
              <a:ahLst/>
              <a:rect l="l" t="t" r="r" b="b"/>
              <a:pathLst>
                <a:path w="299" h="334">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w="0">
              <a:noFill/>
            </a:ln>
          </p:spPr>
          <p:style>
            <a:lnRef idx="0"/>
            <a:fillRef idx="0"/>
            <a:effectRef idx="0"/>
            <a:fontRef idx="minor"/>
          </p:style>
        </p:sp>
        <p:sp>
          <p:nvSpPr>
            <p:cNvPr id="1835" name="Google Shape;1821;p51"/>
            <p:cNvSpPr/>
            <p:nvPr/>
          </p:nvSpPr>
          <p:spPr>
            <a:xfrm rot="9186600">
              <a:off x="758160" y="-496080"/>
              <a:ext cx="15120" cy="17640"/>
            </a:xfrm>
            <a:custGeom>
              <a:avLst/>
              <a:gdLst/>
              <a:ahLst/>
              <a:rect l="l" t="t" r="r" b="b"/>
              <a:pathLst>
                <a:path w="287" h="335">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w="0">
              <a:noFill/>
            </a:ln>
          </p:spPr>
          <p:style>
            <a:lnRef idx="0"/>
            <a:fillRef idx="0"/>
            <a:effectRef idx="0"/>
            <a:fontRef idx="minor"/>
          </p:style>
        </p:sp>
        <p:sp>
          <p:nvSpPr>
            <p:cNvPr id="1836" name="Google Shape;1822;p51"/>
            <p:cNvSpPr/>
            <p:nvPr/>
          </p:nvSpPr>
          <p:spPr>
            <a:xfrm rot="9186600">
              <a:off x="986040" y="113400"/>
              <a:ext cx="15120" cy="18360"/>
            </a:xfrm>
            <a:custGeom>
              <a:avLst/>
              <a:gdLst/>
              <a:ahLst/>
              <a:rect l="l" t="t" r="r" b="b"/>
              <a:pathLst>
                <a:path w="287" h="346">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w="0">
              <a:noFill/>
            </a:ln>
          </p:spPr>
          <p:style>
            <a:lnRef idx="0"/>
            <a:fillRef idx="0"/>
            <a:effectRef idx="0"/>
            <a:fontRef idx="minor"/>
          </p:style>
        </p:sp>
        <p:sp>
          <p:nvSpPr>
            <p:cNvPr id="1837" name="Google Shape;1823;p51"/>
            <p:cNvSpPr/>
            <p:nvPr/>
          </p:nvSpPr>
          <p:spPr>
            <a:xfrm rot="9186600">
              <a:off x="1020960" y="332280"/>
              <a:ext cx="15840" cy="17640"/>
            </a:xfrm>
            <a:custGeom>
              <a:avLst/>
              <a:gdLst/>
              <a:ahLst/>
              <a:rect l="l" t="t" r="r" b="b"/>
              <a:pathLst>
                <a:path w="299" h="334">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w="0">
              <a:noFill/>
            </a:ln>
          </p:spPr>
          <p:style>
            <a:lnRef idx="0"/>
            <a:fillRef idx="0"/>
            <a:effectRef idx="0"/>
            <a:fontRef idx="minor"/>
          </p:style>
        </p:sp>
        <p:sp>
          <p:nvSpPr>
            <p:cNvPr id="1838" name="Google Shape;1824;p51"/>
            <p:cNvSpPr/>
            <p:nvPr/>
          </p:nvSpPr>
          <p:spPr>
            <a:xfrm rot="9186600">
              <a:off x="-293040" y="32400"/>
              <a:ext cx="48960" cy="63720"/>
            </a:xfrm>
            <a:custGeom>
              <a:avLst/>
              <a:gdLst/>
              <a:ahLst/>
              <a:rect l="l" t="t" r="r" b="b"/>
              <a:pathLst>
                <a:path w="918" h="1192">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w="0">
              <a:noFill/>
            </a:ln>
          </p:spPr>
          <p:style>
            <a:lnRef idx="0"/>
            <a:fillRef idx="0"/>
            <a:effectRef idx="0"/>
            <a:fontRef idx="minor"/>
          </p:style>
        </p:sp>
        <p:sp>
          <p:nvSpPr>
            <p:cNvPr id="1839" name="Google Shape;1825;p51"/>
            <p:cNvSpPr/>
            <p:nvPr/>
          </p:nvSpPr>
          <p:spPr>
            <a:xfrm rot="9186600">
              <a:off x="-143640" y="60840"/>
              <a:ext cx="57600" cy="52920"/>
            </a:xfrm>
            <a:custGeom>
              <a:avLst/>
              <a:gdLst/>
              <a:ahLst/>
              <a:rect l="l" t="t" r="r" b="b"/>
              <a:pathLst>
                <a:path w="1073" h="99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w="0">
              <a:noFill/>
            </a:ln>
          </p:spPr>
          <p:style>
            <a:lnRef idx="0"/>
            <a:fillRef idx="0"/>
            <a:effectRef idx="0"/>
            <a:fontRef idx="minor"/>
          </p:style>
        </p:sp>
        <p:sp>
          <p:nvSpPr>
            <p:cNvPr id="1840" name="Google Shape;1826;p51"/>
            <p:cNvSpPr/>
            <p:nvPr/>
          </p:nvSpPr>
          <p:spPr>
            <a:xfrm rot="9186600">
              <a:off x="109800" y="236880"/>
              <a:ext cx="28440" cy="26640"/>
            </a:xfrm>
            <a:custGeom>
              <a:avLst/>
              <a:gdLst/>
              <a:ahLst/>
              <a:rect l="l" t="t" r="r" b="b"/>
              <a:pathLst>
                <a:path w="537" h="501">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w="0">
              <a:noFill/>
            </a:ln>
          </p:spPr>
          <p:style>
            <a:lnRef idx="0"/>
            <a:fillRef idx="0"/>
            <a:effectRef idx="0"/>
            <a:fontRef idx="minor"/>
          </p:style>
        </p:sp>
        <p:sp>
          <p:nvSpPr>
            <p:cNvPr id="1841" name="Google Shape;1827;p51"/>
            <p:cNvSpPr/>
            <p:nvPr/>
          </p:nvSpPr>
          <p:spPr>
            <a:xfrm rot="9186600">
              <a:off x="-277560" y="156240"/>
              <a:ext cx="49680" cy="63720"/>
            </a:xfrm>
            <a:custGeom>
              <a:avLst/>
              <a:gdLst/>
              <a:ahLst/>
              <a:rect l="l" t="t" r="r" b="b"/>
              <a:pathLst>
                <a:path w="930" h="1192">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w="0">
              <a:noFill/>
            </a:ln>
          </p:spPr>
          <p:style>
            <a:lnRef idx="0"/>
            <a:fillRef idx="0"/>
            <a:effectRef idx="0"/>
            <a:fontRef idx="minor"/>
          </p:style>
        </p:sp>
        <p:sp>
          <p:nvSpPr>
            <p:cNvPr id="1842" name="Google Shape;1828;p51"/>
            <p:cNvSpPr/>
            <p:nvPr/>
          </p:nvSpPr>
          <p:spPr>
            <a:xfrm rot="9186600">
              <a:off x="-218160" y="-81000"/>
              <a:ext cx="48960" cy="63720"/>
            </a:xfrm>
            <a:custGeom>
              <a:avLst/>
              <a:gdLst/>
              <a:ahLst/>
              <a:rect l="l" t="t" r="r" b="b"/>
              <a:pathLst>
                <a:path w="918" h="1192">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w="0">
              <a:noFill/>
            </a:ln>
          </p:spPr>
          <p:style>
            <a:lnRef idx="0"/>
            <a:fillRef idx="0"/>
            <a:effectRef idx="0"/>
            <a:fontRef idx="minor"/>
          </p:style>
        </p:sp>
        <p:sp>
          <p:nvSpPr>
            <p:cNvPr id="1843" name="Google Shape;1829;p51"/>
            <p:cNvSpPr/>
            <p:nvPr/>
          </p:nvSpPr>
          <p:spPr>
            <a:xfrm rot="9186600">
              <a:off x="-397080" y="-70560"/>
              <a:ext cx="48960" cy="63720"/>
            </a:xfrm>
            <a:custGeom>
              <a:avLst/>
              <a:gdLst/>
              <a:ahLst/>
              <a:rect l="l" t="t" r="r" b="b"/>
              <a:pathLst>
                <a:path w="918" h="1191">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844" name="Google Shape;1830;p51"/>
            <p:cNvSpPr/>
            <p:nvPr/>
          </p:nvSpPr>
          <p:spPr>
            <a:xfrm rot="9186600">
              <a:off x="-383400" y="422640"/>
              <a:ext cx="48960" cy="63720"/>
            </a:xfrm>
            <a:custGeom>
              <a:avLst/>
              <a:gdLst/>
              <a:ahLst/>
              <a:rect l="l" t="t" r="r" b="b"/>
              <a:pathLst>
                <a:path w="918" h="1192">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w="0">
              <a:noFill/>
            </a:ln>
          </p:spPr>
          <p:style>
            <a:lnRef idx="0"/>
            <a:fillRef idx="0"/>
            <a:effectRef idx="0"/>
            <a:fontRef idx="minor"/>
          </p:style>
        </p:sp>
        <p:sp>
          <p:nvSpPr>
            <p:cNvPr id="1845" name="Google Shape;1831;p51"/>
            <p:cNvSpPr/>
            <p:nvPr/>
          </p:nvSpPr>
          <p:spPr>
            <a:xfrm rot="9186600">
              <a:off x="-133200" y="300600"/>
              <a:ext cx="48960" cy="63720"/>
            </a:xfrm>
            <a:custGeom>
              <a:avLst/>
              <a:gdLst/>
              <a:ahLst/>
              <a:rect l="l" t="t" r="r" b="b"/>
              <a:pathLst>
                <a:path w="918" h="1191">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1846" name="Google Shape;1832;p51"/>
            <p:cNvSpPr/>
            <p:nvPr/>
          </p:nvSpPr>
          <p:spPr>
            <a:xfrm rot="9186600">
              <a:off x="-301680" y="186120"/>
              <a:ext cx="57600" cy="52920"/>
            </a:xfrm>
            <a:custGeom>
              <a:avLst/>
              <a:gdLst/>
              <a:ahLst/>
              <a:rect l="l" t="t" r="r" b="b"/>
              <a:pathLst>
                <a:path w="1073" h="99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w="0">
              <a:noFill/>
            </a:ln>
          </p:spPr>
          <p:style>
            <a:lnRef idx="0"/>
            <a:fillRef idx="0"/>
            <a:effectRef idx="0"/>
            <a:fontRef idx="minor"/>
          </p:style>
        </p:sp>
        <p:sp>
          <p:nvSpPr>
            <p:cNvPr id="1847" name="Google Shape;1833;p51"/>
            <p:cNvSpPr/>
            <p:nvPr/>
          </p:nvSpPr>
          <p:spPr>
            <a:xfrm rot="9186600">
              <a:off x="-334800" y="-158400"/>
              <a:ext cx="56880" cy="52920"/>
            </a:xfrm>
            <a:custGeom>
              <a:avLst/>
              <a:gdLst/>
              <a:ahLst/>
              <a:rect l="l" t="t" r="r" b="b"/>
              <a:pathLst>
                <a:path w="1060" h="989">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w="0">
              <a:noFill/>
            </a:ln>
          </p:spPr>
          <p:style>
            <a:lnRef idx="0"/>
            <a:fillRef idx="0"/>
            <a:effectRef idx="0"/>
            <a:fontRef idx="minor"/>
          </p:style>
        </p:sp>
        <p:sp>
          <p:nvSpPr>
            <p:cNvPr id="1848" name="Google Shape;1834;p51"/>
            <p:cNvSpPr/>
            <p:nvPr/>
          </p:nvSpPr>
          <p:spPr>
            <a:xfrm rot="9186600">
              <a:off x="-262800" y="366120"/>
              <a:ext cx="57600" cy="53640"/>
            </a:xfrm>
            <a:custGeom>
              <a:avLst/>
              <a:gdLst/>
              <a:ahLst/>
              <a:rect l="l" t="t" r="r" b="b"/>
              <a:pathLst>
                <a:path w="1073" h="1001">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w="0">
              <a:noFill/>
            </a:ln>
          </p:spPr>
          <p:style>
            <a:lnRef idx="0"/>
            <a:fillRef idx="0"/>
            <a:effectRef idx="0"/>
            <a:fontRef idx="minor"/>
          </p:style>
        </p:sp>
        <p:sp>
          <p:nvSpPr>
            <p:cNvPr id="1849" name="Google Shape;1835;p51"/>
            <p:cNvSpPr/>
            <p:nvPr/>
          </p:nvSpPr>
          <p:spPr>
            <a:xfrm rot="9186600">
              <a:off x="-343800" y="308160"/>
              <a:ext cx="57240" cy="53640"/>
            </a:xfrm>
            <a:custGeom>
              <a:avLst/>
              <a:gdLst/>
              <a:ahLst/>
              <a:rect l="l" t="t" r="r" b="b"/>
              <a:pathLst>
                <a:path w="1072" h="1001">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w="0">
              <a:noFill/>
            </a:ln>
          </p:spPr>
          <p:style>
            <a:lnRef idx="0"/>
            <a:fillRef idx="0"/>
            <a:effectRef idx="0"/>
            <a:fontRef idx="minor"/>
          </p:style>
        </p:sp>
        <p:sp>
          <p:nvSpPr>
            <p:cNvPr id="1850" name="Google Shape;1836;p51"/>
            <p:cNvSpPr/>
            <p:nvPr/>
          </p:nvSpPr>
          <p:spPr>
            <a:xfrm rot="9186600">
              <a:off x="-339840" y="-252720"/>
              <a:ext cx="33840" cy="43200"/>
            </a:xfrm>
            <a:custGeom>
              <a:avLst/>
              <a:gdLst/>
              <a:ahLst/>
              <a:rect l="l" t="t" r="r" b="b"/>
              <a:pathLst>
                <a:path w="632" h="811">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w="0">
              <a:noFill/>
            </a:ln>
          </p:spPr>
          <p:style>
            <a:lnRef idx="0"/>
            <a:fillRef idx="0"/>
            <a:effectRef idx="0"/>
            <a:fontRef idx="minor"/>
          </p:style>
        </p:sp>
        <p:sp>
          <p:nvSpPr>
            <p:cNvPr id="1851" name="Google Shape;1837;p51"/>
            <p:cNvSpPr/>
            <p:nvPr/>
          </p:nvSpPr>
          <p:spPr>
            <a:xfrm rot="9186600">
              <a:off x="-26280" y="316440"/>
              <a:ext cx="38880" cy="36720"/>
            </a:xfrm>
            <a:custGeom>
              <a:avLst/>
              <a:gdLst/>
              <a:ahLst/>
              <a:rect l="l" t="t" r="r" b="b"/>
              <a:pathLst>
                <a:path w="727" h="691">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w="0">
              <a:noFill/>
            </a:ln>
          </p:spPr>
          <p:style>
            <a:lnRef idx="0"/>
            <a:fillRef idx="0"/>
            <a:effectRef idx="0"/>
            <a:fontRef idx="minor"/>
          </p:style>
        </p:sp>
        <p:sp>
          <p:nvSpPr>
            <p:cNvPr id="1852" name="Google Shape;1838;p51"/>
            <p:cNvSpPr/>
            <p:nvPr/>
          </p:nvSpPr>
          <p:spPr>
            <a:xfrm rot="9186600">
              <a:off x="-158400" y="222480"/>
              <a:ext cx="38160" cy="37440"/>
            </a:xfrm>
            <a:custGeom>
              <a:avLst/>
              <a:gdLst/>
              <a:ahLst/>
              <a:rect l="l" t="t" r="r" b="b"/>
              <a:pathLst>
                <a:path w="716" h="703">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w="0">
              <a:noFill/>
            </a:ln>
          </p:spPr>
          <p:style>
            <a:lnRef idx="0"/>
            <a:fillRef idx="0"/>
            <a:effectRef idx="0"/>
            <a:fontRef idx="minor"/>
          </p:style>
        </p:sp>
        <p:sp>
          <p:nvSpPr>
            <p:cNvPr id="1853" name="Google Shape;1839;p51"/>
            <p:cNvSpPr/>
            <p:nvPr/>
          </p:nvSpPr>
          <p:spPr>
            <a:xfrm rot="9186600">
              <a:off x="-28800" y="199080"/>
              <a:ext cx="38160" cy="37080"/>
            </a:xfrm>
            <a:custGeom>
              <a:avLst/>
              <a:gdLst/>
              <a:ahLst/>
              <a:rect l="l" t="t" r="r" b="b"/>
              <a:pathLst>
                <a:path w="715" h="692">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854" name="Google Shape;1840;p51"/>
            <p:cNvSpPr/>
            <p:nvPr/>
          </p:nvSpPr>
          <p:spPr>
            <a:xfrm rot="9186600">
              <a:off x="-83160" y="476280"/>
              <a:ext cx="79920" cy="77760"/>
            </a:xfrm>
            <a:custGeom>
              <a:avLst/>
              <a:gdLst/>
              <a:ahLst/>
              <a:rect l="l" t="t" r="r" b="b"/>
              <a:pathLst>
                <a:path w="1489" h="1453">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w="0">
              <a:noFill/>
            </a:ln>
          </p:spPr>
          <p:style>
            <a:lnRef idx="0"/>
            <a:fillRef idx="0"/>
            <a:effectRef idx="0"/>
            <a:fontRef idx="minor"/>
          </p:style>
        </p:sp>
        <p:sp>
          <p:nvSpPr>
            <p:cNvPr id="1855" name="Google Shape;1841;p51"/>
            <p:cNvSpPr/>
            <p:nvPr/>
          </p:nvSpPr>
          <p:spPr>
            <a:xfrm rot="9186600">
              <a:off x="105120" y="372240"/>
              <a:ext cx="38880" cy="36720"/>
            </a:xfrm>
            <a:custGeom>
              <a:avLst/>
              <a:gdLst/>
              <a:ahLst/>
              <a:rect l="l" t="t" r="r" b="b"/>
              <a:pathLst>
                <a:path w="727" h="691">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w="0">
              <a:noFill/>
            </a:ln>
          </p:spPr>
          <p:style>
            <a:lnRef idx="0"/>
            <a:fillRef idx="0"/>
            <a:effectRef idx="0"/>
            <a:fontRef idx="minor"/>
          </p:style>
        </p:sp>
        <p:sp>
          <p:nvSpPr>
            <p:cNvPr id="1856" name="Google Shape;1842;p51"/>
            <p:cNvSpPr/>
            <p:nvPr/>
          </p:nvSpPr>
          <p:spPr>
            <a:xfrm rot="9186600">
              <a:off x="-257400" y="536400"/>
              <a:ext cx="48960" cy="63720"/>
            </a:xfrm>
            <a:custGeom>
              <a:avLst/>
              <a:gdLst/>
              <a:ahLst/>
              <a:rect l="l" t="t" r="r" b="b"/>
              <a:pathLst>
                <a:path w="918" h="1192">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w="0">
              <a:noFill/>
            </a:ln>
          </p:spPr>
          <p:style>
            <a:lnRef idx="0"/>
            <a:fillRef idx="0"/>
            <a:effectRef idx="0"/>
            <a:fontRef idx="minor"/>
          </p:style>
        </p:sp>
        <p:sp>
          <p:nvSpPr>
            <p:cNvPr id="1857" name="Google Shape;1843;p51"/>
            <p:cNvSpPr/>
            <p:nvPr/>
          </p:nvSpPr>
          <p:spPr>
            <a:xfrm rot="9186600">
              <a:off x="20160" y="785520"/>
              <a:ext cx="38880" cy="37080"/>
            </a:xfrm>
            <a:custGeom>
              <a:avLst/>
              <a:gdLst/>
              <a:ahLst/>
              <a:rect l="l" t="t" r="r" b="b"/>
              <a:pathLst>
                <a:path w="727" h="692">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w="0">
              <a:noFill/>
            </a:ln>
          </p:spPr>
          <p:style>
            <a:lnRef idx="0"/>
            <a:fillRef idx="0"/>
            <a:effectRef idx="0"/>
            <a:fontRef idx="minor"/>
          </p:style>
        </p:sp>
        <p:sp>
          <p:nvSpPr>
            <p:cNvPr id="1858" name="Google Shape;1844;p51"/>
            <p:cNvSpPr/>
            <p:nvPr/>
          </p:nvSpPr>
          <p:spPr>
            <a:xfrm rot="9186600">
              <a:off x="195480" y="637920"/>
              <a:ext cx="38880" cy="37080"/>
            </a:xfrm>
            <a:custGeom>
              <a:avLst/>
              <a:gdLst/>
              <a:ahLst/>
              <a:rect l="l" t="t" r="r" b="b"/>
              <a:pathLst>
                <a:path w="727" h="692">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859" name="Google Shape;1845;p51"/>
            <p:cNvSpPr/>
            <p:nvPr/>
          </p:nvSpPr>
          <p:spPr>
            <a:xfrm rot="9186600">
              <a:off x="327960" y="519840"/>
              <a:ext cx="38880" cy="3672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w="0">
              <a:noFill/>
            </a:ln>
          </p:spPr>
          <p:style>
            <a:lnRef idx="0"/>
            <a:fillRef idx="0"/>
            <a:effectRef idx="0"/>
            <a:fontRef idx="minor"/>
          </p:style>
        </p:sp>
        <p:sp>
          <p:nvSpPr>
            <p:cNvPr id="1860" name="Google Shape;1846;p51"/>
            <p:cNvSpPr/>
            <p:nvPr/>
          </p:nvSpPr>
          <p:spPr>
            <a:xfrm rot="9186600">
              <a:off x="-492120" y="-165240"/>
              <a:ext cx="29160" cy="27360"/>
            </a:xfrm>
            <a:custGeom>
              <a:avLst/>
              <a:gdLst/>
              <a:ahLst/>
              <a:rect l="l" t="t" r="r" b="b"/>
              <a:pathLst>
                <a:path w="548" h="513">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w="0">
              <a:noFill/>
            </a:ln>
          </p:spPr>
          <p:style>
            <a:lnRef idx="0"/>
            <a:fillRef idx="0"/>
            <a:effectRef idx="0"/>
            <a:fontRef idx="minor"/>
          </p:style>
        </p:sp>
        <p:sp>
          <p:nvSpPr>
            <p:cNvPr id="1861" name="Google Shape;1847;p51"/>
            <p:cNvSpPr/>
            <p:nvPr/>
          </p:nvSpPr>
          <p:spPr>
            <a:xfrm rot="9186600">
              <a:off x="-69120" y="627840"/>
              <a:ext cx="38880" cy="3672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w="0">
              <a:noFill/>
            </a:ln>
          </p:spPr>
          <p:style>
            <a:lnRef idx="0"/>
            <a:fillRef idx="0"/>
            <a:effectRef idx="0"/>
            <a:fontRef idx="minor"/>
          </p:style>
        </p:sp>
        <p:sp>
          <p:nvSpPr>
            <p:cNvPr id="1862" name="Google Shape;1848;p51"/>
            <p:cNvSpPr/>
            <p:nvPr/>
          </p:nvSpPr>
          <p:spPr>
            <a:xfrm rot="9186600">
              <a:off x="315720" y="593280"/>
              <a:ext cx="38880" cy="37440"/>
            </a:xfrm>
            <a:custGeom>
              <a:avLst/>
              <a:gdLst/>
              <a:ahLst/>
              <a:rect l="l" t="t" r="r" b="b"/>
              <a:pathLst>
                <a:path w="727" h="703">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w="0">
              <a:noFill/>
            </a:ln>
          </p:spPr>
          <p:style>
            <a:lnRef idx="0"/>
            <a:fillRef idx="0"/>
            <a:effectRef idx="0"/>
            <a:fontRef idx="minor"/>
          </p:style>
        </p:sp>
        <p:sp>
          <p:nvSpPr>
            <p:cNvPr id="1863" name="Google Shape;1849;p51"/>
            <p:cNvSpPr/>
            <p:nvPr/>
          </p:nvSpPr>
          <p:spPr>
            <a:xfrm rot="9186600">
              <a:off x="399600" y="686880"/>
              <a:ext cx="14400" cy="18360"/>
            </a:xfrm>
            <a:custGeom>
              <a:avLst/>
              <a:gdLst/>
              <a:ahLst/>
              <a:rect l="l" t="t" r="r" b="b"/>
              <a:pathLst>
                <a:path w="275" h="346">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w="0">
              <a:noFill/>
            </a:ln>
          </p:spPr>
          <p:style>
            <a:lnRef idx="0"/>
            <a:fillRef idx="0"/>
            <a:effectRef idx="0"/>
            <a:fontRef idx="minor"/>
          </p:style>
        </p:sp>
        <p:sp>
          <p:nvSpPr>
            <p:cNvPr id="1864" name="Google Shape;1850;p51"/>
            <p:cNvSpPr/>
            <p:nvPr/>
          </p:nvSpPr>
          <p:spPr>
            <a:xfrm rot="9186600">
              <a:off x="39960" y="515160"/>
              <a:ext cx="14400" cy="18360"/>
            </a:xfrm>
            <a:custGeom>
              <a:avLst/>
              <a:gdLst/>
              <a:ahLst/>
              <a:rect l="l" t="t" r="r" b="b"/>
              <a:pathLst>
                <a:path w="275" h="346">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865" name="Google Shape;1851;p51"/>
            <p:cNvSpPr/>
            <p:nvPr/>
          </p:nvSpPr>
          <p:spPr>
            <a:xfrm rot="9186600">
              <a:off x="205920" y="470160"/>
              <a:ext cx="14400" cy="19080"/>
            </a:xfrm>
            <a:custGeom>
              <a:avLst/>
              <a:gdLst/>
              <a:ahLst/>
              <a:rect l="l" t="t" r="r" b="b"/>
              <a:pathLst>
                <a:path w="275" h="358">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w="0">
              <a:noFill/>
            </a:ln>
          </p:spPr>
          <p:style>
            <a:lnRef idx="0"/>
            <a:fillRef idx="0"/>
            <a:effectRef idx="0"/>
            <a:fontRef idx="minor"/>
          </p:style>
        </p:sp>
        <p:sp>
          <p:nvSpPr>
            <p:cNvPr id="1866" name="Google Shape;1852;p51"/>
            <p:cNvSpPr/>
            <p:nvPr/>
          </p:nvSpPr>
          <p:spPr>
            <a:xfrm rot="9186600">
              <a:off x="-112680" y="-66240"/>
              <a:ext cx="14400" cy="19080"/>
            </a:xfrm>
            <a:custGeom>
              <a:avLst/>
              <a:gdLst/>
              <a:ahLst/>
              <a:rect l="l" t="t" r="r" b="b"/>
              <a:pathLst>
                <a:path w="275" h="358">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w="0">
              <a:noFill/>
            </a:ln>
          </p:spPr>
          <p:style>
            <a:lnRef idx="0"/>
            <a:fillRef idx="0"/>
            <a:effectRef idx="0"/>
            <a:fontRef idx="minor"/>
          </p:style>
        </p:sp>
        <p:sp>
          <p:nvSpPr>
            <p:cNvPr id="1867" name="Google Shape;1853;p51"/>
            <p:cNvSpPr/>
            <p:nvPr/>
          </p:nvSpPr>
          <p:spPr>
            <a:xfrm rot="9186600">
              <a:off x="-574560" y="298440"/>
              <a:ext cx="79920" cy="76680"/>
            </a:xfrm>
            <a:custGeom>
              <a:avLst/>
              <a:gdLst/>
              <a:ahLst/>
              <a:rect l="l" t="t" r="r" b="b"/>
              <a:pathLst>
                <a:path w="1489" h="143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w="0">
              <a:noFill/>
            </a:ln>
          </p:spPr>
          <p:style>
            <a:lnRef idx="0"/>
            <a:fillRef idx="0"/>
            <a:effectRef idx="0"/>
            <a:fontRef idx="minor"/>
          </p:style>
        </p:sp>
        <p:sp>
          <p:nvSpPr>
            <p:cNvPr id="1868" name="Google Shape;1854;p51"/>
            <p:cNvSpPr/>
            <p:nvPr/>
          </p:nvSpPr>
          <p:spPr>
            <a:xfrm rot="9186600">
              <a:off x="-577080" y="422640"/>
              <a:ext cx="38880" cy="37080"/>
            </a:xfrm>
            <a:custGeom>
              <a:avLst/>
              <a:gdLst/>
              <a:ahLst/>
              <a:rect l="l" t="t" r="r" b="b"/>
              <a:pathLst>
                <a:path w="727" h="692">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869" name="Google Shape;1855;p51"/>
            <p:cNvSpPr/>
            <p:nvPr/>
          </p:nvSpPr>
          <p:spPr>
            <a:xfrm rot="9186600">
              <a:off x="-484560" y="582840"/>
              <a:ext cx="14400" cy="19080"/>
            </a:xfrm>
            <a:custGeom>
              <a:avLst/>
              <a:gdLst/>
              <a:ahLst/>
              <a:rect l="l" t="t" r="r" b="b"/>
              <a:pathLst>
                <a:path w="275" h="358">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w="0">
              <a:noFill/>
            </a:ln>
          </p:spPr>
          <p:style>
            <a:lnRef idx="0"/>
            <a:fillRef idx="0"/>
            <a:effectRef idx="0"/>
            <a:fontRef idx="minor"/>
          </p:style>
        </p:sp>
        <p:sp>
          <p:nvSpPr>
            <p:cNvPr id="1870" name="Google Shape;1856;p51"/>
            <p:cNvSpPr/>
            <p:nvPr/>
          </p:nvSpPr>
          <p:spPr>
            <a:xfrm rot="9186600">
              <a:off x="-408600" y="670320"/>
              <a:ext cx="38880" cy="36720"/>
            </a:xfrm>
            <a:custGeom>
              <a:avLst/>
              <a:gdLst/>
              <a:ahLst/>
              <a:rect l="l" t="t" r="r" b="b"/>
              <a:pathLst>
                <a:path w="728" h="691">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871" name="Google Shape;1857;p51"/>
            <p:cNvSpPr/>
            <p:nvPr/>
          </p:nvSpPr>
          <p:spPr>
            <a:xfrm rot="9186600">
              <a:off x="-185040" y="751320"/>
              <a:ext cx="14400" cy="18360"/>
            </a:xfrm>
            <a:custGeom>
              <a:avLst/>
              <a:gdLst/>
              <a:ahLst/>
              <a:rect l="l" t="t" r="r" b="b"/>
              <a:pathLst>
                <a:path w="275" h="346">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w="0">
              <a:noFill/>
            </a:ln>
          </p:spPr>
          <p:style>
            <a:lnRef idx="0"/>
            <a:fillRef idx="0"/>
            <a:effectRef idx="0"/>
            <a:fontRef idx="minor"/>
          </p:style>
        </p:sp>
        <p:sp>
          <p:nvSpPr>
            <p:cNvPr id="1872" name="Google Shape;1858;p51"/>
            <p:cNvSpPr/>
            <p:nvPr/>
          </p:nvSpPr>
          <p:spPr>
            <a:xfrm rot="9186600">
              <a:off x="-447480" y="823320"/>
              <a:ext cx="14400" cy="19080"/>
            </a:xfrm>
            <a:custGeom>
              <a:avLst/>
              <a:gdLst/>
              <a:ahLst/>
              <a:rect l="l" t="t" r="r" b="b"/>
              <a:pathLst>
                <a:path w="275" h="358">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w="0">
              <a:noFill/>
            </a:ln>
          </p:spPr>
          <p:style>
            <a:lnRef idx="0"/>
            <a:fillRef idx="0"/>
            <a:effectRef idx="0"/>
            <a:fontRef idx="minor"/>
          </p:style>
        </p:sp>
        <p:sp>
          <p:nvSpPr>
            <p:cNvPr id="1873" name="Google Shape;1859;p51"/>
            <p:cNvSpPr/>
            <p:nvPr/>
          </p:nvSpPr>
          <p:spPr>
            <a:xfrm rot="9186600">
              <a:off x="-352800" y="773280"/>
              <a:ext cx="38880" cy="36720"/>
            </a:xfrm>
            <a:custGeom>
              <a:avLst/>
              <a:gdLst/>
              <a:ahLst/>
              <a:rect l="l" t="t" r="r" b="b"/>
              <a:pathLst>
                <a:path w="727" h="691">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w="0">
              <a:noFill/>
            </a:ln>
          </p:spPr>
          <p:style>
            <a:lnRef idx="0"/>
            <a:fillRef idx="0"/>
            <a:effectRef idx="0"/>
            <a:fontRef idx="minor"/>
          </p:style>
        </p:sp>
        <p:sp>
          <p:nvSpPr>
            <p:cNvPr id="1874" name="Google Shape;1860;p51"/>
            <p:cNvSpPr/>
            <p:nvPr/>
          </p:nvSpPr>
          <p:spPr>
            <a:xfrm rot="9186600">
              <a:off x="-19800" y="940680"/>
              <a:ext cx="38880" cy="36720"/>
            </a:xfrm>
            <a:custGeom>
              <a:avLst/>
              <a:gdLst/>
              <a:ahLst/>
              <a:rect l="l" t="t" r="r" b="b"/>
              <a:pathLst>
                <a:path w="727" h="691">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1875" name="Google Shape;1861;p51"/>
            <p:cNvSpPr/>
            <p:nvPr/>
          </p:nvSpPr>
          <p:spPr>
            <a:xfrm rot="9186600">
              <a:off x="-184320" y="982440"/>
              <a:ext cx="14400" cy="18360"/>
            </a:xfrm>
            <a:custGeom>
              <a:avLst/>
              <a:gdLst/>
              <a:ahLst/>
              <a:rect l="l" t="t" r="r" b="b"/>
              <a:pathLst>
                <a:path w="275" h="346">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876" name="Google Shape;1862;p51"/>
            <p:cNvSpPr/>
            <p:nvPr/>
          </p:nvSpPr>
          <p:spPr>
            <a:xfrm rot="9186600">
              <a:off x="-333000" y="1060560"/>
              <a:ext cx="14400" cy="19080"/>
            </a:xfrm>
            <a:custGeom>
              <a:avLst/>
              <a:gdLst/>
              <a:ahLst/>
              <a:rect l="l" t="t" r="r" b="b"/>
              <a:pathLst>
                <a:path w="274" h="358">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w="0">
              <a:noFill/>
            </a:ln>
          </p:spPr>
          <p:style>
            <a:lnRef idx="0"/>
            <a:fillRef idx="0"/>
            <a:effectRef idx="0"/>
            <a:fontRef idx="minor"/>
          </p:style>
        </p:sp>
        <p:sp>
          <p:nvSpPr>
            <p:cNvPr id="1877" name="Google Shape;1863;p51"/>
            <p:cNvSpPr/>
            <p:nvPr/>
          </p:nvSpPr>
          <p:spPr>
            <a:xfrm rot="9186600">
              <a:off x="-146160" y="1117800"/>
              <a:ext cx="14400" cy="19080"/>
            </a:xfrm>
            <a:custGeom>
              <a:avLst/>
              <a:gdLst/>
              <a:ahLst/>
              <a:rect l="l" t="t" r="r" b="b"/>
              <a:pathLst>
                <a:path w="275" h="358">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878" name="Google Shape;1864;p51"/>
            <p:cNvSpPr/>
            <p:nvPr/>
          </p:nvSpPr>
          <p:spPr>
            <a:xfrm rot="9186600">
              <a:off x="-676800" y="789120"/>
              <a:ext cx="14400" cy="18360"/>
            </a:xfrm>
            <a:custGeom>
              <a:avLst/>
              <a:gdLst/>
              <a:ahLst/>
              <a:rect l="l" t="t" r="r" b="b"/>
              <a:pathLst>
                <a:path w="275" h="346">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w="0">
              <a:noFill/>
            </a:ln>
          </p:spPr>
          <p:style>
            <a:lnRef idx="0"/>
            <a:fillRef idx="0"/>
            <a:effectRef idx="0"/>
            <a:fontRef idx="minor"/>
          </p:style>
        </p:sp>
        <p:sp>
          <p:nvSpPr>
            <p:cNvPr id="1879" name="Google Shape;1865;p51"/>
            <p:cNvSpPr/>
            <p:nvPr/>
          </p:nvSpPr>
          <p:spPr>
            <a:xfrm rot="9186600">
              <a:off x="-594360" y="590400"/>
              <a:ext cx="38880" cy="37080"/>
            </a:xfrm>
            <a:custGeom>
              <a:avLst/>
              <a:gdLst/>
              <a:ahLst/>
              <a:rect l="l" t="t" r="r" b="b"/>
              <a:pathLst>
                <a:path w="728" h="692">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w="0">
              <a:noFill/>
            </a:ln>
          </p:spPr>
          <p:style>
            <a:lnRef idx="0"/>
            <a:fillRef idx="0"/>
            <a:effectRef idx="0"/>
            <a:fontRef idx="minor"/>
          </p:style>
        </p:sp>
        <p:sp>
          <p:nvSpPr>
            <p:cNvPr id="1880" name="Google Shape;1866;p51"/>
            <p:cNvSpPr/>
            <p:nvPr/>
          </p:nvSpPr>
          <p:spPr>
            <a:xfrm rot="9186600">
              <a:off x="-742680" y="207000"/>
              <a:ext cx="38160" cy="37080"/>
            </a:xfrm>
            <a:custGeom>
              <a:avLst/>
              <a:gdLst/>
              <a:ahLst/>
              <a:rect l="l" t="t" r="r" b="b"/>
              <a:pathLst>
                <a:path w="716" h="692">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1881" name="Google Shape;1867;p51"/>
            <p:cNvSpPr/>
            <p:nvPr/>
          </p:nvSpPr>
          <p:spPr>
            <a:xfrm rot="9186600">
              <a:off x="-822960" y="269640"/>
              <a:ext cx="38880" cy="37080"/>
            </a:xfrm>
            <a:custGeom>
              <a:avLst/>
              <a:gdLst/>
              <a:ahLst/>
              <a:rect l="l" t="t" r="r" b="b"/>
              <a:pathLst>
                <a:path w="727" h="692">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w="0">
              <a:noFill/>
            </a:ln>
          </p:spPr>
          <p:style>
            <a:lnRef idx="0"/>
            <a:fillRef idx="0"/>
            <a:effectRef idx="0"/>
            <a:fontRef idx="minor"/>
          </p:style>
        </p:sp>
        <p:sp>
          <p:nvSpPr>
            <p:cNvPr id="1882" name="Google Shape;1868;p51"/>
            <p:cNvSpPr/>
            <p:nvPr/>
          </p:nvSpPr>
          <p:spPr>
            <a:xfrm rot="9186600">
              <a:off x="-336240" y="888840"/>
              <a:ext cx="38160" cy="37440"/>
            </a:xfrm>
            <a:custGeom>
              <a:avLst/>
              <a:gdLst/>
              <a:ahLst/>
              <a:rect l="l" t="t" r="r" b="b"/>
              <a:pathLst>
                <a:path w="715" h="703">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w="0">
              <a:noFill/>
            </a:ln>
          </p:spPr>
          <p:style>
            <a:lnRef idx="0"/>
            <a:fillRef idx="0"/>
            <a:effectRef idx="0"/>
            <a:fontRef idx="minor"/>
          </p:style>
        </p:sp>
        <p:sp>
          <p:nvSpPr>
            <p:cNvPr id="1883" name="Google Shape;1869;p51"/>
            <p:cNvSpPr/>
            <p:nvPr/>
          </p:nvSpPr>
          <p:spPr>
            <a:xfrm rot="9186600">
              <a:off x="-597240" y="564480"/>
              <a:ext cx="38160" cy="37440"/>
            </a:xfrm>
            <a:custGeom>
              <a:avLst/>
              <a:gdLst/>
              <a:ahLst/>
              <a:rect l="l" t="t" r="r" b="b"/>
              <a:pathLst>
                <a:path w="715" h="704">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w="0">
              <a:noFill/>
            </a:ln>
          </p:spPr>
          <p:style>
            <a:lnRef idx="0"/>
            <a:fillRef idx="0"/>
            <a:effectRef idx="0"/>
            <a:fontRef idx="minor"/>
          </p:style>
        </p:sp>
        <p:sp>
          <p:nvSpPr>
            <p:cNvPr id="1884" name="Google Shape;1870;p51"/>
            <p:cNvSpPr/>
            <p:nvPr/>
          </p:nvSpPr>
          <p:spPr>
            <a:xfrm rot="9186600">
              <a:off x="-739800" y="380880"/>
              <a:ext cx="14400" cy="18360"/>
            </a:xfrm>
            <a:custGeom>
              <a:avLst/>
              <a:gdLst/>
              <a:ahLst/>
              <a:rect l="l" t="t" r="r" b="b"/>
              <a:pathLst>
                <a:path w="275" h="346">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w="0">
              <a:noFill/>
            </a:ln>
          </p:spPr>
          <p:style>
            <a:lnRef idx="0"/>
            <a:fillRef idx="0"/>
            <a:effectRef idx="0"/>
            <a:fontRef idx="minor"/>
          </p:style>
        </p:sp>
        <p:sp>
          <p:nvSpPr>
            <p:cNvPr id="1885" name="Google Shape;1871;p51"/>
            <p:cNvSpPr/>
            <p:nvPr/>
          </p:nvSpPr>
          <p:spPr>
            <a:xfrm rot="9186600">
              <a:off x="-545760" y="906120"/>
              <a:ext cx="14400" cy="19080"/>
            </a:xfrm>
            <a:custGeom>
              <a:avLst/>
              <a:gdLst/>
              <a:ahLst/>
              <a:rect l="l" t="t" r="r" b="b"/>
              <a:pathLst>
                <a:path w="275" h="358">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w="0">
              <a:noFill/>
            </a:ln>
          </p:spPr>
          <p:style>
            <a:lnRef idx="0"/>
            <a:fillRef idx="0"/>
            <a:effectRef idx="0"/>
            <a:fontRef idx="minor"/>
          </p:style>
        </p:sp>
        <p:sp>
          <p:nvSpPr>
            <p:cNvPr id="1886" name="Google Shape;1872;p51"/>
            <p:cNvSpPr/>
            <p:nvPr/>
          </p:nvSpPr>
          <p:spPr>
            <a:xfrm rot="9186600">
              <a:off x="-766440" y="604080"/>
              <a:ext cx="38880" cy="37440"/>
            </a:xfrm>
            <a:custGeom>
              <a:avLst/>
              <a:gdLst/>
              <a:ahLst/>
              <a:rect l="l" t="t" r="r" b="b"/>
              <a:pathLst>
                <a:path w="727" h="704">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1887" name="Google Shape;1873;p51"/>
            <p:cNvSpPr/>
            <p:nvPr/>
          </p:nvSpPr>
          <p:spPr>
            <a:xfrm rot="9186600">
              <a:off x="-874800" y="442440"/>
              <a:ext cx="38160" cy="37080"/>
            </a:xfrm>
            <a:custGeom>
              <a:avLst/>
              <a:gdLst/>
              <a:ahLst/>
              <a:rect l="l" t="t" r="r" b="b"/>
              <a:pathLst>
                <a:path w="716" h="692">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w="0">
              <a:noFill/>
            </a:ln>
          </p:spPr>
          <p:style>
            <a:lnRef idx="0"/>
            <a:fillRef idx="0"/>
            <a:effectRef idx="0"/>
            <a:fontRef idx="minor"/>
          </p:style>
        </p:sp>
        <p:sp>
          <p:nvSpPr>
            <p:cNvPr id="1888" name="Google Shape;1874;p51"/>
            <p:cNvSpPr/>
            <p:nvPr/>
          </p:nvSpPr>
          <p:spPr>
            <a:xfrm rot="9186600">
              <a:off x="-705240" y="38520"/>
              <a:ext cx="38880" cy="36720"/>
            </a:xfrm>
            <a:custGeom>
              <a:avLst/>
              <a:gdLst/>
              <a:ahLst/>
              <a:rect l="l" t="t" r="r" b="b"/>
              <a:pathLst>
                <a:path w="728" h="691">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w="0">
              <a:noFill/>
            </a:ln>
          </p:spPr>
          <p:style>
            <a:lnRef idx="0"/>
            <a:fillRef idx="0"/>
            <a:effectRef idx="0"/>
            <a:fontRef idx="minor"/>
          </p:style>
        </p:sp>
        <p:sp>
          <p:nvSpPr>
            <p:cNvPr id="1889" name="Google Shape;1875;p51"/>
            <p:cNvSpPr/>
            <p:nvPr/>
          </p:nvSpPr>
          <p:spPr>
            <a:xfrm rot="9186600">
              <a:off x="-585720" y="173520"/>
              <a:ext cx="38160" cy="37080"/>
            </a:xfrm>
            <a:custGeom>
              <a:avLst/>
              <a:gdLst/>
              <a:ahLst/>
              <a:rect l="l" t="t" r="r" b="b"/>
              <a:pathLst>
                <a:path w="715" h="692">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w="0">
              <a:noFill/>
            </a:ln>
          </p:spPr>
          <p:style>
            <a:lnRef idx="0"/>
            <a:fillRef idx="0"/>
            <a:effectRef idx="0"/>
            <a:fontRef idx="minor"/>
          </p:style>
        </p:sp>
        <p:sp>
          <p:nvSpPr>
            <p:cNvPr id="1890" name="Google Shape;1876;p51"/>
            <p:cNvSpPr/>
            <p:nvPr/>
          </p:nvSpPr>
          <p:spPr>
            <a:xfrm rot="9186600">
              <a:off x="-424080" y="133200"/>
              <a:ext cx="79920" cy="77400"/>
            </a:xfrm>
            <a:custGeom>
              <a:avLst/>
              <a:gdLst/>
              <a:ahLst/>
              <a:rect l="l" t="t" r="r" b="b"/>
              <a:pathLst>
                <a:path w="1489" h="1442">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w="0">
              <a:noFill/>
            </a:ln>
          </p:spPr>
          <p:style>
            <a:lnRef idx="0"/>
            <a:fillRef idx="0"/>
            <a:effectRef idx="0"/>
            <a:fontRef idx="minor"/>
          </p:style>
        </p:sp>
        <p:sp>
          <p:nvSpPr>
            <p:cNvPr id="1891" name="Google Shape;1877;p51"/>
            <p:cNvSpPr/>
            <p:nvPr/>
          </p:nvSpPr>
          <p:spPr>
            <a:xfrm rot="9186600">
              <a:off x="-565560" y="-72720"/>
              <a:ext cx="79200" cy="77400"/>
            </a:xfrm>
            <a:custGeom>
              <a:avLst/>
              <a:gdLst/>
              <a:ahLst/>
              <a:rect l="l" t="t" r="r" b="b"/>
              <a:pathLst>
                <a:path w="1478" h="1442">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w="0">
              <a:noFill/>
            </a:ln>
          </p:spPr>
          <p:style>
            <a:lnRef idx="0"/>
            <a:fillRef idx="0"/>
            <a:effectRef idx="0"/>
            <a:fontRef idx="minor"/>
          </p:style>
        </p:sp>
        <p:sp>
          <p:nvSpPr>
            <p:cNvPr id="1892" name="Google Shape;1878;p51"/>
            <p:cNvSpPr/>
            <p:nvPr/>
          </p:nvSpPr>
          <p:spPr>
            <a:xfrm rot="9186600">
              <a:off x="-989280" y="274320"/>
              <a:ext cx="14400" cy="18360"/>
            </a:xfrm>
            <a:custGeom>
              <a:avLst/>
              <a:gdLst/>
              <a:ahLst/>
              <a:rect l="l" t="t" r="r" b="b"/>
              <a:pathLst>
                <a:path w="275" h="347">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w="0">
              <a:noFill/>
            </a:ln>
          </p:spPr>
          <p:style>
            <a:lnRef idx="0"/>
            <a:fillRef idx="0"/>
            <a:effectRef idx="0"/>
            <a:fontRef idx="minor"/>
          </p:style>
        </p:sp>
        <p:sp>
          <p:nvSpPr>
            <p:cNvPr id="1893" name="Google Shape;1879;p51"/>
            <p:cNvSpPr/>
            <p:nvPr/>
          </p:nvSpPr>
          <p:spPr>
            <a:xfrm rot="9186600">
              <a:off x="-1020960" y="396720"/>
              <a:ext cx="14400" cy="18360"/>
            </a:xfrm>
            <a:custGeom>
              <a:avLst/>
              <a:gdLst/>
              <a:ahLst/>
              <a:rect l="l" t="t" r="r" b="b"/>
              <a:pathLst>
                <a:path w="275" h="346">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1894" name="Google Shape;1880;p51"/>
            <p:cNvSpPr/>
            <p:nvPr/>
          </p:nvSpPr>
          <p:spPr>
            <a:xfrm rot="9186600">
              <a:off x="-784440" y="2160"/>
              <a:ext cx="14400" cy="18360"/>
            </a:xfrm>
            <a:custGeom>
              <a:avLst/>
              <a:gdLst/>
              <a:ahLst/>
              <a:rect l="l" t="t" r="r" b="b"/>
              <a:pathLst>
                <a:path w="275" h="347">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w="0">
              <a:noFill/>
            </a:ln>
          </p:spPr>
          <p:style>
            <a:lnRef idx="0"/>
            <a:fillRef idx="0"/>
            <a:effectRef idx="0"/>
            <a:fontRef idx="minor"/>
          </p:style>
        </p:sp>
        <p:sp>
          <p:nvSpPr>
            <p:cNvPr id="1895" name="Google Shape;1881;p51"/>
            <p:cNvSpPr/>
            <p:nvPr/>
          </p:nvSpPr>
          <p:spPr>
            <a:xfrm rot="9186600">
              <a:off x="-607680" y="37080"/>
              <a:ext cx="14400" cy="18360"/>
            </a:xfrm>
            <a:custGeom>
              <a:avLst/>
              <a:gdLst/>
              <a:ahLst/>
              <a:rect l="l" t="t" r="r" b="b"/>
              <a:pathLst>
                <a:path w="275" h="346">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w="0">
              <a:noFill/>
            </a:ln>
          </p:spPr>
          <p:style>
            <a:lnRef idx="0"/>
            <a:fillRef idx="0"/>
            <a:effectRef idx="0"/>
            <a:fontRef idx="minor"/>
          </p:style>
        </p:sp>
        <p:sp>
          <p:nvSpPr>
            <p:cNvPr id="1896" name="Google Shape;1882;p51"/>
            <p:cNvSpPr/>
            <p:nvPr/>
          </p:nvSpPr>
          <p:spPr>
            <a:xfrm rot="9186600">
              <a:off x="-808560" y="153360"/>
              <a:ext cx="14400" cy="19080"/>
            </a:xfrm>
            <a:custGeom>
              <a:avLst/>
              <a:gdLst/>
              <a:ahLst/>
              <a:rect l="l" t="t" r="r" b="b"/>
              <a:pathLst>
                <a:path w="275" h="359">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w="0">
              <a:noFill/>
            </a:ln>
          </p:spPr>
          <p:style>
            <a:lnRef idx="0"/>
            <a:fillRef idx="0"/>
            <a:effectRef idx="0"/>
            <a:fontRef idx="minor"/>
          </p:style>
        </p:sp>
        <p:sp>
          <p:nvSpPr>
            <p:cNvPr id="1897" name="Google Shape;1883;p51"/>
            <p:cNvSpPr/>
            <p:nvPr/>
          </p:nvSpPr>
          <p:spPr>
            <a:xfrm rot="9186600">
              <a:off x="-189000" y="-213480"/>
              <a:ext cx="42840" cy="33120"/>
            </a:xfrm>
            <a:custGeom>
              <a:avLst/>
              <a:gdLst/>
              <a:ahLst/>
              <a:rect l="l" t="t" r="r" b="b"/>
              <a:pathLst>
                <a:path w="799" h="621">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w="0">
              <a:noFill/>
            </a:ln>
          </p:spPr>
          <p:style>
            <a:lnRef idx="0"/>
            <a:fillRef idx="0"/>
            <a:effectRef idx="0"/>
            <a:fontRef idx="minor"/>
          </p:style>
        </p:sp>
        <p:sp>
          <p:nvSpPr>
            <p:cNvPr id="1898" name="Google Shape;1884;p51"/>
            <p:cNvSpPr/>
            <p:nvPr/>
          </p:nvSpPr>
          <p:spPr>
            <a:xfrm rot="9186600">
              <a:off x="-89640" y="-1440"/>
              <a:ext cx="19080" cy="15840"/>
            </a:xfrm>
            <a:custGeom>
              <a:avLst/>
              <a:gdLst/>
              <a:ahLst/>
              <a:rect l="l" t="t" r="r" b="b"/>
              <a:pathLst>
                <a:path w="358" h="299">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w="0">
              <a:noFill/>
            </a:ln>
          </p:spPr>
          <p:style>
            <a:lnRef idx="0"/>
            <a:fillRef idx="0"/>
            <a:effectRef idx="0"/>
            <a:fontRef idx="minor"/>
          </p:style>
        </p:sp>
        <p:sp>
          <p:nvSpPr>
            <p:cNvPr id="1899" name="Google Shape;1885;p51"/>
            <p:cNvSpPr/>
            <p:nvPr/>
          </p:nvSpPr>
          <p:spPr>
            <a:xfrm rot="9186600">
              <a:off x="118800" y="172800"/>
              <a:ext cx="18360" cy="15840"/>
            </a:xfrm>
            <a:custGeom>
              <a:avLst/>
              <a:gdLst/>
              <a:ahLst/>
              <a:rect l="l" t="t" r="r" b="b"/>
              <a:pathLst>
                <a:path w="346" h="299">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900" name="Google Shape;1886;p51"/>
            <p:cNvSpPr/>
            <p:nvPr/>
          </p:nvSpPr>
          <p:spPr>
            <a:xfrm rot="9186600">
              <a:off x="11520" y="100440"/>
              <a:ext cx="42840" cy="33840"/>
            </a:xfrm>
            <a:custGeom>
              <a:avLst/>
              <a:gdLst/>
              <a:ahLst/>
              <a:rect l="l" t="t" r="r" b="b"/>
              <a:pathLst>
                <a:path w="799" h="632">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w="0">
              <a:noFill/>
            </a:ln>
          </p:spPr>
          <p:style>
            <a:lnRef idx="0"/>
            <a:fillRef idx="0"/>
            <a:effectRef idx="0"/>
            <a:fontRef idx="minor"/>
          </p:style>
        </p:sp>
        <p:sp>
          <p:nvSpPr>
            <p:cNvPr id="1901" name="Google Shape;1887;p51"/>
            <p:cNvSpPr/>
            <p:nvPr/>
          </p:nvSpPr>
          <p:spPr>
            <a:xfrm rot="9186600">
              <a:off x="-38520" y="-268920"/>
              <a:ext cx="43200" cy="33840"/>
            </a:xfrm>
            <a:custGeom>
              <a:avLst/>
              <a:gdLst/>
              <a:ahLst/>
              <a:rect l="l" t="t" r="r" b="b"/>
              <a:pathLst>
                <a:path w="811" h="632">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w="0">
              <a:noFill/>
            </a:ln>
          </p:spPr>
          <p:style>
            <a:lnRef idx="0"/>
            <a:fillRef idx="0"/>
            <a:effectRef idx="0"/>
            <a:fontRef idx="minor"/>
          </p:style>
        </p:sp>
        <p:sp>
          <p:nvSpPr>
            <p:cNvPr id="1902" name="Google Shape;1888;p51"/>
            <p:cNvSpPr/>
            <p:nvPr/>
          </p:nvSpPr>
          <p:spPr>
            <a:xfrm rot="9186600">
              <a:off x="99720" y="-133560"/>
              <a:ext cx="19080" cy="15840"/>
            </a:xfrm>
            <a:custGeom>
              <a:avLst/>
              <a:gdLst/>
              <a:ahLst/>
              <a:rect l="l" t="t" r="r" b="b"/>
              <a:pathLst>
                <a:path w="358" h="298">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w="0">
              <a:noFill/>
            </a:ln>
          </p:spPr>
          <p:style>
            <a:lnRef idx="0"/>
            <a:fillRef idx="0"/>
            <a:effectRef idx="0"/>
            <a:fontRef idx="minor"/>
          </p:style>
        </p:sp>
        <p:sp>
          <p:nvSpPr>
            <p:cNvPr id="1903" name="Google Shape;1889;p51"/>
            <p:cNvSpPr/>
            <p:nvPr/>
          </p:nvSpPr>
          <p:spPr>
            <a:xfrm rot="9186600">
              <a:off x="249480" y="-55800"/>
              <a:ext cx="18360" cy="15840"/>
            </a:xfrm>
            <a:custGeom>
              <a:avLst/>
              <a:gdLst/>
              <a:ahLst/>
              <a:rect l="l" t="t" r="r" b="b"/>
              <a:pathLst>
                <a:path w="346" h="299">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1904" name="Google Shape;1890;p51"/>
            <p:cNvSpPr/>
            <p:nvPr/>
          </p:nvSpPr>
          <p:spPr>
            <a:xfrm rot="9186600">
              <a:off x="190800" y="-241560"/>
              <a:ext cx="18360" cy="15840"/>
            </a:xfrm>
            <a:custGeom>
              <a:avLst/>
              <a:gdLst/>
              <a:ahLst/>
              <a:rect l="l" t="t" r="r" b="b"/>
              <a:pathLst>
                <a:path w="346" h="298">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w="0">
              <a:noFill/>
            </a:ln>
          </p:spPr>
          <p:style>
            <a:lnRef idx="0"/>
            <a:fillRef idx="0"/>
            <a:effectRef idx="0"/>
            <a:fontRef idx="minor"/>
          </p:style>
        </p:sp>
        <p:sp>
          <p:nvSpPr>
            <p:cNvPr id="1905" name="Google Shape;1891;p51"/>
            <p:cNvSpPr/>
            <p:nvPr/>
          </p:nvSpPr>
          <p:spPr>
            <a:xfrm rot="9186600">
              <a:off x="219600" y="381240"/>
              <a:ext cx="19080" cy="15840"/>
            </a:xfrm>
            <a:custGeom>
              <a:avLst/>
              <a:gdLst/>
              <a:ahLst/>
              <a:rect l="l" t="t" r="r" b="b"/>
              <a:pathLst>
                <a:path w="358" h="299">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w="0">
              <a:noFill/>
            </a:ln>
          </p:spPr>
          <p:style>
            <a:lnRef idx="0"/>
            <a:fillRef idx="0"/>
            <a:effectRef idx="0"/>
            <a:fontRef idx="minor"/>
          </p:style>
        </p:sp>
        <p:sp>
          <p:nvSpPr>
            <p:cNvPr id="1906" name="Google Shape;1892;p51"/>
            <p:cNvSpPr/>
            <p:nvPr/>
          </p:nvSpPr>
          <p:spPr>
            <a:xfrm rot="9186600">
              <a:off x="98280" y="21600"/>
              <a:ext cx="43200" cy="33840"/>
            </a:xfrm>
            <a:custGeom>
              <a:avLst/>
              <a:gdLst/>
              <a:ahLst/>
              <a:rect l="l" t="t" r="r" b="b"/>
              <a:pathLst>
                <a:path w="811" h="632">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w="0">
              <a:noFill/>
            </a:ln>
          </p:spPr>
          <p:style>
            <a:lnRef idx="0"/>
            <a:fillRef idx="0"/>
            <a:effectRef idx="0"/>
            <a:fontRef idx="minor"/>
          </p:style>
        </p:sp>
        <p:sp>
          <p:nvSpPr>
            <p:cNvPr id="1907" name="Google Shape;1893;p51"/>
            <p:cNvSpPr/>
            <p:nvPr/>
          </p:nvSpPr>
          <p:spPr>
            <a:xfrm rot="9186600">
              <a:off x="242640" y="207000"/>
              <a:ext cx="18360" cy="15840"/>
            </a:xfrm>
            <a:custGeom>
              <a:avLst/>
              <a:gdLst/>
              <a:ahLst/>
              <a:rect l="l" t="t" r="r" b="b"/>
              <a:pathLst>
                <a:path w="346" h="298">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w="0">
              <a:noFill/>
            </a:ln>
          </p:spPr>
          <p:style>
            <a:lnRef idx="0"/>
            <a:fillRef idx="0"/>
            <a:effectRef idx="0"/>
            <a:fontRef idx="minor"/>
          </p:style>
        </p:sp>
        <p:sp>
          <p:nvSpPr>
            <p:cNvPr id="1908" name="Google Shape;1894;p51"/>
            <p:cNvSpPr/>
            <p:nvPr/>
          </p:nvSpPr>
          <p:spPr>
            <a:xfrm rot="9186600">
              <a:off x="259200" y="810000"/>
              <a:ext cx="19080" cy="15840"/>
            </a:xfrm>
            <a:custGeom>
              <a:avLst/>
              <a:gdLst/>
              <a:ahLst/>
              <a:rect l="l" t="t" r="r" b="b"/>
              <a:pathLst>
                <a:path w="358" h="299">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w="0">
              <a:noFill/>
            </a:ln>
          </p:spPr>
          <p:style>
            <a:lnRef idx="0"/>
            <a:fillRef idx="0"/>
            <a:effectRef idx="0"/>
            <a:fontRef idx="minor"/>
          </p:style>
        </p:sp>
        <p:sp>
          <p:nvSpPr>
            <p:cNvPr id="1909" name="Google Shape;1895;p51"/>
            <p:cNvSpPr/>
            <p:nvPr/>
          </p:nvSpPr>
          <p:spPr>
            <a:xfrm rot="9186600">
              <a:off x="72360" y="672480"/>
              <a:ext cx="18360" cy="15840"/>
            </a:xfrm>
            <a:custGeom>
              <a:avLst/>
              <a:gdLst/>
              <a:ahLst/>
              <a:rect l="l" t="t" r="r" b="b"/>
              <a:pathLst>
                <a:path w="346" h="299">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w="0">
              <a:noFill/>
            </a:ln>
          </p:spPr>
          <p:style>
            <a:lnRef idx="0"/>
            <a:fillRef idx="0"/>
            <a:effectRef idx="0"/>
            <a:fontRef idx="minor"/>
          </p:style>
        </p:sp>
        <p:sp>
          <p:nvSpPr>
            <p:cNvPr id="1910" name="Google Shape;1896;p51"/>
            <p:cNvSpPr/>
            <p:nvPr/>
          </p:nvSpPr>
          <p:spPr>
            <a:xfrm rot="9186600">
              <a:off x="-101880" y="846720"/>
              <a:ext cx="18360" cy="15840"/>
            </a:xfrm>
            <a:custGeom>
              <a:avLst/>
              <a:gdLst/>
              <a:ahLst/>
              <a:rect l="l" t="t" r="r" b="b"/>
              <a:pathLst>
                <a:path w="347" h="299">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w="0">
              <a:noFill/>
            </a:ln>
          </p:spPr>
          <p:style>
            <a:lnRef idx="0"/>
            <a:fillRef idx="0"/>
            <a:effectRef idx="0"/>
            <a:fontRef idx="minor"/>
          </p:style>
        </p:sp>
        <p:sp>
          <p:nvSpPr>
            <p:cNvPr id="1911" name="Google Shape;1897;p51"/>
            <p:cNvSpPr/>
            <p:nvPr/>
          </p:nvSpPr>
          <p:spPr>
            <a:xfrm rot="9186600">
              <a:off x="229680" y="1006200"/>
              <a:ext cx="18360" cy="15840"/>
            </a:xfrm>
            <a:custGeom>
              <a:avLst/>
              <a:gdLst/>
              <a:ahLst/>
              <a:rect l="l" t="t" r="r" b="b"/>
              <a:pathLst>
                <a:path w="346" h="299">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w="0">
              <a:noFill/>
            </a:ln>
          </p:spPr>
          <p:style>
            <a:lnRef idx="0"/>
            <a:fillRef idx="0"/>
            <a:effectRef idx="0"/>
            <a:fontRef idx="minor"/>
          </p:style>
        </p:sp>
        <p:sp>
          <p:nvSpPr>
            <p:cNvPr id="1912" name="Google Shape;1898;p51"/>
            <p:cNvSpPr/>
            <p:nvPr/>
          </p:nvSpPr>
          <p:spPr>
            <a:xfrm rot="9186600">
              <a:off x="377280" y="277560"/>
              <a:ext cx="18360" cy="15840"/>
            </a:xfrm>
            <a:custGeom>
              <a:avLst/>
              <a:gdLst/>
              <a:ahLst/>
              <a:rect l="l" t="t" r="r" b="b"/>
              <a:pathLst>
                <a:path w="346" h="298">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w="0">
              <a:noFill/>
            </a:ln>
          </p:spPr>
          <p:style>
            <a:lnRef idx="0"/>
            <a:fillRef idx="0"/>
            <a:effectRef idx="0"/>
            <a:fontRef idx="minor"/>
          </p:style>
        </p:sp>
        <p:sp>
          <p:nvSpPr>
            <p:cNvPr id="1913" name="Google Shape;1899;p51"/>
            <p:cNvSpPr/>
            <p:nvPr/>
          </p:nvSpPr>
          <p:spPr>
            <a:xfrm rot="9186600">
              <a:off x="142560" y="885600"/>
              <a:ext cx="18360" cy="15840"/>
            </a:xfrm>
            <a:custGeom>
              <a:avLst/>
              <a:gdLst/>
              <a:ahLst/>
              <a:rect l="l" t="t" r="r" b="b"/>
              <a:pathLst>
                <a:path w="346" h="298">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w="0">
              <a:noFill/>
            </a:ln>
          </p:spPr>
          <p:style>
            <a:lnRef idx="0"/>
            <a:fillRef idx="0"/>
            <a:effectRef idx="0"/>
            <a:fontRef idx="minor"/>
          </p:style>
        </p:sp>
        <p:sp>
          <p:nvSpPr>
            <p:cNvPr id="1914" name="Google Shape;1900;p51"/>
            <p:cNvSpPr/>
            <p:nvPr/>
          </p:nvSpPr>
          <p:spPr>
            <a:xfrm rot="9186600">
              <a:off x="23400" y="1072080"/>
              <a:ext cx="18360" cy="15840"/>
            </a:xfrm>
            <a:custGeom>
              <a:avLst/>
              <a:gdLst/>
              <a:ahLst/>
              <a:rect l="l" t="t" r="r" b="b"/>
              <a:pathLst>
                <a:path w="346" h="299">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w="0">
              <a:noFill/>
            </a:ln>
          </p:spPr>
          <p:style>
            <a:lnRef idx="0"/>
            <a:fillRef idx="0"/>
            <a:effectRef idx="0"/>
            <a:fontRef idx="minor"/>
          </p:style>
        </p:sp>
        <p:sp>
          <p:nvSpPr>
            <p:cNvPr id="1915" name="Google Shape;1901;p51"/>
            <p:cNvSpPr/>
            <p:nvPr/>
          </p:nvSpPr>
          <p:spPr>
            <a:xfrm rot="9186600">
              <a:off x="165960" y="-200160"/>
              <a:ext cx="59400" cy="52920"/>
            </a:xfrm>
            <a:custGeom>
              <a:avLst/>
              <a:gdLst/>
              <a:ahLst/>
              <a:rect l="l" t="t" r="r" b="b"/>
              <a:pathLst>
                <a:path w="1108" h="989">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w="0">
              <a:noFill/>
            </a:ln>
          </p:spPr>
          <p:style>
            <a:lnRef idx="0"/>
            <a:fillRef idx="0"/>
            <a:effectRef idx="0"/>
            <a:fontRef idx="minor"/>
          </p:style>
        </p:sp>
        <p:sp>
          <p:nvSpPr>
            <p:cNvPr id="1916" name="Google Shape;1902;p51"/>
            <p:cNvSpPr/>
            <p:nvPr/>
          </p:nvSpPr>
          <p:spPr>
            <a:xfrm rot="9186600">
              <a:off x="323640" y="-167040"/>
              <a:ext cx="56880" cy="56880"/>
            </a:xfrm>
            <a:custGeom>
              <a:avLst/>
              <a:gdLst/>
              <a:ahLst/>
              <a:rect l="l" t="t" r="r" b="b"/>
              <a:pathLst>
                <a:path w="1061" h="1061">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w="0">
              <a:noFill/>
            </a:ln>
          </p:spPr>
          <p:style>
            <a:lnRef idx="0"/>
            <a:fillRef idx="0"/>
            <a:effectRef idx="0"/>
            <a:fontRef idx="minor"/>
          </p:style>
        </p:sp>
        <p:sp>
          <p:nvSpPr>
            <p:cNvPr id="1917" name="Google Shape;1903;p51"/>
            <p:cNvSpPr/>
            <p:nvPr/>
          </p:nvSpPr>
          <p:spPr>
            <a:xfrm rot="9186600">
              <a:off x="618480" y="-216720"/>
              <a:ext cx="29160" cy="28080"/>
            </a:xfrm>
            <a:custGeom>
              <a:avLst/>
              <a:gdLst/>
              <a:ahLst/>
              <a:rect l="l" t="t" r="r" b="b"/>
              <a:pathLst>
                <a:path w="548" h="525">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918" name="Google Shape;1904;p51"/>
            <p:cNvSpPr/>
            <p:nvPr/>
          </p:nvSpPr>
          <p:spPr>
            <a:xfrm rot="9186600">
              <a:off x="226080" y="-309960"/>
              <a:ext cx="60120" cy="52920"/>
            </a:xfrm>
            <a:custGeom>
              <a:avLst/>
              <a:gdLst/>
              <a:ahLst/>
              <a:rect l="l" t="t" r="r" b="b"/>
              <a:pathLst>
                <a:path w="1120" h="989">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w="0">
              <a:noFill/>
            </a:ln>
          </p:spPr>
          <p:style>
            <a:lnRef idx="0"/>
            <a:fillRef idx="0"/>
            <a:effectRef idx="0"/>
            <a:fontRef idx="minor"/>
          </p:style>
        </p:sp>
        <p:sp>
          <p:nvSpPr>
            <p:cNvPr id="1919" name="Google Shape;1905;p51"/>
            <p:cNvSpPr/>
            <p:nvPr/>
          </p:nvSpPr>
          <p:spPr>
            <a:xfrm rot="9186600">
              <a:off x="193320" y="-66600"/>
              <a:ext cx="60120" cy="52200"/>
            </a:xfrm>
            <a:custGeom>
              <a:avLst/>
              <a:gdLst/>
              <a:ahLst/>
              <a:rect l="l" t="t" r="r" b="b"/>
              <a:pathLst>
                <a:path w="1120" h="977">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w="0">
              <a:noFill/>
            </a:ln>
          </p:spPr>
          <p:style>
            <a:lnRef idx="0"/>
            <a:fillRef idx="0"/>
            <a:effectRef idx="0"/>
            <a:fontRef idx="minor"/>
          </p:style>
        </p:sp>
        <p:sp>
          <p:nvSpPr>
            <p:cNvPr id="1920" name="Google Shape;1906;p51"/>
            <p:cNvSpPr/>
            <p:nvPr/>
          </p:nvSpPr>
          <p:spPr>
            <a:xfrm rot="9186600">
              <a:off x="31320" y="-142560"/>
              <a:ext cx="59400" cy="52200"/>
            </a:xfrm>
            <a:custGeom>
              <a:avLst/>
              <a:gdLst/>
              <a:ahLst/>
              <a:rect l="l" t="t" r="r" b="b"/>
              <a:pathLst>
                <a:path w="1108" h="978">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w="0">
              <a:noFill/>
            </a:ln>
          </p:spPr>
          <p:style>
            <a:lnRef idx="0"/>
            <a:fillRef idx="0"/>
            <a:effectRef idx="0"/>
            <a:fontRef idx="minor"/>
          </p:style>
        </p:sp>
        <p:sp>
          <p:nvSpPr>
            <p:cNvPr id="1921" name="Google Shape;1907;p51"/>
            <p:cNvSpPr/>
            <p:nvPr/>
          </p:nvSpPr>
          <p:spPr>
            <a:xfrm rot="9186600">
              <a:off x="225720" y="-596880"/>
              <a:ext cx="60120" cy="52920"/>
            </a:xfrm>
            <a:custGeom>
              <a:avLst/>
              <a:gdLst/>
              <a:ahLst/>
              <a:rect l="l" t="t" r="r" b="b"/>
              <a:pathLst>
                <a:path w="1120" h="989">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w="0">
              <a:noFill/>
            </a:ln>
          </p:spPr>
          <p:style>
            <a:lnRef idx="0"/>
            <a:fillRef idx="0"/>
            <a:effectRef idx="0"/>
            <a:fontRef idx="minor"/>
          </p:style>
        </p:sp>
        <p:sp>
          <p:nvSpPr>
            <p:cNvPr id="1922" name="Google Shape;1908;p51"/>
            <p:cNvSpPr/>
            <p:nvPr/>
          </p:nvSpPr>
          <p:spPr>
            <a:xfrm rot="9186600">
              <a:off x="413640" y="-390960"/>
              <a:ext cx="59400" cy="52920"/>
            </a:xfrm>
            <a:custGeom>
              <a:avLst/>
              <a:gdLst/>
              <a:ahLst/>
              <a:rect l="l" t="t" r="r" b="b"/>
              <a:pathLst>
                <a:path w="1108" h="99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w="0">
              <a:noFill/>
            </a:ln>
          </p:spPr>
          <p:style>
            <a:lnRef idx="0"/>
            <a:fillRef idx="0"/>
            <a:effectRef idx="0"/>
            <a:fontRef idx="minor"/>
          </p:style>
        </p:sp>
        <p:sp>
          <p:nvSpPr>
            <p:cNvPr id="1923" name="Google Shape;1909;p51"/>
            <p:cNvSpPr/>
            <p:nvPr/>
          </p:nvSpPr>
          <p:spPr>
            <a:xfrm rot="9186600">
              <a:off x="223200" y="-342360"/>
              <a:ext cx="57240" cy="56880"/>
            </a:xfrm>
            <a:custGeom>
              <a:avLst/>
              <a:gdLst/>
              <a:ahLst/>
              <a:rect l="l" t="t" r="r" b="b"/>
              <a:pathLst>
                <a:path w="1072" h="106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w="0">
              <a:noFill/>
            </a:ln>
          </p:spPr>
          <p:style>
            <a:lnRef idx="0"/>
            <a:fillRef idx="0"/>
            <a:effectRef idx="0"/>
            <a:fontRef idx="minor"/>
          </p:style>
        </p:sp>
        <p:sp>
          <p:nvSpPr>
            <p:cNvPr id="1924" name="Google Shape;1910;p51"/>
            <p:cNvSpPr/>
            <p:nvPr/>
          </p:nvSpPr>
          <p:spPr>
            <a:xfrm rot="9186600">
              <a:off x="64080" y="-33840"/>
              <a:ext cx="57600" cy="56880"/>
            </a:xfrm>
            <a:custGeom>
              <a:avLst/>
              <a:gdLst/>
              <a:ahLst/>
              <a:rect l="l" t="t" r="r" b="b"/>
              <a:pathLst>
                <a:path w="1073" h="1061">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w="0">
              <a:noFill/>
            </a:ln>
          </p:spPr>
          <p:style>
            <a:lnRef idx="0"/>
            <a:fillRef idx="0"/>
            <a:effectRef idx="0"/>
            <a:fontRef idx="minor"/>
          </p:style>
        </p:sp>
        <p:sp>
          <p:nvSpPr>
            <p:cNvPr id="1925" name="Google Shape;1911;p51"/>
            <p:cNvSpPr/>
            <p:nvPr/>
          </p:nvSpPr>
          <p:spPr>
            <a:xfrm rot="9186600">
              <a:off x="325440" y="-495720"/>
              <a:ext cx="57600" cy="56880"/>
            </a:xfrm>
            <a:custGeom>
              <a:avLst/>
              <a:gdLst/>
              <a:ahLst/>
              <a:rect l="l" t="t" r="r" b="b"/>
              <a:pathLst>
                <a:path w="1073" h="1061">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w="0">
              <a:noFill/>
            </a:ln>
          </p:spPr>
          <p:style>
            <a:lnRef idx="0"/>
            <a:fillRef idx="0"/>
            <a:effectRef idx="0"/>
            <a:fontRef idx="minor"/>
          </p:style>
        </p:sp>
        <p:sp>
          <p:nvSpPr>
            <p:cNvPr id="1926" name="Google Shape;1912;p51"/>
            <p:cNvSpPr/>
            <p:nvPr/>
          </p:nvSpPr>
          <p:spPr>
            <a:xfrm rot="9186600">
              <a:off x="228960" y="-471600"/>
              <a:ext cx="56880" cy="56880"/>
            </a:xfrm>
            <a:custGeom>
              <a:avLst/>
              <a:gdLst/>
              <a:ahLst/>
              <a:rect l="l" t="t" r="r" b="b"/>
              <a:pathLst>
                <a:path w="1060" h="1061">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w="0">
              <a:noFill/>
            </a:ln>
          </p:spPr>
          <p:style>
            <a:lnRef idx="0"/>
            <a:fillRef idx="0"/>
            <a:effectRef idx="0"/>
            <a:fontRef idx="minor"/>
          </p:style>
        </p:sp>
        <p:sp>
          <p:nvSpPr>
            <p:cNvPr id="1927" name="Google Shape;1913;p51"/>
            <p:cNvSpPr/>
            <p:nvPr/>
          </p:nvSpPr>
          <p:spPr>
            <a:xfrm rot="9186600">
              <a:off x="16920" y="62280"/>
              <a:ext cx="39960" cy="34920"/>
            </a:xfrm>
            <a:custGeom>
              <a:avLst/>
              <a:gdLst/>
              <a:ahLst/>
              <a:rect l="l" t="t" r="r" b="b"/>
              <a:pathLst>
                <a:path w="751" h="656">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w="0">
              <a:noFill/>
            </a:ln>
          </p:spPr>
          <p:style>
            <a:lnRef idx="0"/>
            <a:fillRef idx="0"/>
            <a:effectRef idx="0"/>
            <a:fontRef idx="minor"/>
          </p:style>
        </p:sp>
        <p:sp>
          <p:nvSpPr>
            <p:cNvPr id="1928" name="Google Shape;1914;p51"/>
            <p:cNvSpPr/>
            <p:nvPr/>
          </p:nvSpPr>
          <p:spPr>
            <a:xfrm rot="9186600">
              <a:off x="523800" y="-349920"/>
              <a:ext cx="36720" cy="42120"/>
            </a:xfrm>
            <a:custGeom>
              <a:avLst/>
              <a:gdLst/>
              <a:ahLst/>
              <a:rect l="l" t="t" r="r" b="b"/>
              <a:pathLst>
                <a:path w="691" h="787">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w="0">
              <a:noFill/>
            </a:ln>
          </p:spPr>
          <p:style>
            <a:lnRef idx="0"/>
            <a:fillRef idx="0"/>
            <a:effectRef idx="0"/>
            <a:fontRef idx="minor"/>
          </p:style>
        </p:sp>
        <p:sp>
          <p:nvSpPr>
            <p:cNvPr id="1929" name="Google Shape;1915;p51"/>
            <p:cNvSpPr/>
            <p:nvPr/>
          </p:nvSpPr>
          <p:spPr>
            <a:xfrm rot="9186600">
              <a:off x="365760" y="-311400"/>
              <a:ext cx="36360" cy="41400"/>
            </a:xfrm>
            <a:custGeom>
              <a:avLst/>
              <a:gdLst/>
              <a:ahLst/>
              <a:rect l="l" t="t" r="r" b="b"/>
              <a:pathLst>
                <a:path w="679" h="775">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930" name="Google Shape;1916;p51"/>
            <p:cNvSpPr/>
            <p:nvPr/>
          </p:nvSpPr>
          <p:spPr>
            <a:xfrm rot="9186600">
              <a:off x="477720" y="-242640"/>
              <a:ext cx="36360" cy="42840"/>
            </a:xfrm>
            <a:custGeom>
              <a:avLst/>
              <a:gdLst/>
              <a:ahLst/>
              <a:rect l="l" t="t" r="r" b="b"/>
              <a:pathLst>
                <a:path w="679" h="799">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w="0">
              <a:noFill/>
            </a:ln>
          </p:spPr>
          <p:style>
            <a:lnRef idx="0"/>
            <a:fillRef idx="0"/>
            <a:effectRef idx="0"/>
            <a:fontRef idx="minor"/>
          </p:style>
        </p:sp>
        <p:sp>
          <p:nvSpPr>
            <p:cNvPr id="1931" name="Google Shape;1917;p51"/>
            <p:cNvSpPr/>
            <p:nvPr/>
          </p:nvSpPr>
          <p:spPr>
            <a:xfrm rot="9186600">
              <a:off x="535680" y="-551520"/>
              <a:ext cx="77760" cy="84960"/>
            </a:xfrm>
            <a:custGeom>
              <a:avLst/>
              <a:gdLst/>
              <a:ahLst/>
              <a:rect l="l" t="t" r="r" b="b"/>
              <a:pathLst>
                <a:path w="1453" h="1584">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w="0">
              <a:noFill/>
            </a:ln>
          </p:spPr>
          <p:style>
            <a:lnRef idx="0"/>
            <a:fillRef idx="0"/>
            <a:effectRef idx="0"/>
            <a:fontRef idx="minor"/>
          </p:style>
        </p:sp>
        <p:sp>
          <p:nvSpPr>
            <p:cNvPr id="1932" name="Google Shape;1918;p51"/>
            <p:cNvSpPr/>
            <p:nvPr/>
          </p:nvSpPr>
          <p:spPr>
            <a:xfrm rot="9186600">
              <a:off x="666720" y="-352800"/>
              <a:ext cx="36720" cy="42120"/>
            </a:xfrm>
            <a:custGeom>
              <a:avLst/>
              <a:gdLst/>
              <a:ahLst/>
              <a:rect l="l" t="t" r="r" b="b"/>
              <a:pathLst>
                <a:path w="691" h="787">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933" name="Google Shape;1919;p51"/>
            <p:cNvSpPr/>
            <p:nvPr/>
          </p:nvSpPr>
          <p:spPr>
            <a:xfrm rot="9186600">
              <a:off x="385200" y="-655560"/>
              <a:ext cx="59400" cy="52200"/>
            </a:xfrm>
            <a:custGeom>
              <a:avLst/>
              <a:gdLst/>
              <a:ahLst/>
              <a:rect l="l" t="t" r="r" b="b"/>
              <a:pathLst>
                <a:path w="1108" h="977">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w="0">
              <a:noFill/>
            </a:ln>
          </p:spPr>
          <p:style>
            <a:lnRef idx="0"/>
            <a:fillRef idx="0"/>
            <a:effectRef idx="0"/>
            <a:fontRef idx="minor"/>
          </p:style>
        </p:sp>
        <p:sp>
          <p:nvSpPr>
            <p:cNvPr id="1934" name="Google Shape;1920;p51"/>
            <p:cNvSpPr/>
            <p:nvPr/>
          </p:nvSpPr>
          <p:spPr>
            <a:xfrm rot="9186600">
              <a:off x="740520" y="-768960"/>
              <a:ext cx="36720" cy="42120"/>
            </a:xfrm>
            <a:custGeom>
              <a:avLst/>
              <a:gdLst/>
              <a:ahLst/>
              <a:rect l="l" t="t" r="r" b="b"/>
              <a:pathLst>
                <a:path w="691" h="786">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w="0">
              <a:noFill/>
            </a:ln>
          </p:spPr>
          <p:style>
            <a:lnRef idx="0"/>
            <a:fillRef idx="0"/>
            <a:effectRef idx="0"/>
            <a:fontRef idx="minor"/>
          </p:style>
        </p:sp>
        <p:sp>
          <p:nvSpPr>
            <p:cNvPr id="1935" name="Google Shape;1921;p51"/>
            <p:cNvSpPr/>
            <p:nvPr/>
          </p:nvSpPr>
          <p:spPr>
            <a:xfrm rot="9186600">
              <a:off x="848520" y="-566280"/>
              <a:ext cx="36720" cy="41400"/>
            </a:xfrm>
            <a:custGeom>
              <a:avLst/>
              <a:gdLst/>
              <a:ahLst/>
              <a:rect l="l" t="t" r="r" b="b"/>
              <a:pathLst>
                <a:path w="691" h="775">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w="0">
              <a:noFill/>
            </a:ln>
          </p:spPr>
          <p:style>
            <a:lnRef idx="0"/>
            <a:fillRef idx="0"/>
            <a:effectRef idx="0"/>
            <a:fontRef idx="minor"/>
          </p:style>
        </p:sp>
        <p:sp>
          <p:nvSpPr>
            <p:cNvPr id="1936" name="Google Shape;1922;p51"/>
            <p:cNvSpPr/>
            <p:nvPr/>
          </p:nvSpPr>
          <p:spPr>
            <a:xfrm rot="9186600">
              <a:off x="928800" y="-407160"/>
              <a:ext cx="37080" cy="42120"/>
            </a:xfrm>
            <a:custGeom>
              <a:avLst/>
              <a:gdLst/>
              <a:ahLst/>
              <a:rect l="l" t="t" r="r" b="b"/>
              <a:pathLst>
                <a:path w="692" h="787">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w="0">
              <a:noFill/>
            </a:ln>
          </p:spPr>
          <p:style>
            <a:lnRef idx="0"/>
            <a:fillRef idx="0"/>
            <a:effectRef idx="0"/>
            <a:fontRef idx="minor"/>
          </p:style>
        </p:sp>
        <p:sp>
          <p:nvSpPr>
            <p:cNvPr id="1937" name="Google Shape;1923;p51"/>
            <p:cNvSpPr/>
            <p:nvPr/>
          </p:nvSpPr>
          <p:spPr>
            <a:xfrm rot="9186600">
              <a:off x="-88200" y="-64800"/>
              <a:ext cx="28440" cy="28080"/>
            </a:xfrm>
            <a:custGeom>
              <a:avLst/>
              <a:gdLst/>
              <a:ahLst/>
              <a:rect l="l" t="t" r="r" b="b"/>
              <a:pathLst>
                <a:path w="536" h="525">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1938" name="Google Shape;1924;p51"/>
            <p:cNvSpPr/>
            <p:nvPr/>
          </p:nvSpPr>
          <p:spPr>
            <a:xfrm rot="9186600">
              <a:off x="599040" y="-654840"/>
              <a:ext cx="36360" cy="42120"/>
            </a:xfrm>
            <a:custGeom>
              <a:avLst/>
              <a:gdLst/>
              <a:ahLst/>
              <a:rect l="l" t="t" r="r" b="b"/>
              <a:pathLst>
                <a:path w="679" h="787">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939" name="Google Shape;1925;p51"/>
            <p:cNvSpPr/>
            <p:nvPr/>
          </p:nvSpPr>
          <p:spPr>
            <a:xfrm rot="9186600">
              <a:off x="943920" y="-480240"/>
              <a:ext cx="37080" cy="41400"/>
            </a:xfrm>
            <a:custGeom>
              <a:avLst/>
              <a:gdLst/>
              <a:ahLst/>
              <a:rect l="l" t="t" r="r" b="b"/>
              <a:pathLst>
                <a:path w="692" h="774">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w="0">
              <a:noFill/>
            </a:ln>
          </p:spPr>
          <p:style>
            <a:lnRef idx="0"/>
            <a:fillRef idx="0"/>
            <a:effectRef idx="0"/>
            <a:fontRef idx="minor"/>
          </p:style>
        </p:sp>
        <p:sp>
          <p:nvSpPr>
            <p:cNvPr id="1940" name="Google Shape;1926;p51"/>
            <p:cNvSpPr/>
            <p:nvPr/>
          </p:nvSpPr>
          <p:spPr>
            <a:xfrm rot="9186600">
              <a:off x="1049760" y="-520560"/>
              <a:ext cx="17640" cy="15840"/>
            </a:xfrm>
            <a:custGeom>
              <a:avLst/>
              <a:gdLst/>
              <a:ahLst/>
              <a:rect l="l" t="t" r="r" b="b"/>
              <a:pathLst>
                <a:path w="334" h="299">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w="0">
              <a:noFill/>
            </a:ln>
          </p:spPr>
          <p:style>
            <a:lnRef idx="0"/>
            <a:fillRef idx="0"/>
            <a:effectRef idx="0"/>
            <a:fontRef idx="minor"/>
          </p:style>
        </p:sp>
        <p:sp>
          <p:nvSpPr>
            <p:cNvPr id="1941" name="Google Shape;1927;p51"/>
            <p:cNvSpPr/>
            <p:nvPr/>
          </p:nvSpPr>
          <p:spPr>
            <a:xfrm rot="9186600">
              <a:off x="652320" y="-493920"/>
              <a:ext cx="17640" cy="15840"/>
            </a:xfrm>
            <a:custGeom>
              <a:avLst/>
              <a:gdLst/>
              <a:ahLst/>
              <a:rect l="l" t="t" r="r" b="b"/>
              <a:pathLst>
                <a:path w="335" h="299">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w="0">
              <a:noFill/>
            </a:ln>
          </p:spPr>
          <p:style>
            <a:lnRef idx="0"/>
            <a:fillRef idx="0"/>
            <a:effectRef idx="0"/>
            <a:fontRef idx="minor"/>
          </p:style>
        </p:sp>
        <p:sp>
          <p:nvSpPr>
            <p:cNvPr id="1942" name="Google Shape;1928;p51"/>
            <p:cNvSpPr/>
            <p:nvPr/>
          </p:nvSpPr>
          <p:spPr>
            <a:xfrm rot="9186600">
              <a:off x="789120" y="-391680"/>
              <a:ext cx="17640" cy="15840"/>
            </a:xfrm>
            <a:custGeom>
              <a:avLst/>
              <a:gdLst/>
              <a:ahLst/>
              <a:rect l="l" t="t" r="r" b="b"/>
              <a:pathLst>
                <a:path w="335" h="298">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w="0">
              <a:noFill/>
            </a:ln>
          </p:spPr>
          <p:style>
            <a:lnRef idx="0"/>
            <a:fillRef idx="0"/>
            <a:effectRef idx="0"/>
            <a:fontRef idx="minor"/>
          </p:style>
        </p:sp>
        <p:sp>
          <p:nvSpPr>
            <p:cNvPr id="1943" name="Google Shape;1929;p51"/>
            <p:cNvSpPr/>
            <p:nvPr/>
          </p:nvSpPr>
          <p:spPr>
            <a:xfrm rot="9186600">
              <a:off x="295560" y="-9360"/>
              <a:ext cx="17640" cy="15120"/>
            </a:xfrm>
            <a:custGeom>
              <a:avLst/>
              <a:gdLst/>
              <a:ahLst/>
              <a:rect l="l" t="t" r="r" b="b"/>
              <a:pathLst>
                <a:path w="334" h="287">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w="0">
              <a:noFill/>
            </a:ln>
          </p:spPr>
          <p:style>
            <a:lnRef idx="0"/>
            <a:fillRef idx="0"/>
            <a:effectRef idx="0"/>
            <a:fontRef idx="minor"/>
          </p:style>
        </p:sp>
        <p:sp>
          <p:nvSpPr>
            <p:cNvPr id="1944" name="Google Shape;1930;p51"/>
            <p:cNvSpPr/>
            <p:nvPr/>
          </p:nvSpPr>
          <p:spPr>
            <a:xfrm rot="9186600">
              <a:off x="13320" y="-567000"/>
              <a:ext cx="77760" cy="84960"/>
            </a:xfrm>
            <a:custGeom>
              <a:avLst/>
              <a:gdLst/>
              <a:ahLst/>
              <a:rect l="l" t="t" r="r" b="b"/>
              <a:pathLst>
                <a:path w="1453" h="1585">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w="0">
              <a:noFill/>
            </a:ln>
          </p:spPr>
          <p:style>
            <a:lnRef idx="0"/>
            <a:fillRef idx="0"/>
            <a:effectRef idx="0"/>
            <a:fontRef idx="minor"/>
          </p:style>
        </p:sp>
        <p:sp>
          <p:nvSpPr>
            <p:cNvPr id="1945" name="Google Shape;1931;p51"/>
            <p:cNvSpPr/>
            <p:nvPr/>
          </p:nvSpPr>
          <p:spPr>
            <a:xfrm rot="9186600">
              <a:off x="50760" y="-651960"/>
              <a:ext cx="37080" cy="42120"/>
            </a:xfrm>
            <a:custGeom>
              <a:avLst/>
              <a:gdLst/>
              <a:ahLst/>
              <a:rect l="l" t="t" r="r" b="b"/>
              <a:pathLst>
                <a:path w="692" h="787">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w="0">
              <a:noFill/>
            </a:ln>
          </p:spPr>
          <p:style>
            <a:lnRef idx="0"/>
            <a:fillRef idx="0"/>
            <a:effectRef idx="0"/>
            <a:fontRef idx="minor"/>
          </p:style>
        </p:sp>
        <p:sp>
          <p:nvSpPr>
            <p:cNvPr id="1946" name="Google Shape;1932;p51"/>
            <p:cNvSpPr/>
            <p:nvPr/>
          </p:nvSpPr>
          <p:spPr>
            <a:xfrm rot="9186600">
              <a:off x="190080" y="-750600"/>
              <a:ext cx="17640" cy="15120"/>
            </a:xfrm>
            <a:custGeom>
              <a:avLst/>
              <a:gdLst/>
              <a:ahLst/>
              <a:rect l="l" t="t" r="r" b="b"/>
              <a:pathLst>
                <a:path w="334" h="287">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w="0">
              <a:noFill/>
            </a:ln>
          </p:spPr>
          <p:style>
            <a:lnRef idx="0"/>
            <a:fillRef idx="0"/>
            <a:effectRef idx="0"/>
            <a:fontRef idx="minor"/>
          </p:style>
        </p:sp>
        <p:sp>
          <p:nvSpPr>
            <p:cNvPr id="1947" name="Google Shape;1933;p51"/>
            <p:cNvSpPr/>
            <p:nvPr/>
          </p:nvSpPr>
          <p:spPr>
            <a:xfrm rot="9186600">
              <a:off x="299160" y="-820080"/>
              <a:ext cx="36720" cy="42120"/>
            </a:xfrm>
            <a:custGeom>
              <a:avLst/>
              <a:gdLst/>
              <a:ahLst/>
              <a:rect l="l" t="t" r="r" b="b"/>
              <a:pathLst>
                <a:path w="691" h="786">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1948" name="Google Shape;1934;p51"/>
            <p:cNvSpPr/>
            <p:nvPr/>
          </p:nvSpPr>
          <p:spPr>
            <a:xfrm rot="9186600">
              <a:off x="529560" y="-796320"/>
              <a:ext cx="17640" cy="15120"/>
            </a:xfrm>
            <a:custGeom>
              <a:avLst/>
              <a:gdLst/>
              <a:ahLst/>
              <a:rect l="l" t="t" r="r" b="b"/>
              <a:pathLst>
                <a:path w="335" h="286">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949" name="Google Shape;1935;p51"/>
            <p:cNvSpPr/>
            <p:nvPr/>
          </p:nvSpPr>
          <p:spPr>
            <a:xfrm rot="9186600">
              <a:off x="313200" y="-960480"/>
              <a:ext cx="17640" cy="15120"/>
            </a:xfrm>
            <a:custGeom>
              <a:avLst/>
              <a:gdLst/>
              <a:ahLst/>
              <a:rect l="l" t="t" r="r" b="b"/>
              <a:pathLst>
                <a:path w="334" h="287">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w="0">
              <a:noFill/>
            </a:ln>
          </p:spPr>
          <p:style>
            <a:lnRef idx="0"/>
            <a:fillRef idx="0"/>
            <a:effectRef idx="0"/>
            <a:fontRef idx="minor"/>
          </p:style>
        </p:sp>
        <p:sp>
          <p:nvSpPr>
            <p:cNvPr id="1950" name="Google Shape;1936;p51"/>
            <p:cNvSpPr/>
            <p:nvPr/>
          </p:nvSpPr>
          <p:spPr>
            <a:xfrm rot="9186600">
              <a:off x="388080" y="-893880"/>
              <a:ext cx="37080" cy="41400"/>
            </a:xfrm>
            <a:custGeom>
              <a:avLst/>
              <a:gdLst/>
              <a:ahLst/>
              <a:rect l="l" t="t" r="r" b="b"/>
              <a:pathLst>
                <a:path w="692" h="775">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w="0">
              <a:noFill/>
            </a:ln>
          </p:spPr>
          <p:style>
            <a:lnRef idx="0"/>
            <a:fillRef idx="0"/>
            <a:effectRef idx="0"/>
            <a:fontRef idx="minor"/>
          </p:style>
        </p:sp>
        <p:sp>
          <p:nvSpPr>
            <p:cNvPr id="1951" name="Google Shape;1937;p51"/>
            <p:cNvSpPr/>
            <p:nvPr/>
          </p:nvSpPr>
          <p:spPr>
            <a:xfrm rot="9186600">
              <a:off x="759960" y="-927720"/>
              <a:ext cx="36720" cy="42120"/>
            </a:xfrm>
            <a:custGeom>
              <a:avLst/>
              <a:gdLst/>
              <a:ahLst/>
              <a:rect l="l" t="t" r="r" b="b"/>
              <a:pathLst>
                <a:path w="691" h="787">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952" name="Google Shape;1938;p51"/>
            <p:cNvSpPr/>
            <p:nvPr/>
          </p:nvSpPr>
          <p:spPr>
            <a:xfrm rot="9186600">
              <a:off x="616320" y="-1010880"/>
              <a:ext cx="17640" cy="15840"/>
            </a:xfrm>
            <a:custGeom>
              <a:avLst/>
              <a:gdLst/>
              <a:ahLst/>
              <a:rect l="l" t="t" r="r" b="b"/>
              <a:pathLst>
                <a:path w="334" h="298">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w="0">
              <a:noFill/>
            </a:ln>
          </p:spPr>
          <p:style>
            <a:lnRef idx="0"/>
            <a:fillRef idx="0"/>
            <a:effectRef idx="0"/>
            <a:fontRef idx="minor"/>
          </p:style>
        </p:sp>
        <p:sp>
          <p:nvSpPr>
            <p:cNvPr id="1953" name="Google Shape;1939;p51"/>
            <p:cNvSpPr/>
            <p:nvPr/>
          </p:nvSpPr>
          <p:spPr>
            <a:xfrm rot="9186600">
              <a:off x="506520" y="-1139400"/>
              <a:ext cx="17640" cy="15840"/>
            </a:xfrm>
            <a:custGeom>
              <a:avLst/>
              <a:gdLst/>
              <a:ahLst/>
              <a:rect l="l" t="t" r="r" b="b"/>
              <a:pathLst>
                <a:path w="334" h="298">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w="0">
              <a:noFill/>
            </a:ln>
          </p:spPr>
          <p:style>
            <a:lnRef idx="0"/>
            <a:fillRef idx="0"/>
            <a:effectRef idx="0"/>
            <a:fontRef idx="minor"/>
          </p:style>
        </p:sp>
        <p:sp>
          <p:nvSpPr>
            <p:cNvPr id="1954" name="Google Shape;1940;p51"/>
            <p:cNvSpPr/>
            <p:nvPr/>
          </p:nvSpPr>
          <p:spPr>
            <a:xfrm rot="9186600">
              <a:off x="700920" y="-1123560"/>
              <a:ext cx="17640" cy="15840"/>
            </a:xfrm>
            <a:custGeom>
              <a:avLst/>
              <a:gdLst/>
              <a:ahLst/>
              <a:rect l="l" t="t" r="r" b="b"/>
              <a:pathLst>
                <a:path w="335" h="299">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w="0">
              <a:noFill/>
            </a:ln>
          </p:spPr>
          <p:style>
            <a:lnRef idx="0"/>
            <a:fillRef idx="0"/>
            <a:effectRef idx="0"/>
            <a:fontRef idx="minor"/>
          </p:style>
        </p:sp>
        <p:sp>
          <p:nvSpPr>
            <p:cNvPr id="1955" name="Google Shape;1941;p51"/>
            <p:cNvSpPr/>
            <p:nvPr/>
          </p:nvSpPr>
          <p:spPr>
            <a:xfrm rot="9186600">
              <a:off x="87120" y="-1013040"/>
              <a:ext cx="17640" cy="15840"/>
            </a:xfrm>
            <a:custGeom>
              <a:avLst/>
              <a:gdLst/>
              <a:ahLst/>
              <a:rect l="l" t="t" r="r" b="b"/>
              <a:pathLst>
                <a:path w="334" h="299">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w="0">
              <a:noFill/>
            </a:ln>
          </p:spPr>
          <p:style>
            <a:lnRef idx="0"/>
            <a:fillRef idx="0"/>
            <a:effectRef idx="0"/>
            <a:fontRef idx="minor"/>
          </p:style>
        </p:sp>
        <p:sp>
          <p:nvSpPr>
            <p:cNvPr id="1956" name="Google Shape;1942;p51"/>
            <p:cNvSpPr/>
            <p:nvPr/>
          </p:nvSpPr>
          <p:spPr>
            <a:xfrm rot="9186600">
              <a:off x="96840" y="-814680"/>
              <a:ext cx="36720" cy="42120"/>
            </a:xfrm>
            <a:custGeom>
              <a:avLst/>
              <a:gdLst/>
              <a:ahLst/>
              <a:rect l="l" t="t" r="r" b="b"/>
              <a:pathLst>
                <a:path w="691" h="787">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w="0">
              <a:noFill/>
            </a:ln>
          </p:spPr>
          <p:style>
            <a:lnRef idx="0"/>
            <a:fillRef idx="0"/>
            <a:effectRef idx="0"/>
            <a:fontRef idx="minor"/>
          </p:style>
        </p:sp>
        <p:sp>
          <p:nvSpPr>
            <p:cNvPr id="1957" name="Google Shape;1943;p51"/>
            <p:cNvSpPr/>
            <p:nvPr/>
          </p:nvSpPr>
          <p:spPr>
            <a:xfrm rot="9186600">
              <a:off x="-182520" y="-513000"/>
              <a:ext cx="36360" cy="42120"/>
            </a:xfrm>
            <a:custGeom>
              <a:avLst/>
              <a:gdLst/>
              <a:ahLst/>
              <a:rect l="l" t="t" r="r" b="b"/>
              <a:pathLst>
                <a:path w="680" h="787">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w="0">
              <a:noFill/>
            </a:ln>
          </p:spPr>
          <p:style>
            <a:lnRef idx="0"/>
            <a:fillRef idx="0"/>
            <a:effectRef idx="0"/>
            <a:fontRef idx="minor"/>
          </p:style>
        </p:sp>
        <p:sp>
          <p:nvSpPr>
            <p:cNvPr id="1958" name="Google Shape;1944;p51"/>
            <p:cNvSpPr/>
            <p:nvPr/>
          </p:nvSpPr>
          <p:spPr>
            <a:xfrm rot="9186600">
              <a:off x="-234000" y="-600480"/>
              <a:ext cx="36720" cy="42120"/>
            </a:xfrm>
            <a:custGeom>
              <a:avLst/>
              <a:gdLst/>
              <a:ahLst/>
              <a:rect l="l" t="t" r="r" b="b"/>
              <a:pathLst>
                <a:path w="691" h="787">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1959" name="Google Shape;1945;p51"/>
            <p:cNvSpPr/>
            <p:nvPr/>
          </p:nvSpPr>
          <p:spPr>
            <a:xfrm rot="9186600">
              <a:off x="446400" y="-996480"/>
              <a:ext cx="36360" cy="42120"/>
            </a:xfrm>
            <a:custGeom>
              <a:avLst/>
              <a:gdLst/>
              <a:ahLst/>
              <a:rect l="l" t="t" r="r" b="b"/>
              <a:pathLst>
                <a:path w="680" h="787">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w="0">
              <a:noFill/>
            </a:ln>
          </p:spPr>
          <p:style>
            <a:lnRef idx="0"/>
            <a:fillRef idx="0"/>
            <a:effectRef idx="0"/>
            <a:fontRef idx="minor"/>
          </p:style>
        </p:sp>
        <p:sp>
          <p:nvSpPr>
            <p:cNvPr id="1960" name="Google Shape;1946;p51"/>
            <p:cNvSpPr/>
            <p:nvPr/>
          </p:nvSpPr>
          <p:spPr>
            <a:xfrm rot="9186600">
              <a:off x="83880" y="-791640"/>
              <a:ext cx="36720" cy="42120"/>
            </a:xfrm>
            <a:custGeom>
              <a:avLst/>
              <a:gdLst/>
              <a:ahLst/>
              <a:rect l="l" t="t" r="r" b="b"/>
              <a:pathLst>
                <a:path w="691" h="787">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961" name="Google Shape;1947;p51"/>
            <p:cNvSpPr/>
            <p:nvPr/>
          </p:nvSpPr>
          <p:spPr>
            <a:xfrm rot="9186600">
              <a:off x="-122400" y="-657000"/>
              <a:ext cx="17640" cy="15840"/>
            </a:xfrm>
            <a:custGeom>
              <a:avLst/>
              <a:gdLst/>
              <a:ahLst/>
              <a:rect l="l" t="t" r="r" b="b"/>
              <a:pathLst>
                <a:path w="334" h="298">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w="0">
              <a:noFill/>
            </a:ln>
          </p:spPr>
          <p:style>
            <a:lnRef idx="0"/>
            <a:fillRef idx="0"/>
            <a:effectRef idx="0"/>
            <a:fontRef idx="minor"/>
          </p:style>
        </p:sp>
        <p:sp>
          <p:nvSpPr>
            <p:cNvPr id="1962" name="Google Shape;1948;p51"/>
            <p:cNvSpPr/>
            <p:nvPr/>
          </p:nvSpPr>
          <p:spPr>
            <a:xfrm rot="9186600">
              <a:off x="251640" y="-1074240"/>
              <a:ext cx="17640" cy="15840"/>
            </a:xfrm>
            <a:custGeom>
              <a:avLst/>
              <a:gdLst/>
              <a:ahLst/>
              <a:rect l="l" t="t" r="r" b="b"/>
              <a:pathLst>
                <a:path w="334" h="299">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w="0">
              <a:noFill/>
            </a:ln>
          </p:spPr>
          <p:style>
            <a:lnRef idx="0"/>
            <a:fillRef idx="0"/>
            <a:effectRef idx="0"/>
            <a:fontRef idx="minor"/>
          </p:style>
        </p:sp>
        <p:sp>
          <p:nvSpPr>
            <p:cNvPr id="1963" name="Google Shape;1949;p51"/>
            <p:cNvSpPr/>
            <p:nvPr/>
          </p:nvSpPr>
          <p:spPr>
            <a:xfrm rot="9186600">
              <a:off x="-57960" y="-890640"/>
              <a:ext cx="36720" cy="42120"/>
            </a:xfrm>
            <a:custGeom>
              <a:avLst/>
              <a:gdLst/>
              <a:ahLst/>
              <a:rect l="l" t="t" r="r" b="b"/>
              <a:pathLst>
                <a:path w="691" h="787">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w="0">
              <a:noFill/>
            </a:ln>
          </p:spPr>
          <p:style>
            <a:lnRef idx="0"/>
            <a:fillRef idx="0"/>
            <a:effectRef idx="0"/>
            <a:fontRef idx="minor"/>
          </p:style>
        </p:sp>
        <p:sp>
          <p:nvSpPr>
            <p:cNvPr id="1964" name="Google Shape;1950;p51"/>
            <p:cNvSpPr/>
            <p:nvPr/>
          </p:nvSpPr>
          <p:spPr>
            <a:xfrm rot="9186600">
              <a:off x="-218520" y="-780120"/>
              <a:ext cx="36360" cy="42120"/>
            </a:xfrm>
            <a:custGeom>
              <a:avLst/>
              <a:gdLst/>
              <a:ahLst/>
              <a:rect l="l" t="t" r="r" b="b"/>
              <a:pathLst>
                <a:path w="680" h="786">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w="0">
              <a:noFill/>
            </a:ln>
          </p:spPr>
          <p:style>
            <a:lnRef idx="0"/>
            <a:fillRef idx="0"/>
            <a:effectRef idx="0"/>
            <a:fontRef idx="minor"/>
          </p:style>
        </p:sp>
        <p:sp>
          <p:nvSpPr>
            <p:cNvPr id="1965" name="Google Shape;1951;p51"/>
            <p:cNvSpPr/>
            <p:nvPr/>
          </p:nvSpPr>
          <p:spPr>
            <a:xfrm rot="9186600">
              <a:off x="-209520" y="-342000"/>
              <a:ext cx="36720" cy="41400"/>
            </a:xfrm>
            <a:custGeom>
              <a:avLst/>
              <a:gdLst/>
              <a:ahLst/>
              <a:rect l="l" t="t" r="r" b="b"/>
              <a:pathLst>
                <a:path w="691" h="775">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w="0">
              <a:noFill/>
            </a:ln>
          </p:spPr>
          <p:style>
            <a:lnRef idx="0"/>
            <a:fillRef idx="0"/>
            <a:effectRef idx="0"/>
            <a:fontRef idx="minor"/>
          </p:style>
        </p:sp>
        <p:sp>
          <p:nvSpPr>
            <p:cNvPr id="1966" name="Google Shape;1952;p51"/>
            <p:cNvSpPr/>
            <p:nvPr/>
          </p:nvSpPr>
          <p:spPr>
            <a:xfrm rot="9186600">
              <a:off x="-49320" y="-423360"/>
              <a:ext cx="37080" cy="42120"/>
            </a:xfrm>
            <a:custGeom>
              <a:avLst/>
              <a:gdLst/>
              <a:ahLst/>
              <a:rect l="l" t="t" r="r" b="b"/>
              <a:pathLst>
                <a:path w="692" h="787">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1967" name="Google Shape;1953;p51"/>
            <p:cNvSpPr/>
            <p:nvPr/>
          </p:nvSpPr>
          <p:spPr>
            <a:xfrm rot="9186600">
              <a:off x="91800" y="-358200"/>
              <a:ext cx="78120" cy="84960"/>
            </a:xfrm>
            <a:custGeom>
              <a:avLst/>
              <a:gdLst/>
              <a:ahLst/>
              <a:rect l="l" t="t" r="r" b="b"/>
              <a:pathLst>
                <a:path w="1454" h="1584">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w="0">
              <a:noFill/>
            </a:ln>
          </p:spPr>
          <p:style>
            <a:lnRef idx="0"/>
            <a:fillRef idx="0"/>
            <a:effectRef idx="0"/>
            <a:fontRef idx="minor"/>
          </p:style>
        </p:sp>
        <p:sp>
          <p:nvSpPr>
            <p:cNvPr id="1968" name="Google Shape;1954;p51"/>
            <p:cNvSpPr/>
            <p:nvPr/>
          </p:nvSpPr>
          <p:spPr>
            <a:xfrm rot="9186600">
              <a:off x="-115560" y="-218880"/>
              <a:ext cx="77400" cy="85680"/>
            </a:xfrm>
            <a:custGeom>
              <a:avLst/>
              <a:gdLst/>
              <a:ahLst/>
              <a:rect l="l" t="t" r="r" b="b"/>
              <a:pathLst>
                <a:path w="1442" h="1596">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w="0">
              <a:noFill/>
            </a:ln>
          </p:spPr>
          <p:style>
            <a:lnRef idx="0"/>
            <a:fillRef idx="0"/>
            <a:effectRef idx="0"/>
            <a:fontRef idx="minor"/>
          </p:style>
        </p:sp>
        <p:sp>
          <p:nvSpPr>
            <p:cNvPr id="1969" name="Google Shape;1955;p51"/>
            <p:cNvSpPr/>
            <p:nvPr/>
          </p:nvSpPr>
          <p:spPr>
            <a:xfrm rot="9186600">
              <a:off x="-393120" y="-650520"/>
              <a:ext cx="17640" cy="15840"/>
            </a:xfrm>
            <a:custGeom>
              <a:avLst/>
              <a:gdLst/>
              <a:ahLst/>
              <a:rect l="l" t="t" r="r" b="b"/>
              <a:pathLst>
                <a:path w="335" h="298">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w="0">
              <a:noFill/>
            </a:ln>
          </p:spPr>
          <p:style>
            <a:lnRef idx="0"/>
            <a:fillRef idx="0"/>
            <a:effectRef idx="0"/>
            <a:fontRef idx="minor"/>
          </p:style>
        </p:sp>
        <p:sp>
          <p:nvSpPr>
            <p:cNvPr id="1970" name="Google Shape;1956;p51"/>
            <p:cNvSpPr/>
            <p:nvPr/>
          </p:nvSpPr>
          <p:spPr>
            <a:xfrm rot="9186600">
              <a:off x="-377280" y="-775080"/>
              <a:ext cx="17640" cy="15840"/>
            </a:xfrm>
            <a:custGeom>
              <a:avLst/>
              <a:gdLst/>
              <a:ahLst/>
              <a:rect l="l" t="t" r="r" b="b"/>
              <a:pathLst>
                <a:path w="334" h="298">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w="0">
              <a:noFill/>
            </a:ln>
          </p:spPr>
          <p:style>
            <a:lnRef idx="0"/>
            <a:fillRef idx="0"/>
            <a:effectRef idx="0"/>
            <a:fontRef idx="minor"/>
          </p:style>
        </p:sp>
        <p:sp>
          <p:nvSpPr>
            <p:cNvPr id="1971" name="Google Shape;1957;p51"/>
            <p:cNvSpPr/>
            <p:nvPr/>
          </p:nvSpPr>
          <p:spPr>
            <a:xfrm rot="9186600">
              <a:off x="-303120" y="-321480"/>
              <a:ext cx="17640" cy="15840"/>
            </a:xfrm>
            <a:custGeom>
              <a:avLst/>
              <a:gdLst/>
              <a:ahLst/>
              <a:rect l="l" t="t" r="r" b="b"/>
              <a:pathLst>
                <a:path w="335" h="298">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w="0">
              <a:noFill/>
            </a:ln>
          </p:spPr>
          <p:style>
            <a:lnRef idx="0"/>
            <a:fillRef idx="0"/>
            <a:effectRef idx="0"/>
            <a:fontRef idx="minor"/>
          </p:style>
        </p:sp>
        <p:sp>
          <p:nvSpPr>
            <p:cNvPr id="1972" name="Google Shape;1958;p51"/>
            <p:cNvSpPr/>
            <p:nvPr/>
          </p:nvSpPr>
          <p:spPr>
            <a:xfrm rot="9186600">
              <a:off x="-126720" y="-288000"/>
              <a:ext cx="17640" cy="15120"/>
            </a:xfrm>
            <a:custGeom>
              <a:avLst/>
              <a:gdLst/>
              <a:ahLst/>
              <a:rect l="l" t="t" r="r" b="b"/>
              <a:pathLst>
                <a:path w="335" h="286">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1973" name="Google Shape;1959;p51"/>
            <p:cNvSpPr/>
            <p:nvPr/>
          </p:nvSpPr>
          <p:spPr>
            <a:xfrm rot="9186600">
              <a:off x="-270000" y="-471240"/>
              <a:ext cx="17640" cy="15840"/>
            </a:xfrm>
            <a:custGeom>
              <a:avLst/>
              <a:gdLst/>
              <a:ahLst/>
              <a:rect l="l" t="t" r="r" b="b"/>
              <a:pathLst>
                <a:path w="334" h="299">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w="0">
              <a:noFill/>
            </a:ln>
          </p:spPr>
          <p:style>
            <a:lnRef idx="0"/>
            <a:fillRef idx="0"/>
            <a:effectRef idx="0"/>
            <a:fontRef idx="minor"/>
          </p:style>
        </p:sp>
        <p:sp>
          <p:nvSpPr>
            <p:cNvPr id="1974" name="Google Shape;1960;p51"/>
            <p:cNvSpPr/>
            <p:nvPr/>
          </p:nvSpPr>
          <p:spPr>
            <a:xfrm rot="9186600">
              <a:off x="178920" y="87120"/>
              <a:ext cx="34920" cy="38880"/>
            </a:xfrm>
            <a:custGeom>
              <a:avLst/>
              <a:gdLst/>
              <a:ahLst/>
              <a:rect l="l" t="t" r="r" b="b"/>
              <a:pathLst>
                <a:path w="656" h="727">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w="0">
              <a:noFill/>
            </a:ln>
          </p:spPr>
          <p:style>
            <a:lnRef idx="0"/>
            <a:fillRef idx="0"/>
            <a:effectRef idx="0"/>
            <a:fontRef idx="minor"/>
          </p:style>
        </p:sp>
        <p:sp>
          <p:nvSpPr>
            <p:cNvPr id="1975" name="Google Shape;1961;p51"/>
            <p:cNvSpPr/>
            <p:nvPr/>
          </p:nvSpPr>
          <p:spPr>
            <a:xfrm rot="9186600">
              <a:off x="344160" y="-60840"/>
              <a:ext cx="15120" cy="19080"/>
            </a:xfrm>
            <a:custGeom>
              <a:avLst/>
              <a:gdLst/>
              <a:ahLst/>
              <a:rect l="l" t="t" r="r" b="b"/>
              <a:pathLst>
                <a:path w="287" h="358">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w="0">
              <a:noFill/>
            </a:ln>
          </p:spPr>
          <p:style>
            <a:lnRef idx="0"/>
            <a:fillRef idx="0"/>
            <a:effectRef idx="0"/>
            <a:fontRef idx="minor"/>
          </p:style>
        </p:sp>
        <p:sp>
          <p:nvSpPr>
            <p:cNvPr id="1976" name="Google Shape;1962;p51"/>
            <p:cNvSpPr/>
            <p:nvPr/>
          </p:nvSpPr>
          <p:spPr>
            <a:xfrm rot="9186600">
              <a:off x="603000" y="-146520"/>
              <a:ext cx="15120" cy="19080"/>
            </a:xfrm>
            <a:custGeom>
              <a:avLst/>
              <a:gdLst/>
              <a:ahLst/>
              <a:rect l="l" t="t" r="r" b="b"/>
              <a:pathLst>
                <a:path w="287" h="358">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w="0">
              <a:noFill/>
            </a:ln>
          </p:spPr>
          <p:style>
            <a:lnRef idx="0"/>
            <a:fillRef idx="0"/>
            <a:effectRef idx="0"/>
            <a:fontRef idx="minor"/>
          </p:style>
        </p:sp>
        <p:sp>
          <p:nvSpPr>
            <p:cNvPr id="1977" name="Google Shape;1963;p51"/>
            <p:cNvSpPr/>
            <p:nvPr/>
          </p:nvSpPr>
          <p:spPr>
            <a:xfrm rot="9186600">
              <a:off x="481680" y="-131400"/>
              <a:ext cx="34920" cy="39600"/>
            </a:xfrm>
            <a:custGeom>
              <a:avLst/>
              <a:gdLst/>
              <a:ahLst/>
              <a:rect l="l" t="t" r="r" b="b"/>
              <a:pathLst>
                <a:path w="656" h="739">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w="0">
              <a:noFill/>
            </a:ln>
          </p:spPr>
          <p:style>
            <a:lnRef idx="0"/>
            <a:fillRef idx="0"/>
            <a:effectRef idx="0"/>
            <a:fontRef idx="minor"/>
          </p:style>
        </p:sp>
        <p:sp>
          <p:nvSpPr>
            <p:cNvPr id="1978" name="Google Shape;1964;p51"/>
            <p:cNvSpPr/>
            <p:nvPr/>
          </p:nvSpPr>
          <p:spPr>
            <a:xfrm rot="9186600">
              <a:off x="298440" y="193320"/>
              <a:ext cx="34920" cy="38880"/>
            </a:xfrm>
            <a:custGeom>
              <a:avLst/>
              <a:gdLst/>
              <a:ahLst/>
              <a:rect l="l" t="t" r="r" b="b"/>
              <a:pathLst>
                <a:path w="656" h="728">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979" name="Google Shape;1965;p51"/>
            <p:cNvSpPr/>
            <p:nvPr/>
          </p:nvSpPr>
          <p:spPr>
            <a:xfrm rot="9186600">
              <a:off x="471600" y="131760"/>
              <a:ext cx="15120" cy="19080"/>
            </a:xfrm>
            <a:custGeom>
              <a:avLst/>
              <a:gdLst/>
              <a:ahLst/>
              <a:rect l="l" t="t" r="r" b="b"/>
              <a:pathLst>
                <a:path w="287" h="359">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w="0">
              <a:noFill/>
            </a:ln>
          </p:spPr>
          <p:style>
            <a:lnRef idx="0"/>
            <a:fillRef idx="0"/>
            <a:effectRef idx="0"/>
            <a:fontRef idx="minor"/>
          </p:style>
        </p:sp>
        <p:sp>
          <p:nvSpPr>
            <p:cNvPr id="1980" name="Google Shape;1966;p51"/>
            <p:cNvSpPr/>
            <p:nvPr/>
          </p:nvSpPr>
          <p:spPr>
            <a:xfrm rot="9186600">
              <a:off x="639720" y="113760"/>
              <a:ext cx="15120" cy="19440"/>
            </a:xfrm>
            <a:custGeom>
              <a:avLst/>
              <a:gdLst/>
              <a:ahLst/>
              <a:rect l="l" t="t" r="r" b="b"/>
              <a:pathLst>
                <a:path w="287" h="37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w="0">
              <a:noFill/>
            </a:ln>
          </p:spPr>
          <p:style>
            <a:lnRef idx="0"/>
            <a:fillRef idx="0"/>
            <a:effectRef idx="0"/>
            <a:fontRef idx="minor"/>
          </p:style>
        </p:sp>
        <p:sp>
          <p:nvSpPr>
            <p:cNvPr id="1981" name="Google Shape;1967;p51"/>
            <p:cNvSpPr/>
            <p:nvPr/>
          </p:nvSpPr>
          <p:spPr>
            <a:xfrm rot="9186600">
              <a:off x="515880" y="264960"/>
              <a:ext cx="15840" cy="19080"/>
            </a:xfrm>
            <a:custGeom>
              <a:avLst/>
              <a:gdLst/>
              <a:ahLst/>
              <a:rect l="l" t="t" r="r" b="b"/>
              <a:pathLst>
                <a:path w="299" h="358">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w="0">
              <a:noFill/>
            </a:ln>
          </p:spPr>
          <p:style>
            <a:lnRef idx="0"/>
            <a:fillRef idx="0"/>
            <a:effectRef idx="0"/>
            <a:fontRef idx="minor"/>
          </p:style>
        </p:sp>
        <p:sp>
          <p:nvSpPr>
            <p:cNvPr id="1982" name="Google Shape;1968;p51"/>
            <p:cNvSpPr/>
            <p:nvPr/>
          </p:nvSpPr>
          <p:spPr>
            <a:xfrm rot="9186600">
              <a:off x="773640" y="-302400"/>
              <a:ext cx="15120" cy="19440"/>
            </a:xfrm>
            <a:custGeom>
              <a:avLst/>
              <a:gdLst/>
              <a:ahLst/>
              <a:rect l="l" t="t" r="r" b="b"/>
              <a:pathLst>
                <a:path w="287" h="37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w="0">
              <a:noFill/>
            </a:ln>
          </p:spPr>
          <p:style>
            <a:lnRef idx="0"/>
            <a:fillRef idx="0"/>
            <a:effectRef idx="0"/>
            <a:fontRef idx="minor"/>
          </p:style>
        </p:sp>
        <p:sp>
          <p:nvSpPr>
            <p:cNvPr id="1983" name="Google Shape;1969;p51"/>
            <p:cNvSpPr/>
            <p:nvPr/>
          </p:nvSpPr>
          <p:spPr>
            <a:xfrm rot="9186600">
              <a:off x="533160" y="-25920"/>
              <a:ext cx="34920" cy="39600"/>
            </a:xfrm>
            <a:custGeom>
              <a:avLst/>
              <a:gdLst/>
              <a:ahLst/>
              <a:rect l="l" t="t" r="r" b="b"/>
              <a:pathLst>
                <a:path w="656" h="74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1984" name="Google Shape;1970;p51"/>
            <p:cNvSpPr/>
            <p:nvPr/>
          </p:nvSpPr>
          <p:spPr>
            <a:xfrm rot="9186600">
              <a:off x="730800" y="-132840"/>
              <a:ext cx="15120" cy="19440"/>
            </a:xfrm>
            <a:custGeom>
              <a:avLst/>
              <a:gdLst/>
              <a:ahLst/>
              <a:rect l="l" t="t" r="r" b="b"/>
              <a:pathLst>
                <a:path w="287" h="37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w="0">
              <a:noFill/>
            </a:ln>
          </p:spPr>
          <p:style>
            <a:lnRef idx="0"/>
            <a:fillRef idx="0"/>
            <a:effectRef idx="0"/>
            <a:fontRef idx="minor"/>
          </p:style>
        </p:sp>
        <p:sp>
          <p:nvSpPr>
            <p:cNvPr id="1985" name="Google Shape;1971;p51"/>
            <p:cNvSpPr/>
            <p:nvPr/>
          </p:nvSpPr>
          <p:spPr>
            <a:xfrm rot="9186600">
              <a:off x="968400" y="-686520"/>
              <a:ext cx="15120" cy="19080"/>
            </a:xfrm>
            <a:custGeom>
              <a:avLst/>
              <a:gdLst/>
              <a:ahLst/>
              <a:rect l="l" t="t" r="r" b="b"/>
              <a:pathLst>
                <a:path w="287" h="359">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w="0">
              <a:noFill/>
            </a:ln>
          </p:spPr>
          <p:style>
            <a:lnRef idx="0"/>
            <a:fillRef idx="0"/>
            <a:effectRef idx="0"/>
            <a:fontRef idx="minor"/>
          </p:style>
        </p:sp>
        <p:sp>
          <p:nvSpPr>
            <p:cNvPr id="1986" name="Google Shape;1972;p51"/>
            <p:cNvSpPr/>
            <p:nvPr/>
          </p:nvSpPr>
          <p:spPr>
            <a:xfrm rot="9186600">
              <a:off x="743400" y="-628200"/>
              <a:ext cx="15840" cy="1908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987" name="Google Shape;1973;p51"/>
            <p:cNvSpPr/>
            <p:nvPr/>
          </p:nvSpPr>
          <p:spPr>
            <a:xfrm rot="9186600">
              <a:off x="645120" y="-854280"/>
              <a:ext cx="15840" cy="19080"/>
            </a:xfrm>
            <a:custGeom>
              <a:avLst/>
              <a:gdLst/>
              <a:ahLst/>
              <a:rect l="l" t="t" r="r" b="b"/>
              <a:pathLst>
                <a:path w="299" h="358">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1988" name="Google Shape;1974;p51"/>
            <p:cNvSpPr/>
            <p:nvPr/>
          </p:nvSpPr>
          <p:spPr>
            <a:xfrm rot="9186600">
              <a:off x="1012680" y="-880200"/>
              <a:ext cx="15840" cy="19080"/>
            </a:xfrm>
            <a:custGeom>
              <a:avLst/>
              <a:gdLst/>
              <a:ahLst/>
              <a:rect l="l" t="t" r="r" b="b"/>
              <a:pathLst>
                <a:path w="299" h="358">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w="0">
              <a:noFill/>
            </a:ln>
          </p:spPr>
          <p:style>
            <a:lnRef idx="0"/>
            <a:fillRef idx="0"/>
            <a:effectRef idx="0"/>
            <a:fontRef idx="minor"/>
          </p:style>
        </p:sp>
        <p:sp>
          <p:nvSpPr>
            <p:cNvPr id="1989" name="Google Shape;1975;p51"/>
            <p:cNvSpPr/>
            <p:nvPr/>
          </p:nvSpPr>
          <p:spPr>
            <a:xfrm rot="9186600">
              <a:off x="881640" y="-148680"/>
              <a:ext cx="15120" cy="19440"/>
            </a:xfrm>
            <a:custGeom>
              <a:avLst/>
              <a:gdLst/>
              <a:ahLst/>
              <a:rect l="l" t="t" r="r" b="b"/>
              <a:pathLst>
                <a:path w="287" h="37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w="0">
              <a:noFill/>
            </a:ln>
          </p:spPr>
          <p:style>
            <a:lnRef idx="0"/>
            <a:fillRef idx="0"/>
            <a:effectRef idx="0"/>
            <a:fontRef idx="minor"/>
          </p:style>
        </p:sp>
        <p:sp>
          <p:nvSpPr>
            <p:cNvPr id="1990" name="Google Shape;1976;p51"/>
            <p:cNvSpPr/>
            <p:nvPr/>
          </p:nvSpPr>
          <p:spPr>
            <a:xfrm rot="9186600">
              <a:off x="887760" y="-800640"/>
              <a:ext cx="15120" cy="19440"/>
            </a:xfrm>
            <a:custGeom>
              <a:avLst/>
              <a:gdLst/>
              <a:ahLst/>
              <a:rect l="l" t="t" r="r" b="b"/>
              <a:pathLst>
                <a:path w="287" h="37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w="0">
              <a:noFill/>
            </a:ln>
          </p:spPr>
          <p:style>
            <a:lnRef idx="0"/>
            <a:fillRef idx="0"/>
            <a:effectRef idx="0"/>
            <a:fontRef idx="minor"/>
          </p:style>
        </p:sp>
        <p:sp>
          <p:nvSpPr>
            <p:cNvPr id="1991" name="Google Shape;1977;p51"/>
            <p:cNvSpPr/>
            <p:nvPr/>
          </p:nvSpPr>
          <p:spPr>
            <a:xfrm rot="9186600">
              <a:off x="844920" y="-1017720"/>
              <a:ext cx="15840" cy="1908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grpSp>
      <p:sp>
        <p:nvSpPr>
          <p:cNvPr id="1992"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afafa"/>
        </a:solidFill>
      </p:bgPr>
    </p:bg>
    <p:spTree>
      <p:nvGrpSpPr>
        <p:cNvPr id="1" name=""/>
        <p:cNvGrpSpPr/>
        <p:nvPr/>
      </p:nvGrpSpPr>
      <p:grpSpPr>
        <a:xfrm>
          <a:off x="0" y="0"/>
          <a:ext cx="0" cy="0"/>
          <a:chOff x="0" y="0"/>
          <a:chExt cx="0" cy="0"/>
        </a:xfrm>
      </p:grpSpPr>
      <p:sp>
        <p:nvSpPr>
          <p:cNvPr id="2029" name="PlaceHolder 1"/>
          <p:cNvSpPr>
            <a:spLocks noGrp="1"/>
          </p:cNvSpPr>
          <p:nvPr>
            <p:ph type="title"/>
          </p:nvPr>
        </p:nvSpPr>
        <p:spPr>
          <a:xfrm>
            <a:off x="5581440" y="1137600"/>
            <a:ext cx="1856520" cy="1154520"/>
          </a:xfrm>
          <a:prstGeom prst="rect">
            <a:avLst/>
          </a:prstGeom>
        </p:spPr>
        <p:txBody>
          <a:bodyPr tIns="91440" bIns="91440" anchor="ctr">
            <a:noAutofit/>
          </a:bodyPr>
          <a:p>
            <a:r>
              <a:rPr b="0" lang="en-US" sz="9900" spc="-1" strike="noStrike">
                <a:solidFill>
                  <a:srgbClr val="000000"/>
                </a:solidFill>
                <a:latin typeface="Arial"/>
              </a:rPr>
              <a:t>Click to edit the title text format</a:t>
            </a:r>
            <a:endParaRPr b="0" lang="en-US" sz="9900" spc="-1" strike="noStrike">
              <a:solidFill>
                <a:srgbClr val="000000"/>
              </a:solidFill>
              <a:latin typeface="Arial"/>
            </a:endParaRPr>
          </a:p>
        </p:txBody>
      </p:sp>
      <p:grpSp>
        <p:nvGrpSpPr>
          <p:cNvPr id="2030" name="Google Shape;1982;p52"/>
          <p:cNvGrpSpPr/>
          <p:nvPr/>
        </p:nvGrpSpPr>
        <p:grpSpPr>
          <a:xfrm>
            <a:off x="-2024640" y="2109240"/>
            <a:ext cx="4481280" cy="4358520"/>
            <a:chOff x="-2024640" y="2109240"/>
            <a:chExt cx="4481280" cy="4358520"/>
          </a:xfrm>
        </p:grpSpPr>
        <p:sp>
          <p:nvSpPr>
            <p:cNvPr id="2031" name="Google Shape;1983;p52"/>
            <p:cNvSpPr/>
            <p:nvPr/>
          </p:nvSpPr>
          <p:spPr>
            <a:xfrm flipH="1">
              <a:off x="-1200600" y="4543920"/>
              <a:ext cx="1536840" cy="1235160"/>
            </a:xfrm>
            <a:custGeom>
              <a:avLst/>
              <a:gdLst/>
              <a:ahLst/>
              <a:rect l="l" t="t" r="r" b="b"/>
              <a:pathLst>
                <a:path w="20801" h="16718">
                  <a:moveTo>
                    <a:pt x="16193" y="4966"/>
                  </a:moveTo>
                  <a:cubicBezTo>
                    <a:pt x="18383" y="7013"/>
                    <a:pt x="20800" y="9466"/>
                    <a:pt x="20646" y="11371"/>
                  </a:cubicBezTo>
                  <a:cubicBezTo>
                    <a:pt x="20229" y="16276"/>
                    <a:pt x="14538" y="16717"/>
                    <a:pt x="10942" y="15645"/>
                  </a:cubicBezTo>
                  <a:lnTo>
                    <a:pt x="7406" y="14610"/>
                  </a:lnTo>
                  <a:lnTo>
                    <a:pt x="5394" y="13931"/>
                  </a:lnTo>
                  <a:cubicBezTo>
                    <a:pt x="3715" y="13348"/>
                    <a:pt x="3227" y="11728"/>
                    <a:pt x="2429" y="10252"/>
                  </a:cubicBezTo>
                  <a:cubicBezTo>
                    <a:pt x="0" y="5799"/>
                    <a:pt x="2881" y="525"/>
                    <a:pt x="7084" y="394"/>
                  </a:cubicBezTo>
                  <a:cubicBezTo>
                    <a:pt x="8144" y="358"/>
                    <a:pt x="9096" y="1"/>
                    <a:pt x="10168" y="120"/>
                  </a:cubicBezTo>
                  <a:cubicBezTo>
                    <a:pt x="11811" y="298"/>
                    <a:pt x="13490" y="834"/>
                    <a:pt x="14704" y="2715"/>
                  </a:cubicBezTo>
                  <a:cubicBezTo>
                    <a:pt x="14728" y="2739"/>
                    <a:pt x="14740" y="2775"/>
                    <a:pt x="14764" y="2799"/>
                  </a:cubicBezTo>
                  <a:cubicBezTo>
                    <a:pt x="15466" y="3311"/>
                    <a:pt x="15502" y="4311"/>
                    <a:pt x="16193" y="4966"/>
                  </a:cubicBezTo>
                  <a:close/>
                </a:path>
              </a:pathLst>
            </a:custGeom>
            <a:solidFill>
              <a:schemeClr val="dk2"/>
            </a:solidFill>
            <a:ln w="0">
              <a:noFill/>
            </a:ln>
          </p:spPr>
          <p:style>
            <a:lnRef idx="0"/>
            <a:fillRef idx="0"/>
            <a:effectRef idx="0"/>
            <a:fontRef idx="minor"/>
          </p:style>
        </p:sp>
        <p:sp>
          <p:nvSpPr>
            <p:cNvPr id="2032" name="Google Shape;1984;p52"/>
            <p:cNvSpPr/>
            <p:nvPr/>
          </p:nvSpPr>
          <p:spPr>
            <a:xfrm flipH="1">
              <a:off x="259560" y="4462920"/>
              <a:ext cx="114840" cy="111600"/>
            </a:xfrm>
            <a:custGeom>
              <a:avLst/>
              <a:gdLst/>
              <a:ahLst/>
              <a:rect l="l" t="t" r="r" b="b"/>
              <a:pathLst>
                <a:path w="1560" h="1513">
                  <a:moveTo>
                    <a:pt x="72" y="1012"/>
                  </a:moveTo>
                  <a:cubicBezTo>
                    <a:pt x="72" y="977"/>
                    <a:pt x="48" y="941"/>
                    <a:pt x="36" y="905"/>
                  </a:cubicBezTo>
                  <a:cubicBezTo>
                    <a:pt x="0" y="715"/>
                    <a:pt x="72" y="512"/>
                    <a:pt x="226" y="369"/>
                  </a:cubicBezTo>
                  <a:cubicBezTo>
                    <a:pt x="405" y="179"/>
                    <a:pt x="619" y="0"/>
                    <a:pt x="905" y="84"/>
                  </a:cubicBezTo>
                  <a:cubicBezTo>
                    <a:pt x="1560" y="274"/>
                    <a:pt x="1453" y="881"/>
                    <a:pt x="1167" y="1203"/>
                  </a:cubicBezTo>
                  <a:cubicBezTo>
                    <a:pt x="1036" y="1358"/>
                    <a:pt x="893" y="1512"/>
                    <a:pt x="631" y="1500"/>
                  </a:cubicBezTo>
                  <a:cubicBezTo>
                    <a:pt x="345" y="1512"/>
                    <a:pt x="107" y="1298"/>
                    <a:pt x="72" y="1012"/>
                  </a:cubicBezTo>
                  <a:close/>
                </a:path>
              </a:pathLst>
            </a:custGeom>
            <a:solidFill>
              <a:schemeClr val="dk2"/>
            </a:solidFill>
            <a:ln w="0">
              <a:noFill/>
            </a:ln>
          </p:spPr>
          <p:style>
            <a:lnRef idx="0"/>
            <a:fillRef idx="0"/>
            <a:effectRef idx="0"/>
            <a:fontRef idx="minor"/>
          </p:style>
        </p:sp>
        <p:sp>
          <p:nvSpPr>
            <p:cNvPr id="2033" name="Google Shape;1985;p52"/>
            <p:cNvSpPr/>
            <p:nvPr/>
          </p:nvSpPr>
          <p:spPr>
            <a:xfrm flipH="1">
              <a:off x="446760" y="3852360"/>
              <a:ext cx="78120" cy="75240"/>
            </a:xfrm>
            <a:custGeom>
              <a:avLst/>
              <a:gdLst/>
              <a:ahLst/>
              <a:rect l="l" t="t" r="r" b="b"/>
              <a:pathLst>
                <a:path w="1060" h="1025">
                  <a:moveTo>
                    <a:pt x="60" y="679"/>
                  </a:moveTo>
                  <a:cubicBezTo>
                    <a:pt x="60" y="655"/>
                    <a:pt x="36" y="631"/>
                    <a:pt x="24" y="608"/>
                  </a:cubicBezTo>
                  <a:cubicBezTo>
                    <a:pt x="0" y="477"/>
                    <a:pt x="60" y="334"/>
                    <a:pt x="155" y="250"/>
                  </a:cubicBezTo>
                  <a:cubicBezTo>
                    <a:pt x="274" y="119"/>
                    <a:pt x="417" y="0"/>
                    <a:pt x="619" y="60"/>
                  </a:cubicBezTo>
                  <a:cubicBezTo>
                    <a:pt x="1060" y="179"/>
                    <a:pt x="976" y="584"/>
                    <a:pt x="786" y="810"/>
                  </a:cubicBezTo>
                  <a:cubicBezTo>
                    <a:pt x="703" y="929"/>
                    <a:pt x="572" y="1012"/>
                    <a:pt x="429" y="1012"/>
                  </a:cubicBezTo>
                  <a:cubicBezTo>
                    <a:pt x="238" y="1024"/>
                    <a:pt x="72" y="870"/>
                    <a:pt x="60" y="679"/>
                  </a:cubicBezTo>
                  <a:close/>
                </a:path>
              </a:pathLst>
            </a:custGeom>
            <a:solidFill>
              <a:schemeClr val="dk2"/>
            </a:solidFill>
            <a:ln w="0">
              <a:noFill/>
            </a:ln>
          </p:spPr>
          <p:style>
            <a:lnRef idx="0"/>
            <a:fillRef idx="0"/>
            <a:effectRef idx="0"/>
            <a:fontRef idx="minor"/>
          </p:style>
        </p:sp>
        <p:sp>
          <p:nvSpPr>
            <p:cNvPr id="2034" name="Google Shape;1986;p52"/>
            <p:cNvSpPr/>
            <p:nvPr/>
          </p:nvSpPr>
          <p:spPr>
            <a:xfrm flipH="1">
              <a:off x="365040" y="4152240"/>
              <a:ext cx="112320" cy="126360"/>
            </a:xfrm>
            <a:custGeom>
              <a:avLst/>
              <a:gdLst/>
              <a:ahLst/>
              <a:rect l="l" t="t" r="r" b="b"/>
              <a:pathLst>
                <a:path w="1524" h="1715">
                  <a:moveTo>
                    <a:pt x="786" y="1655"/>
                  </a:moveTo>
                  <a:lnTo>
                    <a:pt x="679" y="1655"/>
                  </a:lnTo>
                  <a:cubicBezTo>
                    <a:pt x="476" y="1620"/>
                    <a:pt x="310" y="1489"/>
                    <a:pt x="226" y="1298"/>
                  </a:cubicBezTo>
                  <a:cubicBezTo>
                    <a:pt x="95" y="1060"/>
                    <a:pt x="0" y="810"/>
                    <a:pt x="179" y="560"/>
                  </a:cubicBezTo>
                  <a:cubicBezTo>
                    <a:pt x="572" y="0"/>
                    <a:pt x="1107" y="298"/>
                    <a:pt x="1322" y="679"/>
                  </a:cubicBezTo>
                  <a:cubicBezTo>
                    <a:pt x="1417" y="858"/>
                    <a:pt x="1524" y="1048"/>
                    <a:pt x="1429" y="1286"/>
                  </a:cubicBezTo>
                  <a:cubicBezTo>
                    <a:pt x="1345" y="1560"/>
                    <a:pt x="1072" y="1715"/>
                    <a:pt x="786" y="1655"/>
                  </a:cubicBezTo>
                  <a:close/>
                </a:path>
              </a:pathLst>
            </a:custGeom>
            <a:solidFill>
              <a:schemeClr val="dk2"/>
            </a:solidFill>
            <a:ln w="0">
              <a:noFill/>
            </a:ln>
          </p:spPr>
          <p:style>
            <a:lnRef idx="0"/>
            <a:fillRef idx="0"/>
            <a:effectRef idx="0"/>
            <a:fontRef idx="minor"/>
          </p:style>
        </p:sp>
        <p:sp>
          <p:nvSpPr>
            <p:cNvPr id="2035" name="Google Shape;1987;p52"/>
            <p:cNvSpPr/>
            <p:nvPr/>
          </p:nvSpPr>
          <p:spPr>
            <a:xfrm flipH="1">
              <a:off x="316800" y="3620160"/>
              <a:ext cx="54360" cy="64800"/>
            </a:xfrm>
            <a:custGeom>
              <a:avLst/>
              <a:gdLst/>
              <a:ahLst/>
              <a:rect l="l" t="t" r="r" b="b"/>
              <a:pathLst>
                <a:path w="739" h="882">
                  <a:moveTo>
                    <a:pt x="382" y="845"/>
                  </a:moveTo>
                  <a:lnTo>
                    <a:pt x="322" y="845"/>
                  </a:lnTo>
                  <a:cubicBezTo>
                    <a:pt x="215" y="822"/>
                    <a:pt x="132" y="762"/>
                    <a:pt x="96" y="667"/>
                  </a:cubicBezTo>
                  <a:cubicBezTo>
                    <a:pt x="13" y="548"/>
                    <a:pt x="1" y="405"/>
                    <a:pt x="72" y="286"/>
                  </a:cubicBezTo>
                  <a:cubicBezTo>
                    <a:pt x="275" y="0"/>
                    <a:pt x="548" y="155"/>
                    <a:pt x="656" y="345"/>
                  </a:cubicBezTo>
                  <a:cubicBezTo>
                    <a:pt x="715" y="441"/>
                    <a:pt x="739" y="548"/>
                    <a:pt x="715" y="655"/>
                  </a:cubicBezTo>
                  <a:cubicBezTo>
                    <a:pt x="668" y="798"/>
                    <a:pt x="525" y="881"/>
                    <a:pt x="382" y="845"/>
                  </a:cubicBezTo>
                  <a:close/>
                </a:path>
              </a:pathLst>
            </a:custGeom>
            <a:solidFill>
              <a:schemeClr val="dk2"/>
            </a:solidFill>
            <a:ln w="0">
              <a:noFill/>
            </a:ln>
          </p:spPr>
          <p:style>
            <a:lnRef idx="0"/>
            <a:fillRef idx="0"/>
            <a:effectRef idx="0"/>
            <a:fontRef idx="minor"/>
          </p:style>
        </p:sp>
        <p:sp>
          <p:nvSpPr>
            <p:cNvPr id="2036" name="Google Shape;1988;p52"/>
            <p:cNvSpPr/>
            <p:nvPr/>
          </p:nvSpPr>
          <p:spPr>
            <a:xfrm flipH="1">
              <a:off x="53640" y="4324680"/>
              <a:ext cx="114840" cy="111600"/>
            </a:xfrm>
            <a:custGeom>
              <a:avLst/>
              <a:gdLst/>
              <a:ahLst/>
              <a:rect l="l" t="t" r="r" b="b"/>
              <a:pathLst>
                <a:path w="1560" h="1513">
                  <a:moveTo>
                    <a:pt x="72" y="1012"/>
                  </a:moveTo>
                  <a:cubicBezTo>
                    <a:pt x="72" y="964"/>
                    <a:pt x="36" y="941"/>
                    <a:pt x="24" y="893"/>
                  </a:cubicBezTo>
                  <a:cubicBezTo>
                    <a:pt x="0" y="703"/>
                    <a:pt x="72" y="500"/>
                    <a:pt x="226" y="369"/>
                  </a:cubicBezTo>
                  <a:cubicBezTo>
                    <a:pt x="405" y="167"/>
                    <a:pt x="607" y="0"/>
                    <a:pt x="905" y="83"/>
                  </a:cubicBezTo>
                  <a:cubicBezTo>
                    <a:pt x="1560" y="262"/>
                    <a:pt x="1453" y="869"/>
                    <a:pt x="1155" y="1203"/>
                  </a:cubicBezTo>
                  <a:cubicBezTo>
                    <a:pt x="1024" y="1345"/>
                    <a:pt x="881" y="1512"/>
                    <a:pt x="631" y="1500"/>
                  </a:cubicBezTo>
                  <a:cubicBezTo>
                    <a:pt x="345" y="1512"/>
                    <a:pt x="95" y="1286"/>
                    <a:pt x="72" y="1012"/>
                  </a:cubicBezTo>
                  <a:close/>
                </a:path>
              </a:pathLst>
            </a:custGeom>
            <a:solidFill>
              <a:schemeClr val="dk2"/>
            </a:solidFill>
            <a:ln w="0">
              <a:noFill/>
            </a:ln>
          </p:spPr>
          <p:style>
            <a:lnRef idx="0"/>
            <a:fillRef idx="0"/>
            <a:effectRef idx="0"/>
            <a:fontRef idx="minor"/>
          </p:style>
        </p:sp>
        <p:sp>
          <p:nvSpPr>
            <p:cNvPr id="2037" name="Google Shape;1989;p52"/>
            <p:cNvSpPr/>
            <p:nvPr/>
          </p:nvSpPr>
          <p:spPr>
            <a:xfrm flipH="1">
              <a:off x="527040" y="4433040"/>
              <a:ext cx="114840" cy="110520"/>
            </a:xfrm>
            <a:custGeom>
              <a:avLst/>
              <a:gdLst/>
              <a:ahLst/>
              <a:rect l="l" t="t" r="r" b="b"/>
              <a:pathLst>
                <a:path w="1561" h="1501">
                  <a:moveTo>
                    <a:pt x="84" y="1013"/>
                  </a:moveTo>
                  <a:cubicBezTo>
                    <a:pt x="84" y="965"/>
                    <a:pt x="48" y="941"/>
                    <a:pt x="36" y="893"/>
                  </a:cubicBezTo>
                  <a:cubicBezTo>
                    <a:pt x="1" y="703"/>
                    <a:pt x="84" y="501"/>
                    <a:pt x="227" y="370"/>
                  </a:cubicBezTo>
                  <a:cubicBezTo>
                    <a:pt x="417" y="167"/>
                    <a:pt x="620" y="1"/>
                    <a:pt x="917" y="84"/>
                  </a:cubicBezTo>
                  <a:cubicBezTo>
                    <a:pt x="1560" y="262"/>
                    <a:pt x="1453" y="870"/>
                    <a:pt x="1167" y="1203"/>
                  </a:cubicBezTo>
                  <a:cubicBezTo>
                    <a:pt x="1036" y="1346"/>
                    <a:pt x="894" y="1501"/>
                    <a:pt x="632" y="1501"/>
                  </a:cubicBezTo>
                  <a:cubicBezTo>
                    <a:pt x="346" y="1501"/>
                    <a:pt x="108" y="1286"/>
                    <a:pt x="84" y="1013"/>
                  </a:cubicBezTo>
                  <a:close/>
                </a:path>
              </a:pathLst>
            </a:custGeom>
            <a:solidFill>
              <a:schemeClr val="dk2"/>
            </a:solidFill>
            <a:ln w="0">
              <a:noFill/>
            </a:ln>
          </p:spPr>
          <p:style>
            <a:lnRef idx="0"/>
            <a:fillRef idx="0"/>
            <a:effectRef idx="0"/>
            <a:fontRef idx="minor"/>
          </p:style>
        </p:sp>
        <p:sp>
          <p:nvSpPr>
            <p:cNvPr id="2038" name="Google Shape;1990;p52"/>
            <p:cNvSpPr/>
            <p:nvPr/>
          </p:nvSpPr>
          <p:spPr>
            <a:xfrm flipH="1">
              <a:off x="348120" y="4739040"/>
              <a:ext cx="114840" cy="111600"/>
            </a:xfrm>
            <a:custGeom>
              <a:avLst/>
              <a:gdLst/>
              <a:ahLst/>
              <a:rect l="l" t="t" r="r" b="b"/>
              <a:pathLst>
                <a:path w="1561" h="1513">
                  <a:moveTo>
                    <a:pt x="72" y="1013"/>
                  </a:moveTo>
                  <a:cubicBezTo>
                    <a:pt x="72" y="977"/>
                    <a:pt x="48" y="941"/>
                    <a:pt x="36" y="906"/>
                  </a:cubicBezTo>
                  <a:cubicBezTo>
                    <a:pt x="1" y="703"/>
                    <a:pt x="72" y="513"/>
                    <a:pt x="227" y="370"/>
                  </a:cubicBezTo>
                  <a:cubicBezTo>
                    <a:pt x="405" y="179"/>
                    <a:pt x="620" y="1"/>
                    <a:pt x="905" y="84"/>
                  </a:cubicBezTo>
                  <a:cubicBezTo>
                    <a:pt x="1560" y="275"/>
                    <a:pt x="1453" y="882"/>
                    <a:pt x="1167" y="1203"/>
                  </a:cubicBezTo>
                  <a:cubicBezTo>
                    <a:pt x="1025" y="1358"/>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2039" name="Google Shape;1991;p52"/>
            <p:cNvSpPr/>
            <p:nvPr/>
          </p:nvSpPr>
          <p:spPr>
            <a:xfrm flipH="1">
              <a:off x="-511560" y="4273560"/>
              <a:ext cx="114840" cy="111600"/>
            </a:xfrm>
            <a:custGeom>
              <a:avLst/>
              <a:gdLst/>
              <a:ahLst/>
              <a:rect l="l" t="t" r="r" b="b"/>
              <a:pathLst>
                <a:path w="1560" h="1513">
                  <a:moveTo>
                    <a:pt x="71" y="1013"/>
                  </a:moveTo>
                  <a:cubicBezTo>
                    <a:pt x="71" y="977"/>
                    <a:pt x="48" y="941"/>
                    <a:pt x="36" y="905"/>
                  </a:cubicBezTo>
                  <a:cubicBezTo>
                    <a:pt x="0" y="703"/>
                    <a:pt x="71" y="501"/>
                    <a:pt x="226" y="370"/>
                  </a:cubicBezTo>
                  <a:cubicBezTo>
                    <a:pt x="405" y="179"/>
                    <a:pt x="619" y="0"/>
                    <a:pt x="905" y="84"/>
                  </a:cubicBezTo>
                  <a:cubicBezTo>
                    <a:pt x="1560" y="274"/>
                    <a:pt x="1453" y="882"/>
                    <a:pt x="1167" y="1203"/>
                  </a:cubicBezTo>
                  <a:cubicBezTo>
                    <a:pt x="1036" y="1358"/>
                    <a:pt x="881" y="1513"/>
                    <a:pt x="631" y="1501"/>
                  </a:cubicBezTo>
                  <a:cubicBezTo>
                    <a:pt x="345" y="1513"/>
                    <a:pt x="95" y="1298"/>
                    <a:pt x="71" y="1013"/>
                  </a:cubicBezTo>
                  <a:close/>
                </a:path>
              </a:pathLst>
            </a:custGeom>
            <a:solidFill>
              <a:schemeClr val="dk2"/>
            </a:solidFill>
            <a:ln w="0">
              <a:noFill/>
            </a:ln>
          </p:spPr>
          <p:style>
            <a:lnRef idx="0"/>
            <a:fillRef idx="0"/>
            <a:effectRef idx="0"/>
            <a:fontRef idx="minor"/>
          </p:style>
        </p:sp>
        <p:sp>
          <p:nvSpPr>
            <p:cNvPr id="2040" name="Google Shape;1992;p52"/>
            <p:cNvSpPr/>
            <p:nvPr/>
          </p:nvSpPr>
          <p:spPr>
            <a:xfrm flipH="1">
              <a:off x="-72360" y="3940920"/>
              <a:ext cx="114120" cy="111600"/>
            </a:xfrm>
            <a:custGeom>
              <a:avLst/>
              <a:gdLst/>
              <a:ahLst/>
              <a:rect l="l" t="t" r="r" b="b"/>
              <a:pathLst>
                <a:path w="1549" h="1514">
                  <a:moveTo>
                    <a:pt x="72" y="1013"/>
                  </a:moveTo>
                  <a:cubicBezTo>
                    <a:pt x="72" y="977"/>
                    <a:pt x="36" y="942"/>
                    <a:pt x="25" y="906"/>
                  </a:cubicBezTo>
                  <a:cubicBezTo>
                    <a:pt x="1" y="703"/>
                    <a:pt x="72" y="501"/>
                    <a:pt x="215" y="370"/>
                  </a:cubicBezTo>
                  <a:cubicBezTo>
                    <a:pt x="406" y="168"/>
                    <a:pt x="608" y="1"/>
                    <a:pt x="906" y="84"/>
                  </a:cubicBezTo>
                  <a:cubicBezTo>
                    <a:pt x="1549" y="275"/>
                    <a:pt x="1441" y="870"/>
                    <a:pt x="1156" y="1203"/>
                  </a:cubicBezTo>
                  <a:cubicBezTo>
                    <a:pt x="1025"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2041" name="Google Shape;1993;p52"/>
            <p:cNvSpPr/>
            <p:nvPr/>
          </p:nvSpPr>
          <p:spPr>
            <a:xfrm flipH="1">
              <a:off x="2160" y="4319640"/>
              <a:ext cx="112320" cy="126360"/>
            </a:xfrm>
            <a:custGeom>
              <a:avLst/>
              <a:gdLst/>
              <a:ahLst/>
              <a:rect l="l" t="t" r="r" b="b"/>
              <a:pathLst>
                <a:path w="1525" h="1716">
                  <a:moveTo>
                    <a:pt x="786" y="1644"/>
                  </a:moveTo>
                  <a:cubicBezTo>
                    <a:pt x="750" y="1644"/>
                    <a:pt x="715" y="1656"/>
                    <a:pt x="667" y="1644"/>
                  </a:cubicBezTo>
                  <a:cubicBezTo>
                    <a:pt x="465" y="1620"/>
                    <a:pt x="298" y="1477"/>
                    <a:pt x="227" y="1286"/>
                  </a:cubicBezTo>
                  <a:cubicBezTo>
                    <a:pt x="96" y="1060"/>
                    <a:pt x="0" y="798"/>
                    <a:pt x="179" y="548"/>
                  </a:cubicBezTo>
                  <a:cubicBezTo>
                    <a:pt x="560" y="1"/>
                    <a:pt x="1108" y="298"/>
                    <a:pt x="1322" y="679"/>
                  </a:cubicBezTo>
                  <a:cubicBezTo>
                    <a:pt x="1417" y="858"/>
                    <a:pt x="1524" y="1036"/>
                    <a:pt x="1429" y="1286"/>
                  </a:cubicBezTo>
                  <a:cubicBezTo>
                    <a:pt x="1346" y="1548"/>
                    <a:pt x="1060" y="1715"/>
                    <a:pt x="786" y="1644"/>
                  </a:cubicBezTo>
                  <a:close/>
                </a:path>
              </a:pathLst>
            </a:custGeom>
            <a:solidFill>
              <a:schemeClr val="dk2"/>
            </a:solidFill>
            <a:ln w="0">
              <a:noFill/>
            </a:ln>
          </p:spPr>
          <p:style>
            <a:lnRef idx="0"/>
            <a:fillRef idx="0"/>
            <a:effectRef idx="0"/>
            <a:fontRef idx="minor"/>
          </p:style>
        </p:sp>
        <p:sp>
          <p:nvSpPr>
            <p:cNvPr id="2042" name="Google Shape;1994;p52"/>
            <p:cNvSpPr/>
            <p:nvPr/>
          </p:nvSpPr>
          <p:spPr>
            <a:xfrm flipH="1">
              <a:off x="581400" y="4687200"/>
              <a:ext cx="111600" cy="126360"/>
            </a:xfrm>
            <a:custGeom>
              <a:avLst/>
              <a:gdLst/>
              <a:ahLst/>
              <a:rect l="l" t="t" r="r" b="b"/>
              <a:pathLst>
                <a:path w="1514" h="1715">
                  <a:moveTo>
                    <a:pt x="775" y="1643"/>
                  </a:moveTo>
                  <a:cubicBezTo>
                    <a:pt x="739" y="1643"/>
                    <a:pt x="703" y="1655"/>
                    <a:pt x="656" y="1643"/>
                  </a:cubicBezTo>
                  <a:cubicBezTo>
                    <a:pt x="465" y="1608"/>
                    <a:pt x="299" y="1477"/>
                    <a:pt x="215" y="1286"/>
                  </a:cubicBezTo>
                  <a:cubicBezTo>
                    <a:pt x="96" y="1048"/>
                    <a:pt x="1" y="798"/>
                    <a:pt x="168" y="548"/>
                  </a:cubicBezTo>
                  <a:cubicBezTo>
                    <a:pt x="561" y="0"/>
                    <a:pt x="1096" y="298"/>
                    <a:pt x="1311" y="679"/>
                  </a:cubicBezTo>
                  <a:cubicBezTo>
                    <a:pt x="1418" y="846"/>
                    <a:pt x="1513" y="1036"/>
                    <a:pt x="1430" y="1274"/>
                  </a:cubicBezTo>
                  <a:cubicBezTo>
                    <a:pt x="1334" y="1560"/>
                    <a:pt x="1049" y="1715"/>
                    <a:pt x="775" y="1643"/>
                  </a:cubicBezTo>
                  <a:close/>
                </a:path>
              </a:pathLst>
            </a:custGeom>
            <a:solidFill>
              <a:schemeClr val="dk2"/>
            </a:solidFill>
            <a:ln w="0">
              <a:noFill/>
            </a:ln>
          </p:spPr>
          <p:style>
            <a:lnRef idx="0"/>
            <a:fillRef idx="0"/>
            <a:effectRef idx="0"/>
            <a:fontRef idx="minor"/>
          </p:style>
        </p:sp>
        <p:sp>
          <p:nvSpPr>
            <p:cNvPr id="2043" name="Google Shape;1995;p52"/>
            <p:cNvSpPr/>
            <p:nvPr/>
          </p:nvSpPr>
          <p:spPr>
            <a:xfrm flipH="1">
              <a:off x="759960" y="4421520"/>
              <a:ext cx="111600" cy="126360"/>
            </a:xfrm>
            <a:custGeom>
              <a:avLst/>
              <a:gdLst/>
              <a:ahLst/>
              <a:rect l="l" t="t" r="r" b="b"/>
              <a:pathLst>
                <a:path w="1513" h="1716">
                  <a:moveTo>
                    <a:pt x="786" y="1656"/>
                  </a:moveTo>
                  <a:lnTo>
                    <a:pt x="667" y="1656"/>
                  </a:lnTo>
                  <a:cubicBezTo>
                    <a:pt x="464" y="1620"/>
                    <a:pt x="298" y="1477"/>
                    <a:pt x="226" y="1299"/>
                  </a:cubicBezTo>
                  <a:cubicBezTo>
                    <a:pt x="95" y="1060"/>
                    <a:pt x="0" y="810"/>
                    <a:pt x="179" y="548"/>
                  </a:cubicBezTo>
                  <a:cubicBezTo>
                    <a:pt x="560" y="1"/>
                    <a:pt x="1095" y="298"/>
                    <a:pt x="1322" y="679"/>
                  </a:cubicBezTo>
                  <a:cubicBezTo>
                    <a:pt x="1417" y="858"/>
                    <a:pt x="1512" y="1037"/>
                    <a:pt x="1429" y="1287"/>
                  </a:cubicBezTo>
                  <a:cubicBezTo>
                    <a:pt x="1345" y="1560"/>
                    <a:pt x="1060" y="1715"/>
                    <a:pt x="786" y="1656"/>
                  </a:cubicBezTo>
                  <a:close/>
                </a:path>
              </a:pathLst>
            </a:custGeom>
            <a:solidFill>
              <a:schemeClr val="dk2"/>
            </a:solidFill>
            <a:ln w="0">
              <a:noFill/>
            </a:ln>
          </p:spPr>
          <p:style>
            <a:lnRef idx="0"/>
            <a:fillRef idx="0"/>
            <a:effectRef idx="0"/>
            <a:fontRef idx="minor"/>
          </p:style>
        </p:sp>
        <p:sp>
          <p:nvSpPr>
            <p:cNvPr id="2044" name="Google Shape;1996;p52"/>
            <p:cNvSpPr/>
            <p:nvPr/>
          </p:nvSpPr>
          <p:spPr>
            <a:xfrm flipH="1">
              <a:off x="-281880" y="4088880"/>
              <a:ext cx="112320" cy="127440"/>
            </a:xfrm>
            <a:custGeom>
              <a:avLst/>
              <a:gdLst/>
              <a:ahLst/>
              <a:rect l="l" t="t" r="r" b="b"/>
              <a:pathLst>
                <a:path w="1525" h="1727">
                  <a:moveTo>
                    <a:pt x="786" y="1655"/>
                  </a:moveTo>
                  <a:cubicBezTo>
                    <a:pt x="750" y="1655"/>
                    <a:pt x="714" y="1667"/>
                    <a:pt x="679" y="1655"/>
                  </a:cubicBezTo>
                  <a:cubicBezTo>
                    <a:pt x="476" y="1619"/>
                    <a:pt x="310" y="1488"/>
                    <a:pt x="226" y="1298"/>
                  </a:cubicBezTo>
                  <a:cubicBezTo>
                    <a:pt x="95" y="1060"/>
                    <a:pt x="0" y="810"/>
                    <a:pt x="179" y="560"/>
                  </a:cubicBezTo>
                  <a:cubicBezTo>
                    <a:pt x="572" y="0"/>
                    <a:pt x="1107" y="310"/>
                    <a:pt x="1322" y="691"/>
                  </a:cubicBezTo>
                  <a:cubicBezTo>
                    <a:pt x="1417" y="857"/>
                    <a:pt x="1524" y="1048"/>
                    <a:pt x="1429" y="1286"/>
                  </a:cubicBezTo>
                  <a:cubicBezTo>
                    <a:pt x="1346" y="1560"/>
                    <a:pt x="1072" y="1727"/>
                    <a:pt x="786" y="1655"/>
                  </a:cubicBezTo>
                  <a:close/>
                </a:path>
              </a:pathLst>
            </a:custGeom>
            <a:solidFill>
              <a:schemeClr val="dk2"/>
            </a:solidFill>
            <a:ln w="0">
              <a:noFill/>
            </a:ln>
          </p:spPr>
          <p:style>
            <a:lnRef idx="0"/>
            <a:fillRef idx="0"/>
            <a:effectRef idx="0"/>
            <a:fontRef idx="minor"/>
          </p:style>
        </p:sp>
        <p:sp>
          <p:nvSpPr>
            <p:cNvPr id="2045" name="Google Shape;1997;p52"/>
            <p:cNvSpPr/>
            <p:nvPr/>
          </p:nvSpPr>
          <p:spPr>
            <a:xfrm flipH="1">
              <a:off x="619200" y="4131000"/>
              <a:ext cx="111600" cy="127440"/>
            </a:xfrm>
            <a:custGeom>
              <a:avLst/>
              <a:gdLst/>
              <a:ahLst/>
              <a:rect l="l" t="t" r="r" b="b"/>
              <a:pathLst>
                <a:path w="1513" h="1728">
                  <a:moveTo>
                    <a:pt x="786" y="1656"/>
                  </a:moveTo>
                  <a:lnTo>
                    <a:pt x="667" y="1656"/>
                  </a:lnTo>
                  <a:cubicBezTo>
                    <a:pt x="464" y="1620"/>
                    <a:pt x="298" y="1489"/>
                    <a:pt x="226" y="1298"/>
                  </a:cubicBezTo>
                  <a:cubicBezTo>
                    <a:pt x="95" y="1060"/>
                    <a:pt x="0" y="810"/>
                    <a:pt x="179" y="560"/>
                  </a:cubicBezTo>
                  <a:cubicBezTo>
                    <a:pt x="560" y="1"/>
                    <a:pt x="1095" y="298"/>
                    <a:pt x="1310" y="679"/>
                  </a:cubicBezTo>
                  <a:cubicBezTo>
                    <a:pt x="1417" y="858"/>
                    <a:pt x="1512" y="1048"/>
                    <a:pt x="1429" y="1287"/>
                  </a:cubicBezTo>
                  <a:cubicBezTo>
                    <a:pt x="1345" y="1560"/>
                    <a:pt x="1060" y="1727"/>
                    <a:pt x="786" y="1656"/>
                  </a:cubicBezTo>
                  <a:close/>
                </a:path>
              </a:pathLst>
            </a:custGeom>
            <a:solidFill>
              <a:schemeClr val="dk2"/>
            </a:solidFill>
            <a:ln w="0">
              <a:noFill/>
            </a:ln>
          </p:spPr>
          <p:style>
            <a:lnRef idx="0"/>
            <a:fillRef idx="0"/>
            <a:effectRef idx="0"/>
            <a:fontRef idx="minor"/>
          </p:style>
        </p:sp>
        <p:sp>
          <p:nvSpPr>
            <p:cNvPr id="2046" name="Google Shape;1998;p52"/>
            <p:cNvSpPr/>
            <p:nvPr/>
          </p:nvSpPr>
          <p:spPr>
            <a:xfrm flipH="1">
              <a:off x="-252000" y="4285080"/>
              <a:ext cx="111600" cy="126360"/>
            </a:xfrm>
            <a:custGeom>
              <a:avLst/>
              <a:gdLst/>
              <a:ahLst/>
              <a:rect l="l" t="t" r="r" b="b"/>
              <a:pathLst>
                <a:path w="1513" h="1715">
                  <a:moveTo>
                    <a:pt x="774" y="1643"/>
                  </a:moveTo>
                  <a:lnTo>
                    <a:pt x="667" y="1643"/>
                  </a:lnTo>
                  <a:cubicBezTo>
                    <a:pt x="465" y="1608"/>
                    <a:pt x="298" y="1477"/>
                    <a:pt x="215" y="1286"/>
                  </a:cubicBezTo>
                  <a:cubicBezTo>
                    <a:pt x="84" y="1060"/>
                    <a:pt x="0" y="798"/>
                    <a:pt x="167" y="548"/>
                  </a:cubicBezTo>
                  <a:cubicBezTo>
                    <a:pt x="560" y="0"/>
                    <a:pt x="1096" y="298"/>
                    <a:pt x="1310" y="679"/>
                  </a:cubicBezTo>
                  <a:cubicBezTo>
                    <a:pt x="1405" y="858"/>
                    <a:pt x="1512" y="1036"/>
                    <a:pt x="1417" y="1286"/>
                  </a:cubicBezTo>
                  <a:cubicBezTo>
                    <a:pt x="1334" y="1548"/>
                    <a:pt x="1060" y="1715"/>
                    <a:pt x="774" y="1643"/>
                  </a:cubicBezTo>
                  <a:close/>
                </a:path>
              </a:pathLst>
            </a:custGeom>
            <a:solidFill>
              <a:schemeClr val="dk2"/>
            </a:solidFill>
            <a:ln w="0">
              <a:noFill/>
            </a:ln>
          </p:spPr>
          <p:style>
            <a:lnRef idx="0"/>
            <a:fillRef idx="0"/>
            <a:effectRef idx="0"/>
            <a:fontRef idx="minor"/>
          </p:style>
        </p:sp>
        <p:sp>
          <p:nvSpPr>
            <p:cNvPr id="2047" name="Google Shape;1999;p52"/>
            <p:cNvSpPr/>
            <p:nvPr/>
          </p:nvSpPr>
          <p:spPr>
            <a:xfrm flipH="1">
              <a:off x="751320" y="4840560"/>
              <a:ext cx="78120" cy="75240"/>
            </a:xfrm>
            <a:custGeom>
              <a:avLst/>
              <a:gdLst/>
              <a:ahLst/>
              <a:rect l="l" t="t" r="r" b="b"/>
              <a:pathLst>
                <a:path w="1061" h="1025">
                  <a:moveTo>
                    <a:pt x="48" y="679"/>
                  </a:moveTo>
                  <a:cubicBezTo>
                    <a:pt x="36" y="655"/>
                    <a:pt x="24" y="631"/>
                    <a:pt x="24" y="607"/>
                  </a:cubicBezTo>
                  <a:cubicBezTo>
                    <a:pt x="1" y="476"/>
                    <a:pt x="48" y="333"/>
                    <a:pt x="155" y="250"/>
                  </a:cubicBezTo>
                  <a:cubicBezTo>
                    <a:pt x="274" y="119"/>
                    <a:pt x="417" y="0"/>
                    <a:pt x="608" y="60"/>
                  </a:cubicBezTo>
                  <a:cubicBezTo>
                    <a:pt x="1060" y="179"/>
                    <a:pt x="977" y="583"/>
                    <a:pt x="786" y="810"/>
                  </a:cubicBezTo>
                  <a:cubicBezTo>
                    <a:pt x="703" y="929"/>
                    <a:pt x="572" y="1012"/>
                    <a:pt x="417" y="1012"/>
                  </a:cubicBezTo>
                  <a:cubicBezTo>
                    <a:pt x="227" y="1024"/>
                    <a:pt x="60" y="869"/>
                    <a:pt x="48" y="679"/>
                  </a:cubicBezTo>
                  <a:close/>
                </a:path>
              </a:pathLst>
            </a:custGeom>
            <a:solidFill>
              <a:schemeClr val="dk2"/>
            </a:solidFill>
            <a:ln w="0">
              <a:noFill/>
            </a:ln>
          </p:spPr>
          <p:style>
            <a:lnRef idx="0"/>
            <a:fillRef idx="0"/>
            <a:effectRef idx="0"/>
            <a:fontRef idx="minor"/>
          </p:style>
        </p:sp>
        <p:sp>
          <p:nvSpPr>
            <p:cNvPr id="2048" name="Google Shape;2000;p52"/>
            <p:cNvSpPr/>
            <p:nvPr/>
          </p:nvSpPr>
          <p:spPr>
            <a:xfrm flipH="1">
              <a:off x="993960" y="4287600"/>
              <a:ext cx="78120" cy="75240"/>
            </a:xfrm>
            <a:custGeom>
              <a:avLst/>
              <a:gdLst/>
              <a:ahLst/>
              <a:rect l="l" t="t" r="r" b="b"/>
              <a:pathLst>
                <a:path w="1061" h="1025">
                  <a:moveTo>
                    <a:pt x="48" y="692"/>
                  </a:moveTo>
                  <a:cubicBezTo>
                    <a:pt x="48" y="656"/>
                    <a:pt x="36" y="632"/>
                    <a:pt x="24" y="608"/>
                  </a:cubicBezTo>
                  <a:cubicBezTo>
                    <a:pt x="0" y="477"/>
                    <a:pt x="48" y="346"/>
                    <a:pt x="155" y="251"/>
                  </a:cubicBezTo>
                  <a:cubicBezTo>
                    <a:pt x="274" y="120"/>
                    <a:pt x="417" y="1"/>
                    <a:pt x="608" y="61"/>
                  </a:cubicBezTo>
                  <a:cubicBezTo>
                    <a:pt x="1060" y="180"/>
                    <a:pt x="977" y="596"/>
                    <a:pt x="786" y="811"/>
                  </a:cubicBezTo>
                  <a:cubicBezTo>
                    <a:pt x="703" y="942"/>
                    <a:pt x="572" y="1013"/>
                    <a:pt x="429" y="1013"/>
                  </a:cubicBezTo>
                  <a:cubicBezTo>
                    <a:pt x="227" y="1025"/>
                    <a:pt x="72" y="882"/>
                    <a:pt x="48" y="692"/>
                  </a:cubicBezTo>
                  <a:close/>
                </a:path>
              </a:pathLst>
            </a:custGeom>
            <a:solidFill>
              <a:schemeClr val="dk2"/>
            </a:solidFill>
            <a:ln w="0">
              <a:noFill/>
            </a:ln>
          </p:spPr>
          <p:style>
            <a:lnRef idx="0"/>
            <a:fillRef idx="0"/>
            <a:effectRef idx="0"/>
            <a:fontRef idx="minor"/>
          </p:style>
        </p:sp>
        <p:sp>
          <p:nvSpPr>
            <p:cNvPr id="2049" name="Google Shape;2001;p52"/>
            <p:cNvSpPr/>
            <p:nvPr/>
          </p:nvSpPr>
          <p:spPr>
            <a:xfrm flipH="1">
              <a:off x="33120" y="3781080"/>
              <a:ext cx="88560" cy="67320"/>
            </a:xfrm>
            <a:custGeom>
              <a:avLst/>
              <a:gdLst/>
              <a:ahLst/>
              <a:rect l="l" t="t" r="r" b="b"/>
              <a:pathLst>
                <a:path w="1203" h="918">
                  <a:moveTo>
                    <a:pt x="1107" y="596"/>
                  </a:moveTo>
                  <a:cubicBezTo>
                    <a:pt x="1096" y="608"/>
                    <a:pt x="1096" y="644"/>
                    <a:pt x="1084" y="668"/>
                  </a:cubicBezTo>
                  <a:cubicBezTo>
                    <a:pt x="1012" y="787"/>
                    <a:pt x="893" y="858"/>
                    <a:pt x="762" y="870"/>
                  </a:cubicBezTo>
                  <a:cubicBezTo>
                    <a:pt x="584" y="906"/>
                    <a:pt x="405" y="918"/>
                    <a:pt x="274" y="751"/>
                  </a:cubicBezTo>
                  <a:cubicBezTo>
                    <a:pt x="0" y="394"/>
                    <a:pt x="298" y="108"/>
                    <a:pt x="595" y="49"/>
                  </a:cubicBezTo>
                  <a:cubicBezTo>
                    <a:pt x="726" y="1"/>
                    <a:pt x="881" y="13"/>
                    <a:pt x="1000" y="96"/>
                  </a:cubicBezTo>
                  <a:cubicBezTo>
                    <a:pt x="1155" y="215"/>
                    <a:pt x="1203" y="430"/>
                    <a:pt x="1107" y="596"/>
                  </a:cubicBezTo>
                  <a:close/>
                </a:path>
              </a:pathLst>
            </a:custGeom>
            <a:solidFill>
              <a:schemeClr val="dk2"/>
            </a:solidFill>
            <a:ln w="0">
              <a:noFill/>
            </a:ln>
          </p:spPr>
          <p:style>
            <a:lnRef idx="0"/>
            <a:fillRef idx="0"/>
            <a:effectRef idx="0"/>
            <a:fontRef idx="minor"/>
          </p:style>
        </p:sp>
        <p:sp>
          <p:nvSpPr>
            <p:cNvPr id="2050" name="Google Shape;2002;p52"/>
            <p:cNvSpPr/>
            <p:nvPr/>
          </p:nvSpPr>
          <p:spPr>
            <a:xfrm flipH="1">
              <a:off x="79920" y="4097880"/>
              <a:ext cx="88560" cy="68400"/>
            </a:xfrm>
            <a:custGeom>
              <a:avLst/>
              <a:gdLst/>
              <a:ahLst/>
              <a:rect l="l" t="t" r="r" b="b"/>
              <a:pathLst>
                <a:path w="1203" h="929">
                  <a:moveTo>
                    <a:pt x="1095" y="596"/>
                  </a:moveTo>
                  <a:cubicBezTo>
                    <a:pt x="1084" y="619"/>
                    <a:pt x="1084" y="643"/>
                    <a:pt x="1072" y="679"/>
                  </a:cubicBezTo>
                  <a:cubicBezTo>
                    <a:pt x="1012" y="798"/>
                    <a:pt x="893" y="869"/>
                    <a:pt x="762" y="881"/>
                  </a:cubicBezTo>
                  <a:cubicBezTo>
                    <a:pt x="584" y="917"/>
                    <a:pt x="393" y="929"/>
                    <a:pt x="274" y="762"/>
                  </a:cubicBezTo>
                  <a:cubicBezTo>
                    <a:pt x="0" y="405"/>
                    <a:pt x="298" y="119"/>
                    <a:pt x="584" y="60"/>
                  </a:cubicBezTo>
                  <a:cubicBezTo>
                    <a:pt x="726" y="0"/>
                    <a:pt x="881" y="24"/>
                    <a:pt x="1000" y="107"/>
                  </a:cubicBezTo>
                  <a:cubicBezTo>
                    <a:pt x="1155" y="215"/>
                    <a:pt x="1203" y="429"/>
                    <a:pt x="1095" y="596"/>
                  </a:cubicBezTo>
                  <a:close/>
                </a:path>
              </a:pathLst>
            </a:custGeom>
            <a:solidFill>
              <a:schemeClr val="dk2"/>
            </a:solidFill>
            <a:ln w="0">
              <a:noFill/>
            </a:ln>
          </p:spPr>
          <p:style>
            <a:lnRef idx="0"/>
            <a:fillRef idx="0"/>
            <a:effectRef idx="0"/>
            <a:fontRef idx="minor"/>
          </p:style>
        </p:sp>
        <p:sp>
          <p:nvSpPr>
            <p:cNvPr id="2051" name="Google Shape;2003;p52"/>
            <p:cNvSpPr/>
            <p:nvPr/>
          </p:nvSpPr>
          <p:spPr>
            <a:xfrm flipH="1">
              <a:off x="734400" y="4073040"/>
              <a:ext cx="88560" cy="67320"/>
            </a:xfrm>
            <a:custGeom>
              <a:avLst/>
              <a:gdLst/>
              <a:ahLst/>
              <a:rect l="l" t="t" r="r" b="b"/>
              <a:pathLst>
                <a:path w="1204" h="918">
                  <a:moveTo>
                    <a:pt x="1108" y="596"/>
                  </a:moveTo>
                  <a:cubicBezTo>
                    <a:pt x="1096" y="620"/>
                    <a:pt x="1096" y="644"/>
                    <a:pt x="1084" y="668"/>
                  </a:cubicBezTo>
                  <a:cubicBezTo>
                    <a:pt x="1013" y="787"/>
                    <a:pt x="894" y="870"/>
                    <a:pt x="763" y="882"/>
                  </a:cubicBezTo>
                  <a:cubicBezTo>
                    <a:pt x="584" y="906"/>
                    <a:pt x="406" y="918"/>
                    <a:pt x="275" y="751"/>
                  </a:cubicBezTo>
                  <a:cubicBezTo>
                    <a:pt x="1" y="394"/>
                    <a:pt x="299" y="108"/>
                    <a:pt x="596" y="48"/>
                  </a:cubicBezTo>
                  <a:cubicBezTo>
                    <a:pt x="727" y="1"/>
                    <a:pt x="882" y="13"/>
                    <a:pt x="1001" y="96"/>
                  </a:cubicBezTo>
                  <a:cubicBezTo>
                    <a:pt x="1156" y="215"/>
                    <a:pt x="1203" y="429"/>
                    <a:pt x="1108" y="596"/>
                  </a:cubicBezTo>
                  <a:close/>
                </a:path>
              </a:pathLst>
            </a:custGeom>
            <a:solidFill>
              <a:schemeClr val="dk2"/>
            </a:solidFill>
            <a:ln w="0">
              <a:noFill/>
            </a:ln>
          </p:spPr>
          <p:style>
            <a:lnRef idx="0"/>
            <a:fillRef idx="0"/>
            <a:effectRef idx="0"/>
            <a:fontRef idx="minor"/>
          </p:style>
        </p:sp>
        <p:sp>
          <p:nvSpPr>
            <p:cNvPr id="2052" name="Google Shape;2004;p52"/>
            <p:cNvSpPr/>
            <p:nvPr/>
          </p:nvSpPr>
          <p:spPr>
            <a:xfrm flipH="1">
              <a:off x="599040" y="3789720"/>
              <a:ext cx="88560" cy="67320"/>
            </a:xfrm>
            <a:custGeom>
              <a:avLst/>
              <a:gdLst/>
              <a:ahLst/>
              <a:rect l="l" t="t" r="r" b="b"/>
              <a:pathLst>
                <a:path w="1203" h="917">
                  <a:moveTo>
                    <a:pt x="1108" y="595"/>
                  </a:moveTo>
                  <a:cubicBezTo>
                    <a:pt x="1096" y="619"/>
                    <a:pt x="1096" y="643"/>
                    <a:pt x="1084" y="667"/>
                  </a:cubicBezTo>
                  <a:cubicBezTo>
                    <a:pt x="1024" y="786"/>
                    <a:pt x="905" y="869"/>
                    <a:pt x="762" y="881"/>
                  </a:cubicBezTo>
                  <a:cubicBezTo>
                    <a:pt x="584" y="905"/>
                    <a:pt x="405" y="917"/>
                    <a:pt x="286" y="750"/>
                  </a:cubicBezTo>
                  <a:cubicBezTo>
                    <a:pt x="0" y="393"/>
                    <a:pt x="310" y="107"/>
                    <a:pt x="596" y="48"/>
                  </a:cubicBezTo>
                  <a:cubicBezTo>
                    <a:pt x="727" y="0"/>
                    <a:pt x="881" y="12"/>
                    <a:pt x="1001" y="95"/>
                  </a:cubicBezTo>
                  <a:cubicBezTo>
                    <a:pt x="1167" y="214"/>
                    <a:pt x="1203" y="429"/>
                    <a:pt x="1108" y="595"/>
                  </a:cubicBezTo>
                  <a:close/>
                </a:path>
              </a:pathLst>
            </a:custGeom>
            <a:solidFill>
              <a:schemeClr val="dk2"/>
            </a:solidFill>
            <a:ln w="0">
              <a:noFill/>
            </a:ln>
          </p:spPr>
          <p:style>
            <a:lnRef idx="0"/>
            <a:fillRef idx="0"/>
            <a:effectRef idx="0"/>
            <a:fontRef idx="minor"/>
          </p:style>
        </p:sp>
        <p:sp>
          <p:nvSpPr>
            <p:cNvPr id="2053" name="Google Shape;2005;p52"/>
            <p:cNvSpPr/>
            <p:nvPr/>
          </p:nvSpPr>
          <p:spPr>
            <a:xfrm flipH="1">
              <a:off x="955440" y="4655520"/>
              <a:ext cx="88560" cy="67320"/>
            </a:xfrm>
            <a:custGeom>
              <a:avLst/>
              <a:gdLst/>
              <a:ahLst/>
              <a:rect l="l" t="t" r="r" b="b"/>
              <a:pathLst>
                <a:path w="1203" h="918">
                  <a:moveTo>
                    <a:pt x="1096" y="596"/>
                  </a:moveTo>
                  <a:cubicBezTo>
                    <a:pt x="1084" y="620"/>
                    <a:pt x="1084" y="644"/>
                    <a:pt x="1072" y="668"/>
                  </a:cubicBezTo>
                  <a:cubicBezTo>
                    <a:pt x="1012" y="787"/>
                    <a:pt x="893" y="870"/>
                    <a:pt x="762" y="882"/>
                  </a:cubicBezTo>
                  <a:cubicBezTo>
                    <a:pt x="584" y="918"/>
                    <a:pt x="393" y="918"/>
                    <a:pt x="274" y="763"/>
                  </a:cubicBezTo>
                  <a:cubicBezTo>
                    <a:pt x="0" y="394"/>
                    <a:pt x="298" y="108"/>
                    <a:pt x="584" y="48"/>
                  </a:cubicBezTo>
                  <a:cubicBezTo>
                    <a:pt x="727" y="1"/>
                    <a:pt x="881" y="25"/>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2054" name="Google Shape;2006;p52"/>
            <p:cNvSpPr/>
            <p:nvPr/>
          </p:nvSpPr>
          <p:spPr>
            <a:xfrm flipH="1">
              <a:off x="237240" y="3889080"/>
              <a:ext cx="88560" cy="68400"/>
            </a:xfrm>
            <a:custGeom>
              <a:avLst/>
              <a:gdLst/>
              <a:ahLst/>
              <a:rect l="l" t="t" r="r" b="b"/>
              <a:pathLst>
                <a:path w="1204" h="930">
                  <a:moveTo>
                    <a:pt x="1108" y="596"/>
                  </a:moveTo>
                  <a:cubicBezTo>
                    <a:pt x="1096" y="620"/>
                    <a:pt x="1096" y="643"/>
                    <a:pt x="1084" y="667"/>
                  </a:cubicBezTo>
                  <a:cubicBezTo>
                    <a:pt x="1013" y="798"/>
                    <a:pt x="894" y="870"/>
                    <a:pt x="763" y="882"/>
                  </a:cubicBezTo>
                  <a:cubicBezTo>
                    <a:pt x="584" y="917"/>
                    <a:pt x="406" y="929"/>
                    <a:pt x="275" y="762"/>
                  </a:cubicBezTo>
                  <a:cubicBezTo>
                    <a:pt x="1" y="393"/>
                    <a:pt x="299" y="120"/>
                    <a:pt x="596"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2055" name="Google Shape;2007;p52"/>
            <p:cNvSpPr/>
            <p:nvPr/>
          </p:nvSpPr>
          <p:spPr>
            <a:xfrm flipH="1">
              <a:off x="1182240" y="4302720"/>
              <a:ext cx="88560" cy="67320"/>
            </a:xfrm>
            <a:custGeom>
              <a:avLst/>
              <a:gdLst/>
              <a:ahLst/>
              <a:rect l="l" t="t" r="r" b="b"/>
              <a:pathLst>
                <a:path w="1204" h="918">
                  <a:moveTo>
                    <a:pt x="1096" y="596"/>
                  </a:moveTo>
                  <a:cubicBezTo>
                    <a:pt x="1084" y="620"/>
                    <a:pt x="1084" y="643"/>
                    <a:pt x="1072" y="667"/>
                  </a:cubicBezTo>
                  <a:cubicBezTo>
                    <a:pt x="1013" y="786"/>
                    <a:pt x="894" y="870"/>
                    <a:pt x="763" y="881"/>
                  </a:cubicBezTo>
                  <a:cubicBezTo>
                    <a:pt x="584" y="905"/>
                    <a:pt x="393" y="917"/>
                    <a:pt x="274" y="750"/>
                  </a:cubicBezTo>
                  <a:cubicBezTo>
                    <a:pt x="1" y="393"/>
                    <a:pt x="298" y="108"/>
                    <a:pt x="584" y="48"/>
                  </a:cubicBezTo>
                  <a:cubicBezTo>
                    <a:pt x="727" y="0"/>
                    <a:pt x="882" y="12"/>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2056" name="Google Shape;2008;p52"/>
            <p:cNvSpPr/>
            <p:nvPr/>
          </p:nvSpPr>
          <p:spPr>
            <a:xfrm flipH="1">
              <a:off x="1199880" y="4559760"/>
              <a:ext cx="197640" cy="153720"/>
            </a:xfrm>
            <a:custGeom>
              <a:avLst/>
              <a:gdLst/>
              <a:ahLst/>
              <a:rect l="l" t="t" r="r" b="b"/>
              <a:pathLst>
                <a:path w="2680" h="2085">
                  <a:moveTo>
                    <a:pt x="2489" y="1346"/>
                  </a:moveTo>
                  <a:cubicBezTo>
                    <a:pt x="2465" y="1406"/>
                    <a:pt x="2465" y="1465"/>
                    <a:pt x="2441" y="1513"/>
                  </a:cubicBezTo>
                  <a:cubicBezTo>
                    <a:pt x="2310" y="1811"/>
                    <a:pt x="2012" y="1930"/>
                    <a:pt x="1715" y="1989"/>
                  </a:cubicBezTo>
                  <a:cubicBezTo>
                    <a:pt x="1322" y="2073"/>
                    <a:pt x="905" y="2085"/>
                    <a:pt x="631" y="1715"/>
                  </a:cubicBezTo>
                  <a:cubicBezTo>
                    <a:pt x="0" y="906"/>
                    <a:pt x="679" y="263"/>
                    <a:pt x="1334" y="120"/>
                  </a:cubicBezTo>
                  <a:cubicBezTo>
                    <a:pt x="1631" y="61"/>
                    <a:pt x="1953" y="1"/>
                    <a:pt x="2262" y="239"/>
                  </a:cubicBezTo>
                  <a:cubicBezTo>
                    <a:pt x="2679" y="572"/>
                    <a:pt x="2667" y="989"/>
                    <a:pt x="2489" y="1346"/>
                  </a:cubicBezTo>
                  <a:close/>
                </a:path>
              </a:pathLst>
            </a:custGeom>
            <a:solidFill>
              <a:schemeClr val="dk2"/>
            </a:solidFill>
            <a:ln w="0">
              <a:noFill/>
            </a:ln>
          </p:spPr>
          <p:style>
            <a:lnRef idx="0"/>
            <a:fillRef idx="0"/>
            <a:effectRef idx="0"/>
            <a:fontRef idx="minor"/>
          </p:style>
        </p:sp>
        <p:sp>
          <p:nvSpPr>
            <p:cNvPr id="2057" name="Google Shape;2009;p52"/>
            <p:cNvSpPr/>
            <p:nvPr/>
          </p:nvSpPr>
          <p:spPr>
            <a:xfrm flipH="1">
              <a:off x="-361080" y="3648960"/>
              <a:ext cx="177480" cy="138600"/>
            </a:xfrm>
            <a:custGeom>
              <a:avLst/>
              <a:gdLst/>
              <a:ahLst/>
              <a:rect l="l" t="t" r="r" b="b"/>
              <a:pathLst>
                <a:path w="2406" h="1882">
                  <a:moveTo>
                    <a:pt x="2239" y="1226"/>
                  </a:moveTo>
                  <a:cubicBezTo>
                    <a:pt x="2215" y="1262"/>
                    <a:pt x="2215" y="1322"/>
                    <a:pt x="2191" y="1369"/>
                  </a:cubicBezTo>
                  <a:cubicBezTo>
                    <a:pt x="2084" y="1643"/>
                    <a:pt x="1810" y="1738"/>
                    <a:pt x="1537" y="1798"/>
                  </a:cubicBezTo>
                  <a:cubicBezTo>
                    <a:pt x="1179" y="1869"/>
                    <a:pt x="810" y="1881"/>
                    <a:pt x="560" y="1548"/>
                  </a:cubicBezTo>
                  <a:cubicBezTo>
                    <a:pt x="1" y="822"/>
                    <a:pt x="608" y="238"/>
                    <a:pt x="1191" y="119"/>
                  </a:cubicBezTo>
                  <a:cubicBezTo>
                    <a:pt x="1465" y="60"/>
                    <a:pt x="1751" y="0"/>
                    <a:pt x="2037" y="226"/>
                  </a:cubicBezTo>
                  <a:cubicBezTo>
                    <a:pt x="2406" y="524"/>
                    <a:pt x="2406" y="893"/>
                    <a:pt x="2239" y="1226"/>
                  </a:cubicBezTo>
                  <a:close/>
                </a:path>
              </a:pathLst>
            </a:custGeom>
            <a:solidFill>
              <a:schemeClr val="dk2"/>
            </a:solidFill>
            <a:ln w="0">
              <a:noFill/>
            </a:ln>
          </p:spPr>
          <p:style>
            <a:lnRef idx="0"/>
            <a:fillRef idx="0"/>
            <a:effectRef idx="0"/>
            <a:fontRef idx="minor"/>
          </p:style>
        </p:sp>
        <p:sp>
          <p:nvSpPr>
            <p:cNvPr id="2058" name="Google Shape;2010;p52"/>
            <p:cNvSpPr/>
            <p:nvPr/>
          </p:nvSpPr>
          <p:spPr>
            <a:xfrm flipH="1">
              <a:off x="52560" y="3496680"/>
              <a:ext cx="88560" cy="68400"/>
            </a:xfrm>
            <a:custGeom>
              <a:avLst/>
              <a:gdLst/>
              <a:ahLst/>
              <a:rect l="l" t="t" r="r" b="b"/>
              <a:pathLst>
                <a:path w="1203" h="929">
                  <a:moveTo>
                    <a:pt x="1107" y="596"/>
                  </a:moveTo>
                  <a:cubicBezTo>
                    <a:pt x="1096" y="619"/>
                    <a:pt x="1096" y="655"/>
                    <a:pt x="1084" y="679"/>
                  </a:cubicBezTo>
                  <a:cubicBezTo>
                    <a:pt x="1012" y="798"/>
                    <a:pt x="893" y="869"/>
                    <a:pt x="762" y="881"/>
                  </a:cubicBezTo>
                  <a:cubicBezTo>
                    <a:pt x="584" y="917"/>
                    <a:pt x="405" y="929"/>
                    <a:pt x="274" y="762"/>
                  </a:cubicBezTo>
                  <a:cubicBezTo>
                    <a:pt x="0" y="405"/>
                    <a:pt x="298" y="119"/>
                    <a:pt x="584" y="60"/>
                  </a:cubicBezTo>
                  <a:cubicBezTo>
                    <a:pt x="726" y="0"/>
                    <a:pt x="881" y="24"/>
                    <a:pt x="1000" y="107"/>
                  </a:cubicBezTo>
                  <a:cubicBezTo>
                    <a:pt x="1155" y="215"/>
                    <a:pt x="1203" y="441"/>
                    <a:pt x="1107" y="596"/>
                  </a:cubicBezTo>
                  <a:close/>
                </a:path>
              </a:pathLst>
            </a:custGeom>
            <a:solidFill>
              <a:schemeClr val="dk2"/>
            </a:solidFill>
            <a:ln w="0">
              <a:noFill/>
            </a:ln>
          </p:spPr>
          <p:style>
            <a:lnRef idx="0"/>
            <a:fillRef idx="0"/>
            <a:effectRef idx="0"/>
            <a:fontRef idx="minor"/>
          </p:style>
        </p:sp>
        <p:sp>
          <p:nvSpPr>
            <p:cNvPr id="2059" name="Google Shape;2011;p52"/>
            <p:cNvSpPr/>
            <p:nvPr/>
          </p:nvSpPr>
          <p:spPr>
            <a:xfrm flipH="1">
              <a:off x="840960" y="3880440"/>
              <a:ext cx="88560" cy="67320"/>
            </a:xfrm>
            <a:custGeom>
              <a:avLst/>
              <a:gdLst/>
              <a:ahLst/>
              <a:rect l="l" t="t" r="r" b="b"/>
              <a:pathLst>
                <a:path w="1203" h="918">
                  <a:moveTo>
                    <a:pt x="1096" y="596"/>
                  </a:moveTo>
                  <a:cubicBezTo>
                    <a:pt x="1084" y="620"/>
                    <a:pt x="1084" y="643"/>
                    <a:pt x="1072" y="667"/>
                  </a:cubicBezTo>
                  <a:cubicBezTo>
                    <a:pt x="1012" y="786"/>
                    <a:pt x="893" y="870"/>
                    <a:pt x="750" y="881"/>
                  </a:cubicBezTo>
                  <a:cubicBezTo>
                    <a:pt x="572" y="917"/>
                    <a:pt x="393" y="917"/>
                    <a:pt x="274" y="762"/>
                  </a:cubicBezTo>
                  <a:cubicBezTo>
                    <a:pt x="0" y="393"/>
                    <a:pt x="298" y="108"/>
                    <a:pt x="584" y="48"/>
                  </a:cubicBezTo>
                  <a:cubicBezTo>
                    <a:pt x="726" y="0"/>
                    <a:pt x="881" y="24"/>
                    <a:pt x="1000"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2060" name="Google Shape;2012;p52"/>
            <p:cNvSpPr/>
            <p:nvPr/>
          </p:nvSpPr>
          <p:spPr>
            <a:xfrm flipH="1">
              <a:off x="995760" y="4077360"/>
              <a:ext cx="88560" cy="67320"/>
            </a:xfrm>
            <a:custGeom>
              <a:avLst/>
              <a:gdLst/>
              <a:ahLst/>
              <a:rect l="l" t="t" r="r" b="b"/>
              <a:pathLst>
                <a:path w="1204" h="918">
                  <a:moveTo>
                    <a:pt x="1096" y="584"/>
                  </a:moveTo>
                  <a:cubicBezTo>
                    <a:pt x="1084" y="608"/>
                    <a:pt x="1084" y="643"/>
                    <a:pt x="1072" y="667"/>
                  </a:cubicBezTo>
                  <a:cubicBezTo>
                    <a:pt x="1013" y="786"/>
                    <a:pt x="894" y="858"/>
                    <a:pt x="751" y="870"/>
                  </a:cubicBezTo>
                  <a:cubicBezTo>
                    <a:pt x="572" y="905"/>
                    <a:pt x="394" y="917"/>
                    <a:pt x="275" y="750"/>
                  </a:cubicBezTo>
                  <a:cubicBezTo>
                    <a:pt x="1" y="393"/>
                    <a:pt x="298" y="108"/>
                    <a:pt x="584" y="48"/>
                  </a:cubicBezTo>
                  <a:cubicBezTo>
                    <a:pt x="727" y="0"/>
                    <a:pt x="870" y="12"/>
                    <a:pt x="989" y="96"/>
                  </a:cubicBezTo>
                  <a:cubicBezTo>
                    <a:pt x="1156" y="203"/>
                    <a:pt x="1203" y="429"/>
                    <a:pt x="1096" y="584"/>
                  </a:cubicBezTo>
                  <a:close/>
                </a:path>
              </a:pathLst>
            </a:custGeom>
            <a:solidFill>
              <a:schemeClr val="dk2"/>
            </a:solidFill>
            <a:ln w="0">
              <a:noFill/>
            </a:ln>
          </p:spPr>
          <p:style>
            <a:lnRef idx="0"/>
            <a:fillRef idx="0"/>
            <a:effectRef idx="0"/>
            <a:fontRef idx="minor"/>
          </p:style>
        </p:sp>
        <p:sp>
          <p:nvSpPr>
            <p:cNvPr id="2061" name="Google Shape;2013;p52"/>
            <p:cNvSpPr/>
            <p:nvPr/>
          </p:nvSpPr>
          <p:spPr>
            <a:xfrm flipH="1">
              <a:off x="670320" y="5094000"/>
              <a:ext cx="114840" cy="111600"/>
            </a:xfrm>
            <a:custGeom>
              <a:avLst/>
              <a:gdLst/>
              <a:ahLst/>
              <a:rect l="l" t="t" r="r" b="b"/>
              <a:pathLst>
                <a:path w="1561" h="1513">
                  <a:moveTo>
                    <a:pt x="72" y="1012"/>
                  </a:moveTo>
                  <a:cubicBezTo>
                    <a:pt x="72" y="964"/>
                    <a:pt x="49" y="941"/>
                    <a:pt x="37" y="905"/>
                  </a:cubicBezTo>
                  <a:cubicBezTo>
                    <a:pt x="1" y="703"/>
                    <a:pt x="72" y="500"/>
                    <a:pt x="227" y="369"/>
                  </a:cubicBezTo>
                  <a:cubicBezTo>
                    <a:pt x="406" y="167"/>
                    <a:pt x="620" y="0"/>
                    <a:pt x="906" y="83"/>
                  </a:cubicBezTo>
                  <a:cubicBezTo>
                    <a:pt x="1561" y="262"/>
                    <a:pt x="1453" y="869"/>
                    <a:pt x="1168" y="1203"/>
                  </a:cubicBezTo>
                  <a:cubicBezTo>
                    <a:pt x="1037" y="1345"/>
                    <a:pt x="882" y="1512"/>
                    <a:pt x="632" y="1500"/>
                  </a:cubicBezTo>
                  <a:cubicBezTo>
                    <a:pt x="346" y="1500"/>
                    <a:pt x="108" y="1286"/>
                    <a:pt x="72" y="1012"/>
                  </a:cubicBezTo>
                  <a:close/>
                </a:path>
              </a:pathLst>
            </a:custGeom>
            <a:solidFill>
              <a:schemeClr val="dk2"/>
            </a:solidFill>
            <a:ln w="0">
              <a:noFill/>
            </a:ln>
          </p:spPr>
          <p:style>
            <a:lnRef idx="0"/>
            <a:fillRef idx="0"/>
            <a:effectRef idx="0"/>
            <a:fontRef idx="minor"/>
          </p:style>
        </p:sp>
        <p:sp>
          <p:nvSpPr>
            <p:cNvPr id="2062" name="Google Shape;2014;p52"/>
            <p:cNvSpPr/>
            <p:nvPr/>
          </p:nvSpPr>
          <p:spPr>
            <a:xfrm flipH="1">
              <a:off x="919440" y="4827240"/>
              <a:ext cx="114840" cy="111600"/>
            </a:xfrm>
            <a:custGeom>
              <a:avLst/>
              <a:gdLst/>
              <a:ahLst/>
              <a:rect l="l" t="t" r="r" b="b"/>
              <a:pathLst>
                <a:path w="1561" h="1513">
                  <a:moveTo>
                    <a:pt x="72" y="1013"/>
                  </a:moveTo>
                  <a:cubicBezTo>
                    <a:pt x="72" y="965"/>
                    <a:pt x="36" y="941"/>
                    <a:pt x="24" y="905"/>
                  </a:cubicBezTo>
                  <a:cubicBezTo>
                    <a:pt x="0" y="703"/>
                    <a:pt x="72" y="501"/>
                    <a:pt x="227" y="370"/>
                  </a:cubicBezTo>
                  <a:cubicBezTo>
                    <a:pt x="405" y="167"/>
                    <a:pt x="608" y="0"/>
                    <a:pt x="905" y="84"/>
                  </a:cubicBezTo>
                  <a:cubicBezTo>
                    <a:pt x="1560" y="262"/>
                    <a:pt x="1453" y="870"/>
                    <a:pt x="1155" y="1203"/>
                  </a:cubicBezTo>
                  <a:cubicBezTo>
                    <a:pt x="1024" y="1346"/>
                    <a:pt x="882" y="1513"/>
                    <a:pt x="620" y="1501"/>
                  </a:cubicBezTo>
                  <a:cubicBezTo>
                    <a:pt x="334" y="1501"/>
                    <a:pt x="96" y="1286"/>
                    <a:pt x="72" y="1013"/>
                  </a:cubicBezTo>
                  <a:close/>
                </a:path>
              </a:pathLst>
            </a:custGeom>
            <a:solidFill>
              <a:schemeClr val="dk2"/>
            </a:solidFill>
            <a:ln w="0">
              <a:noFill/>
            </a:ln>
          </p:spPr>
          <p:style>
            <a:lnRef idx="0"/>
            <a:fillRef idx="0"/>
            <a:effectRef idx="0"/>
            <a:fontRef idx="minor"/>
          </p:style>
        </p:sp>
        <p:sp>
          <p:nvSpPr>
            <p:cNvPr id="2063" name="Google Shape;2015;p52"/>
            <p:cNvSpPr/>
            <p:nvPr/>
          </p:nvSpPr>
          <p:spPr>
            <a:xfrm flipH="1">
              <a:off x="307800" y="5293440"/>
              <a:ext cx="165240" cy="159120"/>
            </a:xfrm>
            <a:custGeom>
              <a:avLst/>
              <a:gdLst/>
              <a:ahLst/>
              <a:rect l="l" t="t" r="r" b="b"/>
              <a:pathLst>
                <a:path w="2239" h="2156">
                  <a:moveTo>
                    <a:pt x="132" y="1430"/>
                  </a:moveTo>
                  <a:cubicBezTo>
                    <a:pt x="120" y="1382"/>
                    <a:pt x="96" y="1334"/>
                    <a:pt x="72" y="1287"/>
                  </a:cubicBezTo>
                  <a:cubicBezTo>
                    <a:pt x="1" y="989"/>
                    <a:pt x="155" y="739"/>
                    <a:pt x="346" y="525"/>
                  </a:cubicBezTo>
                  <a:cubicBezTo>
                    <a:pt x="608" y="239"/>
                    <a:pt x="906" y="1"/>
                    <a:pt x="1322" y="120"/>
                  </a:cubicBezTo>
                  <a:cubicBezTo>
                    <a:pt x="2239" y="382"/>
                    <a:pt x="2096" y="1239"/>
                    <a:pt x="1679" y="1703"/>
                  </a:cubicBezTo>
                  <a:cubicBezTo>
                    <a:pt x="1489" y="1918"/>
                    <a:pt x="1287" y="2156"/>
                    <a:pt x="917" y="2132"/>
                  </a:cubicBezTo>
                  <a:cubicBezTo>
                    <a:pt x="429" y="2108"/>
                    <a:pt x="203" y="1799"/>
                    <a:pt x="132" y="1430"/>
                  </a:cubicBezTo>
                  <a:close/>
                </a:path>
              </a:pathLst>
            </a:custGeom>
            <a:solidFill>
              <a:schemeClr val="dk2"/>
            </a:solidFill>
            <a:ln w="0">
              <a:noFill/>
            </a:ln>
          </p:spPr>
          <p:style>
            <a:lnRef idx="0"/>
            <a:fillRef idx="0"/>
            <a:effectRef idx="0"/>
            <a:fontRef idx="minor"/>
          </p:style>
        </p:sp>
        <p:sp>
          <p:nvSpPr>
            <p:cNvPr id="2064" name="Google Shape;2016;p52"/>
            <p:cNvSpPr/>
            <p:nvPr/>
          </p:nvSpPr>
          <p:spPr>
            <a:xfrm flipH="1">
              <a:off x="1143000" y="3940920"/>
              <a:ext cx="78120" cy="74520"/>
            </a:xfrm>
            <a:custGeom>
              <a:avLst/>
              <a:gdLst/>
              <a:ahLst/>
              <a:rect l="l" t="t" r="r" b="b"/>
              <a:pathLst>
                <a:path w="1060" h="1013">
                  <a:moveTo>
                    <a:pt x="48" y="680"/>
                  </a:moveTo>
                  <a:cubicBezTo>
                    <a:pt x="48" y="656"/>
                    <a:pt x="36" y="632"/>
                    <a:pt x="24" y="608"/>
                  </a:cubicBezTo>
                  <a:cubicBezTo>
                    <a:pt x="0" y="477"/>
                    <a:pt x="48" y="334"/>
                    <a:pt x="155" y="251"/>
                  </a:cubicBezTo>
                  <a:cubicBezTo>
                    <a:pt x="274" y="120"/>
                    <a:pt x="417" y="1"/>
                    <a:pt x="619" y="60"/>
                  </a:cubicBezTo>
                  <a:cubicBezTo>
                    <a:pt x="1060" y="180"/>
                    <a:pt x="977" y="584"/>
                    <a:pt x="786" y="811"/>
                  </a:cubicBezTo>
                  <a:cubicBezTo>
                    <a:pt x="703" y="930"/>
                    <a:pt x="572" y="1013"/>
                    <a:pt x="429" y="1013"/>
                  </a:cubicBezTo>
                  <a:cubicBezTo>
                    <a:pt x="238" y="1013"/>
                    <a:pt x="72" y="870"/>
                    <a:pt x="48" y="680"/>
                  </a:cubicBezTo>
                  <a:close/>
                </a:path>
              </a:pathLst>
            </a:custGeom>
            <a:solidFill>
              <a:schemeClr val="dk2"/>
            </a:solidFill>
            <a:ln w="0">
              <a:noFill/>
            </a:ln>
          </p:spPr>
          <p:style>
            <a:lnRef idx="0"/>
            <a:fillRef idx="0"/>
            <a:effectRef idx="0"/>
            <a:fontRef idx="minor"/>
          </p:style>
        </p:sp>
        <p:sp>
          <p:nvSpPr>
            <p:cNvPr id="2065" name="Google Shape;2017;p52"/>
            <p:cNvSpPr/>
            <p:nvPr/>
          </p:nvSpPr>
          <p:spPr>
            <a:xfrm flipH="1">
              <a:off x="1456200" y="4155840"/>
              <a:ext cx="78120" cy="75240"/>
            </a:xfrm>
            <a:custGeom>
              <a:avLst/>
              <a:gdLst/>
              <a:ahLst/>
              <a:rect l="l" t="t" r="r" b="b"/>
              <a:pathLst>
                <a:path w="1061" h="1024">
                  <a:moveTo>
                    <a:pt x="48" y="679"/>
                  </a:moveTo>
                  <a:cubicBezTo>
                    <a:pt x="48" y="655"/>
                    <a:pt x="36" y="631"/>
                    <a:pt x="25" y="607"/>
                  </a:cubicBezTo>
                  <a:cubicBezTo>
                    <a:pt x="1" y="476"/>
                    <a:pt x="48" y="333"/>
                    <a:pt x="155" y="250"/>
                  </a:cubicBezTo>
                  <a:cubicBezTo>
                    <a:pt x="275" y="119"/>
                    <a:pt x="417" y="0"/>
                    <a:pt x="620" y="60"/>
                  </a:cubicBezTo>
                  <a:cubicBezTo>
                    <a:pt x="1060" y="179"/>
                    <a:pt x="977" y="583"/>
                    <a:pt x="787" y="810"/>
                  </a:cubicBezTo>
                  <a:cubicBezTo>
                    <a:pt x="703" y="929"/>
                    <a:pt x="572" y="1012"/>
                    <a:pt x="429" y="1012"/>
                  </a:cubicBezTo>
                  <a:cubicBezTo>
                    <a:pt x="239" y="1024"/>
                    <a:pt x="72" y="869"/>
                    <a:pt x="48" y="679"/>
                  </a:cubicBezTo>
                  <a:close/>
                </a:path>
              </a:pathLst>
            </a:custGeom>
            <a:solidFill>
              <a:schemeClr val="dk2"/>
            </a:solidFill>
            <a:ln w="0">
              <a:noFill/>
            </a:ln>
          </p:spPr>
          <p:style>
            <a:lnRef idx="0"/>
            <a:fillRef idx="0"/>
            <a:effectRef idx="0"/>
            <a:fontRef idx="minor"/>
          </p:style>
        </p:sp>
        <p:sp>
          <p:nvSpPr>
            <p:cNvPr id="2066" name="Google Shape;2018;p52"/>
            <p:cNvSpPr/>
            <p:nvPr/>
          </p:nvSpPr>
          <p:spPr>
            <a:xfrm flipH="1">
              <a:off x="-2025000" y="5844240"/>
              <a:ext cx="640440" cy="553320"/>
            </a:xfrm>
            <a:custGeom>
              <a:avLst/>
              <a:gdLst/>
              <a:ahLst/>
              <a:rect l="l" t="t" r="r" b="b"/>
              <a:pathLst>
                <a:path w="8669" h="7490">
                  <a:moveTo>
                    <a:pt x="2382" y="595"/>
                  </a:moveTo>
                  <a:cubicBezTo>
                    <a:pt x="3299" y="0"/>
                    <a:pt x="4085" y="131"/>
                    <a:pt x="4954" y="179"/>
                  </a:cubicBezTo>
                  <a:cubicBezTo>
                    <a:pt x="6109" y="250"/>
                    <a:pt x="7228" y="155"/>
                    <a:pt x="8014" y="1298"/>
                  </a:cubicBezTo>
                  <a:cubicBezTo>
                    <a:pt x="8668" y="2238"/>
                    <a:pt x="8252" y="3370"/>
                    <a:pt x="8049" y="4513"/>
                  </a:cubicBezTo>
                  <a:cubicBezTo>
                    <a:pt x="7764" y="6156"/>
                    <a:pt x="6454" y="7489"/>
                    <a:pt x="3966" y="7108"/>
                  </a:cubicBezTo>
                  <a:cubicBezTo>
                    <a:pt x="1441" y="6727"/>
                    <a:pt x="1" y="5334"/>
                    <a:pt x="632" y="3167"/>
                  </a:cubicBezTo>
                  <a:cubicBezTo>
                    <a:pt x="679" y="3024"/>
                    <a:pt x="644" y="2858"/>
                    <a:pt x="691" y="2703"/>
                  </a:cubicBezTo>
                  <a:cubicBezTo>
                    <a:pt x="918" y="1786"/>
                    <a:pt x="1620" y="1107"/>
                    <a:pt x="2382" y="595"/>
                  </a:cubicBezTo>
                  <a:close/>
                </a:path>
              </a:pathLst>
            </a:custGeom>
            <a:solidFill>
              <a:schemeClr val="dk2"/>
            </a:solidFill>
            <a:ln w="0">
              <a:noFill/>
            </a:ln>
          </p:spPr>
          <p:style>
            <a:lnRef idx="0"/>
            <a:fillRef idx="0"/>
            <a:effectRef idx="0"/>
            <a:fontRef idx="minor"/>
          </p:style>
        </p:sp>
        <p:sp>
          <p:nvSpPr>
            <p:cNvPr id="2067" name="Google Shape;2019;p52"/>
            <p:cNvSpPr/>
            <p:nvPr/>
          </p:nvSpPr>
          <p:spPr>
            <a:xfrm flipH="1">
              <a:off x="-1316520" y="6042240"/>
              <a:ext cx="115920" cy="131760"/>
            </a:xfrm>
            <a:custGeom>
              <a:avLst/>
              <a:gdLst/>
              <a:ahLst/>
              <a:rect l="l" t="t" r="r" b="b"/>
              <a:pathLst>
                <a:path w="1572" h="1787">
                  <a:moveTo>
                    <a:pt x="810" y="1715"/>
                  </a:moveTo>
                  <a:cubicBezTo>
                    <a:pt x="762" y="1715"/>
                    <a:pt x="727" y="1715"/>
                    <a:pt x="691" y="1715"/>
                  </a:cubicBezTo>
                  <a:cubicBezTo>
                    <a:pt x="476" y="1680"/>
                    <a:pt x="310" y="1537"/>
                    <a:pt x="226" y="1346"/>
                  </a:cubicBezTo>
                  <a:cubicBezTo>
                    <a:pt x="95" y="1096"/>
                    <a:pt x="0" y="834"/>
                    <a:pt x="179" y="572"/>
                  </a:cubicBezTo>
                  <a:cubicBezTo>
                    <a:pt x="584" y="1"/>
                    <a:pt x="1143" y="311"/>
                    <a:pt x="1369" y="703"/>
                  </a:cubicBezTo>
                  <a:cubicBezTo>
                    <a:pt x="1477" y="894"/>
                    <a:pt x="1572" y="1084"/>
                    <a:pt x="1489" y="1334"/>
                  </a:cubicBezTo>
                  <a:cubicBezTo>
                    <a:pt x="1393" y="1620"/>
                    <a:pt x="1096" y="1787"/>
                    <a:pt x="810" y="1715"/>
                  </a:cubicBezTo>
                  <a:close/>
                </a:path>
              </a:pathLst>
            </a:custGeom>
            <a:solidFill>
              <a:schemeClr val="dk2"/>
            </a:solidFill>
            <a:ln w="0">
              <a:noFill/>
            </a:ln>
          </p:spPr>
          <p:style>
            <a:lnRef idx="0"/>
            <a:fillRef idx="0"/>
            <a:effectRef idx="0"/>
            <a:fontRef idx="minor"/>
          </p:style>
        </p:sp>
        <p:sp>
          <p:nvSpPr>
            <p:cNvPr id="2068" name="Google Shape;2020;p52"/>
            <p:cNvSpPr/>
            <p:nvPr/>
          </p:nvSpPr>
          <p:spPr>
            <a:xfrm flipH="1">
              <a:off x="-1418040" y="5509800"/>
              <a:ext cx="115920" cy="132480"/>
            </a:xfrm>
            <a:custGeom>
              <a:avLst/>
              <a:gdLst/>
              <a:ahLst/>
              <a:rect l="l" t="t" r="r" b="b"/>
              <a:pathLst>
                <a:path w="1573" h="1799">
                  <a:moveTo>
                    <a:pt x="810" y="1727"/>
                  </a:moveTo>
                  <a:cubicBezTo>
                    <a:pt x="762" y="1727"/>
                    <a:pt x="727" y="1727"/>
                    <a:pt x="679" y="1727"/>
                  </a:cubicBezTo>
                  <a:cubicBezTo>
                    <a:pt x="477" y="1679"/>
                    <a:pt x="310" y="1549"/>
                    <a:pt x="227" y="1346"/>
                  </a:cubicBezTo>
                  <a:cubicBezTo>
                    <a:pt x="96" y="1108"/>
                    <a:pt x="0" y="846"/>
                    <a:pt x="179" y="584"/>
                  </a:cubicBezTo>
                  <a:cubicBezTo>
                    <a:pt x="584" y="1"/>
                    <a:pt x="1143" y="310"/>
                    <a:pt x="1370" y="715"/>
                  </a:cubicBezTo>
                  <a:cubicBezTo>
                    <a:pt x="1477" y="894"/>
                    <a:pt x="1572" y="1096"/>
                    <a:pt x="1489" y="1346"/>
                  </a:cubicBezTo>
                  <a:cubicBezTo>
                    <a:pt x="1393" y="1632"/>
                    <a:pt x="1096" y="1799"/>
                    <a:pt x="810" y="1727"/>
                  </a:cubicBezTo>
                  <a:close/>
                </a:path>
              </a:pathLst>
            </a:custGeom>
            <a:solidFill>
              <a:schemeClr val="dk2"/>
            </a:solidFill>
            <a:ln w="0">
              <a:noFill/>
            </a:ln>
          </p:spPr>
          <p:style>
            <a:lnRef idx="0"/>
            <a:fillRef idx="0"/>
            <a:effectRef idx="0"/>
            <a:fontRef idx="minor"/>
          </p:style>
        </p:sp>
        <p:sp>
          <p:nvSpPr>
            <p:cNvPr id="2069" name="Google Shape;2021;p52"/>
            <p:cNvSpPr/>
            <p:nvPr/>
          </p:nvSpPr>
          <p:spPr>
            <a:xfrm flipH="1">
              <a:off x="-1017360" y="5889960"/>
              <a:ext cx="205560" cy="230040"/>
            </a:xfrm>
            <a:custGeom>
              <a:avLst/>
              <a:gdLst/>
              <a:ahLst/>
              <a:rect l="l" t="t" r="r" b="b"/>
              <a:pathLst>
                <a:path w="2787" h="3120">
                  <a:moveTo>
                    <a:pt x="1430" y="3048"/>
                  </a:moveTo>
                  <a:cubicBezTo>
                    <a:pt x="1358" y="3036"/>
                    <a:pt x="1287" y="3060"/>
                    <a:pt x="1215" y="3048"/>
                  </a:cubicBezTo>
                  <a:cubicBezTo>
                    <a:pt x="834" y="3012"/>
                    <a:pt x="584" y="2715"/>
                    <a:pt x="406" y="2381"/>
                  </a:cubicBezTo>
                  <a:cubicBezTo>
                    <a:pt x="167" y="1953"/>
                    <a:pt x="1" y="1488"/>
                    <a:pt x="322" y="1024"/>
                  </a:cubicBezTo>
                  <a:cubicBezTo>
                    <a:pt x="1037" y="0"/>
                    <a:pt x="2025" y="560"/>
                    <a:pt x="2418" y="1250"/>
                  </a:cubicBezTo>
                  <a:cubicBezTo>
                    <a:pt x="2608" y="1584"/>
                    <a:pt x="2787" y="1929"/>
                    <a:pt x="2620" y="2370"/>
                  </a:cubicBezTo>
                  <a:cubicBezTo>
                    <a:pt x="2406" y="2977"/>
                    <a:pt x="1918" y="3120"/>
                    <a:pt x="1430" y="3048"/>
                  </a:cubicBezTo>
                  <a:close/>
                </a:path>
              </a:pathLst>
            </a:custGeom>
            <a:solidFill>
              <a:schemeClr val="dk2"/>
            </a:solidFill>
            <a:ln w="0">
              <a:noFill/>
            </a:ln>
          </p:spPr>
          <p:style>
            <a:lnRef idx="0"/>
            <a:fillRef idx="0"/>
            <a:effectRef idx="0"/>
            <a:fontRef idx="minor"/>
          </p:style>
        </p:sp>
        <p:sp>
          <p:nvSpPr>
            <p:cNvPr id="2070" name="Google Shape;2022;p52"/>
            <p:cNvSpPr/>
            <p:nvPr/>
          </p:nvSpPr>
          <p:spPr>
            <a:xfrm flipH="1">
              <a:off x="-1388880" y="5765040"/>
              <a:ext cx="116640" cy="132480"/>
            </a:xfrm>
            <a:custGeom>
              <a:avLst/>
              <a:gdLst/>
              <a:ahLst/>
              <a:rect l="l" t="t" r="r" b="b"/>
              <a:pathLst>
                <a:path w="1585" h="1799">
                  <a:moveTo>
                    <a:pt x="810" y="1727"/>
                  </a:moveTo>
                  <a:lnTo>
                    <a:pt x="691" y="1727"/>
                  </a:lnTo>
                  <a:cubicBezTo>
                    <a:pt x="489" y="1679"/>
                    <a:pt x="310" y="1548"/>
                    <a:pt x="239" y="1346"/>
                  </a:cubicBezTo>
                  <a:cubicBezTo>
                    <a:pt x="96" y="1108"/>
                    <a:pt x="1" y="846"/>
                    <a:pt x="179" y="584"/>
                  </a:cubicBezTo>
                  <a:cubicBezTo>
                    <a:pt x="584" y="1"/>
                    <a:pt x="1144" y="322"/>
                    <a:pt x="1370" y="715"/>
                  </a:cubicBezTo>
                  <a:cubicBezTo>
                    <a:pt x="1477" y="893"/>
                    <a:pt x="1584" y="1096"/>
                    <a:pt x="1489" y="1346"/>
                  </a:cubicBezTo>
                  <a:cubicBezTo>
                    <a:pt x="1406" y="1632"/>
                    <a:pt x="1108" y="1798"/>
                    <a:pt x="810" y="1727"/>
                  </a:cubicBezTo>
                  <a:close/>
                </a:path>
              </a:pathLst>
            </a:custGeom>
            <a:solidFill>
              <a:schemeClr val="dk2"/>
            </a:solidFill>
            <a:ln w="0">
              <a:noFill/>
            </a:ln>
          </p:spPr>
          <p:style>
            <a:lnRef idx="0"/>
            <a:fillRef idx="0"/>
            <a:effectRef idx="0"/>
            <a:fontRef idx="minor"/>
          </p:style>
        </p:sp>
        <p:sp>
          <p:nvSpPr>
            <p:cNvPr id="2071" name="Google Shape;2023;p52"/>
            <p:cNvSpPr/>
            <p:nvPr/>
          </p:nvSpPr>
          <p:spPr>
            <a:xfrm flipH="1">
              <a:off x="-1632600" y="5523120"/>
              <a:ext cx="115920" cy="131760"/>
            </a:xfrm>
            <a:custGeom>
              <a:avLst/>
              <a:gdLst/>
              <a:ahLst/>
              <a:rect l="l" t="t" r="r" b="b"/>
              <a:pathLst>
                <a:path w="1573" h="1787">
                  <a:moveTo>
                    <a:pt x="810" y="1715"/>
                  </a:moveTo>
                  <a:cubicBezTo>
                    <a:pt x="763" y="1715"/>
                    <a:pt x="727" y="1727"/>
                    <a:pt x="679" y="1715"/>
                  </a:cubicBezTo>
                  <a:cubicBezTo>
                    <a:pt x="477" y="1679"/>
                    <a:pt x="310" y="1536"/>
                    <a:pt x="227" y="1346"/>
                  </a:cubicBezTo>
                  <a:cubicBezTo>
                    <a:pt x="96" y="1096"/>
                    <a:pt x="1" y="834"/>
                    <a:pt x="179" y="572"/>
                  </a:cubicBezTo>
                  <a:cubicBezTo>
                    <a:pt x="584" y="0"/>
                    <a:pt x="1144" y="310"/>
                    <a:pt x="1370" y="703"/>
                  </a:cubicBezTo>
                  <a:cubicBezTo>
                    <a:pt x="1477" y="893"/>
                    <a:pt x="1572" y="1084"/>
                    <a:pt x="1489" y="1334"/>
                  </a:cubicBezTo>
                  <a:cubicBezTo>
                    <a:pt x="1394" y="1620"/>
                    <a:pt x="1096" y="1786"/>
                    <a:pt x="810" y="1715"/>
                  </a:cubicBezTo>
                  <a:close/>
                </a:path>
              </a:pathLst>
            </a:custGeom>
            <a:solidFill>
              <a:schemeClr val="dk2"/>
            </a:solidFill>
            <a:ln w="0">
              <a:noFill/>
            </a:ln>
          </p:spPr>
          <p:style>
            <a:lnRef idx="0"/>
            <a:fillRef idx="0"/>
            <a:effectRef idx="0"/>
            <a:fontRef idx="minor"/>
          </p:style>
        </p:sp>
        <p:sp>
          <p:nvSpPr>
            <p:cNvPr id="2072" name="Google Shape;2024;p52"/>
            <p:cNvSpPr/>
            <p:nvPr/>
          </p:nvSpPr>
          <p:spPr>
            <a:xfrm flipH="1">
              <a:off x="-1622160" y="5325120"/>
              <a:ext cx="92160" cy="70920"/>
            </a:xfrm>
            <a:custGeom>
              <a:avLst/>
              <a:gdLst/>
              <a:ahLst/>
              <a:rect l="l" t="t" r="r" b="b"/>
              <a:pathLst>
                <a:path w="1251" h="965">
                  <a:moveTo>
                    <a:pt x="1143" y="620"/>
                  </a:moveTo>
                  <a:cubicBezTo>
                    <a:pt x="1131" y="643"/>
                    <a:pt x="1131" y="679"/>
                    <a:pt x="1119" y="703"/>
                  </a:cubicBezTo>
                  <a:cubicBezTo>
                    <a:pt x="1060" y="822"/>
                    <a:pt x="929" y="905"/>
                    <a:pt x="786" y="917"/>
                  </a:cubicBezTo>
                  <a:cubicBezTo>
                    <a:pt x="607" y="953"/>
                    <a:pt x="417" y="965"/>
                    <a:pt x="286" y="798"/>
                  </a:cubicBezTo>
                  <a:cubicBezTo>
                    <a:pt x="0" y="417"/>
                    <a:pt x="310" y="119"/>
                    <a:pt x="619" y="60"/>
                  </a:cubicBezTo>
                  <a:cubicBezTo>
                    <a:pt x="762" y="0"/>
                    <a:pt x="917" y="24"/>
                    <a:pt x="1048" y="108"/>
                  </a:cubicBezTo>
                  <a:cubicBezTo>
                    <a:pt x="1203" y="227"/>
                    <a:pt x="1250" y="453"/>
                    <a:pt x="1143" y="620"/>
                  </a:cubicBezTo>
                  <a:close/>
                </a:path>
              </a:pathLst>
            </a:custGeom>
            <a:solidFill>
              <a:schemeClr val="dk2"/>
            </a:solidFill>
            <a:ln w="0">
              <a:noFill/>
            </a:ln>
          </p:spPr>
          <p:style>
            <a:lnRef idx="0"/>
            <a:fillRef idx="0"/>
            <a:effectRef idx="0"/>
            <a:fontRef idx="minor"/>
          </p:style>
        </p:sp>
        <p:sp>
          <p:nvSpPr>
            <p:cNvPr id="2073" name="Google Shape;2025;p52"/>
            <p:cNvSpPr/>
            <p:nvPr/>
          </p:nvSpPr>
          <p:spPr>
            <a:xfrm flipH="1">
              <a:off x="-1362600" y="5266080"/>
              <a:ext cx="92160" cy="70920"/>
            </a:xfrm>
            <a:custGeom>
              <a:avLst/>
              <a:gdLst/>
              <a:ahLst/>
              <a:rect l="l" t="t" r="r" b="b"/>
              <a:pathLst>
                <a:path w="1251" h="966">
                  <a:moveTo>
                    <a:pt x="1144" y="620"/>
                  </a:moveTo>
                  <a:cubicBezTo>
                    <a:pt x="1132" y="644"/>
                    <a:pt x="1132" y="679"/>
                    <a:pt x="1120" y="703"/>
                  </a:cubicBezTo>
                  <a:cubicBezTo>
                    <a:pt x="1060" y="822"/>
                    <a:pt x="930" y="906"/>
                    <a:pt x="787" y="917"/>
                  </a:cubicBezTo>
                  <a:cubicBezTo>
                    <a:pt x="608" y="953"/>
                    <a:pt x="418" y="965"/>
                    <a:pt x="287" y="787"/>
                  </a:cubicBezTo>
                  <a:cubicBezTo>
                    <a:pt x="1" y="417"/>
                    <a:pt x="310" y="120"/>
                    <a:pt x="608" y="60"/>
                  </a:cubicBezTo>
                  <a:cubicBezTo>
                    <a:pt x="751" y="1"/>
                    <a:pt x="918" y="25"/>
                    <a:pt x="1037"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2074" name="Google Shape;2026;p52"/>
            <p:cNvSpPr/>
            <p:nvPr/>
          </p:nvSpPr>
          <p:spPr>
            <a:xfrm flipH="1">
              <a:off x="-1343160" y="4843800"/>
              <a:ext cx="92160" cy="70200"/>
            </a:xfrm>
            <a:custGeom>
              <a:avLst/>
              <a:gdLst/>
              <a:ahLst/>
              <a:rect l="l" t="t" r="r" b="b"/>
              <a:pathLst>
                <a:path w="1252" h="954">
                  <a:moveTo>
                    <a:pt x="1144" y="620"/>
                  </a:moveTo>
                  <a:cubicBezTo>
                    <a:pt x="1132" y="644"/>
                    <a:pt x="1132" y="667"/>
                    <a:pt x="1120" y="691"/>
                  </a:cubicBezTo>
                  <a:cubicBezTo>
                    <a:pt x="1061" y="822"/>
                    <a:pt x="930" y="906"/>
                    <a:pt x="787" y="917"/>
                  </a:cubicBezTo>
                  <a:cubicBezTo>
                    <a:pt x="608" y="953"/>
                    <a:pt x="418" y="953"/>
                    <a:pt x="287" y="787"/>
                  </a:cubicBezTo>
                  <a:cubicBezTo>
                    <a:pt x="1" y="417"/>
                    <a:pt x="322" y="120"/>
                    <a:pt x="620" y="48"/>
                  </a:cubicBezTo>
                  <a:cubicBezTo>
                    <a:pt x="763" y="1"/>
                    <a:pt x="918" y="25"/>
                    <a:pt x="1049"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2075" name="Google Shape;2027;p52"/>
            <p:cNvSpPr/>
            <p:nvPr/>
          </p:nvSpPr>
          <p:spPr>
            <a:xfrm flipH="1">
              <a:off x="-1085400" y="4891320"/>
              <a:ext cx="92880" cy="70920"/>
            </a:xfrm>
            <a:custGeom>
              <a:avLst/>
              <a:gdLst/>
              <a:ahLst/>
              <a:rect l="l" t="t" r="r" b="b"/>
              <a:pathLst>
                <a:path w="1263" h="966">
                  <a:moveTo>
                    <a:pt x="1143" y="620"/>
                  </a:moveTo>
                  <a:cubicBezTo>
                    <a:pt x="1132" y="644"/>
                    <a:pt x="1132" y="667"/>
                    <a:pt x="1120" y="703"/>
                  </a:cubicBezTo>
                  <a:cubicBezTo>
                    <a:pt x="1060" y="822"/>
                    <a:pt x="929" y="906"/>
                    <a:pt x="786" y="917"/>
                  </a:cubicBezTo>
                  <a:cubicBezTo>
                    <a:pt x="608" y="953"/>
                    <a:pt x="417" y="965"/>
                    <a:pt x="286" y="786"/>
                  </a:cubicBezTo>
                  <a:cubicBezTo>
                    <a:pt x="0" y="417"/>
                    <a:pt x="310" y="120"/>
                    <a:pt x="620" y="48"/>
                  </a:cubicBezTo>
                  <a:cubicBezTo>
                    <a:pt x="762" y="1"/>
                    <a:pt x="917" y="13"/>
                    <a:pt x="1036" y="108"/>
                  </a:cubicBezTo>
                  <a:cubicBezTo>
                    <a:pt x="1215" y="215"/>
                    <a:pt x="1263" y="453"/>
                    <a:pt x="1143" y="620"/>
                  </a:cubicBezTo>
                  <a:close/>
                </a:path>
              </a:pathLst>
            </a:custGeom>
            <a:solidFill>
              <a:schemeClr val="dk2"/>
            </a:solidFill>
            <a:ln w="0">
              <a:noFill/>
            </a:ln>
          </p:spPr>
          <p:style>
            <a:lnRef idx="0"/>
            <a:fillRef idx="0"/>
            <a:effectRef idx="0"/>
            <a:fontRef idx="minor"/>
          </p:style>
        </p:sp>
        <p:sp>
          <p:nvSpPr>
            <p:cNvPr id="2076" name="Google Shape;2028;p52"/>
            <p:cNvSpPr/>
            <p:nvPr/>
          </p:nvSpPr>
          <p:spPr>
            <a:xfrm flipH="1">
              <a:off x="-1183680" y="5886720"/>
              <a:ext cx="92160" cy="70200"/>
            </a:xfrm>
            <a:custGeom>
              <a:avLst/>
              <a:gdLst/>
              <a:ahLst/>
              <a:rect l="l" t="t" r="r" b="b"/>
              <a:pathLst>
                <a:path w="1251" h="954">
                  <a:moveTo>
                    <a:pt x="1144" y="620"/>
                  </a:moveTo>
                  <a:cubicBezTo>
                    <a:pt x="1132" y="644"/>
                    <a:pt x="1132" y="667"/>
                    <a:pt x="1120" y="691"/>
                  </a:cubicBezTo>
                  <a:cubicBezTo>
                    <a:pt x="1049" y="822"/>
                    <a:pt x="930" y="905"/>
                    <a:pt x="787" y="917"/>
                  </a:cubicBezTo>
                  <a:cubicBezTo>
                    <a:pt x="596" y="953"/>
                    <a:pt x="418" y="953"/>
                    <a:pt x="287" y="786"/>
                  </a:cubicBezTo>
                  <a:cubicBezTo>
                    <a:pt x="1" y="417"/>
                    <a:pt x="310" y="120"/>
                    <a:pt x="608" y="48"/>
                  </a:cubicBezTo>
                  <a:cubicBezTo>
                    <a:pt x="751" y="1"/>
                    <a:pt x="906" y="24"/>
                    <a:pt x="1037" y="108"/>
                  </a:cubicBezTo>
                  <a:cubicBezTo>
                    <a:pt x="1203" y="227"/>
                    <a:pt x="1251" y="441"/>
                    <a:pt x="1144" y="620"/>
                  </a:cubicBezTo>
                  <a:close/>
                </a:path>
              </a:pathLst>
            </a:custGeom>
            <a:solidFill>
              <a:schemeClr val="dk2"/>
            </a:solidFill>
            <a:ln w="0">
              <a:noFill/>
            </a:ln>
          </p:spPr>
          <p:style>
            <a:lnRef idx="0"/>
            <a:fillRef idx="0"/>
            <a:effectRef idx="0"/>
            <a:fontRef idx="minor"/>
          </p:style>
        </p:sp>
        <p:sp>
          <p:nvSpPr>
            <p:cNvPr id="2077" name="Google Shape;2029;p52"/>
            <p:cNvSpPr/>
            <p:nvPr/>
          </p:nvSpPr>
          <p:spPr>
            <a:xfrm flipH="1">
              <a:off x="-716760" y="5911920"/>
              <a:ext cx="92160" cy="70920"/>
            </a:xfrm>
            <a:custGeom>
              <a:avLst/>
              <a:gdLst/>
              <a:ahLst/>
              <a:rect l="l" t="t" r="r" b="b"/>
              <a:pathLst>
                <a:path w="1251" h="966">
                  <a:moveTo>
                    <a:pt x="1144" y="620"/>
                  </a:moveTo>
                  <a:cubicBezTo>
                    <a:pt x="1132" y="644"/>
                    <a:pt x="1132" y="680"/>
                    <a:pt x="1120" y="703"/>
                  </a:cubicBezTo>
                  <a:cubicBezTo>
                    <a:pt x="1048" y="822"/>
                    <a:pt x="929" y="906"/>
                    <a:pt x="786" y="918"/>
                  </a:cubicBezTo>
                  <a:cubicBezTo>
                    <a:pt x="596" y="953"/>
                    <a:pt x="417" y="965"/>
                    <a:pt x="286" y="799"/>
                  </a:cubicBezTo>
                  <a:cubicBezTo>
                    <a:pt x="1" y="418"/>
                    <a:pt x="310" y="120"/>
                    <a:pt x="608" y="60"/>
                  </a:cubicBezTo>
                  <a:cubicBezTo>
                    <a:pt x="751" y="1"/>
                    <a:pt x="917" y="25"/>
                    <a:pt x="1036" y="108"/>
                  </a:cubicBezTo>
                  <a:cubicBezTo>
                    <a:pt x="1203" y="227"/>
                    <a:pt x="1251" y="453"/>
                    <a:pt x="1144" y="620"/>
                  </a:cubicBezTo>
                  <a:close/>
                </a:path>
              </a:pathLst>
            </a:custGeom>
            <a:solidFill>
              <a:schemeClr val="dk2"/>
            </a:solidFill>
            <a:ln w="0">
              <a:noFill/>
            </a:ln>
          </p:spPr>
          <p:style>
            <a:lnRef idx="0"/>
            <a:fillRef idx="0"/>
            <a:effectRef idx="0"/>
            <a:fontRef idx="minor"/>
          </p:style>
        </p:sp>
        <p:sp>
          <p:nvSpPr>
            <p:cNvPr id="2078" name="Google Shape;2030;p52"/>
            <p:cNvSpPr/>
            <p:nvPr/>
          </p:nvSpPr>
          <p:spPr>
            <a:xfrm flipH="1">
              <a:off x="-354240" y="5777640"/>
              <a:ext cx="92160" cy="70920"/>
            </a:xfrm>
            <a:custGeom>
              <a:avLst/>
              <a:gdLst/>
              <a:ahLst/>
              <a:rect l="l" t="t" r="r" b="b"/>
              <a:pathLst>
                <a:path w="1251" h="965">
                  <a:moveTo>
                    <a:pt x="1143" y="619"/>
                  </a:moveTo>
                  <a:cubicBezTo>
                    <a:pt x="1131" y="643"/>
                    <a:pt x="1131" y="679"/>
                    <a:pt x="1119" y="703"/>
                  </a:cubicBezTo>
                  <a:cubicBezTo>
                    <a:pt x="1048" y="822"/>
                    <a:pt x="929" y="905"/>
                    <a:pt x="786" y="917"/>
                  </a:cubicBezTo>
                  <a:cubicBezTo>
                    <a:pt x="607" y="953"/>
                    <a:pt x="417" y="965"/>
                    <a:pt x="286" y="798"/>
                  </a:cubicBezTo>
                  <a:cubicBezTo>
                    <a:pt x="0" y="417"/>
                    <a:pt x="310" y="119"/>
                    <a:pt x="607" y="48"/>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2079" name="Google Shape;2031;p52"/>
            <p:cNvSpPr/>
            <p:nvPr/>
          </p:nvSpPr>
          <p:spPr>
            <a:xfrm flipH="1">
              <a:off x="-1323000" y="6396840"/>
              <a:ext cx="92160" cy="70920"/>
            </a:xfrm>
            <a:custGeom>
              <a:avLst/>
              <a:gdLst/>
              <a:ahLst/>
              <a:rect l="l" t="t" r="r" b="b"/>
              <a:pathLst>
                <a:path w="1251" h="965">
                  <a:moveTo>
                    <a:pt x="1143" y="619"/>
                  </a:moveTo>
                  <a:cubicBezTo>
                    <a:pt x="1131" y="643"/>
                    <a:pt x="1131" y="679"/>
                    <a:pt x="1119" y="703"/>
                  </a:cubicBezTo>
                  <a:cubicBezTo>
                    <a:pt x="1060" y="822"/>
                    <a:pt x="929" y="905"/>
                    <a:pt x="786" y="917"/>
                  </a:cubicBezTo>
                  <a:cubicBezTo>
                    <a:pt x="607" y="953"/>
                    <a:pt x="417" y="965"/>
                    <a:pt x="286" y="798"/>
                  </a:cubicBezTo>
                  <a:cubicBezTo>
                    <a:pt x="0" y="417"/>
                    <a:pt x="310" y="119"/>
                    <a:pt x="607" y="60"/>
                  </a:cubicBezTo>
                  <a:cubicBezTo>
                    <a:pt x="750" y="0"/>
                    <a:pt x="917" y="24"/>
                    <a:pt x="1036" y="107"/>
                  </a:cubicBezTo>
                  <a:cubicBezTo>
                    <a:pt x="1203" y="226"/>
                    <a:pt x="1250" y="453"/>
                    <a:pt x="1143" y="619"/>
                  </a:cubicBezTo>
                  <a:close/>
                </a:path>
              </a:pathLst>
            </a:custGeom>
            <a:solidFill>
              <a:schemeClr val="dk2"/>
            </a:solidFill>
            <a:ln w="0">
              <a:noFill/>
            </a:ln>
          </p:spPr>
          <p:style>
            <a:lnRef idx="0"/>
            <a:fillRef idx="0"/>
            <a:effectRef idx="0"/>
            <a:fontRef idx="minor"/>
          </p:style>
        </p:sp>
        <p:sp>
          <p:nvSpPr>
            <p:cNvPr id="2080" name="Google Shape;2032;p52"/>
            <p:cNvSpPr/>
            <p:nvPr/>
          </p:nvSpPr>
          <p:spPr>
            <a:xfrm flipH="1">
              <a:off x="352440" y="3404520"/>
              <a:ext cx="88560" cy="68400"/>
            </a:xfrm>
            <a:custGeom>
              <a:avLst/>
              <a:gdLst/>
              <a:ahLst/>
              <a:rect l="l" t="t" r="r" b="b"/>
              <a:pathLst>
                <a:path w="1203" h="929">
                  <a:moveTo>
                    <a:pt x="1096" y="595"/>
                  </a:moveTo>
                  <a:cubicBezTo>
                    <a:pt x="1084" y="619"/>
                    <a:pt x="1084" y="643"/>
                    <a:pt x="1084" y="667"/>
                  </a:cubicBezTo>
                  <a:cubicBezTo>
                    <a:pt x="1012" y="786"/>
                    <a:pt x="893" y="869"/>
                    <a:pt x="762" y="881"/>
                  </a:cubicBezTo>
                  <a:cubicBezTo>
                    <a:pt x="584" y="917"/>
                    <a:pt x="405" y="929"/>
                    <a:pt x="274" y="762"/>
                  </a:cubicBezTo>
                  <a:cubicBezTo>
                    <a:pt x="0" y="405"/>
                    <a:pt x="298" y="119"/>
                    <a:pt x="584" y="60"/>
                  </a:cubicBezTo>
                  <a:cubicBezTo>
                    <a:pt x="726"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2081" name="Google Shape;2033;p52"/>
            <p:cNvSpPr/>
            <p:nvPr/>
          </p:nvSpPr>
          <p:spPr>
            <a:xfrm flipH="1">
              <a:off x="808200" y="3393720"/>
              <a:ext cx="234720" cy="181800"/>
            </a:xfrm>
            <a:custGeom>
              <a:avLst/>
              <a:gdLst/>
              <a:ahLst/>
              <a:rect l="l" t="t" r="r" b="b"/>
              <a:pathLst>
                <a:path w="3180" h="2465">
                  <a:moveTo>
                    <a:pt x="2941" y="1596"/>
                  </a:moveTo>
                  <a:cubicBezTo>
                    <a:pt x="2917" y="1655"/>
                    <a:pt x="2917" y="1727"/>
                    <a:pt x="2882" y="1798"/>
                  </a:cubicBezTo>
                  <a:cubicBezTo>
                    <a:pt x="2739" y="2143"/>
                    <a:pt x="2393" y="2286"/>
                    <a:pt x="2036" y="2358"/>
                  </a:cubicBezTo>
                  <a:cubicBezTo>
                    <a:pt x="1560" y="2441"/>
                    <a:pt x="1084" y="2465"/>
                    <a:pt x="738" y="2036"/>
                  </a:cubicBezTo>
                  <a:cubicBezTo>
                    <a:pt x="0" y="1060"/>
                    <a:pt x="810" y="310"/>
                    <a:pt x="1584" y="143"/>
                  </a:cubicBezTo>
                  <a:cubicBezTo>
                    <a:pt x="1941" y="72"/>
                    <a:pt x="2310" y="0"/>
                    <a:pt x="2679" y="286"/>
                  </a:cubicBezTo>
                  <a:cubicBezTo>
                    <a:pt x="3179" y="667"/>
                    <a:pt x="3167" y="1167"/>
                    <a:pt x="2941" y="1596"/>
                  </a:cubicBezTo>
                  <a:close/>
                </a:path>
              </a:pathLst>
            </a:custGeom>
            <a:solidFill>
              <a:schemeClr val="dk2"/>
            </a:solidFill>
            <a:ln w="0">
              <a:noFill/>
            </a:ln>
          </p:spPr>
          <p:style>
            <a:lnRef idx="0"/>
            <a:fillRef idx="0"/>
            <a:effectRef idx="0"/>
            <a:fontRef idx="minor"/>
          </p:style>
        </p:sp>
        <p:sp>
          <p:nvSpPr>
            <p:cNvPr id="2082" name="Google Shape;2034;p52"/>
            <p:cNvSpPr/>
            <p:nvPr/>
          </p:nvSpPr>
          <p:spPr>
            <a:xfrm flipH="1">
              <a:off x="1413720" y="3676320"/>
              <a:ext cx="88560" cy="68400"/>
            </a:xfrm>
            <a:custGeom>
              <a:avLst/>
              <a:gdLst/>
              <a:ahLst/>
              <a:rect l="l" t="t" r="r" b="b"/>
              <a:pathLst>
                <a:path w="1203" h="929">
                  <a:moveTo>
                    <a:pt x="1096" y="595"/>
                  </a:moveTo>
                  <a:cubicBezTo>
                    <a:pt x="1084" y="619"/>
                    <a:pt x="1084" y="643"/>
                    <a:pt x="1072" y="667"/>
                  </a:cubicBezTo>
                  <a:cubicBezTo>
                    <a:pt x="1012" y="786"/>
                    <a:pt x="893" y="869"/>
                    <a:pt x="762" y="881"/>
                  </a:cubicBezTo>
                  <a:cubicBezTo>
                    <a:pt x="584" y="917"/>
                    <a:pt x="393" y="929"/>
                    <a:pt x="274" y="762"/>
                  </a:cubicBezTo>
                  <a:cubicBezTo>
                    <a:pt x="0" y="393"/>
                    <a:pt x="298" y="119"/>
                    <a:pt x="584" y="60"/>
                  </a:cubicBezTo>
                  <a:cubicBezTo>
                    <a:pt x="727" y="0"/>
                    <a:pt x="881" y="24"/>
                    <a:pt x="1000" y="107"/>
                  </a:cubicBezTo>
                  <a:cubicBezTo>
                    <a:pt x="1155" y="214"/>
                    <a:pt x="1203" y="429"/>
                    <a:pt x="1096" y="595"/>
                  </a:cubicBezTo>
                  <a:close/>
                </a:path>
              </a:pathLst>
            </a:custGeom>
            <a:solidFill>
              <a:schemeClr val="dk2"/>
            </a:solidFill>
            <a:ln w="0">
              <a:noFill/>
            </a:ln>
          </p:spPr>
          <p:style>
            <a:lnRef idx="0"/>
            <a:fillRef idx="0"/>
            <a:effectRef idx="0"/>
            <a:fontRef idx="minor"/>
          </p:style>
        </p:sp>
        <p:sp>
          <p:nvSpPr>
            <p:cNvPr id="2083" name="Google Shape;2035;p52"/>
            <p:cNvSpPr/>
            <p:nvPr/>
          </p:nvSpPr>
          <p:spPr>
            <a:xfrm flipH="1">
              <a:off x="1818360" y="4088880"/>
              <a:ext cx="88560" cy="67320"/>
            </a:xfrm>
            <a:custGeom>
              <a:avLst/>
              <a:gdLst/>
              <a:ahLst/>
              <a:rect l="l" t="t" r="r" b="b"/>
              <a:pathLst>
                <a:path w="1203" h="917">
                  <a:moveTo>
                    <a:pt x="1108" y="595"/>
                  </a:moveTo>
                  <a:cubicBezTo>
                    <a:pt x="1096" y="619"/>
                    <a:pt x="1096" y="643"/>
                    <a:pt x="1084" y="667"/>
                  </a:cubicBezTo>
                  <a:cubicBezTo>
                    <a:pt x="1024" y="786"/>
                    <a:pt x="893" y="869"/>
                    <a:pt x="762" y="881"/>
                  </a:cubicBezTo>
                  <a:cubicBezTo>
                    <a:pt x="584" y="917"/>
                    <a:pt x="405" y="917"/>
                    <a:pt x="274" y="762"/>
                  </a:cubicBezTo>
                  <a:cubicBezTo>
                    <a:pt x="0" y="393"/>
                    <a:pt x="310" y="107"/>
                    <a:pt x="596" y="48"/>
                  </a:cubicBezTo>
                  <a:cubicBezTo>
                    <a:pt x="727" y="0"/>
                    <a:pt x="881" y="12"/>
                    <a:pt x="1000" y="107"/>
                  </a:cubicBezTo>
                  <a:cubicBezTo>
                    <a:pt x="1167" y="214"/>
                    <a:pt x="1203" y="429"/>
                    <a:pt x="1108" y="595"/>
                  </a:cubicBezTo>
                  <a:close/>
                </a:path>
              </a:pathLst>
            </a:custGeom>
            <a:solidFill>
              <a:schemeClr val="dk2"/>
            </a:solidFill>
            <a:ln w="0">
              <a:noFill/>
            </a:ln>
          </p:spPr>
          <p:style>
            <a:lnRef idx="0"/>
            <a:fillRef idx="0"/>
            <a:effectRef idx="0"/>
            <a:fontRef idx="minor"/>
          </p:style>
        </p:sp>
        <p:sp>
          <p:nvSpPr>
            <p:cNvPr id="2084" name="Google Shape;2036;p52"/>
            <p:cNvSpPr/>
            <p:nvPr/>
          </p:nvSpPr>
          <p:spPr>
            <a:xfrm flipH="1">
              <a:off x="1593360" y="4507920"/>
              <a:ext cx="88560" cy="67320"/>
            </a:xfrm>
            <a:custGeom>
              <a:avLst/>
              <a:gdLst/>
              <a:ahLst/>
              <a:rect l="l" t="t" r="r" b="b"/>
              <a:pathLst>
                <a:path w="1203" h="918">
                  <a:moveTo>
                    <a:pt x="1096" y="584"/>
                  </a:moveTo>
                  <a:cubicBezTo>
                    <a:pt x="1084" y="608"/>
                    <a:pt x="1084" y="632"/>
                    <a:pt x="1072" y="655"/>
                  </a:cubicBezTo>
                  <a:cubicBezTo>
                    <a:pt x="1012" y="786"/>
                    <a:pt x="893" y="858"/>
                    <a:pt x="750" y="870"/>
                  </a:cubicBezTo>
                  <a:cubicBezTo>
                    <a:pt x="584" y="905"/>
                    <a:pt x="393" y="917"/>
                    <a:pt x="274" y="751"/>
                  </a:cubicBezTo>
                  <a:cubicBezTo>
                    <a:pt x="0" y="393"/>
                    <a:pt x="298" y="108"/>
                    <a:pt x="584" y="48"/>
                  </a:cubicBezTo>
                  <a:cubicBezTo>
                    <a:pt x="727" y="1"/>
                    <a:pt x="870" y="12"/>
                    <a:pt x="1000" y="96"/>
                  </a:cubicBezTo>
                  <a:cubicBezTo>
                    <a:pt x="1155" y="203"/>
                    <a:pt x="1203" y="417"/>
                    <a:pt x="1096" y="584"/>
                  </a:cubicBezTo>
                  <a:close/>
                </a:path>
              </a:pathLst>
            </a:custGeom>
            <a:solidFill>
              <a:schemeClr val="dk2"/>
            </a:solidFill>
            <a:ln w="0">
              <a:noFill/>
            </a:ln>
          </p:spPr>
          <p:style>
            <a:lnRef idx="0"/>
            <a:fillRef idx="0"/>
            <a:effectRef idx="0"/>
            <a:fontRef idx="minor"/>
          </p:style>
        </p:sp>
        <p:sp>
          <p:nvSpPr>
            <p:cNvPr id="2085" name="Google Shape;2037;p52"/>
            <p:cNvSpPr/>
            <p:nvPr/>
          </p:nvSpPr>
          <p:spPr>
            <a:xfrm flipH="1">
              <a:off x="2144160" y="4343400"/>
              <a:ext cx="88560" cy="68400"/>
            </a:xfrm>
            <a:custGeom>
              <a:avLst/>
              <a:gdLst/>
              <a:ahLst/>
              <a:rect l="l" t="t" r="r" b="b"/>
              <a:pathLst>
                <a:path w="1203" h="929">
                  <a:moveTo>
                    <a:pt x="1095" y="595"/>
                  </a:moveTo>
                  <a:cubicBezTo>
                    <a:pt x="1084" y="619"/>
                    <a:pt x="1084" y="643"/>
                    <a:pt x="1072" y="667"/>
                  </a:cubicBezTo>
                  <a:cubicBezTo>
                    <a:pt x="1012" y="786"/>
                    <a:pt x="893" y="869"/>
                    <a:pt x="750" y="881"/>
                  </a:cubicBezTo>
                  <a:cubicBezTo>
                    <a:pt x="572" y="917"/>
                    <a:pt x="393" y="929"/>
                    <a:pt x="274" y="762"/>
                  </a:cubicBezTo>
                  <a:cubicBezTo>
                    <a:pt x="0" y="393"/>
                    <a:pt x="298" y="119"/>
                    <a:pt x="583" y="48"/>
                  </a:cubicBezTo>
                  <a:cubicBezTo>
                    <a:pt x="726" y="0"/>
                    <a:pt x="869" y="24"/>
                    <a:pt x="988" y="107"/>
                  </a:cubicBezTo>
                  <a:cubicBezTo>
                    <a:pt x="1155" y="214"/>
                    <a:pt x="1203" y="429"/>
                    <a:pt x="1095" y="595"/>
                  </a:cubicBezTo>
                  <a:close/>
                </a:path>
              </a:pathLst>
            </a:custGeom>
            <a:solidFill>
              <a:schemeClr val="dk2"/>
            </a:solidFill>
            <a:ln w="0">
              <a:noFill/>
            </a:ln>
          </p:spPr>
          <p:style>
            <a:lnRef idx="0"/>
            <a:fillRef idx="0"/>
            <a:effectRef idx="0"/>
            <a:fontRef idx="minor"/>
          </p:style>
        </p:sp>
        <p:sp>
          <p:nvSpPr>
            <p:cNvPr id="2086" name="Google Shape;2038;p52"/>
            <p:cNvSpPr/>
            <p:nvPr/>
          </p:nvSpPr>
          <p:spPr>
            <a:xfrm flipH="1">
              <a:off x="1101240" y="3313800"/>
              <a:ext cx="77040" cy="75240"/>
            </a:xfrm>
            <a:custGeom>
              <a:avLst/>
              <a:gdLst/>
              <a:ahLst/>
              <a:rect l="l" t="t" r="r" b="b"/>
              <a:pathLst>
                <a:path w="1049" h="1025">
                  <a:moveTo>
                    <a:pt x="48" y="691"/>
                  </a:moveTo>
                  <a:cubicBezTo>
                    <a:pt x="48" y="656"/>
                    <a:pt x="25" y="644"/>
                    <a:pt x="25" y="608"/>
                  </a:cubicBezTo>
                  <a:cubicBezTo>
                    <a:pt x="1" y="477"/>
                    <a:pt x="48" y="346"/>
                    <a:pt x="156" y="251"/>
                  </a:cubicBezTo>
                  <a:cubicBezTo>
                    <a:pt x="275" y="120"/>
                    <a:pt x="417" y="1"/>
                    <a:pt x="608" y="60"/>
                  </a:cubicBezTo>
                  <a:cubicBezTo>
                    <a:pt x="1048" y="191"/>
                    <a:pt x="977" y="596"/>
                    <a:pt x="787" y="810"/>
                  </a:cubicBezTo>
                  <a:cubicBezTo>
                    <a:pt x="703" y="941"/>
                    <a:pt x="572" y="1013"/>
                    <a:pt x="429" y="1025"/>
                  </a:cubicBezTo>
                  <a:cubicBezTo>
                    <a:pt x="227" y="1025"/>
                    <a:pt x="60" y="882"/>
                    <a:pt x="48" y="691"/>
                  </a:cubicBezTo>
                  <a:close/>
                </a:path>
              </a:pathLst>
            </a:custGeom>
            <a:solidFill>
              <a:schemeClr val="dk2"/>
            </a:solidFill>
            <a:ln w="0">
              <a:noFill/>
            </a:ln>
          </p:spPr>
          <p:style>
            <a:lnRef idx="0"/>
            <a:fillRef idx="0"/>
            <a:effectRef idx="0"/>
            <a:fontRef idx="minor"/>
          </p:style>
        </p:sp>
        <p:sp>
          <p:nvSpPr>
            <p:cNvPr id="2087" name="Google Shape;2039;p52"/>
            <p:cNvSpPr/>
            <p:nvPr/>
          </p:nvSpPr>
          <p:spPr>
            <a:xfrm flipH="1">
              <a:off x="1641600" y="3687840"/>
              <a:ext cx="78120" cy="75240"/>
            </a:xfrm>
            <a:custGeom>
              <a:avLst/>
              <a:gdLst/>
              <a:ahLst/>
              <a:rect l="l" t="t" r="r" b="b"/>
              <a:pathLst>
                <a:path w="1061" h="1025">
                  <a:moveTo>
                    <a:pt x="60" y="691"/>
                  </a:moveTo>
                  <a:cubicBezTo>
                    <a:pt x="48" y="656"/>
                    <a:pt x="36" y="632"/>
                    <a:pt x="24" y="608"/>
                  </a:cubicBezTo>
                  <a:cubicBezTo>
                    <a:pt x="0" y="477"/>
                    <a:pt x="60" y="346"/>
                    <a:pt x="155" y="251"/>
                  </a:cubicBezTo>
                  <a:cubicBezTo>
                    <a:pt x="286" y="120"/>
                    <a:pt x="417" y="1"/>
                    <a:pt x="620" y="60"/>
                  </a:cubicBezTo>
                  <a:cubicBezTo>
                    <a:pt x="1060" y="191"/>
                    <a:pt x="989" y="596"/>
                    <a:pt x="786" y="811"/>
                  </a:cubicBezTo>
                  <a:cubicBezTo>
                    <a:pt x="715" y="942"/>
                    <a:pt x="572" y="1013"/>
                    <a:pt x="429" y="1013"/>
                  </a:cubicBezTo>
                  <a:cubicBezTo>
                    <a:pt x="239" y="1025"/>
                    <a:pt x="72" y="882"/>
                    <a:pt x="60" y="691"/>
                  </a:cubicBezTo>
                  <a:close/>
                </a:path>
              </a:pathLst>
            </a:custGeom>
            <a:solidFill>
              <a:schemeClr val="dk2"/>
            </a:solidFill>
            <a:ln w="0">
              <a:noFill/>
            </a:ln>
          </p:spPr>
          <p:style>
            <a:lnRef idx="0"/>
            <a:fillRef idx="0"/>
            <a:effectRef idx="0"/>
            <a:fontRef idx="minor"/>
          </p:style>
        </p:sp>
        <p:sp>
          <p:nvSpPr>
            <p:cNvPr id="2088" name="Google Shape;2040;p52"/>
            <p:cNvSpPr/>
            <p:nvPr/>
          </p:nvSpPr>
          <p:spPr>
            <a:xfrm flipH="1">
              <a:off x="1444680" y="4973040"/>
              <a:ext cx="78120" cy="74520"/>
            </a:xfrm>
            <a:custGeom>
              <a:avLst/>
              <a:gdLst/>
              <a:ahLst/>
              <a:rect l="l" t="t" r="r" b="b"/>
              <a:pathLst>
                <a:path w="1061" h="1013">
                  <a:moveTo>
                    <a:pt x="48" y="680"/>
                  </a:moveTo>
                  <a:cubicBezTo>
                    <a:pt x="48" y="656"/>
                    <a:pt x="24" y="632"/>
                    <a:pt x="24" y="608"/>
                  </a:cubicBezTo>
                  <a:cubicBezTo>
                    <a:pt x="0" y="465"/>
                    <a:pt x="48" y="334"/>
                    <a:pt x="155" y="251"/>
                  </a:cubicBezTo>
                  <a:cubicBezTo>
                    <a:pt x="274" y="108"/>
                    <a:pt x="405" y="1"/>
                    <a:pt x="608" y="49"/>
                  </a:cubicBezTo>
                  <a:cubicBezTo>
                    <a:pt x="1060" y="180"/>
                    <a:pt x="977" y="584"/>
                    <a:pt x="786" y="811"/>
                  </a:cubicBezTo>
                  <a:cubicBezTo>
                    <a:pt x="703" y="930"/>
                    <a:pt x="572" y="1001"/>
                    <a:pt x="417" y="1013"/>
                  </a:cubicBezTo>
                  <a:cubicBezTo>
                    <a:pt x="227" y="1013"/>
                    <a:pt x="60" y="870"/>
                    <a:pt x="48" y="680"/>
                  </a:cubicBezTo>
                  <a:close/>
                </a:path>
              </a:pathLst>
            </a:custGeom>
            <a:solidFill>
              <a:schemeClr val="dk2"/>
            </a:solidFill>
            <a:ln w="0">
              <a:noFill/>
            </a:ln>
          </p:spPr>
          <p:style>
            <a:lnRef idx="0"/>
            <a:fillRef idx="0"/>
            <a:effectRef idx="0"/>
            <a:fontRef idx="minor"/>
          </p:style>
        </p:sp>
        <p:sp>
          <p:nvSpPr>
            <p:cNvPr id="2089" name="Google Shape;2041;p52"/>
            <p:cNvSpPr/>
            <p:nvPr/>
          </p:nvSpPr>
          <p:spPr>
            <a:xfrm flipH="1">
              <a:off x="692280" y="3017160"/>
              <a:ext cx="78120" cy="74520"/>
            </a:xfrm>
            <a:custGeom>
              <a:avLst/>
              <a:gdLst/>
              <a:ahLst/>
              <a:rect l="l" t="t" r="r" b="b"/>
              <a:pathLst>
                <a:path w="1060" h="1013">
                  <a:moveTo>
                    <a:pt x="48" y="679"/>
                  </a:moveTo>
                  <a:cubicBezTo>
                    <a:pt x="48" y="655"/>
                    <a:pt x="36" y="631"/>
                    <a:pt x="24" y="608"/>
                  </a:cubicBezTo>
                  <a:cubicBezTo>
                    <a:pt x="0" y="477"/>
                    <a:pt x="48" y="334"/>
                    <a:pt x="155" y="250"/>
                  </a:cubicBezTo>
                  <a:cubicBezTo>
                    <a:pt x="274" y="108"/>
                    <a:pt x="417" y="0"/>
                    <a:pt x="608" y="60"/>
                  </a:cubicBezTo>
                  <a:cubicBezTo>
                    <a:pt x="1060" y="179"/>
                    <a:pt x="977" y="584"/>
                    <a:pt x="786" y="810"/>
                  </a:cubicBezTo>
                  <a:cubicBezTo>
                    <a:pt x="703" y="929"/>
                    <a:pt x="572" y="1012"/>
                    <a:pt x="429" y="1012"/>
                  </a:cubicBezTo>
                  <a:cubicBezTo>
                    <a:pt x="227" y="1012"/>
                    <a:pt x="72" y="870"/>
                    <a:pt x="48" y="679"/>
                  </a:cubicBezTo>
                  <a:close/>
                </a:path>
              </a:pathLst>
            </a:custGeom>
            <a:solidFill>
              <a:schemeClr val="dk2"/>
            </a:solidFill>
            <a:ln w="0">
              <a:noFill/>
            </a:ln>
          </p:spPr>
          <p:style>
            <a:lnRef idx="0"/>
            <a:fillRef idx="0"/>
            <a:effectRef idx="0"/>
            <a:fontRef idx="minor"/>
          </p:style>
        </p:sp>
        <p:sp>
          <p:nvSpPr>
            <p:cNvPr id="2090" name="Google Shape;2042;p52"/>
            <p:cNvSpPr/>
            <p:nvPr/>
          </p:nvSpPr>
          <p:spPr>
            <a:xfrm flipH="1">
              <a:off x="258480" y="2652120"/>
              <a:ext cx="78120" cy="74520"/>
            </a:xfrm>
            <a:custGeom>
              <a:avLst/>
              <a:gdLst/>
              <a:ahLst/>
              <a:rect l="l" t="t" r="r" b="b"/>
              <a:pathLst>
                <a:path w="1060" h="1013">
                  <a:moveTo>
                    <a:pt x="48" y="679"/>
                  </a:moveTo>
                  <a:cubicBezTo>
                    <a:pt x="48" y="655"/>
                    <a:pt x="24" y="631"/>
                    <a:pt x="24" y="608"/>
                  </a:cubicBezTo>
                  <a:cubicBezTo>
                    <a:pt x="0" y="465"/>
                    <a:pt x="48" y="334"/>
                    <a:pt x="155" y="250"/>
                  </a:cubicBezTo>
                  <a:cubicBezTo>
                    <a:pt x="274" y="107"/>
                    <a:pt x="405" y="0"/>
                    <a:pt x="607" y="48"/>
                  </a:cubicBezTo>
                  <a:cubicBezTo>
                    <a:pt x="1060" y="179"/>
                    <a:pt x="976" y="584"/>
                    <a:pt x="786" y="810"/>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2091" name="Google Shape;2043;p52"/>
            <p:cNvSpPr/>
            <p:nvPr/>
          </p:nvSpPr>
          <p:spPr>
            <a:xfrm flipH="1">
              <a:off x="1143000" y="2889720"/>
              <a:ext cx="78120" cy="74520"/>
            </a:xfrm>
            <a:custGeom>
              <a:avLst/>
              <a:gdLst/>
              <a:ahLst/>
              <a:rect l="l" t="t" r="r" b="b"/>
              <a:pathLst>
                <a:path w="1060" h="1014">
                  <a:moveTo>
                    <a:pt x="48" y="680"/>
                  </a:moveTo>
                  <a:cubicBezTo>
                    <a:pt x="48" y="656"/>
                    <a:pt x="36" y="632"/>
                    <a:pt x="24" y="608"/>
                  </a:cubicBezTo>
                  <a:cubicBezTo>
                    <a:pt x="0" y="465"/>
                    <a:pt x="48" y="334"/>
                    <a:pt x="155" y="239"/>
                  </a:cubicBezTo>
                  <a:cubicBezTo>
                    <a:pt x="274" y="108"/>
                    <a:pt x="417" y="1"/>
                    <a:pt x="608" y="49"/>
                  </a:cubicBezTo>
                  <a:cubicBezTo>
                    <a:pt x="1060" y="180"/>
                    <a:pt x="977" y="584"/>
                    <a:pt x="786" y="811"/>
                  </a:cubicBezTo>
                  <a:cubicBezTo>
                    <a:pt x="703" y="930"/>
                    <a:pt x="572" y="1001"/>
                    <a:pt x="429" y="1013"/>
                  </a:cubicBezTo>
                  <a:cubicBezTo>
                    <a:pt x="227" y="1013"/>
                    <a:pt x="72" y="870"/>
                    <a:pt x="48" y="680"/>
                  </a:cubicBezTo>
                  <a:close/>
                </a:path>
              </a:pathLst>
            </a:custGeom>
            <a:solidFill>
              <a:schemeClr val="dk2"/>
            </a:solidFill>
            <a:ln w="0">
              <a:noFill/>
            </a:ln>
          </p:spPr>
          <p:style>
            <a:lnRef idx="0"/>
            <a:fillRef idx="0"/>
            <a:effectRef idx="0"/>
            <a:fontRef idx="minor"/>
          </p:style>
        </p:sp>
        <p:sp>
          <p:nvSpPr>
            <p:cNvPr id="2092" name="Google Shape;2044;p52"/>
            <p:cNvSpPr/>
            <p:nvPr/>
          </p:nvSpPr>
          <p:spPr>
            <a:xfrm flipH="1">
              <a:off x="1348560" y="3271680"/>
              <a:ext cx="77040" cy="74520"/>
            </a:xfrm>
            <a:custGeom>
              <a:avLst/>
              <a:gdLst/>
              <a:ahLst/>
              <a:rect l="l" t="t" r="r" b="b"/>
              <a:pathLst>
                <a:path w="1048" h="1013">
                  <a:moveTo>
                    <a:pt x="48" y="679"/>
                  </a:moveTo>
                  <a:cubicBezTo>
                    <a:pt x="48" y="655"/>
                    <a:pt x="24" y="631"/>
                    <a:pt x="12" y="608"/>
                  </a:cubicBezTo>
                  <a:cubicBezTo>
                    <a:pt x="0" y="465"/>
                    <a:pt x="48" y="334"/>
                    <a:pt x="155" y="238"/>
                  </a:cubicBezTo>
                  <a:cubicBezTo>
                    <a:pt x="274" y="107"/>
                    <a:pt x="405" y="0"/>
                    <a:pt x="607" y="48"/>
                  </a:cubicBezTo>
                  <a:cubicBezTo>
                    <a:pt x="1048" y="179"/>
                    <a:pt x="976" y="584"/>
                    <a:pt x="786" y="798"/>
                  </a:cubicBezTo>
                  <a:cubicBezTo>
                    <a:pt x="703" y="929"/>
                    <a:pt x="560" y="1000"/>
                    <a:pt x="417" y="1012"/>
                  </a:cubicBezTo>
                  <a:cubicBezTo>
                    <a:pt x="226" y="1012"/>
                    <a:pt x="60" y="869"/>
                    <a:pt x="48" y="679"/>
                  </a:cubicBezTo>
                  <a:close/>
                </a:path>
              </a:pathLst>
            </a:custGeom>
            <a:solidFill>
              <a:schemeClr val="dk2"/>
            </a:solidFill>
            <a:ln w="0">
              <a:noFill/>
            </a:ln>
          </p:spPr>
          <p:style>
            <a:lnRef idx="0"/>
            <a:fillRef idx="0"/>
            <a:effectRef idx="0"/>
            <a:fontRef idx="minor"/>
          </p:style>
        </p:sp>
        <p:sp>
          <p:nvSpPr>
            <p:cNvPr id="2093" name="Google Shape;2045;p52"/>
            <p:cNvSpPr/>
            <p:nvPr/>
          </p:nvSpPr>
          <p:spPr>
            <a:xfrm flipH="1">
              <a:off x="2141640" y="3714120"/>
              <a:ext cx="78120" cy="74520"/>
            </a:xfrm>
            <a:custGeom>
              <a:avLst/>
              <a:gdLst/>
              <a:ahLst/>
              <a:rect l="l" t="t" r="r" b="b"/>
              <a:pathLst>
                <a:path w="1061" h="1013">
                  <a:moveTo>
                    <a:pt x="48" y="679"/>
                  </a:moveTo>
                  <a:cubicBezTo>
                    <a:pt x="48" y="655"/>
                    <a:pt x="36" y="631"/>
                    <a:pt x="25" y="607"/>
                  </a:cubicBezTo>
                  <a:cubicBezTo>
                    <a:pt x="1" y="464"/>
                    <a:pt x="48" y="333"/>
                    <a:pt x="156" y="250"/>
                  </a:cubicBezTo>
                  <a:cubicBezTo>
                    <a:pt x="275" y="107"/>
                    <a:pt x="417" y="0"/>
                    <a:pt x="620" y="48"/>
                  </a:cubicBezTo>
                  <a:cubicBezTo>
                    <a:pt x="1060" y="179"/>
                    <a:pt x="977" y="584"/>
                    <a:pt x="787" y="810"/>
                  </a:cubicBezTo>
                  <a:cubicBezTo>
                    <a:pt x="703" y="929"/>
                    <a:pt x="572" y="1000"/>
                    <a:pt x="429" y="1012"/>
                  </a:cubicBezTo>
                  <a:cubicBezTo>
                    <a:pt x="239" y="1012"/>
                    <a:pt x="72" y="869"/>
                    <a:pt x="48" y="679"/>
                  </a:cubicBezTo>
                  <a:close/>
                </a:path>
              </a:pathLst>
            </a:custGeom>
            <a:solidFill>
              <a:schemeClr val="dk2"/>
            </a:solidFill>
            <a:ln w="0">
              <a:noFill/>
            </a:ln>
          </p:spPr>
          <p:style>
            <a:lnRef idx="0"/>
            <a:fillRef idx="0"/>
            <a:effectRef idx="0"/>
            <a:fontRef idx="minor"/>
          </p:style>
        </p:sp>
        <p:sp>
          <p:nvSpPr>
            <p:cNvPr id="2094" name="Google Shape;2046;p52"/>
            <p:cNvSpPr/>
            <p:nvPr/>
          </p:nvSpPr>
          <p:spPr>
            <a:xfrm flipH="1">
              <a:off x="-599400" y="3949920"/>
              <a:ext cx="114120" cy="111600"/>
            </a:xfrm>
            <a:custGeom>
              <a:avLst/>
              <a:gdLst/>
              <a:ahLst/>
              <a:rect l="l" t="t" r="r" b="b"/>
              <a:pathLst>
                <a:path w="1549" h="1514">
                  <a:moveTo>
                    <a:pt x="72" y="1013"/>
                  </a:moveTo>
                  <a:cubicBezTo>
                    <a:pt x="72" y="977"/>
                    <a:pt x="36" y="942"/>
                    <a:pt x="24" y="906"/>
                  </a:cubicBezTo>
                  <a:cubicBezTo>
                    <a:pt x="1" y="703"/>
                    <a:pt x="72" y="501"/>
                    <a:pt x="227" y="370"/>
                  </a:cubicBezTo>
                  <a:cubicBezTo>
                    <a:pt x="405" y="180"/>
                    <a:pt x="608" y="1"/>
                    <a:pt x="905" y="84"/>
                  </a:cubicBezTo>
                  <a:cubicBezTo>
                    <a:pt x="1548" y="275"/>
                    <a:pt x="1453" y="882"/>
                    <a:pt x="1155" y="1204"/>
                  </a:cubicBezTo>
                  <a:cubicBezTo>
                    <a:pt x="1024" y="1358"/>
                    <a:pt x="882" y="1513"/>
                    <a:pt x="620" y="1501"/>
                  </a:cubicBezTo>
                  <a:cubicBezTo>
                    <a:pt x="334" y="1513"/>
                    <a:pt x="96" y="1299"/>
                    <a:pt x="72" y="1013"/>
                  </a:cubicBezTo>
                  <a:close/>
                </a:path>
              </a:pathLst>
            </a:custGeom>
            <a:solidFill>
              <a:schemeClr val="dk2"/>
            </a:solidFill>
            <a:ln w="0">
              <a:noFill/>
            </a:ln>
          </p:spPr>
          <p:style>
            <a:lnRef idx="0"/>
            <a:fillRef idx="0"/>
            <a:effectRef idx="0"/>
            <a:fontRef idx="minor"/>
          </p:style>
        </p:sp>
        <p:sp>
          <p:nvSpPr>
            <p:cNvPr id="2095" name="Google Shape;2047;p52"/>
            <p:cNvSpPr/>
            <p:nvPr/>
          </p:nvSpPr>
          <p:spPr>
            <a:xfrm flipH="1">
              <a:off x="950040" y="5369040"/>
              <a:ext cx="114840" cy="111600"/>
            </a:xfrm>
            <a:custGeom>
              <a:avLst/>
              <a:gdLst/>
              <a:ahLst/>
              <a:rect l="l" t="t" r="r" b="b"/>
              <a:pathLst>
                <a:path w="1561" h="1513">
                  <a:moveTo>
                    <a:pt x="72" y="1013"/>
                  </a:moveTo>
                  <a:cubicBezTo>
                    <a:pt x="72" y="977"/>
                    <a:pt x="36" y="941"/>
                    <a:pt x="36" y="906"/>
                  </a:cubicBezTo>
                  <a:cubicBezTo>
                    <a:pt x="1" y="703"/>
                    <a:pt x="72" y="501"/>
                    <a:pt x="227" y="370"/>
                  </a:cubicBezTo>
                  <a:cubicBezTo>
                    <a:pt x="406" y="167"/>
                    <a:pt x="608" y="1"/>
                    <a:pt x="906" y="84"/>
                  </a:cubicBezTo>
                  <a:cubicBezTo>
                    <a:pt x="1560" y="275"/>
                    <a:pt x="1453" y="870"/>
                    <a:pt x="1168" y="1203"/>
                  </a:cubicBezTo>
                  <a:cubicBezTo>
                    <a:pt x="1025" y="1346"/>
                    <a:pt x="882" y="1513"/>
                    <a:pt x="632" y="1501"/>
                  </a:cubicBezTo>
                  <a:cubicBezTo>
                    <a:pt x="346" y="1513"/>
                    <a:pt x="96" y="1299"/>
                    <a:pt x="72" y="1013"/>
                  </a:cubicBezTo>
                  <a:close/>
                </a:path>
              </a:pathLst>
            </a:custGeom>
            <a:solidFill>
              <a:schemeClr val="dk2"/>
            </a:solidFill>
            <a:ln w="0">
              <a:noFill/>
            </a:ln>
          </p:spPr>
          <p:style>
            <a:lnRef idx="0"/>
            <a:fillRef idx="0"/>
            <a:effectRef idx="0"/>
            <a:fontRef idx="minor"/>
          </p:style>
        </p:sp>
        <p:sp>
          <p:nvSpPr>
            <p:cNvPr id="2096" name="Google Shape;2048;p52"/>
            <p:cNvSpPr/>
            <p:nvPr/>
          </p:nvSpPr>
          <p:spPr>
            <a:xfrm flipH="1">
              <a:off x="-754560" y="3278520"/>
              <a:ext cx="88560" cy="67320"/>
            </a:xfrm>
            <a:custGeom>
              <a:avLst/>
              <a:gdLst/>
              <a:ahLst/>
              <a:rect l="l" t="t" r="r" b="b"/>
              <a:pathLst>
                <a:path w="1203" h="918">
                  <a:moveTo>
                    <a:pt x="1108" y="596"/>
                  </a:moveTo>
                  <a:cubicBezTo>
                    <a:pt x="1096" y="620"/>
                    <a:pt x="1084" y="643"/>
                    <a:pt x="1084" y="667"/>
                  </a:cubicBezTo>
                  <a:cubicBezTo>
                    <a:pt x="1012" y="786"/>
                    <a:pt x="893" y="870"/>
                    <a:pt x="762" y="882"/>
                  </a:cubicBezTo>
                  <a:cubicBezTo>
                    <a:pt x="584" y="917"/>
                    <a:pt x="405" y="917"/>
                    <a:pt x="274" y="763"/>
                  </a:cubicBezTo>
                  <a:cubicBezTo>
                    <a:pt x="0" y="393"/>
                    <a:pt x="298" y="108"/>
                    <a:pt x="596" y="48"/>
                  </a:cubicBezTo>
                  <a:cubicBezTo>
                    <a:pt x="727" y="1"/>
                    <a:pt x="881" y="24"/>
                    <a:pt x="1000" y="108"/>
                  </a:cubicBezTo>
                  <a:cubicBezTo>
                    <a:pt x="1155" y="215"/>
                    <a:pt x="1203" y="429"/>
                    <a:pt x="1108" y="596"/>
                  </a:cubicBezTo>
                  <a:close/>
                </a:path>
              </a:pathLst>
            </a:custGeom>
            <a:solidFill>
              <a:schemeClr val="dk2"/>
            </a:solidFill>
            <a:ln w="0">
              <a:noFill/>
            </a:ln>
          </p:spPr>
          <p:style>
            <a:lnRef idx="0"/>
            <a:fillRef idx="0"/>
            <a:effectRef idx="0"/>
            <a:fontRef idx="minor"/>
          </p:style>
        </p:sp>
        <p:sp>
          <p:nvSpPr>
            <p:cNvPr id="2097" name="Google Shape;2049;p52"/>
            <p:cNvSpPr/>
            <p:nvPr/>
          </p:nvSpPr>
          <p:spPr>
            <a:xfrm flipH="1">
              <a:off x="-336600" y="3100680"/>
              <a:ext cx="88560" cy="68400"/>
            </a:xfrm>
            <a:custGeom>
              <a:avLst/>
              <a:gdLst/>
              <a:ahLst/>
              <a:rect l="l" t="t" r="r" b="b"/>
              <a:pathLst>
                <a:path w="1204" h="930">
                  <a:moveTo>
                    <a:pt x="1108" y="596"/>
                  </a:moveTo>
                  <a:cubicBezTo>
                    <a:pt x="1096" y="620"/>
                    <a:pt x="1096" y="643"/>
                    <a:pt x="1084" y="667"/>
                  </a:cubicBezTo>
                  <a:cubicBezTo>
                    <a:pt x="1013" y="786"/>
                    <a:pt x="894" y="870"/>
                    <a:pt x="763" y="882"/>
                  </a:cubicBezTo>
                  <a:cubicBezTo>
                    <a:pt x="584" y="917"/>
                    <a:pt x="406" y="929"/>
                    <a:pt x="275" y="762"/>
                  </a:cubicBezTo>
                  <a:cubicBezTo>
                    <a:pt x="1" y="405"/>
                    <a:pt x="298" y="120"/>
                    <a:pt x="584" y="60"/>
                  </a:cubicBezTo>
                  <a:cubicBezTo>
                    <a:pt x="727" y="0"/>
                    <a:pt x="882" y="24"/>
                    <a:pt x="1001" y="108"/>
                  </a:cubicBezTo>
                  <a:cubicBezTo>
                    <a:pt x="1156" y="215"/>
                    <a:pt x="1203" y="429"/>
                    <a:pt x="1108" y="596"/>
                  </a:cubicBezTo>
                  <a:close/>
                </a:path>
              </a:pathLst>
            </a:custGeom>
            <a:solidFill>
              <a:schemeClr val="dk2"/>
            </a:solidFill>
            <a:ln w="0">
              <a:noFill/>
            </a:ln>
          </p:spPr>
          <p:style>
            <a:lnRef idx="0"/>
            <a:fillRef idx="0"/>
            <a:effectRef idx="0"/>
            <a:fontRef idx="minor"/>
          </p:style>
        </p:sp>
        <p:sp>
          <p:nvSpPr>
            <p:cNvPr id="2098" name="Google Shape;2050;p52"/>
            <p:cNvSpPr/>
            <p:nvPr/>
          </p:nvSpPr>
          <p:spPr>
            <a:xfrm flipH="1">
              <a:off x="-8280" y="2971440"/>
              <a:ext cx="88560" cy="68400"/>
            </a:xfrm>
            <a:custGeom>
              <a:avLst/>
              <a:gdLst/>
              <a:ahLst/>
              <a:rect l="l" t="t" r="r" b="b"/>
              <a:pathLst>
                <a:path w="1204" h="929">
                  <a:moveTo>
                    <a:pt x="1096" y="596"/>
                  </a:moveTo>
                  <a:cubicBezTo>
                    <a:pt x="1084" y="619"/>
                    <a:pt x="1084" y="655"/>
                    <a:pt x="1072" y="679"/>
                  </a:cubicBezTo>
                  <a:cubicBezTo>
                    <a:pt x="1013" y="798"/>
                    <a:pt x="894" y="869"/>
                    <a:pt x="751" y="881"/>
                  </a:cubicBezTo>
                  <a:cubicBezTo>
                    <a:pt x="584" y="917"/>
                    <a:pt x="394" y="929"/>
                    <a:pt x="275" y="762"/>
                  </a:cubicBezTo>
                  <a:cubicBezTo>
                    <a:pt x="1" y="405"/>
                    <a:pt x="298" y="119"/>
                    <a:pt x="584" y="60"/>
                  </a:cubicBezTo>
                  <a:cubicBezTo>
                    <a:pt x="727" y="0"/>
                    <a:pt x="882" y="24"/>
                    <a:pt x="1001" y="107"/>
                  </a:cubicBezTo>
                  <a:cubicBezTo>
                    <a:pt x="1156" y="215"/>
                    <a:pt x="1203" y="429"/>
                    <a:pt x="1096" y="596"/>
                  </a:cubicBezTo>
                  <a:close/>
                </a:path>
              </a:pathLst>
            </a:custGeom>
            <a:solidFill>
              <a:schemeClr val="dk2"/>
            </a:solidFill>
            <a:ln w="0">
              <a:noFill/>
            </a:ln>
          </p:spPr>
          <p:style>
            <a:lnRef idx="0"/>
            <a:fillRef idx="0"/>
            <a:effectRef idx="0"/>
            <a:fontRef idx="minor"/>
          </p:style>
        </p:sp>
        <p:sp>
          <p:nvSpPr>
            <p:cNvPr id="2099" name="Google Shape;2051;p52"/>
            <p:cNvSpPr/>
            <p:nvPr/>
          </p:nvSpPr>
          <p:spPr>
            <a:xfrm flipH="1">
              <a:off x="488880" y="5041800"/>
              <a:ext cx="54360" cy="64080"/>
            </a:xfrm>
            <a:custGeom>
              <a:avLst/>
              <a:gdLst/>
              <a:ahLst/>
              <a:rect l="l" t="t" r="r" b="b"/>
              <a:pathLst>
                <a:path w="739" h="870">
                  <a:moveTo>
                    <a:pt x="381" y="834"/>
                  </a:moveTo>
                  <a:lnTo>
                    <a:pt x="322" y="834"/>
                  </a:lnTo>
                  <a:cubicBezTo>
                    <a:pt x="214" y="822"/>
                    <a:pt x="131" y="751"/>
                    <a:pt x="95" y="655"/>
                  </a:cubicBezTo>
                  <a:cubicBezTo>
                    <a:pt x="12" y="548"/>
                    <a:pt x="0" y="394"/>
                    <a:pt x="72" y="286"/>
                  </a:cubicBezTo>
                  <a:cubicBezTo>
                    <a:pt x="262" y="1"/>
                    <a:pt x="536" y="155"/>
                    <a:pt x="655" y="346"/>
                  </a:cubicBezTo>
                  <a:cubicBezTo>
                    <a:pt x="715" y="429"/>
                    <a:pt x="738" y="548"/>
                    <a:pt x="703" y="655"/>
                  </a:cubicBezTo>
                  <a:cubicBezTo>
                    <a:pt x="667" y="786"/>
                    <a:pt x="524" y="870"/>
                    <a:pt x="381" y="834"/>
                  </a:cubicBezTo>
                  <a:close/>
                </a:path>
              </a:pathLst>
            </a:custGeom>
            <a:solidFill>
              <a:schemeClr val="dk2"/>
            </a:solidFill>
            <a:ln w="0">
              <a:noFill/>
            </a:ln>
          </p:spPr>
          <p:style>
            <a:lnRef idx="0"/>
            <a:fillRef idx="0"/>
            <a:effectRef idx="0"/>
            <a:fontRef idx="minor"/>
          </p:style>
        </p:sp>
        <p:sp>
          <p:nvSpPr>
            <p:cNvPr id="2100" name="Google Shape;2052;p52"/>
            <p:cNvSpPr/>
            <p:nvPr/>
          </p:nvSpPr>
          <p:spPr>
            <a:xfrm flipH="1">
              <a:off x="338400" y="5700960"/>
              <a:ext cx="88560" cy="68400"/>
            </a:xfrm>
            <a:custGeom>
              <a:avLst/>
              <a:gdLst/>
              <a:ahLst/>
              <a:rect l="l" t="t" r="r" b="b"/>
              <a:pathLst>
                <a:path w="1204" h="930">
                  <a:moveTo>
                    <a:pt x="1108" y="596"/>
                  </a:moveTo>
                  <a:cubicBezTo>
                    <a:pt x="1096" y="619"/>
                    <a:pt x="1096" y="655"/>
                    <a:pt x="1084" y="679"/>
                  </a:cubicBezTo>
                  <a:cubicBezTo>
                    <a:pt x="1013" y="798"/>
                    <a:pt x="894" y="870"/>
                    <a:pt x="763" y="881"/>
                  </a:cubicBezTo>
                  <a:cubicBezTo>
                    <a:pt x="584" y="917"/>
                    <a:pt x="405" y="929"/>
                    <a:pt x="275" y="762"/>
                  </a:cubicBezTo>
                  <a:cubicBezTo>
                    <a:pt x="1" y="405"/>
                    <a:pt x="298" y="119"/>
                    <a:pt x="596" y="60"/>
                  </a:cubicBezTo>
                  <a:cubicBezTo>
                    <a:pt x="727" y="0"/>
                    <a:pt x="882" y="24"/>
                    <a:pt x="1001" y="108"/>
                  </a:cubicBezTo>
                  <a:cubicBezTo>
                    <a:pt x="1156" y="215"/>
                    <a:pt x="1203" y="441"/>
                    <a:pt x="1108" y="596"/>
                  </a:cubicBezTo>
                  <a:close/>
                </a:path>
              </a:pathLst>
            </a:custGeom>
            <a:solidFill>
              <a:schemeClr val="dk2"/>
            </a:solidFill>
            <a:ln w="0">
              <a:noFill/>
            </a:ln>
          </p:spPr>
          <p:style>
            <a:lnRef idx="0"/>
            <a:fillRef idx="0"/>
            <a:effectRef idx="0"/>
            <a:fontRef idx="minor"/>
          </p:style>
        </p:sp>
        <p:sp>
          <p:nvSpPr>
            <p:cNvPr id="2101" name="Google Shape;2053;p52"/>
            <p:cNvSpPr/>
            <p:nvPr/>
          </p:nvSpPr>
          <p:spPr>
            <a:xfrm flipH="1">
              <a:off x="-554760" y="3577680"/>
              <a:ext cx="88560" cy="68400"/>
            </a:xfrm>
            <a:custGeom>
              <a:avLst/>
              <a:gdLst/>
              <a:ahLst/>
              <a:rect l="l" t="t" r="r" b="b"/>
              <a:pathLst>
                <a:path w="1204" h="930">
                  <a:moveTo>
                    <a:pt x="1096" y="596"/>
                  </a:moveTo>
                  <a:cubicBezTo>
                    <a:pt x="1096" y="620"/>
                    <a:pt x="1096" y="644"/>
                    <a:pt x="1084" y="667"/>
                  </a:cubicBezTo>
                  <a:cubicBezTo>
                    <a:pt x="1013" y="786"/>
                    <a:pt x="893" y="870"/>
                    <a:pt x="763" y="882"/>
                  </a:cubicBezTo>
                  <a:cubicBezTo>
                    <a:pt x="584" y="917"/>
                    <a:pt x="405" y="929"/>
                    <a:pt x="274" y="763"/>
                  </a:cubicBezTo>
                  <a:cubicBezTo>
                    <a:pt x="1" y="405"/>
                    <a:pt x="298" y="120"/>
                    <a:pt x="584" y="60"/>
                  </a:cubicBezTo>
                  <a:cubicBezTo>
                    <a:pt x="727" y="1"/>
                    <a:pt x="882" y="24"/>
                    <a:pt x="1001" y="108"/>
                  </a:cubicBezTo>
                  <a:cubicBezTo>
                    <a:pt x="1155" y="215"/>
                    <a:pt x="1203" y="429"/>
                    <a:pt x="1096" y="596"/>
                  </a:cubicBezTo>
                  <a:close/>
                </a:path>
              </a:pathLst>
            </a:custGeom>
            <a:solidFill>
              <a:schemeClr val="dk2"/>
            </a:solidFill>
            <a:ln w="0">
              <a:noFill/>
            </a:ln>
          </p:spPr>
          <p:style>
            <a:lnRef idx="0"/>
            <a:fillRef idx="0"/>
            <a:effectRef idx="0"/>
            <a:fontRef idx="minor"/>
          </p:style>
        </p:sp>
        <p:sp>
          <p:nvSpPr>
            <p:cNvPr id="2102" name="Google Shape;2054;p52"/>
            <p:cNvSpPr/>
            <p:nvPr/>
          </p:nvSpPr>
          <p:spPr>
            <a:xfrm flipH="1">
              <a:off x="176400" y="3231000"/>
              <a:ext cx="88560" cy="67320"/>
            </a:xfrm>
            <a:custGeom>
              <a:avLst/>
              <a:gdLst/>
              <a:ahLst/>
              <a:rect l="l" t="t" r="r" b="b"/>
              <a:pathLst>
                <a:path w="1203" h="918">
                  <a:moveTo>
                    <a:pt x="1096" y="596"/>
                  </a:moveTo>
                  <a:cubicBezTo>
                    <a:pt x="1084" y="608"/>
                    <a:pt x="1084" y="644"/>
                    <a:pt x="1084" y="667"/>
                  </a:cubicBezTo>
                  <a:cubicBezTo>
                    <a:pt x="1012" y="786"/>
                    <a:pt x="893" y="858"/>
                    <a:pt x="762" y="870"/>
                  </a:cubicBezTo>
                  <a:cubicBezTo>
                    <a:pt x="584" y="905"/>
                    <a:pt x="405" y="917"/>
                    <a:pt x="274" y="751"/>
                  </a:cubicBezTo>
                  <a:cubicBezTo>
                    <a:pt x="0" y="394"/>
                    <a:pt x="298" y="108"/>
                    <a:pt x="584" y="48"/>
                  </a:cubicBezTo>
                  <a:cubicBezTo>
                    <a:pt x="727" y="1"/>
                    <a:pt x="881" y="13"/>
                    <a:pt x="1001" y="96"/>
                  </a:cubicBezTo>
                  <a:cubicBezTo>
                    <a:pt x="1155" y="215"/>
                    <a:pt x="1203" y="429"/>
                    <a:pt x="1096" y="596"/>
                  </a:cubicBezTo>
                  <a:close/>
                </a:path>
              </a:pathLst>
            </a:custGeom>
            <a:solidFill>
              <a:schemeClr val="dk2"/>
            </a:solidFill>
            <a:ln w="0">
              <a:noFill/>
            </a:ln>
          </p:spPr>
          <p:style>
            <a:lnRef idx="0"/>
            <a:fillRef idx="0"/>
            <a:effectRef idx="0"/>
            <a:fontRef idx="minor"/>
          </p:style>
        </p:sp>
        <p:sp>
          <p:nvSpPr>
            <p:cNvPr id="2103" name="Google Shape;2055;p52"/>
            <p:cNvSpPr/>
            <p:nvPr/>
          </p:nvSpPr>
          <p:spPr>
            <a:xfrm flipH="1">
              <a:off x="860400" y="2277360"/>
              <a:ext cx="88560" cy="67320"/>
            </a:xfrm>
            <a:custGeom>
              <a:avLst/>
              <a:gdLst/>
              <a:ahLst/>
              <a:rect l="l" t="t" r="r" b="b"/>
              <a:pathLst>
                <a:path w="1203" h="918">
                  <a:moveTo>
                    <a:pt x="1096" y="584"/>
                  </a:moveTo>
                  <a:cubicBezTo>
                    <a:pt x="1084" y="607"/>
                    <a:pt x="1084" y="643"/>
                    <a:pt x="1084" y="667"/>
                  </a:cubicBezTo>
                  <a:cubicBezTo>
                    <a:pt x="1012" y="786"/>
                    <a:pt x="893" y="857"/>
                    <a:pt x="762" y="869"/>
                  </a:cubicBezTo>
                  <a:cubicBezTo>
                    <a:pt x="584" y="905"/>
                    <a:pt x="405" y="917"/>
                    <a:pt x="274" y="750"/>
                  </a:cubicBezTo>
                  <a:cubicBezTo>
                    <a:pt x="0" y="393"/>
                    <a:pt x="298" y="107"/>
                    <a:pt x="584" y="48"/>
                  </a:cubicBezTo>
                  <a:cubicBezTo>
                    <a:pt x="727" y="0"/>
                    <a:pt x="881" y="12"/>
                    <a:pt x="1000" y="96"/>
                  </a:cubicBezTo>
                  <a:cubicBezTo>
                    <a:pt x="1155" y="215"/>
                    <a:pt x="1203" y="429"/>
                    <a:pt x="1096" y="584"/>
                  </a:cubicBezTo>
                  <a:close/>
                </a:path>
              </a:pathLst>
            </a:custGeom>
            <a:solidFill>
              <a:schemeClr val="dk2"/>
            </a:solidFill>
            <a:ln w="0">
              <a:noFill/>
            </a:ln>
          </p:spPr>
          <p:style>
            <a:lnRef idx="0"/>
            <a:fillRef idx="0"/>
            <a:effectRef idx="0"/>
            <a:fontRef idx="minor"/>
          </p:style>
        </p:sp>
        <p:sp>
          <p:nvSpPr>
            <p:cNvPr id="2104" name="Google Shape;2056;p52"/>
            <p:cNvSpPr/>
            <p:nvPr/>
          </p:nvSpPr>
          <p:spPr>
            <a:xfrm flipH="1">
              <a:off x="-357480" y="2462760"/>
              <a:ext cx="88560" cy="67320"/>
            </a:xfrm>
            <a:custGeom>
              <a:avLst/>
              <a:gdLst/>
              <a:ahLst/>
              <a:rect l="l" t="t" r="r" b="b"/>
              <a:pathLst>
                <a:path w="1204" h="918">
                  <a:moveTo>
                    <a:pt x="1108" y="596"/>
                  </a:moveTo>
                  <a:cubicBezTo>
                    <a:pt x="1096" y="608"/>
                    <a:pt x="1096" y="643"/>
                    <a:pt x="1084" y="667"/>
                  </a:cubicBezTo>
                  <a:cubicBezTo>
                    <a:pt x="1024" y="786"/>
                    <a:pt x="893" y="858"/>
                    <a:pt x="763" y="870"/>
                  </a:cubicBezTo>
                  <a:cubicBezTo>
                    <a:pt x="584" y="905"/>
                    <a:pt x="405" y="917"/>
                    <a:pt x="274" y="751"/>
                  </a:cubicBezTo>
                  <a:cubicBezTo>
                    <a:pt x="1" y="393"/>
                    <a:pt x="310" y="108"/>
                    <a:pt x="596" y="48"/>
                  </a:cubicBezTo>
                  <a:cubicBezTo>
                    <a:pt x="727" y="0"/>
                    <a:pt x="882" y="12"/>
                    <a:pt x="1001" y="96"/>
                  </a:cubicBezTo>
                  <a:cubicBezTo>
                    <a:pt x="1167" y="215"/>
                    <a:pt x="1203" y="429"/>
                    <a:pt x="1108" y="596"/>
                  </a:cubicBezTo>
                  <a:close/>
                </a:path>
              </a:pathLst>
            </a:custGeom>
            <a:solidFill>
              <a:schemeClr val="dk2"/>
            </a:solidFill>
            <a:ln w="0">
              <a:noFill/>
            </a:ln>
          </p:spPr>
          <p:style>
            <a:lnRef idx="0"/>
            <a:fillRef idx="0"/>
            <a:effectRef idx="0"/>
            <a:fontRef idx="minor"/>
          </p:style>
        </p:sp>
        <p:sp>
          <p:nvSpPr>
            <p:cNvPr id="2105" name="Google Shape;2057;p52"/>
            <p:cNvSpPr/>
            <p:nvPr/>
          </p:nvSpPr>
          <p:spPr>
            <a:xfrm flipH="1">
              <a:off x="1890720" y="2494440"/>
              <a:ext cx="88560" cy="67320"/>
            </a:xfrm>
            <a:custGeom>
              <a:avLst/>
              <a:gdLst/>
              <a:ahLst/>
              <a:rect l="l" t="t" r="r" b="b"/>
              <a:pathLst>
                <a:path w="1203" h="917">
                  <a:moveTo>
                    <a:pt x="1095" y="595"/>
                  </a:moveTo>
                  <a:cubicBezTo>
                    <a:pt x="1084" y="619"/>
                    <a:pt x="1084" y="643"/>
                    <a:pt x="1072" y="667"/>
                  </a:cubicBezTo>
                  <a:cubicBezTo>
                    <a:pt x="1012" y="786"/>
                    <a:pt x="893" y="869"/>
                    <a:pt x="762" y="881"/>
                  </a:cubicBezTo>
                  <a:cubicBezTo>
                    <a:pt x="583" y="905"/>
                    <a:pt x="393" y="917"/>
                    <a:pt x="274" y="750"/>
                  </a:cubicBezTo>
                  <a:cubicBezTo>
                    <a:pt x="0" y="393"/>
                    <a:pt x="298" y="107"/>
                    <a:pt x="583" y="48"/>
                  </a:cubicBezTo>
                  <a:cubicBezTo>
                    <a:pt x="726" y="0"/>
                    <a:pt x="881" y="12"/>
                    <a:pt x="1000" y="95"/>
                  </a:cubicBezTo>
                  <a:cubicBezTo>
                    <a:pt x="1155" y="214"/>
                    <a:pt x="1203" y="429"/>
                    <a:pt x="1095" y="595"/>
                  </a:cubicBezTo>
                  <a:close/>
                </a:path>
              </a:pathLst>
            </a:custGeom>
            <a:solidFill>
              <a:schemeClr val="dk2"/>
            </a:solidFill>
            <a:ln w="0">
              <a:noFill/>
            </a:ln>
          </p:spPr>
          <p:style>
            <a:lnRef idx="0"/>
            <a:fillRef idx="0"/>
            <a:effectRef idx="0"/>
            <a:fontRef idx="minor"/>
          </p:style>
        </p:sp>
        <p:sp>
          <p:nvSpPr>
            <p:cNvPr id="2106" name="Google Shape;2058;p52"/>
            <p:cNvSpPr/>
            <p:nvPr/>
          </p:nvSpPr>
          <p:spPr>
            <a:xfrm flipH="1">
              <a:off x="1935360" y="4577400"/>
              <a:ext cx="33840" cy="33120"/>
            </a:xfrm>
            <a:custGeom>
              <a:avLst/>
              <a:gdLst/>
              <a:ahLst/>
              <a:rect l="l" t="t" r="r" b="b"/>
              <a:pathLst>
                <a:path w="465" h="453">
                  <a:moveTo>
                    <a:pt x="24" y="298"/>
                  </a:moveTo>
                  <a:cubicBezTo>
                    <a:pt x="12" y="286"/>
                    <a:pt x="12" y="274"/>
                    <a:pt x="12" y="262"/>
                  </a:cubicBezTo>
                  <a:cubicBezTo>
                    <a:pt x="0" y="203"/>
                    <a:pt x="24" y="143"/>
                    <a:pt x="71" y="107"/>
                  </a:cubicBezTo>
                  <a:cubicBezTo>
                    <a:pt x="107" y="36"/>
                    <a:pt x="191" y="0"/>
                    <a:pt x="274" y="24"/>
                  </a:cubicBezTo>
                  <a:cubicBezTo>
                    <a:pt x="464" y="72"/>
                    <a:pt x="429" y="250"/>
                    <a:pt x="345" y="357"/>
                  </a:cubicBezTo>
                  <a:cubicBezTo>
                    <a:pt x="310" y="405"/>
                    <a:pt x="250" y="441"/>
                    <a:pt x="191" y="441"/>
                  </a:cubicBezTo>
                  <a:cubicBezTo>
                    <a:pt x="95" y="453"/>
                    <a:pt x="24" y="381"/>
                    <a:pt x="24" y="298"/>
                  </a:cubicBezTo>
                  <a:close/>
                </a:path>
              </a:pathLst>
            </a:custGeom>
            <a:solidFill>
              <a:schemeClr val="dk2"/>
            </a:solidFill>
            <a:ln w="0">
              <a:noFill/>
            </a:ln>
          </p:spPr>
          <p:style>
            <a:lnRef idx="0"/>
            <a:fillRef idx="0"/>
            <a:effectRef idx="0"/>
            <a:fontRef idx="minor"/>
          </p:style>
        </p:sp>
        <p:sp>
          <p:nvSpPr>
            <p:cNvPr id="2107" name="Google Shape;2059;p52"/>
            <p:cNvSpPr/>
            <p:nvPr/>
          </p:nvSpPr>
          <p:spPr>
            <a:xfrm flipH="1">
              <a:off x="1627560" y="3224880"/>
              <a:ext cx="33840" cy="32400"/>
            </a:xfrm>
            <a:custGeom>
              <a:avLst/>
              <a:gdLst/>
              <a:ahLst/>
              <a:rect l="l" t="t" r="r" b="b"/>
              <a:pathLst>
                <a:path w="465" h="441">
                  <a:moveTo>
                    <a:pt x="24" y="298"/>
                  </a:moveTo>
                  <a:cubicBezTo>
                    <a:pt x="12" y="286"/>
                    <a:pt x="12" y="274"/>
                    <a:pt x="12" y="262"/>
                  </a:cubicBezTo>
                  <a:cubicBezTo>
                    <a:pt x="0" y="203"/>
                    <a:pt x="24" y="143"/>
                    <a:pt x="72" y="107"/>
                  </a:cubicBezTo>
                  <a:cubicBezTo>
                    <a:pt x="107" y="36"/>
                    <a:pt x="191" y="0"/>
                    <a:pt x="274" y="12"/>
                  </a:cubicBezTo>
                  <a:cubicBezTo>
                    <a:pt x="465" y="72"/>
                    <a:pt x="429" y="250"/>
                    <a:pt x="345" y="346"/>
                  </a:cubicBezTo>
                  <a:cubicBezTo>
                    <a:pt x="310" y="405"/>
                    <a:pt x="250" y="441"/>
                    <a:pt x="191" y="441"/>
                  </a:cubicBezTo>
                  <a:cubicBezTo>
                    <a:pt x="95" y="441"/>
                    <a:pt x="24" y="381"/>
                    <a:pt x="24" y="298"/>
                  </a:cubicBezTo>
                  <a:close/>
                </a:path>
              </a:pathLst>
            </a:custGeom>
            <a:solidFill>
              <a:schemeClr val="dk2"/>
            </a:solidFill>
            <a:ln w="0">
              <a:noFill/>
            </a:ln>
          </p:spPr>
          <p:style>
            <a:lnRef idx="0"/>
            <a:fillRef idx="0"/>
            <a:effectRef idx="0"/>
            <a:fontRef idx="minor"/>
          </p:style>
        </p:sp>
        <p:sp>
          <p:nvSpPr>
            <p:cNvPr id="2108" name="Google Shape;2060;p52"/>
            <p:cNvSpPr/>
            <p:nvPr/>
          </p:nvSpPr>
          <p:spPr>
            <a:xfrm flipH="1">
              <a:off x="666720" y="2565720"/>
              <a:ext cx="34200" cy="32400"/>
            </a:xfrm>
            <a:custGeom>
              <a:avLst/>
              <a:gdLst/>
              <a:ahLst/>
              <a:rect l="l" t="t" r="r" b="b"/>
              <a:pathLst>
                <a:path w="466" h="442">
                  <a:moveTo>
                    <a:pt x="25" y="298"/>
                  </a:moveTo>
                  <a:cubicBezTo>
                    <a:pt x="13" y="286"/>
                    <a:pt x="13" y="274"/>
                    <a:pt x="13" y="262"/>
                  </a:cubicBezTo>
                  <a:cubicBezTo>
                    <a:pt x="1" y="203"/>
                    <a:pt x="25" y="143"/>
                    <a:pt x="72" y="108"/>
                  </a:cubicBezTo>
                  <a:cubicBezTo>
                    <a:pt x="108" y="36"/>
                    <a:pt x="191" y="0"/>
                    <a:pt x="275" y="24"/>
                  </a:cubicBezTo>
                  <a:cubicBezTo>
                    <a:pt x="465" y="72"/>
                    <a:pt x="430" y="251"/>
                    <a:pt x="346" y="358"/>
                  </a:cubicBezTo>
                  <a:cubicBezTo>
                    <a:pt x="310" y="405"/>
                    <a:pt x="251" y="441"/>
                    <a:pt x="191" y="441"/>
                  </a:cubicBezTo>
                  <a:cubicBezTo>
                    <a:pt x="96" y="441"/>
                    <a:pt x="25" y="381"/>
                    <a:pt x="25" y="298"/>
                  </a:cubicBezTo>
                  <a:close/>
                </a:path>
              </a:pathLst>
            </a:custGeom>
            <a:solidFill>
              <a:schemeClr val="dk2"/>
            </a:solidFill>
            <a:ln w="0">
              <a:noFill/>
            </a:ln>
          </p:spPr>
          <p:style>
            <a:lnRef idx="0"/>
            <a:fillRef idx="0"/>
            <a:effectRef idx="0"/>
            <a:fontRef idx="minor"/>
          </p:style>
        </p:sp>
        <p:sp>
          <p:nvSpPr>
            <p:cNvPr id="2109" name="Google Shape;2061;p52"/>
            <p:cNvSpPr/>
            <p:nvPr/>
          </p:nvSpPr>
          <p:spPr>
            <a:xfrm flipH="1">
              <a:off x="1064520" y="3679920"/>
              <a:ext cx="33840" cy="32400"/>
            </a:xfrm>
            <a:custGeom>
              <a:avLst/>
              <a:gdLst/>
              <a:ahLst/>
              <a:rect l="l" t="t" r="r" b="b"/>
              <a:pathLst>
                <a:path w="465" h="442">
                  <a:moveTo>
                    <a:pt x="24" y="298"/>
                  </a:moveTo>
                  <a:cubicBezTo>
                    <a:pt x="24" y="275"/>
                    <a:pt x="24" y="275"/>
                    <a:pt x="12" y="263"/>
                  </a:cubicBezTo>
                  <a:cubicBezTo>
                    <a:pt x="0" y="203"/>
                    <a:pt x="24" y="144"/>
                    <a:pt x="72" y="96"/>
                  </a:cubicBezTo>
                  <a:cubicBezTo>
                    <a:pt x="119" y="36"/>
                    <a:pt x="203" y="1"/>
                    <a:pt x="274" y="13"/>
                  </a:cubicBezTo>
                  <a:cubicBezTo>
                    <a:pt x="465" y="72"/>
                    <a:pt x="441" y="251"/>
                    <a:pt x="357" y="346"/>
                  </a:cubicBezTo>
                  <a:cubicBezTo>
                    <a:pt x="322" y="406"/>
                    <a:pt x="262"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2110" name="Google Shape;2062;p52"/>
            <p:cNvSpPr/>
            <p:nvPr/>
          </p:nvSpPr>
          <p:spPr>
            <a:xfrm flipH="1">
              <a:off x="686160" y="3333960"/>
              <a:ext cx="34200" cy="33120"/>
            </a:xfrm>
            <a:custGeom>
              <a:avLst/>
              <a:gdLst/>
              <a:ahLst/>
              <a:rect l="l" t="t" r="r" b="b"/>
              <a:pathLst>
                <a:path w="466" h="454">
                  <a:moveTo>
                    <a:pt x="25" y="298"/>
                  </a:moveTo>
                  <a:cubicBezTo>
                    <a:pt x="25" y="286"/>
                    <a:pt x="13" y="274"/>
                    <a:pt x="1" y="263"/>
                  </a:cubicBezTo>
                  <a:cubicBezTo>
                    <a:pt x="1" y="203"/>
                    <a:pt x="13" y="144"/>
                    <a:pt x="61" y="108"/>
                  </a:cubicBezTo>
                  <a:cubicBezTo>
                    <a:pt x="108" y="36"/>
                    <a:pt x="191" y="1"/>
                    <a:pt x="263" y="24"/>
                  </a:cubicBezTo>
                  <a:cubicBezTo>
                    <a:pt x="465" y="72"/>
                    <a:pt x="430" y="263"/>
                    <a:pt x="346" y="358"/>
                  </a:cubicBezTo>
                  <a:cubicBezTo>
                    <a:pt x="311" y="405"/>
                    <a:pt x="251" y="441"/>
                    <a:pt x="180" y="441"/>
                  </a:cubicBezTo>
                  <a:cubicBezTo>
                    <a:pt x="96" y="453"/>
                    <a:pt x="25" y="382"/>
                    <a:pt x="25" y="298"/>
                  </a:cubicBezTo>
                  <a:close/>
                </a:path>
              </a:pathLst>
            </a:custGeom>
            <a:solidFill>
              <a:schemeClr val="dk2"/>
            </a:solidFill>
            <a:ln w="0">
              <a:noFill/>
            </a:ln>
          </p:spPr>
          <p:style>
            <a:lnRef idx="0"/>
            <a:fillRef idx="0"/>
            <a:effectRef idx="0"/>
            <a:fontRef idx="minor"/>
          </p:style>
        </p:sp>
        <p:sp>
          <p:nvSpPr>
            <p:cNvPr id="2111" name="Google Shape;2063;p52"/>
            <p:cNvSpPr/>
            <p:nvPr/>
          </p:nvSpPr>
          <p:spPr>
            <a:xfrm flipH="1">
              <a:off x="826200" y="3689280"/>
              <a:ext cx="34200" cy="32400"/>
            </a:xfrm>
            <a:custGeom>
              <a:avLst/>
              <a:gdLst/>
              <a:ahLst/>
              <a:rect l="l" t="t" r="r" b="b"/>
              <a:pathLst>
                <a:path w="466" h="442">
                  <a:moveTo>
                    <a:pt x="25" y="286"/>
                  </a:moveTo>
                  <a:cubicBezTo>
                    <a:pt x="25" y="275"/>
                    <a:pt x="13" y="263"/>
                    <a:pt x="13" y="263"/>
                  </a:cubicBezTo>
                  <a:cubicBezTo>
                    <a:pt x="1" y="203"/>
                    <a:pt x="13" y="132"/>
                    <a:pt x="60" y="96"/>
                  </a:cubicBezTo>
                  <a:cubicBezTo>
                    <a:pt x="108" y="25"/>
                    <a:pt x="191" y="1"/>
                    <a:pt x="263" y="13"/>
                  </a:cubicBezTo>
                  <a:cubicBezTo>
                    <a:pt x="465" y="72"/>
                    <a:pt x="430" y="251"/>
                    <a:pt x="346" y="346"/>
                  </a:cubicBezTo>
                  <a:cubicBezTo>
                    <a:pt x="310" y="394"/>
                    <a:pt x="251" y="429"/>
                    <a:pt x="179" y="441"/>
                  </a:cubicBezTo>
                  <a:cubicBezTo>
                    <a:pt x="96" y="441"/>
                    <a:pt x="25" y="370"/>
                    <a:pt x="25" y="286"/>
                  </a:cubicBezTo>
                  <a:close/>
                </a:path>
              </a:pathLst>
            </a:custGeom>
            <a:solidFill>
              <a:schemeClr val="dk2"/>
            </a:solidFill>
            <a:ln w="0">
              <a:noFill/>
            </a:ln>
          </p:spPr>
          <p:style>
            <a:lnRef idx="0"/>
            <a:fillRef idx="0"/>
            <a:effectRef idx="0"/>
            <a:fontRef idx="minor"/>
          </p:style>
        </p:sp>
        <p:sp>
          <p:nvSpPr>
            <p:cNvPr id="2112" name="Google Shape;2064;p52"/>
            <p:cNvSpPr/>
            <p:nvPr/>
          </p:nvSpPr>
          <p:spPr>
            <a:xfrm flipH="1">
              <a:off x="1904040" y="3628800"/>
              <a:ext cx="33840" cy="32400"/>
            </a:xfrm>
            <a:custGeom>
              <a:avLst/>
              <a:gdLst/>
              <a:ahLst/>
              <a:rect l="l" t="t" r="r" b="b"/>
              <a:pathLst>
                <a:path w="465" h="441">
                  <a:moveTo>
                    <a:pt x="24" y="298"/>
                  </a:moveTo>
                  <a:cubicBezTo>
                    <a:pt x="24" y="286"/>
                    <a:pt x="13" y="274"/>
                    <a:pt x="13" y="262"/>
                  </a:cubicBezTo>
                  <a:cubicBezTo>
                    <a:pt x="1" y="203"/>
                    <a:pt x="24" y="143"/>
                    <a:pt x="72" y="107"/>
                  </a:cubicBezTo>
                  <a:cubicBezTo>
                    <a:pt x="120" y="36"/>
                    <a:pt x="191" y="0"/>
                    <a:pt x="274" y="12"/>
                  </a:cubicBezTo>
                  <a:cubicBezTo>
                    <a:pt x="465" y="72"/>
                    <a:pt x="441" y="250"/>
                    <a:pt x="346" y="345"/>
                  </a:cubicBezTo>
                  <a:cubicBezTo>
                    <a:pt x="310" y="405"/>
                    <a:pt x="251"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2113" name="Google Shape;2065;p52"/>
            <p:cNvSpPr/>
            <p:nvPr/>
          </p:nvSpPr>
          <p:spPr>
            <a:xfrm flipH="1">
              <a:off x="1678680" y="2719080"/>
              <a:ext cx="34200" cy="33120"/>
            </a:xfrm>
            <a:custGeom>
              <a:avLst/>
              <a:gdLst/>
              <a:ahLst/>
              <a:rect l="l" t="t" r="r" b="b"/>
              <a:pathLst>
                <a:path w="466" h="453">
                  <a:moveTo>
                    <a:pt x="13" y="298"/>
                  </a:moveTo>
                  <a:cubicBezTo>
                    <a:pt x="13" y="286"/>
                    <a:pt x="13" y="274"/>
                    <a:pt x="1" y="262"/>
                  </a:cubicBezTo>
                  <a:cubicBezTo>
                    <a:pt x="1" y="203"/>
                    <a:pt x="13" y="143"/>
                    <a:pt x="60" y="107"/>
                  </a:cubicBezTo>
                  <a:cubicBezTo>
                    <a:pt x="108" y="36"/>
                    <a:pt x="191" y="0"/>
                    <a:pt x="263" y="24"/>
                  </a:cubicBezTo>
                  <a:cubicBezTo>
                    <a:pt x="465" y="84"/>
                    <a:pt x="429" y="262"/>
                    <a:pt x="346" y="357"/>
                  </a:cubicBezTo>
                  <a:cubicBezTo>
                    <a:pt x="310" y="405"/>
                    <a:pt x="251" y="441"/>
                    <a:pt x="179" y="441"/>
                  </a:cubicBezTo>
                  <a:cubicBezTo>
                    <a:pt x="96" y="453"/>
                    <a:pt x="25" y="381"/>
                    <a:pt x="13" y="298"/>
                  </a:cubicBezTo>
                  <a:close/>
                </a:path>
              </a:pathLst>
            </a:custGeom>
            <a:solidFill>
              <a:schemeClr val="dk2"/>
            </a:solidFill>
            <a:ln w="0">
              <a:noFill/>
            </a:ln>
          </p:spPr>
          <p:style>
            <a:lnRef idx="0"/>
            <a:fillRef idx="0"/>
            <a:effectRef idx="0"/>
            <a:fontRef idx="minor"/>
          </p:style>
        </p:sp>
        <p:sp>
          <p:nvSpPr>
            <p:cNvPr id="2114" name="Google Shape;2066;p52"/>
            <p:cNvSpPr/>
            <p:nvPr/>
          </p:nvSpPr>
          <p:spPr>
            <a:xfrm flipH="1">
              <a:off x="1655640" y="3082320"/>
              <a:ext cx="33840" cy="32400"/>
            </a:xfrm>
            <a:custGeom>
              <a:avLst/>
              <a:gdLst/>
              <a:ahLst/>
              <a:rect l="l" t="t" r="r" b="b"/>
              <a:pathLst>
                <a:path w="465" h="441">
                  <a:moveTo>
                    <a:pt x="12" y="286"/>
                  </a:moveTo>
                  <a:cubicBezTo>
                    <a:pt x="12" y="274"/>
                    <a:pt x="12" y="262"/>
                    <a:pt x="0" y="262"/>
                  </a:cubicBezTo>
                  <a:cubicBezTo>
                    <a:pt x="0" y="203"/>
                    <a:pt x="12" y="131"/>
                    <a:pt x="60" y="96"/>
                  </a:cubicBezTo>
                  <a:cubicBezTo>
                    <a:pt x="107" y="24"/>
                    <a:pt x="191" y="0"/>
                    <a:pt x="262" y="12"/>
                  </a:cubicBezTo>
                  <a:cubicBezTo>
                    <a:pt x="465" y="72"/>
                    <a:pt x="429" y="250"/>
                    <a:pt x="345" y="346"/>
                  </a:cubicBezTo>
                  <a:cubicBezTo>
                    <a:pt x="310" y="405"/>
                    <a:pt x="250" y="429"/>
                    <a:pt x="179" y="441"/>
                  </a:cubicBezTo>
                  <a:cubicBezTo>
                    <a:pt x="95" y="441"/>
                    <a:pt x="24" y="370"/>
                    <a:pt x="12" y="286"/>
                  </a:cubicBezTo>
                  <a:close/>
                </a:path>
              </a:pathLst>
            </a:custGeom>
            <a:solidFill>
              <a:schemeClr val="dk2"/>
            </a:solidFill>
            <a:ln w="0">
              <a:noFill/>
            </a:ln>
          </p:spPr>
          <p:style>
            <a:lnRef idx="0"/>
            <a:fillRef idx="0"/>
            <a:effectRef idx="0"/>
            <a:fontRef idx="minor"/>
          </p:style>
        </p:sp>
        <p:sp>
          <p:nvSpPr>
            <p:cNvPr id="2115" name="Google Shape;2067;p52"/>
            <p:cNvSpPr/>
            <p:nvPr/>
          </p:nvSpPr>
          <p:spPr>
            <a:xfrm flipH="1">
              <a:off x="1796400" y="3191400"/>
              <a:ext cx="33840" cy="32400"/>
            </a:xfrm>
            <a:custGeom>
              <a:avLst/>
              <a:gdLst/>
              <a:ahLst/>
              <a:rect l="l" t="t" r="r" b="b"/>
              <a:pathLst>
                <a:path w="465" h="442">
                  <a:moveTo>
                    <a:pt x="24" y="287"/>
                  </a:moveTo>
                  <a:cubicBezTo>
                    <a:pt x="24" y="275"/>
                    <a:pt x="12" y="263"/>
                    <a:pt x="12" y="251"/>
                  </a:cubicBezTo>
                  <a:cubicBezTo>
                    <a:pt x="0" y="191"/>
                    <a:pt x="24" y="132"/>
                    <a:pt x="72" y="96"/>
                  </a:cubicBezTo>
                  <a:cubicBezTo>
                    <a:pt x="107" y="25"/>
                    <a:pt x="191" y="1"/>
                    <a:pt x="274" y="13"/>
                  </a:cubicBezTo>
                  <a:cubicBezTo>
                    <a:pt x="465" y="72"/>
                    <a:pt x="429" y="251"/>
                    <a:pt x="345" y="346"/>
                  </a:cubicBezTo>
                  <a:cubicBezTo>
                    <a:pt x="310" y="394"/>
                    <a:pt x="250" y="429"/>
                    <a:pt x="191" y="441"/>
                  </a:cubicBezTo>
                  <a:cubicBezTo>
                    <a:pt x="107" y="441"/>
                    <a:pt x="24" y="370"/>
                    <a:pt x="24" y="287"/>
                  </a:cubicBezTo>
                  <a:close/>
                </a:path>
              </a:pathLst>
            </a:custGeom>
            <a:solidFill>
              <a:schemeClr val="dk2"/>
            </a:solidFill>
            <a:ln w="0">
              <a:noFill/>
            </a:ln>
          </p:spPr>
          <p:style>
            <a:lnRef idx="0"/>
            <a:fillRef idx="0"/>
            <a:effectRef idx="0"/>
            <a:fontRef idx="minor"/>
          </p:style>
        </p:sp>
        <p:sp>
          <p:nvSpPr>
            <p:cNvPr id="2116" name="Google Shape;2068;p52"/>
            <p:cNvSpPr/>
            <p:nvPr/>
          </p:nvSpPr>
          <p:spPr>
            <a:xfrm flipH="1">
              <a:off x="2004120" y="3570840"/>
              <a:ext cx="33840" cy="32400"/>
            </a:xfrm>
            <a:custGeom>
              <a:avLst/>
              <a:gdLst/>
              <a:ahLst/>
              <a:rect l="l" t="t" r="r" b="b"/>
              <a:pathLst>
                <a:path w="465" h="441">
                  <a:moveTo>
                    <a:pt x="24" y="286"/>
                  </a:moveTo>
                  <a:cubicBezTo>
                    <a:pt x="12" y="274"/>
                    <a:pt x="12" y="262"/>
                    <a:pt x="12" y="250"/>
                  </a:cubicBezTo>
                  <a:cubicBezTo>
                    <a:pt x="0" y="191"/>
                    <a:pt x="24" y="131"/>
                    <a:pt x="60" y="96"/>
                  </a:cubicBezTo>
                  <a:cubicBezTo>
                    <a:pt x="107" y="24"/>
                    <a:pt x="191" y="0"/>
                    <a:pt x="262" y="12"/>
                  </a:cubicBezTo>
                  <a:cubicBezTo>
                    <a:pt x="465" y="72"/>
                    <a:pt x="429" y="250"/>
                    <a:pt x="346" y="346"/>
                  </a:cubicBezTo>
                  <a:cubicBezTo>
                    <a:pt x="310" y="393"/>
                    <a:pt x="250" y="429"/>
                    <a:pt x="191" y="441"/>
                  </a:cubicBezTo>
                  <a:cubicBezTo>
                    <a:pt x="96" y="441"/>
                    <a:pt x="24" y="369"/>
                    <a:pt x="24" y="286"/>
                  </a:cubicBezTo>
                  <a:close/>
                </a:path>
              </a:pathLst>
            </a:custGeom>
            <a:solidFill>
              <a:schemeClr val="dk2"/>
            </a:solidFill>
            <a:ln w="0">
              <a:noFill/>
            </a:ln>
          </p:spPr>
          <p:style>
            <a:lnRef idx="0"/>
            <a:fillRef idx="0"/>
            <a:effectRef idx="0"/>
            <a:fontRef idx="minor"/>
          </p:style>
        </p:sp>
        <p:sp>
          <p:nvSpPr>
            <p:cNvPr id="2117" name="Google Shape;2069;p52"/>
            <p:cNvSpPr/>
            <p:nvPr/>
          </p:nvSpPr>
          <p:spPr>
            <a:xfrm flipH="1">
              <a:off x="1946880" y="3721320"/>
              <a:ext cx="33840" cy="32400"/>
            </a:xfrm>
            <a:custGeom>
              <a:avLst/>
              <a:gdLst/>
              <a:ahLst/>
              <a:rect l="l" t="t" r="r" b="b"/>
              <a:pathLst>
                <a:path w="465" h="441">
                  <a:moveTo>
                    <a:pt x="24" y="286"/>
                  </a:moveTo>
                  <a:cubicBezTo>
                    <a:pt x="24" y="274"/>
                    <a:pt x="12" y="274"/>
                    <a:pt x="0" y="262"/>
                  </a:cubicBezTo>
                  <a:cubicBezTo>
                    <a:pt x="0" y="203"/>
                    <a:pt x="12" y="143"/>
                    <a:pt x="60" y="96"/>
                  </a:cubicBezTo>
                  <a:cubicBezTo>
                    <a:pt x="107" y="36"/>
                    <a:pt x="191" y="0"/>
                    <a:pt x="262" y="12"/>
                  </a:cubicBezTo>
                  <a:cubicBezTo>
                    <a:pt x="465" y="72"/>
                    <a:pt x="429" y="250"/>
                    <a:pt x="346" y="346"/>
                  </a:cubicBezTo>
                  <a:cubicBezTo>
                    <a:pt x="310" y="405"/>
                    <a:pt x="250" y="429"/>
                    <a:pt x="179" y="441"/>
                  </a:cubicBezTo>
                  <a:cubicBezTo>
                    <a:pt x="95" y="441"/>
                    <a:pt x="24" y="381"/>
                    <a:pt x="24" y="286"/>
                  </a:cubicBezTo>
                  <a:close/>
                </a:path>
              </a:pathLst>
            </a:custGeom>
            <a:solidFill>
              <a:schemeClr val="dk2"/>
            </a:solidFill>
            <a:ln w="0">
              <a:noFill/>
            </a:ln>
          </p:spPr>
          <p:style>
            <a:lnRef idx="0"/>
            <a:fillRef idx="0"/>
            <a:effectRef idx="0"/>
            <a:fontRef idx="minor"/>
          </p:style>
        </p:sp>
        <p:sp>
          <p:nvSpPr>
            <p:cNvPr id="2118" name="Google Shape;2070;p52"/>
            <p:cNvSpPr/>
            <p:nvPr/>
          </p:nvSpPr>
          <p:spPr>
            <a:xfrm flipH="1">
              <a:off x="-236880" y="2468880"/>
              <a:ext cx="33840" cy="32400"/>
            </a:xfrm>
            <a:custGeom>
              <a:avLst/>
              <a:gdLst/>
              <a:ahLst/>
              <a:rect l="l" t="t" r="r" b="b"/>
              <a:pathLst>
                <a:path w="465" h="442">
                  <a:moveTo>
                    <a:pt x="24" y="298"/>
                  </a:moveTo>
                  <a:cubicBezTo>
                    <a:pt x="24" y="287"/>
                    <a:pt x="12" y="275"/>
                    <a:pt x="12" y="263"/>
                  </a:cubicBezTo>
                  <a:cubicBezTo>
                    <a:pt x="1" y="203"/>
                    <a:pt x="24" y="144"/>
                    <a:pt x="60" y="108"/>
                  </a:cubicBezTo>
                  <a:cubicBezTo>
                    <a:pt x="108" y="37"/>
                    <a:pt x="191" y="1"/>
                    <a:pt x="262" y="25"/>
                  </a:cubicBezTo>
                  <a:cubicBezTo>
                    <a:pt x="465" y="72"/>
                    <a:pt x="429" y="251"/>
                    <a:pt x="346" y="346"/>
                  </a:cubicBezTo>
                  <a:cubicBezTo>
                    <a:pt x="310" y="406"/>
                    <a:pt x="251" y="441"/>
                    <a:pt x="179" y="441"/>
                  </a:cubicBezTo>
                  <a:cubicBezTo>
                    <a:pt x="96" y="441"/>
                    <a:pt x="24" y="382"/>
                    <a:pt x="24" y="298"/>
                  </a:cubicBezTo>
                  <a:close/>
                </a:path>
              </a:pathLst>
            </a:custGeom>
            <a:solidFill>
              <a:schemeClr val="dk2"/>
            </a:solidFill>
            <a:ln w="0">
              <a:noFill/>
            </a:ln>
          </p:spPr>
          <p:style>
            <a:lnRef idx="0"/>
            <a:fillRef idx="0"/>
            <a:effectRef idx="0"/>
            <a:fontRef idx="minor"/>
          </p:style>
        </p:sp>
        <p:sp>
          <p:nvSpPr>
            <p:cNvPr id="2119" name="Google Shape;2071;p52"/>
            <p:cNvSpPr/>
            <p:nvPr/>
          </p:nvSpPr>
          <p:spPr>
            <a:xfrm flipH="1">
              <a:off x="69120" y="2937960"/>
              <a:ext cx="33840" cy="32400"/>
            </a:xfrm>
            <a:custGeom>
              <a:avLst/>
              <a:gdLst/>
              <a:ahLst/>
              <a:rect l="l" t="t" r="r" b="b"/>
              <a:pathLst>
                <a:path w="465" h="442">
                  <a:moveTo>
                    <a:pt x="24" y="298"/>
                  </a:moveTo>
                  <a:cubicBezTo>
                    <a:pt x="12" y="287"/>
                    <a:pt x="12" y="275"/>
                    <a:pt x="12" y="263"/>
                  </a:cubicBezTo>
                  <a:cubicBezTo>
                    <a:pt x="0" y="203"/>
                    <a:pt x="24" y="144"/>
                    <a:pt x="72" y="108"/>
                  </a:cubicBezTo>
                  <a:cubicBezTo>
                    <a:pt x="107" y="37"/>
                    <a:pt x="191" y="1"/>
                    <a:pt x="274" y="25"/>
                  </a:cubicBezTo>
                  <a:cubicBezTo>
                    <a:pt x="465" y="72"/>
                    <a:pt x="429" y="251"/>
                    <a:pt x="345" y="358"/>
                  </a:cubicBezTo>
                  <a:cubicBezTo>
                    <a:pt x="310" y="406"/>
                    <a:pt x="250" y="441"/>
                    <a:pt x="191" y="441"/>
                  </a:cubicBezTo>
                  <a:cubicBezTo>
                    <a:pt x="95" y="441"/>
                    <a:pt x="24" y="382"/>
                    <a:pt x="24" y="298"/>
                  </a:cubicBezTo>
                  <a:close/>
                </a:path>
              </a:pathLst>
            </a:custGeom>
            <a:solidFill>
              <a:schemeClr val="dk2"/>
            </a:solidFill>
            <a:ln w="0">
              <a:noFill/>
            </a:ln>
          </p:spPr>
          <p:style>
            <a:lnRef idx="0"/>
            <a:fillRef idx="0"/>
            <a:effectRef idx="0"/>
            <a:fontRef idx="minor"/>
          </p:style>
        </p:sp>
        <p:sp>
          <p:nvSpPr>
            <p:cNvPr id="2120" name="Google Shape;2072;p52"/>
            <p:cNvSpPr/>
            <p:nvPr/>
          </p:nvSpPr>
          <p:spPr>
            <a:xfrm flipH="1">
              <a:off x="234000" y="2868480"/>
              <a:ext cx="34200" cy="32400"/>
            </a:xfrm>
            <a:custGeom>
              <a:avLst/>
              <a:gdLst/>
              <a:ahLst/>
              <a:rect l="l" t="t" r="r" b="b"/>
              <a:pathLst>
                <a:path w="466" h="441">
                  <a:moveTo>
                    <a:pt x="25" y="298"/>
                  </a:moveTo>
                  <a:cubicBezTo>
                    <a:pt x="25" y="286"/>
                    <a:pt x="13" y="274"/>
                    <a:pt x="13" y="262"/>
                  </a:cubicBezTo>
                  <a:cubicBezTo>
                    <a:pt x="1" y="203"/>
                    <a:pt x="25" y="143"/>
                    <a:pt x="72" y="107"/>
                  </a:cubicBezTo>
                  <a:cubicBezTo>
                    <a:pt x="108" y="36"/>
                    <a:pt x="191" y="0"/>
                    <a:pt x="275" y="12"/>
                  </a:cubicBezTo>
                  <a:cubicBezTo>
                    <a:pt x="465" y="72"/>
                    <a:pt x="429" y="250"/>
                    <a:pt x="346" y="346"/>
                  </a:cubicBezTo>
                  <a:cubicBezTo>
                    <a:pt x="310" y="405"/>
                    <a:pt x="251" y="441"/>
                    <a:pt x="191" y="441"/>
                  </a:cubicBezTo>
                  <a:cubicBezTo>
                    <a:pt x="108" y="441"/>
                    <a:pt x="37" y="381"/>
                    <a:pt x="25" y="298"/>
                  </a:cubicBezTo>
                  <a:close/>
                </a:path>
              </a:pathLst>
            </a:custGeom>
            <a:solidFill>
              <a:schemeClr val="dk2"/>
            </a:solidFill>
            <a:ln w="0">
              <a:noFill/>
            </a:ln>
          </p:spPr>
          <p:style>
            <a:lnRef idx="0"/>
            <a:fillRef idx="0"/>
            <a:effectRef idx="0"/>
            <a:fontRef idx="minor"/>
          </p:style>
        </p:sp>
        <p:sp>
          <p:nvSpPr>
            <p:cNvPr id="2121" name="Google Shape;2073;p52"/>
            <p:cNvSpPr/>
            <p:nvPr/>
          </p:nvSpPr>
          <p:spPr>
            <a:xfrm flipH="1">
              <a:off x="1956600" y="4879080"/>
              <a:ext cx="33840" cy="32400"/>
            </a:xfrm>
            <a:custGeom>
              <a:avLst/>
              <a:gdLst/>
              <a:ahLst/>
              <a:rect l="l" t="t" r="r" b="b"/>
              <a:pathLst>
                <a:path w="465" h="442">
                  <a:moveTo>
                    <a:pt x="24" y="287"/>
                  </a:moveTo>
                  <a:cubicBezTo>
                    <a:pt x="24" y="287"/>
                    <a:pt x="12" y="275"/>
                    <a:pt x="12" y="263"/>
                  </a:cubicBezTo>
                  <a:cubicBezTo>
                    <a:pt x="0" y="203"/>
                    <a:pt x="24" y="144"/>
                    <a:pt x="72" y="96"/>
                  </a:cubicBezTo>
                  <a:cubicBezTo>
                    <a:pt x="107" y="37"/>
                    <a:pt x="191" y="1"/>
                    <a:pt x="274" y="13"/>
                  </a:cubicBezTo>
                  <a:cubicBezTo>
                    <a:pt x="465" y="72"/>
                    <a:pt x="429" y="251"/>
                    <a:pt x="346" y="346"/>
                  </a:cubicBezTo>
                  <a:cubicBezTo>
                    <a:pt x="310" y="406"/>
                    <a:pt x="250" y="441"/>
                    <a:pt x="191" y="441"/>
                  </a:cubicBezTo>
                  <a:cubicBezTo>
                    <a:pt x="107" y="441"/>
                    <a:pt x="36" y="382"/>
                    <a:pt x="24" y="287"/>
                  </a:cubicBezTo>
                  <a:close/>
                </a:path>
              </a:pathLst>
            </a:custGeom>
            <a:solidFill>
              <a:schemeClr val="dk2"/>
            </a:solidFill>
            <a:ln w="0">
              <a:noFill/>
            </a:ln>
          </p:spPr>
          <p:style>
            <a:lnRef idx="0"/>
            <a:fillRef idx="0"/>
            <a:effectRef idx="0"/>
            <a:fontRef idx="minor"/>
          </p:style>
        </p:sp>
        <p:sp>
          <p:nvSpPr>
            <p:cNvPr id="2122" name="Google Shape;2074;p52"/>
            <p:cNvSpPr/>
            <p:nvPr/>
          </p:nvSpPr>
          <p:spPr>
            <a:xfrm flipH="1">
              <a:off x="2382480" y="4553640"/>
              <a:ext cx="34200" cy="32400"/>
            </a:xfrm>
            <a:custGeom>
              <a:avLst/>
              <a:gdLst/>
              <a:ahLst/>
              <a:rect l="l" t="t" r="r" b="b"/>
              <a:pathLst>
                <a:path w="466" h="442">
                  <a:moveTo>
                    <a:pt x="25" y="298"/>
                  </a:moveTo>
                  <a:cubicBezTo>
                    <a:pt x="13" y="286"/>
                    <a:pt x="13" y="274"/>
                    <a:pt x="13" y="263"/>
                  </a:cubicBezTo>
                  <a:cubicBezTo>
                    <a:pt x="1" y="203"/>
                    <a:pt x="25" y="144"/>
                    <a:pt x="72" y="108"/>
                  </a:cubicBezTo>
                  <a:cubicBezTo>
                    <a:pt x="108" y="36"/>
                    <a:pt x="191" y="1"/>
                    <a:pt x="275" y="13"/>
                  </a:cubicBezTo>
                  <a:cubicBezTo>
                    <a:pt x="465" y="72"/>
                    <a:pt x="429" y="251"/>
                    <a:pt x="346" y="346"/>
                  </a:cubicBezTo>
                  <a:cubicBezTo>
                    <a:pt x="310" y="405"/>
                    <a:pt x="251" y="441"/>
                    <a:pt x="191" y="441"/>
                  </a:cubicBezTo>
                  <a:cubicBezTo>
                    <a:pt x="96" y="441"/>
                    <a:pt x="25" y="382"/>
                    <a:pt x="25" y="298"/>
                  </a:cubicBezTo>
                  <a:close/>
                </a:path>
              </a:pathLst>
            </a:custGeom>
            <a:solidFill>
              <a:schemeClr val="dk2"/>
            </a:solidFill>
            <a:ln w="0">
              <a:noFill/>
            </a:ln>
          </p:spPr>
          <p:style>
            <a:lnRef idx="0"/>
            <a:fillRef idx="0"/>
            <a:effectRef idx="0"/>
            <a:fontRef idx="minor"/>
          </p:style>
        </p:sp>
        <p:sp>
          <p:nvSpPr>
            <p:cNvPr id="2123" name="Google Shape;2075;p52"/>
            <p:cNvSpPr/>
            <p:nvPr/>
          </p:nvSpPr>
          <p:spPr>
            <a:xfrm flipH="1">
              <a:off x="2234880" y="3181680"/>
              <a:ext cx="34200" cy="32400"/>
            </a:xfrm>
            <a:custGeom>
              <a:avLst/>
              <a:gdLst/>
              <a:ahLst/>
              <a:rect l="l" t="t" r="r" b="b"/>
              <a:pathLst>
                <a:path w="466" h="442">
                  <a:moveTo>
                    <a:pt x="13" y="287"/>
                  </a:moveTo>
                  <a:cubicBezTo>
                    <a:pt x="13" y="275"/>
                    <a:pt x="13" y="275"/>
                    <a:pt x="1" y="263"/>
                  </a:cubicBezTo>
                  <a:cubicBezTo>
                    <a:pt x="1" y="203"/>
                    <a:pt x="13" y="144"/>
                    <a:pt x="61" y="96"/>
                  </a:cubicBezTo>
                  <a:cubicBezTo>
                    <a:pt x="108" y="37"/>
                    <a:pt x="191" y="1"/>
                    <a:pt x="263" y="13"/>
                  </a:cubicBezTo>
                  <a:cubicBezTo>
                    <a:pt x="465" y="72"/>
                    <a:pt x="430" y="251"/>
                    <a:pt x="346" y="346"/>
                  </a:cubicBezTo>
                  <a:cubicBezTo>
                    <a:pt x="311" y="406"/>
                    <a:pt x="251" y="429"/>
                    <a:pt x="180" y="441"/>
                  </a:cubicBezTo>
                  <a:cubicBezTo>
                    <a:pt x="96" y="441"/>
                    <a:pt x="25" y="382"/>
                    <a:pt x="13" y="287"/>
                  </a:cubicBezTo>
                  <a:close/>
                </a:path>
              </a:pathLst>
            </a:custGeom>
            <a:solidFill>
              <a:schemeClr val="dk2"/>
            </a:solidFill>
            <a:ln w="0">
              <a:noFill/>
            </a:ln>
          </p:spPr>
          <p:style>
            <a:lnRef idx="0"/>
            <a:fillRef idx="0"/>
            <a:effectRef idx="0"/>
            <a:fontRef idx="minor"/>
          </p:style>
        </p:sp>
        <p:sp>
          <p:nvSpPr>
            <p:cNvPr id="2124" name="Google Shape;2076;p52"/>
            <p:cNvSpPr/>
            <p:nvPr/>
          </p:nvSpPr>
          <p:spPr>
            <a:xfrm flipH="1">
              <a:off x="1363680" y="4035240"/>
              <a:ext cx="33840" cy="32400"/>
            </a:xfrm>
            <a:custGeom>
              <a:avLst/>
              <a:gdLst/>
              <a:ahLst/>
              <a:rect l="l" t="t" r="r" b="b"/>
              <a:pathLst>
                <a:path w="465" h="442">
                  <a:moveTo>
                    <a:pt x="24" y="287"/>
                  </a:moveTo>
                  <a:cubicBezTo>
                    <a:pt x="12" y="275"/>
                    <a:pt x="12" y="263"/>
                    <a:pt x="12" y="251"/>
                  </a:cubicBezTo>
                  <a:cubicBezTo>
                    <a:pt x="0" y="191"/>
                    <a:pt x="24" y="132"/>
                    <a:pt x="60" y="96"/>
                  </a:cubicBezTo>
                  <a:cubicBezTo>
                    <a:pt x="107" y="25"/>
                    <a:pt x="191" y="1"/>
                    <a:pt x="262" y="13"/>
                  </a:cubicBezTo>
                  <a:cubicBezTo>
                    <a:pt x="464" y="72"/>
                    <a:pt x="429" y="251"/>
                    <a:pt x="345" y="346"/>
                  </a:cubicBezTo>
                  <a:cubicBezTo>
                    <a:pt x="310" y="394"/>
                    <a:pt x="250" y="430"/>
                    <a:pt x="179" y="441"/>
                  </a:cubicBezTo>
                  <a:cubicBezTo>
                    <a:pt x="95" y="441"/>
                    <a:pt x="24" y="370"/>
                    <a:pt x="24" y="287"/>
                  </a:cubicBezTo>
                  <a:close/>
                </a:path>
              </a:pathLst>
            </a:custGeom>
            <a:solidFill>
              <a:schemeClr val="dk2"/>
            </a:solidFill>
            <a:ln w="0">
              <a:noFill/>
            </a:ln>
          </p:spPr>
          <p:style>
            <a:lnRef idx="0"/>
            <a:fillRef idx="0"/>
            <a:effectRef idx="0"/>
            <a:fontRef idx="minor"/>
          </p:style>
        </p:sp>
        <p:sp>
          <p:nvSpPr>
            <p:cNvPr id="2125" name="Google Shape;2077;p52"/>
            <p:cNvSpPr/>
            <p:nvPr/>
          </p:nvSpPr>
          <p:spPr>
            <a:xfrm flipH="1">
              <a:off x="-228240" y="3531240"/>
              <a:ext cx="33840" cy="33120"/>
            </a:xfrm>
            <a:custGeom>
              <a:avLst/>
              <a:gdLst/>
              <a:ahLst/>
              <a:rect l="l" t="t" r="r" b="b"/>
              <a:pathLst>
                <a:path w="465" h="454">
                  <a:moveTo>
                    <a:pt x="24" y="298"/>
                  </a:moveTo>
                  <a:cubicBezTo>
                    <a:pt x="24" y="286"/>
                    <a:pt x="12" y="274"/>
                    <a:pt x="12" y="263"/>
                  </a:cubicBezTo>
                  <a:cubicBezTo>
                    <a:pt x="0" y="203"/>
                    <a:pt x="24" y="143"/>
                    <a:pt x="72" y="108"/>
                  </a:cubicBezTo>
                  <a:cubicBezTo>
                    <a:pt x="120" y="36"/>
                    <a:pt x="191" y="1"/>
                    <a:pt x="274" y="24"/>
                  </a:cubicBezTo>
                  <a:cubicBezTo>
                    <a:pt x="465" y="84"/>
                    <a:pt x="441" y="263"/>
                    <a:pt x="346" y="358"/>
                  </a:cubicBezTo>
                  <a:cubicBezTo>
                    <a:pt x="310" y="405"/>
                    <a:pt x="251" y="441"/>
                    <a:pt x="191" y="441"/>
                  </a:cubicBezTo>
                  <a:cubicBezTo>
                    <a:pt x="108" y="453"/>
                    <a:pt x="36" y="382"/>
                    <a:pt x="24" y="298"/>
                  </a:cubicBezTo>
                  <a:close/>
                </a:path>
              </a:pathLst>
            </a:custGeom>
            <a:solidFill>
              <a:schemeClr val="dk2"/>
            </a:solidFill>
            <a:ln w="0">
              <a:noFill/>
            </a:ln>
          </p:spPr>
          <p:style>
            <a:lnRef idx="0"/>
            <a:fillRef idx="0"/>
            <a:effectRef idx="0"/>
            <a:fontRef idx="minor"/>
          </p:style>
        </p:sp>
        <p:sp>
          <p:nvSpPr>
            <p:cNvPr id="2126" name="Google Shape;2078;p52"/>
            <p:cNvSpPr/>
            <p:nvPr/>
          </p:nvSpPr>
          <p:spPr>
            <a:xfrm flipH="1">
              <a:off x="-559080" y="2862360"/>
              <a:ext cx="33840" cy="32400"/>
            </a:xfrm>
            <a:custGeom>
              <a:avLst/>
              <a:gdLst/>
              <a:ahLst/>
              <a:rect l="l" t="t" r="r" b="b"/>
              <a:pathLst>
                <a:path w="465" h="442">
                  <a:moveTo>
                    <a:pt x="12" y="299"/>
                  </a:moveTo>
                  <a:cubicBezTo>
                    <a:pt x="12" y="287"/>
                    <a:pt x="12" y="275"/>
                    <a:pt x="0" y="263"/>
                  </a:cubicBezTo>
                  <a:cubicBezTo>
                    <a:pt x="0" y="203"/>
                    <a:pt x="12" y="144"/>
                    <a:pt x="60" y="108"/>
                  </a:cubicBezTo>
                  <a:cubicBezTo>
                    <a:pt x="107" y="37"/>
                    <a:pt x="191" y="1"/>
                    <a:pt x="262" y="25"/>
                  </a:cubicBezTo>
                  <a:cubicBezTo>
                    <a:pt x="465" y="72"/>
                    <a:pt x="429" y="263"/>
                    <a:pt x="346" y="358"/>
                  </a:cubicBezTo>
                  <a:cubicBezTo>
                    <a:pt x="310" y="406"/>
                    <a:pt x="250" y="441"/>
                    <a:pt x="179" y="441"/>
                  </a:cubicBezTo>
                  <a:cubicBezTo>
                    <a:pt x="95" y="441"/>
                    <a:pt x="24" y="382"/>
                    <a:pt x="12" y="299"/>
                  </a:cubicBezTo>
                  <a:close/>
                </a:path>
              </a:pathLst>
            </a:custGeom>
            <a:solidFill>
              <a:schemeClr val="dk2"/>
            </a:solidFill>
            <a:ln w="0">
              <a:noFill/>
            </a:ln>
          </p:spPr>
          <p:style>
            <a:lnRef idx="0"/>
            <a:fillRef idx="0"/>
            <a:effectRef idx="0"/>
            <a:fontRef idx="minor"/>
          </p:style>
        </p:sp>
        <p:sp>
          <p:nvSpPr>
            <p:cNvPr id="2127" name="Google Shape;2079;p52"/>
            <p:cNvSpPr/>
            <p:nvPr/>
          </p:nvSpPr>
          <p:spPr>
            <a:xfrm flipH="1">
              <a:off x="-2160" y="3280320"/>
              <a:ext cx="33840" cy="32400"/>
            </a:xfrm>
            <a:custGeom>
              <a:avLst/>
              <a:gdLst/>
              <a:ahLst/>
              <a:rect l="l" t="t" r="r" b="b"/>
              <a:pathLst>
                <a:path w="465" h="441">
                  <a:moveTo>
                    <a:pt x="24" y="286"/>
                  </a:moveTo>
                  <a:cubicBezTo>
                    <a:pt x="12" y="274"/>
                    <a:pt x="12" y="262"/>
                    <a:pt x="12" y="250"/>
                  </a:cubicBezTo>
                  <a:cubicBezTo>
                    <a:pt x="1" y="191"/>
                    <a:pt x="24" y="131"/>
                    <a:pt x="72" y="96"/>
                  </a:cubicBezTo>
                  <a:cubicBezTo>
                    <a:pt x="120" y="24"/>
                    <a:pt x="191" y="0"/>
                    <a:pt x="274" y="12"/>
                  </a:cubicBezTo>
                  <a:cubicBezTo>
                    <a:pt x="465" y="72"/>
                    <a:pt x="441" y="250"/>
                    <a:pt x="358" y="346"/>
                  </a:cubicBezTo>
                  <a:cubicBezTo>
                    <a:pt x="310" y="393"/>
                    <a:pt x="263" y="429"/>
                    <a:pt x="191" y="441"/>
                  </a:cubicBezTo>
                  <a:cubicBezTo>
                    <a:pt x="108" y="441"/>
                    <a:pt x="24" y="369"/>
                    <a:pt x="24" y="286"/>
                  </a:cubicBezTo>
                  <a:close/>
                </a:path>
              </a:pathLst>
            </a:custGeom>
            <a:solidFill>
              <a:schemeClr val="dk2"/>
            </a:solidFill>
            <a:ln w="0">
              <a:noFill/>
            </a:ln>
          </p:spPr>
          <p:style>
            <a:lnRef idx="0"/>
            <a:fillRef idx="0"/>
            <a:effectRef idx="0"/>
            <a:fontRef idx="minor"/>
          </p:style>
        </p:sp>
        <p:sp>
          <p:nvSpPr>
            <p:cNvPr id="2128" name="Google Shape;2080;p52"/>
            <p:cNvSpPr/>
            <p:nvPr/>
          </p:nvSpPr>
          <p:spPr>
            <a:xfrm flipH="1">
              <a:off x="1083600" y="5133240"/>
              <a:ext cx="33840" cy="33120"/>
            </a:xfrm>
            <a:custGeom>
              <a:avLst/>
              <a:gdLst/>
              <a:ahLst/>
              <a:rect l="l" t="t" r="r" b="b"/>
              <a:pathLst>
                <a:path w="465" h="454">
                  <a:moveTo>
                    <a:pt x="12" y="299"/>
                  </a:moveTo>
                  <a:cubicBezTo>
                    <a:pt x="12" y="287"/>
                    <a:pt x="12" y="275"/>
                    <a:pt x="0" y="263"/>
                  </a:cubicBezTo>
                  <a:cubicBezTo>
                    <a:pt x="0" y="203"/>
                    <a:pt x="12" y="144"/>
                    <a:pt x="60" y="108"/>
                  </a:cubicBezTo>
                  <a:cubicBezTo>
                    <a:pt x="107" y="37"/>
                    <a:pt x="191" y="1"/>
                    <a:pt x="262" y="25"/>
                  </a:cubicBezTo>
                  <a:cubicBezTo>
                    <a:pt x="465" y="84"/>
                    <a:pt x="429" y="263"/>
                    <a:pt x="346" y="358"/>
                  </a:cubicBezTo>
                  <a:cubicBezTo>
                    <a:pt x="310" y="406"/>
                    <a:pt x="250" y="441"/>
                    <a:pt x="179" y="441"/>
                  </a:cubicBezTo>
                  <a:cubicBezTo>
                    <a:pt x="96" y="453"/>
                    <a:pt x="24" y="382"/>
                    <a:pt x="12" y="299"/>
                  </a:cubicBezTo>
                  <a:close/>
                </a:path>
              </a:pathLst>
            </a:custGeom>
            <a:solidFill>
              <a:schemeClr val="dk2"/>
            </a:solidFill>
            <a:ln w="0">
              <a:noFill/>
            </a:ln>
          </p:spPr>
          <p:style>
            <a:lnRef idx="0"/>
            <a:fillRef idx="0"/>
            <a:effectRef idx="0"/>
            <a:fontRef idx="minor"/>
          </p:style>
        </p:sp>
        <p:sp>
          <p:nvSpPr>
            <p:cNvPr id="2129" name="Google Shape;2081;p52"/>
            <p:cNvSpPr/>
            <p:nvPr/>
          </p:nvSpPr>
          <p:spPr>
            <a:xfrm flipH="1">
              <a:off x="1728000" y="5295240"/>
              <a:ext cx="34200" cy="32400"/>
            </a:xfrm>
            <a:custGeom>
              <a:avLst/>
              <a:gdLst/>
              <a:ahLst/>
              <a:rect l="l" t="t" r="r" b="b"/>
              <a:pathLst>
                <a:path w="466" h="442">
                  <a:moveTo>
                    <a:pt x="13" y="286"/>
                  </a:moveTo>
                  <a:cubicBezTo>
                    <a:pt x="13" y="274"/>
                    <a:pt x="13" y="274"/>
                    <a:pt x="1" y="263"/>
                  </a:cubicBezTo>
                  <a:cubicBezTo>
                    <a:pt x="1" y="203"/>
                    <a:pt x="13" y="143"/>
                    <a:pt x="61" y="96"/>
                  </a:cubicBezTo>
                  <a:cubicBezTo>
                    <a:pt x="108" y="36"/>
                    <a:pt x="191" y="1"/>
                    <a:pt x="263" y="13"/>
                  </a:cubicBezTo>
                  <a:cubicBezTo>
                    <a:pt x="465" y="72"/>
                    <a:pt x="430" y="251"/>
                    <a:pt x="346" y="346"/>
                  </a:cubicBezTo>
                  <a:cubicBezTo>
                    <a:pt x="311" y="405"/>
                    <a:pt x="251" y="429"/>
                    <a:pt x="180" y="441"/>
                  </a:cubicBezTo>
                  <a:cubicBezTo>
                    <a:pt x="96" y="441"/>
                    <a:pt x="25" y="370"/>
                    <a:pt x="13" y="286"/>
                  </a:cubicBezTo>
                  <a:close/>
                </a:path>
              </a:pathLst>
            </a:custGeom>
            <a:solidFill>
              <a:schemeClr val="dk2"/>
            </a:solidFill>
            <a:ln w="0">
              <a:noFill/>
            </a:ln>
          </p:spPr>
          <p:style>
            <a:lnRef idx="0"/>
            <a:fillRef idx="0"/>
            <a:effectRef idx="0"/>
            <a:fontRef idx="minor"/>
          </p:style>
        </p:sp>
        <p:sp>
          <p:nvSpPr>
            <p:cNvPr id="2130" name="Google Shape;2082;p52"/>
            <p:cNvSpPr/>
            <p:nvPr/>
          </p:nvSpPr>
          <p:spPr>
            <a:xfrm flipH="1">
              <a:off x="2422080" y="3861000"/>
              <a:ext cx="34200" cy="33120"/>
            </a:xfrm>
            <a:custGeom>
              <a:avLst/>
              <a:gdLst/>
              <a:ahLst/>
              <a:rect l="l" t="t" r="r" b="b"/>
              <a:pathLst>
                <a:path w="466" h="453">
                  <a:moveTo>
                    <a:pt x="13" y="298"/>
                  </a:moveTo>
                  <a:cubicBezTo>
                    <a:pt x="13" y="286"/>
                    <a:pt x="13" y="274"/>
                    <a:pt x="1" y="262"/>
                  </a:cubicBezTo>
                  <a:cubicBezTo>
                    <a:pt x="1" y="203"/>
                    <a:pt x="13" y="143"/>
                    <a:pt x="60" y="108"/>
                  </a:cubicBezTo>
                  <a:cubicBezTo>
                    <a:pt x="108" y="36"/>
                    <a:pt x="191" y="0"/>
                    <a:pt x="263" y="24"/>
                  </a:cubicBezTo>
                  <a:cubicBezTo>
                    <a:pt x="465" y="84"/>
                    <a:pt x="430" y="262"/>
                    <a:pt x="346" y="358"/>
                  </a:cubicBezTo>
                  <a:cubicBezTo>
                    <a:pt x="311" y="405"/>
                    <a:pt x="251" y="441"/>
                    <a:pt x="180" y="441"/>
                  </a:cubicBezTo>
                  <a:cubicBezTo>
                    <a:pt x="96" y="453"/>
                    <a:pt x="25" y="381"/>
                    <a:pt x="13" y="298"/>
                  </a:cubicBezTo>
                  <a:close/>
                </a:path>
              </a:pathLst>
            </a:custGeom>
            <a:solidFill>
              <a:schemeClr val="dk2"/>
            </a:solidFill>
            <a:ln w="0">
              <a:noFill/>
            </a:ln>
          </p:spPr>
          <p:style>
            <a:lnRef idx="0"/>
            <a:fillRef idx="0"/>
            <a:effectRef idx="0"/>
            <a:fontRef idx="minor"/>
          </p:style>
        </p:sp>
        <p:sp>
          <p:nvSpPr>
            <p:cNvPr id="2131" name="Google Shape;2083;p52"/>
            <p:cNvSpPr/>
            <p:nvPr/>
          </p:nvSpPr>
          <p:spPr>
            <a:xfrm flipH="1">
              <a:off x="662400" y="4321080"/>
              <a:ext cx="33840" cy="33120"/>
            </a:xfrm>
            <a:custGeom>
              <a:avLst/>
              <a:gdLst/>
              <a:ahLst/>
              <a:rect l="l" t="t" r="r" b="b"/>
              <a:pathLst>
                <a:path w="465" h="453">
                  <a:moveTo>
                    <a:pt x="24" y="298"/>
                  </a:moveTo>
                  <a:cubicBezTo>
                    <a:pt x="24" y="286"/>
                    <a:pt x="12" y="274"/>
                    <a:pt x="12" y="262"/>
                  </a:cubicBezTo>
                  <a:cubicBezTo>
                    <a:pt x="0" y="203"/>
                    <a:pt x="24" y="143"/>
                    <a:pt x="72" y="108"/>
                  </a:cubicBezTo>
                  <a:cubicBezTo>
                    <a:pt x="119" y="36"/>
                    <a:pt x="191" y="0"/>
                    <a:pt x="274" y="24"/>
                  </a:cubicBezTo>
                  <a:cubicBezTo>
                    <a:pt x="465" y="84"/>
                    <a:pt x="441" y="262"/>
                    <a:pt x="346" y="358"/>
                  </a:cubicBezTo>
                  <a:cubicBezTo>
                    <a:pt x="310" y="405"/>
                    <a:pt x="250" y="441"/>
                    <a:pt x="191" y="441"/>
                  </a:cubicBezTo>
                  <a:cubicBezTo>
                    <a:pt x="108" y="453"/>
                    <a:pt x="36" y="381"/>
                    <a:pt x="24" y="298"/>
                  </a:cubicBezTo>
                  <a:close/>
                </a:path>
              </a:pathLst>
            </a:custGeom>
            <a:solidFill>
              <a:schemeClr val="dk2"/>
            </a:solidFill>
            <a:ln w="0">
              <a:noFill/>
            </a:ln>
          </p:spPr>
          <p:style>
            <a:lnRef idx="0"/>
            <a:fillRef idx="0"/>
            <a:effectRef idx="0"/>
            <a:fontRef idx="minor"/>
          </p:style>
        </p:sp>
        <p:sp>
          <p:nvSpPr>
            <p:cNvPr id="2132" name="Google Shape;2084;p52"/>
            <p:cNvSpPr/>
            <p:nvPr/>
          </p:nvSpPr>
          <p:spPr>
            <a:xfrm flipH="1">
              <a:off x="502920" y="5282280"/>
              <a:ext cx="33840" cy="32400"/>
            </a:xfrm>
            <a:custGeom>
              <a:avLst/>
              <a:gdLst/>
              <a:ahLst/>
              <a:rect l="l" t="t" r="r" b="b"/>
              <a:pathLst>
                <a:path w="465" h="441">
                  <a:moveTo>
                    <a:pt x="24" y="298"/>
                  </a:moveTo>
                  <a:cubicBezTo>
                    <a:pt x="24" y="286"/>
                    <a:pt x="24" y="274"/>
                    <a:pt x="12" y="262"/>
                  </a:cubicBezTo>
                  <a:cubicBezTo>
                    <a:pt x="0" y="202"/>
                    <a:pt x="24" y="143"/>
                    <a:pt x="72" y="107"/>
                  </a:cubicBezTo>
                  <a:cubicBezTo>
                    <a:pt x="119" y="36"/>
                    <a:pt x="191" y="0"/>
                    <a:pt x="274" y="12"/>
                  </a:cubicBezTo>
                  <a:cubicBezTo>
                    <a:pt x="465" y="71"/>
                    <a:pt x="441" y="250"/>
                    <a:pt x="358" y="345"/>
                  </a:cubicBezTo>
                  <a:cubicBezTo>
                    <a:pt x="310" y="405"/>
                    <a:pt x="250" y="441"/>
                    <a:pt x="191" y="441"/>
                  </a:cubicBezTo>
                  <a:cubicBezTo>
                    <a:pt x="108" y="441"/>
                    <a:pt x="36" y="381"/>
                    <a:pt x="24" y="298"/>
                  </a:cubicBezTo>
                  <a:close/>
                </a:path>
              </a:pathLst>
            </a:custGeom>
            <a:solidFill>
              <a:schemeClr val="dk2"/>
            </a:solidFill>
            <a:ln w="0">
              <a:noFill/>
            </a:ln>
          </p:spPr>
          <p:style>
            <a:lnRef idx="0"/>
            <a:fillRef idx="0"/>
            <a:effectRef idx="0"/>
            <a:fontRef idx="minor"/>
          </p:style>
        </p:sp>
        <p:sp>
          <p:nvSpPr>
            <p:cNvPr id="2133" name="Google Shape;2085;p52"/>
            <p:cNvSpPr/>
            <p:nvPr/>
          </p:nvSpPr>
          <p:spPr>
            <a:xfrm flipH="1">
              <a:off x="-897840" y="4167360"/>
              <a:ext cx="33840" cy="33120"/>
            </a:xfrm>
            <a:custGeom>
              <a:avLst/>
              <a:gdLst/>
              <a:ahLst/>
              <a:rect l="l" t="t" r="r" b="b"/>
              <a:pathLst>
                <a:path w="465" h="454">
                  <a:moveTo>
                    <a:pt x="24" y="298"/>
                  </a:moveTo>
                  <a:cubicBezTo>
                    <a:pt x="24" y="287"/>
                    <a:pt x="12" y="275"/>
                    <a:pt x="12" y="263"/>
                  </a:cubicBezTo>
                  <a:cubicBezTo>
                    <a:pt x="0" y="203"/>
                    <a:pt x="24" y="144"/>
                    <a:pt x="72" y="108"/>
                  </a:cubicBezTo>
                  <a:cubicBezTo>
                    <a:pt x="119" y="37"/>
                    <a:pt x="191" y="1"/>
                    <a:pt x="274" y="25"/>
                  </a:cubicBezTo>
                  <a:cubicBezTo>
                    <a:pt x="464" y="84"/>
                    <a:pt x="441" y="263"/>
                    <a:pt x="345" y="358"/>
                  </a:cubicBezTo>
                  <a:cubicBezTo>
                    <a:pt x="310" y="406"/>
                    <a:pt x="250" y="441"/>
                    <a:pt x="191" y="441"/>
                  </a:cubicBezTo>
                  <a:cubicBezTo>
                    <a:pt x="107" y="453"/>
                    <a:pt x="36" y="382"/>
                    <a:pt x="24" y="298"/>
                  </a:cubicBezTo>
                  <a:close/>
                </a:path>
              </a:pathLst>
            </a:custGeom>
            <a:solidFill>
              <a:schemeClr val="dk2"/>
            </a:solidFill>
            <a:ln w="0">
              <a:noFill/>
            </a:ln>
          </p:spPr>
          <p:style>
            <a:lnRef idx="0"/>
            <a:fillRef idx="0"/>
            <a:effectRef idx="0"/>
            <a:fontRef idx="minor"/>
          </p:style>
        </p:sp>
        <p:sp>
          <p:nvSpPr>
            <p:cNvPr id="2134" name="Google Shape;2086;p52"/>
            <p:cNvSpPr/>
            <p:nvPr/>
          </p:nvSpPr>
          <p:spPr>
            <a:xfrm flipH="1">
              <a:off x="-1090440" y="5780160"/>
              <a:ext cx="33840" cy="32400"/>
            </a:xfrm>
            <a:custGeom>
              <a:avLst/>
              <a:gdLst/>
              <a:ahLst/>
              <a:rect l="l" t="t" r="r" b="b"/>
              <a:pathLst>
                <a:path w="465" h="442">
                  <a:moveTo>
                    <a:pt x="13" y="299"/>
                  </a:moveTo>
                  <a:cubicBezTo>
                    <a:pt x="13" y="287"/>
                    <a:pt x="13" y="275"/>
                    <a:pt x="1" y="263"/>
                  </a:cubicBezTo>
                  <a:cubicBezTo>
                    <a:pt x="1" y="203"/>
                    <a:pt x="13" y="144"/>
                    <a:pt x="60" y="108"/>
                  </a:cubicBezTo>
                  <a:cubicBezTo>
                    <a:pt x="108" y="37"/>
                    <a:pt x="191" y="1"/>
                    <a:pt x="263" y="25"/>
                  </a:cubicBezTo>
                  <a:cubicBezTo>
                    <a:pt x="465" y="72"/>
                    <a:pt x="429" y="251"/>
                    <a:pt x="346" y="358"/>
                  </a:cubicBezTo>
                  <a:cubicBezTo>
                    <a:pt x="310" y="406"/>
                    <a:pt x="251" y="441"/>
                    <a:pt x="179" y="441"/>
                  </a:cubicBezTo>
                  <a:cubicBezTo>
                    <a:pt x="96" y="441"/>
                    <a:pt x="24" y="382"/>
                    <a:pt x="13" y="299"/>
                  </a:cubicBezTo>
                  <a:close/>
                </a:path>
              </a:pathLst>
            </a:custGeom>
            <a:solidFill>
              <a:schemeClr val="dk2"/>
            </a:solidFill>
            <a:ln w="0">
              <a:noFill/>
            </a:ln>
          </p:spPr>
          <p:style>
            <a:lnRef idx="0"/>
            <a:fillRef idx="0"/>
            <a:effectRef idx="0"/>
            <a:fontRef idx="minor"/>
          </p:style>
        </p:sp>
        <p:sp>
          <p:nvSpPr>
            <p:cNvPr id="2135" name="Google Shape;2087;p52"/>
            <p:cNvSpPr/>
            <p:nvPr/>
          </p:nvSpPr>
          <p:spPr>
            <a:xfrm flipH="1">
              <a:off x="7560" y="5786280"/>
              <a:ext cx="33840" cy="32400"/>
            </a:xfrm>
            <a:custGeom>
              <a:avLst/>
              <a:gdLst/>
              <a:ahLst/>
              <a:rect l="l" t="t" r="r" b="b"/>
              <a:pathLst>
                <a:path w="465" h="441">
                  <a:moveTo>
                    <a:pt x="24" y="298"/>
                  </a:moveTo>
                  <a:cubicBezTo>
                    <a:pt x="13" y="286"/>
                    <a:pt x="13" y="274"/>
                    <a:pt x="13" y="262"/>
                  </a:cubicBezTo>
                  <a:cubicBezTo>
                    <a:pt x="1" y="203"/>
                    <a:pt x="24" y="143"/>
                    <a:pt x="60" y="107"/>
                  </a:cubicBezTo>
                  <a:cubicBezTo>
                    <a:pt x="108" y="36"/>
                    <a:pt x="191" y="0"/>
                    <a:pt x="263" y="12"/>
                  </a:cubicBezTo>
                  <a:cubicBezTo>
                    <a:pt x="465" y="72"/>
                    <a:pt x="429" y="250"/>
                    <a:pt x="346" y="346"/>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2136" name="Google Shape;2088;p52"/>
            <p:cNvSpPr/>
            <p:nvPr/>
          </p:nvSpPr>
          <p:spPr>
            <a:xfrm flipH="1">
              <a:off x="2076120" y="2859840"/>
              <a:ext cx="33840" cy="32400"/>
            </a:xfrm>
            <a:custGeom>
              <a:avLst/>
              <a:gdLst/>
              <a:ahLst/>
              <a:rect l="l" t="t" r="r" b="b"/>
              <a:pathLst>
                <a:path w="465" h="441">
                  <a:moveTo>
                    <a:pt x="24" y="298"/>
                  </a:moveTo>
                  <a:cubicBezTo>
                    <a:pt x="24" y="286"/>
                    <a:pt x="12" y="274"/>
                    <a:pt x="12" y="262"/>
                  </a:cubicBezTo>
                  <a:cubicBezTo>
                    <a:pt x="0" y="203"/>
                    <a:pt x="24" y="143"/>
                    <a:pt x="71" y="107"/>
                  </a:cubicBezTo>
                  <a:cubicBezTo>
                    <a:pt x="119" y="36"/>
                    <a:pt x="191" y="0"/>
                    <a:pt x="274" y="24"/>
                  </a:cubicBezTo>
                  <a:cubicBezTo>
                    <a:pt x="464" y="72"/>
                    <a:pt x="441" y="250"/>
                    <a:pt x="345" y="357"/>
                  </a:cubicBezTo>
                  <a:cubicBezTo>
                    <a:pt x="310" y="405"/>
                    <a:pt x="250" y="441"/>
                    <a:pt x="191" y="441"/>
                  </a:cubicBezTo>
                  <a:cubicBezTo>
                    <a:pt x="107" y="441"/>
                    <a:pt x="36" y="381"/>
                    <a:pt x="24" y="298"/>
                  </a:cubicBezTo>
                  <a:close/>
                </a:path>
              </a:pathLst>
            </a:custGeom>
            <a:solidFill>
              <a:schemeClr val="dk2"/>
            </a:solidFill>
            <a:ln w="0">
              <a:noFill/>
            </a:ln>
          </p:spPr>
          <p:style>
            <a:lnRef idx="0"/>
            <a:fillRef idx="0"/>
            <a:effectRef idx="0"/>
            <a:fontRef idx="minor"/>
          </p:style>
        </p:sp>
        <p:sp>
          <p:nvSpPr>
            <p:cNvPr id="2137" name="Google Shape;2089;p52"/>
            <p:cNvSpPr/>
            <p:nvPr/>
          </p:nvSpPr>
          <p:spPr>
            <a:xfrm flipH="1">
              <a:off x="2156400" y="2332800"/>
              <a:ext cx="33840" cy="32400"/>
            </a:xfrm>
            <a:custGeom>
              <a:avLst/>
              <a:gdLst/>
              <a:ahLst/>
              <a:rect l="l" t="t" r="r" b="b"/>
              <a:pathLst>
                <a:path w="465" h="441">
                  <a:moveTo>
                    <a:pt x="24" y="298"/>
                  </a:moveTo>
                  <a:cubicBezTo>
                    <a:pt x="12" y="286"/>
                    <a:pt x="12" y="274"/>
                    <a:pt x="12" y="262"/>
                  </a:cubicBezTo>
                  <a:cubicBezTo>
                    <a:pt x="1" y="203"/>
                    <a:pt x="24" y="143"/>
                    <a:pt x="60" y="107"/>
                  </a:cubicBezTo>
                  <a:cubicBezTo>
                    <a:pt x="108" y="36"/>
                    <a:pt x="191" y="0"/>
                    <a:pt x="262" y="12"/>
                  </a:cubicBezTo>
                  <a:cubicBezTo>
                    <a:pt x="465" y="72"/>
                    <a:pt x="429" y="250"/>
                    <a:pt x="346" y="346"/>
                  </a:cubicBezTo>
                  <a:cubicBezTo>
                    <a:pt x="310" y="405"/>
                    <a:pt x="251" y="441"/>
                    <a:pt x="179" y="441"/>
                  </a:cubicBezTo>
                  <a:cubicBezTo>
                    <a:pt x="96" y="441"/>
                    <a:pt x="24" y="381"/>
                    <a:pt x="24" y="298"/>
                  </a:cubicBezTo>
                  <a:close/>
                </a:path>
              </a:pathLst>
            </a:custGeom>
            <a:solidFill>
              <a:schemeClr val="dk2"/>
            </a:solidFill>
            <a:ln w="0">
              <a:noFill/>
            </a:ln>
          </p:spPr>
          <p:style>
            <a:lnRef idx="0"/>
            <a:fillRef idx="0"/>
            <a:effectRef idx="0"/>
            <a:fontRef idx="minor"/>
          </p:style>
        </p:sp>
        <p:sp>
          <p:nvSpPr>
            <p:cNvPr id="2138" name="Google Shape;2090;p52"/>
            <p:cNvSpPr/>
            <p:nvPr/>
          </p:nvSpPr>
          <p:spPr>
            <a:xfrm flipH="1">
              <a:off x="1659960" y="2109240"/>
              <a:ext cx="33840" cy="32400"/>
            </a:xfrm>
            <a:custGeom>
              <a:avLst/>
              <a:gdLst/>
              <a:ahLst/>
              <a:rect l="l" t="t" r="r" b="b"/>
              <a:pathLst>
                <a:path w="465" h="441">
                  <a:moveTo>
                    <a:pt x="24" y="298"/>
                  </a:moveTo>
                  <a:cubicBezTo>
                    <a:pt x="24" y="286"/>
                    <a:pt x="13" y="274"/>
                    <a:pt x="13" y="262"/>
                  </a:cubicBezTo>
                  <a:cubicBezTo>
                    <a:pt x="1" y="203"/>
                    <a:pt x="24" y="143"/>
                    <a:pt x="72" y="107"/>
                  </a:cubicBezTo>
                  <a:cubicBezTo>
                    <a:pt x="108" y="36"/>
                    <a:pt x="191" y="0"/>
                    <a:pt x="275" y="12"/>
                  </a:cubicBezTo>
                  <a:cubicBezTo>
                    <a:pt x="465" y="72"/>
                    <a:pt x="429" y="250"/>
                    <a:pt x="346" y="345"/>
                  </a:cubicBezTo>
                  <a:cubicBezTo>
                    <a:pt x="310" y="405"/>
                    <a:pt x="251" y="441"/>
                    <a:pt x="191" y="441"/>
                  </a:cubicBezTo>
                  <a:cubicBezTo>
                    <a:pt x="96" y="441"/>
                    <a:pt x="24" y="381"/>
                    <a:pt x="24" y="298"/>
                  </a:cubicBezTo>
                  <a:close/>
                </a:path>
              </a:pathLst>
            </a:custGeom>
            <a:solidFill>
              <a:schemeClr val="dk2"/>
            </a:solidFill>
            <a:ln w="0">
              <a:noFill/>
            </a:ln>
          </p:spPr>
          <p:style>
            <a:lnRef idx="0"/>
            <a:fillRef idx="0"/>
            <a:effectRef idx="0"/>
            <a:fontRef idx="minor"/>
          </p:style>
        </p:sp>
        <p:sp>
          <p:nvSpPr>
            <p:cNvPr id="2139" name="Google Shape;2091;p52"/>
            <p:cNvSpPr/>
            <p:nvPr/>
          </p:nvSpPr>
          <p:spPr>
            <a:xfrm flipH="1">
              <a:off x="1397160" y="2322000"/>
              <a:ext cx="33840" cy="32400"/>
            </a:xfrm>
            <a:custGeom>
              <a:avLst/>
              <a:gdLst/>
              <a:ahLst/>
              <a:rect l="l" t="t" r="r" b="b"/>
              <a:pathLst>
                <a:path w="465" h="441">
                  <a:moveTo>
                    <a:pt x="24" y="286"/>
                  </a:moveTo>
                  <a:cubicBezTo>
                    <a:pt x="24" y="274"/>
                    <a:pt x="13" y="262"/>
                    <a:pt x="13" y="250"/>
                  </a:cubicBezTo>
                  <a:cubicBezTo>
                    <a:pt x="1" y="191"/>
                    <a:pt x="24" y="131"/>
                    <a:pt x="72" y="96"/>
                  </a:cubicBezTo>
                  <a:cubicBezTo>
                    <a:pt x="120" y="24"/>
                    <a:pt x="191" y="0"/>
                    <a:pt x="274" y="12"/>
                  </a:cubicBezTo>
                  <a:cubicBezTo>
                    <a:pt x="465" y="72"/>
                    <a:pt x="441" y="250"/>
                    <a:pt x="346" y="346"/>
                  </a:cubicBezTo>
                  <a:cubicBezTo>
                    <a:pt x="310" y="393"/>
                    <a:pt x="251" y="429"/>
                    <a:pt x="191" y="441"/>
                  </a:cubicBezTo>
                  <a:cubicBezTo>
                    <a:pt x="108" y="441"/>
                    <a:pt x="36" y="370"/>
                    <a:pt x="24" y="286"/>
                  </a:cubicBezTo>
                  <a:close/>
                </a:path>
              </a:pathLst>
            </a:custGeom>
            <a:solidFill>
              <a:schemeClr val="dk2"/>
            </a:solidFill>
            <a:ln w="0">
              <a:noFill/>
            </a:ln>
          </p:spPr>
          <p:style>
            <a:lnRef idx="0"/>
            <a:fillRef idx="0"/>
            <a:effectRef idx="0"/>
            <a:fontRef idx="minor"/>
          </p:style>
        </p:sp>
        <p:sp>
          <p:nvSpPr>
            <p:cNvPr id="2140" name="Google Shape;2092;p52"/>
            <p:cNvSpPr/>
            <p:nvPr/>
          </p:nvSpPr>
          <p:spPr>
            <a:xfrm flipH="1">
              <a:off x="1310040" y="2590560"/>
              <a:ext cx="33840" cy="32400"/>
            </a:xfrm>
            <a:custGeom>
              <a:avLst/>
              <a:gdLst/>
              <a:ahLst/>
              <a:rect l="l" t="t" r="r" b="b"/>
              <a:pathLst>
                <a:path w="465" h="442">
                  <a:moveTo>
                    <a:pt x="24" y="287"/>
                  </a:moveTo>
                  <a:cubicBezTo>
                    <a:pt x="24" y="275"/>
                    <a:pt x="24" y="263"/>
                    <a:pt x="12" y="263"/>
                  </a:cubicBezTo>
                  <a:cubicBezTo>
                    <a:pt x="0" y="203"/>
                    <a:pt x="24" y="144"/>
                    <a:pt x="72" y="96"/>
                  </a:cubicBezTo>
                  <a:cubicBezTo>
                    <a:pt x="119" y="37"/>
                    <a:pt x="191" y="1"/>
                    <a:pt x="274" y="13"/>
                  </a:cubicBezTo>
                  <a:cubicBezTo>
                    <a:pt x="465" y="72"/>
                    <a:pt x="441" y="251"/>
                    <a:pt x="346" y="346"/>
                  </a:cubicBezTo>
                  <a:cubicBezTo>
                    <a:pt x="310" y="406"/>
                    <a:pt x="250" y="429"/>
                    <a:pt x="191" y="441"/>
                  </a:cubicBezTo>
                  <a:cubicBezTo>
                    <a:pt x="108" y="441"/>
                    <a:pt x="36" y="370"/>
                    <a:pt x="24" y="287"/>
                  </a:cubicBezTo>
                  <a:close/>
                </a:path>
              </a:pathLst>
            </a:custGeom>
            <a:solidFill>
              <a:schemeClr val="dk2"/>
            </a:solidFill>
            <a:ln w="0">
              <a:noFill/>
            </a:ln>
          </p:spPr>
          <p:style>
            <a:lnRef idx="0"/>
            <a:fillRef idx="0"/>
            <a:effectRef idx="0"/>
            <a:fontRef idx="minor"/>
          </p:style>
        </p:sp>
        <p:sp>
          <p:nvSpPr>
            <p:cNvPr id="2141" name="Google Shape;2093;p52"/>
            <p:cNvSpPr/>
            <p:nvPr/>
          </p:nvSpPr>
          <p:spPr>
            <a:xfrm flipH="1">
              <a:off x="-752760" y="4391640"/>
              <a:ext cx="33840" cy="32400"/>
            </a:xfrm>
            <a:custGeom>
              <a:avLst/>
              <a:gdLst/>
              <a:ahLst/>
              <a:rect l="l" t="t" r="r" b="b"/>
              <a:pathLst>
                <a:path w="465" h="442">
                  <a:moveTo>
                    <a:pt x="24" y="287"/>
                  </a:moveTo>
                  <a:cubicBezTo>
                    <a:pt x="13" y="275"/>
                    <a:pt x="13" y="275"/>
                    <a:pt x="13" y="263"/>
                  </a:cubicBezTo>
                  <a:cubicBezTo>
                    <a:pt x="1" y="203"/>
                    <a:pt x="24" y="144"/>
                    <a:pt x="72" y="96"/>
                  </a:cubicBezTo>
                  <a:cubicBezTo>
                    <a:pt x="108" y="37"/>
                    <a:pt x="191" y="1"/>
                    <a:pt x="274" y="13"/>
                  </a:cubicBezTo>
                  <a:cubicBezTo>
                    <a:pt x="465" y="72"/>
                    <a:pt x="429" y="251"/>
                    <a:pt x="346" y="346"/>
                  </a:cubicBezTo>
                  <a:cubicBezTo>
                    <a:pt x="310" y="406"/>
                    <a:pt x="251" y="441"/>
                    <a:pt x="191" y="441"/>
                  </a:cubicBezTo>
                  <a:cubicBezTo>
                    <a:pt x="96" y="441"/>
                    <a:pt x="24" y="382"/>
                    <a:pt x="24" y="287"/>
                  </a:cubicBezTo>
                  <a:close/>
                </a:path>
              </a:pathLst>
            </a:custGeom>
            <a:solidFill>
              <a:schemeClr val="dk2"/>
            </a:solidFill>
            <a:ln w="0">
              <a:noFill/>
            </a:ln>
          </p:spPr>
          <p:style>
            <a:lnRef idx="0"/>
            <a:fillRef idx="0"/>
            <a:effectRef idx="0"/>
            <a:fontRef idx="minor"/>
          </p:style>
        </p:sp>
        <p:sp>
          <p:nvSpPr>
            <p:cNvPr id="2142" name="Google Shape;2094;p52"/>
            <p:cNvSpPr/>
            <p:nvPr/>
          </p:nvSpPr>
          <p:spPr>
            <a:xfrm flipH="1">
              <a:off x="-1967760" y="5229360"/>
              <a:ext cx="33840" cy="32400"/>
            </a:xfrm>
            <a:custGeom>
              <a:avLst/>
              <a:gdLst/>
              <a:ahLst/>
              <a:rect l="l" t="t" r="r" b="b"/>
              <a:pathLst>
                <a:path w="465" h="442">
                  <a:moveTo>
                    <a:pt x="24" y="298"/>
                  </a:moveTo>
                  <a:cubicBezTo>
                    <a:pt x="24" y="286"/>
                    <a:pt x="12" y="274"/>
                    <a:pt x="12" y="263"/>
                  </a:cubicBezTo>
                  <a:cubicBezTo>
                    <a:pt x="0" y="203"/>
                    <a:pt x="24" y="144"/>
                    <a:pt x="72" y="108"/>
                  </a:cubicBezTo>
                  <a:cubicBezTo>
                    <a:pt x="119" y="36"/>
                    <a:pt x="191" y="1"/>
                    <a:pt x="274" y="24"/>
                  </a:cubicBezTo>
                  <a:cubicBezTo>
                    <a:pt x="464" y="72"/>
                    <a:pt x="441" y="251"/>
                    <a:pt x="345" y="358"/>
                  </a:cubicBezTo>
                  <a:cubicBezTo>
                    <a:pt x="310" y="405"/>
                    <a:pt x="250" y="441"/>
                    <a:pt x="191" y="441"/>
                  </a:cubicBezTo>
                  <a:cubicBezTo>
                    <a:pt x="107" y="441"/>
                    <a:pt x="36" y="382"/>
                    <a:pt x="24" y="298"/>
                  </a:cubicBezTo>
                  <a:close/>
                </a:path>
              </a:pathLst>
            </a:custGeom>
            <a:solidFill>
              <a:schemeClr val="dk2"/>
            </a:solidFill>
            <a:ln w="0">
              <a:noFill/>
            </a:ln>
          </p:spPr>
          <p:style>
            <a:lnRef idx="0"/>
            <a:fillRef idx="0"/>
            <a:effectRef idx="0"/>
            <a:fontRef idx="minor"/>
          </p:style>
        </p:sp>
        <p:sp>
          <p:nvSpPr>
            <p:cNvPr id="2143" name="Google Shape;2095;p52"/>
            <p:cNvSpPr/>
            <p:nvPr/>
          </p:nvSpPr>
          <p:spPr>
            <a:xfrm flipH="1">
              <a:off x="-1642320" y="4264920"/>
              <a:ext cx="34200" cy="32400"/>
            </a:xfrm>
            <a:custGeom>
              <a:avLst/>
              <a:gdLst/>
              <a:ahLst/>
              <a:rect l="l" t="t" r="r" b="b"/>
              <a:pathLst>
                <a:path w="466" h="441">
                  <a:moveTo>
                    <a:pt x="25" y="298"/>
                  </a:moveTo>
                  <a:cubicBezTo>
                    <a:pt x="25" y="286"/>
                    <a:pt x="13" y="274"/>
                    <a:pt x="1" y="262"/>
                  </a:cubicBezTo>
                  <a:cubicBezTo>
                    <a:pt x="1" y="203"/>
                    <a:pt x="13" y="143"/>
                    <a:pt x="60" y="108"/>
                  </a:cubicBezTo>
                  <a:cubicBezTo>
                    <a:pt x="108" y="36"/>
                    <a:pt x="191" y="0"/>
                    <a:pt x="263" y="24"/>
                  </a:cubicBezTo>
                  <a:cubicBezTo>
                    <a:pt x="465" y="72"/>
                    <a:pt x="430" y="250"/>
                    <a:pt x="346" y="358"/>
                  </a:cubicBezTo>
                  <a:cubicBezTo>
                    <a:pt x="310" y="405"/>
                    <a:pt x="251" y="441"/>
                    <a:pt x="180" y="441"/>
                  </a:cubicBezTo>
                  <a:cubicBezTo>
                    <a:pt x="96" y="441"/>
                    <a:pt x="25" y="381"/>
                    <a:pt x="25" y="298"/>
                  </a:cubicBezTo>
                  <a:close/>
                </a:path>
              </a:pathLst>
            </a:custGeom>
            <a:solidFill>
              <a:schemeClr val="dk2"/>
            </a:solidFill>
            <a:ln w="0">
              <a:noFill/>
            </a:ln>
          </p:spPr>
          <p:style>
            <a:lnRef idx="0"/>
            <a:fillRef idx="0"/>
            <a:effectRef idx="0"/>
            <a:fontRef idx="minor"/>
          </p:style>
        </p:sp>
        <p:sp>
          <p:nvSpPr>
            <p:cNvPr id="2144" name="Google Shape;2096;p52"/>
            <p:cNvSpPr/>
            <p:nvPr/>
          </p:nvSpPr>
          <p:spPr>
            <a:xfrm flipH="1">
              <a:off x="-654120" y="6336360"/>
              <a:ext cx="33840" cy="32400"/>
            </a:xfrm>
            <a:custGeom>
              <a:avLst/>
              <a:gdLst/>
              <a:ahLst/>
              <a:rect l="l" t="t" r="r" b="b"/>
              <a:pathLst>
                <a:path w="465" h="442">
                  <a:moveTo>
                    <a:pt x="24" y="286"/>
                  </a:moveTo>
                  <a:cubicBezTo>
                    <a:pt x="24" y="275"/>
                    <a:pt x="12" y="263"/>
                    <a:pt x="12" y="263"/>
                  </a:cubicBezTo>
                  <a:cubicBezTo>
                    <a:pt x="0" y="191"/>
                    <a:pt x="24" y="132"/>
                    <a:pt x="60" y="96"/>
                  </a:cubicBezTo>
                  <a:cubicBezTo>
                    <a:pt x="107" y="24"/>
                    <a:pt x="191" y="1"/>
                    <a:pt x="262" y="13"/>
                  </a:cubicBezTo>
                  <a:cubicBezTo>
                    <a:pt x="464" y="72"/>
                    <a:pt x="429" y="251"/>
                    <a:pt x="345" y="346"/>
                  </a:cubicBezTo>
                  <a:cubicBezTo>
                    <a:pt x="310" y="405"/>
                    <a:pt x="250" y="429"/>
                    <a:pt x="179" y="441"/>
                  </a:cubicBezTo>
                  <a:cubicBezTo>
                    <a:pt x="95" y="441"/>
                    <a:pt x="24" y="370"/>
                    <a:pt x="24" y="286"/>
                  </a:cubicBezTo>
                  <a:close/>
                </a:path>
              </a:pathLst>
            </a:custGeom>
            <a:solidFill>
              <a:schemeClr val="dk2"/>
            </a:solidFill>
            <a:ln w="0">
              <a:noFill/>
            </a:ln>
          </p:spPr>
          <p:style>
            <a:lnRef idx="0"/>
            <a:fillRef idx="0"/>
            <a:effectRef idx="0"/>
            <a:fontRef idx="minor"/>
          </p:style>
        </p:sp>
        <p:sp>
          <p:nvSpPr>
            <p:cNvPr id="2145" name="Google Shape;2097;p52"/>
            <p:cNvSpPr/>
            <p:nvPr/>
          </p:nvSpPr>
          <p:spPr>
            <a:xfrm flipH="1">
              <a:off x="1664640" y="3736800"/>
              <a:ext cx="88560" cy="67320"/>
            </a:xfrm>
            <a:custGeom>
              <a:avLst/>
              <a:gdLst/>
              <a:ahLst/>
              <a:rect l="l" t="t" r="r" b="b"/>
              <a:pathLst>
                <a:path w="1204" h="918">
                  <a:moveTo>
                    <a:pt x="1096" y="596"/>
                  </a:moveTo>
                  <a:cubicBezTo>
                    <a:pt x="1084" y="620"/>
                    <a:pt x="1084" y="644"/>
                    <a:pt x="1073" y="667"/>
                  </a:cubicBezTo>
                  <a:cubicBezTo>
                    <a:pt x="1013" y="786"/>
                    <a:pt x="894" y="870"/>
                    <a:pt x="751" y="882"/>
                  </a:cubicBezTo>
                  <a:cubicBezTo>
                    <a:pt x="572" y="917"/>
                    <a:pt x="394" y="917"/>
                    <a:pt x="275" y="763"/>
                  </a:cubicBezTo>
                  <a:cubicBezTo>
                    <a:pt x="1" y="394"/>
                    <a:pt x="299" y="108"/>
                    <a:pt x="584" y="48"/>
                  </a:cubicBezTo>
                  <a:cubicBezTo>
                    <a:pt x="727" y="1"/>
                    <a:pt x="882" y="24"/>
                    <a:pt x="1001" y="108"/>
                  </a:cubicBezTo>
                  <a:cubicBezTo>
                    <a:pt x="1156" y="215"/>
                    <a:pt x="1203" y="429"/>
                    <a:pt x="1096" y="596"/>
                  </a:cubicBezTo>
                  <a:close/>
                </a:path>
              </a:pathLst>
            </a:custGeom>
            <a:solidFill>
              <a:schemeClr val="dk2"/>
            </a:solidFill>
            <a:ln w="0">
              <a:noFill/>
            </a:ln>
          </p:spPr>
          <p:style>
            <a:lnRef idx="0"/>
            <a:fillRef idx="0"/>
            <a:effectRef idx="0"/>
            <a:fontRef idx="minor"/>
          </p:style>
        </p:sp>
        <p:sp>
          <p:nvSpPr>
            <p:cNvPr id="2146" name="Google Shape;2098;p52"/>
            <p:cNvSpPr/>
            <p:nvPr/>
          </p:nvSpPr>
          <p:spPr>
            <a:xfrm flipH="1">
              <a:off x="-82080" y="4541040"/>
              <a:ext cx="260280" cy="248760"/>
            </a:xfrm>
            <a:custGeom>
              <a:avLst/>
              <a:gdLst/>
              <a:ahLst/>
              <a:rect l="l" t="t" r="r" b="b"/>
              <a:pathLst>
                <a:path w="3525" h="3371">
                  <a:moveTo>
                    <a:pt x="203" y="2251"/>
                  </a:moveTo>
                  <a:cubicBezTo>
                    <a:pt x="191" y="2168"/>
                    <a:pt x="143" y="2108"/>
                    <a:pt x="119" y="2013"/>
                  </a:cubicBezTo>
                  <a:cubicBezTo>
                    <a:pt x="0" y="1549"/>
                    <a:pt x="250" y="1156"/>
                    <a:pt x="548" y="822"/>
                  </a:cubicBezTo>
                  <a:cubicBezTo>
                    <a:pt x="953" y="382"/>
                    <a:pt x="1417" y="1"/>
                    <a:pt x="2072" y="180"/>
                  </a:cubicBezTo>
                  <a:cubicBezTo>
                    <a:pt x="3524" y="596"/>
                    <a:pt x="3286" y="1942"/>
                    <a:pt x="2643" y="2680"/>
                  </a:cubicBezTo>
                  <a:cubicBezTo>
                    <a:pt x="2346" y="3013"/>
                    <a:pt x="2024" y="3370"/>
                    <a:pt x="1453" y="3359"/>
                  </a:cubicBezTo>
                  <a:cubicBezTo>
                    <a:pt x="667" y="3347"/>
                    <a:pt x="310" y="2847"/>
                    <a:pt x="203" y="2251"/>
                  </a:cubicBezTo>
                  <a:close/>
                </a:path>
              </a:pathLst>
            </a:custGeom>
            <a:solidFill>
              <a:schemeClr val="dk2"/>
            </a:solidFill>
            <a:ln w="0">
              <a:noFill/>
            </a:ln>
          </p:spPr>
          <p:style>
            <a:lnRef idx="0"/>
            <a:fillRef idx="0"/>
            <a:effectRef idx="0"/>
            <a:fontRef idx="minor"/>
          </p:style>
        </p:sp>
        <p:sp>
          <p:nvSpPr>
            <p:cNvPr id="2147" name="Google Shape;2099;p52"/>
            <p:cNvSpPr/>
            <p:nvPr/>
          </p:nvSpPr>
          <p:spPr>
            <a:xfrm flipH="1">
              <a:off x="220680" y="4849920"/>
              <a:ext cx="243360" cy="233640"/>
            </a:xfrm>
            <a:custGeom>
              <a:avLst/>
              <a:gdLst/>
              <a:ahLst/>
              <a:rect l="l" t="t" r="r" b="b"/>
              <a:pathLst>
                <a:path w="3299" h="3168">
                  <a:moveTo>
                    <a:pt x="191" y="2107"/>
                  </a:moveTo>
                  <a:cubicBezTo>
                    <a:pt x="179" y="2036"/>
                    <a:pt x="120" y="1965"/>
                    <a:pt x="108" y="1881"/>
                  </a:cubicBezTo>
                  <a:cubicBezTo>
                    <a:pt x="1" y="1453"/>
                    <a:pt x="227" y="1084"/>
                    <a:pt x="513" y="774"/>
                  </a:cubicBezTo>
                  <a:cubicBezTo>
                    <a:pt x="894" y="357"/>
                    <a:pt x="1322" y="0"/>
                    <a:pt x="1941" y="179"/>
                  </a:cubicBezTo>
                  <a:cubicBezTo>
                    <a:pt x="3299" y="560"/>
                    <a:pt x="3084" y="1834"/>
                    <a:pt x="2477" y="2524"/>
                  </a:cubicBezTo>
                  <a:cubicBezTo>
                    <a:pt x="2191" y="2834"/>
                    <a:pt x="1894" y="3167"/>
                    <a:pt x="1358" y="3155"/>
                  </a:cubicBezTo>
                  <a:cubicBezTo>
                    <a:pt x="620" y="3131"/>
                    <a:pt x="286" y="2667"/>
                    <a:pt x="191" y="2107"/>
                  </a:cubicBezTo>
                  <a:close/>
                </a:path>
              </a:pathLst>
            </a:custGeom>
            <a:solidFill>
              <a:schemeClr val="dk2"/>
            </a:solidFill>
            <a:ln w="0">
              <a:noFill/>
            </a:ln>
          </p:spPr>
          <p:style>
            <a:lnRef idx="0"/>
            <a:fillRef idx="0"/>
            <a:effectRef idx="0"/>
            <a:fontRef idx="minor"/>
          </p:style>
        </p:sp>
        <p:sp>
          <p:nvSpPr>
            <p:cNvPr id="2148" name="Google Shape;2100;p52"/>
            <p:cNvSpPr/>
            <p:nvPr/>
          </p:nvSpPr>
          <p:spPr>
            <a:xfrm flipH="1">
              <a:off x="300600" y="4699800"/>
              <a:ext cx="77040" cy="84240"/>
            </a:xfrm>
            <a:custGeom>
              <a:avLst/>
              <a:gdLst/>
              <a:ahLst/>
              <a:rect l="l" t="t" r="r" b="b"/>
              <a:pathLst>
                <a:path w="1049" h="1144">
                  <a:moveTo>
                    <a:pt x="608" y="1119"/>
                  </a:moveTo>
                  <a:cubicBezTo>
                    <a:pt x="572" y="1119"/>
                    <a:pt x="548" y="1119"/>
                    <a:pt x="524" y="1131"/>
                  </a:cubicBezTo>
                  <a:cubicBezTo>
                    <a:pt x="381" y="1119"/>
                    <a:pt x="262" y="1036"/>
                    <a:pt x="191" y="917"/>
                  </a:cubicBezTo>
                  <a:cubicBezTo>
                    <a:pt x="84" y="762"/>
                    <a:pt x="0" y="595"/>
                    <a:pt x="96" y="417"/>
                  </a:cubicBezTo>
                  <a:cubicBezTo>
                    <a:pt x="310" y="0"/>
                    <a:pt x="715" y="155"/>
                    <a:pt x="893" y="405"/>
                  </a:cubicBezTo>
                  <a:cubicBezTo>
                    <a:pt x="1001" y="512"/>
                    <a:pt x="1048" y="655"/>
                    <a:pt x="1012" y="810"/>
                  </a:cubicBezTo>
                  <a:cubicBezTo>
                    <a:pt x="977" y="1000"/>
                    <a:pt x="798" y="1143"/>
                    <a:pt x="608" y="1119"/>
                  </a:cubicBezTo>
                  <a:close/>
                </a:path>
              </a:pathLst>
            </a:custGeom>
            <a:solidFill>
              <a:schemeClr val="dk2"/>
            </a:solidFill>
            <a:ln w="0">
              <a:noFill/>
            </a:ln>
          </p:spPr>
          <p:style>
            <a:lnRef idx="0"/>
            <a:fillRef idx="0"/>
            <a:effectRef idx="0"/>
            <a:fontRef idx="minor"/>
          </p:style>
        </p:sp>
        <p:sp>
          <p:nvSpPr>
            <p:cNvPr id="2149" name="Google Shape;2101;p52"/>
            <p:cNvSpPr/>
            <p:nvPr/>
          </p:nvSpPr>
          <p:spPr>
            <a:xfrm flipH="1">
              <a:off x="511920" y="4734720"/>
              <a:ext cx="91080" cy="72000"/>
            </a:xfrm>
            <a:custGeom>
              <a:avLst/>
              <a:gdLst/>
              <a:ahLst/>
              <a:rect l="l" t="t" r="r" b="b"/>
              <a:pathLst>
                <a:path w="1239" h="977">
                  <a:moveTo>
                    <a:pt x="1144" y="572"/>
                  </a:moveTo>
                  <a:cubicBezTo>
                    <a:pt x="1144" y="596"/>
                    <a:pt x="1132" y="619"/>
                    <a:pt x="1132" y="655"/>
                  </a:cubicBezTo>
                  <a:cubicBezTo>
                    <a:pt x="1084" y="786"/>
                    <a:pt x="965" y="869"/>
                    <a:pt x="822" y="893"/>
                  </a:cubicBezTo>
                  <a:cubicBezTo>
                    <a:pt x="643" y="953"/>
                    <a:pt x="465" y="977"/>
                    <a:pt x="322" y="822"/>
                  </a:cubicBezTo>
                  <a:cubicBezTo>
                    <a:pt x="1" y="477"/>
                    <a:pt x="286" y="155"/>
                    <a:pt x="572" y="72"/>
                  </a:cubicBezTo>
                  <a:cubicBezTo>
                    <a:pt x="703" y="0"/>
                    <a:pt x="870" y="12"/>
                    <a:pt x="1001" y="84"/>
                  </a:cubicBezTo>
                  <a:cubicBezTo>
                    <a:pt x="1167" y="179"/>
                    <a:pt x="1239" y="393"/>
                    <a:pt x="1144" y="572"/>
                  </a:cubicBezTo>
                  <a:close/>
                </a:path>
              </a:pathLst>
            </a:custGeom>
            <a:solidFill>
              <a:schemeClr val="dk2"/>
            </a:solidFill>
            <a:ln w="0">
              <a:noFill/>
            </a:ln>
          </p:spPr>
          <p:style>
            <a:lnRef idx="0"/>
            <a:fillRef idx="0"/>
            <a:effectRef idx="0"/>
            <a:fontRef idx="minor"/>
          </p:style>
        </p:sp>
        <p:sp>
          <p:nvSpPr>
            <p:cNvPr id="2150" name="Google Shape;2102;p52"/>
            <p:cNvSpPr/>
            <p:nvPr/>
          </p:nvSpPr>
          <p:spPr>
            <a:xfrm flipH="1">
              <a:off x="906840" y="4618800"/>
              <a:ext cx="45360" cy="36720"/>
            </a:xfrm>
            <a:custGeom>
              <a:avLst/>
              <a:gdLst/>
              <a:ahLst/>
              <a:rect l="l" t="t" r="r" b="b"/>
              <a:pathLst>
                <a:path w="620" h="501">
                  <a:moveTo>
                    <a:pt x="584" y="298"/>
                  </a:moveTo>
                  <a:cubicBezTo>
                    <a:pt x="572" y="310"/>
                    <a:pt x="572" y="322"/>
                    <a:pt x="584" y="334"/>
                  </a:cubicBezTo>
                  <a:cubicBezTo>
                    <a:pt x="548" y="394"/>
                    <a:pt x="489" y="441"/>
                    <a:pt x="417" y="453"/>
                  </a:cubicBezTo>
                  <a:cubicBezTo>
                    <a:pt x="334" y="501"/>
                    <a:pt x="239" y="489"/>
                    <a:pt x="167" y="417"/>
                  </a:cubicBezTo>
                  <a:cubicBezTo>
                    <a:pt x="1" y="239"/>
                    <a:pt x="144" y="84"/>
                    <a:pt x="298" y="36"/>
                  </a:cubicBezTo>
                  <a:cubicBezTo>
                    <a:pt x="358" y="1"/>
                    <a:pt x="441" y="1"/>
                    <a:pt x="513" y="48"/>
                  </a:cubicBezTo>
                  <a:cubicBezTo>
                    <a:pt x="596" y="96"/>
                    <a:pt x="620" y="203"/>
                    <a:pt x="584" y="298"/>
                  </a:cubicBezTo>
                  <a:close/>
                </a:path>
              </a:pathLst>
            </a:custGeom>
            <a:solidFill>
              <a:schemeClr val="dk2"/>
            </a:solidFill>
            <a:ln w="0">
              <a:noFill/>
            </a:ln>
          </p:spPr>
          <p:style>
            <a:lnRef idx="0"/>
            <a:fillRef idx="0"/>
            <a:effectRef idx="0"/>
            <a:fontRef idx="minor"/>
          </p:style>
        </p:sp>
        <p:sp>
          <p:nvSpPr>
            <p:cNvPr id="2151" name="Google Shape;2103;p52"/>
            <p:cNvSpPr/>
            <p:nvPr/>
          </p:nvSpPr>
          <p:spPr>
            <a:xfrm flipH="1">
              <a:off x="365040" y="4540320"/>
              <a:ext cx="77040" cy="83160"/>
            </a:xfrm>
            <a:custGeom>
              <a:avLst/>
              <a:gdLst/>
              <a:ahLst/>
              <a:rect l="l" t="t" r="r" b="b"/>
              <a:pathLst>
                <a:path w="1048" h="1132">
                  <a:moveTo>
                    <a:pt x="607" y="1107"/>
                  </a:moveTo>
                  <a:cubicBezTo>
                    <a:pt x="572" y="1107"/>
                    <a:pt x="548" y="1119"/>
                    <a:pt x="524" y="1119"/>
                  </a:cubicBezTo>
                  <a:cubicBezTo>
                    <a:pt x="381" y="1119"/>
                    <a:pt x="262" y="1036"/>
                    <a:pt x="191" y="917"/>
                  </a:cubicBezTo>
                  <a:cubicBezTo>
                    <a:pt x="84" y="762"/>
                    <a:pt x="0" y="595"/>
                    <a:pt x="96" y="405"/>
                  </a:cubicBezTo>
                  <a:cubicBezTo>
                    <a:pt x="310" y="0"/>
                    <a:pt x="715" y="155"/>
                    <a:pt x="893" y="393"/>
                  </a:cubicBezTo>
                  <a:cubicBezTo>
                    <a:pt x="1000" y="500"/>
                    <a:pt x="1048" y="655"/>
                    <a:pt x="1012" y="810"/>
                  </a:cubicBezTo>
                  <a:cubicBezTo>
                    <a:pt x="977" y="1000"/>
                    <a:pt x="798" y="1131"/>
                    <a:pt x="607" y="1107"/>
                  </a:cubicBezTo>
                  <a:close/>
                </a:path>
              </a:pathLst>
            </a:custGeom>
            <a:solidFill>
              <a:schemeClr val="dk2"/>
            </a:solidFill>
            <a:ln w="0">
              <a:noFill/>
            </a:ln>
          </p:spPr>
          <p:style>
            <a:lnRef idx="0"/>
            <a:fillRef idx="0"/>
            <a:effectRef idx="0"/>
            <a:fontRef idx="minor"/>
          </p:style>
        </p:sp>
        <p:sp>
          <p:nvSpPr>
            <p:cNvPr id="2152" name="Google Shape;2104;p52"/>
            <p:cNvSpPr/>
            <p:nvPr/>
          </p:nvSpPr>
          <p:spPr>
            <a:xfrm flipH="1">
              <a:off x="360360" y="4876560"/>
              <a:ext cx="77040" cy="83160"/>
            </a:xfrm>
            <a:custGeom>
              <a:avLst/>
              <a:gdLst/>
              <a:ahLst/>
              <a:rect l="l" t="t" r="r" b="b"/>
              <a:pathLst>
                <a:path w="1049" h="1132">
                  <a:moveTo>
                    <a:pt x="608" y="1108"/>
                  </a:moveTo>
                  <a:cubicBezTo>
                    <a:pt x="584" y="1108"/>
                    <a:pt x="548" y="1119"/>
                    <a:pt x="525" y="1119"/>
                  </a:cubicBezTo>
                  <a:cubicBezTo>
                    <a:pt x="382" y="1119"/>
                    <a:pt x="263" y="1036"/>
                    <a:pt x="191" y="917"/>
                  </a:cubicBezTo>
                  <a:cubicBezTo>
                    <a:pt x="84" y="762"/>
                    <a:pt x="1" y="596"/>
                    <a:pt x="96" y="417"/>
                  </a:cubicBezTo>
                  <a:cubicBezTo>
                    <a:pt x="322" y="0"/>
                    <a:pt x="715" y="155"/>
                    <a:pt x="894" y="405"/>
                  </a:cubicBezTo>
                  <a:cubicBezTo>
                    <a:pt x="1001" y="512"/>
                    <a:pt x="1049" y="655"/>
                    <a:pt x="1025" y="810"/>
                  </a:cubicBezTo>
                  <a:cubicBezTo>
                    <a:pt x="989" y="1000"/>
                    <a:pt x="799" y="1131"/>
                    <a:pt x="608" y="1108"/>
                  </a:cubicBezTo>
                  <a:close/>
                </a:path>
              </a:pathLst>
            </a:custGeom>
            <a:solidFill>
              <a:schemeClr val="dk2"/>
            </a:solidFill>
            <a:ln w="0">
              <a:noFill/>
            </a:ln>
          </p:spPr>
          <p:style>
            <a:lnRef idx="0"/>
            <a:fillRef idx="0"/>
            <a:effectRef idx="0"/>
            <a:fontRef idx="minor"/>
          </p:style>
        </p:sp>
        <p:sp>
          <p:nvSpPr>
            <p:cNvPr id="2153" name="Google Shape;2105;p52"/>
            <p:cNvSpPr/>
            <p:nvPr/>
          </p:nvSpPr>
          <p:spPr>
            <a:xfrm flipH="1">
              <a:off x="126360" y="4799880"/>
              <a:ext cx="77040" cy="84240"/>
            </a:xfrm>
            <a:custGeom>
              <a:avLst/>
              <a:gdLst/>
              <a:ahLst/>
              <a:rect l="l" t="t" r="r" b="b"/>
              <a:pathLst>
                <a:path w="1049" h="1144">
                  <a:moveTo>
                    <a:pt x="608" y="1120"/>
                  </a:moveTo>
                  <a:cubicBezTo>
                    <a:pt x="584" y="1120"/>
                    <a:pt x="560" y="1120"/>
                    <a:pt x="525" y="1131"/>
                  </a:cubicBezTo>
                  <a:cubicBezTo>
                    <a:pt x="394" y="1120"/>
                    <a:pt x="263" y="1036"/>
                    <a:pt x="191" y="917"/>
                  </a:cubicBezTo>
                  <a:cubicBezTo>
                    <a:pt x="84" y="762"/>
                    <a:pt x="1" y="596"/>
                    <a:pt x="96" y="417"/>
                  </a:cubicBezTo>
                  <a:cubicBezTo>
                    <a:pt x="322" y="0"/>
                    <a:pt x="715" y="155"/>
                    <a:pt x="894" y="405"/>
                  </a:cubicBezTo>
                  <a:cubicBezTo>
                    <a:pt x="1001" y="512"/>
                    <a:pt x="1049" y="655"/>
                    <a:pt x="1025" y="810"/>
                  </a:cubicBezTo>
                  <a:cubicBezTo>
                    <a:pt x="989" y="1001"/>
                    <a:pt x="810" y="1143"/>
                    <a:pt x="608" y="1120"/>
                  </a:cubicBezTo>
                  <a:close/>
                </a:path>
              </a:pathLst>
            </a:custGeom>
            <a:solidFill>
              <a:schemeClr val="dk2"/>
            </a:solidFill>
            <a:ln w="0">
              <a:noFill/>
            </a:ln>
          </p:spPr>
          <p:style>
            <a:lnRef idx="0"/>
            <a:fillRef idx="0"/>
            <a:effectRef idx="0"/>
            <a:fontRef idx="minor"/>
          </p:style>
        </p:sp>
        <p:sp>
          <p:nvSpPr>
            <p:cNvPr id="2154" name="Google Shape;2106;p52"/>
            <p:cNvSpPr/>
            <p:nvPr/>
          </p:nvSpPr>
          <p:spPr>
            <a:xfrm flipH="1">
              <a:off x="317520" y="4149720"/>
              <a:ext cx="77040" cy="84240"/>
            </a:xfrm>
            <a:custGeom>
              <a:avLst/>
              <a:gdLst/>
              <a:ahLst/>
              <a:rect l="l" t="t" r="r" b="b"/>
              <a:pathLst>
                <a:path w="1048" h="1144">
                  <a:moveTo>
                    <a:pt x="607" y="1120"/>
                  </a:moveTo>
                  <a:cubicBezTo>
                    <a:pt x="572" y="1120"/>
                    <a:pt x="548" y="1120"/>
                    <a:pt x="524" y="1120"/>
                  </a:cubicBezTo>
                  <a:cubicBezTo>
                    <a:pt x="381" y="1120"/>
                    <a:pt x="262" y="1037"/>
                    <a:pt x="191" y="917"/>
                  </a:cubicBezTo>
                  <a:cubicBezTo>
                    <a:pt x="84" y="775"/>
                    <a:pt x="0" y="596"/>
                    <a:pt x="95" y="417"/>
                  </a:cubicBezTo>
                  <a:cubicBezTo>
                    <a:pt x="310" y="1"/>
                    <a:pt x="715" y="155"/>
                    <a:pt x="893" y="406"/>
                  </a:cubicBezTo>
                  <a:cubicBezTo>
                    <a:pt x="1000" y="513"/>
                    <a:pt x="1048" y="656"/>
                    <a:pt x="1024" y="810"/>
                  </a:cubicBezTo>
                  <a:cubicBezTo>
                    <a:pt x="988" y="1001"/>
                    <a:pt x="798" y="1144"/>
                    <a:pt x="607" y="1120"/>
                  </a:cubicBezTo>
                  <a:close/>
                </a:path>
              </a:pathLst>
            </a:custGeom>
            <a:solidFill>
              <a:schemeClr val="dk2"/>
            </a:solidFill>
            <a:ln w="0">
              <a:noFill/>
            </a:ln>
          </p:spPr>
          <p:style>
            <a:lnRef idx="0"/>
            <a:fillRef idx="0"/>
            <a:effectRef idx="0"/>
            <a:fontRef idx="minor"/>
          </p:style>
        </p:sp>
        <p:sp>
          <p:nvSpPr>
            <p:cNvPr id="2155" name="Google Shape;2107;p52"/>
            <p:cNvSpPr/>
            <p:nvPr/>
          </p:nvSpPr>
          <p:spPr>
            <a:xfrm flipH="1">
              <a:off x="606960" y="4398840"/>
              <a:ext cx="77040" cy="84240"/>
            </a:xfrm>
            <a:custGeom>
              <a:avLst/>
              <a:gdLst/>
              <a:ahLst/>
              <a:rect l="l" t="t" r="r" b="b"/>
              <a:pathLst>
                <a:path w="1048" h="1144">
                  <a:moveTo>
                    <a:pt x="607" y="1119"/>
                  </a:moveTo>
                  <a:cubicBezTo>
                    <a:pt x="583" y="1119"/>
                    <a:pt x="560" y="1131"/>
                    <a:pt x="524" y="1131"/>
                  </a:cubicBezTo>
                  <a:cubicBezTo>
                    <a:pt x="393" y="1119"/>
                    <a:pt x="262" y="1036"/>
                    <a:pt x="191" y="917"/>
                  </a:cubicBezTo>
                  <a:cubicBezTo>
                    <a:pt x="83" y="774"/>
                    <a:pt x="0" y="607"/>
                    <a:pt x="95" y="417"/>
                  </a:cubicBezTo>
                  <a:cubicBezTo>
                    <a:pt x="322" y="0"/>
                    <a:pt x="714" y="155"/>
                    <a:pt x="893" y="405"/>
                  </a:cubicBezTo>
                  <a:cubicBezTo>
                    <a:pt x="1000" y="512"/>
                    <a:pt x="1048" y="667"/>
                    <a:pt x="1024" y="810"/>
                  </a:cubicBezTo>
                  <a:cubicBezTo>
                    <a:pt x="988" y="1012"/>
                    <a:pt x="810" y="1143"/>
                    <a:pt x="607" y="1119"/>
                  </a:cubicBezTo>
                  <a:close/>
                </a:path>
              </a:pathLst>
            </a:custGeom>
            <a:solidFill>
              <a:schemeClr val="dk2"/>
            </a:solidFill>
            <a:ln w="0">
              <a:noFill/>
            </a:ln>
          </p:spPr>
          <p:style>
            <a:lnRef idx="0"/>
            <a:fillRef idx="0"/>
            <a:effectRef idx="0"/>
            <a:fontRef idx="minor"/>
          </p:style>
        </p:sp>
        <p:sp>
          <p:nvSpPr>
            <p:cNvPr id="2156" name="Google Shape;2108;p52"/>
            <p:cNvSpPr/>
            <p:nvPr/>
          </p:nvSpPr>
          <p:spPr>
            <a:xfrm flipH="1">
              <a:off x="346320" y="4512960"/>
              <a:ext cx="90360" cy="72000"/>
            </a:xfrm>
            <a:custGeom>
              <a:avLst/>
              <a:gdLst/>
              <a:ahLst/>
              <a:rect l="l" t="t" r="r" b="b"/>
              <a:pathLst>
                <a:path w="1228" h="978">
                  <a:moveTo>
                    <a:pt x="1144" y="572"/>
                  </a:moveTo>
                  <a:cubicBezTo>
                    <a:pt x="1132" y="596"/>
                    <a:pt x="1144" y="632"/>
                    <a:pt x="1120" y="656"/>
                  </a:cubicBezTo>
                  <a:cubicBezTo>
                    <a:pt x="1072" y="787"/>
                    <a:pt x="965" y="870"/>
                    <a:pt x="822" y="906"/>
                  </a:cubicBezTo>
                  <a:cubicBezTo>
                    <a:pt x="644" y="953"/>
                    <a:pt x="465" y="977"/>
                    <a:pt x="322" y="822"/>
                  </a:cubicBezTo>
                  <a:cubicBezTo>
                    <a:pt x="1" y="477"/>
                    <a:pt x="275" y="156"/>
                    <a:pt x="572" y="72"/>
                  </a:cubicBezTo>
                  <a:cubicBezTo>
                    <a:pt x="703" y="1"/>
                    <a:pt x="858" y="13"/>
                    <a:pt x="989" y="84"/>
                  </a:cubicBezTo>
                  <a:cubicBezTo>
                    <a:pt x="1168" y="180"/>
                    <a:pt x="1227" y="406"/>
                    <a:pt x="1144" y="572"/>
                  </a:cubicBezTo>
                  <a:close/>
                </a:path>
              </a:pathLst>
            </a:custGeom>
            <a:solidFill>
              <a:schemeClr val="dk2"/>
            </a:solidFill>
            <a:ln w="0">
              <a:noFill/>
            </a:ln>
          </p:spPr>
          <p:style>
            <a:lnRef idx="0"/>
            <a:fillRef idx="0"/>
            <a:effectRef idx="0"/>
            <a:fontRef idx="minor"/>
          </p:style>
        </p:sp>
        <p:sp>
          <p:nvSpPr>
            <p:cNvPr id="2157" name="Google Shape;2109;p52"/>
            <p:cNvSpPr/>
            <p:nvPr/>
          </p:nvSpPr>
          <p:spPr>
            <a:xfrm flipH="1">
              <a:off x="181080" y="4959000"/>
              <a:ext cx="91080" cy="72000"/>
            </a:xfrm>
            <a:custGeom>
              <a:avLst/>
              <a:gdLst/>
              <a:ahLst/>
              <a:rect l="l" t="t" r="r" b="b"/>
              <a:pathLst>
                <a:path w="1239" h="977">
                  <a:moveTo>
                    <a:pt x="1143" y="572"/>
                  </a:moveTo>
                  <a:cubicBezTo>
                    <a:pt x="1143" y="596"/>
                    <a:pt x="1131" y="620"/>
                    <a:pt x="1131" y="655"/>
                  </a:cubicBezTo>
                  <a:cubicBezTo>
                    <a:pt x="1084" y="774"/>
                    <a:pt x="965" y="870"/>
                    <a:pt x="822" y="893"/>
                  </a:cubicBezTo>
                  <a:cubicBezTo>
                    <a:pt x="643" y="953"/>
                    <a:pt x="465" y="977"/>
                    <a:pt x="322" y="822"/>
                  </a:cubicBezTo>
                  <a:cubicBezTo>
                    <a:pt x="0" y="477"/>
                    <a:pt x="286" y="155"/>
                    <a:pt x="572" y="72"/>
                  </a:cubicBezTo>
                  <a:cubicBezTo>
                    <a:pt x="703" y="0"/>
                    <a:pt x="869" y="12"/>
                    <a:pt x="1000" y="84"/>
                  </a:cubicBezTo>
                  <a:cubicBezTo>
                    <a:pt x="1167" y="179"/>
                    <a:pt x="1239" y="393"/>
                    <a:pt x="1143" y="572"/>
                  </a:cubicBezTo>
                  <a:close/>
                </a:path>
              </a:pathLst>
            </a:custGeom>
            <a:solidFill>
              <a:schemeClr val="dk2"/>
            </a:solidFill>
            <a:ln w="0">
              <a:noFill/>
            </a:ln>
          </p:spPr>
          <p:style>
            <a:lnRef idx="0"/>
            <a:fillRef idx="0"/>
            <a:effectRef idx="0"/>
            <a:fontRef idx="minor"/>
          </p:style>
        </p:sp>
        <p:sp>
          <p:nvSpPr>
            <p:cNvPr id="2158" name="Google Shape;2110;p52"/>
            <p:cNvSpPr/>
            <p:nvPr/>
          </p:nvSpPr>
          <p:spPr>
            <a:xfrm flipH="1">
              <a:off x="460800" y="4286880"/>
              <a:ext cx="91080" cy="72000"/>
            </a:xfrm>
            <a:custGeom>
              <a:avLst/>
              <a:gdLst/>
              <a:ahLst/>
              <a:rect l="l" t="t" r="r" b="b"/>
              <a:pathLst>
                <a:path w="1239" h="977">
                  <a:moveTo>
                    <a:pt x="1143" y="572"/>
                  </a:moveTo>
                  <a:cubicBezTo>
                    <a:pt x="1143" y="595"/>
                    <a:pt x="1143" y="631"/>
                    <a:pt x="1131" y="655"/>
                  </a:cubicBezTo>
                  <a:cubicBezTo>
                    <a:pt x="1084" y="786"/>
                    <a:pt x="964" y="881"/>
                    <a:pt x="822" y="905"/>
                  </a:cubicBezTo>
                  <a:cubicBezTo>
                    <a:pt x="655" y="953"/>
                    <a:pt x="464" y="976"/>
                    <a:pt x="322" y="822"/>
                  </a:cubicBezTo>
                  <a:cubicBezTo>
                    <a:pt x="0" y="476"/>
                    <a:pt x="286" y="155"/>
                    <a:pt x="572" y="72"/>
                  </a:cubicBezTo>
                  <a:cubicBezTo>
                    <a:pt x="703" y="0"/>
                    <a:pt x="869" y="12"/>
                    <a:pt x="1000" y="83"/>
                  </a:cubicBezTo>
                  <a:cubicBezTo>
                    <a:pt x="1167" y="179"/>
                    <a:pt x="1238" y="393"/>
                    <a:pt x="1143" y="572"/>
                  </a:cubicBezTo>
                  <a:close/>
                </a:path>
              </a:pathLst>
            </a:custGeom>
            <a:solidFill>
              <a:schemeClr val="dk2"/>
            </a:solidFill>
            <a:ln w="0">
              <a:noFill/>
            </a:ln>
          </p:spPr>
          <p:style>
            <a:lnRef idx="0"/>
            <a:fillRef idx="0"/>
            <a:effectRef idx="0"/>
            <a:fontRef idx="minor"/>
          </p:style>
        </p:sp>
        <p:sp>
          <p:nvSpPr>
            <p:cNvPr id="2159" name="Google Shape;2111;p52"/>
            <p:cNvSpPr/>
            <p:nvPr/>
          </p:nvSpPr>
          <p:spPr>
            <a:xfrm flipH="1">
              <a:off x="333360" y="4336200"/>
              <a:ext cx="90360" cy="72000"/>
            </a:xfrm>
            <a:custGeom>
              <a:avLst/>
              <a:gdLst/>
              <a:ahLst/>
              <a:rect l="l" t="t" r="r" b="b"/>
              <a:pathLst>
                <a:path w="1227" h="978">
                  <a:moveTo>
                    <a:pt x="1143" y="572"/>
                  </a:moveTo>
                  <a:cubicBezTo>
                    <a:pt x="1131" y="596"/>
                    <a:pt x="1143" y="620"/>
                    <a:pt x="1131" y="644"/>
                  </a:cubicBezTo>
                  <a:cubicBezTo>
                    <a:pt x="1072" y="775"/>
                    <a:pt x="965" y="870"/>
                    <a:pt x="822" y="894"/>
                  </a:cubicBezTo>
                  <a:cubicBezTo>
                    <a:pt x="643" y="941"/>
                    <a:pt x="465" y="977"/>
                    <a:pt x="322" y="822"/>
                  </a:cubicBezTo>
                  <a:cubicBezTo>
                    <a:pt x="0" y="477"/>
                    <a:pt x="274" y="156"/>
                    <a:pt x="572" y="60"/>
                  </a:cubicBezTo>
                  <a:cubicBezTo>
                    <a:pt x="703" y="1"/>
                    <a:pt x="858" y="1"/>
                    <a:pt x="989" y="72"/>
                  </a:cubicBezTo>
                  <a:cubicBezTo>
                    <a:pt x="1167" y="168"/>
                    <a:pt x="1227" y="394"/>
                    <a:pt x="1143" y="572"/>
                  </a:cubicBezTo>
                  <a:close/>
                </a:path>
              </a:pathLst>
            </a:custGeom>
            <a:solidFill>
              <a:schemeClr val="dk2"/>
            </a:solidFill>
            <a:ln w="0">
              <a:noFill/>
            </a:ln>
          </p:spPr>
          <p:style>
            <a:lnRef idx="0"/>
            <a:fillRef idx="0"/>
            <a:effectRef idx="0"/>
            <a:fontRef idx="minor"/>
          </p:style>
        </p:sp>
        <p:sp>
          <p:nvSpPr>
            <p:cNvPr id="2160" name="Google Shape;2112;p52"/>
            <p:cNvSpPr/>
            <p:nvPr/>
          </p:nvSpPr>
          <p:spPr>
            <a:xfrm flipH="1">
              <a:off x="137880" y="5087520"/>
              <a:ext cx="50760" cy="56160"/>
            </a:xfrm>
            <a:custGeom>
              <a:avLst/>
              <a:gdLst/>
              <a:ahLst/>
              <a:rect l="l" t="t" r="r" b="b"/>
              <a:pathLst>
                <a:path w="691" h="763">
                  <a:moveTo>
                    <a:pt x="393" y="751"/>
                  </a:moveTo>
                  <a:cubicBezTo>
                    <a:pt x="381" y="751"/>
                    <a:pt x="358" y="751"/>
                    <a:pt x="334" y="751"/>
                  </a:cubicBezTo>
                  <a:cubicBezTo>
                    <a:pt x="250" y="751"/>
                    <a:pt x="155" y="691"/>
                    <a:pt x="119" y="620"/>
                  </a:cubicBezTo>
                  <a:cubicBezTo>
                    <a:pt x="24" y="525"/>
                    <a:pt x="0" y="394"/>
                    <a:pt x="48" y="275"/>
                  </a:cubicBezTo>
                  <a:cubicBezTo>
                    <a:pt x="203" y="1"/>
                    <a:pt x="465" y="108"/>
                    <a:pt x="584" y="275"/>
                  </a:cubicBezTo>
                  <a:cubicBezTo>
                    <a:pt x="655" y="346"/>
                    <a:pt x="691" y="453"/>
                    <a:pt x="667" y="548"/>
                  </a:cubicBezTo>
                  <a:cubicBezTo>
                    <a:pt x="643" y="679"/>
                    <a:pt x="524" y="763"/>
                    <a:pt x="393" y="751"/>
                  </a:cubicBezTo>
                  <a:close/>
                </a:path>
              </a:pathLst>
            </a:custGeom>
            <a:solidFill>
              <a:schemeClr val="dk2"/>
            </a:solidFill>
            <a:ln w="0">
              <a:noFill/>
            </a:ln>
          </p:spPr>
          <p:style>
            <a:lnRef idx="0"/>
            <a:fillRef idx="0"/>
            <a:effectRef idx="0"/>
            <a:fontRef idx="minor"/>
          </p:style>
        </p:sp>
        <p:sp>
          <p:nvSpPr>
            <p:cNvPr id="2161" name="Google Shape;2113;p52"/>
            <p:cNvSpPr/>
            <p:nvPr/>
          </p:nvSpPr>
          <p:spPr>
            <a:xfrm flipH="1">
              <a:off x="757440" y="4447800"/>
              <a:ext cx="45360" cy="59400"/>
            </a:xfrm>
            <a:custGeom>
              <a:avLst/>
              <a:gdLst/>
              <a:ahLst/>
              <a:rect l="l" t="t" r="r" b="b"/>
              <a:pathLst>
                <a:path w="620" h="811">
                  <a:moveTo>
                    <a:pt x="453" y="96"/>
                  </a:moveTo>
                  <a:cubicBezTo>
                    <a:pt x="465" y="108"/>
                    <a:pt x="489" y="108"/>
                    <a:pt x="501" y="120"/>
                  </a:cubicBezTo>
                  <a:cubicBezTo>
                    <a:pt x="572" y="180"/>
                    <a:pt x="608" y="275"/>
                    <a:pt x="596" y="370"/>
                  </a:cubicBezTo>
                  <a:cubicBezTo>
                    <a:pt x="620" y="489"/>
                    <a:pt x="560" y="620"/>
                    <a:pt x="453" y="680"/>
                  </a:cubicBezTo>
                  <a:cubicBezTo>
                    <a:pt x="167" y="811"/>
                    <a:pt x="13" y="572"/>
                    <a:pt x="13" y="370"/>
                  </a:cubicBezTo>
                  <a:cubicBezTo>
                    <a:pt x="1"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2162" name="Google Shape;2114;p52"/>
            <p:cNvSpPr/>
            <p:nvPr/>
          </p:nvSpPr>
          <p:spPr>
            <a:xfrm flipH="1">
              <a:off x="548640" y="4526280"/>
              <a:ext cx="45360" cy="59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0"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2163" name="Google Shape;2115;p52"/>
            <p:cNvSpPr/>
            <p:nvPr/>
          </p:nvSpPr>
          <p:spPr>
            <a:xfrm flipH="1">
              <a:off x="713160" y="4602960"/>
              <a:ext cx="45360" cy="59400"/>
            </a:xfrm>
            <a:custGeom>
              <a:avLst/>
              <a:gdLst/>
              <a:ahLst/>
              <a:rect l="l" t="t" r="r" b="b"/>
              <a:pathLst>
                <a:path w="620" h="811">
                  <a:moveTo>
                    <a:pt x="452" y="84"/>
                  </a:moveTo>
                  <a:cubicBezTo>
                    <a:pt x="476" y="96"/>
                    <a:pt x="488" y="108"/>
                    <a:pt x="500" y="108"/>
                  </a:cubicBezTo>
                  <a:cubicBezTo>
                    <a:pt x="572" y="167"/>
                    <a:pt x="607" y="262"/>
                    <a:pt x="595" y="358"/>
                  </a:cubicBezTo>
                  <a:cubicBezTo>
                    <a:pt x="619" y="489"/>
                    <a:pt x="560" y="608"/>
                    <a:pt x="452" y="667"/>
                  </a:cubicBezTo>
                  <a:cubicBezTo>
                    <a:pt x="167" y="810"/>
                    <a:pt x="12" y="560"/>
                    <a:pt x="24" y="358"/>
                  </a:cubicBezTo>
                  <a:cubicBezTo>
                    <a:pt x="0" y="250"/>
                    <a:pt x="36" y="155"/>
                    <a:pt x="107" y="84"/>
                  </a:cubicBezTo>
                  <a:cubicBezTo>
                    <a:pt x="214" y="0"/>
                    <a:pt x="357" y="0"/>
                    <a:pt x="452" y="84"/>
                  </a:cubicBezTo>
                  <a:close/>
                </a:path>
              </a:pathLst>
            </a:custGeom>
            <a:solidFill>
              <a:schemeClr val="dk2"/>
            </a:solidFill>
            <a:ln w="0">
              <a:noFill/>
            </a:ln>
          </p:spPr>
          <p:style>
            <a:lnRef idx="0"/>
            <a:fillRef idx="0"/>
            <a:effectRef idx="0"/>
            <a:fontRef idx="minor"/>
          </p:style>
        </p:sp>
        <p:sp>
          <p:nvSpPr>
            <p:cNvPr id="2164" name="Google Shape;2116;p52"/>
            <p:cNvSpPr/>
            <p:nvPr/>
          </p:nvSpPr>
          <p:spPr>
            <a:xfrm flipH="1">
              <a:off x="747720" y="4165560"/>
              <a:ext cx="89280" cy="122040"/>
            </a:xfrm>
            <a:custGeom>
              <a:avLst/>
              <a:gdLst/>
              <a:ahLst/>
              <a:rect l="l" t="t" r="r" b="b"/>
              <a:pathLst>
                <a:path w="1215" h="1655">
                  <a:moveTo>
                    <a:pt x="893" y="191"/>
                  </a:moveTo>
                  <a:cubicBezTo>
                    <a:pt x="929" y="214"/>
                    <a:pt x="965" y="226"/>
                    <a:pt x="1000" y="238"/>
                  </a:cubicBezTo>
                  <a:cubicBezTo>
                    <a:pt x="1143" y="369"/>
                    <a:pt x="1215" y="560"/>
                    <a:pt x="1191" y="750"/>
                  </a:cubicBezTo>
                  <a:cubicBezTo>
                    <a:pt x="1191" y="1000"/>
                    <a:pt x="1143" y="1250"/>
                    <a:pt x="881" y="1369"/>
                  </a:cubicBezTo>
                  <a:cubicBezTo>
                    <a:pt x="298" y="1655"/>
                    <a:pt x="0" y="1155"/>
                    <a:pt x="0" y="738"/>
                  </a:cubicBezTo>
                  <a:cubicBezTo>
                    <a:pt x="0" y="548"/>
                    <a:pt x="0" y="345"/>
                    <a:pt x="191" y="191"/>
                  </a:cubicBezTo>
                  <a:cubicBezTo>
                    <a:pt x="393" y="0"/>
                    <a:pt x="703" y="0"/>
                    <a:pt x="893" y="191"/>
                  </a:cubicBezTo>
                  <a:close/>
                </a:path>
              </a:pathLst>
            </a:custGeom>
            <a:solidFill>
              <a:schemeClr val="dk2"/>
            </a:solidFill>
            <a:ln w="0">
              <a:noFill/>
            </a:ln>
          </p:spPr>
          <p:style>
            <a:lnRef idx="0"/>
            <a:fillRef idx="0"/>
            <a:effectRef idx="0"/>
            <a:fontRef idx="minor"/>
          </p:style>
        </p:sp>
        <p:sp>
          <p:nvSpPr>
            <p:cNvPr id="2165" name="Google Shape;2117;p52"/>
            <p:cNvSpPr/>
            <p:nvPr/>
          </p:nvSpPr>
          <p:spPr>
            <a:xfrm flipH="1">
              <a:off x="952560" y="4420800"/>
              <a:ext cx="44640" cy="59400"/>
            </a:xfrm>
            <a:custGeom>
              <a:avLst/>
              <a:gdLst/>
              <a:ahLst/>
              <a:rect l="l" t="t" r="r" b="b"/>
              <a:pathLst>
                <a:path w="608" h="811">
                  <a:moveTo>
                    <a:pt x="453" y="84"/>
                  </a:moveTo>
                  <a:cubicBezTo>
                    <a:pt x="465" y="96"/>
                    <a:pt x="477" y="108"/>
                    <a:pt x="500" y="120"/>
                  </a:cubicBezTo>
                  <a:cubicBezTo>
                    <a:pt x="572" y="179"/>
                    <a:pt x="608" y="263"/>
                    <a:pt x="596" y="358"/>
                  </a:cubicBezTo>
                  <a:cubicBezTo>
                    <a:pt x="608" y="489"/>
                    <a:pt x="548" y="608"/>
                    <a:pt x="441" y="668"/>
                  </a:cubicBezTo>
                  <a:cubicBezTo>
                    <a:pt x="155" y="810"/>
                    <a:pt x="12" y="560"/>
                    <a:pt x="12" y="358"/>
                  </a:cubicBezTo>
                  <a:cubicBezTo>
                    <a:pt x="0" y="251"/>
                    <a:pt x="36" y="156"/>
                    <a:pt x="108" y="84"/>
                  </a:cubicBezTo>
                  <a:cubicBezTo>
                    <a:pt x="203" y="1"/>
                    <a:pt x="346" y="1"/>
                    <a:pt x="453" y="84"/>
                  </a:cubicBezTo>
                  <a:close/>
                </a:path>
              </a:pathLst>
            </a:custGeom>
            <a:solidFill>
              <a:schemeClr val="dk2"/>
            </a:solidFill>
            <a:ln w="0">
              <a:noFill/>
            </a:ln>
          </p:spPr>
          <p:style>
            <a:lnRef idx="0"/>
            <a:fillRef idx="0"/>
            <a:effectRef idx="0"/>
            <a:fontRef idx="minor"/>
          </p:style>
        </p:sp>
        <p:sp>
          <p:nvSpPr>
            <p:cNvPr id="2166" name="Google Shape;2118;p52"/>
            <p:cNvSpPr/>
            <p:nvPr/>
          </p:nvSpPr>
          <p:spPr>
            <a:xfrm flipH="1">
              <a:off x="524160" y="4042440"/>
              <a:ext cx="77040" cy="84240"/>
            </a:xfrm>
            <a:custGeom>
              <a:avLst/>
              <a:gdLst/>
              <a:ahLst/>
              <a:rect l="l" t="t" r="r" b="b"/>
              <a:pathLst>
                <a:path w="1048" h="1144">
                  <a:moveTo>
                    <a:pt x="607" y="1119"/>
                  </a:moveTo>
                  <a:cubicBezTo>
                    <a:pt x="584" y="1119"/>
                    <a:pt x="548" y="1131"/>
                    <a:pt x="524" y="1131"/>
                  </a:cubicBezTo>
                  <a:cubicBezTo>
                    <a:pt x="381" y="1119"/>
                    <a:pt x="262" y="1048"/>
                    <a:pt x="191" y="929"/>
                  </a:cubicBezTo>
                  <a:cubicBezTo>
                    <a:pt x="84" y="774"/>
                    <a:pt x="0" y="607"/>
                    <a:pt x="95" y="417"/>
                  </a:cubicBezTo>
                  <a:cubicBezTo>
                    <a:pt x="322" y="0"/>
                    <a:pt x="715" y="167"/>
                    <a:pt x="893" y="405"/>
                  </a:cubicBezTo>
                  <a:cubicBezTo>
                    <a:pt x="1000" y="512"/>
                    <a:pt x="1048" y="667"/>
                    <a:pt x="1024" y="810"/>
                  </a:cubicBezTo>
                  <a:cubicBezTo>
                    <a:pt x="988" y="1012"/>
                    <a:pt x="798" y="1143"/>
                    <a:pt x="607" y="1119"/>
                  </a:cubicBezTo>
                  <a:close/>
                </a:path>
              </a:pathLst>
            </a:custGeom>
            <a:solidFill>
              <a:schemeClr val="dk2"/>
            </a:solidFill>
            <a:ln w="0">
              <a:noFill/>
            </a:ln>
          </p:spPr>
          <p:style>
            <a:lnRef idx="0"/>
            <a:fillRef idx="0"/>
            <a:effectRef idx="0"/>
            <a:fontRef idx="minor"/>
          </p:style>
        </p:sp>
        <p:sp>
          <p:nvSpPr>
            <p:cNvPr id="2167" name="Google Shape;2119;p52"/>
            <p:cNvSpPr/>
            <p:nvPr/>
          </p:nvSpPr>
          <p:spPr>
            <a:xfrm flipH="1">
              <a:off x="983520" y="3841560"/>
              <a:ext cx="45360" cy="59400"/>
            </a:xfrm>
            <a:custGeom>
              <a:avLst/>
              <a:gdLst/>
              <a:ahLst/>
              <a:rect l="l" t="t" r="r" b="b"/>
              <a:pathLst>
                <a:path w="620" h="811">
                  <a:moveTo>
                    <a:pt x="453" y="96"/>
                  </a:moveTo>
                  <a:cubicBezTo>
                    <a:pt x="465" y="96"/>
                    <a:pt x="489" y="108"/>
                    <a:pt x="501" y="120"/>
                  </a:cubicBezTo>
                  <a:cubicBezTo>
                    <a:pt x="572" y="179"/>
                    <a:pt x="608" y="274"/>
                    <a:pt x="596" y="358"/>
                  </a:cubicBezTo>
                  <a:cubicBezTo>
                    <a:pt x="620" y="489"/>
                    <a:pt x="560" y="608"/>
                    <a:pt x="453" y="667"/>
                  </a:cubicBezTo>
                  <a:cubicBezTo>
                    <a:pt x="167" y="810"/>
                    <a:pt x="13" y="560"/>
                    <a:pt x="13" y="358"/>
                  </a:cubicBezTo>
                  <a:cubicBezTo>
                    <a:pt x="1" y="262"/>
                    <a:pt x="37"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2168" name="Google Shape;2120;p52"/>
            <p:cNvSpPr/>
            <p:nvPr/>
          </p:nvSpPr>
          <p:spPr>
            <a:xfrm flipH="1">
              <a:off x="1164600" y="4099680"/>
              <a:ext cx="45360" cy="59400"/>
            </a:xfrm>
            <a:custGeom>
              <a:avLst/>
              <a:gdLst/>
              <a:ahLst/>
              <a:rect l="l" t="t" r="r" b="b"/>
              <a:pathLst>
                <a:path w="620" h="810">
                  <a:moveTo>
                    <a:pt x="464" y="83"/>
                  </a:moveTo>
                  <a:cubicBezTo>
                    <a:pt x="476" y="95"/>
                    <a:pt x="488" y="107"/>
                    <a:pt x="512" y="119"/>
                  </a:cubicBezTo>
                  <a:cubicBezTo>
                    <a:pt x="584" y="179"/>
                    <a:pt x="619" y="262"/>
                    <a:pt x="607" y="357"/>
                  </a:cubicBezTo>
                  <a:cubicBezTo>
                    <a:pt x="619" y="488"/>
                    <a:pt x="560" y="607"/>
                    <a:pt x="453" y="667"/>
                  </a:cubicBezTo>
                  <a:cubicBezTo>
                    <a:pt x="167" y="810"/>
                    <a:pt x="24" y="560"/>
                    <a:pt x="24" y="357"/>
                  </a:cubicBezTo>
                  <a:cubicBezTo>
                    <a:pt x="0" y="250"/>
                    <a:pt x="36" y="155"/>
                    <a:pt x="119" y="83"/>
                  </a:cubicBezTo>
                  <a:cubicBezTo>
                    <a:pt x="214" y="0"/>
                    <a:pt x="357" y="0"/>
                    <a:pt x="464" y="83"/>
                  </a:cubicBezTo>
                  <a:close/>
                </a:path>
              </a:pathLst>
            </a:custGeom>
            <a:solidFill>
              <a:schemeClr val="dk2"/>
            </a:solidFill>
            <a:ln w="0">
              <a:noFill/>
            </a:ln>
          </p:spPr>
          <p:style>
            <a:lnRef idx="0"/>
            <a:fillRef idx="0"/>
            <a:effectRef idx="0"/>
            <a:fontRef idx="minor"/>
          </p:style>
        </p:sp>
        <p:sp>
          <p:nvSpPr>
            <p:cNvPr id="2169" name="Google Shape;2121;p52"/>
            <p:cNvSpPr/>
            <p:nvPr/>
          </p:nvSpPr>
          <p:spPr>
            <a:xfrm flipH="1">
              <a:off x="1299240" y="4303800"/>
              <a:ext cx="45360" cy="59400"/>
            </a:xfrm>
            <a:custGeom>
              <a:avLst/>
              <a:gdLst/>
              <a:ahLst/>
              <a:rect l="l" t="t" r="r" b="b"/>
              <a:pathLst>
                <a:path w="620" h="810">
                  <a:moveTo>
                    <a:pt x="453" y="96"/>
                  </a:moveTo>
                  <a:cubicBezTo>
                    <a:pt x="465" y="96"/>
                    <a:pt x="489" y="107"/>
                    <a:pt x="501" y="119"/>
                  </a:cubicBezTo>
                  <a:cubicBezTo>
                    <a:pt x="572" y="179"/>
                    <a:pt x="608" y="274"/>
                    <a:pt x="596" y="357"/>
                  </a:cubicBezTo>
                  <a:cubicBezTo>
                    <a:pt x="620" y="488"/>
                    <a:pt x="560" y="608"/>
                    <a:pt x="441" y="667"/>
                  </a:cubicBezTo>
                  <a:cubicBezTo>
                    <a:pt x="155" y="810"/>
                    <a:pt x="12" y="560"/>
                    <a:pt x="12" y="357"/>
                  </a:cubicBezTo>
                  <a:cubicBezTo>
                    <a:pt x="0" y="262"/>
                    <a:pt x="36" y="155"/>
                    <a:pt x="108" y="84"/>
                  </a:cubicBezTo>
                  <a:cubicBezTo>
                    <a:pt x="203" y="0"/>
                    <a:pt x="358" y="0"/>
                    <a:pt x="453" y="96"/>
                  </a:cubicBezTo>
                  <a:close/>
                </a:path>
              </a:pathLst>
            </a:custGeom>
            <a:solidFill>
              <a:schemeClr val="dk2"/>
            </a:solidFill>
            <a:ln w="0">
              <a:noFill/>
            </a:ln>
          </p:spPr>
          <p:style>
            <a:lnRef idx="0"/>
            <a:fillRef idx="0"/>
            <a:effectRef idx="0"/>
            <a:fontRef idx="minor"/>
          </p:style>
        </p:sp>
        <p:sp>
          <p:nvSpPr>
            <p:cNvPr id="2170" name="Google Shape;2122;p52"/>
            <p:cNvSpPr/>
            <p:nvPr/>
          </p:nvSpPr>
          <p:spPr>
            <a:xfrm flipH="1">
              <a:off x="-32040" y="4941720"/>
              <a:ext cx="45360" cy="36720"/>
            </a:xfrm>
            <a:custGeom>
              <a:avLst/>
              <a:gdLst/>
              <a:ahLst/>
              <a:rect l="l" t="t" r="r" b="b"/>
              <a:pathLst>
                <a:path w="620" h="501">
                  <a:moveTo>
                    <a:pt x="572" y="298"/>
                  </a:moveTo>
                  <a:cubicBezTo>
                    <a:pt x="572" y="310"/>
                    <a:pt x="572" y="322"/>
                    <a:pt x="572" y="334"/>
                  </a:cubicBezTo>
                  <a:cubicBezTo>
                    <a:pt x="548" y="393"/>
                    <a:pt x="489" y="441"/>
                    <a:pt x="429" y="453"/>
                  </a:cubicBezTo>
                  <a:cubicBezTo>
                    <a:pt x="334" y="500"/>
                    <a:pt x="239" y="488"/>
                    <a:pt x="167" y="417"/>
                  </a:cubicBezTo>
                  <a:cubicBezTo>
                    <a:pt x="1" y="250"/>
                    <a:pt x="143" y="84"/>
                    <a:pt x="298" y="36"/>
                  </a:cubicBezTo>
                  <a:cubicBezTo>
                    <a:pt x="358" y="0"/>
                    <a:pt x="441" y="0"/>
                    <a:pt x="513" y="36"/>
                  </a:cubicBezTo>
                  <a:cubicBezTo>
                    <a:pt x="596" y="96"/>
                    <a:pt x="620" y="203"/>
                    <a:pt x="572" y="298"/>
                  </a:cubicBezTo>
                  <a:close/>
                </a:path>
              </a:pathLst>
            </a:custGeom>
            <a:solidFill>
              <a:schemeClr val="dk2"/>
            </a:solidFill>
            <a:ln w="0">
              <a:noFill/>
            </a:ln>
          </p:spPr>
          <p:style>
            <a:lnRef idx="0"/>
            <a:fillRef idx="0"/>
            <a:effectRef idx="0"/>
            <a:fontRef idx="minor"/>
          </p:style>
        </p:sp>
        <p:sp>
          <p:nvSpPr>
            <p:cNvPr id="2171" name="Google Shape;2123;p52"/>
            <p:cNvSpPr/>
            <p:nvPr/>
          </p:nvSpPr>
          <p:spPr>
            <a:xfrm flipH="1">
              <a:off x="810000" y="4020480"/>
              <a:ext cx="44640" cy="59400"/>
            </a:xfrm>
            <a:custGeom>
              <a:avLst/>
              <a:gdLst/>
              <a:ahLst/>
              <a:rect l="l" t="t" r="r" b="b"/>
              <a:pathLst>
                <a:path w="608" h="811">
                  <a:moveTo>
                    <a:pt x="453" y="96"/>
                  </a:moveTo>
                  <a:cubicBezTo>
                    <a:pt x="465" y="108"/>
                    <a:pt x="488" y="108"/>
                    <a:pt x="500" y="120"/>
                  </a:cubicBezTo>
                  <a:cubicBezTo>
                    <a:pt x="572" y="179"/>
                    <a:pt x="607" y="274"/>
                    <a:pt x="596" y="370"/>
                  </a:cubicBezTo>
                  <a:cubicBezTo>
                    <a:pt x="607" y="489"/>
                    <a:pt x="560" y="620"/>
                    <a:pt x="441" y="679"/>
                  </a:cubicBezTo>
                  <a:cubicBezTo>
                    <a:pt x="155" y="810"/>
                    <a:pt x="12" y="572"/>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2172" name="Google Shape;2124;p52"/>
            <p:cNvSpPr/>
            <p:nvPr/>
          </p:nvSpPr>
          <p:spPr>
            <a:xfrm flipH="1">
              <a:off x="1308240" y="4200840"/>
              <a:ext cx="45360" cy="59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41" y="679"/>
                  </a:cubicBezTo>
                  <a:cubicBezTo>
                    <a:pt x="155" y="810"/>
                    <a:pt x="12" y="572"/>
                    <a:pt x="12" y="357"/>
                  </a:cubicBezTo>
                  <a:cubicBezTo>
                    <a:pt x="0" y="262"/>
                    <a:pt x="36" y="155"/>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2173" name="Google Shape;2125;p52"/>
            <p:cNvSpPr/>
            <p:nvPr/>
          </p:nvSpPr>
          <p:spPr>
            <a:xfrm flipH="1">
              <a:off x="1446120" y="4128480"/>
              <a:ext cx="21600" cy="25200"/>
            </a:xfrm>
            <a:custGeom>
              <a:avLst/>
              <a:gdLst/>
              <a:ahLst/>
              <a:rect l="l" t="t" r="r" b="b"/>
              <a:pathLst>
                <a:path w="299" h="347">
                  <a:moveTo>
                    <a:pt x="167" y="334"/>
                  </a:moveTo>
                  <a:lnTo>
                    <a:pt x="143" y="334"/>
                  </a:lnTo>
                  <a:cubicBezTo>
                    <a:pt x="108" y="334"/>
                    <a:pt x="72" y="311"/>
                    <a:pt x="48" y="275"/>
                  </a:cubicBezTo>
                  <a:cubicBezTo>
                    <a:pt x="12" y="239"/>
                    <a:pt x="1" y="180"/>
                    <a:pt x="24" y="120"/>
                  </a:cubicBezTo>
                  <a:cubicBezTo>
                    <a:pt x="84" y="1"/>
                    <a:pt x="203" y="49"/>
                    <a:pt x="251" y="120"/>
                  </a:cubicBezTo>
                  <a:cubicBezTo>
                    <a:pt x="286" y="156"/>
                    <a:pt x="298" y="203"/>
                    <a:pt x="298" y="251"/>
                  </a:cubicBezTo>
                  <a:cubicBezTo>
                    <a:pt x="286" y="299"/>
                    <a:pt x="227" y="346"/>
                    <a:pt x="167" y="334"/>
                  </a:cubicBezTo>
                  <a:close/>
                </a:path>
              </a:pathLst>
            </a:custGeom>
            <a:solidFill>
              <a:schemeClr val="dk2"/>
            </a:solidFill>
            <a:ln w="0">
              <a:noFill/>
            </a:ln>
          </p:spPr>
          <p:style>
            <a:lnRef idx="0"/>
            <a:fillRef idx="0"/>
            <a:effectRef idx="0"/>
            <a:fontRef idx="minor"/>
          </p:style>
        </p:sp>
        <p:sp>
          <p:nvSpPr>
            <p:cNvPr id="2174" name="Google Shape;2126;p52"/>
            <p:cNvSpPr/>
            <p:nvPr/>
          </p:nvSpPr>
          <p:spPr>
            <a:xfrm flipH="1">
              <a:off x="909360" y="4230720"/>
              <a:ext cx="21600" cy="25200"/>
            </a:xfrm>
            <a:custGeom>
              <a:avLst/>
              <a:gdLst/>
              <a:ahLst/>
              <a:rect l="l" t="t" r="r" b="b"/>
              <a:pathLst>
                <a:path w="299" h="346">
                  <a:moveTo>
                    <a:pt x="167" y="333"/>
                  </a:moveTo>
                  <a:lnTo>
                    <a:pt x="143" y="333"/>
                  </a:lnTo>
                  <a:cubicBezTo>
                    <a:pt x="108" y="333"/>
                    <a:pt x="60" y="310"/>
                    <a:pt x="48" y="274"/>
                  </a:cubicBezTo>
                  <a:cubicBezTo>
                    <a:pt x="0" y="226"/>
                    <a:pt x="0" y="179"/>
                    <a:pt x="12" y="119"/>
                  </a:cubicBezTo>
                  <a:cubicBezTo>
                    <a:pt x="84" y="0"/>
                    <a:pt x="203" y="48"/>
                    <a:pt x="250" y="119"/>
                  </a:cubicBezTo>
                  <a:cubicBezTo>
                    <a:pt x="286" y="155"/>
                    <a:pt x="298" y="202"/>
                    <a:pt x="286" y="238"/>
                  </a:cubicBezTo>
                  <a:cubicBezTo>
                    <a:pt x="286" y="298"/>
                    <a:pt x="227" y="345"/>
                    <a:pt x="167" y="333"/>
                  </a:cubicBezTo>
                  <a:close/>
                </a:path>
              </a:pathLst>
            </a:custGeom>
            <a:solidFill>
              <a:schemeClr val="dk2"/>
            </a:solidFill>
            <a:ln w="0">
              <a:noFill/>
            </a:ln>
          </p:spPr>
          <p:style>
            <a:lnRef idx="0"/>
            <a:fillRef idx="0"/>
            <a:effectRef idx="0"/>
            <a:fontRef idx="minor"/>
          </p:style>
        </p:sp>
        <p:sp>
          <p:nvSpPr>
            <p:cNvPr id="2175" name="Google Shape;2127;p52"/>
            <p:cNvSpPr/>
            <p:nvPr/>
          </p:nvSpPr>
          <p:spPr>
            <a:xfrm flipH="1">
              <a:off x="1112040" y="4347720"/>
              <a:ext cx="22680" cy="25200"/>
            </a:xfrm>
            <a:custGeom>
              <a:avLst/>
              <a:gdLst/>
              <a:ahLst/>
              <a:rect l="l" t="t" r="r" b="b"/>
              <a:pathLst>
                <a:path w="310" h="346">
                  <a:moveTo>
                    <a:pt x="179" y="334"/>
                  </a:moveTo>
                  <a:lnTo>
                    <a:pt x="155" y="334"/>
                  </a:lnTo>
                  <a:cubicBezTo>
                    <a:pt x="107" y="334"/>
                    <a:pt x="72" y="310"/>
                    <a:pt x="60" y="274"/>
                  </a:cubicBezTo>
                  <a:cubicBezTo>
                    <a:pt x="12" y="239"/>
                    <a:pt x="0" y="179"/>
                    <a:pt x="24" y="132"/>
                  </a:cubicBezTo>
                  <a:cubicBezTo>
                    <a:pt x="95" y="1"/>
                    <a:pt x="214" y="48"/>
                    <a:pt x="262" y="132"/>
                  </a:cubicBezTo>
                  <a:cubicBezTo>
                    <a:pt x="298" y="155"/>
                    <a:pt x="310" y="203"/>
                    <a:pt x="298" y="251"/>
                  </a:cubicBezTo>
                  <a:cubicBezTo>
                    <a:pt x="286" y="310"/>
                    <a:pt x="238" y="346"/>
                    <a:pt x="179" y="334"/>
                  </a:cubicBezTo>
                  <a:close/>
                </a:path>
              </a:pathLst>
            </a:custGeom>
            <a:solidFill>
              <a:schemeClr val="dk2"/>
            </a:solidFill>
            <a:ln w="0">
              <a:noFill/>
            </a:ln>
          </p:spPr>
          <p:style>
            <a:lnRef idx="0"/>
            <a:fillRef idx="0"/>
            <a:effectRef idx="0"/>
            <a:fontRef idx="minor"/>
          </p:style>
        </p:sp>
        <p:sp>
          <p:nvSpPr>
            <p:cNvPr id="2176" name="Google Shape;2128;p52"/>
            <p:cNvSpPr/>
            <p:nvPr/>
          </p:nvSpPr>
          <p:spPr>
            <a:xfrm flipH="1">
              <a:off x="502200" y="4948560"/>
              <a:ext cx="22680" cy="25200"/>
            </a:xfrm>
            <a:custGeom>
              <a:avLst/>
              <a:gdLst/>
              <a:ahLst/>
              <a:rect l="l" t="t" r="r" b="b"/>
              <a:pathLst>
                <a:path w="310" h="346">
                  <a:moveTo>
                    <a:pt x="179" y="346"/>
                  </a:moveTo>
                  <a:lnTo>
                    <a:pt x="155" y="346"/>
                  </a:lnTo>
                  <a:cubicBezTo>
                    <a:pt x="107" y="334"/>
                    <a:pt x="72" y="310"/>
                    <a:pt x="48" y="274"/>
                  </a:cubicBezTo>
                  <a:cubicBezTo>
                    <a:pt x="12" y="239"/>
                    <a:pt x="0" y="179"/>
                    <a:pt x="24" y="132"/>
                  </a:cubicBezTo>
                  <a:cubicBezTo>
                    <a:pt x="84" y="1"/>
                    <a:pt x="203" y="48"/>
                    <a:pt x="262" y="132"/>
                  </a:cubicBezTo>
                  <a:cubicBezTo>
                    <a:pt x="286" y="155"/>
                    <a:pt x="310" y="203"/>
                    <a:pt x="298" y="251"/>
                  </a:cubicBezTo>
                  <a:cubicBezTo>
                    <a:pt x="286" y="310"/>
                    <a:pt x="238" y="346"/>
                    <a:pt x="179" y="346"/>
                  </a:cubicBezTo>
                  <a:close/>
                </a:path>
              </a:pathLst>
            </a:custGeom>
            <a:solidFill>
              <a:schemeClr val="dk2"/>
            </a:solidFill>
            <a:ln w="0">
              <a:noFill/>
            </a:ln>
          </p:spPr>
          <p:style>
            <a:lnRef idx="0"/>
            <a:fillRef idx="0"/>
            <a:effectRef idx="0"/>
            <a:fontRef idx="minor"/>
          </p:style>
        </p:sp>
        <p:sp>
          <p:nvSpPr>
            <p:cNvPr id="2177" name="Google Shape;2129;p52"/>
            <p:cNvSpPr/>
            <p:nvPr/>
          </p:nvSpPr>
          <p:spPr>
            <a:xfrm flipH="1">
              <a:off x="33840" y="4229640"/>
              <a:ext cx="89280" cy="122040"/>
            </a:xfrm>
            <a:custGeom>
              <a:avLst/>
              <a:gdLst/>
              <a:ahLst/>
              <a:rect l="l" t="t" r="r" b="b"/>
              <a:pathLst>
                <a:path w="1215" h="1656">
                  <a:moveTo>
                    <a:pt x="893" y="203"/>
                  </a:moveTo>
                  <a:cubicBezTo>
                    <a:pt x="929" y="214"/>
                    <a:pt x="965" y="226"/>
                    <a:pt x="989" y="250"/>
                  </a:cubicBezTo>
                  <a:cubicBezTo>
                    <a:pt x="1143" y="369"/>
                    <a:pt x="1215" y="560"/>
                    <a:pt x="1191" y="750"/>
                  </a:cubicBezTo>
                  <a:cubicBezTo>
                    <a:pt x="1191" y="1000"/>
                    <a:pt x="1143" y="1262"/>
                    <a:pt x="881" y="1381"/>
                  </a:cubicBezTo>
                  <a:cubicBezTo>
                    <a:pt x="298" y="1655"/>
                    <a:pt x="0" y="1155"/>
                    <a:pt x="0" y="738"/>
                  </a:cubicBezTo>
                  <a:cubicBezTo>
                    <a:pt x="0" y="548"/>
                    <a:pt x="0" y="345"/>
                    <a:pt x="191" y="191"/>
                  </a:cubicBezTo>
                  <a:cubicBezTo>
                    <a:pt x="393" y="0"/>
                    <a:pt x="703" y="12"/>
                    <a:pt x="893" y="203"/>
                  </a:cubicBezTo>
                  <a:close/>
                </a:path>
              </a:pathLst>
            </a:custGeom>
            <a:solidFill>
              <a:schemeClr val="dk2"/>
            </a:solidFill>
            <a:ln w="0">
              <a:noFill/>
            </a:ln>
          </p:spPr>
          <p:style>
            <a:lnRef idx="0"/>
            <a:fillRef idx="0"/>
            <a:effectRef idx="0"/>
            <a:fontRef idx="minor"/>
          </p:style>
        </p:sp>
        <p:sp>
          <p:nvSpPr>
            <p:cNvPr id="2178" name="Google Shape;2130;p52"/>
            <p:cNvSpPr/>
            <p:nvPr/>
          </p:nvSpPr>
          <p:spPr>
            <a:xfrm flipH="1">
              <a:off x="64080" y="4115520"/>
              <a:ext cx="45360" cy="59400"/>
            </a:xfrm>
            <a:custGeom>
              <a:avLst/>
              <a:gdLst/>
              <a:ahLst/>
              <a:rect l="l" t="t" r="r" b="b"/>
              <a:pathLst>
                <a:path w="620" h="810">
                  <a:moveTo>
                    <a:pt x="453" y="84"/>
                  </a:moveTo>
                  <a:cubicBezTo>
                    <a:pt x="465" y="96"/>
                    <a:pt x="489" y="108"/>
                    <a:pt x="501" y="119"/>
                  </a:cubicBezTo>
                  <a:cubicBezTo>
                    <a:pt x="572" y="179"/>
                    <a:pt x="608" y="262"/>
                    <a:pt x="596" y="358"/>
                  </a:cubicBezTo>
                  <a:cubicBezTo>
                    <a:pt x="620" y="489"/>
                    <a:pt x="560" y="608"/>
                    <a:pt x="453" y="667"/>
                  </a:cubicBezTo>
                  <a:cubicBezTo>
                    <a:pt x="168" y="810"/>
                    <a:pt x="13" y="560"/>
                    <a:pt x="13" y="358"/>
                  </a:cubicBezTo>
                  <a:cubicBezTo>
                    <a:pt x="1" y="250"/>
                    <a:pt x="37" y="155"/>
                    <a:pt x="108" y="84"/>
                  </a:cubicBezTo>
                  <a:cubicBezTo>
                    <a:pt x="203" y="0"/>
                    <a:pt x="358" y="0"/>
                    <a:pt x="453" y="84"/>
                  </a:cubicBezTo>
                  <a:close/>
                </a:path>
              </a:pathLst>
            </a:custGeom>
            <a:solidFill>
              <a:schemeClr val="dk2"/>
            </a:solidFill>
            <a:ln w="0">
              <a:noFill/>
            </a:ln>
          </p:spPr>
          <p:style>
            <a:lnRef idx="0"/>
            <a:fillRef idx="0"/>
            <a:effectRef idx="0"/>
            <a:fontRef idx="minor"/>
          </p:style>
        </p:sp>
        <p:sp>
          <p:nvSpPr>
            <p:cNvPr id="2179" name="Google Shape;2131;p52"/>
            <p:cNvSpPr/>
            <p:nvPr/>
          </p:nvSpPr>
          <p:spPr>
            <a:xfrm flipH="1">
              <a:off x="235800" y="3957120"/>
              <a:ext cx="22680" cy="25200"/>
            </a:xfrm>
            <a:custGeom>
              <a:avLst/>
              <a:gdLst/>
              <a:ahLst/>
              <a:rect l="l" t="t" r="r" b="b"/>
              <a:pathLst>
                <a:path w="311" h="346">
                  <a:moveTo>
                    <a:pt x="179" y="346"/>
                  </a:moveTo>
                  <a:lnTo>
                    <a:pt x="156" y="346"/>
                  </a:lnTo>
                  <a:cubicBezTo>
                    <a:pt x="108" y="334"/>
                    <a:pt x="72" y="310"/>
                    <a:pt x="60" y="274"/>
                  </a:cubicBezTo>
                  <a:cubicBezTo>
                    <a:pt x="13" y="238"/>
                    <a:pt x="1" y="179"/>
                    <a:pt x="25" y="131"/>
                  </a:cubicBezTo>
                  <a:cubicBezTo>
                    <a:pt x="96" y="0"/>
                    <a:pt x="215" y="48"/>
                    <a:pt x="263" y="131"/>
                  </a:cubicBezTo>
                  <a:cubicBezTo>
                    <a:pt x="298" y="155"/>
                    <a:pt x="310" y="203"/>
                    <a:pt x="298" y="250"/>
                  </a:cubicBezTo>
                  <a:cubicBezTo>
                    <a:pt x="287" y="310"/>
                    <a:pt x="239" y="346"/>
                    <a:pt x="179" y="346"/>
                  </a:cubicBezTo>
                  <a:close/>
                </a:path>
              </a:pathLst>
            </a:custGeom>
            <a:solidFill>
              <a:schemeClr val="dk2"/>
            </a:solidFill>
            <a:ln w="0">
              <a:noFill/>
            </a:ln>
          </p:spPr>
          <p:style>
            <a:lnRef idx="0"/>
            <a:fillRef idx="0"/>
            <a:effectRef idx="0"/>
            <a:fontRef idx="minor"/>
          </p:style>
        </p:sp>
        <p:sp>
          <p:nvSpPr>
            <p:cNvPr id="2180" name="Google Shape;2132;p52"/>
            <p:cNvSpPr/>
            <p:nvPr/>
          </p:nvSpPr>
          <p:spPr>
            <a:xfrm flipH="1">
              <a:off x="374400" y="3845160"/>
              <a:ext cx="45360" cy="59400"/>
            </a:xfrm>
            <a:custGeom>
              <a:avLst/>
              <a:gdLst/>
              <a:ahLst/>
              <a:rect l="l" t="t" r="r" b="b"/>
              <a:pathLst>
                <a:path w="621" h="810">
                  <a:moveTo>
                    <a:pt x="465" y="95"/>
                  </a:moveTo>
                  <a:cubicBezTo>
                    <a:pt x="477" y="107"/>
                    <a:pt x="489" y="119"/>
                    <a:pt x="513" y="119"/>
                  </a:cubicBezTo>
                  <a:cubicBezTo>
                    <a:pt x="584" y="179"/>
                    <a:pt x="620" y="274"/>
                    <a:pt x="608" y="369"/>
                  </a:cubicBezTo>
                  <a:cubicBezTo>
                    <a:pt x="620" y="488"/>
                    <a:pt x="561" y="619"/>
                    <a:pt x="453" y="679"/>
                  </a:cubicBezTo>
                  <a:cubicBezTo>
                    <a:pt x="168" y="810"/>
                    <a:pt x="25" y="572"/>
                    <a:pt x="25" y="369"/>
                  </a:cubicBezTo>
                  <a:cubicBezTo>
                    <a:pt x="1" y="262"/>
                    <a:pt x="37" y="167"/>
                    <a:pt x="120" y="95"/>
                  </a:cubicBezTo>
                  <a:cubicBezTo>
                    <a:pt x="215" y="0"/>
                    <a:pt x="370" y="0"/>
                    <a:pt x="465" y="95"/>
                  </a:cubicBezTo>
                  <a:close/>
                </a:path>
              </a:pathLst>
            </a:custGeom>
            <a:solidFill>
              <a:schemeClr val="dk2"/>
            </a:solidFill>
            <a:ln w="0">
              <a:noFill/>
            </a:ln>
          </p:spPr>
          <p:style>
            <a:lnRef idx="0"/>
            <a:fillRef idx="0"/>
            <a:effectRef idx="0"/>
            <a:fontRef idx="minor"/>
          </p:style>
        </p:sp>
        <p:sp>
          <p:nvSpPr>
            <p:cNvPr id="2181" name="Google Shape;2133;p52"/>
            <p:cNvSpPr/>
            <p:nvPr/>
          </p:nvSpPr>
          <p:spPr>
            <a:xfrm flipH="1">
              <a:off x="692280" y="3839040"/>
              <a:ext cx="21600" cy="25200"/>
            </a:xfrm>
            <a:custGeom>
              <a:avLst/>
              <a:gdLst/>
              <a:ahLst/>
              <a:rect l="l" t="t" r="r" b="b"/>
              <a:pathLst>
                <a:path w="298" h="347">
                  <a:moveTo>
                    <a:pt x="167" y="334"/>
                  </a:moveTo>
                  <a:lnTo>
                    <a:pt x="143" y="334"/>
                  </a:lnTo>
                  <a:cubicBezTo>
                    <a:pt x="107" y="334"/>
                    <a:pt x="72" y="310"/>
                    <a:pt x="48" y="275"/>
                  </a:cubicBezTo>
                  <a:cubicBezTo>
                    <a:pt x="12" y="227"/>
                    <a:pt x="0" y="179"/>
                    <a:pt x="24" y="120"/>
                  </a:cubicBezTo>
                  <a:cubicBezTo>
                    <a:pt x="84" y="1"/>
                    <a:pt x="203" y="48"/>
                    <a:pt x="250" y="120"/>
                  </a:cubicBezTo>
                  <a:cubicBezTo>
                    <a:pt x="286" y="156"/>
                    <a:pt x="298" y="203"/>
                    <a:pt x="298" y="251"/>
                  </a:cubicBezTo>
                  <a:cubicBezTo>
                    <a:pt x="286" y="298"/>
                    <a:pt x="226" y="346"/>
                    <a:pt x="167" y="334"/>
                  </a:cubicBezTo>
                  <a:close/>
                </a:path>
              </a:pathLst>
            </a:custGeom>
            <a:solidFill>
              <a:schemeClr val="dk2"/>
            </a:solidFill>
            <a:ln w="0">
              <a:noFill/>
            </a:ln>
          </p:spPr>
          <p:style>
            <a:lnRef idx="0"/>
            <a:fillRef idx="0"/>
            <a:effectRef idx="0"/>
            <a:fontRef idx="minor"/>
          </p:style>
        </p:sp>
        <p:sp>
          <p:nvSpPr>
            <p:cNvPr id="2182" name="Google Shape;2134;p52"/>
            <p:cNvSpPr/>
            <p:nvPr/>
          </p:nvSpPr>
          <p:spPr>
            <a:xfrm flipH="1">
              <a:off x="368640" y="3651480"/>
              <a:ext cx="22680" cy="24480"/>
            </a:xfrm>
            <a:custGeom>
              <a:avLst/>
              <a:gdLst/>
              <a:ahLst/>
              <a:rect l="l" t="t" r="r" b="b"/>
              <a:pathLst>
                <a:path w="311" h="335">
                  <a:moveTo>
                    <a:pt x="180" y="334"/>
                  </a:moveTo>
                  <a:lnTo>
                    <a:pt x="156" y="334"/>
                  </a:lnTo>
                  <a:cubicBezTo>
                    <a:pt x="108" y="334"/>
                    <a:pt x="72" y="310"/>
                    <a:pt x="60" y="275"/>
                  </a:cubicBezTo>
                  <a:cubicBezTo>
                    <a:pt x="13" y="227"/>
                    <a:pt x="1" y="167"/>
                    <a:pt x="25" y="120"/>
                  </a:cubicBezTo>
                  <a:cubicBezTo>
                    <a:pt x="96" y="1"/>
                    <a:pt x="215" y="48"/>
                    <a:pt x="263" y="120"/>
                  </a:cubicBezTo>
                  <a:cubicBezTo>
                    <a:pt x="299" y="156"/>
                    <a:pt x="310" y="191"/>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2183" name="Google Shape;2135;p52"/>
            <p:cNvSpPr/>
            <p:nvPr/>
          </p:nvSpPr>
          <p:spPr>
            <a:xfrm flipH="1">
              <a:off x="483480" y="3729240"/>
              <a:ext cx="45360" cy="59400"/>
            </a:xfrm>
            <a:custGeom>
              <a:avLst/>
              <a:gdLst/>
              <a:ahLst/>
              <a:rect l="l" t="t" r="r" b="b"/>
              <a:pathLst>
                <a:path w="620" h="811">
                  <a:moveTo>
                    <a:pt x="453" y="96"/>
                  </a:moveTo>
                  <a:cubicBezTo>
                    <a:pt x="465" y="108"/>
                    <a:pt x="489" y="108"/>
                    <a:pt x="501" y="120"/>
                  </a:cubicBezTo>
                  <a:cubicBezTo>
                    <a:pt x="572" y="179"/>
                    <a:pt x="608" y="274"/>
                    <a:pt x="596" y="370"/>
                  </a:cubicBezTo>
                  <a:cubicBezTo>
                    <a:pt x="620" y="489"/>
                    <a:pt x="560" y="608"/>
                    <a:pt x="453" y="679"/>
                  </a:cubicBezTo>
                  <a:cubicBezTo>
                    <a:pt x="167" y="810"/>
                    <a:pt x="12" y="560"/>
                    <a:pt x="12" y="358"/>
                  </a:cubicBezTo>
                  <a:cubicBezTo>
                    <a:pt x="1" y="262"/>
                    <a:pt x="36" y="155"/>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2184" name="Google Shape;2136;p52"/>
            <p:cNvSpPr/>
            <p:nvPr/>
          </p:nvSpPr>
          <p:spPr>
            <a:xfrm flipH="1">
              <a:off x="984240" y="3622680"/>
              <a:ext cx="45360" cy="59400"/>
            </a:xfrm>
            <a:custGeom>
              <a:avLst/>
              <a:gdLst/>
              <a:ahLst/>
              <a:rect l="l" t="t" r="r" b="b"/>
              <a:pathLst>
                <a:path w="620" h="811">
                  <a:moveTo>
                    <a:pt x="453" y="96"/>
                  </a:moveTo>
                  <a:cubicBezTo>
                    <a:pt x="465" y="96"/>
                    <a:pt x="489" y="108"/>
                    <a:pt x="501" y="120"/>
                  </a:cubicBezTo>
                  <a:cubicBezTo>
                    <a:pt x="572" y="179"/>
                    <a:pt x="608" y="275"/>
                    <a:pt x="596" y="358"/>
                  </a:cubicBezTo>
                  <a:cubicBezTo>
                    <a:pt x="620" y="489"/>
                    <a:pt x="560" y="608"/>
                    <a:pt x="453" y="668"/>
                  </a:cubicBezTo>
                  <a:cubicBezTo>
                    <a:pt x="168" y="810"/>
                    <a:pt x="13" y="560"/>
                    <a:pt x="13" y="358"/>
                  </a:cubicBezTo>
                  <a:cubicBezTo>
                    <a:pt x="1" y="263"/>
                    <a:pt x="37" y="156"/>
                    <a:pt x="108" y="84"/>
                  </a:cubicBezTo>
                  <a:cubicBezTo>
                    <a:pt x="203" y="1"/>
                    <a:pt x="358" y="1"/>
                    <a:pt x="453" y="96"/>
                  </a:cubicBezTo>
                  <a:close/>
                </a:path>
              </a:pathLst>
            </a:custGeom>
            <a:solidFill>
              <a:schemeClr val="dk2"/>
            </a:solidFill>
            <a:ln w="0">
              <a:noFill/>
            </a:ln>
          </p:spPr>
          <p:style>
            <a:lnRef idx="0"/>
            <a:fillRef idx="0"/>
            <a:effectRef idx="0"/>
            <a:fontRef idx="minor"/>
          </p:style>
        </p:sp>
        <p:sp>
          <p:nvSpPr>
            <p:cNvPr id="2185" name="Google Shape;2137;p52"/>
            <p:cNvSpPr/>
            <p:nvPr/>
          </p:nvSpPr>
          <p:spPr>
            <a:xfrm flipH="1">
              <a:off x="774720" y="3532680"/>
              <a:ext cx="21600" cy="25200"/>
            </a:xfrm>
            <a:custGeom>
              <a:avLst/>
              <a:gdLst/>
              <a:ahLst/>
              <a:rect l="l" t="t" r="r" b="b"/>
              <a:pathLst>
                <a:path w="298" h="346">
                  <a:moveTo>
                    <a:pt x="179" y="334"/>
                  </a:moveTo>
                  <a:lnTo>
                    <a:pt x="155" y="334"/>
                  </a:lnTo>
                  <a:cubicBezTo>
                    <a:pt x="107" y="334"/>
                    <a:pt x="71" y="310"/>
                    <a:pt x="48" y="274"/>
                  </a:cubicBezTo>
                  <a:cubicBezTo>
                    <a:pt x="12" y="227"/>
                    <a:pt x="0" y="179"/>
                    <a:pt x="24" y="119"/>
                  </a:cubicBezTo>
                  <a:cubicBezTo>
                    <a:pt x="83" y="0"/>
                    <a:pt x="202" y="48"/>
                    <a:pt x="262" y="119"/>
                  </a:cubicBezTo>
                  <a:cubicBezTo>
                    <a:pt x="286" y="155"/>
                    <a:pt x="298" y="203"/>
                    <a:pt x="298" y="250"/>
                  </a:cubicBezTo>
                  <a:cubicBezTo>
                    <a:pt x="286" y="298"/>
                    <a:pt x="226" y="346"/>
                    <a:pt x="179" y="334"/>
                  </a:cubicBezTo>
                  <a:close/>
                </a:path>
              </a:pathLst>
            </a:custGeom>
            <a:solidFill>
              <a:schemeClr val="dk2"/>
            </a:solidFill>
            <a:ln w="0">
              <a:noFill/>
            </a:ln>
          </p:spPr>
          <p:style>
            <a:lnRef idx="0"/>
            <a:fillRef idx="0"/>
            <a:effectRef idx="0"/>
            <a:fontRef idx="minor"/>
          </p:style>
        </p:sp>
        <p:sp>
          <p:nvSpPr>
            <p:cNvPr id="2186" name="Google Shape;2138;p52"/>
            <p:cNvSpPr/>
            <p:nvPr/>
          </p:nvSpPr>
          <p:spPr>
            <a:xfrm flipH="1">
              <a:off x="604080" y="3376440"/>
              <a:ext cx="21600" cy="25200"/>
            </a:xfrm>
            <a:custGeom>
              <a:avLst/>
              <a:gdLst/>
              <a:ahLst/>
              <a:rect l="l" t="t" r="r" b="b"/>
              <a:pathLst>
                <a:path w="299" h="346">
                  <a:moveTo>
                    <a:pt x="168" y="333"/>
                  </a:moveTo>
                  <a:lnTo>
                    <a:pt x="144" y="333"/>
                  </a:lnTo>
                  <a:cubicBezTo>
                    <a:pt x="108" y="333"/>
                    <a:pt x="72" y="310"/>
                    <a:pt x="48" y="274"/>
                  </a:cubicBezTo>
                  <a:cubicBezTo>
                    <a:pt x="13" y="238"/>
                    <a:pt x="1" y="179"/>
                    <a:pt x="25" y="131"/>
                  </a:cubicBezTo>
                  <a:cubicBezTo>
                    <a:pt x="84" y="0"/>
                    <a:pt x="203" y="48"/>
                    <a:pt x="251" y="131"/>
                  </a:cubicBezTo>
                  <a:cubicBezTo>
                    <a:pt x="287" y="155"/>
                    <a:pt x="299" y="203"/>
                    <a:pt x="299" y="250"/>
                  </a:cubicBezTo>
                  <a:cubicBezTo>
                    <a:pt x="287" y="310"/>
                    <a:pt x="227" y="345"/>
                    <a:pt x="168" y="333"/>
                  </a:cubicBezTo>
                  <a:close/>
                </a:path>
              </a:pathLst>
            </a:custGeom>
            <a:solidFill>
              <a:schemeClr val="dk2"/>
            </a:solidFill>
            <a:ln w="0">
              <a:noFill/>
            </a:ln>
          </p:spPr>
          <p:style>
            <a:lnRef idx="0"/>
            <a:fillRef idx="0"/>
            <a:effectRef idx="0"/>
            <a:fontRef idx="minor"/>
          </p:style>
        </p:sp>
        <p:sp>
          <p:nvSpPr>
            <p:cNvPr id="2187" name="Google Shape;2139;p52"/>
            <p:cNvSpPr/>
            <p:nvPr/>
          </p:nvSpPr>
          <p:spPr>
            <a:xfrm flipH="1">
              <a:off x="871560" y="3365640"/>
              <a:ext cx="21600" cy="25200"/>
            </a:xfrm>
            <a:custGeom>
              <a:avLst/>
              <a:gdLst/>
              <a:ahLst/>
              <a:rect l="l" t="t" r="r" b="b"/>
              <a:pathLst>
                <a:path w="298" h="346">
                  <a:moveTo>
                    <a:pt x="179" y="334"/>
                  </a:moveTo>
                  <a:lnTo>
                    <a:pt x="143" y="334"/>
                  </a:lnTo>
                  <a:cubicBezTo>
                    <a:pt x="108" y="334"/>
                    <a:pt x="72" y="310"/>
                    <a:pt x="48" y="274"/>
                  </a:cubicBezTo>
                  <a:cubicBezTo>
                    <a:pt x="12" y="238"/>
                    <a:pt x="0" y="179"/>
                    <a:pt x="24" y="119"/>
                  </a:cubicBezTo>
                  <a:cubicBezTo>
                    <a:pt x="84" y="0"/>
                    <a:pt x="203" y="48"/>
                    <a:pt x="262" y="119"/>
                  </a:cubicBezTo>
                  <a:cubicBezTo>
                    <a:pt x="286" y="155"/>
                    <a:pt x="298" y="203"/>
                    <a:pt x="298" y="250"/>
                  </a:cubicBezTo>
                  <a:cubicBezTo>
                    <a:pt x="286" y="298"/>
                    <a:pt x="227" y="346"/>
                    <a:pt x="179" y="334"/>
                  </a:cubicBezTo>
                  <a:close/>
                </a:path>
              </a:pathLst>
            </a:custGeom>
            <a:solidFill>
              <a:schemeClr val="dk2"/>
            </a:solidFill>
            <a:ln w="0">
              <a:noFill/>
            </a:ln>
          </p:spPr>
          <p:style>
            <a:lnRef idx="0"/>
            <a:fillRef idx="0"/>
            <a:effectRef idx="0"/>
            <a:fontRef idx="minor"/>
          </p:style>
        </p:sp>
        <p:sp>
          <p:nvSpPr>
            <p:cNvPr id="2188" name="Google Shape;2140;p52"/>
            <p:cNvSpPr/>
            <p:nvPr/>
          </p:nvSpPr>
          <p:spPr>
            <a:xfrm flipH="1">
              <a:off x="54360" y="3617280"/>
              <a:ext cx="21600" cy="25200"/>
            </a:xfrm>
            <a:custGeom>
              <a:avLst/>
              <a:gdLst/>
              <a:ahLst/>
              <a:rect l="l" t="t" r="r" b="b"/>
              <a:pathLst>
                <a:path w="298" h="346">
                  <a:moveTo>
                    <a:pt x="167" y="334"/>
                  </a:moveTo>
                  <a:cubicBezTo>
                    <a:pt x="167" y="334"/>
                    <a:pt x="155" y="334"/>
                    <a:pt x="155" y="334"/>
                  </a:cubicBezTo>
                  <a:cubicBezTo>
                    <a:pt x="107" y="334"/>
                    <a:pt x="72" y="310"/>
                    <a:pt x="48" y="274"/>
                  </a:cubicBezTo>
                  <a:cubicBezTo>
                    <a:pt x="12" y="239"/>
                    <a:pt x="0" y="179"/>
                    <a:pt x="24" y="131"/>
                  </a:cubicBezTo>
                  <a:cubicBezTo>
                    <a:pt x="84" y="0"/>
                    <a:pt x="203" y="48"/>
                    <a:pt x="262" y="131"/>
                  </a:cubicBezTo>
                  <a:cubicBezTo>
                    <a:pt x="286" y="155"/>
                    <a:pt x="298" y="203"/>
                    <a:pt x="298" y="250"/>
                  </a:cubicBezTo>
                  <a:cubicBezTo>
                    <a:pt x="286" y="310"/>
                    <a:pt x="226" y="346"/>
                    <a:pt x="167" y="334"/>
                  </a:cubicBezTo>
                  <a:close/>
                </a:path>
              </a:pathLst>
            </a:custGeom>
            <a:solidFill>
              <a:schemeClr val="dk2"/>
            </a:solidFill>
            <a:ln w="0">
              <a:noFill/>
            </a:ln>
          </p:spPr>
          <p:style>
            <a:lnRef idx="0"/>
            <a:fillRef idx="0"/>
            <a:effectRef idx="0"/>
            <a:fontRef idx="minor"/>
          </p:style>
        </p:sp>
        <p:sp>
          <p:nvSpPr>
            <p:cNvPr id="2189" name="Google Shape;2141;p52"/>
            <p:cNvSpPr/>
            <p:nvPr/>
          </p:nvSpPr>
          <p:spPr>
            <a:xfrm flipH="1">
              <a:off x="100080" y="3886560"/>
              <a:ext cx="45360" cy="59400"/>
            </a:xfrm>
            <a:custGeom>
              <a:avLst/>
              <a:gdLst/>
              <a:ahLst/>
              <a:rect l="l" t="t" r="r" b="b"/>
              <a:pathLst>
                <a:path w="620" h="811">
                  <a:moveTo>
                    <a:pt x="465" y="84"/>
                  </a:moveTo>
                  <a:cubicBezTo>
                    <a:pt x="477" y="96"/>
                    <a:pt x="489" y="108"/>
                    <a:pt x="513" y="108"/>
                  </a:cubicBezTo>
                  <a:cubicBezTo>
                    <a:pt x="584" y="179"/>
                    <a:pt x="620" y="263"/>
                    <a:pt x="608" y="358"/>
                  </a:cubicBezTo>
                  <a:cubicBezTo>
                    <a:pt x="620" y="489"/>
                    <a:pt x="560" y="608"/>
                    <a:pt x="453" y="667"/>
                  </a:cubicBezTo>
                  <a:cubicBezTo>
                    <a:pt x="167" y="810"/>
                    <a:pt x="24" y="560"/>
                    <a:pt x="24" y="358"/>
                  </a:cubicBezTo>
                  <a:cubicBezTo>
                    <a:pt x="1" y="251"/>
                    <a:pt x="36" y="156"/>
                    <a:pt x="120" y="84"/>
                  </a:cubicBezTo>
                  <a:cubicBezTo>
                    <a:pt x="215" y="1"/>
                    <a:pt x="358" y="1"/>
                    <a:pt x="465" y="84"/>
                  </a:cubicBezTo>
                  <a:close/>
                </a:path>
              </a:pathLst>
            </a:custGeom>
            <a:solidFill>
              <a:schemeClr val="dk2"/>
            </a:solidFill>
            <a:ln w="0">
              <a:noFill/>
            </a:ln>
          </p:spPr>
          <p:style>
            <a:lnRef idx="0"/>
            <a:fillRef idx="0"/>
            <a:effectRef idx="0"/>
            <a:fontRef idx="minor"/>
          </p:style>
        </p:sp>
        <p:sp>
          <p:nvSpPr>
            <p:cNvPr id="2190" name="Google Shape;2142;p52"/>
            <p:cNvSpPr/>
            <p:nvPr/>
          </p:nvSpPr>
          <p:spPr>
            <a:xfrm flipH="1">
              <a:off x="-231840" y="4343400"/>
              <a:ext cx="45360" cy="59400"/>
            </a:xfrm>
            <a:custGeom>
              <a:avLst/>
              <a:gdLst/>
              <a:ahLst/>
              <a:rect l="l" t="t" r="r" b="b"/>
              <a:pathLst>
                <a:path w="620" h="810">
                  <a:moveTo>
                    <a:pt x="453" y="95"/>
                  </a:moveTo>
                  <a:cubicBezTo>
                    <a:pt x="465" y="95"/>
                    <a:pt x="488" y="107"/>
                    <a:pt x="500" y="119"/>
                  </a:cubicBezTo>
                  <a:cubicBezTo>
                    <a:pt x="572" y="179"/>
                    <a:pt x="608" y="274"/>
                    <a:pt x="596" y="357"/>
                  </a:cubicBezTo>
                  <a:cubicBezTo>
                    <a:pt x="619" y="488"/>
                    <a:pt x="560" y="607"/>
                    <a:pt x="441" y="667"/>
                  </a:cubicBezTo>
                  <a:cubicBezTo>
                    <a:pt x="155" y="810"/>
                    <a:pt x="12" y="560"/>
                    <a:pt x="12" y="357"/>
                  </a:cubicBezTo>
                  <a:cubicBezTo>
                    <a:pt x="0" y="250"/>
                    <a:pt x="36" y="155"/>
                    <a:pt x="107" y="83"/>
                  </a:cubicBezTo>
                  <a:cubicBezTo>
                    <a:pt x="203" y="0"/>
                    <a:pt x="358" y="0"/>
                    <a:pt x="453" y="95"/>
                  </a:cubicBezTo>
                  <a:close/>
                </a:path>
              </a:pathLst>
            </a:custGeom>
            <a:solidFill>
              <a:schemeClr val="dk2"/>
            </a:solidFill>
            <a:ln w="0">
              <a:noFill/>
            </a:ln>
          </p:spPr>
          <p:style>
            <a:lnRef idx="0"/>
            <a:fillRef idx="0"/>
            <a:effectRef idx="0"/>
            <a:fontRef idx="minor"/>
          </p:style>
        </p:sp>
        <p:sp>
          <p:nvSpPr>
            <p:cNvPr id="2191" name="Google Shape;2143;p52"/>
            <p:cNvSpPr/>
            <p:nvPr/>
          </p:nvSpPr>
          <p:spPr>
            <a:xfrm flipH="1">
              <a:off x="-315360" y="4231440"/>
              <a:ext cx="45360" cy="59400"/>
            </a:xfrm>
            <a:custGeom>
              <a:avLst/>
              <a:gdLst/>
              <a:ahLst/>
              <a:rect l="l" t="t" r="r" b="b"/>
              <a:pathLst>
                <a:path w="620" h="811">
                  <a:moveTo>
                    <a:pt x="453" y="96"/>
                  </a:moveTo>
                  <a:cubicBezTo>
                    <a:pt x="465" y="108"/>
                    <a:pt x="489" y="108"/>
                    <a:pt x="500" y="120"/>
                  </a:cubicBezTo>
                  <a:cubicBezTo>
                    <a:pt x="572" y="180"/>
                    <a:pt x="608" y="275"/>
                    <a:pt x="596" y="370"/>
                  </a:cubicBezTo>
                  <a:cubicBezTo>
                    <a:pt x="620" y="489"/>
                    <a:pt x="560" y="620"/>
                    <a:pt x="453" y="680"/>
                  </a:cubicBezTo>
                  <a:cubicBezTo>
                    <a:pt x="167" y="811"/>
                    <a:pt x="12" y="572"/>
                    <a:pt x="12" y="370"/>
                  </a:cubicBezTo>
                  <a:cubicBezTo>
                    <a:pt x="0" y="263"/>
                    <a:pt x="36" y="168"/>
                    <a:pt x="108" y="96"/>
                  </a:cubicBezTo>
                  <a:cubicBezTo>
                    <a:pt x="203" y="1"/>
                    <a:pt x="358" y="1"/>
                    <a:pt x="453" y="96"/>
                  </a:cubicBezTo>
                  <a:close/>
                </a:path>
              </a:pathLst>
            </a:custGeom>
            <a:solidFill>
              <a:schemeClr val="dk2"/>
            </a:solidFill>
            <a:ln w="0">
              <a:noFill/>
            </a:ln>
          </p:spPr>
          <p:style>
            <a:lnRef idx="0"/>
            <a:fillRef idx="0"/>
            <a:effectRef idx="0"/>
            <a:fontRef idx="minor"/>
          </p:style>
        </p:sp>
        <p:sp>
          <p:nvSpPr>
            <p:cNvPr id="2192" name="Google Shape;2144;p52"/>
            <p:cNvSpPr/>
            <p:nvPr/>
          </p:nvSpPr>
          <p:spPr>
            <a:xfrm flipH="1">
              <a:off x="545040" y="3580200"/>
              <a:ext cx="45360" cy="59400"/>
            </a:xfrm>
            <a:custGeom>
              <a:avLst/>
              <a:gdLst/>
              <a:ahLst/>
              <a:rect l="l" t="t" r="r" b="b"/>
              <a:pathLst>
                <a:path w="620" h="810">
                  <a:moveTo>
                    <a:pt x="453" y="96"/>
                  </a:moveTo>
                  <a:cubicBezTo>
                    <a:pt x="464" y="96"/>
                    <a:pt x="476" y="108"/>
                    <a:pt x="500" y="119"/>
                  </a:cubicBezTo>
                  <a:cubicBezTo>
                    <a:pt x="572" y="179"/>
                    <a:pt x="607" y="274"/>
                    <a:pt x="595" y="369"/>
                  </a:cubicBezTo>
                  <a:cubicBezTo>
                    <a:pt x="619" y="489"/>
                    <a:pt x="560" y="608"/>
                    <a:pt x="441" y="679"/>
                  </a:cubicBezTo>
                  <a:cubicBezTo>
                    <a:pt x="155" y="810"/>
                    <a:pt x="12" y="560"/>
                    <a:pt x="12" y="358"/>
                  </a:cubicBezTo>
                  <a:cubicBezTo>
                    <a:pt x="0" y="262"/>
                    <a:pt x="36" y="155"/>
                    <a:pt x="107" y="96"/>
                  </a:cubicBezTo>
                  <a:cubicBezTo>
                    <a:pt x="203" y="0"/>
                    <a:pt x="357" y="0"/>
                    <a:pt x="453" y="96"/>
                  </a:cubicBezTo>
                  <a:close/>
                </a:path>
              </a:pathLst>
            </a:custGeom>
            <a:solidFill>
              <a:schemeClr val="dk2"/>
            </a:solidFill>
            <a:ln w="0">
              <a:noFill/>
            </a:ln>
          </p:spPr>
          <p:style>
            <a:lnRef idx="0"/>
            <a:fillRef idx="0"/>
            <a:effectRef idx="0"/>
            <a:fontRef idx="minor"/>
          </p:style>
        </p:sp>
        <p:sp>
          <p:nvSpPr>
            <p:cNvPr id="2193" name="Google Shape;2145;p52"/>
            <p:cNvSpPr/>
            <p:nvPr/>
          </p:nvSpPr>
          <p:spPr>
            <a:xfrm flipH="1">
              <a:off x="86040" y="3919320"/>
              <a:ext cx="45360" cy="60480"/>
            </a:xfrm>
            <a:custGeom>
              <a:avLst/>
              <a:gdLst/>
              <a:ahLst/>
              <a:rect l="l" t="t" r="r" b="b"/>
              <a:pathLst>
                <a:path w="620" h="822">
                  <a:moveTo>
                    <a:pt x="453" y="96"/>
                  </a:moveTo>
                  <a:cubicBezTo>
                    <a:pt x="465" y="107"/>
                    <a:pt x="488" y="119"/>
                    <a:pt x="500" y="119"/>
                  </a:cubicBezTo>
                  <a:cubicBezTo>
                    <a:pt x="572" y="179"/>
                    <a:pt x="607" y="274"/>
                    <a:pt x="595" y="369"/>
                  </a:cubicBezTo>
                  <a:cubicBezTo>
                    <a:pt x="619" y="500"/>
                    <a:pt x="560" y="619"/>
                    <a:pt x="453" y="679"/>
                  </a:cubicBezTo>
                  <a:cubicBezTo>
                    <a:pt x="167" y="822"/>
                    <a:pt x="12" y="572"/>
                    <a:pt x="12" y="369"/>
                  </a:cubicBezTo>
                  <a:cubicBezTo>
                    <a:pt x="0" y="262"/>
                    <a:pt x="36" y="167"/>
                    <a:pt x="107" y="96"/>
                  </a:cubicBezTo>
                  <a:cubicBezTo>
                    <a:pt x="203" y="0"/>
                    <a:pt x="357" y="12"/>
                    <a:pt x="453" y="96"/>
                  </a:cubicBezTo>
                  <a:close/>
                </a:path>
              </a:pathLst>
            </a:custGeom>
            <a:solidFill>
              <a:schemeClr val="dk2"/>
            </a:solidFill>
            <a:ln w="0">
              <a:noFill/>
            </a:ln>
          </p:spPr>
          <p:style>
            <a:lnRef idx="0"/>
            <a:fillRef idx="0"/>
            <a:effectRef idx="0"/>
            <a:fontRef idx="minor"/>
          </p:style>
        </p:sp>
        <p:sp>
          <p:nvSpPr>
            <p:cNvPr id="2194" name="Google Shape;2146;p52"/>
            <p:cNvSpPr/>
            <p:nvPr/>
          </p:nvSpPr>
          <p:spPr>
            <a:xfrm flipH="1">
              <a:off x="-172800" y="4136400"/>
              <a:ext cx="21600" cy="25200"/>
            </a:xfrm>
            <a:custGeom>
              <a:avLst/>
              <a:gdLst/>
              <a:ahLst/>
              <a:rect l="l" t="t" r="r" b="b"/>
              <a:pathLst>
                <a:path w="298" h="346">
                  <a:moveTo>
                    <a:pt x="167" y="345"/>
                  </a:moveTo>
                  <a:lnTo>
                    <a:pt x="143" y="345"/>
                  </a:lnTo>
                  <a:cubicBezTo>
                    <a:pt x="107" y="333"/>
                    <a:pt x="72" y="310"/>
                    <a:pt x="48" y="274"/>
                  </a:cubicBezTo>
                  <a:cubicBezTo>
                    <a:pt x="12" y="238"/>
                    <a:pt x="0" y="179"/>
                    <a:pt x="12" y="131"/>
                  </a:cubicBezTo>
                  <a:cubicBezTo>
                    <a:pt x="83" y="0"/>
                    <a:pt x="202" y="48"/>
                    <a:pt x="250" y="131"/>
                  </a:cubicBezTo>
                  <a:cubicBezTo>
                    <a:pt x="286" y="155"/>
                    <a:pt x="298" y="203"/>
                    <a:pt x="286" y="250"/>
                  </a:cubicBezTo>
                  <a:cubicBezTo>
                    <a:pt x="286" y="310"/>
                    <a:pt x="226" y="345"/>
                    <a:pt x="167" y="345"/>
                  </a:cubicBezTo>
                  <a:close/>
                </a:path>
              </a:pathLst>
            </a:custGeom>
            <a:solidFill>
              <a:schemeClr val="dk2"/>
            </a:solidFill>
            <a:ln w="0">
              <a:noFill/>
            </a:ln>
          </p:spPr>
          <p:style>
            <a:lnRef idx="0"/>
            <a:fillRef idx="0"/>
            <a:effectRef idx="0"/>
            <a:fontRef idx="minor"/>
          </p:style>
        </p:sp>
        <p:sp>
          <p:nvSpPr>
            <p:cNvPr id="2195" name="Google Shape;2147;p52"/>
            <p:cNvSpPr/>
            <p:nvPr/>
          </p:nvSpPr>
          <p:spPr>
            <a:xfrm flipH="1">
              <a:off x="268200" y="3507480"/>
              <a:ext cx="21600" cy="24480"/>
            </a:xfrm>
            <a:custGeom>
              <a:avLst/>
              <a:gdLst/>
              <a:ahLst/>
              <a:rect l="l" t="t" r="r" b="b"/>
              <a:pathLst>
                <a:path w="298" h="334">
                  <a:moveTo>
                    <a:pt x="179" y="334"/>
                  </a:moveTo>
                  <a:lnTo>
                    <a:pt x="155" y="334"/>
                  </a:lnTo>
                  <a:cubicBezTo>
                    <a:pt x="107" y="322"/>
                    <a:pt x="71" y="298"/>
                    <a:pt x="48" y="274"/>
                  </a:cubicBezTo>
                  <a:cubicBezTo>
                    <a:pt x="12" y="226"/>
                    <a:pt x="0" y="167"/>
                    <a:pt x="24" y="119"/>
                  </a:cubicBezTo>
                  <a:cubicBezTo>
                    <a:pt x="83" y="0"/>
                    <a:pt x="202" y="48"/>
                    <a:pt x="262" y="119"/>
                  </a:cubicBezTo>
                  <a:cubicBezTo>
                    <a:pt x="286" y="155"/>
                    <a:pt x="298" y="191"/>
                    <a:pt x="298" y="238"/>
                  </a:cubicBezTo>
                  <a:cubicBezTo>
                    <a:pt x="286" y="298"/>
                    <a:pt x="226" y="334"/>
                    <a:pt x="179" y="334"/>
                  </a:cubicBezTo>
                  <a:close/>
                </a:path>
              </a:pathLst>
            </a:custGeom>
            <a:solidFill>
              <a:schemeClr val="dk2"/>
            </a:solidFill>
            <a:ln w="0">
              <a:noFill/>
            </a:ln>
          </p:spPr>
          <p:style>
            <a:lnRef idx="0"/>
            <a:fillRef idx="0"/>
            <a:effectRef idx="0"/>
            <a:fontRef idx="minor"/>
          </p:style>
        </p:sp>
        <p:sp>
          <p:nvSpPr>
            <p:cNvPr id="2196" name="Google Shape;2148;p52"/>
            <p:cNvSpPr/>
            <p:nvPr/>
          </p:nvSpPr>
          <p:spPr>
            <a:xfrm flipH="1">
              <a:off x="-123480" y="3808440"/>
              <a:ext cx="45360" cy="59400"/>
            </a:xfrm>
            <a:custGeom>
              <a:avLst/>
              <a:gdLst/>
              <a:ahLst/>
              <a:rect l="l" t="t" r="r" b="b"/>
              <a:pathLst>
                <a:path w="620" h="810">
                  <a:moveTo>
                    <a:pt x="453" y="95"/>
                  </a:moveTo>
                  <a:cubicBezTo>
                    <a:pt x="477" y="107"/>
                    <a:pt x="489" y="107"/>
                    <a:pt x="501" y="119"/>
                  </a:cubicBezTo>
                  <a:cubicBezTo>
                    <a:pt x="572" y="179"/>
                    <a:pt x="620" y="274"/>
                    <a:pt x="608" y="369"/>
                  </a:cubicBezTo>
                  <a:cubicBezTo>
                    <a:pt x="620" y="488"/>
                    <a:pt x="560" y="619"/>
                    <a:pt x="453" y="679"/>
                  </a:cubicBezTo>
                  <a:cubicBezTo>
                    <a:pt x="168" y="810"/>
                    <a:pt x="25" y="572"/>
                    <a:pt x="25" y="369"/>
                  </a:cubicBezTo>
                  <a:cubicBezTo>
                    <a:pt x="1" y="262"/>
                    <a:pt x="37" y="167"/>
                    <a:pt x="120" y="95"/>
                  </a:cubicBezTo>
                  <a:cubicBezTo>
                    <a:pt x="215" y="0"/>
                    <a:pt x="358" y="0"/>
                    <a:pt x="453" y="95"/>
                  </a:cubicBezTo>
                  <a:close/>
                </a:path>
              </a:pathLst>
            </a:custGeom>
            <a:solidFill>
              <a:schemeClr val="dk2"/>
            </a:solidFill>
            <a:ln w="0">
              <a:noFill/>
            </a:ln>
          </p:spPr>
          <p:style>
            <a:lnRef idx="0"/>
            <a:fillRef idx="0"/>
            <a:effectRef idx="0"/>
            <a:fontRef idx="minor"/>
          </p:style>
        </p:sp>
        <p:sp>
          <p:nvSpPr>
            <p:cNvPr id="2197" name="Google Shape;2149;p52"/>
            <p:cNvSpPr/>
            <p:nvPr/>
          </p:nvSpPr>
          <p:spPr>
            <a:xfrm flipH="1">
              <a:off x="-325080" y="3984120"/>
              <a:ext cx="45360" cy="59400"/>
            </a:xfrm>
            <a:custGeom>
              <a:avLst/>
              <a:gdLst/>
              <a:ahLst/>
              <a:rect l="l" t="t" r="r" b="b"/>
              <a:pathLst>
                <a:path w="620" h="810">
                  <a:moveTo>
                    <a:pt x="453" y="96"/>
                  </a:moveTo>
                  <a:cubicBezTo>
                    <a:pt x="465" y="107"/>
                    <a:pt x="489" y="107"/>
                    <a:pt x="500" y="119"/>
                  </a:cubicBezTo>
                  <a:cubicBezTo>
                    <a:pt x="572" y="179"/>
                    <a:pt x="608" y="274"/>
                    <a:pt x="596" y="369"/>
                  </a:cubicBezTo>
                  <a:cubicBezTo>
                    <a:pt x="620" y="488"/>
                    <a:pt x="560" y="619"/>
                    <a:pt x="453" y="679"/>
                  </a:cubicBezTo>
                  <a:cubicBezTo>
                    <a:pt x="167" y="810"/>
                    <a:pt x="12" y="572"/>
                    <a:pt x="12" y="369"/>
                  </a:cubicBezTo>
                  <a:cubicBezTo>
                    <a:pt x="0" y="262"/>
                    <a:pt x="36" y="167"/>
                    <a:pt x="108" y="96"/>
                  </a:cubicBezTo>
                  <a:cubicBezTo>
                    <a:pt x="203" y="0"/>
                    <a:pt x="358" y="0"/>
                    <a:pt x="453" y="96"/>
                  </a:cubicBezTo>
                  <a:close/>
                </a:path>
              </a:pathLst>
            </a:custGeom>
            <a:solidFill>
              <a:schemeClr val="dk2"/>
            </a:solidFill>
            <a:ln w="0">
              <a:noFill/>
            </a:ln>
          </p:spPr>
          <p:style>
            <a:lnRef idx="0"/>
            <a:fillRef idx="0"/>
            <a:effectRef idx="0"/>
            <a:fontRef idx="minor"/>
          </p:style>
        </p:sp>
        <p:sp>
          <p:nvSpPr>
            <p:cNvPr id="2198" name="Google Shape;2150;p52"/>
            <p:cNvSpPr/>
            <p:nvPr/>
          </p:nvSpPr>
          <p:spPr>
            <a:xfrm flipH="1">
              <a:off x="-239760" y="4579920"/>
              <a:ext cx="45360" cy="59400"/>
            </a:xfrm>
            <a:custGeom>
              <a:avLst/>
              <a:gdLst/>
              <a:ahLst/>
              <a:rect l="l" t="t" r="r" b="b"/>
              <a:pathLst>
                <a:path w="620" h="811">
                  <a:moveTo>
                    <a:pt x="453" y="84"/>
                  </a:moveTo>
                  <a:cubicBezTo>
                    <a:pt x="465" y="96"/>
                    <a:pt x="489" y="108"/>
                    <a:pt x="501" y="120"/>
                  </a:cubicBezTo>
                  <a:cubicBezTo>
                    <a:pt x="572" y="179"/>
                    <a:pt x="608" y="275"/>
                    <a:pt x="596" y="358"/>
                  </a:cubicBezTo>
                  <a:cubicBezTo>
                    <a:pt x="620" y="489"/>
                    <a:pt x="560" y="608"/>
                    <a:pt x="453" y="668"/>
                  </a:cubicBezTo>
                  <a:cubicBezTo>
                    <a:pt x="167" y="810"/>
                    <a:pt x="12" y="560"/>
                    <a:pt x="12" y="358"/>
                  </a:cubicBezTo>
                  <a:cubicBezTo>
                    <a:pt x="0" y="251"/>
                    <a:pt x="36" y="156"/>
                    <a:pt x="108" y="84"/>
                  </a:cubicBezTo>
                  <a:cubicBezTo>
                    <a:pt x="203" y="1"/>
                    <a:pt x="358" y="1"/>
                    <a:pt x="453" y="84"/>
                  </a:cubicBezTo>
                  <a:close/>
                </a:path>
              </a:pathLst>
            </a:custGeom>
            <a:solidFill>
              <a:schemeClr val="dk2"/>
            </a:solidFill>
            <a:ln w="0">
              <a:noFill/>
            </a:ln>
          </p:spPr>
          <p:style>
            <a:lnRef idx="0"/>
            <a:fillRef idx="0"/>
            <a:effectRef idx="0"/>
            <a:fontRef idx="minor"/>
          </p:style>
        </p:sp>
        <p:sp>
          <p:nvSpPr>
            <p:cNvPr id="2199" name="Google Shape;2151;p52"/>
            <p:cNvSpPr/>
            <p:nvPr/>
          </p:nvSpPr>
          <p:spPr>
            <a:xfrm flipH="1">
              <a:off x="-34560" y="4442760"/>
              <a:ext cx="45360" cy="59400"/>
            </a:xfrm>
            <a:custGeom>
              <a:avLst/>
              <a:gdLst/>
              <a:ahLst/>
              <a:rect l="l" t="t" r="r" b="b"/>
              <a:pathLst>
                <a:path w="620" h="811">
                  <a:moveTo>
                    <a:pt x="453" y="96"/>
                  </a:moveTo>
                  <a:cubicBezTo>
                    <a:pt x="477" y="108"/>
                    <a:pt x="488" y="108"/>
                    <a:pt x="500" y="120"/>
                  </a:cubicBezTo>
                  <a:cubicBezTo>
                    <a:pt x="572" y="179"/>
                    <a:pt x="608" y="274"/>
                    <a:pt x="596" y="370"/>
                  </a:cubicBezTo>
                  <a:cubicBezTo>
                    <a:pt x="619" y="489"/>
                    <a:pt x="560" y="608"/>
                    <a:pt x="453" y="679"/>
                  </a:cubicBezTo>
                  <a:cubicBezTo>
                    <a:pt x="167" y="810"/>
                    <a:pt x="12" y="560"/>
                    <a:pt x="12" y="358"/>
                  </a:cubicBezTo>
                  <a:cubicBezTo>
                    <a:pt x="0" y="262"/>
                    <a:pt x="36" y="155"/>
                    <a:pt x="107" y="84"/>
                  </a:cubicBezTo>
                  <a:cubicBezTo>
                    <a:pt x="215" y="0"/>
                    <a:pt x="358" y="0"/>
                    <a:pt x="453" y="96"/>
                  </a:cubicBezTo>
                  <a:close/>
                </a:path>
              </a:pathLst>
            </a:custGeom>
            <a:solidFill>
              <a:schemeClr val="dk2"/>
            </a:solidFill>
            <a:ln w="0">
              <a:noFill/>
            </a:ln>
          </p:spPr>
          <p:style>
            <a:lnRef idx="0"/>
            <a:fillRef idx="0"/>
            <a:effectRef idx="0"/>
            <a:fontRef idx="minor"/>
          </p:style>
        </p:sp>
        <p:sp>
          <p:nvSpPr>
            <p:cNvPr id="2200" name="Google Shape;2152;p52"/>
            <p:cNvSpPr/>
            <p:nvPr/>
          </p:nvSpPr>
          <p:spPr>
            <a:xfrm flipH="1">
              <a:off x="175680" y="4501800"/>
              <a:ext cx="89280" cy="120960"/>
            </a:xfrm>
            <a:custGeom>
              <a:avLst/>
              <a:gdLst/>
              <a:ahLst/>
              <a:rect l="l" t="t" r="r" b="b"/>
              <a:pathLst>
                <a:path w="1215" h="1644">
                  <a:moveTo>
                    <a:pt x="893" y="191"/>
                  </a:moveTo>
                  <a:cubicBezTo>
                    <a:pt x="929" y="215"/>
                    <a:pt x="965" y="226"/>
                    <a:pt x="1001" y="238"/>
                  </a:cubicBezTo>
                  <a:cubicBezTo>
                    <a:pt x="1143" y="369"/>
                    <a:pt x="1215" y="560"/>
                    <a:pt x="1191" y="750"/>
                  </a:cubicBezTo>
                  <a:cubicBezTo>
                    <a:pt x="1191" y="1000"/>
                    <a:pt x="1143" y="1250"/>
                    <a:pt x="881" y="1369"/>
                  </a:cubicBezTo>
                  <a:cubicBezTo>
                    <a:pt x="298" y="1643"/>
                    <a:pt x="0" y="1155"/>
                    <a:pt x="0" y="738"/>
                  </a:cubicBezTo>
                  <a:cubicBezTo>
                    <a:pt x="0" y="548"/>
                    <a:pt x="0" y="345"/>
                    <a:pt x="191" y="179"/>
                  </a:cubicBezTo>
                  <a:cubicBezTo>
                    <a:pt x="393" y="0"/>
                    <a:pt x="703" y="0"/>
                    <a:pt x="893" y="191"/>
                  </a:cubicBezTo>
                  <a:close/>
                </a:path>
              </a:pathLst>
            </a:custGeom>
            <a:solidFill>
              <a:schemeClr val="dk2"/>
            </a:solidFill>
            <a:ln w="0">
              <a:noFill/>
            </a:ln>
          </p:spPr>
          <p:style>
            <a:lnRef idx="0"/>
            <a:fillRef idx="0"/>
            <a:effectRef idx="0"/>
            <a:fontRef idx="minor"/>
          </p:style>
        </p:sp>
        <p:sp>
          <p:nvSpPr>
            <p:cNvPr id="2201" name="Google Shape;2153;p52"/>
            <p:cNvSpPr/>
            <p:nvPr/>
          </p:nvSpPr>
          <p:spPr>
            <a:xfrm flipH="1">
              <a:off x="-85680" y="4726080"/>
              <a:ext cx="89640" cy="122040"/>
            </a:xfrm>
            <a:custGeom>
              <a:avLst/>
              <a:gdLst/>
              <a:ahLst/>
              <a:rect l="l" t="t" r="r" b="b"/>
              <a:pathLst>
                <a:path w="1216" h="1656">
                  <a:moveTo>
                    <a:pt x="894" y="191"/>
                  </a:moveTo>
                  <a:cubicBezTo>
                    <a:pt x="917" y="215"/>
                    <a:pt x="965" y="226"/>
                    <a:pt x="989" y="250"/>
                  </a:cubicBezTo>
                  <a:cubicBezTo>
                    <a:pt x="1132" y="369"/>
                    <a:pt x="1215" y="560"/>
                    <a:pt x="1179" y="750"/>
                  </a:cubicBezTo>
                  <a:cubicBezTo>
                    <a:pt x="1179" y="1000"/>
                    <a:pt x="1144" y="1250"/>
                    <a:pt x="882" y="1381"/>
                  </a:cubicBezTo>
                  <a:cubicBezTo>
                    <a:pt x="298" y="1655"/>
                    <a:pt x="1" y="1155"/>
                    <a:pt x="1" y="738"/>
                  </a:cubicBezTo>
                  <a:cubicBezTo>
                    <a:pt x="1" y="548"/>
                    <a:pt x="1" y="346"/>
                    <a:pt x="191" y="191"/>
                  </a:cubicBezTo>
                  <a:cubicBezTo>
                    <a:pt x="394" y="0"/>
                    <a:pt x="703" y="0"/>
                    <a:pt x="894" y="191"/>
                  </a:cubicBezTo>
                  <a:close/>
                </a:path>
              </a:pathLst>
            </a:custGeom>
            <a:solidFill>
              <a:schemeClr val="dk2"/>
            </a:solidFill>
            <a:ln w="0">
              <a:noFill/>
            </a:ln>
          </p:spPr>
          <p:style>
            <a:lnRef idx="0"/>
            <a:fillRef idx="0"/>
            <a:effectRef idx="0"/>
            <a:fontRef idx="minor"/>
          </p:style>
        </p:sp>
        <p:sp>
          <p:nvSpPr>
            <p:cNvPr id="2202" name="Google Shape;2154;p52"/>
            <p:cNvSpPr/>
            <p:nvPr/>
          </p:nvSpPr>
          <p:spPr>
            <a:xfrm flipH="1">
              <a:off x="-540720" y="4191120"/>
              <a:ext cx="21600" cy="24480"/>
            </a:xfrm>
            <a:custGeom>
              <a:avLst/>
              <a:gdLst/>
              <a:ahLst/>
              <a:rect l="l" t="t" r="r" b="b"/>
              <a:pathLst>
                <a:path w="299" h="334">
                  <a:moveTo>
                    <a:pt x="168" y="334"/>
                  </a:moveTo>
                  <a:lnTo>
                    <a:pt x="144" y="334"/>
                  </a:lnTo>
                  <a:cubicBezTo>
                    <a:pt x="108" y="334"/>
                    <a:pt x="72" y="310"/>
                    <a:pt x="49" y="262"/>
                  </a:cubicBezTo>
                  <a:cubicBezTo>
                    <a:pt x="13" y="227"/>
                    <a:pt x="1" y="167"/>
                    <a:pt x="25" y="119"/>
                  </a:cubicBezTo>
                  <a:cubicBezTo>
                    <a:pt x="84" y="0"/>
                    <a:pt x="203" y="48"/>
                    <a:pt x="251" y="119"/>
                  </a:cubicBezTo>
                  <a:cubicBezTo>
                    <a:pt x="287" y="155"/>
                    <a:pt x="299" y="203"/>
                    <a:pt x="299" y="238"/>
                  </a:cubicBezTo>
                  <a:cubicBezTo>
                    <a:pt x="287" y="298"/>
                    <a:pt x="227" y="334"/>
                    <a:pt x="168" y="334"/>
                  </a:cubicBezTo>
                  <a:close/>
                </a:path>
              </a:pathLst>
            </a:custGeom>
            <a:solidFill>
              <a:schemeClr val="dk2"/>
            </a:solidFill>
            <a:ln w="0">
              <a:noFill/>
            </a:ln>
          </p:spPr>
          <p:style>
            <a:lnRef idx="0"/>
            <a:fillRef idx="0"/>
            <a:effectRef idx="0"/>
            <a:fontRef idx="minor"/>
          </p:style>
        </p:sp>
        <p:sp>
          <p:nvSpPr>
            <p:cNvPr id="2203" name="Google Shape;2155;p52"/>
            <p:cNvSpPr/>
            <p:nvPr/>
          </p:nvSpPr>
          <p:spPr>
            <a:xfrm flipH="1">
              <a:off x="-539640" y="4017600"/>
              <a:ext cx="21600" cy="25200"/>
            </a:xfrm>
            <a:custGeom>
              <a:avLst/>
              <a:gdLst/>
              <a:ahLst/>
              <a:rect l="l" t="t" r="r" b="b"/>
              <a:pathLst>
                <a:path w="299" h="347">
                  <a:moveTo>
                    <a:pt x="168" y="334"/>
                  </a:moveTo>
                  <a:lnTo>
                    <a:pt x="144" y="334"/>
                  </a:lnTo>
                  <a:cubicBezTo>
                    <a:pt x="108" y="334"/>
                    <a:pt x="61" y="310"/>
                    <a:pt x="49" y="275"/>
                  </a:cubicBezTo>
                  <a:cubicBezTo>
                    <a:pt x="13" y="239"/>
                    <a:pt x="1" y="179"/>
                    <a:pt x="13" y="132"/>
                  </a:cubicBezTo>
                  <a:cubicBezTo>
                    <a:pt x="84" y="1"/>
                    <a:pt x="203" y="48"/>
                    <a:pt x="251" y="132"/>
                  </a:cubicBezTo>
                  <a:cubicBezTo>
                    <a:pt x="287" y="156"/>
                    <a:pt x="299" y="203"/>
                    <a:pt x="287" y="251"/>
                  </a:cubicBezTo>
                  <a:cubicBezTo>
                    <a:pt x="275" y="310"/>
                    <a:pt x="227" y="346"/>
                    <a:pt x="168" y="334"/>
                  </a:cubicBezTo>
                  <a:close/>
                </a:path>
              </a:pathLst>
            </a:custGeom>
            <a:solidFill>
              <a:schemeClr val="dk2"/>
            </a:solidFill>
            <a:ln w="0">
              <a:noFill/>
            </a:ln>
          </p:spPr>
          <p:style>
            <a:lnRef idx="0"/>
            <a:fillRef idx="0"/>
            <a:effectRef idx="0"/>
            <a:fontRef idx="minor"/>
          </p:style>
        </p:sp>
        <p:sp>
          <p:nvSpPr>
            <p:cNvPr id="2204" name="Google Shape;2156;p52"/>
            <p:cNvSpPr/>
            <p:nvPr/>
          </p:nvSpPr>
          <p:spPr>
            <a:xfrm flipH="1">
              <a:off x="-363600" y="4623840"/>
              <a:ext cx="21600" cy="25200"/>
            </a:xfrm>
            <a:custGeom>
              <a:avLst/>
              <a:gdLst/>
              <a:ahLst/>
              <a:rect l="l" t="t" r="r" b="b"/>
              <a:pathLst>
                <a:path w="299" h="346">
                  <a:moveTo>
                    <a:pt x="167" y="334"/>
                  </a:moveTo>
                  <a:lnTo>
                    <a:pt x="144" y="334"/>
                  </a:lnTo>
                  <a:cubicBezTo>
                    <a:pt x="108" y="334"/>
                    <a:pt x="72" y="310"/>
                    <a:pt x="48" y="274"/>
                  </a:cubicBezTo>
                  <a:cubicBezTo>
                    <a:pt x="13" y="238"/>
                    <a:pt x="1" y="179"/>
                    <a:pt x="25" y="119"/>
                  </a:cubicBezTo>
                  <a:cubicBezTo>
                    <a:pt x="84" y="0"/>
                    <a:pt x="203" y="48"/>
                    <a:pt x="251" y="119"/>
                  </a:cubicBezTo>
                  <a:cubicBezTo>
                    <a:pt x="286" y="155"/>
                    <a:pt x="298" y="203"/>
                    <a:pt x="298" y="250"/>
                  </a:cubicBezTo>
                  <a:cubicBezTo>
                    <a:pt x="286" y="298"/>
                    <a:pt x="227" y="345"/>
                    <a:pt x="167" y="334"/>
                  </a:cubicBezTo>
                  <a:close/>
                </a:path>
              </a:pathLst>
            </a:custGeom>
            <a:solidFill>
              <a:schemeClr val="dk2"/>
            </a:solidFill>
            <a:ln w="0">
              <a:noFill/>
            </a:ln>
          </p:spPr>
          <p:style>
            <a:lnRef idx="0"/>
            <a:fillRef idx="0"/>
            <a:effectRef idx="0"/>
            <a:fontRef idx="minor"/>
          </p:style>
        </p:sp>
        <p:sp>
          <p:nvSpPr>
            <p:cNvPr id="2205" name="Google Shape;2157;p52"/>
            <p:cNvSpPr/>
            <p:nvPr/>
          </p:nvSpPr>
          <p:spPr>
            <a:xfrm flipH="1">
              <a:off x="-118800" y="4639680"/>
              <a:ext cx="22680" cy="24480"/>
            </a:xfrm>
            <a:custGeom>
              <a:avLst/>
              <a:gdLst/>
              <a:ahLst/>
              <a:rect l="l" t="t" r="r" b="b"/>
              <a:pathLst>
                <a:path w="311" h="334">
                  <a:moveTo>
                    <a:pt x="180" y="334"/>
                  </a:moveTo>
                  <a:lnTo>
                    <a:pt x="156" y="334"/>
                  </a:lnTo>
                  <a:cubicBezTo>
                    <a:pt x="108" y="334"/>
                    <a:pt x="72" y="310"/>
                    <a:pt x="49" y="274"/>
                  </a:cubicBezTo>
                  <a:cubicBezTo>
                    <a:pt x="13" y="227"/>
                    <a:pt x="1" y="167"/>
                    <a:pt x="25" y="120"/>
                  </a:cubicBezTo>
                  <a:cubicBezTo>
                    <a:pt x="84" y="0"/>
                    <a:pt x="203" y="48"/>
                    <a:pt x="263" y="120"/>
                  </a:cubicBezTo>
                  <a:cubicBezTo>
                    <a:pt x="299" y="155"/>
                    <a:pt x="311" y="203"/>
                    <a:pt x="299" y="239"/>
                  </a:cubicBezTo>
                  <a:cubicBezTo>
                    <a:pt x="287" y="298"/>
                    <a:pt x="239" y="334"/>
                    <a:pt x="180" y="334"/>
                  </a:cubicBezTo>
                  <a:close/>
                </a:path>
              </a:pathLst>
            </a:custGeom>
            <a:solidFill>
              <a:schemeClr val="dk2"/>
            </a:solidFill>
            <a:ln w="0">
              <a:noFill/>
            </a:ln>
          </p:spPr>
          <p:style>
            <a:lnRef idx="0"/>
            <a:fillRef idx="0"/>
            <a:effectRef idx="0"/>
            <a:fontRef idx="minor"/>
          </p:style>
        </p:sp>
        <p:sp>
          <p:nvSpPr>
            <p:cNvPr id="2206" name="Google Shape;2158;p52"/>
            <p:cNvSpPr/>
            <p:nvPr/>
          </p:nvSpPr>
          <p:spPr>
            <a:xfrm flipH="1">
              <a:off x="-343440" y="4413600"/>
              <a:ext cx="21600" cy="25200"/>
            </a:xfrm>
            <a:custGeom>
              <a:avLst/>
              <a:gdLst/>
              <a:ahLst/>
              <a:rect l="l" t="t" r="r" b="b"/>
              <a:pathLst>
                <a:path w="299" h="346">
                  <a:moveTo>
                    <a:pt x="179" y="334"/>
                  </a:moveTo>
                  <a:lnTo>
                    <a:pt x="144" y="334"/>
                  </a:lnTo>
                  <a:cubicBezTo>
                    <a:pt x="108" y="334"/>
                    <a:pt x="72" y="310"/>
                    <a:pt x="49" y="274"/>
                  </a:cubicBezTo>
                  <a:cubicBezTo>
                    <a:pt x="13" y="227"/>
                    <a:pt x="1" y="179"/>
                    <a:pt x="25" y="120"/>
                  </a:cubicBezTo>
                  <a:cubicBezTo>
                    <a:pt x="84" y="1"/>
                    <a:pt x="203" y="48"/>
                    <a:pt x="263" y="120"/>
                  </a:cubicBezTo>
                  <a:cubicBezTo>
                    <a:pt x="287" y="155"/>
                    <a:pt x="299" y="203"/>
                    <a:pt x="299" y="239"/>
                  </a:cubicBezTo>
                  <a:cubicBezTo>
                    <a:pt x="287" y="298"/>
                    <a:pt x="227" y="346"/>
                    <a:pt x="179" y="334"/>
                  </a:cubicBezTo>
                  <a:close/>
                </a:path>
              </a:pathLst>
            </a:custGeom>
            <a:solidFill>
              <a:schemeClr val="dk2"/>
            </a:solidFill>
            <a:ln w="0">
              <a:noFill/>
            </a:ln>
          </p:spPr>
          <p:style>
            <a:lnRef idx="0"/>
            <a:fillRef idx="0"/>
            <a:effectRef idx="0"/>
            <a:fontRef idx="minor"/>
          </p:style>
        </p:sp>
        <p:sp>
          <p:nvSpPr>
            <p:cNvPr id="2207" name="Google Shape;2159;p52"/>
            <p:cNvSpPr/>
            <p:nvPr/>
          </p:nvSpPr>
          <p:spPr>
            <a:xfrm flipH="1">
              <a:off x="351000" y="5102640"/>
              <a:ext cx="57960" cy="50760"/>
            </a:xfrm>
            <a:custGeom>
              <a:avLst/>
              <a:gdLst/>
              <a:ahLst/>
              <a:rect l="l" t="t" r="r" b="b"/>
              <a:pathLst>
                <a:path w="787" h="691">
                  <a:moveTo>
                    <a:pt x="25" y="381"/>
                  </a:moveTo>
                  <a:lnTo>
                    <a:pt x="25" y="334"/>
                  </a:lnTo>
                  <a:cubicBezTo>
                    <a:pt x="37" y="238"/>
                    <a:pt x="84" y="155"/>
                    <a:pt x="167" y="107"/>
                  </a:cubicBezTo>
                  <a:cubicBezTo>
                    <a:pt x="263" y="24"/>
                    <a:pt x="406" y="0"/>
                    <a:pt x="513" y="60"/>
                  </a:cubicBezTo>
                  <a:cubicBezTo>
                    <a:pt x="787" y="214"/>
                    <a:pt x="668" y="476"/>
                    <a:pt x="501" y="595"/>
                  </a:cubicBezTo>
                  <a:cubicBezTo>
                    <a:pt x="429" y="667"/>
                    <a:pt x="322" y="691"/>
                    <a:pt x="227" y="667"/>
                  </a:cubicBezTo>
                  <a:cubicBezTo>
                    <a:pt x="96" y="643"/>
                    <a:pt x="1" y="524"/>
                    <a:pt x="25" y="381"/>
                  </a:cubicBezTo>
                  <a:close/>
                </a:path>
              </a:pathLst>
            </a:custGeom>
            <a:solidFill>
              <a:schemeClr val="dk2"/>
            </a:solidFill>
            <a:ln w="0">
              <a:noFill/>
            </a:ln>
          </p:spPr>
          <p:style>
            <a:lnRef idx="0"/>
            <a:fillRef idx="0"/>
            <a:effectRef idx="0"/>
            <a:fontRef idx="minor"/>
          </p:style>
        </p:sp>
        <p:sp>
          <p:nvSpPr>
            <p:cNvPr id="2208" name="Google Shape;2160;p52"/>
            <p:cNvSpPr/>
            <p:nvPr/>
          </p:nvSpPr>
          <p:spPr>
            <a:xfrm flipH="1">
              <a:off x="559440" y="4874760"/>
              <a:ext cx="21600" cy="24480"/>
            </a:xfrm>
            <a:custGeom>
              <a:avLst/>
              <a:gdLst/>
              <a:ahLst/>
              <a:rect l="l" t="t" r="r" b="b"/>
              <a:pathLst>
                <a:path w="298" h="334">
                  <a:moveTo>
                    <a:pt x="262" y="72"/>
                  </a:moveTo>
                  <a:cubicBezTo>
                    <a:pt x="262" y="84"/>
                    <a:pt x="274" y="84"/>
                    <a:pt x="274" y="96"/>
                  </a:cubicBezTo>
                  <a:cubicBezTo>
                    <a:pt x="298" y="131"/>
                    <a:pt x="298" y="167"/>
                    <a:pt x="274" y="203"/>
                  </a:cubicBezTo>
                  <a:cubicBezTo>
                    <a:pt x="262" y="262"/>
                    <a:pt x="226" y="310"/>
                    <a:pt x="167" y="322"/>
                  </a:cubicBezTo>
                  <a:cubicBezTo>
                    <a:pt x="24" y="334"/>
                    <a:pt x="0" y="215"/>
                    <a:pt x="24" y="119"/>
                  </a:cubicBezTo>
                  <a:cubicBezTo>
                    <a:pt x="36" y="84"/>
                    <a:pt x="72" y="36"/>
                    <a:pt x="107" y="24"/>
                  </a:cubicBezTo>
                  <a:cubicBezTo>
                    <a:pt x="167" y="0"/>
                    <a:pt x="226" y="12"/>
                    <a:pt x="262" y="72"/>
                  </a:cubicBezTo>
                  <a:close/>
                </a:path>
              </a:pathLst>
            </a:custGeom>
            <a:solidFill>
              <a:schemeClr val="dk2"/>
            </a:solidFill>
            <a:ln w="0">
              <a:noFill/>
            </a:ln>
          </p:spPr>
          <p:style>
            <a:lnRef idx="0"/>
            <a:fillRef idx="0"/>
            <a:effectRef idx="0"/>
            <a:fontRef idx="minor"/>
          </p:style>
        </p:sp>
        <p:sp>
          <p:nvSpPr>
            <p:cNvPr id="2209" name="Google Shape;2161;p52"/>
            <p:cNvSpPr/>
            <p:nvPr/>
          </p:nvSpPr>
          <p:spPr>
            <a:xfrm flipH="1">
              <a:off x="897120" y="4715280"/>
              <a:ext cx="20880" cy="24480"/>
            </a:xfrm>
            <a:custGeom>
              <a:avLst/>
              <a:gdLst/>
              <a:ahLst/>
              <a:rect l="l" t="t" r="r" b="b"/>
              <a:pathLst>
                <a:path w="287" h="334">
                  <a:moveTo>
                    <a:pt x="251" y="72"/>
                  </a:moveTo>
                  <a:cubicBezTo>
                    <a:pt x="263" y="84"/>
                    <a:pt x="263" y="84"/>
                    <a:pt x="275" y="96"/>
                  </a:cubicBezTo>
                  <a:cubicBezTo>
                    <a:pt x="287" y="131"/>
                    <a:pt x="287" y="167"/>
                    <a:pt x="275" y="215"/>
                  </a:cubicBezTo>
                  <a:cubicBezTo>
                    <a:pt x="251" y="262"/>
                    <a:pt x="227" y="310"/>
                    <a:pt x="168" y="322"/>
                  </a:cubicBezTo>
                  <a:cubicBezTo>
                    <a:pt x="25" y="334"/>
                    <a:pt x="1" y="215"/>
                    <a:pt x="25" y="119"/>
                  </a:cubicBezTo>
                  <a:cubicBezTo>
                    <a:pt x="37" y="84"/>
                    <a:pt x="61" y="48"/>
                    <a:pt x="108" y="24"/>
                  </a:cubicBezTo>
                  <a:cubicBezTo>
                    <a:pt x="156" y="0"/>
                    <a:pt x="227" y="24"/>
                    <a:pt x="251" y="72"/>
                  </a:cubicBezTo>
                  <a:close/>
                </a:path>
              </a:pathLst>
            </a:custGeom>
            <a:solidFill>
              <a:schemeClr val="dk2"/>
            </a:solidFill>
            <a:ln w="0">
              <a:noFill/>
            </a:ln>
          </p:spPr>
          <p:style>
            <a:lnRef idx="0"/>
            <a:fillRef idx="0"/>
            <a:effectRef idx="0"/>
            <a:fontRef idx="minor"/>
          </p:style>
        </p:sp>
        <p:sp>
          <p:nvSpPr>
            <p:cNvPr id="2210" name="Google Shape;2162;p52"/>
            <p:cNvSpPr/>
            <p:nvPr/>
          </p:nvSpPr>
          <p:spPr>
            <a:xfrm flipH="1">
              <a:off x="726480" y="4754880"/>
              <a:ext cx="57960" cy="50760"/>
            </a:xfrm>
            <a:custGeom>
              <a:avLst/>
              <a:gdLst/>
              <a:ahLst/>
              <a:rect l="l" t="t" r="r" b="b"/>
              <a:pathLst>
                <a:path w="787" h="691">
                  <a:moveTo>
                    <a:pt x="13" y="381"/>
                  </a:moveTo>
                  <a:lnTo>
                    <a:pt x="13" y="334"/>
                  </a:lnTo>
                  <a:cubicBezTo>
                    <a:pt x="25" y="238"/>
                    <a:pt x="84" y="155"/>
                    <a:pt x="168" y="107"/>
                  </a:cubicBezTo>
                  <a:cubicBezTo>
                    <a:pt x="263" y="24"/>
                    <a:pt x="394" y="0"/>
                    <a:pt x="513" y="60"/>
                  </a:cubicBezTo>
                  <a:cubicBezTo>
                    <a:pt x="787" y="214"/>
                    <a:pt x="656" y="476"/>
                    <a:pt x="489" y="595"/>
                  </a:cubicBezTo>
                  <a:cubicBezTo>
                    <a:pt x="418" y="667"/>
                    <a:pt x="322" y="691"/>
                    <a:pt x="215" y="667"/>
                  </a:cubicBezTo>
                  <a:cubicBezTo>
                    <a:pt x="84" y="643"/>
                    <a:pt x="1" y="512"/>
                    <a:pt x="13" y="381"/>
                  </a:cubicBezTo>
                  <a:close/>
                </a:path>
              </a:pathLst>
            </a:custGeom>
            <a:solidFill>
              <a:schemeClr val="dk2"/>
            </a:solidFill>
            <a:ln w="0">
              <a:noFill/>
            </a:ln>
          </p:spPr>
          <p:style>
            <a:lnRef idx="0"/>
            <a:fillRef idx="0"/>
            <a:effectRef idx="0"/>
            <a:fontRef idx="minor"/>
          </p:style>
        </p:sp>
        <p:sp>
          <p:nvSpPr>
            <p:cNvPr id="2211" name="Google Shape;2163;p52"/>
            <p:cNvSpPr/>
            <p:nvPr/>
          </p:nvSpPr>
          <p:spPr>
            <a:xfrm flipH="1">
              <a:off x="530280" y="5228280"/>
              <a:ext cx="57960" cy="50040"/>
            </a:xfrm>
            <a:custGeom>
              <a:avLst/>
              <a:gdLst/>
              <a:ahLst/>
              <a:rect l="l" t="t" r="r" b="b"/>
              <a:pathLst>
                <a:path w="787" h="680">
                  <a:moveTo>
                    <a:pt x="25" y="382"/>
                  </a:moveTo>
                  <a:lnTo>
                    <a:pt x="25" y="322"/>
                  </a:lnTo>
                  <a:cubicBezTo>
                    <a:pt x="25" y="227"/>
                    <a:pt x="84" y="144"/>
                    <a:pt x="168" y="108"/>
                  </a:cubicBezTo>
                  <a:cubicBezTo>
                    <a:pt x="263" y="13"/>
                    <a:pt x="394" y="1"/>
                    <a:pt x="513" y="48"/>
                  </a:cubicBezTo>
                  <a:cubicBezTo>
                    <a:pt x="787" y="215"/>
                    <a:pt x="656" y="477"/>
                    <a:pt x="501" y="584"/>
                  </a:cubicBezTo>
                  <a:cubicBezTo>
                    <a:pt x="418" y="656"/>
                    <a:pt x="322" y="679"/>
                    <a:pt x="215" y="667"/>
                  </a:cubicBezTo>
                  <a:cubicBezTo>
                    <a:pt x="84" y="644"/>
                    <a:pt x="1" y="513"/>
                    <a:pt x="25" y="382"/>
                  </a:cubicBezTo>
                  <a:close/>
                </a:path>
              </a:pathLst>
            </a:custGeom>
            <a:solidFill>
              <a:schemeClr val="dk2"/>
            </a:solidFill>
            <a:ln w="0">
              <a:noFill/>
            </a:ln>
          </p:spPr>
          <p:style>
            <a:lnRef idx="0"/>
            <a:fillRef idx="0"/>
            <a:effectRef idx="0"/>
            <a:fontRef idx="minor"/>
          </p:style>
        </p:sp>
        <p:sp>
          <p:nvSpPr>
            <p:cNvPr id="2212" name="Google Shape;2164;p52"/>
            <p:cNvSpPr/>
            <p:nvPr/>
          </p:nvSpPr>
          <p:spPr>
            <a:xfrm flipH="1">
              <a:off x="765360" y="5115600"/>
              <a:ext cx="20880" cy="25200"/>
            </a:xfrm>
            <a:custGeom>
              <a:avLst/>
              <a:gdLst/>
              <a:ahLst/>
              <a:rect l="l" t="t" r="r" b="b"/>
              <a:pathLst>
                <a:path w="287" h="347">
                  <a:moveTo>
                    <a:pt x="251" y="84"/>
                  </a:moveTo>
                  <a:cubicBezTo>
                    <a:pt x="251" y="84"/>
                    <a:pt x="263" y="96"/>
                    <a:pt x="275" y="96"/>
                  </a:cubicBezTo>
                  <a:cubicBezTo>
                    <a:pt x="287" y="132"/>
                    <a:pt x="287" y="179"/>
                    <a:pt x="275" y="215"/>
                  </a:cubicBezTo>
                  <a:cubicBezTo>
                    <a:pt x="251" y="263"/>
                    <a:pt x="227" y="310"/>
                    <a:pt x="168" y="322"/>
                  </a:cubicBezTo>
                  <a:cubicBezTo>
                    <a:pt x="25" y="346"/>
                    <a:pt x="1" y="215"/>
                    <a:pt x="25" y="132"/>
                  </a:cubicBezTo>
                  <a:cubicBezTo>
                    <a:pt x="37" y="84"/>
                    <a:pt x="60" y="48"/>
                    <a:pt x="108" y="25"/>
                  </a:cubicBezTo>
                  <a:cubicBezTo>
                    <a:pt x="156" y="1"/>
                    <a:pt x="227" y="25"/>
                    <a:pt x="251" y="84"/>
                  </a:cubicBezTo>
                  <a:close/>
                </a:path>
              </a:pathLst>
            </a:custGeom>
            <a:solidFill>
              <a:schemeClr val="dk2"/>
            </a:solidFill>
            <a:ln w="0">
              <a:noFill/>
            </a:ln>
          </p:spPr>
          <p:style>
            <a:lnRef idx="0"/>
            <a:fillRef idx="0"/>
            <a:effectRef idx="0"/>
            <a:fontRef idx="minor"/>
          </p:style>
        </p:sp>
        <p:sp>
          <p:nvSpPr>
            <p:cNvPr id="2213" name="Google Shape;2165;p52"/>
            <p:cNvSpPr/>
            <p:nvPr/>
          </p:nvSpPr>
          <p:spPr>
            <a:xfrm flipH="1">
              <a:off x="990360" y="5063760"/>
              <a:ext cx="20880" cy="25200"/>
            </a:xfrm>
            <a:custGeom>
              <a:avLst/>
              <a:gdLst/>
              <a:ahLst/>
              <a:rect l="l" t="t" r="r" b="b"/>
              <a:pathLst>
                <a:path w="287" h="346">
                  <a:moveTo>
                    <a:pt x="251" y="84"/>
                  </a:moveTo>
                  <a:cubicBezTo>
                    <a:pt x="251" y="84"/>
                    <a:pt x="263" y="96"/>
                    <a:pt x="263" y="107"/>
                  </a:cubicBezTo>
                  <a:cubicBezTo>
                    <a:pt x="287" y="143"/>
                    <a:pt x="287" y="179"/>
                    <a:pt x="263" y="215"/>
                  </a:cubicBezTo>
                  <a:cubicBezTo>
                    <a:pt x="251" y="274"/>
                    <a:pt x="227" y="322"/>
                    <a:pt x="156" y="322"/>
                  </a:cubicBezTo>
                  <a:cubicBezTo>
                    <a:pt x="25" y="346"/>
                    <a:pt x="1" y="215"/>
                    <a:pt x="25" y="131"/>
                  </a:cubicBezTo>
                  <a:cubicBezTo>
                    <a:pt x="37"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2214" name="Google Shape;2166;p52"/>
            <p:cNvSpPr/>
            <p:nvPr/>
          </p:nvSpPr>
          <p:spPr>
            <a:xfrm flipH="1">
              <a:off x="847800" y="5290200"/>
              <a:ext cx="20880" cy="25200"/>
            </a:xfrm>
            <a:custGeom>
              <a:avLst/>
              <a:gdLst/>
              <a:ahLst/>
              <a:rect l="l" t="t" r="r" b="b"/>
              <a:pathLst>
                <a:path w="287" h="346">
                  <a:moveTo>
                    <a:pt x="251" y="84"/>
                  </a:moveTo>
                  <a:cubicBezTo>
                    <a:pt x="251" y="95"/>
                    <a:pt x="263" y="95"/>
                    <a:pt x="275" y="107"/>
                  </a:cubicBezTo>
                  <a:cubicBezTo>
                    <a:pt x="286" y="143"/>
                    <a:pt x="286" y="179"/>
                    <a:pt x="275" y="214"/>
                  </a:cubicBezTo>
                  <a:cubicBezTo>
                    <a:pt x="251" y="274"/>
                    <a:pt x="227" y="322"/>
                    <a:pt x="167" y="322"/>
                  </a:cubicBezTo>
                  <a:cubicBezTo>
                    <a:pt x="25" y="345"/>
                    <a:pt x="1" y="214"/>
                    <a:pt x="25" y="131"/>
                  </a:cubicBezTo>
                  <a:cubicBezTo>
                    <a:pt x="36" y="84"/>
                    <a:pt x="60" y="48"/>
                    <a:pt x="108" y="36"/>
                  </a:cubicBezTo>
                  <a:cubicBezTo>
                    <a:pt x="156" y="0"/>
                    <a:pt x="227" y="24"/>
                    <a:pt x="251" y="84"/>
                  </a:cubicBezTo>
                  <a:close/>
                </a:path>
              </a:pathLst>
            </a:custGeom>
            <a:solidFill>
              <a:schemeClr val="dk2"/>
            </a:solidFill>
            <a:ln w="0">
              <a:noFill/>
            </a:ln>
          </p:spPr>
          <p:style>
            <a:lnRef idx="0"/>
            <a:fillRef idx="0"/>
            <a:effectRef idx="0"/>
            <a:fontRef idx="minor"/>
          </p:style>
        </p:sp>
        <p:sp>
          <p:nvSpPr>
            <p:cNvPr id="2215" name="Google Shape;2167;p52"/>
            <p:cNvSpPr/>
            <p:nvPr/>
          </p:nvSpPr>
          <p:spPr>
            <a:xfrm flipH="1">
              <a:off x="1104120" y="4474440"/>
              <a:ext cx="20880" cy="24480"/>
            </a:xfrm>
            <a:custGeom>
              <a:avLst/>
              <a:gdLst/>
              <a:ahLst/>
              <a:rect l="l" t="t" r="r" b="b"/>
              <a:pathLst>
                <a:path w="286" h="334">
                  <a:moveTo>
                    <a:pt x="250" y="83"/>
                  </a:moveTo>
                  <a:cubicBezTo>
                    <a:pt x="262" y="83"/>
                    <a:pt x="262" y="95"/>
                    <a:pt x="274" y="95"/>
                  </a:cubicBezTo>
                  <a:cubicBezTo>
                    <a:pt x="286" y="131"/>
                    <a:pt x="286" y="179"/>
                    <a:pt x="274" y="214"/>
                  </a:cubicBezTo>
                  <a:cubicBezTo>
                    <a:pt x="250" y="262"/>
                    <a:pt x="226" y="310"/>
                    <a:pt x="167" y="322"/>
                  </a:cubicBezTo>
                  <a:cubicBezTo>
                    <a:pt x="24" y="333"/>
                    <a:pt x="0" y="214"/>
                    <a:pt x="24" y="131"/>
                  </a:cubicBezTo>
                  <a:cubicBezTo>
                    <a:pt x="36" y="83"/>
                    <a:pt x="60" y="48"/>
                    <a:pt x="107" y="24"/>
                  </a:cubicBezTo>
                  <a:cubicBezTo>
                    <a:pt x="155" y="0"/>
                    <a:pt x="226" y="24"/>
                    <a:pt x="250" y="83"/>
                  </a:cubicBezTo>
                  <a:close/>
                </a:path>
              </a:pathLst>
            </a:custGeom>
            <a:solidFill>
              <a:schemeClr val="dk2"/>
            </a:solidFill>
            <a:ln w="0">
              <a:noFill/>
            </a:ln>
          </p:spPr>
          <p:style>
            <a:lnRef idx="0"/>
            <a:fillRef idx="0"/>
            <a:effectRef idx="0"/>
            <a:fontRef idx="minor"/>
          </p:style>
        </p:sp>
        <p:sp>
          <p:nvSpPr>
            <p:cNvPr id="2216" name="Google Shape;2168;p52"/>
            <p:cNvSpPr/>
            <p:nvPr/>
          </p:nvSpPr>
          <p:spPr>
            <a:xfrm flipH="1">
              <a:off x="815400" y="4890600"/>
              <a:ext cx="57600" cy="50760"/>
            </a:xfrm>
            <a:custGeom>
              <a:avLst/>
              <a:gdLst/>
              <a:ahLst/>
              <a:rect l="l" t="t" r="r" b="b"/>
              <a:pathLst>
                <a:path w="786" h="692">
                  <a:moveTo>
                    <a:pt x="24" y="382"/>
                  </a:moveTo>
                  <a:lnTo>
                    <a:pt x="24" y="322"/>
                  </a:lnTo>
                  <a:cubicBezTo>
                    <a:pt x="36" y="227"/>
                    <a:pt x="95" y="144"/>
                    <a:pt x="179" y="108"/>
                  </a:cubicBezTo>
                  <a:cubicBezTo>
                    <a:pt x="262" y="13"/>
                    <a:pt x="405" y="1"/>
                    <a:pt x="512" y="48"/>
                  </a:cubicBezTo>
                  <a:cubicBezTo>
                    <a:pt x="786" y="215"/>
                    <a:pt x="667" y="477"/>
                    <a:pt x="500" y="596"/>
                  </a:cubicBezTo>
                  <a:cubicBezTo>
                    <a:pt x="429" y="656"/>
                    <a:pt x="322" y="691"/>
                    <a:pt x="226" y="667"/>
                  </a:cubicBezTo>
                  <a:cubicBezTo>
                    <a:pt x="95" y="644"/>
                    <a:pt x="0" y="513"/>
                    <a:pt x="24" y="382"/>
                  </a:cubicBezTo>
                  <a:close/>
                </a:path>
              </a:pathLst>
            </a:custGeom>
            <a:solidFill>
              <a:schemeClr val="dk2"/>
            </a:solidFill>
            <a:ln w="0">
              <a:noFill/>
            </a:ln>
          </p:spPr>
          <p:style>
            <a:lnRef idx="0"/>
            <a:fillRef idx="0"/>
            <a:effectRef idx="0"/>
            <a:fontRef idx="minor"/>
          </p:style>
        </p:sp>
        <p:sp>
          <p:nvSpPr>
            <p:cNvPr id="2217" name="Google Shape;2169;p52"/>
            <p:cNvSpPr/>
            <p:nvPr/>
          </p:nvSpPr>
          <p:spPr>
            <a:xfrm flipH="1">
              <a:off x="1073160" y="4712760"/>
              <a:ext cx="21600" cy="25200"/>
            </a:xfrm>
            <a:custGeom>
              <a:avLst/>
              <a:gdLst/>
              <a:ahLst/>
              <a:rect l="l" t="t" r="r" b="b"/>
              <a:pathLst>
                <a:path w="299" h="346">
                  <a:moveTo>
                    <a:pt x="263" y="84"/>
                  </a:moveTo>
                  <a:cubicBezTo>
                    <a:pt x="263" y="84"/>
                    <a:pt x="263" y="96"/>
                    <a:pt x="275" y="96"/>
                  </a:cubicBezTo>
                  <a:cubicBezTo>
                    <a:pt x="298" y="132"/>
                    <a:pt x="298" y="179"/>
                    <a:pt x="275" y="215"/>
                  </a:cubicBezTo>
                  <a:cubicBezTo>
                    <a:pt x="251" y="263"/>
                    <a:pt x="227" y="322"/>
                    <a:pt x="168" y="322"/>
                  </a:cubicBezTo>
                  <a:cubicBezTo>
                    <a:pt x="25" y="346"/>
                    <a:pt x="1" y="215"/>
                    <a:pt x="25" y="132"/>
                  </a:cubicBezTo>
                  <a:cubicBezTo>
                    <a:pt x="37" y="84"/>
                    <a:pt x="72" y="48"/>
                    <a:pt x="108" y="36"/>
                  </a:cubicBezTo>
                  <a:cubicBezTo>
                    <a:pt x="168" y="1"/>
                    <a:pt x="227" y="24"/>
                    <a:pt x="263" y="84"/>
                  </a:cubicBezTo>
                  <a:close/>
                </a:path>
              </a:pathLst>
            </a:custGeom>
            <a:solidFill>
              <a:schemeClr val="dk2"/>
            </a:solidFill>
            <a:ln w="0">
              <a:noFill/>
            </a:ln>
          </p:spPr>
          <p:style>
            <a:lnRef idx="0"/>
            <a:fillRef idx="0"/>
            <a:effectRef idx="0"/>
            <a:fontRef idx="minor"/>
          </p:style>
        </p:sp>
        <p:sp>
          <p:nvSpPr>
            <p:cNvPr id="2218" name="Google Shape;2170;p52"/>
            <p:cNvSpPr/>
            <p:nvPr/>
          </p:nvSpPr>
          <p:spPr>
            <a:xfrm flipH="1">
              <a:off x="1306440" y="3919320"/>
              <a:ext cx="20880" cy="25200"/>
            </a:xfrm>
            <a:custGeom>
              <a:avLst/>
              <a:gdLst/>
              <a:ahLst/>
              <a:rect l="l" t="t" r="r" b="b"/>
              <a:pathLst>
                <a:path w="287" h="346">
                  <a:moveTo>
                    <a:pt x="251" y="84"/>
                  </a:moveTo>
                  <a:lnTo>
                    <a:pt x="274" y="96"/>
                  </a:lnTo>
                  <a:cubicBezTo>
                    <a:pt x="286" y="131"/>
                    <a:pt x="286" y="179"/>
                    <a:pt x="274" y="215"/>
                  </a:cubicBezTo>
                  <a:cubicBezTo>
                    <a:pt x="251" y="274"/>
                    <a:pt x="227" y="322"/>
                    <a:pt x="167" y="322"/>
                  </a:cubicBezTo>
                  <a:cubicBezTo>
                    <a:pt x="24" y="346"/>
                    <a:pt x="1" y="215"/>
                    <a:pt x="24" y="131"/>
                  </a:cubicBezTo>
                  <a:cubicBezTo>
                    <a:pt x="36" y="84"/>
                    <a:pt x="60" y="48"/>
                    <a:pt x="108" y="36"/>
                  </a:cubicBezTo>
                  <a:cubicBezTo>
                    <a:pt x="155" y="0"/>
                    <a:pt x="227" y="24"/>
                    <a:pt x="251" y="84"/>
                  </a:cubicBezTo>
                  <a:close/>
                </a:path>
              </a:pathLst>
            </a:custGeom>
            <a:solidFill>
              <a:schemeClr val="dk2"/>
            </a:solidFill>
            <a:ln w="0">
              <a:noFill/>
            </a:ln>
          </p:spPr>
          <p:style>
            <a:lnRef idx="0"/>
            <a:fillRef idx="0"/>
            <a:effectRef idx="0"/>
            <a:fontRef idx="minor"/>
          </p:style>
        </p:sp>
        <p:sp>
          <p:nvSpPr>
            <p:cNvPr id="2219" name="Google Shape;2171;p52"/>
            <p:cNvSpPr/>
            <p:nvPr/>
          </p:nvSpPr>
          <p:spPr>
            <a:xfrm flipH="1">
              <a:off x="1009800" y="4035960"/>
              <a:ext cx="21600" cy="25200"/>
            </a:xfrm>
            <a:custGeom>
              <a:avLst/>
              <a:gdLst/>
              <a:ahLst/>
              <a:rect l="l" t="t" r="r" b="b"/>
              <a:pathLst>
                <a:path w="298" h="347">
                  <a:moveTo>
                    <a:pt x="262" y="84"/>
                  </a:moveTo>
                  <a:cubicBezTo>
                    <a:pt x="262" y="84"/>
                    <a:pt x="274" y="96"/>
                    <a:pt x="274" y="96"/>
                  </a:cubicBezTo>
                  <a:cubicBezTo>
                    <a:pt x="298" y="132"/>
                    <a:pt x="298" y="179"/>
                    <a:pt x="274" y="215"/>
                  </a:cubicBezTo>
                  <a:cubicBezTo>
                    <a:pt x="262" y="263"/>
                    <a:pt x="238" y="322"/>
                    <a:pt x="167" y="322"/>
                  </a:cubicBezTo>
                  <a:cubicBezTo>
                    <a:pt x="36" y="346"/>
                    <a:pt x="0" y="215"/>
                    <a:pt x="36" y="132"/>
                  </a:cubicBezTo>
                  <a:cubicBezTo>
                    <a:pt x="36" y="84"/>
                    <a:pt x="72" y="48"/>
                    <a:pt x="107" y="25"/>
                  </a:cubicBezTo>
                  <a:cubicBezTo>
                    <a:pt x="167" y="1"/>
                    <a:pt x="238" y="25"/>
                    <a:pt x="262" y="84"/>
                  </a:cubicBezTo>
                  <a:close/>
                </a:path>
              </a:pathLst>
            </a:custGeom>
            <a:solidFill>
              <a:schemeClr val="dk2"/>
            </a:solidFill>
            <a:ln w="0">
              <a:noFill/>
            </a:ln>
          </p:spPr>
          <p:style>
            <a:lnRef idx="0"/>
            <a:fillRef idx="0"/>
            <a:effectRef idx="0"/>
            <a:fontRef idx="minor"/>
          </p:style>
        </p:sp>
        <p:sp>
          <p:nvSpPr>
            <p:cNvPr id="2220" name="Google Shape;2172;p52"/>
            <p:cNvSpPr/>
            <p:nvPr/>
          </p:nvSpPr>
          <p:spPr>
            <a:xfrm flipH="1">
              <a:off x="839160" y="3743280"/>
              <a:ext cx="20880" cy="25200"/>
            </a:xfrm>
            <a:custGeom>
              <a:avLst/>
              <a:gdLst/>
              <a:ahLst/>
              <a:rect l="l" t="t" r="r" b="b"/>
              <a:pathLst>
                <a:path w="287" h="346">
                  <a:moveTo>
                    <a:pt x="251" y="83"/>
                  </a:moveTo>
                  <a:cubicBezTo>
                    <a:pt x="263" y="95"/>
                    <a:pt x="263" y="95"/>
                    <a:pt x="275" y="107"/>
                  </a:cubicBezTo>
                  <a:cubicBezTo>
                    <a:pt x="287" y="143"/>
                    <a:pt x="287" y="179"/>
                    <a:pt x="275" y="214"/>
                  </a:cubicBezTo>
                  <a:cubicBezTo>
                    <a:pt x="251" y="274"/>
                    <a:pt x="227" y="321"/>
                    <a:pt x="167" y="321"/>
                  </a:cubicBezTo>
                  <a:cubicBezTo>
                    <a:pt x="25" y="345"/>
                    <a:pt x="1" y="214"/>
                    <a:pt x="25" y="131"/>
                  </a:cubicBezTo>
                  <a:cubicBezTo>
                    <a:pt x="37" y="95"/>
                    <a:pt x="60" y="48"/>
                    <a:pt x="108" y="36"/>
                  </a:cubicBezTo>
                  <a:cubicBezTo>
                    <a:pt x="156" y="0"/>
                    <a:pt x="227" y="24"/>
                    <a:pt x="251" y="83"/>
                  </a:cubicBezTo>
                  <a:close/>
                </a:path>
              </a:pathLst>
            </a:custGeom>
            <a:solidFill>
              <a:schemeClr val="dk2"/>
            </a:solidFill>
            <a:ln w="0">
              <a:noFill/>
            </a:ln>
          </p:spPr>
          <p:style>
            <a:lnRef idx="0"/>
            <a:fillRef idx="0"/>
            <a:effectRef idx="0"/>
            <a:fontRef idx="minor"/>
          </p:style>
        </p:sp>
        <p:sp>
          <p:nvSpPr>
            <p:cNvPr id="2221" name="Google Shape;2173;p52"/>
            <p:cNvSpPr/>
            <p:nvPr/>
          </p:nvSpPr>
          <p:spPr>
            <a:xfrm flipH="1">
              <a:off x="1334520" y="3648240"/>
              <a:ext cx="21600" cy="24480"/>
            </a:xfrm>
            <a:custGeom>
              <a:avLst/>
              <a:gdLst/>
              <a:ahLst/>
              <a:rect l="l" t="t" r="r" b="b"/>
              <a:pathLst>
                <a:path w="299" h="334">
                  <a:moveTo>
                    <a:pt x="263" y="83"/>
                  </a:moveTo>
                  <a:cubicBezTo>
                    <a:pt x="263" y="83"/>
                    <a:pt x="275" y="95"/>
                    <a:pt x="275" y="95"/>
                  </a:cubicBezTo>
                  <a:cubicBezTo>
                    <a:pt x="298" y="131"/>
                    <a:pt x="298" y="179"/>
                    <a:pt x="275" y="214"/>
                  </a:cubicBezTo>
                  <a:cubicBezTo>
                    <a:pt x="263" y="262"/>
                    <a:pt x="227" y="310"/>
                    <a:pt x="167" y="322"/>
                  </a:cubicBezTo>
                  <a:cubicBezTo>
                    <a:pt x="36" y="334"/>
                    <a:pt x="1" y="214"/>
                    <a:pt x="36" y="131"/>
                  </a:cubicBezTo>
                  <a:cubicBezTo>
                    <a:pt x="36" y="83"/>
                    <a:pt x="72" y="48"/>
                    <a:pt x="108" y="24"/>
                  </a:cubicBezTo>
                  <a:cubicBezTo>
                    <a:pt x="167" y="0"/>
                    <a:pt x="239" y="24"/>
                    <a:pt x="263" y="83"/>
                  </a:cubicBezTo>
                  <a:close/>
                </a:path>
              </a:pathLst>
            </a:custGeom>
            <a:solidFill>
              <a:schemeClr val="dk2"/>
            </a:solidFill>
            <a:ln w="0">
              <a:noFill/>
            </a:ln>
          </p:spPr>
          <p:style>
            <a:lnRef idx="0"/>
            <a:fillRef idx="0"/>
            <a:effectRef idx="0"/>
            <a:fontRef idx="minor"/>
          </p:style>
        </p:sp>
        <p:sp>
          <p:nvSpPr>
            <p:cNvPr id="2222" name="Google Shape;2174;p52"/>
            <p:cNvSpPr/>
            <p:nvPr/>
          </p:nvSpPr>
          <p:spPr>
            <a:xfrm flipH="1">
              <a:off x="1276560" y="4666320"/>
              <a:ext cx="20880" cy="24480"/>
            </a:xfrm>
            <a:custGeom>
              <a:avLst/>
              <a:gdLst/>
              <a:ahLst/>
              <a:rect l="l" t="t" r="r" b="b"/>
              <a:pathLst>
                <a:path w="287" h="335">
                  <a:moveTo>
                    <a:pt x="250" y="72"/>
                  </a:moveTo>
                  <a:cubicBezTo>
                    <a:pt x="262" y="84"/>
                    <a:pt x="262" y="84"/>
                    <a:pt x="274" y="96"/>
                  </a:cubicBezTo>
                  <a:cubicBezTo>
                    <a:pt x="286" y="132"/>
                    <a:pt x="286" y="179"/>
                    <a:pt x="274" y="215"/>
                  </a:cubicBezTo>
                  <a:cubicBezTo>
                    <a:pt x="250" y="263"/>
                    <a:pt x="227" y="310"/>
                    <a:pt x="167" y="322"/>
                  </a:cubicBezTo>
                  <a:cubicBezTo>
                    <a:pt x="24" y="334"/>
                    <a:pt x="0" y="215"/>
                    <a:pt x="24" y="132"/>
                  </a:cubicBezTo>
                  <a:cubicBezTo>
                    <a:pt x="36" y="84"/>
                    <a:pt x="60" y="48"/>
                    <a:pt x="108" y="24"/>
                  </a:cubicBezTo>
                  <a:cubicBezTo>
                    <a:pt x="155" y="1"/>
                    <a:pt x="227" y="24"/>
                    <a:pt x="250" y="72"/>
                  </a:cubicBezTo>
                  <a:close/>
                </a:path>
              </a:pathLst>
            </a:custGeom>
            <a:solidFill>
              <a:schemeClr val="dk2"/>
            </a:solidFill>
            <a:ln w="0">
              <a:noFill/>
            </a:ln>
          </p:spPr>
          <p:style>
            <a:lnRef idx="0"/>
            <a:fillRef idx="0"/>
            <a:effectRef idx="0"/>
            <a:fontRef idx="minor"/>
          </p:style>
        </p:sp>
        <p:sp>
          <p:nvSpPr>
            <p:cNvPr id="2223" name="Google Shape;2175;p52"/>
            <p:cNvSpPr/>
            <p:nvPr/>
          </p:nvSpPr>
          <p:spPr>
            <a:xfrm flipH="1">
              <a:off x="1176840" y="3777480"/>
              <a:ext cx="20880" cy="25200"/>
            </a:xfrm>
            <a:custGeom>
              <a:avLst/>
              <a:gdLst/>
              <a:ahLst/>
              <a:rect l="l" t="t" r="r" b="b"/>
              <a:pathLst>
                <a:path w="287" h="346">
                  <a:moveTo>
                    <a:pt x="251" y="84"/>
                  </a:moveTo>
                  <a:cubicBezTo>
                    <a:pt x="251" y="84"/>
                    <a:pt x="263" y="96"/>
                    <a:pt x="263" y="96"/>
                  </a:cubicBezTo>
                  <a:cubicBezTo>
                    <a:pt x="287" y="131"/>
                    <a:pt x="287" y="179"/>
                    <a:pt x="263" y="215"/>
                  </a:cubicBezTo>
                  <a:cubicBezTo>
                    <a:pt x="251" y="274"/>
                    <a:pt x="227" y="310"/>
                    <a:pt x="156" y="322"/>
                  </a:cubicBezTo>
                  <a:cubicBezTo>
                    <a:pt x="25" y="346"/>
                    <a:pt x="1" y="215"/>
                    <a:pt x="25" y="131"/>
                  </a:cubicBezTo>
                  <a:cubicBezTo>
                    <a:pt x="37" y="84"/>
                    <a:pt x="60" y="48"/>
                    <a:pt x="96" y="36"/>
                  </a:cubicBezTo>
                  <a:cubicBezTo>
                    <a:pt x="156" y="0"/>
                    <a:pt x="227" y="24"/>
                    <a:pt x="251" y="84"/>
                  </a:cubicBezTo>
                  <a:close/>
                </a:path>
              </a:pathLst>
            </a:custGeom>
            <a:solidFill>
              <a:schemeClr val="dk2"/>
            </a:solidFill>
            <a:ln w="0">
              <a:noFill/>
            </a:ln>
          </p:spPr>
          <p:style>
            <a:lnRef idx="0"/>
            <a:fillRef idx="0"/>
            <a:effectRef idx="0"/>
            <a:fontRef idx="minor"/>
          </p:style>
        </p:sp>
        <p:sp>
          <p:nvSpPr>
            <p:cNvPr id="2224" name="Google Shape;2176;p52"/>
            <p:cNvSpPr/>
            <p:nvPr/>
          </p:nvSpPr>
          <p:spPr>
            <a:xfrm flipH="1">
              <a:off x="1083600" y="3488760"/>
              <a:ext cx="21600" cy="24480"/>
            </a:xfrm>
            <a:custGeom>
              <a:avLst/>
              <a:gdLst/>
              <a:ahLst/>
              <a:rect l="l" t="t" r="r" b="b"/>
              <a:pathLst>
                <a:path w="299" h="334">
                  <a:moveTo>
                    <a:pt x="263" y="83"/>
                  </a:moveTo>
                  <a:cubicBezTo>
                    <a:pt x="263" y="83"/>
                    <a:pt x="275" y="95"/>
                    <a:pt x="275" y="95"/>
                  </a:cubicBezTo>
                  <a:cubicBezTo>
                    <a:pt x="299" y="131"/>
                    <a:pt x="299" y="179"/>
                    <a:pt x="275" y="214"/>
                  </a:cubicBezTo>
                  <a:cubicBezTo>
                    <a:pt x="263" y="262"/>
                    <a:pt x="227" y="310"/>
                    <a:pt x="168" y="322"/>
                  </a:cubicBezTo>
                  <a:cubicBezTo>
                    <a:pt x="25" y="333"/>
                    <a:pt x="1" y="214"/>
                    <a:pt x="37" y="131"/>
                  </a:cubicBezTo>
                  <a:cubicBezTo>
                    <a:pt x="37" y="83"/>
                    <a:pt x="72" y="48"/>
                    <a:pt x="108" y="24"/>
                  </a:cubicBezTo>
                  <a:cubicBezTo>
                    <a:pt x="168" y="0"/>
                    <a:pt x="227" y="24"/>
                    <a:pt x="263" y="83"/>
                  </a:cubicBezTo>
                  <a:close/>
                </a:path>
              </a:pathLst>
            </a:custGeom>
            <a:solidFill>
              <a:schemeClr val="dk2"/>
            </a:solidFill>
            <a:ln w="0">
              <a:noFill/>
            </a:ln>
          </p:spPr>
          <p:style>
            <a:lnRef idx="0"/>
            <a:fillRef idx="0"/>
            <a:effectRef idx="0"/>
            <a:fontRef idx="minor"/>
          </p:style>
        </p:sp>
        <p:sp>
          <p:nvSpPr>
            <p:cNvPr id="2225" name="Google Shape;2177;p52"/>
            <p:cNvSpPr/>
            <p:nvPr/>
          </p:nvSpPr>
          <p:spPr>
            <a:xfrm flipH="1">
              <a:off x="-355680" y="4601160"/>
              <a:ext cx="67320" cy="87840"/>
            </a:xfrm>
            <a:custGeom>
              <a:avLst/>
              <a:gdLst/>
              <a:ahLst/>
              <a:rect l="l" t="t" r="r" b="b"/>
              <a:pathLst>
                <a:path w="918" h="1192">
                  <a:moveTo>
                    <a:pt x="203" y="1025"/>
                  </a:moveTo>
                  <a:cubicBezTo>
                    <a:pt x="179" y="1013"/>
                    <a:pt x="155" y="1001"/>
                    <a:pt x="132" y="989"/>
                  </a:cubicBezTo>
                  <a:cubicBezTo>
                    <a:pt x="36" y="882"/>
                    <a:pt x="1" y="739"/>
                    <a:pt x="24" y="608"/>
                  </a:cubicBezTo>
                  <a:cubicBezTo>
                    <a:pt x="48" y="417"/>
                    <a:pt x="96" y="239"/>
                    <a:pt x="286" y="167"/>
                  </a:cubicBezTo>
                  <a:cubicBezTo>
                    <a:pt x="739" y="1"/>
                    <a:pt x="917" y="382"/>
                    <a:pt x="882" y="691"/>
                  </a:cubicBezTo>
                  <a:cubicBezTo>
                    <a:pt x="894" y="834"/>
                    <a:pt x="834" y="989"/>
                    <a:pt x="715" y="1072"/>
                  </a:cubicBezTo>
                  <a:cubicBezTo>
                    <a:pt x="560" y="1191"/>
                    <a:pt x="334" y="1179"/>
                    <a:pt x="203" y="1025"/>
                  </a:cubicBezTo>
                  <a:close/>
                </a:path>
              </a:pathLst>
            </a:custGeom>
            <a:solidFill>
              <a:schemeClr val="dk2"/>
            </a:solidFill>
            <a:ln w="0">
              <a:noFill/>
            </a:ln>
          </p:spPr>
          <p:style>
            <a:lnRef idx="0"/>
            <a:fillRef idx="0"/>
            <a:effectRef idx="0"/>
            <a:fontRef idx="minor"/>
          </p:style>
        </p:sp>
        <p:sp>
          <p:nvSpPr>
            <p:cNvPr id="2226" name="Google Shape;2178;p52"/>
            <p:cNvSpPr/>
            <p:nvPr/>
          </p:nvSpPr>
          <p:spPr>
            <a:xfrm flipH="1">
              <a:off x="-187560" y="4484880"/>
              <a:ext cx="78840" cy="72720"/>
            </a:xfrm>
            <a:custGeom>
              <a:avLst/>
              <a:gdLst/>
              <a:ahLst/>
              <a:rect l="l" t="t" r="r" b="b"/>
              <a:pathLst>
                <a:path w="1073" h="990">
                  <a:moveTo>
                    <a:pt x="798" y="882"/>
                  </a:moveTo>
                  <a:cubicBezTo>
                    <a:pt x="775" y="894"/>
                    <a:pt x="751" y="918"/>
                    <a:pt x="739" y="930"/>
                  </a:cubicBezTo>
                  <a:cubicBezTo>
                    <a:pt x="608" y="989"/>
                    <a:pt x="465" y="989"/>
                    <a:pt x="334" y="918"/>
                  </a:cubicBezTo>
                  <a:cubicBezTo>
                    <a:pt x="167" y="834"/>
                    <a:pt x="13" y="727"/>
                    <a:pt x="13" y="525"/>
                  </a:cubicBezTo>
                  <a:cubicBezTo>
                    <a:pt x="1" y="49"/>
                    <a:pt x="417" y="1"/>
                    <a:pt x="703" y="120"/>
                  </a:cubicBezTo>
                  <a:cubicBezTo>
                    <a:pt x="846" y="168"/>
                    <a:pt x="965" y="275"/>
                    <a:pt x="1013" y="418"/>
                  </a:cubicBezTo>
                  <a:cubicBezTo>
                    <a:pt x="1072" y="608"/>
                    <a:pt x="977" y="811"/>
                    <a:pt x="798" y="882"/>
                  </a:cubicBezTo>
                  <a:close/>
                </a:path>
              </a:pathLst>
            </a:custGeom>
            <a:solidFill>
              <a:schemeClr val="dk2"/>
            </a:solidFill>
            <a:ln w="0">
              <a:noFill/>
            </a:ln>
          </p:spPr>
          <p:style>
            <a:lnRef idx="0"/>
            <a:fillRef idx="0"/>
            <a:effectRef idx="0"/>
            <a:fontRef idx="minor"/>
          </p:style>
        </p:sp>
        <p:sp>
          <p:nvSpPr>
            <p:cNvPr id="2227" name="Google Shape;2179;p52"/>
            <p:cNvSpPr/>
            <p:nvPr/>
          </p:nvSpPr>
          <p:spPr>
            <a:xfrm flipH="1">
              <a:off x="23760" y="4155120"/>
              <a:ext cx="39240" cy="36720"/>
            </a:xfrm>
            <a:custGeom>
              <a:avLst/>
              <a:gdLst/>
              <a:ahLst/>
              <a:rect l="l" t="t" r="r" b="b"/>
              <a:pathLst>
                <a:path w="537" h="501">
                  <a:moveTo>
                    <a:pt x="406" y="453"/>
                  </a:moveTo>
                  <a:cubicBezTo>
                    <a:pt x="394" y="453"/>
                    <a:pt x="382" y="464"/>
                    <a:pt x="370" y="476"/>
                  </a:cubicBezTo>
                  <a:cubicBezTo>
                    <a:pt x="299" y="500"/>
                    <a:pt x="227" y="500"/>
                    <a:pt x="168" y="464"/>
                  </a:cubicBezTo>
                  <a:cubicBezTo>
                    <a:pt x="84" y="429"/>
                    <a:pt x="1" y="369"/>
                    <a:pt x="1" y="262"/>
                  </a:cubicBezTo>
                  <a:cubicBezTo>
                    <a:pt x="1" y="24"/>
                    <a:pt x="215" y="0"/>
                    <a:pt x="346" y="60"/>
                  </a:cubicBezTo>
                  <a:cubicBezTo>
                    <a:pt x="418" y="83"/>
                    <a:pt x="477" y="143"/>
                    <a:pt x="501" y="214"/>
                  </a:cubicBezTo>
                  <a:cubicBezTo>
                    <a:pt x="537" y="310"/>
                    <a:pt x="489" y="405"/>
                    <a:pt x="406" y="453"/>
                  </a:cubicBezTo>
                  <a:close/>
                </a:path>
              </a:pathLst>
            </a:custGeom>
            <a:solidFill>
              <a:schemeClr val="dk2"/>
            </a:solidFill>
            <a:ln w="0">
              <a:noFill/>
            </a:ln>
          </p:spPr>
          <p:style>
            <a:lnRef idx="0"/>
            <a:fillRef idx="0"/>
            <a:effectRef idx="0"/>
            <a:fontRef idx="minor"/>
          </p:style>
        </p:sp>
        <p:sp>
          <p:nvSpPr>
            <p:cNvPr id="2228" name="Google Shape;2180;p52"/>
            <p:cNvSpPr/>
            <p:nvPr/>
          </p:nvSpPr>
          <p:spPr>
            <a:xfrm flipH="1">
              <a:off x="-412920" y="4439160"/>
              <a:ext cx="68400" cy="87840"/>
            </a:xfrm>
            <a:custGeom>
              <a:avLst/>
              <a:gdLst/>
              <a:ahLst/>
              <a:rect l="l" t="t" r="r" b="b"/>
              <a:pathLst>
                <a:path w="930" h="1192">
                  <a:moveTo>
                    <a:pt x="215" y="1025"/>
                  </a:moveTo>
                  <a:cubicBezTo>
                    <a:pt x="191" y="1013"/>
                    <a:pt x="167" y="1001"/>
                    <a:pt x="143" y="989"/>
                  </a:cubicBezTo>
                  <a:cubicBezTo>
                    <a:pt x="48" y="882"/>
                    <a:pt x="0" y="739"/>
                    <a:pt x="36" y="608"/>
                  </a:cubicBezTo>
                  <a:cubicBezTo>
                    <a:pt x="60" y="418"/>
                    <a:pt x="96" y="239"/>
                    <a:pt x="298" y="168"/>
                  </a:cubicBezTo>
                  <a:cubicBezTo>
                    <a:pt x="751" y="1"/>
                    <a:pt x="929" y="382"/>
                    <a:pt x="893" y="680"/>
                  </a:cubicBezTo>
                  <a:cubicBezTo>
                    <a:pt x="905" y="834"/>
                    <a:pt x="834" y="977"/>
                    <a:pt x="715" y="1072"/>
                  </a:cubicBezTo>
                  <a:cubicBezTo>
                    <a:pt x="560" y="1191"/>
                    <a:pt x="346" y="1168"/>
                    <a:pt x="215" y="1025"/>
                  </a:cubicBezTo>
                  <a:close/>
                </a:path>
              </a:pathLst>
            </a:custGeom>
            <a:solidFill>
              <a:schemeClr val="dk2"/>
            </a:solidFill>
            <a:ln w="0">
              <a:noFill/>
            </a:ln>
          </p:spPr>
          <p:style>
            <a:lnRef idx="0"/>
            <a:fillRef idx="0"/>
            <a:effectRef idx="0"/>
            <a:fontRef idx="minor"/>
          </p:style>
        </p:sp>
        <p:sp>
          <p:nvSpPr>
            <p:cNvPr id="2229" name="Google Shape;2181;p52"/>
            <p:cNvSpPr/>
            <p:nvPr/>
          </p:nvSpPr>
          <p:spPr>
            <a:xfrm flipH="1">
              <a:off x="-193680" y="4693320"/>
              <a:ext cx="67320" cy="87840"/>
            </a:xfrm>
            <a:custGeom>
              <a:avLst/>
              <a:gdLst/>
              <a:ahLst/>
              <a:rect l="l" t="t" r="r" b="b"/>
              <a:pathLst>
                <a:path w="918" h="1192">
                  <a:moveTo>
                    <a:pt x="203" y="1025"/>
                  </a:moveTo>
                  <a:cubicBezTo>
                    <a:pt x="179" y="1013"/>
                    <a:pt x="156" y="1001"/>
                    <a:pt x="132" y="989"/>
                  </a:cubicBezTo>
                  <a:cubicBezTo>
                    <a:pt x="37" y="882"/>
                    <a:pt x="1" y="739"/>
                    <a:pt x="25" y="608"/>
                  </a:cubicBezTo>
                  <a:cubicBezTo>
                    <a:pt x="48" y="417"/>
                    <a:pt x="96" y="239"/>
                    <a:pt x="287" y="167"/>
                  </a:cubicBezTo>
                  <a:cubicBezTo>
                    <a:pt x="739" y="1"/>
                    <a:pt x="918" y="394"/>
                    <a:pt x="882" y="691"/>
                  </a:cubicBezTo>
                  <a:cubicBezTo>
                    <a:pt x="894" y="834"/>
                    <a:pt x="822" y="989"/>
                    <a:pt x="715" y="1084"/>
                  </a:cubicBezTo>
                  <a:cubicBezTo>
                    <a:pt x="548" y="1191"/>
                    <a:pt x="334" y="1179"/>
                    <a:pt x="203" y="1025"/>
                  </a:cubicBezTo>
                  <a:close/>
                </a:path>
              </a:pathLst>
            </a:custGeom>
            <a:solidFill>
              <a:schemeClr val="dk2"/>
            </a:solidFill>
            <a:ln w="0">
              <a:noFill/>
            </a:ln>
          </p:spPr>
          <p:style>
            <a:lnRef idx="0"/>
            <a:fillRef idx="0"/>
            <a:effectRef idx="0"/>
            <a:fontRef idx="minor"/>
          </p:style>
        </p:sp>
        <p:sp>
          <p:nvSpPr>
            <p:cNvPr id="2230" name="Google Shape;2182;p52"/>
            <p:cNvSpPr/>
            <p:nvPr/>
          </p:nvSpPr>
          <p:spPr>
            <a:xfrm flipH="1">
              <a:off x="-419040" y="4791960"/>
              <a:ext cx="67320" cy="87480"/>
            </a:xfrm>
            <a:custGeom>
              <a:avLst/>
              <a:gdLst/>
              <a:ahLst/>
              <a:rect l="l" t="t" r="r" b="b"/>
              <a:pathLst>
                <a:path w="918" h="1191">
                  <a:moveTo>
                    <a:pt x="203" y="1024"/>
                  </a:moveTo>
                  <a:cubicBezTo>
                    <a:pt x="191" y="1012"/>
                    <a:pt x="156" y="1000"/>
                    <a:pt x="144" y="988"/>
                  </a:cubicBezTo>
                  <a:cubicBezTo>
                    <a:pt x="37" y="881"/>
                    <a:pt x="1" y="738"/>
                    <a:pt x="25" y="607"/>
                  </a:cubicBezTo>
                  <a:cubicBezTo>
                    <a:pt x="48" y="417"/>
                    <a:pt x="96" y="238"/>
                    <a:pt x="298" y="167"/>
                  </a:cubicBezTo>
                  <a:cubicBezTo>
                    <a:pt x="739" y="0"/>
                    <a:pt x="918" y="381"/>
                    <a:pt x="894" y="691"/>
                  </a:cubicBezTo>
                  <a:cubicBezTo>
                    <a:pt x="894" y="834"/>
                    <a:pt x="834" y="977"/>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2231" name="Google Shape;2183;p52"/>
            <p:cNvSpPr/>
            <p:nvPr/>
          </p:nvSpPr>
          <p:spPr>
            <a:xfrm flipH="1">
              <a:off x="-708480" y="4179600"/>
              <a:ext cx="67320" cy="87840"/>
            </a:xfrm>
            <a:custGeom>
              <a:avLst/>
              <a:gdLst/>
              <a:ahLst/>
              <a:rect l="l" t="t" r="r" b="b"/>
              <a:pathLst>
                <a:path w="918" h="1192">
                  <a:moveTo>
                    <a:pt x="203" y="1024"/>
                  </a:moveTo>
                  <a:cubicBezTo>
                    <a:pt x="180" y="1013"/>
                    <a:pt x="156" y="1001"/>
                    <a:pt x="132" y="977"/>
                  </a:cubicBezTo>
                  <a:cubicBezTo>
                    <a:pt x="37" y="882"/>
                    <a:pt x="1" y="739"/>
                    <a:pt x="25" y="608"/>
                  </a:cubicBezTo>
                  <a:cubicBezTo>
                    <a:pt x="49" y="417"/>
                    <a:pt x="96" y="239"/>
                    <a:pt x="287" y="167"/>
                  </a:cubicBezTo>
                  <a:cubicBezTo>
                    <a:pt x="739" y="1"/>
                    <a:pt x="918" y="382"/>
                    <a:pt x="894" y="679"/>
                  </a:cubicBezTo>
                  <a:cubicBezTo>
                    <a:pt x="894" y="834"/>
                    <a:pt x="834" y="977"/>
                    <a:pt x="715" y="1072"/>
                  </a:cubicBezTo>
                  <a:cubicBezTo>
                    <a:pt x="561" y="1191"/>
                    <a:pt x="334" y="1179"/>
                    <a:pt x="203" y="1024"/>
                  </a:cubicBezTo>
                  <a:close/>
                </a:path>
              </a:pathLst>
            </a:custGeom>
            <a:solidFill>
              <a:schemeClr val="dk2"/>
            </a:solidFill>
            <a:ln w="0">
              <a:noFill/>
            </a:ln>
          </p:spPr>
          <p:style>
            <a:lnRef idx="0"/>
            <a:fillRef idx="0"/>
            <a:effectRef idx="0"/>
            <a:fontRef idx="minor"/>
          </p:style>
        </p:sp>
        <p:sp>
          <p:nvSpPr>
            <p:cNvPr id="2232" name="Google Shape;2184;p52"/>
            <p:cNvSpPr/>
            <p:nvPr/>
          </p:nvSpPr>
          <p:spPr>
            <a:xfrm flipH="1">
              <a:off x="-326520" y="4173480"/>
              <a:ext cx="67320" cy="87480"/>
            </a:xfrm>
            <a:custGeom>
              <a:avLst/>
              <a:gdLst/>
              <a:ahLst/>
              <a:rect l="l" t="t" r="r" b="b"/>
              <a:pathLst>
                <a:path w="918" h="1191">
                  <a:moveTo>
                    <a:pt x="203" y="1024"/>
                  </a:moveTo>
                  <a:cubicBezTo>
                    <a:pt x="191" y="1000"/>
                    <a:pt x="167" y="1000"/>
                    <a:pt x="144" y="976"/>
                  </a:cubicBezTo>
                  <a:cubicBezTo>
                    <a:pt x="36" y="881"/>
                    <a:pt x="1" y="738"/>
                    <a:pt x="24" y="607"/>
                  </a:cubicBezTo>
                  <a:cubicBezTo>
                    <a:pt x="48" y="417"/>
                    <a:pt x="96" y="238"/>
                    <a:pt x="298" y="167"/>
                  </a:cubicBezTo>
                  <a:cubicBezTo>
                    <a:pt x="739" y="0"/>
                    <a:pt x="917" y="381"/>
                    <a:pt x="894" y="679"/>
                  </a:cubicBezTo>
                  <a:cubicBezTo>
                    <a:pt x="894" y="834"/>
                    <a:pt x="834" y="976"/>
                    <a:pt x="715" y="1072"/>
                  </a:cubicBezTo>
                  <a:cubicBezTo>
                    <a:pt x="560" y="1191"/>
                    <a:pt x="334" y="1167"/>
                    <a:pt x="203" y="1024"/>
                  </a:cubicBezTo>
                  <a:close/>
                </a:path>
              </a:pathLst>
            </a:custGeom>
            <a:solidFill>
              <a:schemeClr val="dk2"/>
            </a:solidFill>
            <a:ln w="0">
              <a:noFill/>
            </a:ln>
          </p:spPr>
          <p:style>
            <a:lnRef idx="0"/>
            <a:fillRef idx="0"/>
            <a:effectRef idx="0"/>
            <a:fontRef idx="minor"/>
          </p:style>
        </p:sp>
        <p:sp>
          <p:nvSpPr>
            <p:cNvPr id="2233" name="Google Shape;2185;p52"/>
            <p:cNvSpPr/>
            <p:nvPr/>
          </p:nvSpPr>
          <p:spPr>
            <a:xfrm flipH="1">
              <a:off x="-458640" y="4429440"/>
              <a:ext cx="78840" cy="72720"/>
            </a:xfrm>
            <a:custGeom>
              <a:avLst/>
              <a:gdLst/>
              <a:ahLst/>
              <a:rect l="l" t="t" r="r" b="b"/>
              <a:pathLst>
                <a:path w="1073" h="990">
                  <a:moveTo>
                    <a:pt x="799" y="882"/>
                  </a:moveTo>
                  <a:cubicBezTo>
                    <a:pt x="775" y="894"/>
                    <a:pt x="751" y="918"/>
                    <a:pt x="727" y="930"/>
                  </a:cubicBezTo>
                  <a:cubicBezTo>
                    <a:pt x="608" y="989"/>
                    <a:pt x="453" y="977"/>
                    <a:pt x="334" y="906"/>
                  </a:cubicBezTo>
                  <a:cubicBezTo>
                    <a:pt x="167" y="834"/>
                    <a:pt x="13" y="727"/>
                    <a:pt x="13" y="513"/>
                  </a:cubicBezTo>
                  <a:cubicBezTo>
                    <a:pt x="1" y="49"/>
                    <a:pt x="418" y="1"/>
                    <a:pt x="691" y="120"/>
                  </a:cubicBezTo>
                  <a:cubicBezTo>
                    <a:pt x="846" y="156"/>
                    <a:pt x="953" y="275"/>
                    <a:pt x="1013" y="418"/>
                  </a:cubicBezTo>
                  <a:cubicBezTo>
                    <a:pt x="1072" y="608"/>
                    <a:pt x="977" y="811"/>
                    <a:pt x="799" y="882"/>
                  </a:cubicBezTo>
                  <a:close/>
                </a:path>
              </a:pathLst>
            </a:custGeom>
            <a:solidFill>
              <a:schemeClr val="dk2"/>
            </a:solidFill>
            <a:ln w="0">
              <a:noFill/>
            </a:ln>
          </p:spPr>
          <p:style>
            <a:lnRef idx="0"/>
            <a:fillRef idx="0"/>
            <a:effectRef idx="0"/>
            <a:fontRef idx="minor"/>
          </p:style>
        </p:sp>
        <p:sp>
          <p:nvSpPr>
            <p:cNvPr id="2234" name="Google Shape;2186;p52"/>
            <p:cNvSpPr/>
            <p:nvPr/>
          </p:nvSpPr>
          <p:spPr>
            <a:xfrm flipH="1">
              <a:off x="-285120" y="4871880"/>
              <a:ext cx="78120" cy="72720"/>
            </a:xfrm>
            <a:custGeom>
              <a:avLst/>
              <a:gdLst/>
              <a:ahLst/>
              <a:rect l="l" t="t" r="r" b="b"/>
              <a:pathLst>
                <a:path w="1060" h="989">
                  <a:moveTo>
                    <a:pt x="786" y="882"/>
                  </a:moveTo>
                  <a:cubicBezTo>
                    <a:pt x="762" y="894"/>
                    <a:pt x="750" y="917"/>
                    <a:pt x="726" y="929"/>
                  </a:cubicBezTo>
                  <a:cubicBezTo>
                    <a:pt x="595" y="989"/>
                    <a:pt x="453" y="989"/>
                    <a:pt x="334" y="917"/>
                  </a:cubicBezTo>
                  <a:cubicBezTo>
                    <a:pt x="167" y="834"/>
                    <a:pt x="12" y="727"/>
                    <a:pt x="0" y="525"/>
                  </a:cubicBezTo>
                  <a:cubicBezTo>
                    <a:pt x="0" y="48"/>
                    <a:pt x="417" y="1"/>
                    <a:pt x="691" y="120"/>
                  </a:cubicBezTo>
                  <a:cubicBezTo>
                    <a:pt x="834" y="167"/>
                    <a:pt x="953" y="275"/>
                    <a:pt x="1000" y="417"/>
                  </a:cubicBezTo>
                  <a:cubicBezTo>
                    <a:pt x="1060" y="608"/>
                    <a:pt x="976" y="810"/>
                    <a:pt x="786" y="882"/>
                  </a:cubicBezTo>
                  <a:close/>
                </a:path>
              </a:pathLst>
            </a:custGeom>
            <a:solidFill>
              <a:schemeClr val="dk2"/>
            </a:solidFill>
            <a:ln w="0">
              <a:noFill/>
            </a:ln>
          </p:spPr>
          <p:style>
            <a:lnRef idx="0"/>
            <a:fillRef idx="0"/>
            <a:effectRef idx="0"/>
            <a:fontRef idx="minor"/>
          </p:style>
        </p:sp>
        <p:sp>
          <p:nvSpPr>
            <p:cNvPr id="2235" name="Google Shape;2187;p52"/>
            <p:cNvSpPr/>
            <p:nvPr/>
          </p:nvSpPr>
          <p:spPr>
            <a:xfrm flipH="1">
              <a:off x="-522720" y="4183920"/>
              <a:ext cx="78840" cy="73440"/>
            </a:xfrm>
            <a:custGeom>
              <a:avLst/>
              <a:gdLst/>
              <a:ahLst/>
              <a:rect l="l" t="t" r="r" b="b"/>
              <a:pathLst>
                <a:path w="1073" h="1001">
                  <a:moveTo>
                    <a:pt x="799" y="881"/>
                  </a:moveTo>
                  <a:cubicBezTo>
                    <a:pt x="775" y="893"/>
                    <a:pt x="763" y="917"/>
                    <a:pt x="739" y="929"/>
                  </a:cubicBezTo>
                  <a:cubicBezTo>
                    <a:pt x="608" y="1000"/>
                    <a:pt x="465" y="988"/>
                    <a:pt x="346" y="917"/>
                  </a:cubicBezTo>
                  <a:cubicBezTo>
                    <a:pt x="180" y="833"/>
                    <a:pt x="25" y="738"/>
                    <a:pt x="13" y="524"/>
                  </a:cubicBezTo>
                  <a:cubicBezTo>
                    <a:pt x="1" y="48"/>
                    <a:pt x="430" y="0"/>
                    <a:pt x="703" y="119"/>
                  </a:cubicBezTo>
                  <a:cubicBezTo>
                    <a:pt x="846" y="167"/>
                    <a:pt x="965" y="274"/>
                    <a:pt x="1013" y="417"/>
                  </a:cubicBezTo>
                  <a:cubicBezTo>
                    <a:pt x="1073" y="607"/>
                    <a:pt x="977" y="810"/>
                    <a:pt x="799" y="881"/>
                  </a:cubicBezTo>
                  <a:close/>
                </a:path>
              </a:pathLst>
            </a:custGeom>
            <a:solidFill>
              <a:schemeClr val="dk2"/>
            </a:solidFill>
            <a:ln w="0">
              <a:noFill/>
            </a:ln>
          </p:spPr>
          <p:style>
            <a:lnRef idx="0"/>
            <a:fillRef idx="0"/>
            <a:effectRef idx="0"/>
            <a:fontRef idx="minor"/>
          </p:style>
        </p:sp>
        <p:sp>
          <p:nvSpPr>
            <p:cNvPr id="2236" name="Google Shape;2188;p52"/>
            <p:cNvSpPr/>
            <p:nvPr/>
          </p:nvSpPr>
          <p:spPr>
            <a:xfrm flipH="1">
              <a:off x="-586080" y="4305600"/>
              <a:ext cx="78840" cy="73440"/>
            </a:xfrm>
            <a:custGeom>
              <a:avLst/>
              <a:gdLst/>
              <a:ahLst/>
              <a:rect l="l" t="t" r="r" b="b"/>
              <a:pathLst>
                <a:path w="1072" h="1001">
                  <a:moveTo>
                    <a:pt x="798" y="881"/>
                  </a:moveTo>
                  <a:cubicBezTo>
                    <a:pt x="774" y="893"/>
                    <a:pt x="762" y="917"/>
                    <a:pt x="738" y="929"/>
                  </a:cubicBezTo>
                  <a:cubicBezTo>
                    <a:pt x="607" y="1000"/>
                    <a:pt x="465" y="988"/>
                    <a:pt x="345" y="917"/>
                  </a:cubicBezTo>
                  <a:cubicBezTo>
                    <a:pt x="179" y="834"/>
                    <a:pt x="24" y="738"/>
                    <a:pt x="12" y="524"/>
                  </a:cubicBezTo>
                  <a:cubicBezTo>
                    <a:pt x="0" y="60"/>
                    <a:pt x="429" y="0"/>
                    <a:pt x="703" y="119"/>
                  </a:cubicBezTo>
                  <a:cubicBezTo>
                    <a:pt x="846" y="167"/>
                    <a:pt x="965" y="274"/>
                    <a:pt x="1012" y="417"/>
                  </a:cubicBezTo>
                  <a:cubicBezTo>
                    <a:pt x="1072" y="607"/>
                    <a:pt x="988" y="810"/>
                    <a:pt x="798" y="881"/>
                  </a:cubicBezTo>
                  <a:close/>
                </a:path>
              </a:pathLst>
            </a:custGeom>
            <a:solidFill>
              <a:schemeClr val="dk2"/>
            </a:solidFill>
            <a:ln w="0">
              <a:noFill/>
            </a:ln>
          </p:spPr>
          <p:style>
            <a:lnRef idx="0"/>
            <a:fillRef idx="0"/>
            <a:effectRef idx="0"/>
            <a:fontRef idx="minor"/>
          </p:style>
        </p:sp>
        <p:sp>
          <p:nvSpPr>
            <p:cNvPr id="2237" name="Google Shape;2189;p52"/>
            <p:cNvSpPr/>
            <p:nvPr/>
          </p:nvSpPr>
          <p:spPr>
            <a:xfrm flipH="1">
              <a:off x="-227880" y="5010120"/>
              <a:ext cx="46440" cy="59400"/>
            </a:xfrm>
            <a:custGeom>
              <a:avLst/>
              <a:gdLst/>
              <a:ahLst/>
              <a:rect l="l" t="t" r="r" b="b"/>
              <a:pathLst>
                <a:path w="632" h="811">
                  <a:moveTo>
                    <a:pt x="144" y="692"/>
                  </a:moveTo>
                  <a:cubicBezTo>
                    <a:pt x="132" y="680"/>
                    <a:pt x="120" y="680"/>
                    <a:pt x="108" y="668"/>
                  </a:cubicBezTo>
                  <a:cubicBezTo>
                    <a:pt x="37" y="596"/>
                    <a:pt x="1" y="501"/>
                    <a:pt x="25" y="418"/>
                  </a:cubicBezTo>
                  <a:cubicBezTo>
                    <a:pt x="13" y="287"/>
                    <a:pt x="84" y="168"/>
                    <a:pt x="203" y="120"/>
                  </a:cubicBezTo>
                  <a:cubicBezTo>
                    <a:pt x="501" y="1"/>
                    <a:pt x="632" y="263"/>
                    <a:pt x="608" y="465"/>
                  </a:cubicBezTo>
                  <a:cubicBezTo>
                    <a:pt x="620" y="572"/>
                    <a:pt x="572" y="668"/>
                    <a:pt x="489" y="727"/>
                  </a:cubicBezTo>
                  <a:cubicBezTo>
                    <a:pt x="382" y="811"/>
                    <a:pt x="239" y="799"/>
                    <a:pt x="144" y="692"/>
                  </a:cubicBezTo>
                  <a:close/>
                </a:path>
              </a:pathLst>
            </a:custGeom>
            <a:solidFill>
              <a:schemeClr val="dk2"/>
            </a:solidFill>
            <a:ln w="0">
              <a:noFill/>
            </a:ln>
          </p:spPr>
          <p:style>
            <a:lnRef idx="0"/>
            <a:fillRef idx="0"/>
            <a:effectRef idx="0"/>
            <a:fontRef idx="minor"/>
          </p:style>
        </p:sp>
        <p:sp>
          <p:nvSpPr>
            <p:cNvPr id="2238" name="Google Shape;2190;p52"/>
            <p:cNvSpPr/>
            <p:nvPr/>
          </p:nvSpPr>
          <p:spPr>
            <a:xfrm flipH="1">
              <a:off x="-195840" y="4125960"/>
              <a:ext cx="53280" cy="50760"/>
            </a:xfrm>
            <a:custGeom>
              <a:avLst/>
              <a:gdLst/>
              <a:ahLst/>
              <a:rect l="l" t="t" r="r" b="b"/>
              <a:pathLst>
                <a:path w="727" h="691">
                  <a:moveTo>
                    <a:pt x="691" y="238"/>
                  </a:moveTo>
                  <a:cubicBezTo>
                    <a:pt x="691" y="250"/>
                    <a:pt x="702" y="262"/>
                    <a:pt x="714" y="286"/>
                  </a:cubicBezTo>
                  <a:cubicBezTo>
                    <a:pt x="726" y="381"/>
                    <a:pt x="691" y="476"/>
                    <a:pt x="619" y="536"/>
                  </a:cubicBezTo>
                  <a:cubicBezTo>
                    <a:pt x="548" y="643"/>
                    <a:pt x="417" y="691"/>
                    <a:pt x="298" y="667"/>
                  </a:cubicBezTo>
                  <a:cubicBezTo>
                    <a:pt x="0" y="572"/>
                    <a:pt x="48" y="298"/>
                    <a:pt x="179" y="143"/>
                  </a:cubicBezTo>
                  <a:cubicBezTo>
                    <a:pt x="238" y="60"/>
                    <a:pt x="333" y="0"/>
                    <a:pt x="429" y="0"/>
                  </a:cubicBezTo>
                  <a:cubicBezTo>
                    <a:pt x="572" y="0"/>
                    <a:pt x="679" y="95"/>
                    <a:pt x="691" y="238"/>
                  </a:cubicBezTo>
                  <a:close/>
                </a:path>
              </a:pathLst>
            </a:custGeom>
            <a:solidFill>
              <a:schemeClr val="dk2"/>
            </a:solidFill>
            <a:ln w="0">
              <a:noFill/>
            </a:ln>
          </p:spPr>
          <p:style>
            <a:lnRef idx="0"/>
            <a:fillRef idx="0"/>
            <a:effectRef idx="0"/>
            <a:fontRef idx="minor"/>
          </p:style>
        </p:sp>
        <p:sp>
          <p:nvSpPr>
            <p:cNvPr id="2239" name="Google Shape;2191;p52"/>
            <p:cNvSpPr/>
            <p:nvPr/>
          </p:nvSpPr>
          <p:spPr>
            <a:xfrm flipH="1">
              <a:off x="-299520" y="4322160"/>
              <a:ext cx="52560" cy="51480"/>
            </a:xfrm>
            <a:custGeom>
              <a:avLst/>
              <a:gdLst/>
              <a:ahLst/>
              <a:rect l="l" t="t" r="r" b="b"/>
              <a:pathLst>
                <a:path w="716" h="703">
                  <a:moveTo>
                    <a:pt x="691" y="238"/>
                  </a:moveTo>
                  <a:cubicBezTo>
                    <a:pt x="691" y="262"/>
                    <a:pt x="703" y="274"/>
                    <a:pt x="703" y="286"/>
                  </a:cubicBezTo>
                  <a:cubicBezTo>
                    <a:pt x="715" y="381"/>
                    <a:pt x="691" y="477"/>
                    <a:pt x="620" y="536"/>
                  </a:cubicBezTo>
                  <a:cubicBezTo>
                    <a:pt x="549" y="643"/>
                    <a:pt x="418" y="703"/>
                    <a:pt x="299" y="667"/>
                  </a:cubicBezTo>
                  <a:cubicBezTo>
                    <a:pt x="1" y="584"/>
                    <a:pt x="48" y="298"/>
                    <a:pt x="179" y="143"/>
                  </a:cubicBezTo>
                  <a:cubicBezTo>
                    <a:pt x="239" y="60"/>
                    <a:pt x="334" y="12"/>
                    <a:pt x="429" y="12"/>
                  </a:cubicBezTo>
                  <a:cubicBezTo>
                    <a:pt x="560" y="0"/>
                    <a:pt x="680" y="107"/>
                    <a:pt x="691" y="238"/>
                  </a:cubicBezTo>
                  <a:close/>
                </a:path>
              </a:pathLst>
            </a:custGeom>
            <a:solidFill>
              <a:schemeClr val="dk2"/>
            </a:solidFill>
            <a:ln w="0">
              <a:noFill/>
            </a:ln>
          </p:spPr>
          <p:style>
            <a:lnRef idx="0"/>
            <a:fillRef idx="0"/>
            <a:effectRef idx="0"/>
            <a:fontRef idx="minor"/>
          </p:style>
        </p:sp>
        <p:sp>
          <p:nvSpPr>
            <p:cNvPr id="2240" name="Google Shape;2192;p52"/>
            <p:cNvSpPr/>
            <p:nvPr/>
          </p:nvSpPr>
          <p:spPr>
            <a:xfrm flipH="1">
              <a:off x="-126000" y="4271040"/>
              <a:ext cx="52560" cy="50760"/>
            </a:xfrm>
            <a:custGeom>
              <a:avLst/>
              <a:gdLst/>
              <a:ahLst/>
              <a:rect l="l" t="t" r="r" b="b"/>
              <a:pathLst>
                <a:path w="715" h="692">
                  <a:moveTo>
                    <a:pt x="691" y="239"/>
                  </a:moveTo>
                  <a:cubicBezTo>
                    <a:pt x="691" y="251"/>
                    <a:pt x="703" y="263"/>
                    <a:pt x="703" y="287"/>
                  </a:cubicBezTo>
                  <a:cubicBezTo>
                    <a:pt x="715" y="382"/>
                    <a:pt x="679" y="465"/>
                    <a:pt x="608" y="537"/>
                  </a:cubicBezTo>
                  <a:cubicBezTo>
                    <a:pt x="548" y="632"/>
                    <a:pt x="417" y="691"/>
                    <a:pt x="298" y="668"/>
                  </a:cubicBezTo>
                  <a:cubicBezTo>
                    <a:pt x="0" y="572"/>
                    <a:pt x="36" y="287"/>
                    <a:pt x="179" y="144"/>
                  </a:cubicBezTo>
                  <a:cubicBezTo>
                    <a:pt x="238" y="60"/>
                    <a:pt x="322"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2241" name="Google Shape;2193;p52"/>
            <p:cNvSpPr/>
            <p:nvPr/>
          </p:nvSpPr>
          <p:spPr>
            <a:xfrm flipH="1">
              <a:off x="-381240" y="3899880"/>
              <a:ext cx="109800" cy="106920"/>
            </a:xfrm>
            <a:custGeom>
              <a:avLst/>
              <a:gdLst/>
              <a:ahLst/>
              <a:rect l="l" t="t" r="r" b="b"/>
              <a:pathLst>
                <a:path w="1489" h="1453">
                  <a:moveTo>
                    <a:pt x="1417" y="500"/>
                  </a:moveTo>
                  <a:cubicBezTo>
                    <a:pt x="1417" y="536"/>
                    <a:pt x="1453" y="560"/>
                    <a:pt x="1453" y="596"/>
                  </a:cubicBezTo>
                  <a:cubicBezTo>
                    <a:pt x="1489" y="786"/>
                    <a:pt x="1417" y="977"/>
                    <a:pt x="1274" y="1108"/>
                  </a:cubicBezTo>
                  <a:cubicBezTo>
                    <a:pt x="1096" y="1286"/>
                    <a:pt x="893" y="1453"/>
                    <a:pt x="619" y="1370"/>
                  </a:cubicBezTo>
                  <a:cubicBezTo>
                    <a:pt x="0" y="1191"/>
                    <a:pt x="107" y="608"/>
                    <a:pt x="381" y="298"/>
                  </a:cubicBezTo>
                  <a:cubicBezTo>
                    <a:pt x="512" y="155"/>
                    <a:pt x="655" y="0"/>
                    <a:pt x="893" y="24"/>
                  </a:cubicBezTo>
                  <a:cubicBezTo>
                    <a:pt x="1167" y="12"/>
                    <a:pt x="1393" y="227"/>
                    <a:pt x="1417" y="500"/>
                  </a:cubicBezTo>
                  <a:close/>
                </a:path>
              </a:pathLst>
            </a:custGeom>
            <a:solidFill>
              <a:schemeClr val="dk2"/>
            </a:solidFill>
            <a:ln w="0">
              <a:noFill/>
            </a:ln>
          </p:spPr>
          <p:style>
            <a:lnRef idx="0"/>
            <a:fillRef idx="0"/>
            <a:effectRef idx="0"/>
            <a:fontRef idx="minor"/>
          </p:style>
        </p:sp>
        <p:sp>
          <p:nvSpPr>
            <p:cNvPr id="2242" name="Google Shape;2194;p52"/>
            <p:cNvSpPr/>
            <p:nvPr/>
          </p:nvSpPr>
          <p:spPr>
            <a:xfrm flipH="1">
              <a:off x="-69120" y="3975480"/>
              <a:ext cx="53280" cy="50760"/>
            </a:xfrm>
            <a:custGeom>
              <a:avLst/>
              <a:gdLst/>
              <a:ahLst/>
              <a:rect l="l" t="t" r="r" b="b"/>
              <a:pathLst>
                <a:path w="727" h="691">
                  <a:moveTo>
                    <a:pt x="691" y="238"/>
                  </a:moveTo>
                  <a:cubicBezTo>
                    <a:pt x="691" y="250"/>
                    <a:pt x="703" y="274"/>
                    <a:pt x="715" y="286"/>
                  </a:cubicBezTo>
                  <a:cubicBezTo>
                    <a:pt x="727" y="381"/>
                    <a:pt x="691" y="477"/>
                    <a:pt x="620" y="536"/>
                  </a:cubicBezTo>
                  <a:cubicBezTo>
                    <a:pt x="548" y="643"/>
                    <a:pt x="417" y="691"/>
                    <a:pt x="298" y="667"/>
                  </a:cubicBezTo>
                  <a:cubicBezTo>
                    <a:pt x="1" y="572"/>
                    <a:pt x="48" y="298"/>
                    <a:pt x="179" y="143"/>
                  </a:cubicBezTo>
                  <a:cubicBezTo>
                    <a:pt x="239" y="60"/>
                    <a:pt x="334" y="0"/>
                    <a:pt x="429" y="0"/>
                  </a:cubicBezTo>
                  <a:cubicBezTo>
                    <a:pt x="572" y="0"/>
                    <a:pt x="679" y="96"/>
                    <a:pt x="691" y="238"/>
                  </a:cubicBezTo>
                  <a:close/>
                </a:path>
              </a:pathLst>
            </a:custGeom>
            <a:solidFill>
              <a:schemeClr val="dk2"/>
            </a:solidFill>
            <a:ln w="0">
              <a:noFill/>
            </a:ln>
          </p:spPr>
          <p:style>
            <a:lnRef idx="0"/>
            <a:fillRef idx="0"/>
            <a:effectRef idx="0"/>
            <a:fontRef idx="minor"/>
          </p:style>
        </p:sp>
        <p:sp>
          <p:nvSpPr>
            <p:cNvPr id="2243" name="Google Shape;2195;p52"/>
            <p:cNvSpPr/>
            <p:nvPr/>
          </p:nvSpPr>
          <p:spPr>
            <a:xfrm flipH="1">
              <a:off x="-624960" y="3962160"/>
              <a:ext cx="67320" cy="87840"/>
            </a:xfrm>
            <a:custGeom>
              <a:avLst/>
              <a:gdLst/>
              <a:ahLst/>
              <a:rect l="l" t="t" r="r" b="b"/>
              <a:pathLst>
                <a:path w="918" h="1192">
                  <a:moveTo>
                    <a:pt x="203" y="1025"/>
                  </a:moveTo>
                  <a:cubicBezTo>
                    <a:pt x="191" y="1001"/>
                    <a:pt x="156" y="1001"/>
                    <a:pt x="144" y="977"/>
                  </a:cubicBezTo>
                  <a:cubicBezTo>
                    <a:pt x="37" y="882"/>
                    <a:pt x="1" y="739"/>
                    <a:pt x="25" y="608"/>
                  </a:cubicBezTo>
                  <a:cubicBezTo>
                    <a:pt x="48" y="417"/>
                    <a:pt x="96" y="239"/>
                    <a:pt x="299" y="167"/>
                  </a:cubicBezTo>
                  <a:cubicBezTo>
                    <a:pt x="739" y="1"/>
                    <a:pt x="918" y="382"/>
                    <a:pt x="894" y="679"/>
                  </a:cubicBezTo>
                  <a:cubicBezTo>
                    <a:pt x="894" y="834"/>
                    <a:pt x="834" y="977"/>
                    <a:pt x="715" y="1072"/>
                  </a:cubicBezTo>
                  <a:cubicBezTo>
                    <a:pt x="560" y="1191"/>
                    <a:pt x="334" y="1167"/>
                    <a:pt x="203" y="1025"/>
                  </a:cubicBezTo>
                  <a:close/>
                </a:path>
              </a:pathLst>
            </a:custGeom>
            <a:solidFill>
              <a:schemeClr val="dk2"/>
            </a:solidFill>
            <a:ln w="0">
              <a:noFill/>
            </a:ln>
          </p:spPr>
          <p:style>
            <a:lnRef idx="0"/>
            <a:fillRef idx="0"/>
            <a:effectRef idx="0"/>
            <a:fontRef idx="minor"/>
          </p:style>
        </p:sp>
        <p:sp>
          <p:nvSpPr>
            <p:cNvPr id="2244" name="Google Shape;2196;p52"/>
            <p:cNvSpPr/>
            <p:nvPr/>
          </p:nvSpPr>
          <p:spPr>
            <a:xfrm flipH="1">
              <a:off x="-429840" y="3522240"/>
              <a:ext cx="53280" cy="50760"/>
            </a:xfrm>
            <a:custGeom>
              <a:avLst/>
              <a:gdLst/>
              <a:ahLst/>
              <a:rect l="l" t="t" r="r" b="b"/>
              <a:pathLst>
                <a:path w="727" h="692">
                  <a:moveTo>
                    <a:pt x="691" y="239"/>
                  </a:moveTo>
                  <a:cubicBezTo>
                    <a:pt x="691" y="251"/>
                    <a:pt x="714" y="262"/>
                    <a:pt x="714" y="286"/>
                  </a:cubicBezTo>
                  <a:cubicBezTo>
                    <a:pt x="726" y="382"/>
                    <a:pt x="691" y="465"/>
                    <a:pt x="619" y="536"/>
                  </a:cubicBezTo>
                  <a:cubicBezTo>
                    <a:pt x="548" y="632"/>
                    <a:pt x="429" y="691"/>
                    <a:pt x="298" y="667"/>
                  </a:cubicBezTo>
                  <a:cubicBezTo>
                    <a:pt x="0" y="572"/>
                    <a:pt x="48" y="286"/>
                    <a:pt x="191" y="143"/>
                  </a:cubicBezTo>
                  <a:cubicBezTo>
                    <a:pt x="238" y="60"/>
                    <a:pt x="333" y="1"/>
                    <a:pt x="441" y="1"/>
                  </a:cubicBezTo>
                  <a:cubicBezTo>
                    <a:pt x="572" y="1"/>
                    <a:pt x="691" y="96"/>
                    <a:pt x="691" y="239"/>
                  </a:cubicBezTo>
                  <a:close/>
                </a:path>
              </a:pathLst>
            </a:custGeom>
            <a:solidFill>
              <a:schemeClr val="dk2"/>
            </a:solidFill>
            <a:ln w="0">
              <a:noFill/>
            </a:ln>
          </p:spPr>
          <p:style>
            <a:lnRef idx="0"/>
            <a:fillRef idx="0"/>
            <a:effectRef idx="0"/>
            <a:fontRef idx="minor"/>
          </p:style>
        </p:sp>
        <p:sp>
          <p:nvSpPr>
            <p:cNvPr id="2245" name="Google Shape;2197;p52"/>
            <p:cNvSpPr/>
            <p:nvPr/>
          </p:nvSpPr>
          <p:spPr>
            <a:xfrm flipH="1">
              <a:off x="-123480" y="3594600"/>
              <a:ext cx="53280" cy="50760"/>
            </a:xfrm>
            <a:custGeom>
              <a:avLst/>
              <a:gdLst/>
              <a:ahLst/>
              <a:rect l="l" t="t" r="r" b="b"/>
              <a:pathLst>
                <a:path w="727" h="692">
                  <a:moveTo>
                    <a:pt x="691" y="239"/>
                  </a:moveTo>
                  <a:cubicBezTo>
                    <a:pt x="691" y="251"/>
                    <a:pt x="703" y="275"/>
                    <a:pt x="715" y="287"/>
                  </a:cubicBezTo>
                  <a:cubicBezTo>
                    <a:pt x="727" y="382"/>
                    <a:pt x="691" y="477"/>
                    <a:pt x="620" y="537"/>
                  </a:cubicBezTo>
                  <a:cubicBezTo>
                    <a:pt x="548" y="644"/>
                    <a:pt x="429" y="691"/>
                    <a:pt x="298" y="668"/>
                  </a:cubicBezTo>
                  <a:cubicBezTo>
                    <a:pt x="1" y="572"/>
                    <a:pt x="48" y="299"/>
                    <a:pt x="191" y="144"/>
                  </a:cubicBezTo>
                  <a:cubicBezTo>
                    <a:pt x="239" y="60"/>
                    <a:pt x="334" y="1"/>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2246" name="Google Shape;2198;p52"/>
            <p:cNvSpPr/>
            <p:nvPr/>
          </p:nvSpPr>
          <p:spPr>
            <a:xfrm flipH="1">
              <a:off x="112320" y="3656880"/>
              <a:ext cx="53280" cy="5076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8" y="667"/>
                  </a:cubicBezTo>
                  <a:cubicBezTo>
                    <a:pt x="1" y="584"/>
                    <a:pt x="48" y="298"/>
                    <a:pt x="179" y="143"/>
                  </a:cubicBezTo>
                  <a:cubicBezTo>
                    <a:pt x="239" y="60"/>
                    <a:pt x="334" y="12"/>
                    <a:pt x="429" y="0"/>
                  </a:cubicBezTo>
                  <a:cubicBezTo>
                    <a:pt x="572" y="0"/>
                    <a:pt x="679" y="107"/>
                    <a:pt x="691" y="238"/>
                  </a:cubicBezTo>
                  <a:close/>
                </a:path>
              </a:pathLst>
            </a:custGeom>
            <a:solidFill>
              <a:schemeClr val="dk2"/>
            </a:solidFill>
            <a:ln w="0">
              <a:noFill/>
            </a:ln>
          </p:spPr>
          <p:style>
            <a:lnRef idx="0"/>
            <a:fillRef idx="0"/>
            <a:effectRef idx="0"/>
            <a:fontRef idx="minor"/>
          </p:style>
        </p:sp>
        <p:sp>
          <p:nvSpPr>
            <p:cNvPr id="2247" name="Google Shape;2199;p52"/>
            <p:cNvSpPr/>
            <p:nvPr/>
          </p:nvSpPr>
          <p:spPr>
            <a:xfrm flipH="1">
              <a:off x="-464040" y="5019840"/>
              <a:ext cx="39960" cy="37440"/>
            </a:xfrm>
            <a:custGeom>
              <a:avLst/>
              <a:gdLst/>
              <a:ahLst/>
              <a:rect l="l" t="t" r="r" b="b"/>
              <a:pathLst>
                <a:path w="548" h="513">
                  <a:moveTo>
                    <a:pt x="405" y="453"/>
                  </a:moveTo>
                  <a:cubicBezTo>
                    <a:pt x="393" y="453"/>
                    <a:pt x="381" y="465"/>
                    <a:pt x="369" y="477"/>
                  </a:cubicBezTo>
                  <a:cubicBezTo>
                    <a:pt x="310" y="513"/>
                    <a:pt x="226" y="501"/>
                    <a:pt x="167" y="465"/>
                  </a:cubicBezTo>
                  <a:cubicBezTo>
                    <a:pt x="83" y="430"/>
                    <a:pt x="0" y="370"/>
                    <a:pt x="0" y="263"/>
                  </a:cubicBezTo>
                  <a:cubicBezTo>
                    <a:pt x="0" y="25"/>
                    <a:pt x="214" y="1"/>
                    <a:pt x="345" y="60"/>
                  </a:cubicBezTo>
                  <a:cubicBezTo>
                    <a:pt x="429" y="84"/>
                    <a:pt x="488" y="144"/>
                    <a:pt x="512" y="215"/>
                  </a:cubicBezTo>
                  <a:cubicBezTo>
                    <a:pt x="548" y="311"/>
                    <a:pt x="500" y="418"/>
                    <a:pt x="405" y="453"/>
                  </a:cubicBezTo>
                  <a:close/>
                </a:path>
              </a:pathLst>
            </a:custGeom>
            <a:solidFill>
              <a:schemeClr val="dk2"/>
            </a:solidFill>
            <a:ln w="0">
              <a:noFill/>
            </a:ln>
          </p:spPr>
          <p:style>
            <a:lnRef idx="0"/>
            <a:fillRef idx="0"/>
            <a:effectRef idx="0"/>
            <a:fontRef idx="minor"/>
          </p:style>
        </p:sp>
        <p:sp>
          <p:nvSpPr>
            <p:cNvPr id="2248" name="Google Shape;2200;p52"/>
            <p:cNvSpPr/>
            <p:nvPr/>
          </p:nvSpPr>
          <p:spPr>
            <a:xfrm flipH="1">
              <a:off x="-441360" y="3771360"/>
              <a:ext cx="53280" cy="50760"/>
            </a:xfrm>
            <a:custGeom>
              <a:avLst/>
              <a:gdLst/>
              <a:ahLst/>
              <a:rect l="l" t="t" r="r" b="b"/>
              <a:pathLst>
                <a:path w="728" h="691">
                  <a:moveTo>
                    <a:pt x="691" y="238"/>
                  </a:moveTo>
                  <a:cubicBezTo>
                    <a:pt x="691" y="250"/>
                    <a:pt x="703" y="274"/>
                    <a:pt x="715" y="286"/>
                  </a:cubicBezTo>
                  <a:cubicBezTo>
                    <a:pt x="727" y="381"/>
                    <a:pt x="691" y="476"/>
                    <a:pt x="620" y="536"/>
                  </a:cubicBezTo>
                  <a:cubicBezTo>
                    <a:pt x="549" y="643"/>
                    <a:pt x="418" y="691"/>
                    <a:pt x="299" y="667"/>
                  </a:cubicBezTo>
                  <a:cubicBezTo>
                    <a:pt x="1" y="583"/>
                    <a:pt x="48" y="298"/>
                    <a:pt x="191" y="143"/>
                  </a:cubicBezTo>
                  <a:cubicBezTo>
                    <a:pt x="239" y="60"/>
                    <a:pt x="334" y="12"/>
                    <a:pt x="441" y="0"/>
                  </a:cubicBezTo>
                  <a:cubicBezTo>
                    <a:pt x="572" y="0"/>
                    <a:pt x="680" y="107"/>
                    <a:pt x="691" y="238"/>
                  </a:cubicBezTo>
                  <a:close/>
                </a:path>
              </a:pathLst>
            </a:custGeom>
            <a:solidFill>
              <a:schemeClr val="dk2"/>
            </a:solidFill>
            <a:ln w="0">
              <a:noFill/>
            </a:ln>
          </p:spPr>
          <p:style>
            <a:lnRef idx="0"/>
            <a:fillRef idx="0"/>
            <a:effectRef idx="0"/>
            <a:fontRef idx="minor"/>
          </p:style>
        </p:sp>
        <p:sp>
          <p:nvSpPr>
            <p:cNvPr id="2249" name="Google Shape;2201;p52"/>
            <p:cNvSpPr/>
            <p:nvPr/>
          </p:nvSpPr>
          <p:spPr>
            <a:xfrm flipH="1">
              <a:off x="51480" y="3574080"/>
              <a:ext cx="53280" cy="51480"/>
            </a:xfrm>
            <a:custGeom>
              <a:avLst/>
              <a:gdLst/>
              <a:ahLst/>
              <a:rect l="l" t="t" r="r" b="b"/>
              <a:pathLst>
                <a:path w="727" h="703">
                  <a:moveTo>
                    <a:pt x="691" y="238"/>
                  </a:moveTo>
                  <a:cubicBezTo>
                    <a:pt x="691" y="262"/>
                    <a:pt x="703" y="274"/>
                    <a:pt x="715" y="298"/>
                  </a:cubicBezTo>
                  <a:cubicBezTo>
                    <a:pt x="727" y="381"/>
                    <a:pt x="691" y="476"/>
                    <a:pt x="619" y="536"/>
                  </a:cubicBezTo>
                  <a:cubicBezTo>
                    <a:pt x="548" y="643"/>
                    <a:pt x="417" y="702"/>
                    <a:pt x="298" y="667"/>
                  </a:cubicBezTo>
                  <a:cubicBezTo>
                    <a:pt x="0" y="583"/>
                    <a:pt x="48" y="298"/>
                    <a:pt x="179" y="143"/>
                  </a:cubicBezTo>
                  <a:cubicBezTo>
                    <a:pt x="238" y="60"/>
                    <a:pt x="334" y="12"/>
                    <a:pt x="441" y="12"/>
                  </a:cubicBezTo>
                  <a:cubicBezTo>
                    <a:pt x="572" y="0"/>
                    <a:pt x="679" y="107"/>
                    <a:pt x="691" y="238"/>
                  </a:cubicBezTo>
                  <a:close/>
                </a:path>
              </a:pathLst>
            </a:custGeom>
            <a:solidFill>
              <a:schemeClr val="dk2"/>
            </a:solidFill>
            <a:ln w="0">
              <a:noFill/>
            </a:ln>
          </p:spPr>
          <p:style>
            <a:lnRef idx="0"/>
            <a:fillRef idx="0"/>
            <a:effectRef idx="0"/>
            <a:fontRef idx="minor"/>
          </p:style>
        </p:sp>
        <p:sp>
          <p:nvSpPr>
            <p:cNvPr id="2250" name="Google Shape;2202;p52"/>
            <p:cNvSpPr/>
            <p:nvPr/>
          </p:nvSpPr>
          <p:spPr>
            <a:xfrm flipH="1">
              <a:off x="102600" y="3439440"/>
              <a:ext cx="19800" cy="25200"/>
            </a:xfrm>
            <a:custGeom>
              <a:avLst/>
              <a:gdLst/>
              <a:ahLst/>
              <a:rect l="l" t="t" r="r" b="b"/>
              <a:pathLst>
                <a:path w="275" h="346">
                  <a:moveTo>
                    <a:pt x="72" y="298"/>
                  </a:moveTo>
                  <a:cubicBezTo>
                    <a:pt x="72" y="298"/>
                    <a:pt x="48" y="298"/>
                    <a:pt x="48" y="286"/>
                  </a:cubicBezTo>
                  <a:cubicBezTo>
                    <a:pt x="12" y="262"/>
                    <a:pt x="0" y="215"/>
                    <a:pt x="12" y="179"/>
                  </a:cubicBezTo>
                  <a:cubicBezTo>
                    <a:pt x="12" y="119"/>
                    <a:pt x="36" y="72"/>
                    <a:pt x="96" y="48"/>
                  </a:cubicBezTo>
                  <a:cubicBezTo>
                    <a:pt x="227" y="0"/>
                    <a:pt x="274" y="108"/>
                    <a:pt x="274" y="191"/>
                  </a:cubicBezTo>
                  <a:cubicBezTo>
                    <a:pt x="274" y="238"/>
                    <a:pt x="250" y="286"/>
                    <a:pt x="215" y="310"/>
                  </a:cubicBezTo>
                  <a:cubicBezTo>
                    <a:pt x="167" y="346"/>
                    <a:pt x="107" y="346"/>
                    <a:pt x="72" y="298"/>
                  </a:cubicBezTo>
                  <a:close/>
                </a:path>
              </a:pathLst>
            </a:custGeom>
            <a:solidFill>
              <a:schemeClr val="dk2"/>
            </a:solidFill>
            <a:ln w="0">
              <a:noFill/>
            </a:ln>
          </p:spPr>
          <p:style>
            <a:lnRef idx="0"/>
            <a:fillRef idx="0"/>
            <a:effectRef idx="0"/>
            <a:fontRef idx="minor"/>
          </p:style>
        </p:sp>
        <p:sp>
          <p:nvSpPr>
            <p:cNvPr id="2251" name="Google Shape;2203;p52"/>
            <p:cNvSpPr/>
            <p:nvPr/>
          </p:nvSpPr>
          <p:spPr>
            <a:xfrm flipH="1">
              <a:off x="-230760" y="3872520"/>
              <a:ext cx="19800" cy="25200"/>
            </a:xfrm>
            <a:custGeom>
              <a:avLst/>
              <a:gdLst/>
              <a:ahLst/>
              <a:rect l="l" t="t" r="r" b="b"/>
              <a:pathLst>
                <a:path w="275" h="346">
                  <a:moveTo>
                    <a:pt x="60" y="298"/>
                  </a:moveTo>
                  <a:cubicBezTo>
                    <a:pt x="48" y="298"/>
                    <a:pt x="48" y="286"/>
                    <a:pt x="37" y="286"/>
                  </a:cubicBezTo>
                  <a:cubicBezTo>
                    <a:pt x="13" y="250"/>
                    <a:pt x="1" y="215"/>
                    <a:pt x="13" y="179"/>
                  </a:cubicBezTo>
                  <a:cubicBezTo>
                    <a:pt x="13" y="119"/>
                    <a:pt x="25" y="60"/>
                    <a:pt x="84" y="48"/>
                  </a:cubicBezTo>
                  <a:cubicBezTo>
                    <a:pt x="215" y="0"/>
                    <a:pt x="275"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2252" name="Google Shape;2204;p52"/>
            <p:cNvSpPr/>
            <p:nvPr/>
          </p:nvSpPr>
          <p:spPr>
            <a:xfrm flipH="1">
              <a:off x="-360" y="3824280"/>
              <a:ext cx="19800" cy="25920"/>
            </a:xfrm>
            <a:custGeom>
              <a:avLst/>
              <a:gdLst/>
              <a:ahLst/>
              <a:rect l="l" t="t" r="r" b="b"/>
              <a:pathLst>
                <a:path w="275" h="358">
                  <a:moveTo>
                    <a:pt x="72" y="310"/>
                  </a:moveTo>
                  <a:cubicBezTo>
                    <a:pt x="60" y="310"/>
                    <a:pt x="48" y="298"/>
                    <a:pt x="48" y="298"/>
                  </a:cubicBezTo>
                  <a:cubicBezTo>
                    <a:pt x="12" y="262"/>
                    <a:pt x="0" y="227"/>
                    <a:pt x="12" y="179"/>
                  </a:cubicBezTo>
                  <a:cubicBezTo>
                    <a:pt x="12" y="131"/>
                    <a:pt x="36" y="72"/>
                    <a:pt x="96" y="48"/>
                  </a:cubicBezTo>
                  <a:cubicBezTo>
                    <a:pt x="227" y="0"/>
                    <a:pt x="274" y="119"/>
                    <a:pt x="274" y="203"/>
                  </a:cubicBezTo>
                  <a:cubicBezTo>
                    <a:pt x="274" y="250"/>
                    <a:pt x="250" y="286"/>
                    <a:pt x="215" y="322"/>
                  </a:cubicBezTo>
                  <a:cubicBezTo>
                    <a:pt x="167" y="358"/>
                    <a:pt x="108" y="346"/>
                    <a:pt x="72" y="310"/>
                  </a:cubicBezTo>
                  <a:close/>
                </a:path>
              </a:pathLst>
            </a:custGeom>
            <a:solidFill>
              <a:schemeClr val="dk2"/>
            </a:solidFill>
            <a:ln w="0">
              <a:noFill/>
            </a:ln>
          </p:spPr>
          <p:style>
            <a:lnRef idx="0"/>
            <a:fillRef idx="0"/>
            <a:effectRef idx="0"/>
            <a:fontRef idx="minor"/>
          </p:style>
        </p:sp>
        <p:sp>
          <p:nvSpPr>
            <p:cNvPr id="2253" name="Google Shape;2205;p52"/>
            <p:cNvSpPr/>
            <p:nvPr/>
          </p:nvSpPr>
          <p:spPr>
            <a:xfrm flipH="1">
              <a:off x="-57240" y="4678560"/>
              <a:ext cx="19800" cy="25920"/>
            </a:xfrm>
            <a:custGeom>
              <a:avLst/>
              <a:gdLst/>
              <a:ahLst/>
              <a:rect l="l" t="t" r="r" b="b"/>
              <a:pathLst>
                <a:path w="275" h="358">
                  <a:moveTo>
                    <a:pt x="60" y="310"/>
                  </a:moveTo>
                  <a:cubicBezTo>
                    <a:pt x="48" y="310"/>
                    <a:pt x="48" y="298"/>
                    <a:pt x="36" y="298"/>
                  </a:cubicBezTo>
                  <a:cubicBezTo>
                    <a:pt x="12" y="262"/>
                    <a:pt x="0" y="227"/>
                    <a:pt x="0" y="179"/>
                  </a:cubicBezTo>
                  <a:cubicBezTo>
                    <a:pt x="0" y="131"/>
                    <a:pt x="36" y="72"/>
                    <a:pt x="84" y="48"/>
                  </a:cubicBezTo>
                  <a:cubicBezTo>
                    <a:pt x="215" y="0"/>
                    <a:pt x="274" y="119"/>
                    <a:pt x="262" y="203"/>
                  </a:cubicBezTo>
                  <a:cubicBezTo>
                    <a:pt x="262" y="250"/>
                    <a:pt x="250" y="286"/>
                    <a:pt x="215" y="322"/>
                  </a:cubicBezTo>
                  <a:cubicBezTo>
                    <a:pt x="167" y="358"/>
                    <a:pt x="96" y="358"/>
                    <a:pt x="60" y="310"/>
                  </a:cubicBezTo>
                  <a:close/>
                </a:path>
              </a:pathLst>
            </a:custGeom>
            <a:solidFill>
              <a:schemeClr val="dk2"/>
            </a:solidFill>
            <a:ln w="0">
              <a:noFill/>
            </a:ln>
          </p:spPr>
          <p:style>
            <a:lnRef idx="0"/>
            <a:fillRef idx="0"/>
            <a:effectRef idx="0"/>
            <a:fontRef idx="minor"/>
          </p:style>
        </p:sp>
        <p:sp>
          <p:nvSpPr>
            <p:cNvPr id="2254" name="Google Shape;2206;p52"/>
            <p:cNvSpPr/>
            <p:nvPr/>
          </p:nvSpPr>
          <p:spPr>
            <a:xfrm flipH="1">
              <a:off x="-871200" y="4423320"/>
              <a:ext cx="109800" cy="105480"/>
            </a:xfrm>
            <a:custGeom>
              <a:avLst/>
              <a:gdLst/>
              <a:ahLst/>
              <a:rect l="l" t="t" r="r" b="b"/>
              <a:pathLst>
                <a:path w="1489" h="1430">
                  <a:moveTo>
                    <a:pt x="1417" y="477"/>
                  </a:moveTo>
                  <a:cubicBezTo>
                    <a:pt x="1417" y="513"/>
                    <a:pt x="1453" y="548"/>
                    <a:pt x="1453" y="584"/>
                  </a:cubicBezTo>
                  <a:cubicBezTo>
                    <a:pt x="1488" y="774"/>
                    <a:pt x="1417" y="965"/>
                    <a:pt x="1274" y="1084"/>
                  </a:cubicBezTo>
                  <a:cubicBezTo>
                    <a:pt x="1095" y="1275"/>
                    <a:pt x="905" y="1429"/>
                    <a:pt x="619" y="1358"/>
                  </a:cubicBezTo>
                  <a:cubicBezTo>
                    <a:pt x="0" y="1167"/>
                    <a:pt x="107" y="596"/>
                    <a:pt x="393" y="286"/>
                  </a:cubicBezTo>
                  <a:cubicBezTo>
                    <a:pt x="512" y="143"/>
                    <a:pt x="655" y="1"/>
                    <a:pt x="893" y="1"/>
                  </a:cubicBezTo>
                  <a:cubicBezTo>
                    <a:pt x="1167" y="1"/>
                    <a:pt x="1393" y="203"/>
                    <a:pt x="1417" y="477"/>
                  </a:cubicBezTo>
                  <a:close/>
                </a:path>
              </a:pathLst>
            </a:custGeom>
            <a:solidFill>
              <a:schemeClr val="dk2"/>
            </a:solidFill>
            <a:ln w="0">
              <a:noFill/>
            </a:ln>
          </p:spPr>
          <p:style>
            <a:lnRef idx="0"/>
            <a:fillRef idx="0"/>
            <a:effectRef idx="0"/>
            <a:fontRef idx="minor"/>
          </p:style>
        </p:sp>
        <p:sp>
          <p:nvSpPr>
            <p:cNvPr id="2255" name="Google Shape;2207;p52"/>
            <p:cNvSpPr/>
            <p:nvPr/>
          </p:nvSpPr>
          <p:spPr>
            <a:xfrm flipH="1">
              <a:off x="-935640" y="4336920"/>
              <a:ext cx="53280" cy="50760"/>
            </a:xfrm>
            <a:custGeom>
              <a:avLst/>
              <a:gdLst/>
              <a:ahLst/>
              <a:rect l="l" t="t" r="r" b="b"/>
              <a:pathLst>
                <a:path w="727" h="692">
                  <a:moveTo>
                    <a:pt x="691" y="239"/>
                  </a:moveTo>
                  <a:cubicBezTo>
                    <a:pt x="691" y="251"/>
                    <a:pt x="703" y="263"/>
                    <a:pt x="703" y="286"/>
                  </a:cubicBezTo>
                  <a:cubicBezTo>
                    <a:pt x="726" y="382"/>
                    <a:pt x="691" y="465"/>
                    <a:pt x="619" y="537"/>
                  </a:cubicBezTo>
                  <a:cubicBezTo>
                    <a:pt x="548" y="644"/>
                    <a:pt x="417" y="691"/>
                    <a:pt x="298" y="667"/>
                  </a:cubicBezTo>
                  <a:cubicBezTo>
                    <a:pt x="0" y="572"/>
                    <a:pt x="48" y="286"/>
                    <a:pt x="179" y="144"/>
                  </a:cubicBezTo>
                  <a:cubicBezTo>
                    <a:pt x="238"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2256" name="Google Shape;2208;p52"/>
            <p:cNvSpPr/>
            <p:nvPr/>
          </p:nvSpPr>
          <p:spPr>
            <a:xfrm flipH="1">
              <a:off x="-915120" y="4114440"/>
              <a:ext cx="19800" cy="25920"/>
            </a:xfrm>
            <a:custGeom>
              <a:avLst/>
              <a:gdLst/>
              <a:ahLst/>
              <a:rect l="l" t="t" r="r" b="b"/>
              <a:pathLst>
                <a:path w="275" h="358">
                  <a:moveTo>
                    <a:pt x="60" y="310"/>
                  </a:moveTo>
                  <a:cubicBezTo>
                    <a:pt x="60" y="310"/>
                    <a:pt x="48" y="298"/>
                    <a:pt x="48" y="298"/>
                  </a:cubicBezTo>
                  <a:cubicBezTo>
                    <a:pt x="13" y="262"/>
                    <a:pt x="1" y="227"/>
                    <a:pt x="13" y="179"/>
                  </a:cubicBezTo>
                  <a:cubicBezTo>
                    <a:pt x="1" y="131"/>
                    <a:pt x="37" y="72"/>
                    <a:pt x="84" y="48"/>
                  </a:cubicBezTo>
                  <a:cubicBezTo>
                    <a:pt x="215" y="0"/>
                    <a:pt x="275" y="120"/>
                    <a:pt x="263" y="203"/>
                  </a:cubicBezTo>
                  <a:cubicBezTo>
                    <a:pt x="263" y="250"/>
                    <a:pt x="251" y="286"/>
                    <a:pt x="215" y="322"/>
                  </a:cubicBezTo>
                  <a:cubicBezTo>
                    <a:pt x="168" y="358"/>
                    <a:pt x="108" y="358"/>
                    <a:pt x="60" y="310"/>
                  </a:cubicBezTo>
                  <a:close/>
                </a:path>
              </a:pathLst>
            </a:custGeom>
            <a:solidFill>
              <a:schemeClr val="dk2"/>
            </a:solidFill>
            <a:ln w="0">
              <a:noFill/>
            </a:ln>
          </p:spPr>
          <p:style>
            <a:lnRef idx="0"/>
            <a:fillRef idx="0"/>
            <a:effectRef idx="0"/>
            <a:fontRef idx="minor"/>
          </p:style>
        </p:sp>
        <p:sp>
          <p:nvSpPr>
            <p:cNvPr id="2257" name="Google Shape;2209;p52"/>
            <p:cNvSpPr/>
            <p:nvPr/>
          </p:nvSpPr>
          <p:spPr>
            <a:xfrm flipH="1">
              <a:off x="-883080" y="3929760"/>
              <a:ext cx="53280" cy="50760"/>
            </a:xfrm>
            <a:custGeom>
              <a:avLst/>
              <a:gdLst/>
              <a:ahLst/>
              <a:rect l="l" t="t" r="r" b="b"/>
              <a:pathLst>
                <a:path w="728" h="691">
                  <a:moveTo>
                    <a:pt x="691" y="238"/>
                  </a:moveTo>
                  <a:cubicBezTo>
                    <a:pt x="691" y="250"/>
                    <a:pt x="703" y="274"/>
                    <a:pt x="715" y="286"/>
                  </a:cubicBezTo>
                  <a:cubicBezTo>
                    <a:pt x="727" y="381"/>
                    <a:pt x="691" y="476"/>
                    <a:pt x="620" y="536"/>
                  </a:cubicBezTo>
                  <a:cubicBezTo>
                    <a:pt x="548" y="643"/>
                    <a:pt x="418" y="691"/>
                    <a:pt x="298" y="667"/>
                  </a:cubicBezTo>
                  <a:cubicBezTo>
                    <a:pt x="1" y="584"/>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2258" name="Google Shape;2210;p52"/>
            <p:cNvSpPr/>
            <p:nvPr/>
          </p:nvSpPr>
          <p:spPr>
            <a:xfrm flipH="1">
              <a:off x="-653040" y="3723840"/>
              <a:ext cx="19800" cy="25200"/>
            </a:xfrm>
            <a:custGeom>
              <a:avLst/>
              <a:gdLst/>
              <a:ahLst/>
              <a:rect l="l" t="t" r="r" b="b"/>
              <a:pathLst>
                <a:path w="275" h="346">
                  <a:moveTo>
                    <a:pt x="72" y="310"/>
                  </a:moveTo>
                  <a:cubicBezTo>
                    <a:pt x="72" y="310"/>
                    <a:pt x="60" y="298"/>
                    <a:pt x="48" y="286"/>
                  </a:cubicBezTo>
                  <a:cubicBezTo>
                    <a:pt x="13" y="262"/>
                    <a:pt x="1" y="214"/>
                    <a:pt x="13" y="179"/>
                  </a:cubicBezTo>
                  <a:cubicBezTo>
                    <a:pt x="13" y="119"/>
                    <a:pt x="48" y="72"/>
                    <a:pt x="96" y="48"/>
                  </a:cubicBezTo>
                  <a:cubicBezTo>
                    <a:pt x="227" y="0"/>
                    <a:pt x="275" y="119"/>
                    <a:pt x="275" y="202"/>
                  </a:cubicBezTo>
                  <a:cubicBezTo>
                    <a:pt x="275" y="238"/>
                    <a:pt x="251" y="286"/>
                    <a:pt x="227" y="310"/>
                  </a:cubicBezTo>
                  <a:cubicBezTo>
                    <a:pt x="179" y="345"/>
                    <a:pt x="108" y="345"/>
                    <a:pt x="72" y="310"/>
                  </a:cubicBezTo>
                  <a:close/>
                </a:path>
              </a:pathLst>
            </a:custGeom>
            <a:solidFill>
              <a:schemeClr val="dk2"/>
            </a:solidFill>
            <a:ln w="0">
              <a:noFill/>
            </a:ln>
          </p:spPr>
          <p:style>
            <a:lnRef idx="0"/>
            <a:fillRef idx="0"/>
            <a:effectRef idx="0"/>
            <a:fontRef idx="minor"/>
          </p:style>
        </p:sp>
        <p:sp>
          <p:nvSpPr>
            <p:cNvPr id="2259" name="Google Shape;2211;p52"/>
            <p:cNvSpPr/>
            <p:nvPr/>
          </p:nvSpPr>
          <p:spPr>
            <a:xfrm flipH="1">
              <a:off x="-1019160" y="3797640"/>
              <a:ext cx="19800" cy="25920"/>
            </a:xfrm>
            <a:custGeom>
              <a:avLst/>
              <a:gdLst/>
              <a:ahLst/>
              <a:rect l="l" t="t" r="r" b="b"/>
              <a:pathLst>
                <a:path w="275" h="358">
                  <a:moveTo>
                    <a:pt x="60" y="310"/>
                  </a:moveTo>
                  <a:lnTo>
                    <a:pt x="48" y="298"/>
                  </a:lnTo>
                  <a:cubicBezTo>
                    <a:pt x="13" y="262"/>
                    <a:pt x="1" y="226"/>
                    <a:pt x="13" y="179"/>
                  </a:cubicBezTo>
                  <a:cubicBezTo>
                    <a:pt x="13" y="119"/>
                    <a:pt x="37" y="72"/>
                    <a:pt x="84" y="48"/>
                  </a:cubicBezTo>
                  <a:cubicBezTo>
                    <a:pt x="215" y="0"/>
                    <a:pt x="275" y="119"/>
                    <a:pt x="263" y="203"/>
                  </a:cubicBezTo>
                  <a:cubicBezTo>
                    <a:pt x="275" y="238"/>
                    <a:pt x="251" y="286"/>
                    <a:pt x="215" y="310"/>
                  </a:cubicBezTo>
                  <a:cubicBezTo>
                    <a:pt x="167" y="357"/>
                    <a:pt x="108" y="345"/>
                    <a:pt x="60" y="310"/>
                  </a:cubicBezTo>
                  <a:close/>
                </a:path>
              </a:pathLst>
            </a:custGeom>
            <a:solidFill>
              <a:schemeClr val="dk2"/>
            </a:solidFill>
            <a:ln w="0">
              <a:noFill/>
            </a:ln>
          </p:spPr>
          <p:style>
            <a:lnRef idx="0"/>
            <a:fillRef idx="0"/>
            <a:effectRef idx="0"/>
            <a:fontRef idx="minor"/>
          </p:style>
        </p:sp>
        <p:sp>
          <p:nvSpPr>
            <p:cNvPr id="2260" name="Google Shape;2212;p52"/>
            <p:cNvSpPr/>
            <p:nvPr/>
          </p:nvSpPr>
          <p:spPr>
            <a:xfrm flipH="1">
              <a:off x="-878400" y="3769560"/>
              <a:ext cx="53280" cy="50760"/>
            </a:xfrm>
            <a:custGeom>
              <a:avLst/>
              <a:gdLst/>
              <a:ahLst/>
              <a:rect l="l" t="t" r="r" b="b"/>
              <a:pathLst>
                <a:path w="727" h="691">
                  <a:moveTo>
                    <a:pt x="691" y="238"/>
                  </a:moveTo>
                  <a:cubicBezTo>
                    <a:pt x="691" y="262"/>
                    <a:pt x="703" y="274"/>
                    <a:pt x="703" y="286"/>
                  </a:cubicBezTo>
                  <a:cubicBezTo>
                    <a:pt x="727" y="381"/>
                    <a:pt x="691" y="476"/>
                    <a:pt x="619" y="536"/>
                  </a:cubicBezTo>
                  <a:cubicBezTo>
                    <a:pt x="548" y="643"/>
                    <a:pt x="417" y="691"/>
                    <a:pt x="298" y="667"/>
                  </a:cubicBezTo>
                  <a:cubicBezTo>
                    <a:pt x="0" y="584"/>
                    <a:pt x="48" y="298"/>
                    <a:pt x="179" y="143"/>
                  </a:cubicBezTo>
                  <a:cubicBezTo>
                    <a:pt x="238" y="60"/>
                    <a:pt x="334" y="12"/>
                    <a:pt x="429" y="12"/>
                  </a:cubicBezTo>
                  <a:cubicBezTo>
                    <a:pt x="572" y="0"/>
                    <a:pt x="679" y="107"/>
                    <a:pt x="691" y="238"/>
                  </a:cubicBezTo>
                  <a:close/>
                </a:path>
              </a:pathLst>
            </a:custGeom>
            <a:solidFill>
              <a:schemeClr val="dk2"/>
            </a:solidFill>
            <a:ln w="0">
              <a:noFill/>
            </a:ln>
          </p:spPr>
          <p:style>
            <a:lnRef idx="0"/>
            <a:fillRef idx="0"/>
            <a:effectRef idx="0"/>
            <a:fontRef idx="minor"/>
          </p:style>
        </p:sp>
        <p:sp>
          <p:nvSpPr>
            <p:cNvPr id="2261" name="Google Shape;2213;p52"/>
            <p:cNvSpPr/>
            <p:nvPr/>
          </p:nvSpPr>
          <p:spPr>
            <a:xfrm flipH="1">
              <a:off x="-574920" y="3357720"/>
              <a:ext cx="53280" cy="50760"/>
            </a:xfrm>
            <a:custGeom>
              <a:avLst/>
              <a:gdLst/>
              <a:ahLst/>
              <a:rect l="l" t="t" r="r" b="b"/>
              <a:pathLst>
                <a:path w="727" h="691">
                  <a:moveTo>
                    <a:pt x="691" y="238"/>
                  </a:moveTo>
                  <a:cubicBezTo>
                    <a:pt x="703" y="250"/>
                    <a:pt x="703" y="274"/>
                    <a:pt x="715" y="286"/>
                  </a:cubicBezTo>
                  <a:cubicBezTo>
                    <a:pt x="727" y="381"/>
                    <a:pt x="691" y="476"/>
                    <a:pt x="620" y="536"/>
                  </a:cubicBezTo>
                  <a:cubicBezTo>
                    <a:pt x="548" y="643"/>
                    <a:pt x="417" y="691"/>
                    <a:pt x="298" y="667"/>
                  </a:cubicBezTo>
                  <a:cubicBezTo>
                    <a:pt x="1" y="583"/>
                    <a:pt x="48" y="298"/>
                    <a:pt x="191" y="143"/>
                  </a:cubicBezTo>
                  <a:cubicBezTo>
                    <a:pt x="239" y="60"/>
                    <a:pt x="334" y="12"/>
                    <a:pt x="441" y="0"/>
                  </a:cubicBezTo>
                  <a:cubicBezTo>
                    <a:pt x="572" y="0"/>
                    <a:pt x="679" y="107"/>
                    <a:pt x="691" y="238"/>
                  </a:cubicBezTo>
                  <a:close/>
                </a:path>
              </a:pathLst>
            </a:custGeom>
            <a:solidFill>
              <a:schemeClr val="dk2"/>
            </a:solidFill>
            <a:ln w="0">
              <a:noFill/>
            </a:ln>
          </p:spPr>
          <p:style>
            <a:lnRef idx="0"/>
            <a:fillRef idx="0"/>
            <a:effectRef idx="0"/>
            <a:fontRef idx="minor"/>
          </p:style>
        </p:sp>
        <p:sp>
          <p:nvSpPr>
            <p:cNvPr id="2262" name="Google Shape;2214;p52"/>
            <p:cNvSpPr/>
            <p:nvPr/>
          </p:nvSpPr>
          <p:spPr>
            <a:xfrm flipH="1">
              <a:off x="-795600" y="3440520"/>
              <a:ext cx="19800" cy="25200"/>
            </a:xfrm>
            <a:custGeom>
              <a:avLst/>
              <a:gdLst/>
              <a:ahLst/>
              <a:rect l="l" t="t" r="r" b="b"/>
              <a:pathLst>
                <a:path w="275" h="346">
                  <a:moveTo>
                    <a:pt x="60" y="298"/>
                  </a:moveTo>
                  <a:cubicBezTo>
                    <a:pt x="60" y="298"/>
                    <a:pt x="48" y="298"/>
                    <a:pt x="36" y="286"/>
                  </a:cubicBezTo>
                  <a:cubicBezTo>
                    <a:pt x="13" y="250"/>
                    <a:pt x="1" y="215"/>
                    <a:pt x="1" y="179"/>
                  </a:cubicBezTo>
                  <a:cubicBezTo>
                    <a:pt x="1" y="119"/>
                    <a:pt x="24" y="60"/>
                    <a:pt x="84" y="48"/>
                  </a:cubicBezTo>
                  <a:cubicBezTo>
                    <a:pt x="215" y="0"/>
                    <a:pt x="274" y="107"/>
                    <a:pt x="263" y="191"/>
                  </a:cubicBezTo>
                  <a:cubicBezTo>
                    <a:pt x="263" y="238"/>
                    <a:pt x="251" y="274"/>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2263" name="Google Shape;2215;p52"/>
            <p:cNvSpPr/>
            <p:nvPr/>
          </p:nvSpPr>
          <p:spPr>
            <a:xfrm flipH="1">
              <a:off x="-1026000" y="3436200"/>
              <a:ext cx="19800" cy="25920"/>
            </a:xfrm>
            <a:custGeom>
              <a:avLst/>
              <a:gdLst/>
              <a:ahLst/>
              <a:rect l="l" t="t" r="r" b="b"/>
              <a:pathLst>
                <a:path w="274" h="358">
                  <a:moveTo>
                    <a:pt x="71" y="310"/>
                  </a:moveTo>
                  <a:cubicBezTo>
                    <a:pt x="60" y="310"/>
                    <a:pt x="48" y="298"/>
                    <a:pt x="48" y="298"/>
                  </a:cubicBezTo>
                  <a:cubicBezTo>
                    <a:pt x="12" y="263"/>
                    <a:pt x="0" y="227"/>
                    <a:pt x="12" y="179"/>
                  </a:cubicBezTo>
                  <a:cubicBezTo>
                    <a:pt x="12" y="132"/>
                    <a:pt x="36" y="72"/>
                    <a:pt x="95" y="60"/>
                  </a:cubicBezTo>
                  <a:cubicBezTo>
                    <a:pt x="226" y="1"/>
                    <a:pt x="274" y="120"/>
                    <a:pt x="274" y="203"/>
                  </a:cubicBezTo>
                  <a:cubicBezTo>
                    <a:pt x="274" y="251"/>
                    <a:pt x="250" y="286"/>
                    <a:pt x="214" y="322"/>
                  </a:cubicBezTo>
                  <a:cubicBezTo>
                    <a:pt x="179" y="358"/>
                    <a:pt x="107" y="358"/>
                    <a:pt x="71" y="310"/>
                  </a:cubicBezTo>
                  <a:close/>
                </a:path>
              </a:pathLst>
            </a:custGeom>
            <a:solidFill>
              <a:schemeClr val="dk2"/>
            </a:solidFill>
            <a:ln w="0">
              <a:noFill/>
            </a:ln>
          </p:spPr>
          <p:style>
            <a:lnRef idx="0"/>
            <a:fillRef idx="0"/>
            <a:effectRef idx="0"/>
            <a:fontRef idx="minor"/>
          </p:style>
        </p:sp>
        <p:sp>
          <p:nvSpPr>
            <p:cNvPr id="2264" name="Google Shape;2216;p52"/>
            <p:cNvSpPr/>
            <p:nvPr/>
          </p:nvSpPr>
          <p:spPr>
            <a:xfrm flipH="1">
              <a:off x="-833400" y="3250440"/>
              <a:ext cx="19800" cy="25920"/>
            </a:xfrm>
            <a:custGeom>
              <a:avLst/>
              <a:gdLst/>
              <a:ahLst/>
              <a:rect l="l" t="t" r="r" b="b"/>
              <a:pathLst>
                <a:path w="275" h="358">
                  <a:moveTo>
                    <a:pt x="72" y="310"/>
                  </a:moveTo>
                  <a:cubicBezTo>
                    <a:pt x="72" y="310"/>
                    <a:pt x="48" y="310"/>
                    <a:pt x="48" y="298"/>
                  </a:cubicBezTo>
                  <a:cubicBezTo>
                    <a:pt x="12" y="274"/>
                    <a:pt x="1" y="227"/>
                    <a:pt x="12" y="191"/>
                  </a:cubicBezTo>
                  <a:cubicBezTo>
                    <a:pt x="12" y="132"/>
                    <a:pt x="36" y="84"/>
                    <a:pt x="96" y="60"/>
                  </a:cubicBezTo>
                  <a:cubicBezTo>
                    <a:pt x="227" y="1"/>
                    <a:pt x="274" y="120"/>
                    <a:pt x="274" y="203"/>
                  </a:cubicBezTo>
                  <a:cubicBezTo>
                    <a:pt x="274" y="251"/>
                    <a:pt x="251" y="298"/>
                    <a:pt x="215" y="322"/>
                  </a:cubicBezTo>
                  <a:cubicBezTo>
                    <a:pt x="179" y="358"/>
                    <a:pt x="108" y="358"/>
                    <a:pt x="72" y="310"/>
                  </a:cubicBezTo>
                  <a:close/>
                </a:path>
              </a:pathLst>
            </a:custGeom>
            <a:solidFill>
              <a:schemeClr val="dk2"/>
            </a:solidFill>
            <a:ln w="0">
              <a:noFill/>
            </a:ln>
          </p:spPr>
          <p:style>
            <a:lnRef idx="0"/>
            <a:fillRef idx="0"/>
            <a:effectRef idx="0"/>
            <a:fontRef idx="minor"/>
          </p:style>
        </p:sp>
        <p:sp>
          <p:nvSpPr>
            <p:cNvPr id="2265" name="Google Shape;2217;p52"/>
            <p:cNvSpPr/>
            <p:nvPr/>
          </p:nvSpPr>
          <p:spPr>
            <a:xfrm flipH="1">
              <a:off x="-1278000" y="3982320"/>
              <a:ext cx="19800" cy="25200"/>
            </a:xfrm>
            <a:custGeom>
              <a:avLst/>
              <a:gdLst/>
              <a:ahLst/>
              <a:rect l="l" t="t" r="r" b="b"/>
              <a:pathLst>
                <a:path w="275" h="346">
                  <a:moveTo>
                    <a:pt x="60" y="298"/>
                  </a:moveTo>
                  <a:cubicBezTo>
                    <a:pt x="60" y="298"/>
                    <a:pt x="48" y="298"/>
                    <a:pt x="36" y="286"/>
                  </a:cubicBezTo>
                  <a:cubicBezTo>
                    <a:pt x="12" y="262"/>
                    <a:pt x="0" y="215"/>
                    <a:pt x="0" y="179"/>
                  </a:cubicBezTo>
                  <a:cubicBezTo>
                    <a:pt x="0" y="120"/>
                    <a:pt x="36" y="72"/>
                    <a:pt x="84" y="48"/>
                  </a:cubicBezTo>
                  <a:cubicBezTo>
                    <a:pt x="215" y="1"/>
                    <a:pt x="274" y="108"/>
                    <a:pt x="262" y="191"/>
                  </a:cubicBezTo>
                  <a:cubicBezTo>
                    <a:pt x="262" y="239"/>
                    <a:pt x="250" y="286"/>
                    <a:pt x="215" y="310"/>
                  </a:cubicBezTo>
                  <a:cubicBezTo>
                    <a:pt x="167" y="346"/>
                    <a:pt x="95" y="346"/>
                    <a:pt x="60" y="298"/>
                  </a:cubicBezTo>
                  <a:close/>
                </a:path>
              </a:pathLst>
            </a:custGeom>
            <a:solidFill>
              <a:schemeClr val="dk2"/>
            </a:solidFill>
            <a:ln w="0">
              <a:noFill/>
            </a:ln>
          </p:spPr>
          <p:style>
            <a:lnRef idx="0"/>
            <a:fillRef idx="0"/>
            <a:effectRef idx="0"/>
            <a:fontRef idx="minor"/>
          </p:style>
        </p:sp>
        <p:sp>
          <p:nvSpPr>
            <p:cNvPr id="2266" name="Google Shape;2218;p52"/>
            <p:cNvSpPr/>
            <p:nvPr/>
          </p:nvSpPr>
          <p:spPr>
            <a:xfrm flipH="1">
              <a:off x="-1060560" y="4142520"/>
              <a:ext cx="53280" cy="50760"/>
            </a:xfrm>
            <a:custGeom>
              <a:avLst/>
              <a:gdLst/>
              <a:ahLst/>
              <a:rect l="l" t="t" r="r" b="b"/>
              <a:pathLst>
                <a:path w="728" h="692">
                  <a:moveTo>
                    <a:pt x="691" y="239"/>
                  </a:moveTo>
                  <a:cubicBezTo>
                    <a:pt x="691" y="250"/>
                    <a:pt x="715" y="274"/>
                    <a:pt x="715" y="286"/>
                  </a:cubicBezTo>
                  <a:cubicBezTo>
                    <a:pt x="727" y="381"/>
                    <a:pt x="691" y="477"/>
                    <a:pt x="620" y="536"/>
                  </a:cubicBezTo>
                  <a:cubicBezTo>
                    <a:pt x="549" y="643"/>
                    <a:pt x="429" y="691"/>
                    <a:pt x="299" y="667"/>
                  </a:cubicBezTo>
                  <a:cubicBezTo>
                    <a:pt x="1" y="572"/>
                    <a:pt x="48" y="298"/>
                    <a:pt x="191" y="143"/>
                  </a:cubicBezTo>
                  <a:cubicBezTo>
                    <a:pt x="239" y="60"/>
                    <a:pt x="334" y="0"/>
                    <a:pt x="441" y="0"/>
                  </a:cubicBezTo>
                  <a:cubicBezTo>
                    <a:pt x="572" y="0"/>
                    <a:pt x="680" y="108"/>
                    <a:pt x="691" y="239"/>
                  </a:cubicBezTo>
                  <a:close/>
                </a:path>
              </a:pathLst>
            </a:custGeom>
            <a:solidFill>
              <a:schemeClr val="dk2"/>
            </a:solidFill>
            <a:ln w="0">
              <a:noFill/>
            </a:ln>
          </p:spPr>
          <p:style>
            <a:lnRef idx="0"/>
            <a:fillRef idx="0"/>
            <a:effectRef idx="0"/>
            <a:fontRef idx="minor"/>
          </p:style>
        </p:sp>
        <p:sp>
          <p:nvSpPr>
            <p:cNvPr id="2267" name="Google Shape;2219;p52"/>
            <p:cNvSpPr/>
            <p:nvPr/>
          </p:nvSpPr>
          <p:spPr>
            <a:xfrm flipH="1">
              <a:off x="-1004400" y="4704120"/>
              <a:ext cx="52560" cy="50760"/>
            </a:xfrm>
            <a:custGeom>
              <a:avLst/>
              <a:gdLst/>
              <a:ahLst/>
              <a:rect l="l" t="t" r="r" b="b"/>
              <a:pathLst>
                <a:path w="716" h="692">
                  <a:moveTo>
                    <a:pt x="691" y="239"/>
                  </a:moveTo>
                  <a:cubicBezTo>
                    <a:pt x="691" y="251"/>
                    <a:pt x="703" y="263"/>
                    <a:pt x="703" y="286"/>
                  </a:cubicBezTo>
                  <a:cubicBezTo>
                    <a:pt x="715" y="382"/>
                    <a:pt x="691" y="477"/>
                    <a:pt x="620" y="536"/>
                  </a:cubicBezTo>
                  <a:cubicBezTo>
                    <a:pt x="548" y="644"/>
                    <a:pt x="417" y="691"/>
                    <a:pt x="298" y="667"/>
                  </a:cubicBezTo>
                  <a:cubicBezTo>
                    <a:pt x="1" y="572"/>
                    <a:pt x="48" y="298"/>
                    <a:pt x="179" y="143"/>
                  </a:cubicBezTo>
                  <a:cubicBezTo>
                    <a:pt x="239" y="60"/>
                    <a:pt x="334" y="1"/>
                    <a:pt x="429" y="1"/>
                  </a:cubicBezTo>
                  <a:cubicBezTo>
                    <a:pt x="560" y="1"/>
                    <a:pt x="679" y="96"/>
                    <a:pt x="691" y="239"/>
                  </a:cubicBezTo>
                  <a:close/>
                </a:path>
              </a:pathLst>
            </a:custGeom>
            <a:solidFill>
              <a:schemeClr val="dk2"/>
            </a:solidFill>
            <a:ln w="0">
              <a:noFill/>
            </a:ln>
          </p:spPr>
          <p:style>
            <a:lnRef idx="0"/>
            <a:fillRef idx="0"/>
            <a:effectRef idx="0"/>
            <a:fontRef idx="minor"/>
          </p:style>
        </p:sp>
        <p:sp>
          <p:nvSpPr>
            <p:cNvPr id="2268" name="Google Shape;2220;p52"/>
            <p:cNvSpPr/>
            <p:nvPr/>
          </p:nvSpPr>
          <p:spPr>
            <a:xfrm flipH="1">
              <a:off x="-1141560" y="4676760"/>
              <a:ext cx="53280" cy="50760"/>
            </a:xfrm>
            <a:custGeom>
              <a:avLst/>
              <a:gdLst/>
              <a:ahLst/>
              <a:rect l="l" t="t" r="r" b="b"/>
              <a:pathLst>
                <a:path w="727" h="692">
                  <a:moveTo>
                    <a:pt x="691" y="239"/>
                  </a:moveTo>
                  <a:cubicBezTo>
                    <a:pt x="691" y="251"/>
                    <a:pt x="703" y="274"/>
                    <a:pt x="715" y="286"/>
                  </a:cubicBezTo>
                  <a:cubicBezTo>
                    <a:pt x="727" y="382"/>
                    <a:pt x="691" y="477"/>
                    <a:pt x="619" y="536"/>
                  </a:cubicBezTo>
                  <a:cubicBezTo>
                    <a:pt x="548" y="643"/>
                    <a:pt x="417" y="691"/>
                    <a:pt x="298" y="667"/>
                  </a:cubicBezTo>
                  <a:cubicBezTo>
                    <a:pt x="0" y="584"/>
                    <a:pt x="48" y="298"/>
                    <a:pt x="179" y="143"/>
                  </a:cubicBezTo>
                  <a:cubicBezTo>
                    <a:pt x="238" y="60"/>
                    <a:pt x="334" y="1"/>
                    <a:pt x="429" y="1"/>
                  </a:cubicBezTo>
                  <a:cubicBezTo>
                    <a:pt x="572" y="1"/>
                    <a:pt x="679" y="96"/>
                    <a:pt x="691" y="239"/>
                  </a:cubicBezTo>
                  <a:close/>
                </a:path>
              </a:pathLst>
            </a:custGeom>
            <a:solidFill>
              <a:schemeClr val="dk2"/>
            </a:solidFill>
            <a:ln w="0">
              <a:noFill/>
            </a:ln>
          </p:spPr>
          <p:style>
            <a:lnRef idx="0"/>
            <a:fillRef idx="0"/>
            <a:effectRef idx="0"/>
            <a:fontRef idx="minor"/>
          </p:style>
        </p:sp>
        <p:sp>
          <p:nvSpPr>
            <p:cNvPr id="2269" name="Google Shape;2221;p52"/>
            <p:cNvSpPr/>
            <p:nvPr/>
          </p:nvSpPr>
          <p:spPr>
            <a:xfrm flipH="1">
              <a:off x="-930240" y="3617280"/>
              <a:ext cx="52560" cy="51480"/>
            </a:xfrm>
            <a:custGeom>
              <a:avLst/>
              <a:gdLst/>
              <a:ahLst/>
              <a:rect l="l" t="t" r="r" b="b"/>
              <a:pathLst>
                <a:path w="715" h="703">
                  <a:moveTo>
                    <a:pt x="691" y="239"/>
                  </a:moveTo>
                  <a:cubicBezTo>
                    <a:pt x="691" y="262"/>
                    <a:pt x="703" y="274"/>
                    <a:pt x="703" y="298"/>
                  </a:cubicBezTo>
                  <a:cubicBezTo>
                    <a:pt x="715" y="381"/>
                    <a:pt x="679" y="477"/>
                    <a:pt x="608" y="536"/>
                  </a:cubicBezTo>
                  <a:cubicBezTo>
                    <a:pt x="548" y="643"/>
                    <a:pt x="417" y="703"/>
                    <a:pt x="298" y="667"/>
                  </a:cubicBezTo>
                  <a:cubicBezTo>
                    <a:pt x="1" y="584"/>
                    <a:pt x="36" y="298"/>
                    <a:pt x="179" y="143"/>
                  </a:cubicBezTo>
                  <a:cubicBezTo>
                    <a:pt x="239" y="60"/>
                    <a:pt x="334" y="12"/>
                    <a:pt x="429" y="12"/>
                  </a:cubicBezTo>
                  <a:cubicBezTo>
                    <a:pt x="560" y="0"/>
                    <a:pt x="679" y="108"/>
                    <a:pt x="691" y="239"/>
                  </a:cubicBezTo>
                  <a:close/>
                </a:path>
              </a:pathLst>
            </a:custGeom>
            <a:solidFill>
              <a:schemeClr val="dk2"/>
            </a:solidFill>
            <a:ln w="0">
              <a:noFill/>
            </a:ln>
          </p:spPr>
          <p:style>
            <a:lnRef idx="0"/>
            <a:fillRef idx="0"/>
            <a:effectRef idx="0"/>
            <a:fontRef idx="minor"/>
          </p:style>
        </p:sp>
        <p:sp>
          <p:nvSpPr>
            <p:cNvPr id="2270" name="Google Shape;2222;p52"/>
            <p:cNvSpPr/>
            <p:nvPr/>
          </p:nvSpPr>
          <p:spPr>
            <a:xfrm flipH="1">
              <a:off x="-1048320" y="4176000"/>
              <a:ext cx="52560" cy="51840"/>
            </a:xfrm>
            <a:custGeom>
              <a:avLst/>
              <a:gdLst/>
              <a:ahLst/>
              <a:rect l="l" t="t" r="r" b="b"/>
              <a:pathLst>
                <a:path w="715" h="704">
                  <a:moveTo>
                    <a:pt x="691" y="239"/>
                  </a:moveTo>
                  <a:cubicBezTo>
                    <a:pt x="691" y="263"/>
                    <a:pt x="703" y="275"/>
                    <a:pt x="703" y="299"/>
                  </a:cubicBezTo>
                  <a:cubicBezTo>
                    <a:pt x="714" y="382"/>
                    <a:pt x="691" y="477"/>
                    <a:pt x="619" y="537"/>
                  </a:cubicBezTo>
                  <a:cubicBezTo>
                    <a:pt x="548" y="644"/>
                    <a:pt x="417" y="703"/>
                    <a:pt x="298" y="668"/>
                  </a:cubicBezTo>
                  <a:cubicBezTo>
                    <a:pt x="0" y="584"/>
                    <a:pt x="48" y="299"/>
                    <a:pt x="179" y="144"/>
                  </a:cubicBezTo>
                  <a:cubicBezTo>
                    <a:pt x="238" y="60"/>
                    <a:pt x="333" y="13"/>
                    <a:pt x="429" y="13"/>
                  </a:cubicBezTo>
                  <a:cubicBezTo>
                    <a:pt x="560" y="1"/>
                    <a:pt x="679" y="108"/>
                    <a:pt x="691" y="239"/>
                  </a:cubicBezTo>
                  <a:close/>
                </a:path>
              </a:pathLst>
            </a:custGeom>
            <a:solidFill>
              <a:schemeClr val="dk2"/>
            </a:solidFill>
            <a:ln w="0">
              <a:noFill/>
            </a:ln>
          </p:spPr>
          <p:style>
            <a:lnRef idx="0"/>
            <a:fillRef idx="0"/>
            <a:effectRef idx="0"/>
            <a:fontRef idx="minor"/>
          </p:style>
        </p:sp>
        <p:sp>
          <p:nvSpPr>
            <p:cNvPr id="2271" name="Google Shape;2223;p52"/>
            <p:cNvSpPr/>
            <p:nvPr/>
          </p:nvSpPr>
          <p:spPr>
            <a:xfrm flipH="1">
              <a:off x="-1101960" y="4520880"/>
              <a:ext cx="19800" cy="25200"/>
            </a:xfrm>
            <a:custGeom>
              <a:avLst/>
              <a:gdLst/>
              <a:ahLst/>
              <a:rect l="l" t="t" r="r" b="b"/>
              <a:pathLst>
                <a:path w="275" h="346">
                  <a:moveTo>
                    <a:pt x="61" y="310"/>
                  </a:moveTo>
                  <a:cubicBezTo>
                    <a:pt x="61" y="310"/>
                    <a:pt x="49" y="298"/>
                    <a:pt x="49" y="286"/>
                  </a:cubicBezTo>
                  <a:cubicBezTo>
                    <a:pt x="13" y="262"/>
                    <a:pt x="1" y="214"/>
                    <a:pt x="13" y="179"/>
                  </a:cubicBezTo>
                  <a:cubicBezTo>
                    <a:pt x="13" y="119"/>
                    <a:pt x="37" y="72"/>
                    <a:pt x="84" y="48"/>
                  </a:cubicBezTo>
                  <a:cubicBezTo>
                    <a:pt x="215" y="0"/>
                    <a:pt x="275" y="119"/>
                    <a:pt x="275" y="203"/>
                  </a:cubicBezTo>
                  <a:cubicBezTo>
                    <a:pt x="275" y="238"/>
                    <a:pt x="251" y="286"/>
                    <a:pt x="215" y="310"/>
                  </a:cubicBezTo>
                  <a:cubicBezTo>
                    <a:pt x="168" y="345"/>
                    <a:pt x="108" y="345"/>
                    <a:pt x="61" y="310"/>
                  </a:cubicBezTo>
                  <a:close/>
                </a:path>
              </a:pathLst>
            </a:custGeom>
            <a:solidFill>
              <a:schemeClr val="dk2"/>
            </a:solidFill>
            <a:ln w="0">
              <a:noFill/>
            </a:ln>
          </p:spPr>
          <p:style>
            <a:lnRef idx="0"/>
            <a:fillRef idx="0"/>
            <a:effectRef idx="0"/>
            <a:fontRef idx="minor"/>
          </p:style>
        </p:sp>
        <p:sp>
          <p:nvSpPr>
            <p:cNvPr id="2272" name="Google Shape;2224;p52"/>
            <p:cNvSpPr/>
            <p:nvPr/>
          </p:nvSpPr>
          <p:spPr>
            <a:xfrm flipH="1">
              <a:off x="-1190880" y="3757320"/>
              <a:ext cx="19800" cy="25920"/>
            </a:xfrm>
            <a:custGeom>
              <a:avLst/>
              <a:gdLst/>
              <a:ahLst/>
              <a:rect l="l" t="t" r="r" b="b"/>
              <a:pathLst>
                <a:path w="275" h="358">
                  <a:moveTo>
                    <a:pt x="72" y="310"/>
                  </a:moveTo>
                  <a:cubicBezTo>
                    <a:pt x="60" y="310"/>
                    <a:pt x="60" y="298"/>
                    <a:pt x="48" y="298"/>
                  </a:cubicBezTo>
                  <a:cubicBezTo>
                    <a:pt x="12" y="262"/>
                    <a:pt x="1" y="227"/>
                    <a:pt x="12" y="179"/>
                  </a:cubicBezTo>
                  <a:cubicBezTo>
                    <a:pt x="12" y="131"/>
                    <a:pt x="48" y="72"/>
                    <a:pt x="96" y="48"/>
                  </a:cubicBezTo>
                  <a:cubicBezTo>
                    <a:pt x="227" y="1"/>
                    <a:pt x="274" y="120"/>
                    <a:pt x="274" y="215"/>
                  </a:cubicBezTo>
                  <a:cubicBezTo>
                    <a:pt x="274" y="251"/>
                    <a:pt x="251" y="298"/>
                    <a:pt x="227" y="322"/>
                  </a:cubicBezTo>
                  <a:cubicBezTo>
                    <a:pt x="179" y="358"/>
                    <a:pt x="108" y="358"/>
                    <a:pt x="72" y="310"/>
                  </a:cubicBezTo>
                  <a:close/>
                </a:path>
              </a:pathLst>
            </a:custGeom>
            <a:solidFill>
              <a:schemeClr val="dk2"/>
            </a:solidFill>
            <a:ln w="0">
              <a:noFill/>
            </a:ln>
          </p:spPr>
          <p:style>
            <a:lnRef idx="0"/>
            <a:fillRef idx="0"/>
            <a:effectRef idx="0"/>
            <a:fontRef idx="minor"/>
          </p:style>
        </p:sp>
        <p:sp>
          <p:nvSpPr>
            <p:cNvPr id="2273" name="Google Shape;2225;p52"/>
            <p:cNvSpPr/>
            <p:nvPr/>
          </p:nvSpPr>
          <p:spPr>
            <a:xfrm flipH="1">
              <a:off x="-1279800" y="4232520"/>
              <a:ext cx="53280" cy="51840"/>
            </a:xfrm>
            <a:custGeom>
              <a:avLst/>
              <a:gdLst/>
              <a:ahLst/>
              <a:rect l="l" t="t" r="r" b="b"/>
              <a:pathLst>
                <a:path w="727" h="704">
                  <a:moveTo>
                    <a:pt x="691" y="239"/>
                  </a:moveTo>
                  <a:cubicBezTo>
                    <a:pt x="691" y="263"/>
                    <a:pt x="703" y="275"/>
                    <a:pt x="715" y="287"/>
                  </a:cubicBezTo>
                  <a:cubicBezTo>
                    <a:pt x="727" y="382"/>
                    <a:pt x="691" y="477"/>
                    <a:pt x="620" y="537"/>
                  </a:cubicBezTo>
                  <a:cubicBezTo>
                    <a:pt x="548" y="644"/>
                    <a:pt x="417" y="703"/>
                    <a:pt x="298" y="668"/>
                  </a:cubicBezTo>
                  <a:cubicBezTo>
                    <a:pt x="1" y="584"/>
                    <a:pt x="48" y="299"/>
                    <a:pt x="191" y="144"/>
                  </a:cubicBezTo>
                  <a:cubicBezTo>
                    <a:pt x="239" y="60"/>
                    <a:pt x="334" y="13"/>
                    <a:pt x="441" y="1"/>
                  </a:cubicBezTo>
                  <a:cubicBezTo>
                    <a:pt x="572" y="1"/>
                    <a:pt x="679" y="108"/>
                    <a:pt x="691" y="239"/>
                  </a:cubicBezTo>
                  <a:close/>
                </a:path>
              </a:pathLst>
            </a:custGeom>
            <a:solidFill>
              <a:schemeClr val="dk2"/>
            </a:solidFill>
            <a:ln w="0">
              <a:noFill/>
            </a:ln>
          </p:spPr>
          <p:style>
            <a:lnRef idx="0"/>
            <a:fillRef idx="0"/>
            <a:effectRef idx="0"/>
            <a:fontRef idx="minor"/>
          </p:style>
        </p:sp>
        <p:sp>
          <p:nvSpPr>
            <p:cNvPr id="2274" name="Google Shape;2226;p52"/>
            <p:cNvSpPr/>
            <p:nvPr/>
          </p:nvSpPr>
          <p:spPr>
            <a:xfrm flipH="1">
              <a:off x="-1312200" y="4498200"/>
              <a:ext cx="52560" cy="50760"/>
            </a:xfrm>
            <a:custGeom>
              <a:avLst/>
              <a:gdLst/>
              <a:ahLst/>
              <a:rect l="l" t="t" r="r" b="b"/>
              <a:pathLst>
                <a:path w="716" h="692">
                  <a:moveTo>
                    <a:pt x="692" y="239"/>
                  </a:moveTo>
                  <a:cubicBezTo>
                    <a:pt x="692" y="263"/>
                    <a:pt x="703" y="274"/>
                    <a:pt x="703" y="286"/>
                  </a:cubicBezTo>
                  <a:cubicBezTo>
                    <a:pt x="715" y="382"/>
                    <a:pt x="680" y="477"/>
                    <a:pt x="620" y="536"/>
                  </a:cubicBezTo>
                  <a:cubicBezTo>
                    <a:pt x="549" y="643"/>
                    <a:pt x="418" y="691"/>
                    <a:pt x="299" y="667"/>
                  </a:cubicBezTo>
                  <a:cubicBezTo>
                    <a:pt x="1" y="584"/>
                    <a:pt x="49" y="298"/>
                    <a:pt x="180" y="143"/>
                  </a:cubicBezTo>
                  <a:cubicBezTo>
                    <a:pt x="239" y="60"/>
                    <a:pt x="334" y="12"/>
                    <a:pt x="430" y="12"/>
                  </a:cubicBezTo>
                  <a:cubicBezTo>
                    <a:pt x="561" y="1"/>
                    <a:pt x="680" y="108"/>
                    <a:pt x="692" y="239"/>
                  </a:cubicBezTo>
                  <a:close/>
                </a:path>
              </a:pathLst>
            </a:custGeom>
            <a:solidFill>
              <a:schemeClr val="dk2"/>
            </a:solidFill>
            <a:ln w="0">
              <a:noFill/>
            </a:ln>
          </p:spPr>
          <p:style>
            <a:lnRef idx="0"/>
            <a:fillRef idx="0"/>
            <a:effectRef idx="0"/>
            <a:fontRef idx="minor"/>
          </p:style>
        </p:sp>
        <p:sp>
          <p:nvSpPr>
            <p:cNvPr id="2275" name="Google Shape;2227;p52"/>
            <p:cNvSpPr/>
            <p:nvPr/>
          </p:nvSpPr>
          <p:spPr>
            <a:xfrm flipH="1">
              <a:off x="-853920" y="4887000"/>
              <a:ext cx="53280" cy="50760"/>
            </a:xfrm>
            <a:custGeom>
              <a:avLst/>
              <a:gdLst/>
              <a:ahLst/>
              <a:rect l="l" t="t" r="r" b="b"/>
              <a:pathLst>
                <a:path w="728" h="691">
                  <a:moveTo>
                    <a:pt x="691" y="238"/>
                  </a:moveTo>
                  <a:cubicBezTo>
                    <a:pt x="691" y="250"/>
                    <a:pt x="703" y="262"/>
                    <a:pt x="715" y="286"/>
                  </a:cubicBezTo>
                  <a:cubicBezTo>
                    <a:pt x="727" y="381"/>
                    <a:pt x="691" y="464"/>
                    <a:pt x="620" y="536"/>
                  </a:cubicBezTo>
                  <a:cubicBezTo>
                    <a:pt x="549" y="631"/>
                    <a:pt x="418" y="691"/>
                    <a:pt x="299" y="667"/>
                  </a:cubicBezTo>
                  <a:cubicBezTo>
                    <a:pt x="1" y="572"/>
                    <a:pt x="49" y="286"/>
                    <a:pt x="179" y="143"/>
                  </a:cubicBezTo>
                  <a:cubicBezTo>
                    <a:pt x="239" y="60"/>
                    <a:pt x="334" y="0"/>
                    <a:pt x="441" y="0"/>
                  </a:cubicBezTo>
                  <a:cubicBezTo>
                    <a:pt x="572" y="0"/>
                    <a:pt x="680" y="95"/>
                    <a:pt x="691" y="238"/>
                  </a:cubicBezTo>
                  <a:close/>
                </a:path>
              </a:pathLst>
            </a:custGeom>
            <a:solidFill>
              <a:schemeClr val="dk2"/>
            </a:solidFill>
            <a:ln w="0">
              <a:noFill/>
            </a:ln>
          </p:spPr>
          <p:style>
            <a:lnRef idx="0"/>
            <a:fillRef idx="0"/>
            <a:effectRef idx="0"/>
            <a:fontRef idx="minor"/>
          </p:style>
        </p:sp>
        <p:sp>
          <p:nvSpPr>
            <p:cNvPr id="2276" name="Google Shape;2228;p52"/>
            <p:cNvSpPr/>
            <p:nvPr/>
          </p:nvSpPr>
          <p:spPr>
            <a:xfrm flipH="1">
              <a:off x="-791280" y="4647600"/>
              <a:ext cx="52560" cy="50760"/>
            </a:xfrm>
            <a:custGeom>
              <a:avLst/>
              <a:gdLst/>
              <a:ahLst/>
              <a:rect l="l" t="t" r="r" b="b"/>
              <a:pathLst>
                <a:path w="715" h="692">
                  <a:moveTo>
                    <a:pt x="691" y="239"/>
                  </a:moveTo>
                  <a:cubicBezTo>
                    <a:pt x="691" y="251"/>
                    <a:pt x="703" y="274"/>
                    <a:pt x="703" y="286"/>
                  </a:cubicBezTo>
                  <a:cubicBezTo>
                    <a:pt x="715" y="382"/>
                    <a:pt x="679" y="477"/>
                    <a:pt x="608" y="536"/>
                  </a:cubicBezTo>
                  <a:cubicBezTo>
                    <a:pt x="548" y="644"/>
                    <a:pt x="417" y="691"/>
                    <a:pt x="298" y="667"/>
                  </a:cubicBezTo>
                  <a:cubicBezTo>
                    <a:pt x="0" y="572"/>
                    <a:pt x="36" y="298"/>
                    <a:pt x="179" y="143"/>
                  </a:cubicBezTo>
                  <a:cubicBezTo>
                    <a:pt x="239" y="60"/>
                    <a:pt x="322" y="13"/>
                    <a:pt x="429" y="1"/>
                  </a:cubicBezTo>
                  <a:cubicBezTo>
                    <a:pt x="560" y="1"/>
                    <a:pt x="679" y="108"/>
                    <a:pt x="691" y="239"/>
                  </a:cubicBezTo>
                  <a:close/>
                </a:path>
              </a:pathLst>
            </a:custGeom>
            <a:solidFill>
              <a:schemeClr val="dk2"/>
            </a:solidFill>
            <a:ln w="0">
              <a:noFill/>
            </a:ln>
          </p:spPr>
          <p:style>
            <a:lnRef idx="0"/>
            <a:fillRef idx="0"/>
            <a:effectRef idx="0"/>
            <a:fontRef idx="minor"/>
          </p:style>
        </p:sp>
        <p:sp>
          <p:nvSpPr>
            <p:cNvPr id="2277" name="Google Shape;2229;p52"/>
            <p:cNvSpPr/>
            <p:nvPr/>
          </p:nvSpPr>
          <p:spPr>
            <a:xfrm flipH="1">
              <a:off x="-585360" y="4531680"/>
              <a:ext cx="109800" cy="106200"/>
            </a:xfrm>
            <a:custGeom>
              <a:avLst/>
              <a:gdLst/>
              <a:ahLst/>
              <a:rect l="l" t="t" r="r" b="b"/>
              <a:pathLst>
                <a:path w="1489" h="1442">
                  <a:moveTo>
                    <a:pt x="1417" y="489"/>
                  </a:moveTo>
                  <a:cubicBezTo>
                    <a:pt x="1417" y="525"/>
                    <a:pt x="1453" y="549"/>
                    <a:pt x="1453" y="584"/>
                  </a:cubicBezTo>
                  <a:cubicBezTo>
                    <a:pt x="1489" y="775"/>
                    <a:pt x="1417" y="965"/>
                    <a:pt x="1275" y="1096"/>
                  </a:cubicBezTo>
                  <a:cubicBezTo>
                    <a:pt x="1096" y="1275"/>
                    <a:pt x="905" y="1442"/>
                    <a:pt x="620" y="1358"/>
                  </a:cubicBezTo>
                  <a:cubicBezTo>
                    <a:pt x="1" y="1180"/>
                    <a:pt x="108" y="608"/>
                    <a:pt x="393" y="299"/>
                  </a:cubicBezTo>
                  <a:cubicBezTo>
                    <a:pt x="513" y="144"/>
                    <a:pt x="655" y="1"/>
                    <a:pt x="894" y="13"/>
                  </a:cubicBezTo>
                  <a:cubicBezTo>
                    <a:pt x="1167" y="1"/>
                    <a:pt x="1394" y="215"/>
                    <a:pt x="1417" y="489"/>
                  </a:cubicBezTo>
                  <a:close/>
                </a:path>
              </a:pathLst>
            </a:custGeom>
            <a:solidFill>
              <a:schemeClr val="dk2"/>
            </a:solidFill>
            <a:ln w="0">
              <a:noFill/>
            </a:ln>
          </p:spPr>
          <p:style>
            <a:lnRef idx="0"/>
            <a:fillRef idx="0"/>
            <a:effectRef idx="0"/>
            <a:fontRef idx="minor"/>
          </p:style>
        </p:sp>
        <p:sp>
          <p:nvSpPr>
            <p:cNvPr id="2278" name="Google Shape;2230;p52"/>
            <p:cNvSpPr/>
            <p:nvPr/>
          </p:nvSpPr>
          <p:spPr>
            <a:xfrm flipH="1">
              <a:off x="-629640" y="4871880"/>
              <a:ext cx="108720" cy="106200"/>
            </a:xfrm>
            <a:custGeom>
              <a:avLst/>
              <a:gdLst/>
              <a:ahLst/>
              <a:rect l="l" t="t" r="r" b="b"/>
              <a:pathLst>
                <a:path w="1478" h="1442">
                  <a:moveTo>
                    <a:pt x="1406" y="489"/>
                  </a:moveTo>
                  <a:cubicBezTo>
                    <a:pt x="1406" y="525"/>
                    <a:pt x="1441" y="560"/>
                    <a:pt x="1453" y="596"/>
                  </a:cubicBezTo>
                  <a:cubicBezTo>
                    <a:pt x="1477" y="775"/>
                    <a:pt x="1406" y="965"/>
                    <a:pt x="1263" y="1096"/>
                  </a:cubicBezTo>
                  <a:cubicBezTo>
                    <a:pt x="1084" y="1287"/>
                    <a:pt x="894" y="1441"/>
                    <a:pt x="608" y="1358"/>
                  </a:cubicBezTo>
                  <a:cubicBezTo>
                    <a:pt x="1" y="1179"/>
                    <a:pt x="96" y="608"/>
                    <a:pt x="382" y="298"/>
                  </a:cubicBezTo>
                  <a:cubicBezTo>
                    <a:pt x="501" y="155"/>
                    <a:pt x="644" y="1"/>
                    <a:pt x="894" y="13"/>
                  </a:cubicBezTo>
                  <a:cubicBezTo>
                    <a:pt x="1156" y="13"/>
                    <a:pt x="1394" y="215"/>
                    <a:pt x="1406" y="489"/>
                  </a:cubicBezTo>
                  <a:close/>
                </a:path>
              </a:pathLst>
            </a:custGeom>
            <a:solidFill>
              <a:schemeClr val="dk2"/>
            </a:solidFill>
            <a:ln w="0">
              <a:noFill/>
            </a:ln>
          </p:spPr>
          <p:style>
            <a:lnRef idx="0"/>
            <a:fillRef idx="0"/>
            <a:effectRef idx="0"/>
            <a:fontRef idx="minor"/>
          </p:style>
        </p:sp>
        <p:sp>
          <p:nvSpPr>
            <p:cNvPr id="2279" name="Google Shape;2231;p52"/>
            <p:cNvSpPr/>
            <p:nvPr/>
          </p:nvSpPr>
          <p:spPr>
            <a:xfrm flipH="1">
              <a:off x="-1341360" y="4806000"/>
              <a:ext cx="19800" cy="25200"/>
            </a:xfrm>
            <a:custGeom>
              <a:avLst/>
              <a:gdLst/>
              <a:ahLst/>
              <a:rect l="l" t="t" r="r" b="b"/>
              <a:pathLst>
                <a:path w="275" h="347">
                  <a:moveTo>
                    <a:pt x="60" y="298"/>
                  </a:moveTo>
                  <a:cubicBezTo>
                    <a:pt x="60" y="298"/>
                    <a:pt x="48" y="298"/>
                    <a:pt x="48" y="286"/>
                  </a:cubicBezTo>
                  <a:cubicBezTo>
                    <a:pt x="12" y="251"/>
                    <a:pt x="0" y="215"/>
                    <a:pt x="12" y="179"/>
                  </a:cubicBezTo>
                  <a:cubicBezTo>
                    <a:pt x="0" y="120"/>
                    <a:pt x="36" y="72"/>
                    <a:pt x="84" y="48"/>
                  </a:cubicBezTo>
                  <a:cubicBezTo>
                    <a:pt x="215" y="1"/>
                    <a:pt x="274" y="108"/>
                    <a:pt x="274" y="191"/>
                  </a:cubicBezTo>
                  <a:cubicBezTo>
                    <a:pt x="274" y="239"/>
                    <a:pt x="251" y="275"/>
                    <a:pt x="215" y="310"/>
                  </a:cubicBezTo>
                  <a:cubicBezTo>
                    <a:pt x="167" y="346"/>
                    <a:pt x="108" y="346"/>
                    <a:pt x="60" y="298"/>
                  </a:cubicBezTo>
                  <a:close/>
                </a:path>
              </a:pathLst>
            </a:custGeom>
            <a:solidFill>
              <a:schemeClr val="dk2"/>
            </a:solidFill>
            <a:ln w="0">
              <a:noFill/>
            </a:ln>
          </p:spPr>
          <p:style>
            <a:lnRef idx="0"/>
            <a:fillRef idx="0"/>
            <a:effectRef idx="0"/>
            <a:fontRef idx="minor"/>
          </p:style>
        </p:sp>
        <p:sp>
          <p:nvSpPr>
            <p:cNvPr id="2280" name="Google Shape;2232;p52"/>
            <p:cNvSpPr/>
            <p:nvPr/>
          </p:nvSpPr>
          <p:spPr>
            <a:xfrm flipH="1">
              <a:off x="-1455480" y="4675680"/>
              <a:ext cx="19800" cy="25200"/>
            </a:xfrm>
            <a:custGeom>
              <a:avLst/>
              <a:gdLst/>
              <a:ahLst/>
              <a:rect l="l" t="t" r="r" b="b"/>
              <a:pathLst>
                <a:path w="275" h="346">
                  <a:moveTo>
                    <a:pt x="60" y="298"/>
                  </a:moveTo>
                  <a:cubicBezTo>
                    <a:pt x="48" y="298"/>
                    <a:pt x="48" y="298"/>
                    <a:pt x="36" y="286"/>
                  </a:cubicBezTo>
                  <a:cubicBezTo>
                    <a:pt x="12" y="263"/>
                    <a:pt x="0" y="215"/>
                    <a:pt x="0" y="179"/>
                  </a:cubicBezTo>
                  <a:cubicBezTo>
                    <a:pt x="0" y="120"/>
                    <a:pt x="36" y="72"/>
                    <a:pt x="84" y="48"/>
                  </a:cubicBezTo>
                  <a:cubicBezTo>
                    <a:pt x="215" y="1"/>
                    <a:pt x="274" y="108"/>
                    <a:pt x="262" y="191"/>
                  </a:cubicBezTo>
                  <a:cubicBezTo>
                    <a:pt x="262" y="239"/>
                    <a:pt x="238" y="286"/>
                    <a:pt x="215" y="310"/>
                  </a:cubicBezTo>
                  <a:cubicBezTo>
                    <a:pt x="167" y="346"/>
                    <a:pt x="96" y="346"/>
                    <a:pt x="60" y="298"/>
                  </a:cubicBezTo>
                  <a:close/>
                </a:path>
              </a:pathLst>
            </a:custGeom>
            <a:solidFill>
              <a:schemeClr val="dk2"/>
            </a:solidFill>
            <a:ln w="0">
              <a:noFill/>
            </a:ln>
          </p:spPr>
          <p:style>
            <a:lnRef idx="0"/>
            <a:fillRef idx="0"/>
            <a:effectRef idx="0"/>
            <a:fontRef idx="minor"/>
          </p:style>
        </p:sp>
        <p:sp>
          <p:nvSpPr>
            <p:cNvPr id="2281" name="Google Shape;2233;p52"/>
            <p:cNvSpPr/>
            <p:nvPr/>
          </p:nvSpPr>
          <p:spPr>
            <a:xfrm flipH="1">
              <a:off x="-921600" y="5011920"/>
              <a:ext cx="19800" cy="25200"/>
            </a:xfrm>
            <a:custGeom>
              <a:avLst/>
              <a:gdLst/>
              <a:ahLst/>
              <a:rect l="l" t="t" r="r" b="b"/>
              <a:pathLst>
                <a:path w="275" h="347">
                  <a:moveTo>
                    <a:pt x="60" y="310"/>
                  </a:moveTo>
                  <a:cubicBezTo>
                    <a:pt x="48" y="298"/>
                    <a:pt x="48" y="298"/>
                    <a:pt x="36" y="298"/>
                  </a:cubicBezTo>
                  <a:cubicBezTo>
                    <a:pt x="12" y="263"/>
                    <a:pt x="0" y="215"/>
                    <a:pt x="0" y="179"/>
                  </a:cubicBezTo>
                  <a:cubicBezTo>
                    <a:pt x="0" y="120"/>
                    <a:pt x="36" y="72"/>
                    <a:pt x="84" y="48"/>
                  </a:cubicBezTo>
                  <a:cubicBezTo>
                    <a:pt x="215" y="1"/>
                    <a:pt x="274" y="120"/>
                    <a:pt x="262" y="203"/>
                  </a:cubicBezTo>
                  <a:cubicBezTo>
                    <a:pt x="262" y="239"/>
                    <a:pt x="238" y="287"/>
                    <a:pt x="215" y="310"/>
                  </a:cubicBezTo>
                  <a:cubicBezTo>
                    <a:pt x="167" y="346"/>
                    <a:pt x="95" y="346"/>
                    <a:pt x="60" y="310"/>
                  </a:cubicBezTo>
                  <a:close/>
                </a:path>
              </a:pathLst>
            </a:custGeom>
            <a:solidFill>
              <a:schemeClr val="dk2"/>
            </a:solidFill>
            <a:ln w="0">
              <a:noFill/>
            </a:ln>
          </p:spPr>
          <p:style>
            <a:lnRef idx="0"/>
            <a:fillRef idx="0"/>
            <a:effectRef idx="0"/>
            <a:fontRef idx="minor"/>
          </p:style>
        </p:sp>
        <p:sp>
          <p:nvSpPr>
            <p:cNvPr id="2282" name="Google Shape;2234;p52"/>
            <p:cNvSpPr/>
            <p:nvPr/>
          </p:nvSpPr>
          <p:spPr>
            <a:xfrm flipH="1">
              <a:off x="-726840" y="4859640"/>
              <a:ext cx="19800" cy="25200"/>
            </a:xfrm>
            <a:custGeom>
              <a:avLst/>
              <a:gdLst/>
              <a:ahLst/>
              <a:rect l="l" t="t" r="r" b="b"/>
              <a:pathLst>
                <a:path w="275" h="346">
                  <a:moveTo>
                    <a:pt x="60" y="310"/>
                  </a:moveTo>
                  <a:cubicBezTo>
                    <a:pt x="60" y="310"/>
                    <a:pt x="49" y="310"/>
                    <a:pt x="37" y="286"/>
                  </a:cubicBezTo>
                  <a:cubicBezTo>
                    <a:pt x="13" y="262"/>
                    <a:pt x="1" y="214"/>
                    <a:pt x="13" y="179"/>
                  </a:cubicBezTo>
                  <a:cubicBezTo>
                    <a:pt x="1" y="119"/>
                    <a:pt x="37" y="71"/>
                    <a:pt x="84" y="48"/>
                  </a:cubicBezTo>
                  <a:cubicBezTo>
                    <a:pt x="215" y="0"/>
                    <a:pt x="275" y="119"/>
                    <a:pt x="263" y="202"/>
                  </a:cubicBezTo>
                  <a:cubicBezTo>
                    <a:pt x="263" y="238"/>
                    <a:pt x="251" y="286"/>
                    <a:pt x="215" y="310"/>
                  </a:cubicBezTo>
                  <a:cubicBezTo>
                    <a:pt x="168" y="345"/>
                    <a:pt x="108" y="345"/>
                    <a:pt x="60" y="310"/>
                  </a:cubicBezTo>
                  <a:close/>
                </a:path>
              </a:pathLst>
            </a:custGeom>
            <a:solidFill>
              <a:schemeClr val="dk2"/>
            </a:solidFill>
            <a:ln w="0">
              <a:noFill/>
            </a:ln>
          </p:spPr>
          <p:style>
            <a:lnRef idx="0"/>
            <a:fillRef idx="0"/>
            <a:effectRef idx="0"/>
            <a:fontRef idx="minor"/>
          </p:style>
        </p:sp>
        <p:sp>
          <p:nvSpPr>
            <p:cNvPr id="2283" name="Google Shape;2235;p52"/>
            <p:cNvSpPr/>
            <p:nvPr/>
          </p:nvSpPr>
          <p:spPr>
            <a:xfrm flipH="1">
              <a:off x="-1045440" y="4841280"/>
              <a:ext cx="19800" cy="26280"/>
            </a:xfrm>
            <a:custGeom>
              <a:avLst/>
              <a:gdLst/>
              <a:ahLst/>
              <a:rect l="l" t="t" r="r" b="b"/>
              <a:pathLst>
                <a:path w="275" h="359">
                  <a:moveTo>
                    <a:pt x="72" y="311"/>
                  </a:moveTo>
                  <a:cubicBezTo>
                    <a:pt x="61" y="299"/>
                    <a:pt x="61" y="299"/>
                    <a:pt x="49" y="299"/>
                  </a:cubicBezTo>
                  <a:cubicBezTo>
                    <a:pt x="25" y="263"/>
                    <a:pt x="1" y="227"/>
                    <a:pt x="13" y="180"/>
                  </a:cubicBezTo>
                  <a:cubicBezTo>
                    <a:pt x="13" y="120"/>
                    <a:pt x="49" y="72"/>
                    <a:pt x="96" y="49"/>
                  </a:cubicBezTo>
                  <a:cubicBezTo>
                    <a:pt x="227" y="1"/>
                    <a:pt x="275" y="120"/>
                    <a:pt x="275" y="203"/>
                  </a:cubicBezTo>
                  <a:cubicBezTo>
                    <a:pt x="275" y="239"/>
                    <a:pt x="251" y="287"/>
                    <a:pt x="227" y="311"/>
                  </a:cubicBezTo>
                  <a:cubicBezTo>
                    <a:pt x="180" y="358"/>
                    <a:pt x="108" y="346"/>
                    <a:pt x="72" y="311"/>
                  </a:cubicBezTo>
                  <a:close/>
                </a:path>
              </a:pathLst>
            </a:custGeom>
            <a:solidFill>
              <a:schemeClr val="dk2"/>
            </a:solidFill>
            <a:ln w="0">
              <a:noFill/>
            </a:ln>
          </p:spPr>
          <p:style>
            <a:lnRef idx="0"/>
            <a:fillRef idx="0"/>
            <a:effectRef idx="0"/>
            <a:fontRef idx="minor"/>
          </p:style>
        </p:sp>
        <p:sp>
          <p:nvSpPr>
            <p:cNvPr id="2284" name="Google Shape;2236;p52"/>
            <p:cNvSpPr/>
            <p:nvPr/>
          </p:nvSpPr>
          <p:spPr>
            <a:xfrm flipH="1">
              <a:off x="-65160" y="4879080"/>
              <a:ext cx="58680" cy="45360"/>
            </a:xfrm>
            <a:custGeom>
              <a:avLst/>
              <a:gdLst/>
              <a:ahLst/>
              <a:rect l="l" t="t" r="r" b="b"/>
              <a:pathLst>
                <a:path w="799" h="621">
                  <a:moveTo>
                    <a:pt x="120" y="132"/>
                  </a:moveTo>
                  <a:cubicBezTo>
                    <a:pt x="132" y="108"/>
                    <a:pt x="143" y="96"/>
                    <a:pt x="155" y="84"/>
                  </a:cubicBezTo>
                  <a:cubicBezTo>
                    <a:pt x="227" y="25"/>
                    <a:pt x="322" y="1"/>
                    <a:pt x="405" y="25"/>
                  </a:cubicBezTo>
                  <a:cubicBezTo>
                    <a:pt x="536" y="37"/>
                    <a:pt x="655" y="72"/>
                    <a:pt x="703" y="203"/>
                  </a:cubicBezTo>
                  <a:cubicBezTo>
                    <a:pt x="798" y="501"/>
                    <a:pt x="536" y="620"/>
                    <a:pt x="334" y="596"/>
                  </a:cubicBezTo>
                  <a:cubicBezTo>
                    <a:pt x="227" y="596"/>
                    <a:pt x="132" y="549"/>
                    <a:pt x="72" y="465"/>
                  </a:cubicBezTo>
                  <a:cubicBezTo>
                    <a:pt x="1" y="358"/>
                    <a:pt x="12" y="215"/>
                    <a:pt x="120" y="132"/>
                  </a:cubicBezTo>
                  <a:close/>
                </a:path>
              </a:pathLst>
            </a:custGeom>
            <a:solidFill>
              <a:schemeClr val="dk2"/>
            </a:solidFill>
            <a:ln w="0">
              <a:noFill/>
            </a:ln>
          </p:spPr>
          <p:style>
            <a:lnRef idx="0"/>
            <a:fillRef idx="0"/>
            <a:effectRef idx="0"/>
            <a:fontRef idx="minor"/>
          </p:style>
        </p:sp>
        <p:sp>
          <p:nvSpPr>
            <p:cNvPr id="2285" name="Google Shape;2237;p52"/>
            <p:cNvSpPr/>
            <p:nvPr/>
          </p:nvSpPr>
          <p:spPr>
            <a:xfrm flipH="1">
              <a:off x="-67320" y="4587840"/>
              <a:ext cx="25920" cy="21600"/>
            </a:xfrm>
            <a:custGeom>
              <a:avLst/>
              <a:gdLst/>
              <a:ahLst/>
              <a:rect l="l" t="t" r="r" b="b"/>
              <a:pathLst>
                <a:path w="358" h="299">
                  <a:moveTo>
                    <a:pt x="346" y="144"/>
                  </a:moveTo>
                  <a:lnTo>
                    <a:pt x="346" y="168"/>
                  </a:lnTo>
                  <a:cubicBezTo>
                    <a:pt x="334" y="215"/>
                    <a:pt x="310" y="239"/>
                    <a:pt x="263" y="263"/>
                  </a:cubicBezTo>
                  <a:cubicBezTo>
                    <a:pt x="227" y="299"/>
                    <a:pt x="167" y="299"/>
                    <a:pt x="120" y="275"/>
                  </a:cubicBezTo>
                  <a:cubicBezTo>
                    <a:pt x="1" y="191"/>
                    <a:pt x="60" y="84"/>
                    <a:pt x="144" y="37"/>
                  </a:cubicBezTo>
                  <a:cubicBezTo>
                    <a:pt x="179" y="1"/>
                    <a:pt x="227" y="1"/>
                    <a:pt x="263" y="13"/>
                  </a:cubicBezTo>
                  <a:cubicBezTo>
                    <a:pt x="322" y="25"/>
                    <a:pt x="358" y="84"/>
                    <a:pt x="346" y="144"/>
                  </a:cubicBezTo>
                  <a:close/>
                </a:path>
              </a:pathLst>
            </a:custGeom>
            <a:solidFill>
              <a:schemeClr val="dk2"/>
            </a:solidFill>
            <a:ln w="0">
              <a:noFill/>
            </a:ln>
          </p:spPr>
          <p:style>
            <a:lnRef idx="0"/>
            <a:fillRef idx="0"/>
            <a:effectRef idx="0"/>
            <a:fontRef idx="minor"/>
          </p:style>
        </p:sp>
        <p:sp>
          <p:nvSpPr>
            <p:cNvPr id="2286" name="Google Shape;2238;p52"/>
            <p:cNvSpPr/>
            <p:nvPr/>
          </p:nvSpPr>
          <p:spPr>
            <a:xfrm flipH="1">
              <a:off x="79920" y="4244760"/>
              <a:ext cx="25200" cy="21600"/>
            </a:xfrm>
            <a:custGeom>
              <a:avLst/>
              <a:gdLst/>
              <a:ahLst/>
              <a:rect l="l" t="t" r="r" b="b"/>
              <a:pathLst>
                <a:path w="346" h="299">
                  <a:moveTo>
                    <a:pt x="334" y="143"/>
                  </a:moveTo>
                  <a:cubicBezTo>
                    <a:pt x="334" y="155"/>
                    <a:pt x="334" y="155"/>
                    <a:pt x="334" y="167"/>
                  </a:cubicBezTo>
                  <a:cubicBezTo>
                    <a:pt x="322" y="203"/>
                    <a:pt x="298" y="239"/>
                    <a:pt x="262" y="263"/>
                  </a:cubicBezTo>
                  <a:cubicBezTo>
                    <a:pt x="215" y="286"/>
                    <a:pt x="155" y="298"/>
                    <a:pt x="108" y="263"/>
                  </a:cubicBezTo>
                  <a:cubicBezTo>
                    <a:pt x="0" y="191"/>
                    <a:pt x="60" y="72"/>
                    <a:pt x="143" y="36"/>
                  </a:cubicBezTo>
                  <a:cubicBezTo>
                    <a:pt x="179" y="1"/>
                    <a:pt x="215" y="1"/>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2287" name="Google Shape;2239;p52"/>
            <p:cNvSpPr/>
            <p:nvPr/>
          </p:nvSpPr>
          <p:spPr>
            <a:xfrm flipH="1">
              <a:off x="-15120" y="4368600"/>
              <a:ext cx="58680" cy="46440"/>
            </a:xfrm>
            <a:custGeom>
              <a:avLst/>
              <a:gdLst/>
              <a:ahLst/>
              <a:rect l="l" t="t" r="r" b="b"/>
              <a:pathLst>
                <a:path w="799" h="632">
                  <a:moveTo>
                    <a:pt x="120" y="131"/>
                  </a:moveTo>
                  <a:cubicBezTo>
                    <a:pt x="132" y="119"/>
                    <a:pt x="144" y="108"/>
                    <a:pt x="156" y="96"/>
                  </a:cubicBezTo>
                  <a:cubicBezTo>
                    <a:pt x="227" y="24"/>
                    <a:pt x="322" y="0"/>
                    <a:pt x="406" y="24"/>
                  </a:cubicBezTo>
                  <a:cubicBezTo>
                    <a:pt x="537" y="48"/>
                    <a:pt x="656" y="84"/>
                    <a:pt x="703" y="215"/>
                  </a:cubicBezTo>
                  <a:cubicBezTo>
                    <a:pt x="799" y="512"/>
                    <a:pt x="537" y="631"/>
                    <a:pt x="334" y="608"/>
                  </a:cubicBezTo>
                  <a:cubicBezTo>
                    <a:pt x="227" y="608"/>
                    <a:pt x="132" y="560"/>
                    <a:pt x="72" y="477"/>
                  </a:cubicBezTo>
                  <a:cubicBezTo>
                    <a:pt x="1" y="369"/>
                    <a:pt x="13" y="215"/>
                    <a:pt x="120" y="131"/>
                  </a:cubicBezTo>
                  <a:close/>
                </a:path>
              </a:pathLst>
            </a:custGeom>
            <a:solidFill>
              <a:schemeClr val="dk2"/>
            </a:solidFill>
            <a:ln w="0">
              <a:noFill/>
            </a:ln>
          </p:spPr>
          <p:style>
            <a:lnRef idx="0"/>
            <a:fillRef idx="0"/>
            <a:effectRef idx="0"/>
            <a:fontRef idx="minor"/>
          </p:style>
        </p:sp>
        <p:sp>
          <p:nvSpPr>
            <p:cNvPr id="2288" name="Google Shape;2240;p52"/>
            <p:cNvSpPr/>
            <p:nvPr/>
          </p:nvSpPr>
          <p:spPr>
            <a:xfrm flipH="1">
              <a:off x="151920" y="4852800"/>
              <a:ext cx="59400" cy="46440"/>
            </a:xfrm>
            <a:custGeom>
              <a:avLst/>
              <a:gdLst/>
              <a:ahLst/>
              <a:rect l="l" t="t" r="r" b="b"/>
              <a:pathLst>
                <a:path w="811" h="632">
                  <a:moveTo>
                    <a:pt x="132" y="132"/>
                  </a:moveTo>
                  <a:cubicBezTo>
                    <a:pt x="144" y="120"/>
                    <a:pt x="156" y="96"/>
                    <a:pt x="167" y="84"/>
                  </a:cubicBezTo>
                  <a:cubicBezTo>
                    <a:pt x="227" y="25"/>
                    <a:pt x="334" y="1"/>
                    <a:pt x="418" y="25"/>
                  </a:cubicBezTo>
                  <a:cubicBezTo>
                    <a:pt x="548" y="36"/>
                    <a:pt x="668" y="72"/>
                    <a:pt x="703" y="215"/>
                  </a:cubicBezTo>
                  <a:cubicBezTo>
                    <a:pt x="810" y="513"/>
                    <a:pt x="548" y="632"/>
                    <a:pt x="346" y="596"/>
                  </a:cubicBezTo>
                  <a:cubicBezTo>
                    <a:pt x="239" y="608"/>
                    <a:pt x="144" y="560"/>
                    <a:pt x="84" y="477"/>
                  </a:cubicBezTo>
                  <a:cubicBezTo>
                    <a:pt x="1" y="370"/>
                    <a:pt x="25" y="215"/>
                    <a:pt x="132" y="132"/>
                  </a:cubicBezTo>
                  <a:close/>
                </a:path>
              </a:pathLst>
            </a:custGeom>
            <a:solidFill>
              <a:schemeClr val="dk2"/>
            </a:solidFill>
            <a:ln w="0">
              <a:noFill/>
            </a:ln>
          </p:spPr>
          <p:style>
            <a:lnRef idx="0"/>
            <a:fillRef idx="0"/>
            <a:effectRef idx="0"/>
            <a:fontRef idx="minor"/>
          </p:style>
        </p:sp>
        <p:sp>
          <p:nvSpPr>
            <p:cNvPr id="2289" name="Google Shape;2241;p52"/>
            <p:cNvSpPr/>
            <p:nvPr/>
          </p:nvSpPr>
          <p:spPr>
            <a:xfrm flipH="1">
              <a:off x="246960" y="4631760"/>
              <a:ext cx="25920" cy="21600"/>
            </a:xfrm>
            <a:custGeom>
              <a:avLst/>
              <a:gdLst/>
              <a:ahLst/>
              <a:rect l="l" t="t" r="r" b="b"/>
              <a:pathLst>
                <a:path w="358" h="298">
                  <a:moveTo>
                    <a:pt x="346" y="143"/>
                  </a:moveTo>
                  <a:cubicBezTo>
                    <a:pt x="346" y="155"/>
                    <a:pt x="346" y="167"/>
                    <a:pt x="346" y="167"/>
                  </a:cubicBezTo>
                  <a:cubicBezTo>
                    <a:pt x="334" y="215"/>
                    <a:pt x="310" y="250"/>
                    <a:pt x="262" y="262"/>
                  </a:cubicBezTo>
                  <a:cubicBezTo>
                    <a:pt x="226" y="298"/>
                    <a:pt x="167" y="298"/>
                    <a:pt x="119" y="274"/>
                  </a:cubicBezTo>
                  <a:cubicBezTo>
                    <a:pt x="0" y="191"/>
                    <a:pt x="60" y="84"/>
                    <a:pt x="143" y="36"/>
                  </a:cubicBezTo>
                  <a:cubicBezTo>
                    <a:pt x="179" y="12"/>
                    <a:pt x="226" y="0"/>
                    <a:pt x="274" y="12"/>
                  </a:cubicBezTo>
                  <a:cubicBezTo>
                    <a:pt x="322" y="36"/>
                    <a:pt x="357" y="84"/>
                    <a:pt x="346" y="143"/>
                  </a:cubicBezTo>
                  <a:close/>
                </a:path>
              </a:pathLst>
            </a:custGeom>
            <a:solidFill>
              <a:schemeClr val="dk2"/>
            </a:solidFill>
            <a:ln w="0">
              <a:noFill/>
            </a:ln>
          </p:spPr>
          <p:style>
            <a:lnRef idx="0"/>
            <a:fillRef idx="0"/>
            <a:effectRef idx="0"/>
            <a:fontRef idx="minor"/>
          </p:style>
        </p:sp>
        <p:sp>
          <p:nvSpPr>
            <p:cNvPr id="2290" name="Google Shape;2242;p52"/>
            <p:cNvSpPr/>
            <p:nvPr/>
          </p:nvSpPr>
          <p:spPr>
            <a:xfrm flipH="1">
              <a:off x="381600" y="4443480"/>
              <a:ext cx="25200" cy="21600"/>
            </a:xfrm>
            <a:custGeom>
              <a:avLst/>
              <a:gdLst/>
              <a:ahLst/>
              <a:rect l="l" t="t" r="r" b="b"/>
              <a:pathLst>
                <a:path w="346" h="299">
                  <a:moveTo>
                    <a:pt x="334" y="143"/>
                  </a:moveTo>
                  <a:cubicBezTo>
                    <a:pt x="334" y="155"/>
                    <a:pt x="334" y="155"/>
                    <a:pt x="334" y="167"/>
                  </a:cubicBezTo>
                  <a:cubicBezTo>
                    <a:pt x="334" y="215"/>
                    <a:pt x="298" y="239"/>
                    <a:pt x="262" y="262"/>
                  </a:cubicBezTo>
                  <a:cubicBezTo>
                    <a:pt x="215" y="298"/>
                    <a:pt x="155" y="298"/>
                    <a:pt x="120" y="274"/>
                  </a:cubicBezTo>
                  <a:cubicBezTo>
                    <a:pt x="1" y="191"/>
                    <a:pt x="60" y="84"/>
                    <a:pt x="143" y="36"/>
                  </a:cubicBezTo>
                  <a:cubicBezTo>
                    <a:pt x="179" y="12"/>
                    <a:pt x="227" y="0"/>
                    <a:pt x="262" y="12"/>
                  </a:cubicBezTo>
                  <a:cubicBezTo>
                    <a:pt x="322" y="24"/>
                    <a:pt x="346" y="84"/>
                    <a:pt x="334" y="143"/>
                  </a:cubicBezTo>
                  <a:close/>
                </a:path>
              </a:pathLst>
            </a:custGeom>
            <a:solidFill>
              <a:schemeClr val="dk2"/>
            </a:solidFill>
            <a:ln w="0">
              <a:noFill/>
            </a:ln>
          </p:spPr>
          <p:style>
            <a:lnRef idx="0"/>
            <a:fillRef idx="0"/>
            <a:effectRef idx="0"/>
            <a:fontRef idx="minor"/>
          </p:style>
        </p:sp>
        <p:sp>
          <p:nvSpPr>
            <p:cNvPr id="2291" name="Google Shape;2243;p52"/>
            <p:cNvSpPr/>
            <p:nvPr/>
          </p:nvSpPr>
          <p:spPr>
            <a:xfrm flipH="1">
              <a:off x="424800" y="4707360"/>
              <a:ext cx="25200" cy="21600"/>
            </a:xfrm>
            <a:custGeom>
              <a:avLst/>
              <a:gdLst/>
              <a:ahLst/>
              <a:rect l="l" t="t" r="r" b="b"/>
              <a:pathLst>
                <a:path w="346" h="298">
                  <a:moveTo>
                    <a:pt x="333" y="143"/>
                  </a:moveTo>
                  <a:lnTo>
                    <a:pt x="333" y="167"/>
                  </a:lnTo>
                  <a:cubicBezTo>
                    <a:pt x="322" y="215"/>
                    <a:pt x="298" y="238"/>
                    <a:pt x="262" y="262"/>
                  </a:cubicBezTo>
                  <a:cubicBezTo>
                    <a:pt x="214" y="298"/>
                    <a:pt x="155" y="298"/>
                    <a:pt x="107" y="274"/>
                  </a:cubicBezTo>
                  <a:cubicBezTo>
                    <a:pt x="0" y="191"/>
                    <a:pt x="60" y="84"/>
                    <a:pt x="131" y="36"/>
                  </a:cubicBezTo>
                  <a:cubicBezTo>
                    <a:pt x="167" y="0"/>
                    <a:pt x="214" y="0"/>
                    <a:pt x="262" y="12"/>
                  </a:cubicBezTo>
                  <a:cubicBezTo>
                    <a:pt x="310" y="24"/>
                    <a:pt x="345" y="84"/>
                    <a:pt x="333" y="143"/>
                  </a:cubicBezTo>
                  <a:close/>
                </a:path>
              </a:pathLst>
            </a:custGeom>
            <a:solidFill>
              <a:schemeClr val="dk2"/>
            </a:solidFill>
            <a:ln w="0">
              <a:noFill/>
            </a:ln>
          </p:spPr>
          <p:style>
            <a:lnRef idx="0"/>
            <a:fillRef idx="0"/>
            <a:effectRef idx="0"/>
            <a:fontRef idx="minor"/>
          </p:style>
        </p:sp>
        <p:sp>
          <p:nvSpPr>
            <p:cNvPr id="2292" name="Google Shape;2244;p52"/>
            <p:cNvSpPr/>
            <p:nvPr/>
          </p:nvSpPr>
          <p:spPr>
            <a:xfrm flipH="1">
              <a:off x="73440" y="3926880"/>
              <a:ext cx="25920" cy="21600"/>
            </a:xfrm>
            <a:custGeom>
              <a:avLst/>
              <a:gdLst/>
              <a:ahLst/>
              <a:rect l="l" t="t" r="r" b="b"/>
              <a:pathLst>
                <a:path w="358" h="299">
                  <a:moveTo>
                    <a:pt x="334" y="155"/>
                  </a:moveTo>
                  <a:lnTo>
                    <a:pt x="334" y="179"/>
                  </a:lnTo>
                  <a:cubicBezTo>
                    <a:pt x="334" y="215"/>
                    <a:pt x="298" y="250"/>
                    <a:pt x="263" y="262"/>
                  </a:cubicBezTo>
                  <a:cubicBezTo>
                    <a:pt x="227" y="298"/>
                    <a:pt x="167" y="298"/>
                    <a:pt x="120" y="274"/>
                  </a:cubicBezTo>
                  <a:cubicBezTo>
                    <a:pt x="1" y="191"/>
                    <a:pt x="60" y="84"/>
                    <a:pt x="144" y="36"/>
                  </a:cubicBezTo>
                  <a:cubicBezTo>
                    <a:pt x="179" y="12"/>
                    <a:pt x="227" y="0"/>
                    <a:pt x="275" y="12"/>
                  </a:cubicBezTo>
                  <a:cubicBezTo>
                    <a:pt x="322" y="36"/>
                    <a:pt x="358" y="96"/>
                    <a:pt x="334" y="155"/>
                  </a:cubicBezTo>
                  <a:close/>
                </a:path>
              </a:pathLst>
            </a:custGeom>
            <a:solidFill>
              <a:schemeClr val="dk2"/>
            </a:solidFill>
            <a:ln w="0">
              <a:noFill/>
            </a:ln>
          </p:spPr>
          <p:style>
            <a:lnRef idx="0"/>
            <a:fillRef idx="0"/>
            <a:effectRef idx="0"/>
            <a:fontRef idx="minor"/>
          </p:style>
        </p:sp>
        <p:sp>
          <p:nvSpPr>
            <p:cNvPr id="2293" name="Google Shape;2245;p52"/>
            <p:cNvSpPr/>
            <p:nvPr/>
          </p:nvSpPr>
          <p:spPr>
            <a:xfrm flipH="1">
              <a:off x="139680" y="4411800"/>
              <a:ext cx="59400" cy="46440"/>
            </a:xfrm>
            <a:custGeom>
              <a:avLst/>
              <a:gdLst/>
              <a:ahLst/>
              <a:rect l="l" t="t" r="r" b="b"/>
              <a:pathLst>
                <a:path w="811" h="632">
                  <a:moveTo>
                    <a:pt x="131" y="132"/>
                  </a:moveTo>
                  <a:cubicBezTo>
                    <a:pt x="143" y="120"/>
                    <a:pt x="155" y="108"/>
                    <a:pt x="167" y="84"/>
                  </a:cubicBezTo>
                  <a:cubicBezTo>
                    <a:pt x="227" y="25"/>
                    <a:pt x="322" y="1"/>
                    <a:pt x="417" y="25"/>
                  </a:cubicBezTo>
                  <a:cubicBezTo>
                    <a:pt x="548" y="48"/>
                    <a:pt x="667" y="84"/>
                    <a:pt x="703" y="215"/>
                  </a:cubicBezTo>
                  <a:cubicBezTo>
                    <a:pt x="810" y="513"/>
                    <a:pt x="548" y="632"/>
                    <a:pt x="346" y="608"/>
                  </a:cubicBezTo>
                  <a:cubicBezTo>
                    <a:pt x="239" y="608"/>
                    <a:pt x="143" y="560"/>
                    <a:pt x="84" y="477"/>
                  </a:cubicBezTo>
                  <a:cubicBezTo>
                    <a:pt x="0" y="370"/>
                    <a:pt x="24" y="215"/>
                    <a:pt x="131" y="132"/>
                  </a:cubicBezTo>
                  <a:close/>
                </a:path>
              </a:pathLst>
            </a:custGeom>
            <a:solidFill>
              <a:schemeClr val="dk2"/>
            </a:solidFill>
            <a:ln w="0">
              <a:noFill/>
            </a:ln>
          </p:spPr>
          <p:style>
            <a:lnRef idx="0"/>
            <a:fillRef idx="0"/>
            <a:effectRef idx="0"/>
            <a:fontRef idx="minor"/>
          </p:style>
        </p:sp>
        <p:sp>
          <p:nvSpPr>
            <p:cNvPr id="2294" name="Google Shape;2246;p52"/>
            <p:cNvSpPr/>
            <p:nvPr/>
          </p:nvSpPr>
          <p:spPr>
            <a:xfrm flipH="1">
              <a:off x="209880" y="4125960"/>
              <a:ext cx="25200" cy="21600"/>
            </a:xfrm>
            <a:custGeom>
              <a:avLst/>
              <a:gdLst/>
              <a:ahLst/>
              <a:rect l="l" t="t" r="r" b="b"/>
              <a:pathLst>
                <a:path w="346" h="298">
                  <a:moveTo>
                    <a:pt x="334" y="143"/>
                  </a:moveTo>
                  <a:lnTo>
                    <a:pt x="334" y="167"/>
                  </a:lnTo>
                  <a:cubicBezTo>
                    <a:pt x="322" y="215"/>
                    <a:pt x="298" y="238"/>
                    <a:pt x="262" y="262"/>
                  </a:cubicBezTo>
                  <a:cubicBezTo>
                    <a:pt x="215" y="286"/>
                    <a:pt x="155" y="298"/>
                    <a:pt x="107" y="274"/>
                  </a:cubicBezTo>
                  <a:cubicBezTo>
                    <a:pt x="0" y="191"/>
                    <a:pt x="60" y="84"/>
                    <a:pt x="131" y="36"/>
                  </a:cubicBezTo>
                  <a:cubicBezTo>
                    <a:pt x="167" y="0"/>
                    <a:pt x="215" y="0"/>
                    <a:pt x="262" y="12"/>
                  </a:cubicBezTo>
                  <a:cubicBezTo>
                    <a:pt x="310" y="24"/>
                    <a:pt x="346" y="84"/>
                    <a:pt x="334" y="143"/>
                  </a:cubicBezTo>
                  <a:close/>
                </a:path>
              </a:pathLst>
            </a:custGeom>
            <a:solidFill>
              <a:schemeClr val="dk2"/>
            </a:solidFill>
            <a:ln w="0">
              <a:noFill/>
            </a:ln>
          </p:spPr>
          <p:style>
            <a:lnRef idx="0"/>
            <a:fillRef idx="0"/>
            <a:effectRef idx="0"/>
            <a:fontRef idx="minor"/>
          </p:style>
        </p:sp>
        <p:sp>
          <p:nvSpPr>
            <p:cNvPr id="2295" name="Google Shape;2247;p52"/>
            <p:cNvSpPr/>
            <p:nvPr/>
          </p:nvSpPr>
          <p:spPr>
            <a:xfrm flipH="1">
              <a:off x="-143640" y="3377880"/>
              <a:ext cx="25920" cy="21600"/>
            </a:xfrm>
            <a:custGeom>
              <a:avLst/>
              <a:gdLst/>
              <a:ahLst/>
              <a:rect l="l" t="t" r="r" b="b"/>
              <a:pathLst>
                <a:path w="358" h="299">
                  <a:moveTo>
                    <a:pt x="334" y="144"/>
                  </a:moveTo>
                  <a:lnTo>
                    <a:pt x="334" y="168"/>
                  </a:lnTo>
                  <a:cubicBezTo>
                    <a:pt x="334" y="215"/>
                    <a:pt x="298" y="239"/>
                    <a:pt x="263" y="263"/>
                  </a:cubicBezTo>
                  <a:cubicBezTo>
                    <a:pt x="227" y="299"/>
                    <a:pt x="167" y="299"/>
                    <a:pt x="120" y="275"/>
                  </a:cubicBezTo>
                  <a:cubicBezTo>
                    <a:pt x="1" y="191"/>
                    <a:pt x="60" y="84"/>
                    <a:pt x="144" y="37"/>
                  </a:cubicBezTo>
                  <a:cubicBezTo>
                    <a:pt x="179" y="13"/>
                    <a:pt x="227" y="1"/>
                    <a:pt x="274" y="13"/>
                  </a:cubicBezTo>
                  <a:cubicBezTo>
                    <a:pt x="322" y="37"/>
                    <a:pt x="358" y="96"/>
                    <a:pt x="334" y="144"/>
                  </a:cubicBezTo>
                  <a:close/>
                </a:path>
              </a:pathLst>
            </a:custGeom>
            <a:solidFill>
              <a:schemeClr val="dk2"/>
            </a:solidFill>
            <a:ln w="0">
              <a:noFill/>
            </a:ln>
          </p:spPr>
          <p:style>
            <a:lnRef idx="0"/>
            <a:fillRef idx="0"/>
            <a:effectRef idx="0"/>
            <a:fontRef idx="minor"/>
          </p:style>
        </p:sp>
        <p:sp>
          <p:nvSpPr>
            <p:cNvPr id="2296" name="Google Shape;2248;p52"/>
            <p:cNvSpPr/>
            <p:nvPr/>
          </p:nvSpPr>
          <p:spPr>
            <a:xfrm flipH="1">
              <a:off x="-287280" y="3662280"/>
              <a:ext cx="25200" cy="21600"/>
            </a:xfrm>
            <a:custGeom>
              <a:avLst/>
              <a:gdLst/>
              <a:ahLst/>
              <a:rect l="l" t="t" r="r" b="b"/>
              <a:pathLst>
                <a:path w="346" h="299">
                  <a:moveTo>
                    <a:pt x="334" y="144"/>
                  </a:moveTo>
                  <a:lnTo>
                    <a:pt x="334" y="167"/>
                  </a:lnTo>
                  <a:cubicBezTo>
                    <a:pt x="322" y="215"/>
                    <a:pt x="298" y="251"/>
                    <a:pt x="262" y="263"/>
                  </a:cubicBezTo>
                  <a:cubicBezTo>
                    <a:pt x="215" y="298"/>
                    <a:pt x="155" y="298"/>
                    <a:pt x="107" y="274"/>
                  </a:cubicBezTo>
                  <a:cubicBezTo>
                    <a:pt x="0" y="191"/>
                    <a:pt x="60" y="84"/>
                    <a:pt x="131" y="36"/>
                  </a:cubicBezTo>
                  <a:cubicBezTo>
                    <a:pt x="167" y="13"/>
                    <a:pt x="215" y="1"/>
                    <a:pt x="262" y="13"/>
                  </a:cubicBezTo>
                  <a:cubicBezTo>
                    <a:pt x="310" y="36"/>
                    <a:pt x="346" y="96"/>
                    <a:pt x="334" y="144"/>
                  </a:cubicBezTo>
                  <a:close/>
                </a:path>
              </a:pathLst>
            </a:custGeom>
            <a:solidFill>
              <a:schemeClr val="dk2"/>
            </a:solidFill>
            <a:ln w="0">
              <a:noFill/>
            </a:ln>
          </p:spPr>
          <p:style>
            <a:lnRef idx="0"/>
            <a:fillRef idx="0"/>
            <a:effectRef idx="0"/>
            <a:fontRef idx="minor"/>
          </p:style>
        </p:sp>
        <p:sp>
          <p:nvSpPr>
            <p:cNvPr id="2297" name="Google Shape;2249;p52"/>
            <p:cNvSpPr/>
            <p:nvPr/>
          </p:nvSpPr>
          <p:spPr>
            <a:xfrm flipH="1">
              <a:off x="-609120" y="3557520"/>
              <a:ext cx="25200" cy="21600"/>
            </a:xfrm>
            <a:custGeom>
              <a:avLst/>
              <a:gdLst/>
              <a:ahLst/>
              <a:rect l="l" t="t" r="r" b="b"/>
              <a:pathLst>
                <a:path w="347" h="299">
                  <a:moveTo>
                    <a:pt x="334" y="144"/>
                  </a:moveTo>
                  <a:cubicBezTo>
                    <a:pt x="334" y="156"/>
                    <a:pt x="334" y="156"/>
                    <a:pt x="334" y="167"/>
                  </a:cubicBezTo>
                  <a:cubicBezTo>
                    <a:pt x="322" y="203"/>
                    <a:pt x="299" y="239"/>
                    <a:pt x="263" y="263"/>
                  </a:cubicBezTo>
                  <a:cubicBezTo>
                    <a:pt x="215" y="287"/>
                    <a:pt x="156" y="298"/>
                    <a:pt x="108" y="263"/>
                  </a:cubicBezTo>
                  <a:cubicBezTo>
                    <a:pt x="1" y="191"/>
                    <a:pt x="60" y="72"/>
                    <a:pt x="144" y="37"/>
                  </a:cubicBezTo>
                  <a:cubicBezTo>
                    <a:pt x="168" y="1"/>
                    <a:pt x="215" y="1"/>
                    <a:pt x="263" y="13"/>
                  </a:cubicBezTo>
                  <a:cubicBezTo>
                    <a:pt x="322" y="25"/>
                    <a:pt x="346" y="84"/>
                    <a:pt x="334" y="144"/>
                  </a:cubicBezTo>
                  <a:close/>
                </a:path>
              </a:pathLst>
            </a:custGeom>
            <a:solidFill>
              <a:schemeClr val="dk2"/>
            </a:solidFill>
            <a:ln w="0">
              <a:noFill/>
            </a:ln>
          </p:spPr>
          <p:style>
            <a:lnRef idx="0"/>
            <a:fillRef idx="0"/>
            <a:effectRef idx="0"/>
            <a:fontRef idx="minor"/>
          </p:style>
        </p:sp>
        <p:sp>
          <p:nvSpPr>
            <p:cNvPr id="2298" name="Google Shape;2250;p52"/>
            <p:cNvSpPr/>
            <p:nvPr/>
          </p:nvSpPr>
          <p:spPr>
            <a:xfrm flipH="1">
              <a:off x="-302040" y="3156120"/>
              <a:ext cx="25200" cy="21600"/>
            </a:xfrm>
            <a:custGeom>
              <a:avLst/>
              <a:gdLst/>
              <a:ahLst/>
              <a:rect l="l" t="t" r="r" b="b"/>
              <a:pathLst>
                <a:path w="346" h="299">
                  <a:moveTo>
                    <a:pt x="334" y="155"/>
                  </a:moveTo>
                  <a:lnTo>
                    <a:pt x="334" y="179"/>
                  </a:lnTo>
                  <a:cubicBezTo>
                    <a:pt x="322" y="215"/>
                    <a:pt x="298" y="251"/>
                    <a:pt x="263" y="263"/>
                  </a:cubicBezTo>
                  <a:cubicBezTo>
                    <a:pt x="215" y="298"/>
                    <a:pt x="155" y="298"/>
                    <a:pt x="108" y="274"/>
                  </a:cubicBezTo>
                  <a:cubicBezTo>
                    <a:pt x="1" y="191"/>
                    <a:pt x="60" y="84"/>
                    <a:pt x="144" y="36"/>
                  </a:cubicBezTo>
                  <a:cubicBezTo>
                    <a:pt x="167" y="12"/>
                    <a:pt x="215" y="1"/>
                    <a:pt x="263" y="12"/>
                  </a:cubicBezTo>
                  <a:cubicBezTo>
                    <a:pt x="322" y="36"/>
                    <a:pt x="346" y="96"/>
                    <a:pt x="334" y="155"/>
                  </a:cubicBezTo>
                  <a:close/>
                </a:path>
              </a:pathLst>
            </a:custGeom>
            <a:solidFill>
              <a:schemeClr val="dk2"/>
            </a:solidFill>
            <a:ln w="0">
              <a:noFill/>
            </a:ln>
          </p:spPr>
          <p:style>
            <a:lnRef idx="0"/>
            <a:fillRef idx="0"/>
            <a:effectRef idx="0"/>
            <a:fontRef idx="minor"/>
          </p:style>
        </p:sp>
        <p:sp>
          <p:nvSpPr>
            <p:cNvPr id="2299" name="Google Shape;2251;p52"/>
            <p:cNvSpPr/>
            <p:nvPr/>
          </p:nvSpPr>
          <p:spPr>
            <a:xfrm flipH="1">
              <a:off x="330480" y="3956040"/>
              <a:ext cx="25200" cy="21600"/>
            </a:xfrm>
            <a:custGeom>
              <a:avLst/>
              <a:gdLst/>
              <a:ahLst/>
              <a:rect l="l" t="t" r="r" b="b"/>
              <a:pathLst>
                <a:path w="346" h="298">
                  <a:moveTo>
                    <a:pt x="333" y="143"/>
                  </a:moveTo>
                  <a:cubicBezTo>
                    <a:pt x="333" y="155"/>
                    <a:pt x="333" y="155"/>
                    <a:pt x="333" y="167"/>
                  </a:cubicBezTo>
                  <a:cubicBezTo>
                    <a:pt x="322" y="203"/>
                    <a:pt x="298" y="238"/>
                    <a:pt x="262" y="262"/>
                  </a:cubicBezTo>
                  <a:cubicBezTo>
                    <a:pt x="214" y="286"/>
                    <a:pt x="155" y="298"/>
                    <a:pt x="107" y="262"/>
                  </a:cubicBezTo>
                  <a:cubicBezTo>
                    <a:pt x="0" y="191"/>
                    <a:pt x="60" y="72"/>
                    <a:pt x="143" y="36"/>
                  </a:cubicBezTo>
                  <a:cubicBezTo>
                    <a:pt x="179" y="12"/>
                    <a:pt x="214" y="0"/>
                    <a:pt x="262" y="12"/>
                  </a:cubicBezTo>
                  <a:cubicBezTo>
                    <a:pt x="322" y="24"/>
                    <a:pt x="345" y="84"/>
                    <a:pt x="333" y="143"/>
                  </a:cubicBezTo>
                  <a:close/>
                </a:path>
              </a:pathLst>
            </a:custGeom>
            <a:solidFill>
              <a:schemeClr val="dk2"/>
            </a:solidFill>
            <a:ln w="0">
              <a:noFill/>
            </a:ln>
          </p:spPr>
          <p:style>
            <a:lnRef idx="0"/>
            <a:fillRef idx="0"/>
            <a:effectRef idx="0"/>
            <a:fontRef idx="minor"/>
          </p:style>
        </p:sp>
        <p:sp>
          <p:nvSpPr>
            <p:cNvPr id="2300" name="Google Shape;2252;p52"/>
            <p:cNvSpPr/>
            <p:nvPr/>
          </p:nvSpPr>
          <p:spPr>
            <a:xfrm flipH="1">
              <a:off x="-333720" y="3357720"/>
              <a:ext cx="25200" cy="21600"/>
            </a:xfrm>
            <a:custGeom>
              <a:avLst/>
              <a:gdLst/>
              <a:ahLst/>
              <a:rect l="l" t="t" r="r" b="b"/>
              <a:pathLst>
                <a:path w="346" h="298">
                  <a:moveTo>
                    <a:pt x="334" y="155"/>
                  </a:moveTo>
                  <a:lnTo>
                    <a:pt x="334" y="179"/>
                  </a:lnTo>
                  <a:cubicBezTo>
                    <a:pt x="334" y="214"/>
                    <a:pt x="298" y="250"/>
                    <a:pt x="262" y="262"/>
                  </a:cubicBezTo>
                  <a:cubicBezTo>
                    <a:pt x="215" y="298"/>
                    <a:pt x="155" y="298"/>
                    <a:pt x="119" y="274"/>
                  </a:cubicBezTo>
                  <a:cubicBezTo>
                    <a:pt x="0" y="191"/>
                    <a:pt x="60" y="83"/>
                    <a:pt x="143" y="36"/>
                  </a:cubicBezTo>
                  <a:cubicBezTo>
                    <a:pt x="179" y="12"/>
                    <a:pt x="227" y="0"/>
                    <a:pt x="262" y="12"/>
                  </a:cubicBezTo>
                  <a:cubicBezTo>
                    <a:pt x="322" y="36"/>
                    <a:pt x="346" y="95"/>
                    <a:pt x="334" y="155"/>
                  </a:cubicBezTo>
                  <a:close/>
                </a:path>
              </a:pathLst>
            </a:custGeom>
            <a:solidFill>
              <a:schemeClr val="dk2"/>
            </a:solidFill>
            <a:ln w="0">
              <a:noFill/>
            </a:ln>
          </p:spPr>
          <p:style>
            <a:lnRef idx="0"/>
            <a:fillRef idx="0"/>
            <a:effectRef idx="0"/>
            <a:fontRef idx="minor"/>
          </p:style>
        </p:sp>
        <p:sp>
          <p:nvSpPr>
            <p:cNvPr id="2301" name="Google Shape;2253;p52"/>
            <p:cNvSpPr/>
            <p:nvPr/>
          </p:nvSpPr>
          <p:spPr>
            <a:xfrm flipH="1">
              <a:off x="-595080" y="3203640"/>
              <a:ext cx="25200" cy="21600"/>
            </a:xfrm>
            <a:custGeom>
              <a:avLst/>
              <a:gdLst/>
              <a:ahLst/>
              <a:rect l="l" t="t" r="r" b="b"/>
              <a:pathLst>
                <a:path w="346" h="299">
                  <a:moveTo>
                    <a:pt x="334" y="143"/>
                  </a:moveTo>
                  <a:lnTo>
                    <a:pt x="334" y="167"/>
                  </a:lnTo>
                  <a:cubicBezTo>
                    <a:pt x="322" y="215"/>
                    <a:pt x="298" y="251"/>
                    <a:pt x="262" y="262"/>
                  </a:cubicBezTo>
                  <a:cubicBezTo>
                    <a:pt x="215" y="298"/>
                    <a:pt x="155" y="298"/>
                    <a:pt x="108" y="274"/>
                  </a:cubicBezTo>
                  <a:cubicBezTo>
                    <a:pt x="0" y="191"/>
                    <a:pt x="60" y="84"/>
                    <a:pt x="131" y="36"/>
                  </a:cubicBezTo>
                  <a:cubicBezTo>
                    <a:pt x="167" y="12"/>
                    <a:pt x="215" y="1"/>
                    <a:pt x="262" y="12"/>
                  </a:cubicBezTo>
                  <a:cubicBezTo>
                    <a:pt x="322" y="36"/>
                    <a:pt x="346" y="96"/>
                    <a:pt x="334" y="143"/>
                  </a:cubicBezTo>
                  <a:close/>
                </a:path>
              </a:pathLst>
            </a:custGeom>
            <a:solidFill>
              <a:schemeClr val="dk2"/>
            </a:solidFill>
            <a:ln w="0">
              <a:noFill/>
            </a:ln>
          </p:spPr>
          <p:style>
            <a:lnRef idx="0"/>
            <a:fillRef idx="0"/>
            <a:effectRef idx="0"/>
            <a:fontRef idx="minor"/>
          </p:style>
        </p:sp>
        <p:sp>
          <p:nvSpPr>
            <p:cNvPr id="2302" name="Google Shape;2254;p52"/>
            <p:cNvSpPr/>
            <p:nvPr/>
          </p:nvSpPr>
          <p:spPr>
            <a:xfrm flipH="1">
              <a:off x="354240" y="4611600"/>
              <a:ext cx="81360" cy="72720"/>
            </a:xfrm>
            <a:custGeom>
              <a:avLst/>
              <a:gdLst/>
              <a:ahLst/>
              <a:rect l="l" t="t" r="r" b="b"/>
              <a:pathLst>
                <a:path w="1108" h="989">
                  <a:moveTo>
                    <a:pt x="858" y="131"/>
                  </a:moveTo>
                  <a:cubicBezTo>
                    <a:pt x="834" y="120"/>
                    <a:pt x="822" y="96"/>
                    <a:pt x="798" y="84"/>
                  </a:cubicBezTo>
                  <a:cubicBezTo>
                    <a:pt x="679" y="12"/>
                    <a:pt x="524" y="0"/>
                    <a:pt x="405" y="72"/>
                  </a:cubicBezTo>
                  <a:cubicBezTo>
                    <a:pt x="227" y="131"/>
                    <a:pt x="72" y="215"/>
                    <a:pt x="48" y="429"/>
                  </a:cubicBezTo>
                  <a:cubicBezTo>
                    <a:pt x="1" y="905"/>
                    <a:pt x="417" y="989"/>
                    <a:pt x="703" y="882"/>
                  </a:cubicBezTo>
                  <a:cubicBezTo>
                    <a:pt x="846" y="846"/>
                    <a:pt x="977" y="751"/>
                    <a:pt x="1036" y="608"/>
                  </a:cubicBezTo>
                  <a:cubicBezTo>
                    <a:pt x="1108" y="429"/>
                    <a:pt x="1036" y="227"/>
                    <a:pt x="858" y="131"/>
                  </a:cubicBezTo>
                  <a:close/>
                </a:path>
              </a:pathLst>
            </a:custGeom>
            <a:solidFill>
              <a:schemeClr val="dk2"/>
            </a:solidFill>
            <a:ln w="0">
              <a:noFill/>
            </a:ln>
          </p:spPr>
          <p:style>
            <a:lnRef idx="0"/>
            <a:fillRef idx="0"/>
            <a:effectRef idx="0"/>
            <a:fontRef idx="minor"/>
          </p:style>
        </p:sp>
        <p:sp>
          <p:nvSpPr>
            <p:cNvPr id="2303" name="Google Shape;2255;p52"/>
            <p:cNvSpPr/>
            <p:nvPr/>
          </p:nvSpPr>
          <p:spPr>
            <a:xfrm flipH="1">
              <a:off x="525240" y="4469040"/>
              <a:ext cx="78120" cy="78120"/>
            </a:xfrm>
            <a:custGeom>
              <a:avLst/>
              <a:gdLst/>
              <a:ahLst/>
              <a:rect l="l" t="t" r="r" b="b"/>
              <a:pathLst>
                <a:path w="1061" h="1061">
                  <a:moveTo>
                    <a:pt x="1013" y="715"/>
                  </a:moveTo>
                  <a:cubicBezTo>
                    <a:pt x="1013" y="691"/>
                    <a:pt x="1036" y="667"/>
                    <a:pt x="1036" y="644"/>
                  </a:cubicBezTo>
                  <a:cubicBezTo>
                    <a:pt x="1060" y="513"/>
                    <a:pt x="1024" y="370"/>
                    <a:pt x="917" y="275"/>
                  </a:cubicBezTo>
                  <a:cubicBezTo>
                    <a:pt x="798" y="120"/>
                    <a:pt x="667" y="1"/>
                    <a:pt x="453" y="48"/>
                  </a:cubicBezTo>
                  <a:cubicBezTo>
                    <a:pt x="1" y="155"/>
                    <a:pt x="60" y="584"/>
                    <a:pt x="251" y="810"/>
                  </a:cubicBezTo>
                  <a:cubicBezTo>
                    <a:pt x="322" y="941"/>
                    <a:pt x="453" y="1036"/>
                    <a:pt x="608" y="1048"/>
                  </a:cubicBezTo>
                  <a:cubicBezTo>
                    <a:pt x="810" y="1060"/>
                    <a:pt x="977" y="917"/>
                    <a:pt x="1013" y="715"/>
                  </a:cubicBezTo>
                  <a:close/>
                </a:path>
              </a:pathLst>
            </a:custGeom>
            <a:solidFill>
              <a:schemeClr val="dk2"/>
            </a:solidFill>
            <a:ln w="0">
              <a:noFill/>
            </a:ln>
          </p:spPr>
          <p:style>
            <a:lnRef idx="0"/>
            <a:fillRef idx="0"/>
            <a:effectRef idx="0"/>
            <a:fontRef idx="minor"/>
          </p:style>
        </p:sp>
        <p:sp>
          <p:nvSpPr>
            <p:cNvPr id="2304" name="Google Shape;2256;p52"/>
            <p:cNvSpPr/>
            <p:nvPr/>
          </p:nvSpPr>
          <p:spPr>
            <a:xfrm flipH="1">
              <a:off x="927360" y="4392360"/>
              <a:ext cx="39960" cy="38520"/>
            </a:xfrm>
            <a:custGeom>
              <a:avLst/>
              <a:gdLst/>
              <a:ahLst/>
              <a:rect l="l" t="t" r="r" b="b"/>
              <a:pathLst>
                <a:path w="548" h="525">
                  <a:moveTo>
                    <a:pt x="512" y="358"/>
                  </a:moveTo>
                  <a:cubicBezTo>
                    <a:pt x="512" y="346"/>
                    <a:pt x="524" y="334"/>
                    <a:pt x="524" y="322"/>
                  </a:cubicBezTo>
                  <a:cubicBezTo>
                    <a:pt x="548" y="251"/>
                    <a:pt x="524" y="179"/>
                    <a:pt x="465" y="132"/>
                  </a:cubicBezTo>
                  <a:cubicBezTo>
                    <a:pt x="417" y="48"/>
                    <a:pt x="334" y="1"/>
                    <a:pt x="238" y="13"/>
                  </a:cubicBezTo>
                  <a:cubicBezTo>
                    <a:pt x="0" y="72"/>
                    <a:pt x="36" y="287"/>
                    <a:pt x="119" y="406"/>
                  </a:cubicBezTo>
                  <a:cubicBezTo>
                    <a:pt x="167" y="465"/>
                    <a:pt x="238"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2305" name="Google Shape;2257;p52"/>
            <p:cNvSpPr/>
            <p:nvPr/>
          </p:nvSpPr>
          <p:spPr>
            <a:xfrm flipH="1">
              <a:off x="495360" y="4708440"/>
              <a:ext cx="82440" cy="72720"/>
            </a:xfrm>
            <a:custGeom>
              <a:avLst/>
              <a:gdLst/>
              <a:ahLst/>
              <a:rect l="l" t="t" r="r" b="b"/>
              <a:pathLst>
                <a:path w="1120" h="989">
                  <a:moveTo>
                    <a:pt x="870" y="131"/>
                  </a:moveTo>
                  <a:cubicBezTo>
                    <a:pt x="846" y="119"/>
                    <a:pt x="822" y="95"/>
                    <a:pt x="810" y="83"/>
                  </a:cubicBezTo>
                  <a:cubicBezTo>
                    <a:pt x="679" y="12"/>
                    <a:pt x="537" y="0"/>
                    <a:pt x="418" y="72"/>
                  </a:cubicBezTo>
                  <a:cubicBezTo>
                    <a:pt x="239" y="131"/>
                    <a:pt x="72" y="214"/>
                    <a:pt x="48" y="429"/>
                  </a:cubicBezTo>
                  <a:cubicBezTo>
                    <a:pt x="1" y="893"/>
                    <a:pt x="418" y="988"/>
                    <a:pt x="703" y="881"/>
                  </a:cubicBezTo>
                  <a:cubicBezTo>
                    <a:pt x="858" y="845"/>
                    <a:pt x="977" y="750"/>
                    <a:pt x="1037" y="607"/>
                  </a:cubicBezTo>
                  <a:cubicBezTo>
                    <a:pt x="1120" y="429"/>
                    <a:pt x="1037" y="226"/>
                    <a:pt x="870" y="131"/>
                  </a:cubicBezTo>
                  <a:close/>
                </a:path>
              </a:pathLst>
            </a:custGeom>
            <a:solidFill>
              <a:schemeClr val="dk2"/>
            </a:solidFill>
            <a:ln w="0">
              <a:noFill/>
            </a:ln>
          </p:spPr>
          <p:style>
            <a:lnRef idx="0"/>
            <a:fillRef idx="0"/>
            <a:effectRef idx="0"/>
            <a:fontRef idx="minor"/>
          </p:style>
        </p:sp>
        <p:sp>
          <p:nvSpPr>
            <p:cNvPr id="2306" name="Google Shape;2258;p52"/>
            <p:cNvSpPr/>
            <p:nvPr/>
          </p:nvSpPr>
          <p:spPr>
            <a:xfrm flipH="1">
              <a:off x="304200" y="4431960"/>
              <a:ext cx="82440" cy="72000"/>
            </a:xfrm>
            <a:custGeom>
              <a:avLst/>
              <a:gdLst/>
              <a:ahLst/>
              <a:rect l="l" t="t" r="r" b="b"/>
              <a:pathLst>
                <a:path w="1120" h="977">
                  <a:moveTo>
                    <a:pt x="870" y="132"/>
                  </a:moveTo>
                  <a:cubicBezTo>
                    <a:pt x="846" y="108"/>
                    <a:pt x="822" y="96"/>
                    <a:pt x="810" y="72"/>
                  </a:cubicBezTo>
                  <a:cubicBezTo>
                    <a:pt x="679" y="1"/>
                    <a:pt x="536" y="1"/>
                    <a:pt x="405" y="60"/>
                  </a:cubicBezTo>
                  <a:cubicBezTo>
                    <a:pt x="239" y="132"/>
                    <a:pt x="72" y="215"/>
                    <a:pt x="48" y="429"/>
                  </a:cubicBezTo>
                  <a:cubicBezTo>
                    <a:pt x="0" y="894"/>
                    <a:pt x="417" y="977"/>
                    <a:pt x="703" y="870"/>
                  </a:cubicBezTo>
                  <a:cubicBezTo>
                    <a:pt x="858" y="846"/>
                    <a:pt x="977" y="739"/>
                    <a:pt x="1036" y="608"/>
                  </a:cubicBezTo>
                  <a:cubicBezTo>
                    <a:pt x="1120" y="429"/>
                    <a:pt x="1036" y="215"/>
                    <a:pt x="870" y="132"/>
                  </a:cubicBezTo>
                  <a:close/>
                </a:path>
              </a:pathLst>
            </a:custGeom>
            <a:solidFill>
              <a:schemeClr val="dk2"/>
            </a:solidFill>
            <a:ln w="0">
              <a:noFill/>
            </a:ln>
          </p:spPr>
          <p:style>
            <a:lnRef idx="0"/>
            <a:fillRef idx="0"/>
            <a:effectRef idx="0"/>
            <a:fontRef idx="minor"/>
          </p:style>
        </p:sp>
        <p:sp>
          <p:nvSpPr>
            <p:cNvPr id="2307" name="Google Shape;2259;p52"/>
            <p:cNvSpPr/>
            <p:nvPr/>
          </p:nvSpPr>
          <p:spPr>
            <a:xfrm flipH="1">
              <a:off x="153720" y="4625640"/>
              <a:ext cx="81360" cy="72000"/>
            </a:xfrm>
            <a:custGeom>
              <a:avLst/>
              <a:gdLst/>
              <a:ahLst/>
              <a:rect l="l" t="t" r="r" b="b"/>
              <a:pathLst>
                <a:path w="1108" h="978">
                  <a:moveTo>
                    <a:pt x="857" y="132"/>
                  </a:moveTo>
                  <a:cubicBezTo>
                    <a:pt x="834" y="108"/>
                    <a:pt x="822" y="84"/>
                    <a:pt x="798" y="72"/>
                  </a:cubicBezTo>
                  <a:cubicBezTo>
                    <a:pt x="679" y="1"/>
                    <a:pt x="536" y="1"/>
                    <a:pt x="405" y="60"/>
                  </a:cubicBezTo>
                  <a:cubicBezTo>
                    <a:pt x="226" y="132"/>
                    <a:pt x="72" y="215"/>
                    <a:pt x="48" y="430"/>
                  </a:cubicBezTo>
                  <a:cubicBezTo>
                    <a:pt x="0" y="894"/>
                    <a:pt x="417" y="977"/>
                    <a:pt x="703" y="870"/>
                  </a:cubicBezTo>
                  <a:cubicBezTo>
                    <a:pt x="846" y="846"/>
                    <a:pt x="977" y="739"/>
                    <a:pt x="1036" y="608"/>
                  </a:cubicBezTo>
                  <a:cubicBezTo>
                    <a:pt x="1108" y="430"/>
                    <a:pt x="1036" y="215"/>
                    <a:pt x="857" y="132"/>
                  </a:cubicBezTo>
                  <a:close/>
                </a:path>
              </a:pathLst>
            </a:custGeom>
            <a:solidFill>
              <a:schemeClr val="dk2"/>
            </a:solidFill>
            <a:ln w="0">
              <a:noFill/>
            </a:ln>
          </p:spPr>
          <p:style>
            <a:lnRef idx="0"/>
            <a:fillRef idx="0"/>
            <a:effectRef idx="0"/>
            <a:fontRef idx="minor"/>
          </p:style>
        </p:sp>
        <p:sp>
          <p:nvSpPr>
            <p:cNvPr id="2308" name="Google Shape;2260;p52"/>
            <p:cNvSpPr/>
            <p:nvPr/>
          </p:nvSpPr>
          <p:spPr>
            <a:xfrm flipH="1">
              <a:off x="672840" y="5059440"/>
              <a:ext cx="82440" cy="72720"/>
            </a:xfrm>
            <a:custGeom>
              <a:avLst/>
              <a:gdLst/>
              <a:ahLst/>
              <a:rect l="l" t="t" r="r" b="b"/>
              <a:pathLst>
                <a:path w="1120" h="989">
                  <a:moveTo>
                    <a:pt x="870" y="132"/>
                  </a:moveTo>
                  <a:cubicBezTo>
                    <a:pt x="846" y="120"/>
                    <a:pt x="834" y="96"/>
                    <a:pt x="810" y="84"/>
                  </a:cubicBezTo>
                  <a:cubicBezTo>
                    <a:pt x="691" y="13"/>
                    <a:pt x="537" y="1"/>
                    <a:pt x="417" y="72"/>
                  </a:cubicBezTo>
                  <a:cubicBezTo>
                    <a:pt x="239" y="132"/>
                    <a:pt x="72" y="215"/>
                    <a:pt x="48" y="429"/>
                  </a:cubicBezTo>
                  <a:cubicBezTo>
                    <a:pt x="1" y="894"/>
                    <a:pt x="417" y="989"/>
                    <a:pt x="703" y="882"/>
                  </a:cubicBezTo>
                  <a:cubicBezTo>
                    <a:pt x="858" y="846"/>
                    <a:pt x="977" y="751"/>
                    <a:pt x="1037" y="608"/>
                  </a:cubicBezTo>
                  <a:cubicBezTo>
                    <a:pt x="1120" y="429"/>
                    <a:pt x="1037" y="215"/>
                    <a:pt x="870" y="132"/>
                  </a:cubicBezTo>
                  <a:close/>
                </a:path>
              </a:pathLst>
            </a:custGeom>
            <a:solidFill>
              <a:schemeClr val="dk2"/>
            </a:solidFill>
            <a:ln w="0">
              <a:noFill/>
            </a:ln>
          </p:spPr>
          <p:style>
            <a:lnRef idx="0"/>
            <a:fillRef idx="0"/>
            <a:effectRef idx="0"/>
            <a:fontRef idx="minor"/>
          </p:style>
        </p:sp>
        <p:sp>
          <p:nvSpPr>
            <p:cNvPr id="2309" name="Google Shape;2261;p52"/>
            <p:cNvSpPr/>
            <p:nvPr/>
          </p:nvSpPr>
          <p:spPr>
            <a:xfrm flipH="1">
              <a:off x="775800" y="4691520"/>
              <a:ext cx="81360" cy="72720"/>
            </a:xfrm>
            <a:custGeom>
              <a:avLst/>
              <a:gdLst/>
              <a:ahLst/>
              <a:rect l="l" t="t" r="r" b="b"/>
              <a:pathLst>
                <a:path w="1108" h="990">
                  <a:moveTo>
                    <a:pt x="858" y="132"/>
                  </a:moveTo>
                  <a:cubicBezTo>
                    <a:pt x="834" y="120"/>
                    <a:pt x="822" y="96"/>
                    <a:pt x="798" y="72"/>
                  </a:cubicBezTo>
                  <a:cubicBezTo>
                    <a:pt x="679" y="1"/>
                    <a:pt x="524" y="1"/>
                    <a:pt x="405" y="60"/>
                  </a:cubicBezTo>
                  <a:cubicBezTo>
                    <a:pt x="227" y="132"/>
                    <a:pt x="72" y="215"/>
                    <a:pt x="48" y="430"/>
                  </a:cubicBezTo>
                  <a:cubicBezTo>
                    <a:pt x="1" y="894"/>
                    <a:pt x="417" y="989"/>
                    <a:pt x="703" y="882"/>
                  </a:cubicBezTo>
                  <a:cubicBezTo>
                    <a:pt x="846" y="846"/>
                    <a:pt x="977" y="751"/>
                    <a:pt x="1036" y="608"/>
                  </a:cubicBezTo>
                  <a:cubicBezTo>
                    <a:pt x="1108" y="430"/>
                    <a:pt x="1036" y="215"/>
                    <a:pt x="858" y="132"/>
                  </a:cubicBezTo>
                  <a:close/>
                </a:path>
              </a:pathLst>
            </a:custGeom>
            <a:solidFill>
              <a:schemeClr val="dk2"/>
            </a:solidFill>
            <a:ln w="0">
              <a:noFill/>
            </a:ln>
          </p:spPr>
          <p:style>
            <a:lnRef idx="0"/>
            <a:fillRef idx="0"/>
            <a:effectRef idx="0"/>
            <a:fontRef idx="minor"/>
          </p:style>
        </p:sp>
        <p:sp>
          <p:nvSpPr>
            <p:cNvPr id="2310" name="Google Shape;2262;p52"/>
            <p:cNvSpPr/>
            <p:nvPr/>
          </p:nvSpPr>
          <p:spPr>
            <a:xfrm flipH="1">
              <a:off x="510120" y="4745520"/>
              <a:ext cx="78840" cy="78120"/>
            </a:xfrm>
            <a:custGeom>
              <a:avLst/>
              <a:gdLst/>
              <a:ahLst/>
              <a:rect l="l" t="t" r="r" b="b"/>
              <a:pathLst>
                <a:path w="1072" h="1060">
                  <a:moveTo>
                    <a:pt x="1012" y="715"/>
                  </a:moveTo>
                  <a:cubicBezTo>
                    <a:pt x="1012" y="691"/>
                    <a:pt x="1036" y="667"/>
                    <a:pt x="1048" y="643"/>
                  </a:cubicBezTo>
                  <a:cubicBezTo>
                    <a:pt x="1072" y="500"/>
                    <a:pt x="1024" y="369"/>
                    <a:pt x="929" y="262"/>
                  </a:cubicBezTo>
                  <a:cubicBezTo>
                    <a:pt x="810" y="119"/>
                    <a:pt x="667" y="0"/>
                    <a:pt x="464" y="48"/>
                  </a:cubicBezTo>
                  <a:cubicBezTo>
                    <a:pt x="0" y="155"/>
                    <a:pt x="60" y="584"/>
                    <a:pt x="250" y="810"/>
                  </a:cubicBezTo>
                  <a:cubicBezTo>
                    <a:pt x="321" y="941"/>
                    <a:pt x="464" y="1024"/>
                    <a:pt x="607" y="1036"/>
                  </a:cubicBezTo>
                  <a:cubicBezTo>
                    <a:pt x="810" y="1060"/>
                    <a:pt x="988" y="917"/>
                    <a:pt x="1012" y="715"/>
                  </a:cubicBezTo>
                  <a:close/>
                </a:path>
              </a:pathLst>
            </a:custGeom>
            <a:solidFill>
              <a:schemeClr val="dk2"/>
            </a:solidFill>
            <a:ln w="0">
              <a:noFill/>
            </a:ln>
          </p:spPr>
          <p:style>
            <a:lnRef idx="0"/>
            <a:fillRef idx="0"/>
            <a:effectRef idx="0"/>
            <a:fontRef idx="minor"/>
          </p:style>
        </p:sp>
        <p:sp>
          <p:nvSpPr>
            <p:cNvPr id="2311" name="Google Shape;2263;p52"/>
            <p:cNvSpPr/>
            <p:nvPr/>
          </p:nvSpPr>
          <p:spPr>
            <a:xfrm flipH="1">
              <a:off x="124920" y="4466520"/>
              <a:ext cx="78840" cy="78120"/>
            </a:xfrm>
            <a:custGeom>
              <a:avLst/>
              <a:gdLst/>
              <a:ahLst/>
              <a:rect l="l" t="t" r="r" b="b"/>
              <a:pathLst>
                <a:path w="1073" h="1061">
                  <a:moveTo>
                    <a:pt x="1013" y="715"/>
                  </a:moveTo>
                  <a:cubicBezTo>
                    <a:pt x="1013" y="692"/>
                    <a:pt x="1037" y="668"/>
                    <a:pt x="1037" y="644"/>
                  </a:cubicBezTo>
                  <a:cubicBezTo>
                    <a:pt x="1073" y="501"/>
                    <a:pt x="1025" y="358"/>
                    <a:pt x="918" y="275"/>
                  </a:cubicBezTo>
                  <a:cubicBezTo>
                    <a:pt x="799" y="120"/>
                    <a:pt x="668" y="1"/>
                    <a:pt x="453" y="49"/>
                  </a:cubicBezTo>
                  <a:cubicBezTo>
                    <a:pt x="1" y="156"/>
                    <a:pt x="49" y="584"/>
                    <a:pt x="239" y="811"/>
                  </a:cubicBezTo>
                  <a:cubicBezTo>
                    <a:pt x="322" y="942"/>
                    <a:pt x="453" y="1025"/>
                    <a:pt x="608" y="1037"/>
                  </a:cubicBezTo>
                  <a:cubicBezTo>
                    <a:pt x="811" y="1061"/>
                    <a:pt x="989" y="918"/>
                    <a:pt x="1013" y="715"/>
                  </a:cubicBezTo>
                  <a:close/>
                </a:path>
              </a:pathLst>
            </a:custGeom>
            <a:solidFill>
              <a:schemeClr val="dk2"/>
            </a:solidFill>
            <a:ln w="0">
              <a:noFill/>
            </a:ln>
          </p:spPr>
          <p:style>
            <a:lnRef idx="0"/>
            <a:fillRef idx="0"/>
            <a:effectRef idx="0"/>
            <a:fontRef idx="minor"/>
          </p:style>
        </p:sp>
        <p:sp>
          <p:nvSpPr>
            <p:cNvPr id="2312" name="Google Shape;2264;p52"/>
            <p:cNvSpPr/>
            <p:nvPr/>
          </p:nvSpPr>
          <p:spPr>
            <a:xfrm flipH="1">
              <a:off x="731160" y="4869360"/>
              <a:ext cx="78840" cy="78120"/>
            </a:xfrm>
            <a:custGeom>
              <a:avLst/>
              <a:gdLst/>
              <a:ahLst/>
              <a:rect l="l" t="t" r="r" b="b"/>
              <a:pathLst>
                <a:path w="1073" h="1061">
                  <a:moveTo>
                    <a:pt x="1013" y="715"/>
                  </a:moveTo>
                  <a:cubicBezTo>
                    <a:pt x="1013" y="692"/>
                    <a:pt x="1036" y="668"/>
                    <a:pt x="1036" y="644"/>
                  </a:cubicBezTo>
                  <a:cubicBezTo>
                    <a:pt x="1072" y="513"/>
                    <a:pt x="1024" y="370"/>
                    <a:pt x="929" y="275"/>
                  </a:cubicBezTo>
                  <a:cubicBezTo>
                    <a:pt x="810" y="120"/>
                    <a:pt x="667" y="1"/>
                    <a:pt x="465" y="49"/>
                  </a:cubicBezTo>
                  <a:cubicBezTo>
                    <a:pt x="1" y="156"/>
                    <a:pt x="60" y="584"/>
                    <a:pt x="251" y="823"/>
                  </a:cubicBezTo>
                  <a:cubicBezTo>
                    <a:pt x="322" y="942"/>
                    <a:pt x="465" y="1025"/>
                    <a:pt x="608" y="1049"/>
                  </a:cubicBezTo>
                  <a:cubicBezTo>
                    <a:pt x="810" y="1061"/>
                    <a:pt x="989" y="918"/>
                    <a:pt x="1013" y="715"/>
                  </a:cubicBezTo>
                  <a:close/>
                </a:path>
              </a:pathLst>
            </a:custGeom>
            <a:solidFill>
              <a:schemeClr val="dk2"/>
            </a:solidFill>
            <a:ln w="0">
              <a:noFill/>
            </a:ln>
          </p:spPr>
          <p:style>
            <a:lnRef idx="0"/>
            <a:fillRef idx="0"/>
            <a:effectRef idx="0"/>
            <a:fontRef idx="minor"/>
          </p:style>
        </p:sp>
        <p:sp>
          <p:nvSpPr>
            <p:cNvPr id="2313" name="Google Shape;2265;p52"/>
            <p:cNvSpPr/>
            <p:nvPr/>
          </p:nvSpPr>
          <p:spPr>
            <a:xfrm flipH="1">
              <a:off x="598320" y="4900320"/>
              <a:ext cx="78120" cy="78120"/>
            </a:xfrm>
            <a:custGeom>
              <a:avLst/>
              <a:gdLst/>
              <a:ahLst/>
              <a:rect l="l" t="t" r="r" b="b"/>
              <a:pathLst>
                <a:path w="1060" h="1061">
                  <a:moveTo>
                    <a:pt x="1012" y="727"/>
                  </a:moveTo>
                  <a:cubicBezTo>
                    <a:pt x="1012" y="691"/>
                    <a:pt x="1036" y="679"/>
                    <a:pt x="1036" y="644"/>
                  </a:cubicBezTo>
                  <a:cubicBezTo>
                    <a:pt x="1060" y="513"/>
                    <a:pt x="1024" y="370"/>
                    <a:pt x="917" y="275"/>
                  </a:cubicBezTo>
                  <a:cubicBezTo>
                    <a:pt x="798" y="120"/>
                    <a:pt x="667" y="1"/>
                    <a:pt x="465" y="48"/>
                  </a:cubicBezTo>
                  <a:cubicBezTo>
                    <a:pt x="0" y="155"/>
                    <a:pt x="60" y="584"/>
                    <a:pt x="250" y="822"/>
                  </a:cubicBezTo>
                  <a:cubicBezTo>
                    <a:pt x="322" y="953"/>
                    <a:pt x="453" y="1037"/>
                    <a:pt x="608" y="1048"/>
                  </a:cubicBezTo>
                  <a:cubicBezTo>
                    <a:pt x="810" y="1060"/>
                    <a:pt x="977" y="917"/>
                    <a:pt x="1012" y="727"/>
                  </a:cubicBezTo>
                  <a:close/>
                </a:path>
              </a:pathLst>
            </a:custGeom>
            <a:solidFill>
              <a:schemeClr val="dk2"/>
            </a:solidFill>
            <a:ln w="0">
              <a:noFill/>
            </a:ln>
          </p:spPr>
          <p:style>
            <a:lnRef idx="0"/>
            <a:fillRef idx="0"/>
            <a:effectRef idx="0"/>
            <a:fontRef idx="minor"/>
          </p:style>
        </p:sp>
        <p:sp>
          <p:nvSpPr>
            <p:cNvPr id="2314" name="Google Shape;2266;p52"/>
            <p:cNvSpPr/>
            <p:nvPr/>
          </p:nvSpPr>
          <p:spPr>
            <a:xfrm flipH="1">
              <a:off x="14760" y="4411800"/>
              <a:ext cx="55080" cy="48240"/>
            </a:xfrm>
            <a:custGeom>
              <a:avLst/>
              <a:gdLst/>
              <a:ahLst/>
              <a:rect l="l" t="t" r="r" b="b"/>
              <a:pathLst>
                <a:path w="751" h="656">
                  <a:moveTo>
                    <a:pt x="572" y="84"/>
                  </a:moveTo>
                  <a:cubicBezTo>
                    <a:pt x="560" y="72"/>
                    <a:pt x="548" y="48"/>
                    <a:pt x="536" y="48"/>
                  </a:cubicBezTo>
                  <a:cubicBezTo>
                    <a:pt x="453" y="1"/>
                    <a:pt x="358" y="1"/>
                    <a:pt x="275" y="48"/>
                  </a:cubicBezTo>
                  <a:cubicBezTo>
                    <a:pt x="155" y="84"/>
                    <a:pt x="48" y="144"/>
                    <a:pt x="25" y="287"/>
                  </a:cubicBezTo>
                  <a:cubicBezTo>
                    <a:pt x="1" y="596"/>
                    <a:pt x="275" y="656"/>
                    <a:pt x="477" y="584"/>
                  </a:cubicBezTo>
                  <a:cubicBezTo>
                    <a:pt x="572" y="560"/>
                    <a:pt x="656" y="501"/>
                    <a:pt x="703" y="406"/>
                  </a:cubicBezTo>
                  <a:cubicBezTo>
                    <a:pt x="751" y="287"/>
                    <a:pt x="703" y="132"/>
                    <a:pt x="572" y="84"/>
                  </a:cubicBezTo>
                  <a:close/>
                </a:path>
              </a:pathLst>
            </a:custGeom>
            <a:solidFill>
              <a:schemeClr val="dk2"/>
            </a:solidFill>
            <a:ln w="0">
              <a:noFill/>
            </a:ln>
          </p:spPr>
          <p:style>
            <a:lnRef idx="0"/>
            <a:fillRef idx="0"/>
            <a:effectRef idx="0"/>
            <a:fontRef idx="minor"/>
          </p:style>
        </p:sp>
        <p:sp>
          <p:nvSpPr>
            <p:cNvPr id="2315" name="Google Shape;2267;p52"/>
            <p:cNvSpPr/>
            <p:nvPr/>
          </p:nvSpPr>
          <p:spPr>
            <a:xfrm flipH="1">
              <a:off x="888480" y="4593960"/>
              <a:ext cx="50760" cy="57960"/>
            </a:xfrm>
            <a:custGeom>
              <a:avLst/>
              <a:gdLst/>
              <a:ahLst/>
              <a:rect l="l" t="t" r="r" b="b"/>
              <a:pathLst>
                <a:path w="691" h="787">
                  <a:moveTo>
                    <a:pt x="322" y="762"/>
                  </a:moveTo>
                  <a:lnTo>
                    <a:pt x="369" y="762"/>
                  </a:lnTo>
                  <a:cubicBezTo>
                    <a:pt x="465" y="750"/>
                    <a:pt x="548" y="703"/>
                    <a:pt x="584" y="619"/>
                  </a:cubicBezTo>
                  <a:cubicBezTo>
                    <a:pt x="679" y="524"/>
                    <a:pt x="691" y="393"/>
                    <a:pt x="631" y="274"/>
                  </a:cubicBezTo>
                  <a:cubicBezTo>
                    <a:pt x="477" y="0"/>
                    <a:pt x="215" y="131"/>
                    <a:pt x="96" y="298"/>
                  </a:cubicBezTo>
                  <a:cubicBezTo>
                    <a:pt x="36" y="369"/>
                    <a:pt x="0" y="477"/>
                    <a:pt x="24" y="572"/>
                  </a:cubicBezTo>
                  <a:cubicBezTo>
                    <a:pt x="60" y="703"/>
                    <a:pt x="191" y="786"/>
                    <a:pt x="322" y="762"/>
                  </a:cubicBezTo>
                  <a:close/>
                </a:path>
              </a:pathLst>
            </a:custGeom>
            <a:solidFill>
              <a:schemeClr val="dk2"/>
            </a:solidFill>
            <a:ln w="0">
              <a:noFill/>
            </a:ln>
          </p:spPr>
          <p:style>
            <a:lnRef idx="0"/>
            <a:fillRef idx="0"/>
            <a:effectRef idx="0"/>
            <a:fontRef idx="minor"/>
          </p:style>
        </p:sp>
        <p:sp>
          <p:nvSpPr>
            <p:cNvPr id="2316" name="Google Shape;2268;p52"/>
            <p:cNvSpPr/>
            <p:nvPr/>
          </p:nvSpPr>
          <p:spPr>
            <a:xfrm flipH="1">
              <a:off x="672840" y="4645800"/>
              <a:ext cx="49680" cy="56880"/>
            </a:xfrm>
            <a:custGeom>
              <a:avLst/>
              <a:gdLst/>
              <a:ahLst/>
              <a:rect l="l" t="t" r="r" b="b"/>
              <a:pathLst>
                <a:path w="679" h="775">
                  <a:moveTo>
                    <a:pt x="310" y="763"/>
                  </a:moveTo>
                  <a:lnTo>
                    <a:pt x="357" y="763"/>
                  </a:lnTo>
                  <a:cubicBezTo>
                    <a:pt x="453" y="751"/>
                    <a:pt x="536" y="691"/>
                    <a:pt x="584" y="608"/>
                  </a:cubicBezTo>
                  <a:cubicBezTo>
                    <a:pt x="667" y="513"/>
                    <a:pt x="679" y="382"/>
                    <a:pt x="619" y="263"/>
                  </a:cubicBezTo>
                  <a:cubicBezTo>
                    <a:pt x="465" y="1"/>
                    <a:pt x="203" y="120"/>
                    <a:pt x="95" y="287"/>
                  </a:cubicBezTo>
                  <a:cubicBezTo>
                    <a:pt x="24" y="358"/>
                    <a:pt x="0" y="465"/>
                    <a:pt x="12" y="560"/>
                  </a:cubicBezTo>
                  <a:cubicBezTo>
                    <a:pt x="48" y="691"/>
                    <a:pt x="179" y="775"/>
                    <a:pt x="310" y="763"/>
                  </a:cubicBezTo>
                  <a:close/>
                </a:path>
              </a:pathLst>
            </a:custGeom>
            <a:solidFill>
              <a:schemeClr val="dk2"/>
            </a:solidFill>
            <a:ln w="0">
              <a:noFill/>
            </a:ln>
          </p:spPr>
          <p:style>
            <a:lnRef idx="0"/>
            <a:fillRef idx="0"/>
            <a:effectRef idx="0"/>
            <a:fontRef idx="minor"/>
          </p:style>
        </p:sp>
        <p:sp>
          <p:nvSpPr>
            <p:cNvPr id="2317" name="Google Shape;2269;p52"/>
            <p:cNvSpPr/>
            <p:nvPr/>
          </p:nvSpPr>
          <p:spPr>
            <a:xfrm flipH="1">
              <a:off x="767160" y="4490280"/>
              <a:ext cx="49680" cy="58680"/>
            </a:xfrm>
            <a:custGeom>
              <a:avLst/>
              <a:gdLst/>
              <a:ahLst/>
              <a:rect l="l" t="t" r="r" b="b"/>
              <a:pathLst>
                <a:path w="679" h="799">
                  <a:moveTo>
                    <a:pt x="310" y="774"/>
                  </a:moveTo>
                  <a:lnTo>
                    <a:pt x="357" y="774"/>
                  </a:lnTo>
                  <a:cubicBezTo>
                    <a:pt x="453" y="762"/>
                    <a:pt x="536" y="703"/>
                    <a:pt x="584" y="620"/>
                  </a:cubicBezTo>
                  <a:cubicBezTo>
                    <a:pt x="667" y="524"/>
                    <a:pt x="679" y="393"/>
                    <a:pt x="631" y="274"/>
                  </a:cubicBezTo>
                  <a:cubicBezTo>
                    <a:pt x="465" y="0"/>
                    <a:pt x="203" y="131"/>
                    <a:pt x="95" y="298"/>
                  </a:cubicBezTo>
                  <a:cubicBezTo>
                    <a:pt x="24" y="370"/>
                    <a:pt x="0" y="477"/>
                    <a:pt x="24" y="572"/>
                  </a:cubicBezTo>
                  <a:cubicBezTo>
                    <a:pt x="48" y="703"/>
                    <a:pt x="179" y="798"/>
                    <a:pt x="310" y="774"/>
                  </a:cubicBezTo>
                  <a:close/>
                </a:path>
              </a:pathLst>
            </a:custGeom>
            <a:solidFill>
              <a:schemeClr val="dk2"/>
            </a:solidFill>
            <a:ln w="0">
              <a:noFill/>
            </a:ln>
          </p:spPr>
          <p:style>
            <a:lnRef idx="0"/>
            <a:fillRef idx="0"/>
            <a:effectRef idx="0"/>
            <a:fontRef idx="minor"/>
          </p:style>
        </p:sp>
        <p:sp>
          <p:nvSpPr>
            <p:cNvPr id="2318" name="Google Shape;2270;p52"/>
            <p:cNvSpPr/>
            <p:nvPr/>
          </p:nvSpPr>
          <p:spPr>
            <a:xfrm flipH="1">
              <a:off x="1011600" y="4764600"/>
              <a:ext cx="106920" cy="116640"/>
            </a:xfrm>
            <a:custGeom>
              <a:avLst/>
              <a:gdLst/>
              <a:ahLst/>
              <a:rect l="l" t="t" r="r" b="b"/>
              <a:pathLst>
                <a:path w="1453" h="1584">
                  <a:moveTo>
                    <a:pt x="655" y="1536"/>
                  </a:moveTo>
                  <a:cubicBezTo>
                    <a:pt x="691" y="1536"/>
                    <a:pt x="727" y="1548"/>
                    <a:pt x="762" y="1548"/>
                  </a:cubicBezTo>
                  <a:cubicBezTo>
                    <a:pt x="953" y="1536"/>
                    <a:pt x="1132" y="1417"/>
                    <a:pt x="1215" y="1238"/>
                  </a:cubicBezTo>
                  <a:cubicBezTo>
                    <a:pt x="1346" y="1024"/>
                    <a:pt x="1453" y="798"/>
                    <a:pt x="1310" y="548"/>
                  </a:cubicBezTo>
                  <a:cubicBezTo>
                    <a:pt x="977" y="0"/>
                    <a:pt x="453" y="238"/>
                    <a:pt x="215" y="595"/>
                  </a:cubicBezTo>
                  <a:cubicBezTo>
                    <a:pt x="108" y="750"/>
                    <a:pt x="0" y="917"/>
                    <a:pt x="72" y="1155"/>
                  </a:cubicBezTo>
                  <a:cubicBezTo>
                    <a:pt x="131" y="1417"/>
                    <a:pt x="393" y="1584"/>
                    <a:pt x="655" y="1536"/>
                  </a:cubicBezTo>
                  <a:close/>
                </a:path>
              </a:pathLst>
            </a:custGeom>
            <a:solidFill>
              <a:schemeClr val="dk2"/>
            </a:solidFill>
            <a:ln w="0">
              <a:noFill/>
            </a:ln>
          </p:spPr>
          <p:style>
            <a:lnRef idx="0"/>
            <a:fillRef idx="0"/>
            <a:effectRef idx="0"/>
            <a:fontRef idx="minor"/>
          </p:style>
        </p:sp>
        <p:sp>
          <p:nvSpPr>
            <p:cNvPr id="2319" name="Google Shape;2271;p52"/>
            <p:cNvSpPr/>
            <p:nvPr/>
          </p:nvSpPr>
          <p:spPr>
            <a:xfrm flipH="1">
              <a:off x="1065600" y="4508640"/>
              <a:ext cx="50760" cy="57960"/>
            </a:xfrm>
            <a:custGeom>
              <a:avLst/>
              <a:gdLst/>
              <a:ahLst/>
              <a:rect l="l" t="t" r="r" b="b"/>
              <a:pathLst>
                <a:path w="691" h="787">
                  <a:moveTo>
                    <a:pt x="322" y="762"/>
                  </a:moveTo>
                  <a:lnTo>
                    <a:pt x="369" y="762"/>
                  </a:lnTo>
                  <a:cubicBezTo>
                    <a:pt x="465" y="762"/>
                    <a:pt x="548" y="703"/>
                    <a:pt x="584" y="620"/>
                  </a:cubicBezTo>
                  <a:cubicBezTo>
                    <a:pt x="679" y="524"/>
                    <a:pt x="691" y="393"/>
                    <a:pt x="631" y="274"/>
                  </a:cubicBezTo>
                  <a:cubicBezTo>
                    <a:pt x="476" y="0"/>
                    <a:pt x="214" y="131"/>
                    <a:pt x="95" y="298"/>
                  </a:cubicBezTo>
                  <a:cubicBezTo>
                    <a:pt x="36" y="370"/>
                    <a:pt x="0" y="477"/>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2320" name="Google Shape;2272;p52"/>
            <p:cNvSpPr/>
            <p:nvPr/>
          </p:nvSpPr>
          <p:spPr>
            <a:xfrm flipH="1">
              <a:off x="905040" y="5033880"/>
              <a:ext cx="81360" cy="72000"/>
            </a:xfrm>
            <a:custGeom>
              <a:avLst/>
              <a:gdLst/>
              <a:ahLst/>
              <a:rect l="l" t="t" r="r" b="b"/>
              <a:pathLst>
                <a:path w="1108" h="977">
                  <a:moveTo>
                    <a:pt x="858" y="120"/>
                  </a:moveTo>
                  <a:cubicBezTo>
                    <a:pt x="834" y="108"/>
                    <a:pt x="822" y="84"/>
                    <a:pt x="798" y="72"/>
                  </a:cubicBezTo>
                  <a:cubicBezTo>
                    <a:pt x="679" y="0"/>
                    <a:pt x="524" y="0"/>
                    <a:pt x="405" y="60"/>
                  </a:cubicBezTo>
                  <a:cubicBezTo>
                    <a:pt x="227" y="120"/>
                    <a:pt x="72" y="203"/>
                    <a:pt x="48" y="429"/>
                  </a:cubicBezTo>
                  <a:cubicBezTo>
                    <a:pt x="0" y="893"/>
                    <a:pt x="417" y="977"/>
                    <a:pt x="703" y="870"/>
                  </a:cubicBezTo>
                  <a:cubicBezTo>
                    <a:pt x="846" y="834"/>
                    <a:pt x="977" y="739"/>
                    <a:pt x="1036" y="608"/>
                  </a:cubicBezTo>
                  <a:cubicBezTo>
                    <a:pt x="1108" y="417"/>
                    <a:pt x="1036" y="215"/>
                    <a:pt x="858" y="120"/>
                  </a:cubicBezTo>
                  <a:close/>
                </a:path>
              </a:pathLst>
            </a:custGeom>
            <a:solidFill>
              <a:schemeClr val="dk2"/>
            </a:solidFill>
            <a:ln w="0">
              <a:noFill/>
            </a:ln>
          </p:spPr>
          <p:style>
            <a:lnRef idx="0"/>
            <a:fillRef idx="0"/>
            <a:effectRef idx="0"/>
            <a:fontRef idx="minor"/>
          </p:style>
        </p:sp>
        <p:sp>
          <p:nvSpPr>
            <p:cNvPr id="2321" name="Google Shape;2273;p52"/>
            <p:cNvSpPr/>
            <p:nvPr/>
          </p:nvSpPr>
          <p:spPr>
            <a:xfrm flipH="1">
              <a:off x="1413720" y="4972320"/>
              <a:ext cx="50760" cy="57600"/>
            </a:xfrm>
            <a:custGeom>
              <a:avLst/>
              <a:gdLst/>
              <a:ahLst/>
              <a:rect l="l" t="t" r="r" b="b"/>
              <a:pathLst>
                <a:path w="691" h="786">
                  <a:moveTo>
                    <a:pt x="322" y="762"/>
                  </a:moveTo>
                  <a:cubicBezTo>
                    <a:pt x="334" y="762"/>
                    <a:pt x="357" y="762"/>
                    <a:pt x="369" y="762"/>
                  </a:cubicBezTo>
                  <a:cubicBezTo>
                    <a:pt x="465" y="750"/>
                    <a:pt x="548" y="702"/>
                    <a:pt x="584" y="619"/>
                  </a:cubicBezTo>
                  <a:cubicBezTo>
                    <a:pt x="679" y="524"/>
                    <a:pt x="691" y="381"/>
                    <a:pt x="631" y="274"/>
                  </a:cubicBezTo>
                  <a:cubicBezTo>
                    <a:pt x="477" y="0"/>
                    <a:pt x="215" y="131"/>
                    <a:pt x="96" y="298"/>
                  </a:cubicBezTo>
                  <a:cubicBezTo>
                    <a:pt x="36" y="369"/>
                    <a:pt x="0" y="476"/>
                    <a:pt x="24" y="572"/>
                  </a:cubicBezTo>
                  <a:cubicBezTo>
                    <a:pt x="60" y="702"/>
                    <a:pt x="179" y="786"/>
                    <a:pt x="322" y="762"/>
                  </a:cubicBezTo>
                  <a:close/>
                </a:path>
              </a:pathLst>
            </a:custGeom>
            <a:solidFill>
              <a:schemeClr val="dk2"/>
            </a:solidFill>
            <a:ln w="0">
              <a:noFill/>
            </a:ln>
          </p:spPr>
          <p:style>
            <a:lnRef idx="0"/>
            <a:fillRef idx="0"/>
            <a:effectRef idx="0"/>
            <a:fontRef idx="minor"/>
          </p:style>
        </p:sp>
        <p:sp>
          <p:nvSpPr>
            <p:cNvPr id="2322" name="Google Shape;2274;p52"/>
            <p:cNvSpPr/>
            <p:nvPr/>
          </p:nvSpPr>
          <p:spPr>
            <a:xfrm flipH="1">
              <a:off x="1420920" y="4658400"/>
              <a:ext cx="50760" cy="56880"/>
            </a:xfrm>
            <a:custGeom>
              <a:avLst/>
              <a:gdLst/>
              <a:ahLst/>
              <a:rect l="l" t="t" r="r" b="b"/>
              <a:pathLst>
                <a:path w="691" h="775">
                  <a:moveTo>
                    <a:pt x="322" y="762"/>
                  </a:moveTo>
                  <a:lnTo>
                    <a:pt x="369" y="762"/>
                  </a:lnTo>
                  <a:cubicBezTo>
                    <a:pt x="464" y="751"/>
                    <a:pt x="548" y="691"/>
                    <a:pt x="583" y="608"/>
                  </a:cubicBezTo>
                  <a:cubicBezTo>
                    <a:pt x="679" y="512"/>
                    <a:pt x="691" y="381"/>
                    <a:pt x="631" y="262"/>
                  </a:cubicBezTo>
                  <a:cubicBezTo>
                    <a:pt x="476" y="0"/>
                    <a:pt x="214" y="120"/>
                    <a:pt x="95" y="286"/>
                  </a:cubicBezTo>
                  <a:cubicBezTo>
                    <a:pt x="36" y="358"/>
                    <a:pt x="0" y="465"/>
                    <a:pt x="24" y="560"/>
                  </a:cubicBezTo>
                  <a:cubicBezTo>
                    <a:pt x="60" y="691"/>
                    <a:pt x="179" y="774"/>
                    <a:pt x="322" y="762"/>
                  </a:cubicBezTo>
                  <a:close/>
                </a:path>
              </a:pathLst>
            </a:custGeom>
            <a:solidFill>
              <a:schemeClr val="dk2"/>
            </a:solidFill>
            <a:ln w="0">
              <a:noFill/>
            </a:ln>
          </p:spPr>
          <p:style>
            <a:lnRef idx="0"/>
            <a:fillRef idx="0"/>
            <a:effectRef idx="0"/>
            <a:fontRef idx="minor"/>
          </p:style>
        </p:sp>
        <p:sp>
          <p:nvSpPr>
            <p:cNvPr id="2323" name="Google Shape;2275;p52"/>
            <p:cNvSpPr/>
            <p:nvPr/>
          </p:nvSpPr>
          <p:spPr>
            <a:xfrm flipH="1">
              <a:off x="1420200" y="4412880"/>
              <a:ext cx="50760" cy="57960"/>
            </a:xfrm>
            <a:custGeom>
              <a:avLst/>
              <a:gdLst/>
              <a:ahLst/>
              <a:rect l="l" t="t" r="r" b="b"/>
              <a:pathLst>
                <a:path w="692" h="787">
                  <a:moveTo>
                    <a:pt x="322" y="763"/>
                  </a:moveTo>
                  <a:lnTo>
                    <a:pt x="370" y="763"/>
                  </a:lnTo>
                  <a:cubicBezTo>
                    <a:pt x="465" y="763"/>
                    <a:pt x="549" y="703"/>
                    <a:pt x="596" y="620"/>
                  </a:cubicBezTo>
                  <a:cubicBezTo>
                    <a:pt x="680" y="525"/>
                    <a:pt x="692" y="394"/>
                    <a:pt x="632" y="275"/>
                  </a:cubicBezTo>
                  <a:cubicBezTo>
                    <a:pt x="477" y="1"/>
                    <a:pt x="215" y="132"/>
                    <a:pt x="96" y="298"/>
                  </a:cubicBezTo>
                  <a:cubicBezTo>
                    <a:pt x="37" y="370"/>
                    <a:pt x="1" y="477"/>
                    <a:pt x="25" y="572"/>
                  </a:cubicBezTo>
                  <a:cubicBezTo>
                    <a:pt x="60" y="703"/>
                    <a:pt x="191" y="786"/>
                    <a:pt x="322" y="763"/>
                  </a:cubicBezTo>
                  <a:close/>
                </a:path>
              </a:pathLst>
            </a:custGeom>
            <a:solidFill>
              <a:schemeClr val="dk2"/>
            </a:solidFill>
            <a:ln w="0">
              <a:noFill/>
            </a:ln>
          </p:spPr>
          <p:style>
            <a:lnRef idx="0"/>
            <a:fillRef idx="0"/>
            <a:effectRef idx="0"/>
            <a:fontRef idx="minor"/>
          </p:style>
        </p:sp>
        <p:sp>
          <p:nvSpPr>
            <p:cNvPr id="2324" name="Google Shape;2276;p52"/>
            <p:cNvSpPr/>
            <p:nvPr/>
          </p:nvSpPr>
          <p:spPr>
            <a:xfrm flipH="1">
              <a:off x="-31680" y="4645800"/>
              <a:ext cx="39240" cy="38520"/>
            </a:xfrm>
            <a:custGeom>
              <a:avLst/>
              <a:gdLst/>
              <a:ahLst/>
              <a:rect l="l" t="t" r="r" b="b"/>
              <a:pathLst>
                <a:path w="536" h="525">
                  <a:moveTo>
                    <a:pt x="512" y="358"/>
                  </a:moveTo>
                  <a:cubicBezTo>
                    <a:pt x="512" y="346"/>
                    <a:pt x="524" y="334"/>
                    <a:pt x="524" y="322"/>
                  </a:cubicBezTo>
                  <a:cubicBezTo>
                    <a:pt x="536" y="251"/>
                    <a:pt x="512" y="179"/>
                    <a:pt x="464" y="132"/>
                  </a:cubicBezTo>
                  <a:cubicBezTo>
                    <a:pt x="417" y="48"/>
                    <a:pt x="322" y="1"/>
                    <a:pt x="226" y="13"/>
                  </a:cubicBezTo>
                  <a:cubicBezTo>
                    <a:pt x="0" y="72"/>
                    <a:pt x="24" y="287"/>
                    <a:pt x="119" y="406"/>
                  </a:cubicBezTo>
                  <a:cubicBezTo>
                    <a:pt x="155" y="477"/>
                    <a:pt x="226" y="513"/>
                    <a:pt x="310" y="525"/>
                  </a:cubicBezTo>
                  <a:cubicBezTo>
                    <a:pt x="405" y="525"/>
                    <a:pt x="500" y="453"/>
                    <a:pt x="512" y="358"/>
                  </a:cubicBezTo>
                  <a:close/>
                </a:path>
              </a:pathLst>
            </a:custGeom>
            <a:solidFill>
              <a:schemeClr val="dk2"/>
            </a:solidFill>
            <a:ln w="0">
              <a:noFill/>
            </a:ln>
          </p:spPr>
          <p:style>
            <a:lnRef idx="0"/>
            <a:fillRef idx="0"/>
            <a:effectRef idx="0"/>
            <a:fontRef idx="minor"/>
          </p:style>
        </p:sp>
        <p:sp>
          <p:nvSpPr>
            <p:cNvPr id="2325" name="Google Shape;2277;p52"/>
            <p:cNvSpPr/>
            <p:nvPr/>
          </p:nvSpPr>
          <p:spPr>
            <a:xfrm flipH="1">
              <a:off x="1170720" y="4920480"/>
              <a:ext cx="49680" cy="57960"/>
            </a:xfrm>
            <a:custGeom>
              <a:avLst/>
              <a:gdLst/>
              <a:ahLst/>
              <a:rect l="l" t="t" r="r" b="b"/>
              <a:pathLst>
                <a:path w="679" h="787">
                  <a:moveTo>
                    <a:pt x="310" y="763"/>
                  </a:moveTo>
                  <a:lnTo>
                    <a:pt x="369" y="763"/>
                  </a:lnTo>
                  <a:cubicBezTo>
                    <a:pt x="453" y="751"/>
                    <a:pt x="536" y="703"/>
                    <a:pt x="584" y="620"/>
                  </a:cubicBezTo>
                  <a:cubicBezTo>
                    <a:pt x="667" y="524"/>
                    <a:pt x="679" y="382"/>
                    <a:pt x="631" y="274"/>
                  </a:cubicBezTo>
                  <a:cubicBezTo>
                    <a:pt x="465" y="1"/>
                    <a:pt x="203" y="132"/>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2326" name="Google Shape;2278;p52"/>
            <p:cNvSpPr/>
            <p:nvPr/>
          </p:nvSpPr>
          <p:spPr>
            <a:xfrm flipH="1">
              <a:off x="1484280" y="4493880"/>
              <a:ext cx="50760" cy="56880"/>
            </a:xfrm>
            <a:custGeom>
              <a:avLst/>
              <a:gdLst/>
              <a:ahLst/>
              <a:rect l="l" t="t" r="r" b="b"/>
              <a:pathLst>
                <a:path w="692" h="774">
                  <a:moveTo>
                    <a:pt x="322" y="762"/>
                  </a:moveTo>
                  <a:lnTo>
                    <a:pt x="370" y="762"/>
                  </a:lnTo>
                  <a:cubicBezTo>
                    <a:pt x="465" y="750"/>
                    <a:pt x="548" y="691"/>
                    <a:pt x="584" y="607"/>
                  </a:cubicBezTo>
                  <a:cubicBezTo>
                    <a:pt x="679" y="512"/>
                    <a:pt x="691" y="381"/>
                    <a:pt x="632" y="262"/>
                  </a:cubicBezTo>
                  <a:cubicBezTo>
                    <a:pt x="477" y="0"/>
                    <a:pt x="215" y="119"/>
                    <a:pt x="96" y="286"/>
                  </a:cubicBezTo>
                  <a:cubicBezTo>
                    <a:pt x="37" y="357"/>
                    <a:pt x="1" y="464"/>
                    <a:pt x="25" y="560"/>
                  </a:cubicBezTo>
                  <a:cubicBezTo>
                    <a:pt x="60" y="691"/>
                    <a:pt x="191" y="774"/>
                    <a:pt x="322" y="762"/>
                  </a:cubicBezTo>
                  <a:close/>
                </a:path>
              </a:pathLst>
            </a:custGeom>
            <a:solidFill>
              <a:schemeClr val="dk2"/>
            </a:solidFill>
            <a:ln w="0">
              <a:noFill/>
            </a:ln>
          </p:spPr>
          <p:style>
            <a:lnRef idx="0"/>
            <a:fillRef idx="0"/>
            <a:effectRef idx="0"/>
            <a:fontRef idx="minor"/>
          </p:style>
        </p:sp>
        <p:sp>
          <p:nvSpPr>
            <p:cNvPr id="2327" name="Google Shape;2279;p52"/>
            <p:cNvSpPr/>
            <p:nvPr/>
          </p:nvSpPr>
          <p:spPr>
            <a:xfrm flipH="1">
              <a:off x="1648800" y="4516560"/>
              <a:ext cx="24480" cy="21600"/>
            </a:xfrm>
            <a:custGeom>
              <a:avLst/>
              <a:gdLst/>
              <a:ahLst/>
              <a:rect l="l" t="t" r="r" b="b"/>
              <a:pathLst>
                <a:path w="334" h="299">
                  <a:moveTo>
                    <a:pt x="250" y="36"/>
                  </a:moveTo>
                  <a:lnTo>
                    <a:pt x="239" y="24"/>
                  </a:lnTo>
                  <a:cubicBezTo>
                    <a:pt x="203" y="1"/>
                    <a:pt x="155" y="1"/>
                    <a:pt x="119" y="24"/>
                  </a:cubicBezTo>
                  <a:cubicBezTo>
                    <a:pt x="60" y="36"/>
                    <a:pt x="12" y="72"/>
                    <a:pt x="12" y="132"/>
                  </a:cubicBezTo>
                  <a:cubicBezTo>
                    <a:pt x="0" y="263"/>
                    <a:pt x="119" y="298"/>
                    <a:pt x="203" y="263"/>
                  </a:cubicBezTo>
                  <a:cubicBezTo>
                    <a:pt x="250" y="251"/>
                    <a:pt x="286" y="227"/>
                    <a:pt x="310" y="179"/>
                  </a:cubicBezTo>
                  <a:cubicBezTo>
                    <a:pt x="334" y="132"/>
                    <a:pt x="310" y="60"/>
                    <a:pt x="250" y="36"/>
                  </a:cubicBezTo>
                  <a:close/>
                </a:path>
              </a:pathLst>
            </a:custGeom>
            <a:solidFill>
              <a:schemeClr val="dk2"/>
            </a:solidFill>
            <a:ln w="0">
              <a:noFill/>
            </a:ln>
          </p:spPr>
          <p:style>
            <a:lnRef idx="0"/>
            <a:fillRef idx="0"/>
            <a:effectRef idx="0"/>
            <a:fontRef idx="minor"/>
          </p:style>
        </p:sp>
        <p:sp>
          <p:nvSpPr>
            <p:cNvPr id="2328" name="Google Shape;2280;p52"/>
            <p:cNvSpPr/>
            <p:nvPr/>
          </p:nvSpPr>
          <p:spPr>
            <a:xfrm flipH="1">
              <a:off x="1146240" y="4730400"/>
              <a:ext cx="24480" cy="21600"/>
            </a:xfrm>
            <a:custGeom>
              <a:avLst/>
              <a:gdLst/>
              <a:ahLst/>
              <a:rect l="l" t="t" r="r" b="b"/>
              <a:pathLst>
                <a:path w="335" h="299">
                  <a:moveTo>
                    <a:pt x="251" y="37"/>
                  </a:moveTo>
                  <a:lnTo>
                    <a:pt x="239" y="25"/>
                  </a:lnTo>
                  <a:cubicBezTo>
                    <a:pt x="203" y="1"/>
                    <a:pt x="156" y="1"/>
                    <a:pt x="120" y="25"/>
                  </a:cubicBezTo>
                  <a:cubicBezTo>
                    <a:pt x="72" y="37"/>
                    <a:pt x="13" y="72"/>
                    <a:pt x="13" y="132"/>
                  </a:cubicBezTo>
                  <a:cubicBezTo>
                    <a:pt x="1" y="263"/>
                    <a:pt x="120" y="298"/>
                    <a:pt x="203" y="263"/>
                  </a:cubicBezTo>
                  <a:cubicBezTo>
                    <a:pt x="251" y="251"/>
                    <a:pt x="287" y="227"/>
                    <a:pt x="310" y="179"/>
                  </a:cubicBezTo>
                  <a:cubicBezTo>
                    <a:pt x="334" y="132"/>
                    <a:pt x="310" y="60"/>
                    <a:pt x="251" y="37"/>
                  </a:cubicBezTo>
                  <a:close/>
                </a:path>
              </a:pathLst>
            </a:custGeom>
            <a:solidFill>
              <a:schemeClr val="dk2"/>
            </a:solidFill>
            <a:ln w="0">
              <a:noFill/>
            </a:ln>
          </p:spPr>
          <p:style>
            <a:lnRef idx="0"/>
            <a:fillRef idx="0"/>
            <a:effectRef idx="0"/>
            <a:fontRef idx="minor"/>
          </p:style>
        </p:sp>
        <p:sp>
          <p:nvSpPr>
            <p:cNvPr id="2329" name="Google Shape;2281;p52"/>
            <p:cNvSpPr/>
            <p:nvPr/>
          </p:nvSpPr>
          <p:spPr>
            <a:xfrm flipH="1">
              <a:off x="1249920" y="4520160"/>
              <a:ext cx="24480" cy="21600"/>
            </a:xfrm>
            <a:custGeom>
              <a:avLst/>
              <a:gdLst/>
              <a:ahLst/>
              <a:rect l="l" t="t" r="r" b="b"/>
              <a:pathLst>
                <a:path w="335" h="298">
                  <a:moveTo>
                    <a:pt x="251" y="36"/>
                  </a:moveTo>
                  <a:lnTo>
                    <a:pt x="239" y="24"/>
                  </a:lnTo>
                  <a:cubicBezTo>
                    <a:pt x="203" y="0"/>
                    <a:pt x="156" y="0"/>
                    <a:pt x="120" y="24"/>
                  </a:cubicBezTo>
                  <a:cubicBezTo>
                    <a:pt x="60" y="36"/>
                    <a:pt x="13" y="60"/>
                    <a:pt x="13" y="131"/>
                  </a:cubicBezTo>
                  <a:cubicBezTo>
                    <a:pt x="1" y="262"/>
                    <a:pt x="120" y="298"/>
                    <a:pt x="203" y="262"/>
                  </a:cubicBezTo>
                  <a:cubicBezTo>
                    <a:pt x="251" y="250"/>
                    <a:pt x="287" y="226"/>
                    <a:pt x="311" y="179"/>
                  </a:cubicBezTo>
                  <a:cubicBezTo>
                    <a:pt x="334" y="131"/>
                    <a:pt x="311" y="60"/>
                    <a:pt x="251" y="36"/>
                  </a:cubicBezTo>
                  <a:close/>
                </a:path>
              </a:pathLst>
            </a:custGeom>
            <a:solidFill>
              <a:schemeClr val="dk2"/>
            </a:solidFill>
            <a:ln w="0">
              <a:noFill/>
            </a:ln>
          </p:spPr>
          <p:style>
            <a:lnRef idx="0"/>
            <a:fillRef idx="0"/>
            <a:effectRef idx="0"/>
            <a:fontRef idx="minor"/>
          </p:style>
        </p:sp>
        <p:sp>
          <p:nvSpPr>
            <p:cNvPr id="2330" name="Google Shape;2282;p52"/>
            <p:cNvSpPr/>
            <p:nvPr/>
          </p:nvSpPr>
          <p:spPr>
            <a:xfrm flipH="1">
              <a:off x="408960" y="4359960"/>
              <a:ext cx="24480" cy="20880"/>
            </a:xfrm>
            <a:custGeom>
              <a:avLst/>
              <a:gdLst/>
              <a:ahLst/>
              <a:rect l="l" t="t" r="r" b="b"/>
              <a:pathLst>
                <a:path w="334" h="287">
                  <a:moveTo>
                    <a:pt x="250" y="36"/>
                  </a:moveTo>
                  <a:cubicBezTo>
                    <a:pt x="238" y="24"/>
                    <a:pt x="238" y="24"/>
                    <a:pt x="238" y="12"/>
                  </a:cubicBezTo>
                  <a:cubicBezTo>
                    <a:pt x="191" y="0"/>
                    <a:pt x="155" y="0"/>
                    <a:pt x="119" y="12"/>
                  </a:cubicBezTo>
                  <a:cubicBezTo>
                    <a:pt x="60" y="36"/>
                    <a:pt x="12" y="60"/>
                    <a:pt x="12" y="119"/>
                  </a:cubicBezTo>
                  <a:cubicBezTo>
                    <a:pt x="0" y="262"/>
                    <a:pt x="119" y="286"/>
                    <a:pt x="203" y="262"/>
                  </a:cubicBezTo>
                  <a:cubicBezTo>
                    <a:pt x="250" y="250"/>
                    <a:pt x="286" y="215"/>
                    <a:pt x="298" y="179"/>
                  </a:cubicBezTo>
                  <a:cubicBezTo>
                    <a:pt x="334" y="119"/>
                    <a:pt x="310" y="60"/>
                    <a:pt x="250" y="36"/>
                  </a:cubicBezTo>
                  <a:close/>
                </a:path>
              </a:pathLst>
            </a:custGeom>
            <a:solidFill>
              <a:schemeClr val="dk2"/>
            </a:solidFill>
            <a:ln w="0">
              <a:noFill/>
            </a:ln>
          </p:spPr>
          <p:style>
            <a:lnRef idx="0"/>
            <a:fillRef idx="0"/>
            <a:effectRef idx="0"/>
            <a:fontRef idx="minor"/>
          </p:style>
        </p:sp>
        <p:sp>
          <p:nvSpPr>
            <p:cNvPr id="2331" name="Google Shape;2283;p52"/>
            <p:cNvSpPr/>
            <p:nvPr/>
          </p:nvSpPr>
          <p:spPr>
            <a:xfrm flipH="1">
              <a:off x="382680" y="5108040"/>
              <a:ext cx="106920" cy="116640"/>
            </a:xfrm>
            <a:custGeom>
              <a:avLst/>
              <a:gdLst/>
              <a:ahLst/>
              <a:rect l="l" t="t" r="r" b="b"/>
              <a:pathLst>
                <a:path w="1453" h="1585">
                  <a:moveTo>
                    <a:pt x="655" y="1536"/>
                  </a:moveTo>
                  <a:cubicBezTo>
                    <a:pt x="691" y="1536"/>
                    <a:pt x="727" y="1548"/>
                    <a:pt x="762" y="1548"/>
                  </a:cubicBezTo>
                  <a:cubicBezTo>
                    <a:pt x="953" y="1536"/>
                    <a:pt x="1120" y="1417"/>
                    <a:pt x="1215" y="1239"/>
                  </a:cubicBezTo>
                  <a:cubicBezTo>
                    <a:pt x="1346" y="1025"/>
                    <a:pt x="1453" y="798"/>
                    <a:pt x="1298" y="548"/>
                  </a:cubicBezTo>
                  <a:cubicBezTo>
                    <a:pt x="977" y="1"/>
                    <a:pt x="441" y="239"/>
                    <a:pt x="215" y="584"/>
                  </a:cubicBezTo>
                  <a:cubicBezTo>
                    <a:pt x="108" y="751"/>
                    <a:pt x="0" y="917"/>
                    <a:pt x="72" y="1155"/>
                  </a:cubicBezTo>
                  <a:cubicBezTo>
                    <a:pt x="131" y="1417"/>
                    <a:pt x="381" y="1584"/>
                    <a:pt x="655" y="1536"/>
                  </a:cubicBezTo>
                  <a:close/>
                </a:path>
              </a:pathLst>
            </a:custGeom>
            <a:solidFill>
              <a:schemeClr val="dk2"/>
            </a:solidFill>
            <a:ln w="0">
              <a:noFill/>
            </a:ln>
          </p:spPr>
          <p:style>
            <a:lnRef idx="0"/>
            <a:fillRef idx="0"/>
            <a:effectRef idx="0"/>
            <a:fontRef idx="minor"/>
          </p:style>
        </p:sp>
        <p:sp>
          <p:nvSpPr>
            <p:cNvPr id="2332" name="Google Shape;2284;p52"/>
            <p:cNvSpPr/>
            <p:nvPr/>
          </p:nvSpPr>
          <p:spPr>
            <a:xfrm flipH="1">
              <a:off x="497880" y="5256720"/>
              <a:ext cx="50760" cy="57960"/>
            </a:xfrm>
            <a:custGeom>
              <a:avLst/>
              <a:gdLst/>
              <a:ahLst/>
              <a:rect l="l" t="t" r="r" b="b"/>
              <a:pathLst>
                <a:path w="692" h="787">
                  <a:moveTo>
                    <a:pt x="322" y="763"/>
                  </a:moveTo>
                  <a:cubicBezTo>
                    <a:pt x="334" y="763"/>
                    <a:pt x="358" y="763"/>
                    <a:pt x="370" y="763"/>
                  </a:cubicBezTo>
                  <a:cubicBezTo>
                    <a:pt x="465" y="751"/>
                    <a:pt x="548" y="703"/>
                    <a:pt x="584" y="620"/>
                  </a:cubicBezTo>
                  <a:cubicBezTo>
                    <a:pt x="667" y="525"/>
                    <a:pt x="691" y="382"/>
                    <a:pt x="632" y="275"/>
                  </a:cubicBezTo>
                  <a:cubicBezTo>
                    <a:pt x="477" y="1"/>
                    <a:pt x="215" y="132"/>
                    <a:pt x="96" y="298"/>
                  </a:cubicBezTo>
                  <a:cubicBezTo>
                    <a:pt x="36" y="370"/>
                    <a:pt x="1" y="477"/>
                    <a:pt x="25" y="572"/>
                  </a:cubicBezTo>
                  <a:cubicBezTo>
                    <a:pt x="60" y="703"/>
                    <a:pt x="191" y="787"/>
                    <a:pt x="322" y="763"/>
                  </a:cubicBezTo>
                  <a:close/>
                </a:path>
              </a:pathLst>
            </a:custGeom>
            <a:solidFill>
              <a:schemeClr val="dk2"/>
            </a:solidFill>
            <a:ln w="0">
              <a:noFill/>
            </a:ln>
          </p:spPr>
          <p:style>
            <a:lnRef idx="0"/>
            <a:fillRef idx="0"/>
            <a:effectRef idx="0"/>
            <a:fontRef idx="minor"/>
          </p:style>
        </p:sp>
        <p:sp>
          <p:nvSpPr>
            <p:cNvPr id="2333" name="Google Shape;2285;p52"/>
            <p:cNvSpPr/>
            <p:nvPr/>
          </p:nvSpPr>
          <p:spPr>
            <a:xfrm flipH="1">
              <a:off x="739800" y="5332320"/>
              <a:ext cx="24480" cy="20880"/>
            </a:xfrm>
            <a:custGeom>
              <a:avLst/>
              <a:gdLst/>
              <a:ahLst/>
              <a:rect l="l" t="t" r="r" b="b"/>
              <a:pathLst>
                <a:path w="334" h="287">
                  <a:moveTo>
                    <a:pt x="263" y="36"/>
                  </a:moveTo>
                  <a:cubicBezTo>
                    <a:pt x="251" y="24"/>
                    <a:pt x="251" y="24"/>
                    <a:pt x="239" y="24"/>
                  </a:cubicBezTo>
                  <a:cubicBezTo>
                    <a:pt x="203" y="1"/>
                    <a:pt x="167" y="1"/>
                    <a:pt x="132" y="24"/>
                  </a:cubicBezTo>
                  <a:cubicBezTo>
                    <a:pt x="72" y="36"/>
                    <a:pt x="24" y="60"/>
                    <a:pt x="24" y="132"/>
                  </a:cubicBezTo>
                  <a:cubicBezTo>
                    <a:pt x="1" y="263"/>
                    <a:pt x="132" y="286"/>
                    <a:pt x="215" y="263"/>
                  </a:cubicBezTo>
                  <a:cubicBezTo>
                    <a:pt x="263" y="251"/>
                    <a:pt x="298" y="227"/>
                    <a:pt x="310" y="179"/>
                  </a:cubicBezTo>
                  <a:cubicBezTo>
                    <a:pt x="334" y="132"/>
                    <a:pt x="322" y="60"/>
                    <a:pt x="263" y="36"/>
                  </a:cubicBezTo>
                  <a:close/>
                </a:path>
              </a:pathLst>
            </a:custGeom>
            <a:solidFill>
              <a:schemeClr val="dk2"/>
            </a:solidFill>
            <a:ln w="0">
              <a:noFill/>
            </a:ln>
          </p:spPr>
          <p:style>
            <a:lnRef idx="0"/>
            <a:fillRef idx="0"/>
            <a:effectRef idx="0"/>
            <a:fontRef idx="minor"/>
          </p:style>
        </p:sp>
        <p:sp>
          <p:nvSpPr>
            <p:cNvPr id="2334" name="Google Shape;2286;p52"/>
            <p:cNvSpPr/>
            <p:nvPr/>
          </p:nvSpPr>
          <p:spPr>
            <a:xfrm flipH="1">
              <a:off x="905400" y="5308560"/>
              <a:ext cx="50760" cy="57600"/>
            </a:xfrm>
            <a:custGeom>
              <a:avLst/>
              <a:gdLst/>
              <a:ahLst/>
              <a:rect l="l" t="t" r="r" b="b"/>
              <a:pathLst>
                <a:path w="691" h="786">
                  <a:moveTo>
                    <a:pt x="322" y="762"/>
                  </a:moveTo>
                  <a:lnTo>
                    <a:pt x="369" y="762"/>
                  </a:lnTo>
                  <a:cubicBezTo>
                    <a:pt x="464" y="750"/>
                    <a:pt x="548" y="691"/>
                    <a:pt x="584" y="607"/>
                  </a:cubicBezTo>
                  <a:cubicBezTo>
                    <a:pt x="667" y="512"/>
                    <a:pt x="691" y="381"/>
                    <a:pt x="631" y="274"/>
                  </a:cubicBezTo>
                  <a:cubicBezTo>
                    <a:pt x="476" y="0"/>
                    <a:pt x="214" y="119"/>
                    <a:pt x="95" y="286"/>
                  </a:cubicBezTo>
                  <a:cubicBezTo>
                    <a:pt x="24" y="369"/>
                    <a:pt x="0" y="465"/>
                    <a:pt x="24" y="572"/>
                  </a:cubicBezTo>
                  <a:cubicBezTo>
                    <a:pt x="60" y="703"/>
                    <a:pt x="179" y="786"/>
                    <a:pt x="322" y="762"/>
                  </a:cubicBezTo>
                  <a:close/>
                </a:path>
              </a:pathLst>
            </a:custGeom>
            <a:solidFill>
              <a:schemeClr val="dk2"/>
            </a:solidFill>
            <a:ln w="0">
              <a:noFill/>
            </a:ln>
          </p:spPr>
          <p:style>
            <a:lnRef idx="0"/>
            <a:fillRef idx="0"/>
            <a:effectRef idx="0"/>
            <a:fontRef idx="minor"/>
          </p:style>
        </p:sp>
        <p:sp>
          <p:nvSpPr>
            <p:cNvPr id="2335" name="Google Shape;2287;p52"/>
            <p:cNvSpPr/>
            <p:nvPr/>
          </p:nvSpPr>
          <p:spPr>
            <a:xfrm flipH="1">
              <a:off x="1183320" y="5177520"/>
              <a:ext cx="24480" cy="20880"/>
            </a:xfrm>
            <a:custGeom>
              <a:avLst/>
              <a:gdLst/>
              <a:ahLst/>
              <a:rect l="l" t="t" r="r" b="b"/>
              <a:pathLst>
                <a:path w="335" h="286">
                  <a:moveTo>
                    <a:pt x="251" y="36"/>
                  </a:moveTo>
                  <a:cubicBezTo>
                    <a:pt x="251" y="36"/>
                    <a:pt x="239" y="24"/>
                    <a:pt x="227" y="12"/>
                  </a:cubicBezTo>
                  <a:cubicBezTo>
                    <a:pt x="191" y="0"/>
                    <a:pt x="156" y="0"/>
                    <a:pt x="120" y="12"/>
                  </a:cubicBezTo>
                  <a:cubicBezTo>
                    <a:pt x="60" y="36"/>
                    <a:pt x="13" y="60"/>
                    <a:pt x="13" y="131"/>
                  </a:cubicBezTo>
                  <a:cubicBezTo>
                    <a:pt x="1" y="262"/>
                    <a:pt x="120" y="286"/>
                    <a:pt x="203" y="262"/>
                  </a:cubicBezTo>
                  <a:cubicBezTo>
                    <a:pt x="251" y="250"/>
                    <a:pt x="287" y="226"/>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2336" name="Google Shape;2288;p52"/>
            <p:cNvSpPr/>
            <p:nvPr/>
          </p:nvSpPr>
          <p:spPr>
            <a:xfrm flipH="1">
              <a:off x="1020240" y="5512680"/>
              <a:ext cx="24480" cy="20880"/>
            </a:xfrm>
            <a:custGeom>
              <a:avLst/>
              <a:gdLst/>
              <a:ahLst/>
              <a:rect l="l" t="t" r="r" b="b"/>
              <a:pathLst>
                <a:path w="334" h="287">
                  <a:moveTo>
                    <a:pt x="262" y="36"/>
                  </a:moveTo>
                  <a:lnTo>
                    <a:pt x="239" y="12"/>
                  </a:lnTo>
                  <a:cubicBezTo>
                    <a:pt x="203" y="0"/>
                    <a:pt x="167" y="0"/>
                    <a:pt x="131" y="12"/>
                  </a:cubicBezTo>
                  <a:cubicBezTo>
                    <a:pt x="72" y="36"/>
                    <a:pt x="24" y="60"/>
                    <a:pt x="24" y="131"/>
                  </a:cubicBezTo>
                  <a:cubicBezTo>
                    <a:pt x="0" y="262"/>
                    <a:pt x="131" y="286"/>
                    <a:pt x="215" y="262"/>
                  </a:cubicBezTo>
                  <a:cubicBezTo>
                    <a:pt x="262" y="250"/>
                    <a:pt x="298" y="227"/>
                    <a:pt x="310" y="179"/>
                  </a:cubicBezTo>
                  <a:cubicBezTo>
                    <a:pt x="334" y="120"/>
                    <a:pt x="310" y="60"/>
                    <a:pt x="262" y="36"/>
                  </a:cubicBezTo>
                  <a:close/>
                </a:path>
              </a:pathLst>
            </a:custGeom>
            <a:solidFill>
              <a:schemeClr val="dk2"/>
            </a:solidFill>
            <a:ln w="0">
              <a:noFill/>
            </a:ln>
          </p:spPr>
          <p:style>
            <a:lnRef idx="0"/>
            <a:fillRef idx="0"/>
            <a:effectRef idx="0"/>
            <a:fontRef idx="minor"/>
          </p:style>
        </p:sp>
        <p:sp>
          <p:nvSpPr>
            <p:cNvPr id="2337" name="Google Shape;2289;p52"/>
            <p:cNvSpPr/>
            <p:nvPr/>
          </p:nvSpPr>
          <p:spPr>
            <a:xfrm flipH="1">
              <a:off x="1060920" y="5344560"/>
              <a:ext cx="50760" cy="56880"/>
            </a:xfrm>
            <a:custGeom>
              <a:avLst/>
              <a:gdLst/>
              <a:ahLst/>
              <a:rect l="l" t="t" r="r" b="b"/>
              <a:pathLst>
                <a:path w="692" h="775">
                  <a:moveTo>
                    <a:pt x="310" y="762"/>
                  </a:moveTo>
                  <a:lnTo>
                    <a:pt x="370" y="762"/>
                  </a:lnTo>
                  <a:cubicBezTo>
                    <a:pt x="465" y="750"/>
                    <a:pt x="536" y="691"/>
                    <a:pt x="584" y="608"/>
                  </a:cubicBezTo>
                  <a:cubicBezTo>
                    <a:pt x="667" y="512"/>
                    <a:pt x="691" y="381"/>
                    <a:pt x="632" y="262"/>
                  </a:cubicBezTo>
                  <a:cubicBezTo>
                    <a:pt x="465" y="0"/>
                    <a:pt x="215" y="119"/>
                    <a:pt x="96" y="286"/>
                  </a:cubicBezTo>
                  <a:cubicBezTo>
                    <a:pt x="25" y="358"/>
                    <a:pt x="1" y="465"/>
                    <a:pt x="25" y="560"/>
                  </a:cubicBezTo>
                  <a:cubicBezTo>
                    <a:pt x="48" y="691"/>
                    <a:pt x="179" y="774"/>
                    <a:pt x="310" y="762"/>
                  </a:cubicBezTo>
                  <a:close/>
                </a:path>
              </a:pathLst>
            </a:custGeom>
            <a:solidFill>
              <a:schemeClr val="dk2"/>
            </a:solidFill>
            <a:ln w="0">
              <a:noFill/>
            </a:ln>
          </p:spPr>
          <p:style>
            <a:lnRef idx="0"/>
            <a:fillRef idx="0"/>
            <a:effectRef idx="0"/>
            <a:fontRef idx="minor"/>
          </p:style>
        </p:sp>
        <p:sp>
          <p:nvSpPr>
            <p:cNvPr id="2338" name="Google Shape;2290;p52"/>
            <p:cNvSpPr/>
            <p:nvPr/>
          </p:nvSpPr>
          <p:spPr>
            <a:xfrm flipH="1">
              <a:off x="1536120" y="5154480"/>
              <a:ext cx="50760" cy="57960"/>
            </a:xfrm>
            <a:custGeom>
              <a:avLst/>
              <a:gdLst/>
              <a:ahLst/>
              <a:rect l="l" t="t" r="r" b="b"/>
              <a:pathLst>
                <a:path w="691" h="787">
                  <a:moveTo>
                    <a:pt x="310" y="763"/>
                  </a:moveTo>
                  <a:lnTo>
                    <a:pt x="369" y="763"/>
                  </a:lnTo>
                  <a:cubicBezTo>
                    <a:pt x="465" y="751"/>
                    <a:pt x="536" y="691"/>
                    <a:pt x="584" y="608"/>
                  </a:cubicBezTo>
                  <a:cubicBezTo>
                    <a:pt x="667" y="513"/>
                    <a:pt x="691" y="382"/>
                    <a:pt x="631" y="274"/>
                  </a:cubicBezTo>
                  <a:cubicBezTo>
                    <a:pt x="465" y="1"/>
                    <a:pt x="203" y="120"/>
                    <a:pt x="96" y="286"/>
                  </a:cubicBezTo>
                  <a:cubicBezTo>
                    <a:pt x="24" y="358"/>
                    <a:pt x="0" y="465"/>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2339" name="Google Shape;2291;p52"/>
            <p:cNvSpPr/>
            <p:nvPr/>
          </p:nvSpPr>
          <p:spPr>
            <a:xfrm flipH="1">
              <a:off x="1422360" y="5385240"/>
              <a:ext cx="24480" cy="21600"/>
            </a:xfrm>
            <a:custGeom>
              <a:avLst/>
              <a:gdLst/>
              <a:ahLst/>
              <a:rect l="l" t="t" r="r" b="b"/>
              <a:pathLst>
                <a:path w="334" h="298">
                  <a:moveTo>
                    <a:pt x="250" y="48"/>
                  </a:moveTo>
                  <a:cubicBezTo>
                    <a:pt x="250" y="36"/>
                    <a:pt x="238" y="36"/>
                    <a:pt x="238" y="24"/>
                  </a:cubicBezTo>
                  <a:cubicBezTo>
                    <a:pt x="203" y="0"/>
                    <a:pt x="155" y="0"/>
                    <a:pt x="119" y="24"/>
                  </a:cubicBezTo>
                  <a:cubicBezTo>
                    <a:pt x="72" y="48"/>
                    <a:pt x="24" y="71"/>
                    <a:pt x="12" y="131"/>
                  </a:cubicBezTo>
                  <a:cubicBezTo>
                    <a:pt x="0" y="274"/>
                    <a:pt x="119" y="298"/>
                    <a:pt x="215" y="274"/>
                  </a:cubicBezTo>
                  <a:cubicBezTo>
                    <a:pt x="250" y="262"/>
                    <a:pt x="286" y="226"/>
                    <a:pt x="310" y="191"/>
                  </a:cubicBezTo>
                  <a:cubicBezTo>
                    <a:pt x="334" y="131"/>
                    <a:pt x="310" y="71"/>
                    <a:pt x="250" y="48"/>
                  </a:cubicBezTo>
                  <a:close/>
                </a:path>
              </a:pathLst>
            </a:custGeom>
            <a:solidFill>
              <a:schemeClr val="dk2"/>
            </a:solidFill>
            <a:ln w="0">
              <a:noFill/>
            </a:ln>
          </p:spPr>
          <p:style>
            <a:lnRef idx="0"/>
            <a:fillRef idx="0"/>
            <a:effectRef idx="0"/>
            <a:fontRef idx="minor"/>
          </p:style>
        </p:sp>
        <p:sp>
          <p:nvSpPr>
            <p:cNvPr id="2340" name="Google Shape;2292;p52"/>
            <p:cNvSpPr/>
            <p:nvPr/>
          </p:nvSpPr>
          <p:spPr>
            <a:xfrm flipH="1">
              <a:off x="1368000" y="5610240"/>
              <a:ext cx="24480" cy="21600"/>
            </a:xfrm>
            <a:custGeom>
              <a:avLst/>
              <a:gdLst/>
              <a:ahLst/>
              <a:rect l="l" t="t" r="r" b="b"/>
              <a:pathLst>
                <a:path w="334" h="298">
                  <a:moveTo>
                    <a:pt x="262" y="36"/>
                  </a:moveTo>
                  <a:cubicBezTo>
                    <a:pt x="251" y="36"/>
                    <a:pt x="239" y="24"/>
                    <a:pt x="239" y="24"/>
                  </a:cubicBezTo>
                  <a:cubicBezTo>
                    <a:pt x="203" y="0"/>
                    <a:pt x="155" y="0"/>
                    <a:pt x="120" y="24"/>
                  </a:cubicBezTo>
                  <a:cubicBezTo>
                    <a:pt x="72" y="36"/>
                    <a:pt x="24" y="71"/>
                    <a:pt x="12" y="131"/>
                  </a:cubicBezTo>
                  <a:cubicBezTo>
                    <a:pt x="1" y="274"/>
                    <a:pt x="120" y="298"/>
                    <a:pt x="215" y="262"/>
                  </a:cubicBezTo>
                  <a:cubicBezTo>
                    <a:pt x="251" y="250"/>
                    <a:pt x="286" y="226"/>
                    <a:pt x="310" y="191"/>
                  </a:cubicBezTo>
                  <a:cubicBezTo>
                    <a:pt x="334" y="131"/>
                    <a:pt x="310" y="60"/>
                    <a:pt x="262" y="36"/>
                  </a:cubicBezTo>
                  <a:close/>
                </a:path>
              </a:pathLst>
            </a:custGeom>
            <a:solidFill>
              <a:schemeClr val="dk2"/>
            </a:solidFill>
            <a:ln w="0">
              <a:noFill/>
            </a:ln>
          </p:spPr>
          <p:style>
            <a:lnRef idx="0"/>
            <a:fillRef idx="0"/>
            <a:effectRef idx="0"/>
            <a:fontRef idx="minor"/>
          </p:style>
        </p:sp>
        <p:sp>
          <p:nvSpPr>
            <p:cNvPr id="2341" name="Google Shape;2293;p52"/>
            <p:cNvSpPr/>
            <p:nvPr/>
          </p:nvSpPr>
          <p:spPr>
            <a:xfrm flipH="1">
              <a:off x="1595880" y="5470200"/>
              <a:ext cx="24480" cy="21600"/>
            </a:xfrm>
            <a:custGeom>
              <a:avLst/>
              <a:gdLst/>
              <a:ahLst/>
              <a:rect l="l" t="t" r="r" b="b"/>
              <a:pathLst>
                <a:path w="335" h="299">
                  <a:moveTo>
                    <a:pt x="251" y="37"/>
                  </a:moveTo>
                  <a:cubicBezTo>
                    <a:pt x="251" y="37"/>
                    <a:pt x="239" y="25"/>
                    <a:pt x="239" y="25"/>
                  </a:cubicBezTo>
                  <a:cubicBezTo>
                    <a:pt x="203" y="1"/>
                    <a:pt x="156" y="1"/>
                    <a:pt x="120" y="25"/>
                  </a:cubicBezTo>
                  <a:cubicBezTo>
                    <a:pt x="72" y="37"/>
                    <a:pt x="25" y="72"/>
                    <a:pt x="13" y="132"/>
                  </a:cubicBezTo>
                  <a:cubicBezTo>
                    <a:pt x="1" y="275"/>
                    <a:pt x="120" y="299"/>
                    <a:pt x="203" y="263"/>
                  </a:cubicBezTo>
                  <a:cubicBezTo>
                    <a:pt x="251" y="251"/>
                    <a:pt x="287" y="227"/>
                    <a:pt x="310" y="191"/>
                  </a:cubicBezTo>
                  <a:cubicBezTo>
                    <a:pt x="334" y="132"/>
                    <a:pt x="310" y="60"/>
                    <a:pt x="251" y="37"/>
                  </a:cubicBezTo>
                  <a:close/>
                </a:path>
              </a:pathLst>
            </a:custGeom>
            <a:solidFill>
              <a:schemeClr val="dk2"/>
            </a:solidFill>
            <a:ln w="0">
              <a:noFill/>
            </a:ln>
          </p:spPr>
          <p:style>
            <a:lnRef idx="0"/>
            <a:fillRef idx="0"/>
            <a:effectRef idx="0"/>
            <a:fontRef idx="minor"/>
          </p:style>
        </p:sp>
        <p:sp>
          <p:nvSpPr>
            <p:cNvPr id="2342" name="Google Shape;2294;p52"/>
            <p:cNvSpPr/>
            <p:nvPr/>
          </p:nvSpPr>
          <p:spPr>
            <a:xfrm flipH="1">
              <a:off x="776520" y="5715720"/>
              <a:ext cx="24480" cy="21600"/>
            </a:xfrm>
            <a:custGeom>
              <a:avLst/>
              <a:gdLst/>
              <a:ahLst/>
              <a:rect l="l" t="t" r="r" b="b"/>
              <a:pathLst>
                <a:path w="334" h="299">
                  <a:moveTo>
                    <a:pt x="262" y="36"/>
                  </a:moveTo>
                  <a:cubicBezTo>
                    <a:pt x="251" y="36"/>
                    <a:pt x="251" y="25"/>
                    <a:pt x="239" y="25"/>
                  </a:cubicBezTo>
                  <a:cubicBezTo>
                    <a:pt x="203" y="1"/>
                    <a:pt x="155" y="1"/>
                    <a:pt x="120" y="25"/>
                  </a:cubicBezTo>
                  <a:cubicBezTo>
                    <a:pt x="72" y="36"/>
                    <a:pt x="24" y="72"/>
                    <a:pt x="12" y="132"/>
                  </a:cubicBezTo>
                  <a:cubicBezTo>
                    <a:pt x="1" y="275"/>
                    <a:pt x="131" y="298"/>
                    <a:pt x="215" y="263"/>
                  </a:cubicBezTo>
                  <a:cubicBezTo>
                    <a:pt x="251" y="251"/>
                    <a:pt x="286" y="227"/>
                    <a:pt x="310" y="191"/>
                  </a:cubicBezTo>
                  <a:cubicBezTo>
                    <a:pt x="334" y="132"/>
                    <a:pt x="310" y="60"/>
                    <a:pt x="262" y="36"/>
                  </a:cubicBezTo>
                  <a:close/>
                </a:path>
              </a:pathLst>
            </a:custGeom>
            <a:solidFill>
              <a:schemeClr val="dk2"/>
            </a:solidFill>
            <a:ln w="0">
              <a:noFill/>
            </a:ln>
          </p:spPr>
          <p:style>
            <a:lnRef idx="0"/>
            <a:fillRef idx="0"/>
            <a:effectRef idx="0"/>
            <a:fontRef idx="minor"/>
          </p:style>
        </p:sp>
        <p:sp>
          <p:nvSpPr>
            <p:cNvPr id="2343" name="Google Shape;2295;p52"/>
            <p:cNvSpPr/>
            <p:nvPr/>
          </p:nvSpPr>
          <p:spPr>
            <a:xfrm flipH="1">
              <a:off x="654480" y="5427360"/>
              <a:ext cx="50760" cy="57960"/>
            </a:xfrm>
            <a:custGeom>
              <a:avLst/>
              <a:gdLst/>
              <a:ahLst/>
              <a:rect l="l" t="t" r="r" b="b"/>
              <a:pathLst>
                <a:path w="691" h="787">
                  <a:moveTo>
                    <a:pt x="310" y="763"/>
                  </a:moveTo>
                  <a:lnTo>
                    <a:pt x="369" y="763"/>
                  </a:lnTo>
                  <a:cubicBezTo>
                    <a:pt x="465" y="751"/>
                    <a:pt x="548" y="691"/>
                    <a:pt x="584" y="608"/>
                  </a:cubicBezTo>
                  <a:cubicBezTo>
                    <a:pt x="667" y="513"/>
                    <a:pt x="691" y="382"/>
                    <a:pt x="631" y="274"/>
                  </a:cubicBezTo>
                  <a:cubicBezTo>
                    <a:pt x="465" y="1"/>
                    <a:pt x="215" y="120"/>
                    <a:pt x="96" y="286"/>
                  </a:cubicBezTo>
                  <a:cubicBezTo>
                    <a:pt x="24" y="370"/>
                    <a:pt x="0" y="465"/>
                    <a:pt x="24" y="572"/>
                  </a:cubicBezTo>
                  <a:cubicBezTo>
                    <a:pt x="60" y="703"/>
                    <a:pt x="179" y="786"/>
                    <a:pt x="310" y="763"/>
                  </a:cubicBezTo>
                  <a:close/>
                </a:path>
              </a:pathLst>
            </a:custGeom>
            <a:solidFill>
              <a:schemeClr val="dk2"/>
            </a:solidFill>
            <a:ln w="0">
              <a:noFill/>
            </a:ln>
          </p:spPr>
          <p:style>
            <a:lnRef idx="0"/>
            <a:fillRef idx="0"/>
            <a:effectRef idx="0"/>
            <a:fontRef idx="minor"/>
          </p:style>
        </p:sp>
        <p:sp>
          <p:nvSpPr>
            <p:cNvPr id="2344" name="Google Shape;2296;p52"/>
            <p:cNvSpPr/>
            <p:nvPr/>
          </p:nvSpPr>
          <p:spPr>
            <a:xfrm flipH="1">
              <a:off x="125640" y="5231880"/>
              <a:ext cx="50040" cy="57960"/>
            </a:xfrm>
            <a:custGeom>
              <a:avLst/>
              <a:gdLst/>
              <a:ahLst/>
              <a:rect l="l" t="t" r="r" b="b"/>
              <a:pathLst>
                <a:path w="680" h="787">
                  <a:moveTo>
                    <a:pt x="311" y="762"/>
                  </a:moveTo>
                  <a:lnTo>
                    <a:pt x="358" y="762"/>
                  </a:lnTo>
                  <a:cubicBezTo>
                    <a:pt x="453" y="750"/>
                    <a:pt x="537" y="691"/>
                    <a:pt x="584" y="608"/>
                  </a:cubicBezTo>
                  <a:cubicBezTo>
                    <a:pt x="668" y="512"/>
                    <a:pt x="680" y="381"/>
                    <a:pt x="632" y="274"/>
                  </a:cubicBezTo>
                  <a:cubicBezTo>
                    <a:pt x="465" y="0"/>
                    <a:pt x="203" y="119"/>
                    <a:pt x="96" y="286"/>
                  </a:cubicBezTo>
                  <a:cubicBezTo>
                    <a:pt x="25" y="369"/>
                    <a:pt x="1" y="465"/>
                    <a:pt x="25" y="572"/>
                  </a:cubicBezTo>
                  <a:cubicBezTo>
                    <a:pt x="49" y="703"/>
                    <a:pt x="180" y="786"/>
                    <a:pt x="311" y="762"/>
                  </a:cubicBezTo>
                  <a:close/>
                </a:path>
              </a:pathLst>
            </a:custGeom>
            <a:solidFill>
              <a:schemeClr val="dk2"/>
            </a:solidFill>
            <a:ln w="0">
              <a:noFill/>
            </a:ln>
          </p:spPr>
          <p:style>
            <a:lnRef idx="0"/>
            <a:fillRef idx="0"/>
            <a:effectRef idx="0"/>
            <a:fontRef idx="minor"/>
          </p:style>
        </p:sp>
        <p:sp>
          <p:nvSpPr>
            <p:cNvPr id="2345" name="Google Shape;2297;p52"/>
            <p:cNvSpPr/>
            <p:nvPr/>
          </p:nvSpPr>
          <p:spPr>
            <a:xfrm flipH="1">
              <a:off x="117000" y="5370840"/>
              <a:ext cx="50760" cy="57960"/>
            </a:xfrm>
            <a:custGeom>
              <a:avLst/>
              <a:gdLst/>
              <a:ahLst/>
              <a:rect l="l" t="t" r="r" b="b"/>
              <a:pathLst>
                <a:path w="691" h="787">
                  <a:moveTo>
                    <a:pt x="310" y="763"/>
                  </a:moveTo>
                  <a:lnTo>
                    <a:pt x="369" y="763"/>
                  </a:lnTo>
                  <a:cubicBezTo>
                    <a:pt x="453" y="751"/>
                    <a:pt x="536" y="703"/>
                    <a:pt x="584" y="620"/>
                  </a:cubicBezTo>
                  <a:cubicBezTo>
                    <a:pt x="667" y="524"/>
                    <a:pt x="691" y="382"/>
                    <a:pt x="631" y="274"/>
                  </a:cubicBezTo>
                  <a:cubicBezTo>
                    <a:pt x="464" y="1"/>
                    <a:pt x="203" y="120"/>
                    <a:pt x="95" y="298"/>
                  </a:cubicBezTo>
                  <a:cubicBezTo>
                    <a:pt x="24" y="370"/>
                    <a:pt x="0" y="477"/>
                    <a:pt x="24" y="572"/>
                  </a:cubicBezTo>
                  <a:cubicBezTo>
                    <a:pt x="48" y="703"/>
                    <a:pt x="179" y="786"/>
                    <a:pt x="310" y="763"/>
                  </a:cubicBezTo>
                  <a:close/>
                </a:path>
              </a:pathLst>
            </a:custGeom>
            <a:solidFill>
              <a:schemeClr val="dk2"/>
            </a:solidFill>
            <a:ln w="0">
              <a:noFill/>
            </a:ln>
          </p:spPr>
          <p:style>
            <a:lnRef idx="0"/>
            <a:fillRef idx="0"/>
            <a:effectRef idx="0"/>
            <a:fontRef idx="minor"/>
          </p:style>
        </p:sp>
        <p:sp>
          <p:nvSpPr>
            <p:cNvPr id="2346" name="Google Shape;2298;p52"/>
            <p:cNvSpPr/>
            <p:nvPr/>
          </p:nvSpPr>
          <p:spPr>
            <a:xfrm flipH="1">
              <a:off x="1195560" y="5433480"/>
              <a:ext cx="50040" cy="57960"/>
            </a:xfrm>
            <a:custGeom>
              <a:avLst/>
              <a:gdLst/>
              <a:ahLst/>
              <a:rect l="l" t="t" r="r" b="b"/>
              <a:pathLst>
                <a:path w="680" h="787">
                  <a:moveTo>
                    <a:pt x="311" y="763"/>
                  </a:moveTo>
                  <a:lnTo>
                    <a:pt x="358" y="763"/>
                  </a:lnTo>
                  <a:cubicBezTo>
                    <a:pt x="453" y="751"/>
                    <a:pt x="537" y="691"/>
                    <a:pt x="584" y="608"/>
                  </a:cubicBezTo>
                  <a:cubicBezTo>
                    <a:pt x="668" y="513"/>
                    <a:pt x="680" y="382"/>
                    <a:pt x="632" y="275"/>
                  </a:cubicBezTo>
                  <a:cubicBezTo>
                    <a:pt x="465" y="1"/>
                    <a:pt x="203" y="120"/>
                    <a:pt x="96" y="287"/>
                  </a:cubicBezTo>
                  <a:cubicBezTo>
                    <a:pt x="25" y="370"/>
                    <a:pt x="1" y="465"/>
                    <a:pt x="25" y="572"/>
                  </a:cubicBezTo>
                  <a:cubicBezTo>
                    <a:pt x="49" y="703"/>
                    <a:pt x="180" y="787"/>
                    <a:pt x="311" y="763"/>
                  </a:cubicBezTo>
                  <a:close/>
                </a:path>
              </a:pathLst>
            </a:custGeom>
            <a:solidFill>
              <a:schemeClr val="dk2"/>
            </a:solidFill>
            <a:ln w="0">
              <a:noFill/>
            </a:ln>
          </p:spPr>
          <p:style>
            <a:lnRef idx="0"/>
            <a:fillRef idx="0"/>
            <a:effectRef idx="0"/>
            <a:fontRef idx="minor"/>
          </p:style>
        </p:sp>
        <p:sp>
          <p:nvSpPr>
            <p:cNvPr id="2347" name="Google Shape;2299;p52"/>
            <p:cNvSpPr/>
            <p:nvPr/>
          </p:nvSpPr>
          <p:spPr>
            <a:xfrm flipH="1">
              <a:off x="624600" y="5407200"/>
              <a:ext cx="50760" cy="57960"/>
            </a:xfrm>
            <a:custGeom>
              <a:avLst/>
              <a:gdLst/>
              <a:ahLst/>
              <a:rect l="l" t="t" r="r" b="b"/>
              <a:pathLst>
                <a:path w="691" h="787">
                  <a:moveTo>
                    <a:pt x="310" y="763"/>
                  </a:moveTo>
                  <a:lnTo>
                    <a:pt x="369" y="763"/>
                  </a:lnTo>
                  <a:cubicBezTo>
                    <a:pt x="465" y="751"/>
                    <a:pt x="536" y="691"/>
                    <a:pt x="584" y="608"/>
                  </a:cubicBezTo>
                  <a:cubicBezTo>
                    <a:pt x="667" y="525"/>
                    <a:pt x="691" y="382"/>
                    <a:pt x="631" y="275"/>
                  </a:cubicBezTo>
                  <a:cubicBezTo>
                    <a:pt x="465" y="1"/>
                    <a:pt x="215" y="120"/>
                    <a:pt x="95" y="286"/>
                  </a:cubicBezTo>
                  <a:cubicBezTo>
                    <a:pt x="24" y="370"/>
                    <a:pt x="0" y="465"/>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2348" name="Google Shape;2300;p52"/>
            <p:cNvSpPr/>
            <p:nvPr/>
          </p:nvSpPr>
          <p:spPr>
            <a:xfrm flipH="1">
              <a:off x="298800" y="5410440"/>
              <a:ext cx="24480" cy="21600"/>
            </a:xfrm>
            <a:custGeom>
              <a:avLst/>
              <a:gdLst/>
              <a:ahLst/>
              <a:rect l="l" t="t" r="r" b="b"/>
              <a:pathLst>
                <a:path w="334" h="298">
                  <a:moveTo>
                    <a:pt x="251" y="36"/>
                  </a:moveTo>
                  <a:cubicBezTo>
                    <a:pt x="251" y="36"/>
                    <a:pt x="239" y="24"/>
                    <a:pt x="239" y="24"/>
                  </a:cubicBezTo>
                  <a:cubicBezTo>
                    <a:pt x="191" y="0"/>
                    <a:pt x="155" y="0"/>
                    <a:pt x="120" y="24"/>
                  </a:cubicBezTo>
                  <a:cubicBezTo>
                    <a:pt x="60" y="36"/>
                    <a:pt x="13" y="72"/>
                    <a:pt x="13" y="131"/>
                  </a:cubicBezTo>
                  <a:cubicBezTo>
                    <a:pt x="1" y="274"/>
                    <a:pt x="120" y="298"/>
                    <a:pt x="203" y="262"/>
                  </a:cubicBezTo>
                  <a:cubicBezTo>
                    <a:pt x="251" y="262"/>
                    <a:pt x="286" y="227"/>
                    <a:pt x="298" y="191"/>
                  </a:cubicBezTo>
                  <a:cubicBezTo>
                    <a:pt x="334" y="131"/>
                    <a:pt x="310" y="60"/>
                    <a:pt x="251" y="36"/>
                  </a:cubicBezTo>
                  <a:close/>
                </a:path>
              </a:pathLst>
            </a:custGeom>
            <a:solidFill>
              <a:schemeClr val="dk2"/>
            </a:solidFill>
            <a:ln w="0">
              <a:noFill/>
            </a:ln>
          </p:spPr>
          <p:style>
            <a:lnRef idx="0"/>
            <a:fillRef idx="0"/>
            <a:effectRef idx="0"/>
            <a:fontRef idx="minor"/>
          </p:style>
        </p:sp>
        <p:sp>
          <p:nvSpPr>
            <p:cNvPr id="2349" name="Google Shape;2301;p52"/>
            <p:cNvSpPr/>
            <p:nvPr/>
          </p:nvSpPr>
          <p:spPr>
            <a:xfrm flipH="1">
              <a:off x="1015920" y="5688720"/>
              <a:ext cx="24480" cy="21600"/>
            </a:xfrm>
            <a:custGeom>
              <a:avLst/>
              <a:gdLst/>
              <a:ahLst/>
              <a:rect l="l" t="t" r="r" b="b"/>
              <a:pathLst>
                <a:path w="334" h="299">
                  <a:moveTo>
                    <a:pt x="262" y="36"/>
                  </a:moveTo>
                  <a:cubicBezTo>
                    <a:pt x="250" y="36"/>
                    <a:pt x="250" y="24"/>
                    <a:pt x="238" y="24"/>
                  </a:cubicBezTo>
                  <a:cubicBezTo>
                    <a:pt x="202" y="1"/>
                    <a:pt x="167" y="1"/>
                    <a:pt x="131" y="24"/>
                  </a:cubicBezTo>
                  <a:cubicBezTo>
                    <a:pt x="71" y="48"/>
                    <a:pt x="24" y="72"/>
                    <a:pt x="24" y="132"/>
                  </a:cubicBezTo>
                  <a:cubicBezTo>
                    <a:pt x="0" y="275"/>
                    <a:pt x="131" y="298"/>
                    <a:pt x="214" y="263"/>
                  </a:cubicBezTo>
                  <a:cubicBezTo>
                    <a:pt x="262" y="263"/>
                    <a:pt x="298" y="227"/>
                    <a:pt x="310" y="191"/>
                  </a:cubicBezTo>
                  <a:cubicBezTo>
                    <a:pt x="333" y="132"/>
                    <a:pt x="310" y="72"/>
                    <a:pt x="262" y="36"/>
                  </a:cubicBezTo>
                  <a:close/>
                </a:path>
              </a:pathLst>
            </a:custGeom>
            <a:solidFill>
              <a:schemeClr val="dk2"/>
            </a:solidFill>
            <a:ln w="0">
              <a:noFill/>
            </a:ln>
          </p:spPr>
          <p:style>
            <a:lnRef idx="0"/>
            <a:fillRef idx="0"/>
            <a:effectRef idx="0"/>
            <a:fontRef idx="minor"/>
          </p:style>
        </p:sp>
        <p:sp>
          <p:nvSpPr>
            <p:cNvPr id="2350" name="Google Shape;2302;p52"/>
            <p:cNvSpPr/>
            <p:nvPr/>
          </p:nvSpPr>
          <p:spPr>
            <a:xfrm flipH="1">
              <a:off x="511920" y="5616360"/>
              <a:ext cx="50760" cy="57960"/>
            </a:xfrm>
            <a:custGeom>
              <a:avLst/>
              <a:gdLst/>
              <a:ahLst/>
              <a:rect l="l" t="t" r="r" b="b"/>
              <a:pathLst>
                <a:path w="691" h="787">
                  <a:moveTo>
                    <a:pt x="310" y="762"/>
                  </a:moveTo>
                  <a:lnTo>
                    <a:pt x="369" y="762"/>
                  </a:lnTo>
                  <a:cubicBezTo>
                    <a:pt x="453" y="750"/>
                    <a:pt x="536" y="691"/>
                    <a:pt x="584" y="608"/>
                  </a:cubicBezTo>
                  <a:cubicBezTo>
                    <a:pt x="667" y="512"/>
                    <a:pt x="691" y="381"/>
                    <a:pt x="631" y="274"/>
                  </a:cubicBezTo>
                  <a:cubicBezTo>
                    <a:pt x="465" y="0"/>
                    <a:pt x="203" y="119"/>
                    <a:pt x="95" y="286"/>
                  </a:cubicBezTo>
                  <a:cubicBezTo>
                    <a:pt x="24" y="369"/>
                    <a:pt x="0" y="465"/>
                    <a:pt x="24" y="572"/>
                  </a:cubicBezTo>
                  <a:cubicBezTo>
                    <a:pt x="48" y="703"/>
                    <a:pt x="179" y="786"/>
                    <a:pt x="310" y="762"/>
                  </a:cubicBezTo>
                  <a:close/>
                </a:path>
              </a:pathLst>
            </a:custGeom>
            <a:solidFill>
              <a:schemeClr val="dk2"/>
            </a:solidFill>
            <a:ln w="0">
              <a:noFill/>
            </a:ln>
          </p:spPr>
          <p:style>
            <a:lnRef idx="0"/>
            <a:fillRef idx="0"/>
            <a:effectRef idx="0"/>
            <a:fontRef idx="minor"/>
          </p:style>
        </p:sp>
        <p:sp>
          <p:nvSpPr>
            <p:cNvPr id="2351" name="Google Shape;2303;p52"/>
            <p:cNvSpPr/>
            <p:nvPr/>
          </p:nvSpPr>
          <p:spPr>
            <a:xfrm flipH="1">
              <a:off x="246960" y="5581440"/>
              <a:ext cx="50040" cy="57600"/>
            </a:xfrm>
            <a:custGeom>
              <a:avLst/>
              <a:gdLst/>
              <a:ahLst/>
              <a:rect l="l" t="t" r="r" b="b"/>
              <a:pathLst>
                <a:path w="680" h="786">
                  <a:moveTo>
                    <a:pt x="310" y="762"/>
                  </a:moveTo>
                  <a:lnTo>
                    <a:pt x="358" y="762"/>
                  </a:lnTo>
                  <a:cubicBezTo>
                    <a:pt x="453" y="750"/>
                    <a:pt x="537" y="703"/>
                    <a:pt x="584" y="619"/>
                  </a:cubicBezTo>
                  <a:cubicBezTo>
                    <a:pt x="668" y="524"/>
                    <a:pt x="680" y="381"/>
                    <a:pt x="632" y="274"/>
                  </a:cubicBezTo>
                  <a:cubicBezTo>
                    <a:pt x="465" y="0"/>
                    <a:pt x="203" y="131"/>
                    <a:pt x="96" y="298"/>
                  </a:cubicBezTo>
                  <a:cubicBezTo>
                    <a:pt x="25" y="369"/>
                    <a:pt x="1" y="476"/>
                    <a:pt x="25" y="572"/>
                  </a:cubicBezTo>
                  <a:cubicBezTo>
                    <a:pt x="49" y="703"/>
                    <a:pt x="179" y="786"/>
                    <a:pt x="310" y="762"/>
                  </a:cubicBezTo>
                  <a:close/>
                </a:path>
              </a:pathLst>
            </a:custGeom>
            <a:solidFill>
              <a:schemeClr val="dk2"/>
            </a:solidFill>
            <a:ln w="0">
              <a:noFill/>
            </a:ln>
          </p:spPr>
          <p:style>
            <a:lnRef idx="0"/>
            <a:fillRef idx="0"/>
            <a:effectRef idx="0"/>
            <a:fontRef idx="minor"/>
          </p:style>
        </p:sp>
        <p:sp>
          <p:nvSpPr>
            <p:cNvPr id="2352" name="Google Shape;2304;p52"/>
            <p:cNvSpPr/>
            <p:nvPr/>
          </p:nvSpPr>
          <p:spPr>
            <a:xfrm flipH="1">
              <a:off x="-13320" y="5040000"/>
              <a:ext cx="50760" cy="56880"/>
            </a:xfrm>
            <a:custGeom>
              <a:avLst/>
              <a:gdLst/>
              <a:ahLst/>
              <a:rect l="l" t="t" r="r" b="b"/>
              <a:pathLst>
                <a:path w="691" h="775">
                  <a:moveTo>
                    <a:pt x="310" y="763"/>
                  </a:moveTo>
                  <a:cubicBezTo>
                    <a:pt x="334" y="751"/>
                    <a:pt x="346" y="751"/>
                    <a:pt x="369" y="763"/>
                  </a:cubicBezTo>
                  <a:cubicBezTo>
                    <a:pt x="465" y="751"/>
                    <a:pt x="536" y="691"/>
                    <a:pt x="584" y="608"/>
                  </a:cubicBezTo>
                  <a:cubicBezTo>
                    <a:pt x="667" y="513"/>
                    <a:pt x="691" y="382"/>
                    <a:pt x="631" y="263"/>
                  </a:cubicBezTo>
                  <a:cubicBezTo>
                    <a:pt x="465" y="1"/>
                    <a:pt x="215" y="120"/>
                    <a:pt x="95" y="287"/>
                  </a:cubicBezTo>
                  <a:cubicBezTo>
                    <a:pt x="24" y="358"/>
                    <a:pt x="0" y="465"/>
                    <a:pt x="24" y="560"/>
                  </a:cubicBezTo>
                  <a:cubicBezTo>
                    <a:pt x="48" y="691"/>
                    <a:pt x="179" y="775"/>
                    <a:pt x="310" y="763"/>
                  </a:cubicBezTo>
                  <a:close/>
                </a:path>
              </a:pathLst>
            </a:custGeom>
            <a:solidFill>
              <a:schemeClr val="dk2"/>
            </a:solidFill>
            <a:ln w="0">
              <a:noFill/>
            </a:ln>
          </p:spPr>
          <p:style>
            <a:lnRef idx="0"/>
            <a:fillRef idx="0"/>
            <a:effectRef idx="0"/>
            <a:fontRef idx="minor"/>
          </p:style>
        </p:sp>
        <p:sp>
          <p:nvSpPr>
            <p:cNvPr id="2353" name="Google Shape;2305;p52"/>
            <p:cNvSpPr/>
            <p:nvPr/>
          </p:nvSpPr>
          <p:spPr>
            <a:xfrm flipH="1">
              <a:off x="232920" y="5039280"/>
              <a:ext cx="50760" cy="57960"/>
            </a:xfrm>
            <a:custGeom>
              <a:avLst/>
              <a:gdLst/>
              <a:ahLst/>
              <a:rect l="l" t="t" r="r" b="b"/>
              <a:pathLst>
                <a:path w="692" h="787">
                  <a:moveTo>
                    <a:pt x="310" y="763"/>
                  </a:moveTo>
                  <a:lnTo>
                    <a:pt x="370" y="763"/>
                  </a:lnTo>
                  <a:cubicBezTo>
                    <a:pt x="465" y="751"/>
                    <a:pt x="536" y="703"/>
                    <a:pt x="584" y="620"/>
                  </a:cubicBezTo>
                  <a:cubicBezTo>
                    <a:pt x="667" y="525"/>
                    <a:pt x="691" y="394"/>
                    <a:pt x="632" y="275"/>
                  </a:cubicBezTo>
                  <a:cubicBezTo>
                    <a:pt x="465" y="1"/>
                    <a:pt x="203" y="132"/>
                    <a:pt x="96" y="299"/>
                  </a:cubicBezTo>
                  <a:cubicBezTo>
                    <a:pt x="24" y="370"/>
                    <a:pt x="0" y="477"/>
                    <a:pt x="24" y="572"/>
                  </a:cubicBezTo>
                  <a:cubicBezTo>
                    <a:pt x="48" y="703"/>
                    <a:pt x="179" y="787"/>
                    <a:pt x="310" y="763"/>
                  </a:cubicBezTo>
                  <a:close/>
                </a:path>
              </a:pathLst>
            </a:custGeom>
            <a:solidFill>
              <a:schemeClr val="dk2"/>
            </a:solidFill>
            <a:ln w="0">
              <a:noFill/>
            </a:ln>
          </p:spPr>
          <p:style>
            <a:lnRef idx="0"/>
            <a:fillRef idx="0"/>
            <a:effectRef idx="0"/>
            <a:fontRef idx="minor"/>
          </p:style>
        </p:sp>
        <p:sp>
          <p:nvSpPr>
            <p:cNvPr id="2354" name="Google Shape;2306;p52"/>
            <p:cNvSpPr/>
            <p:nvPr/>
          </p:nvSpPr>
          <p:spPr>
            <a:xfrm flipH="1">
              <a:off x="349200" y="4803480"/>
              <a:ext cx="106920" cy="116640"/>
            </a:xfrm>
            <a:custGeom>
              <a:avLst/>
              <a:gdLst/>
              <a:ahLst/>
              <a:rect l="l" t="t" r="r" b="b"/>
              <a:pathLst>
                <a:path w="1454" h="1584">
                  <a:moveTo>
                    <a:pt x="656" y="1548"/>
                  </a:moveTo>
                  <a:cubicBezTo>
                    <a:pt x="691" y="1548"/>
                    <a:pt x="727" y="1560"/>
                    <a:pt x="763" y="1560"/>
                  </a:cubicBezTo>
                  <a:cubicBezTo>
                    <a:pt x="953" y="1536"/>
                    <a:pt x="1120" y="1417"/>
                    <a:pt x="1203" y="1250"/>
                  </a:cubicBezTo>
                  <a:cubicBezTo>
                    <a:pt x="1346" y="1036"/>
                    <a:pt x="1453" y="798"/>
                    <a:pt x="1299" y="548"/>
                  </a:cubicBezTo>
                  <a:cubicBezTo>
                    <a:pt x="977" y="0"/>
                    <a:pt x="441" y="250"/>
                    <a:pt x="215" y="595"/>
                  </a:cubicBezTo>
                  <a:cubicBezTo>
                    <a:pt x="108" y="750"/>
                    <a:pt x="1" y="929"/>
                    <a:pt x="72" y="1155"/>
                  </a:cubicBezTo>
                  <a:cubicBezTo>
                    <a:pt x="132" y="1417"/>
                    <a:pt x="382" y="1584"/>
                    <a:pt x="656" y="1548"/>
                  </a:cubicBezTo>
                  <a:close/>
                </a:path>
              </a:pathLst>
            </a:custGeom>
            <a:solidFill>
              <a:schemeClr val="dk2"/>
            </a:solidFill>
            <a:ln w="0">
              <a:noFill/>
            </a:ln>
          </p:spPr>
          <p:style>
            <a:lnRef idx="0"/>
            <a:fillRef idx="0"/>
            <a:effectRef idx="0"/>
            <a:fontRef idx="minor"/>
          </p:style>
        </p:sp>
        <p:sp>
          <p:nvSpPr>
            <p:cNvPr id="2355" name="Google Shape;2307;p52"/>
            <p:cNvSpPr/>
            <p:nvPr/>
          </p:nvSpPr>
          <p:spPr>
            <a:xfrm flipH="1">
              <a:off x="8640" y="4761360"/>
              <a:ext cx="106200" cy="117720"/>
            </a:xfrm>
            <a:custGeom>
              <a:avLst/>
              <a:gdLst/>
              <a:ahLst/>
              <a:rect l="l" t="t" r="r" b="b"/>
              <a:pathLst>
                <a:path w="1442" h="1596">
                  <a:moveTo>
                    <a:pt x="643" y="1548"/>
                  </a:moveTo>
                  <a:cubicBezTo>
                    <a:pt x="679" y="1548"/>
                    <a:pt x="715" y="1548"/>
                    <a:pt x="762" y="1560"/>
                  </a:cubicBezTo>
                  <a:cubicBezTo>
                    <a:pt x="953" y="1536"/>
                    <a:pt x="1120" y="1417"/>
                    <a:pt x="1203" y="1251"/>
                  </a:cubicBezTo>
                  <a:cubicBezTo>
                    <a:pt x="1346" y="1036"/>
                    <a:pt x="1441" y="798"/>
                    <a:pt x="1298" y="560"/>
                  </a:cubicBezTo>
                  <a:cubicBezTo>
                    <a:pt x="965" y="1"/>
                    <a:pt x="441" y="251"/>
                    <a:pt x="215" y="596"/>
                  </a:cubicBezTo>
                  <a:cubicBezTo>
                    <a:pt x="108" y="751"/>
                    <a:pt x="0" y="929"/>
                    <a:pt x="60" y="1155"/>
                  </a:cubicBezTo>
                  <a:cubicBezTo>
                    <a:pt x="120" y="1417"/>
                    <a:pt x="381" y="1596"/>
                    <a:pt x="643" y="1548"/>
                  </a:cubicBezTo>
                  <a:close/>
                </a:path>
              </a:pathLst>
            </a:custGeom>
            <a:solidFill>
              <a:schemeClr val="dk2"/>
            </a:solidFill>
            <a:ln w="0">
              <a:noFill/>
            </a:ln>
          </p:spPr>
          <p:style>
            <a:lnRef idx="0"/>
            <a:fillRef idx="0"/>
            <a:effectRef idx="0"/>
            <a:fontRef idx="minor"/>
          </p:style>
        </p:sp>
        <p:sp>
          <p:nvSpPr>
            <p:cNvPr id="2356" name="Google Shape;2308;p52"/>
            <p:cNvSpPr/>
            <p:nvPr/>
          </p:nvSpPr>
          <p:spPr>
            <a:xfrm flipH="1">
              <a:off x="-36360" y="5570640"/>
              <a:ext cx="24480" cy="21600"/>
            </a:xfrm>
            <a:custGeom>
              <a:avLst/>
              <a:gdLst/>
              <a:ahLst/>
              <a:rect l="l" t="t" r="r" b="b"/>
              <a:pathLst>
                <a:path w="335" h="298">
                  <a:moveTo>
                    <a:pt x="263" y="36"/>
                  </a:moveTo>
                  <a:cubicBezTo>
                    <a:pt x="251" y="24"/>
                    <a:pt x="251" y="24"/>
                    <a:pt x="239" y="24"/>
                  </a:cubicBezTo>
                  <a:cubicBezTo>
                    <a:pt x="203" y="0"/>
                    <a:pt x="156" y="0"/>
                    <a:pt x="120" y="24"/>
                  </a:cubicBezTo>
                  <a:cubicBezTo>
                    <a:pt x="72" y="36"/>
                    <a:pt x="25" y="60"/>
                    <a:pt x="13" y="131"/>
                  </a:cubicBezTo>
                  <a:cubicBezTo>
                    <a:pt x="1" y="262"/>
                    <a:pt x="132" y="298"/>
                    <a:pt x="215" y="262"/>
                  </a:cubicBezTo>
                  <a:cubicBezTo>
                    <a:pt x="251" y="250"/>
                    <a:pt x="287" y="226"/>
                    <a:pt x="310" y="179"/>
                  </a:cubicBezTo>
                  <a:cubicBezTo>
                    <a:pt x="334" y="131"/>
                    <a:pt x="310" y="60"/>
                    <a:pt x="263" y="36"/>
                  </a:cubicBezTo>
                  <a:close/>
                </a:path>
              </a:pathLst>
            </a:custGeom>
            <a:solidFill>
              <a:schemeClr val="dk2"/>
            </a:solidFill>
            <a:ln w="0">
              <a:noFill/>
            </a:ln>
          </p:spPr>
          <p:style>
            <a:lnRef idx="0"/>
            <a:fillRef idx="0"/>
            <a:effectRef idx="0"/>
            <a:fontRef idx="minor"/>
          </p:style>
        </p:sp>
        <p:sp>
          <p:nvSpPr>
            <p:cNvPr id="2357" name="Google Shape;2309;p52"/>
            <p:cNvSpPr/>
            <p:nvPr/>
          </p:nvSpPr>
          <p:spPr>
            <a:xfrm flipH="1">
              <a:off x="60480" y="5713200"/>
              <a:ext cx="24480" cy="21600"/>
            </a:xfrm>
            <a:custGeom>
              <a:avLst/>
              <a:gdLst/>
              <a:ahLst/>
              <a:rect l="l" t="t" r="r" b="b"/>
              <a:pathLst>
                <a:path w="334" h="298">
                  <a:moveTo>
                    <a:pt x="250" y="36"/>
                  </a:moveTo>
                  <a:cubicBezTo>
                    <a:pt x="250" y="36"/>
                    <a:pt x="238" y="36"/>
                    <a:pt x="238" y="24"/>
                  </a:cubicBezTo>
                  <a:cubicBezTo>
                    <a:pt x="203" y="0"/>
                    <a:pt x="155" y="0"/>
                    <a:pt x="119" y="24"/>
                  </a:cubicBezTo>
                  <a:cubicBezTo>
                    <a:pt x="72" y="48"/>
                    <a:pt x="12" y="71"/>
                    <a:pt x="12" y="131"/>
                  </a:cubicBezTo>
                  <a:cubicBezTo>
                    <a:pt x="0" y="274"/>
                    <a:pt x="119" y="298"/>
                    <a:pt x="203" y="262"/>
                  </a:cubicBezTo>
                  <a:cubicBezTo>
                    <a:pt x="250" y="262"/>
                    <a:pt x="286" y="226"/>
                    <a:pt x="310" y="191"/>
                  </a:cubicBezTo>
                  <a:cubicBezTo>
                    <a:pt x="334" y="131"/>
                    <a:pt x="310" y="71"/>
                    <a:pt x="250" y="36"/>
                  </a:cubicBezTo>
                  <a:close/>
                </a:path>
              </a:pathLst>
            </a:custGeom>
            <a:solidFill>
              <a:schemeClr val="dk2"/>
            </a:solidFill>
            <a:ln w="0">
              <a:noFill/>
            </a:ln>
          </p:spPr>
          <p:style>
            <a:lnRef idx="0"/>
            <a:fillRef idx="0"/>
            <a:effectRef idx="0"/>
            <a:fontRef idx="minor"/>
          </p:style>
        </p:sp>
        <p:sp>
          <p:nvSpPr>
            <p:cNvPr id="2358" name="Google Shape;2310;p52"/>
            <p:cNvSpPr/>
            <p:nvPr/>
          </p:nvSpPr>
          <p:spPr>
            <a:xfrm flipH="1">
              <a:off x="-130680" y="5112360"/>
              <a:ext cx="24480" cy="21600"/>
            </a:xfrm>
            <a:custGeom>
              <a:avLst/>
              <a:gdLst/>
              <a:ahLst/>
              <a:rect l="l" t="t" r="r" b="b"/>
              <a:pathLst>
                <a:path w="335" h="298">
                  <a:moveTo>
                    <a:pt x="251" y="36"/>
                  </a:moveTo>
                  <a:cubicBezTo>
                    <a:pt x="251" y="36"/>
                    <a:pt x="251" y="24"/>
                    <a:pt x="239" y="24"/>
                  </a:cubicBezTo>
                  <a:cubicBezTo>
                    <a:pt x="203" y="0"/>
                    <a:pt x="156" y="0"/>
                    <a:pt x="120" y="24"/>
                  </a:cubicBezTo>
                  <a:cubicBezTo>
                    <a:pt x="72" y="36"/>
                    <a:pt x="25" y="60"/>
                    <a:pt x="13" y="131"/>
                  </a:cubicBezTo>
                  <a:cubicBezTo>
                    <a:pt x="1" y="262"/>
                    <a:pt x="120" y="298"/>
                    <a:pt x="215" y="262"/>
                  </a:cubicBezTo>
                  <a:cubicBezTo>
                    <a:pt x="251" y="250"/>
                    <a:pt x="287" y="226"/>
                    <a:pt x="310" y="179"/>
                  </a:cubicBezTo>
                  <a:cubicBezTo>
                    <a:pt x="334" y="131"/>
                    <a:pt x="310" y="60"/>
                    <a:pt x="251" y="36"/>
                  </a:cubicBezTo>
                  <a:close/>
                </a:path>
              </a:pathLst>
            </a:custGeom>
            <a:solidFill>
              <a:schemeClr val="dk2"/>
            </a:solidFill>
            <a:ln w="0">
              <a:noFill/>
            </a:ln>
          </p:spPr>
          <p:style>
            <a:lnRef idx="0"/>
            <a:fillRef idx="0"/>
            <a:effectRef idx="0"/>
            <a:fontRef idx="minor"/>
          </p:style>
        </p:sp>
        <p:sp>
          <p:nvSpPr>
            <p:cNvPr id="2359" name="Google Shape;2311;p52"/>
            <p:cNvSpPr/>
            <p:nvPr/>
          </p:nvSpPr>
          <p:spPr>
            <a:xfrm flipH="1">
              <a:off x="64800" y="4962600"/>
              <a:ext cx="24480" cy="20880"/>
            </a:xfrm>
            <a:custGeom>
              <a:avLst/>
              <a:gdLst/>
              <a:ahLst/>
              <a:rect l="l" t="t" r="r" b="b"/>
              <a:pathLst>
                <a:path w="335" h="286">
                  <a:moveTo>
                    <a:pt x="251" y="36"/>
                  </a:moveTo>
                  <a:cubicBezTo>
                    <a:pt x="239" y="24"/>
                    <a:pt x="239" y="24"/>
                    <a:pt x="239" y="12"/>
                  </a:cubicBezTo>
                  <a:cubicBezTo>
                    <a:pt x="191" y="0"/>
                    <a:pt x="155" y="0"/>
                    <a:pt x="120" y="12"/>
                  </a:cubicBezTo>
                  <a:cubicBezTo>
                    <a:pt x="60" y="36"/>
                    <a:pt x="13" y="60"/>
                    <a:pt x="13" y="131"/>
                  </a:cubicBezTo>
                  <a:cubicBezTo>
                    <a:pt x="1" y="262"/>
                    <a:pt x="120" y="286"/>
                    <a:pt x="203" y="262"/>
                  </a:cubicBezTo>
                  <a:cubicBezTo>
                    <a:pt x="251" y="250"/>
                    <a:pt x="286" y="214"/>
                    <a:pt x="298" y="179"/>
                  </a:cubicBezTo>
                  <a:cubicBezTo>
                    <a:pt x="334" y="119"/>
                    <a:pt x="310" y="60"/>
                    <a:pt x="251" y="36"/>
                  </a:cubicBezTo>
                  <a:close/>
                </a:path>
              </a:pathLst>
            </a:custGeom>
            <a:solidFill>
              <a:schemeClr val="dk2"/>
            </a:solidFill>
            <a:ln w="0">
              <a:noFill/>
            </a:ln>
          </p:spPr>
          <p:style>
            <a:lnRef idx="0"/>
            <a:fillRef idx="0"/>
            <a:effectRef idx="0"/>
            <a:fontRef idx="minor"/>
          </p:style>
        </p:sp>
        <p:sp>
          <p:nvSpPr>
            <p:cNvPr id="2360" name="Google Shape;2312;p52"/>
            <p:cNvSpPr/>
            <p:nvPr/>
          </p:nvSpPr>
          <p:spPr>
            <a:xfrm flipH="1">
              <a:off x="3240" y="5275080"/>
              <a:ext cx="24480" cy="21600"/>
            </a:xfrm>
            <a:custGeom>
              <a:avLst/>
              <a:gdLst/>
              <a:ahLst/>
              <a:rect l="l" t="t" r="r" b="b"/>
              <a:pathLst>
                <a:path w="334" h="299">
                  <a:moveTo>
                    <a:pt x="262" y="48"/>
                  </a:moveTo>
                  <a:cubicBezTo>
                    <a:pt x="250" y="36"/>
                    <a:pt x="238" y="36"/>
                    <a:pt x="238" y="25"/>
                  </a:cubicBezTo>
                  <a:cubicBezTo>
                    <a:pt x="203" y="1"/>
                    <a:pt x="155" y="1"/>
                    <a:pt x="119" y="25"/>
                  </a:cubicBezTo>
                  <a:cubicBezTo>
                    <a:pt x="72" y="48"/>
                    <a:pt x="24" y="72"/>
                    <a:pt x="12" y="132"/>
                  </a:cubicBezTo>
                  <a:cubicBezTo>
                    <a:pt x="0" y="275"/>
                    <a:pt x="119" y="298"/>
                    <a:pt x="214" y="275"/>
                  </a:cubicBezTo>
                  <a:cubicBezTo>
                    <a:pt x="250" y="263"/>
                    <a:pt x="286" y="227"/>
                    <a:pt x="310" y="191"/>
                  </a:cubicBezTo>
                  <a:cubicBezTo>
                    <a:pt x="333" y="132"/>
                    <a:pt x="310" y="72"/>
                    <a:pt x="262" y="48"/>
                  </a:cubicBezTo>
                  <a:close/>
                </a:path>
              </a:pathLst>
            </a:custGeom>
            <a:solidFill>
              <a:schemeClr val="dk2"/>
            </a:solidFill>
            <a:ln w="0">
              <a:noFill/>
            </a:ln>
          </p:spPr>
          <p:style>
            <a:lnRef idx="0"/>
            <a:fillRef idx="0"/>
            <a:effectRef idx="0"/>
            <a:fontRef idx="minor"/>
          </p:style>
        </p:sp>
        <p:sp>
          <p:nvSpPr>
            <p:cNvPr id="2361" name="Google Shape;2313;p52"/>
            <p:cNvSpPr/>
            <p:nvPr/>
          </p:nvSpPr>
          <p:spPr>
            <a:xfrm flipH="1">
              <a:off x="197640" y="4277160"/>
              <a:ext cx="48240" cy="53280"/>
            </a:xfrm>
            <a:custGeom>
              <a:avLst/>
              <a:gdLst/>
              <a:ahLst/>
              <a:rect l="l" t="t" r="r" b="b"/>
              <a:pathLst>
                <a:path w="656" h="727">
                  <a:moveTo>
                    <a:pt x="72" y="167"/>
                  </a:moveTo>
                  <a:cubicBezTo>
                    <a:pt x="60" y="191"/>
                    <a:pt x="48" y="203"/>
                    <a:pt x="36" y="214"/>
                  </a:cubicBezTo>
                  <a:cubicBezTo>
                    <a:pt x="0" y="298"/>
                    <a:pt x="0" y="393"/>
                    <a:pt x="36" y="476"/>
                  </a:cubicBezTo>
                  <a:cubicBezTo>
                    <a:pt x="84" y="595"/>
                    <a:pt x="155" y="703"/>
                    <a:pt x="298" y="714"/>
                  </a:cubicBezTo>
                  <a:cubicBezTo>
                    <a:pt x="608" y="726"/>
                    <a:pt x="655" y="441"/>
                    <a:pt x="584" y="262"/>
                  </a:cubicBezTo>
                  <a:cubicBezTo>
                    <a:pt x="560" y="167"/>
                    <a:pt x="489" y="83"/>
                    <a:pt x="393" y="48"/>
                  </a:cubicBezTo>
                  <a:cubicBezTo>
                    <a:pt x="274" y="0"/>
                    <a:pt x="131" y="48"/>
                    <a:pt x="72" y="167"/>
                  </a:cubicBezTo>
                  <a:close/>
                </a:path>
              </a:pathLst>
            </a:custGeom>
            <a:solidFill>
              <a:schemeClr val="dk2"/>
            </a:solidFill>
            <a:ln w="0">
              <a:noFill/>
            </a:ln>
          </p:spPr>
          <p:style>
            <a:lnRef idx="0"/>
            <a:fillRef idx="0"/>
            <a:effectRef idx="0"/>
            <a:fontRef idx="minor"/>
          </p:style>
        </p:sp>
        <p:sp>
          <p:nvSpPr>
            <p:cNvPr id="2362" name="Google Shape;2314;p52"/>
            <p:cNvSpPr/>
            <p:nvPr/>
          </p:nvSpPr>
          <p:spPr>
            <a:xfrm flipH="1">
              <a:off x="499320" y="4388040"/>
              <a:ext cx="20880" cy="25920"/>
            </a:xfrm>
            <a:custGeom>
              <a:avLst/>
              <a:gdLst/>
              <a:ahLst/>
              <a:rect l="l" t="t" r="r" b="b"/>
              <a:pathLst>
                <a:path w="287" h="358">
                  <a:moveTo>
                    <a:pt x="167" y="334"/>
                  </a:moveTo>
                  <a:lnTo>
                    <a:pt x="191" y="334"/>
                  </a:lnTo>
                  <a:cubicBezTo>
                    <a:pt x="227" y="310"/>
                    <a:pt x="251" y="274"/>
                    <a:pt x="263" y="238"/>
                  </a:cubicBezTo>
                  <a:cubicBezTo>
                    <a:pt x="286" y="191"/>
                    <a:pt x="274" y="131"/>
                    <a:pt x="239" y="96"/>
                  </a:cubicBezTo>
                  <a:cubicBezTo>
                    <a:pt x="132" y="0"/>
                    <a:pt x="36" y="96"/>
                    <a:pt x="13" y="179"/>
                  </a:cubicBezTo>
                  <a:cubicBezTo>
                    <a:pt x="1" y="215"/>
                    <a:pt x="1" y="262"/>
                    <a:pt x="24" y="298"/>
                  </a:cubicBezTo>
                  <a:cubicBezTo>
                    <a:pt x="48" y="346"/>
                    <a:pt x="120" y="357"/>
                    <a:pt x="167" y="334"/>
                  </a:cubicBezTo>
                  <a:close/>
                </a:path>
              </a:pathLst>
            </a:custGeom>
            <a:solidFill>
              <a:schemeClr val="dk2"/>
            </a:solidFill>
            <a:ln w="0">
              <a:noFill/>
            </a:ln>
          </p:spPr>
          <p:style>
            <a:lnRef idx="0"/>
            <a:fillRef idx="0"/>
            <a:effectRef idx="0"/>
            <a:fontRef idx="minor"/>
          </p:style>
        </p:sp>
        <p:sp>
          <p:nvSpPr>
            <p:cNvPr id="2363" name="Google Shape;2315;p52"/>
            <p:cNvSpPr/>
            <p:nvPr/>
          </p:nvSpPr>
          <p:spPr>
            <a:xfrm flipH="1">
              <a:off x="869040" y="4332600"/>
              <a:ext cx="20880" cy="25920"/>
            </a:xfrm>
            <a:custGeom>
              <a:avLst/>
              <a:gdLst/>
              <a:ahLst/>
              <a:rect l="l" t="t" r="r" b="b"/>
              <a:pathLst>
                <a:path w="287" h="358">
                  <a:moveTo>
                    <a:pt x="180" y="334"/>
                  </a:moveTo>
                  <a:lnTo>
                    <a:pt x="203" y="334"/>
                  </a:lnTo>
                  <a:cubicBezTo>
                    <a:pt x="239" y="310"/>
                    <a:pt x="263" y="274"/>
                    <a:pt x="275" y="238"/>
                  </a:cubicBezTo>
                  <a:cubicBezTo>
                    <a:pt x="287" y="191"/>
                    <a:pt x="275" y="131"/>
                    <a:pt x="239" y="95"/>
                  </a:cubicBezTo>
                  <a:cubicBezTo>
                    <a:pt x="132" y="0"/>
                    <a:pt x="49" y="95"/>
                    <a:pt x="25" y="179"/>
                  </a:cubicBezTo>
                  <a:cubicBezTo>
                    <a:pt x="1" y="215"/>
                    <a:pt x="1" y="262"/>
                    <a:pt x="25" y="298"/>
                  </a:cubicBezTo>
                  <a:cubicBezTo>
                    <a:pt x="61" y="345"/>
                    <a:pt x="132" y="357"/>
                    <a:pt x="180" y="334"/>
                  </a:cubicBezTo>
                  <a:close/>
                </a:path>
              </a:pathLst>
            </a:custGeom>
            <a:solidFill>
              <a:schemeClr val="dk2"/>
            </a:solidFill>
            <a:ln w="0">
              <a:noFill/>
            </a:ln>
          </p:spPr>
          <p:style>
            <a:lnRef idx="0"/>
            <a:fillRef idx="0"/>
            <a:effectRef idx="0"/>
            <a:fontRef idx="minor"/>
          </p:style>
        </p:sp>
        <p:sp>
          <p:nvSpPr>
            <p:cNvPr id="2364" name="Google Shape;2316;p52"/>
            <p:cNvSpPr/>
            <p:nvPr/>
          </p:nvSpPr>
          <p:spPr>
            <a:xfrm flipH="1">
              <a:off x="703440" y="4356360"/>
              <a:ext cx="48240" cy="54360"/>
            </a:xfrm>
            <a:custGeom>
              <a:avLst/>
              <a:gdLst/>
              <a:ahLst/>
              <a:rect l="l" t="t" r="r" b="b"/>
              <a:pathLst>
                <a:path w="656" h="739">
                  <a:moveTo>
                    <a:pt x="72" y="179"/>
                  </a:moveTo>
                  <a:cubicBezTo>
                    <a:pt x="72" y="191"/>
                    <a:pt x="48" y="203"/>
                    <a:pt x="36" y="215"/>
                  </a:cubicBezTo>
                  <a:cubicBezTo>
                    <a:pt x="0" y="298"/>
                    <a:pt x="0" y="405"/>
                    <a:pt x="36" y="489"/>
                  </a:cubicBezTo>
                  <a:cubicBezTo>
                    <a:pt x="84" y="596"/>
                    <a:pt x="155" y="703"/>
                    <a:pt x="298" y="715"/>
                  </a:cubicBezTo>
                  <a:cubicBezTo>
                    <a:pt x="607" y="739"/>
                    <a:pt x="655" y="453"/>
                    <a:pt x="584" y="275"/>
                  </a:cubicBezTo>
                  <a:cubicBezTo>
                    <a:pt x="560" y="167"/>
                    <a:pt x="488" y="96"/>
                    <a:pt x="393" y="48"/>
                  </a:cubicBezTo>
                  <a:cubicBezTo>
                    <a:pt x="274" y="1"/>
                    <a:pt x="131" y="60"/>
                    <a:pt x="72" y="179"/>
                  </a:cubicBezTo>
                  <a:close/>
                </a:path>
              </a:pathLst>
            </a:custGeom>
            <a:solidFill>
              <a:schemeClr val="dk2"/>
            </a:solidFill>
            <a:ln w="0">
              <a:noFill/>
            </a:ln>
          </p:spPr>
          <p:style>
            <a:lnRef idx="0"/>
            <a:fillRef idx="0"/>
            <a:effectRef idx="0"/>
            <a:fontRef idx="minor"/>
          </p:style>
        </p:sp>
        <p:sp>
          <p:nvSpPr>
            <p:cNvPr id="2365" name="Google Shape;2317;p52"/>
            <p:cNvSpPr/>
            <p:nvPr/>
          </p:nvSpPr>
          <p:spPr>
            <a:xfrm flipH="1">
              <a:off x="277560" y="4073040"/>
              <a:ext cx="48240" cy="53280"/>
            </a:xfrm>
            <a:custGeom>
              <a:avLst/>
              <a:gdLst/>
              <a:ahLst/>
              <a:rect l="l" t="t" r="r" b="b"/>
              <a:pathLst>
                <a:path w="656" h="728">
                  <a:moveTo>
                    <a:pt x="72" y="179"/>
                  </a:moveTo>
                  <a:cubicBezTo>
                    <a:pt x="60" y="191"/>
                    <a:pt x="49" y="203"/>
                    <a:pt x="37" y="215"/>
                  </a:cubicBezTo>
                  <a:cubicBezTo>
                    <a:pt x="1" y="299"/>
                    <a:pt x="1" y="394"/>
                    <a:pt x="37" y="477"/>
                  </a:cubicBezTo>
                  <a:cubicBezTo>
                    <a:pt x="84" y="596"/>
                    <a:pt x="156" y="703"/>
                    <a:pt x="299" y="715"/>
                  </a:cubicBezTo>
                  <a:cubicBezTo>
                    <a:pt x="608" y="727"/>
                    <a:pt x="656" y="453"/>
                    <a:pt x="584" y="263"/>
                  </a:cubicBezTo>
                  <a:cubicBezTo>
                    <a:pt x="560" y="168"/>
                    <a:pt x="489" y="84"/>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2366" name="Google Shape;2318;p52"/>
            <p:cNvSpPr/>
            <p:nvPr/>
          </p:nvSpPr>
          <p:spPr>
            <a:xfrm flipH="1">
              <a:off x="535680" y="4073040"/>
              <a:ext cx="20880" cy="26280"/>
            </a:xfrm>
            <a:custGeom>
              <a:avLst/>
              <a:gdLst/>
              <a:ahLst/>
              <a:rect l="l" t="t" r="r" b="b"/>
              <a:pathLst>
                <a:path w="287" h="359">
                  <a:moveTo>
                    <a:pt x="179" y="334"/>
                  </a:moveTo>
                  <a:lnTo>
                    <a:pt x="191" y="334"/>
                  </a:lnTo>
                  <a:cubicBezTo>
                    <a:pt x="239" y="310"/>
                    <a:pt x="262" y="275"/>
                    <a:pt x="262" y="239"/>
                  </a:cubicBezTo>
                  <a:cubicBezTo>
                    <a:pt x="286" y="191"/>
                    <a:pt x="274" y="132"/>
                    <a:pt x="239" y="84"/>
                  </a:cubicBezTo>
                  <a:cubicBezTo>
                    <a:pt x="131" y="1"/>
                    <a:pt x="36" y="84"/>
                    <a:pt x="12" y="168"/>
                  </a:cubicBezTo>
                  <a:cubicBezTo>
                    <a:pt x="0" y="215"/>
                    <a:pt x="0" y="263"/>
                    <a:pt x="24" y="299"/>
                  </a:cubicBezTo>
                  <a:cubicBezTo>
                    <a:pt x="60" y="346"/>
                    <a:pt x="120" y="358"/>
                    <a:pt x="179" y="334"/>
                  </a:cubicBezTo>
                  <a:close/>
                </a:path>
              </a:pathLst>
            </a:custGeom>
            <a:solidFill>
              <a:schemeClr val="dk2"/>
            </a:solidFill>
            <a:ln w="0">
              <a:noFill/>
            </a:ln>
          </p:spPr>
          <p:style>
            <a:lnRef idx="0"/>
            <a:fillRef idx="0"/>
            <a:effectRef idx="0"/>
            <a:fontRef idx="minor"/>
          </p:style>
        </p:sp>
        <p:sp>
          <p:nvSpPr>
            <p:cNvPr id="2367" name="Google Shape;2319;p52"/>
            <p:cNvSpPr/>
            <p:nvPr/>
          </p:nvSpPr>
          <p:spPr>
            <a:xfrm flipH="1">
              <a:off x="752040" y="3990240"/>
              <a:ext cx="20880" cy="27000"/>
            </a:xfrm>
            <a:custGeom>
              <a:avLst/>
              <a:gdLst/>
              <a:ahLst/>
              <a:rect l="l" t="t" r="r" b="b"/>
              <a:pathLst>
                <a:path w="287" h="370">
                  <a:moveTo>
                    <a:pt x="167" y="334"/>
                  </a:moveTo>
                  <a:lnTo>
                    <a:pt x="191" y="334"/>
                  </a:lnTo>
                  <a:cubicBezTo>
                    <a:pt x="227" y="322"/>
                    <a:pt x="262" y="286"/>
                    <a:pt x="262" y="239"/>
                  </a:cubicBezTo>
                  <a:cubicBezTo>
                    <a:pt x="286" y="191"/>
                    <a:pt x="274" y="132"/>
                    <a:pt x="239" y="96"/>
                  </a:cubicBezTo>
                  <a:cubicBezTo>
                    <a:pt x="131" y="1"/>
                    <a:pt x="36" y="96"/>
                    <a:pt x="12" y="179"/>
                  </a:cubicBezTo>
                  <a:cubicBezTo>
                    <a:pt x="1" y="215"/>
                    <a:pt x="1" y="263"/>
                    <a:pt x="24" y="298"/>
                  </a:cubicBezTo>
                  <a:cubicBezTo>
                    <a:pt x="60" y="346"/>
                    <a:pt x="120" y="370"/>
                    <a:pt x="167" y="334"/>
                  </a:cubicBezTo>
                  <a:close/>
                </a:path>
              </a:pathLst>
            </a:custGeom>
            <a:solidFill>
              <a:schemeClr val="dk2"/>
            </a:solidFill>
            <a:ln w="0">
              <a:noFill/>
            </a:ln>
          </p:spPr>
          <p:style>
            <a:lnRef idx="0"/>
            <a:fillRef idx="0"/>
            <a:effectRef idx="0"/>
            <a:fontRef idx="minor"/>
          </p:style>
        </p:sp>
        <p:sp>
          <p:nvSpPr>
            <p:cNvPr id="2368" name="Google Shape;2320;p52"/>
            <p:cNvSpPr/>
            <p:nvPr/>
          </p:nvSpPr>
          <p:spPr>
            <a:xfrm flipH="1">
              <a:off x="507240" y="3882240"/>
              <a:ext cx="21600" cy="25920"/>
            </a:xfrm>
            <a:custGeom>
              <a:avLst/>
              <a:gdLst/>
              <a:ahLst/>
              <a:rect l="l" t="t" r="r" b="b"/>
              <a:pathLst>
                <a:path w="299" h="358">
                  <a:moveTo>
                    <a:pt x="179" y="334"/>
                  </a:moveTo>
                  <a:lnTo>
                    <a:pt x="203" y="334"/>
                  </a:lnTo>
                  <a:cubicBezTo>
                    <a:pt x="239" y="310"/>
                    <a:pt x="274" y="274"/>
                    <a:pt x="274" y="238"/>
                  </a:cubicBezTo>
                  <a:cubicBezTo>
                    <a:pt x="298" y="191"/>
                    <a:pt x="286" y="131"/>
                    <a:pt x="251" y="84"/>
                  </a:cubicBezTo>
                  <a:cubicBezTo>
                    <a:pt x="143" y="0"/>
                    <a:pt x="48" y="84"/>
                    <a:pt x="24" y="167"/>
                  </a:cubicBezTo>
                  <a:cubicBezTo>
                    <a:pt x="1" y="215"/>
                    <a:pt x="12" y="262"/>
                    <a:pt x="36" y="298"/>
                  </a:cubicBezTo>
                  <a:cubicBezTo>
                    <a:pt x="72" y="345"/>
                    <a:pt x="132" y="357"/>
                    <a:pt x="179" y="334"/>
                  </a:cubicBezTo>
                  <a:close/>
                </a:path>
              </a:pathLst>
            </a:custGeom>
            <a:solidFill>
              <a:schemeClr val="dk2"/>
            </a:solidFill>
            <a:ln w="0">
              <a:noFill/>
            </a:ln>
          </p:spPr>
          <p:style>
            <a:lnRef idx="0"/>
            <a:fillRef idx="0"/>
            <a:effectRef idx="0"/>
            <a:fontRef idx="minor"/>
          </p:style>
        </p:sp>
        <p:sp>
          <p:nvSpPr>
            <p:cNvPr id="2369" name="Google Shape;2321;p52"/>
            <p:cNvSpPr/>
            <p:nvPr/>
          </p:nvSpPr>
          <p:spPr>
            <a:xfrm flipH="1">
              <a:off x="1174320" y="4417200"/>
              <a:ext cx="20880" cy="27000"/>
            </a:xfrm>
            <a:custGeom>
              <a:avLst/>
              <a:gdLst/>
              <a:ahLst/>
              <a:rect l="l" t="t" r="r" b="b"/>
              <a:pathLst>
                <a:path w="287" h="370">
                  <a:moveTo>
                    <a:pt x="167" y="345"/>
                  </a:moveTo>
                  <a:cubicBezTo>
                    <a:pt x="179" y="334"/>
                    <a:pt x="191" y="334"/>
                    <a:pt x="191" y="345"/>
                  </a:cubicBezTo>
                  <a:cubicBezTo>
                    <a:pt x="239" y="322"/>
                    <a:pt x="262" y="286"/>
                    <a:pt x="262" y="250"/>
                  </a:cubicBezTo>
                  <a:cubicBezTo>
                    <a:pt x="286" y="191"/>
                    <a:pt x="274" y="131"/>
                    <a:pt x="239" y="95"/>
                  </a:cubicBezTo>
                  <a:cubicBezTo>
                    <a:pt x="131" y="0"/>
                    <a:pt x="36" y="95"/>
                    <a:pt x="12" y="179"/>
                  </a:cubicBezTo>
                  <a:cubicBezTo>
                    <a:pt x="1" y="215"/>
                    <a:pt x="1" y="262"/>
                    <a:pt x="24" y="310"/>
                  </a:cubicBezTo>
                  <a:cubicBezTo>
                    <a:pt x="60" y="357"/>
                    <a:pt x="120" y="369"/>
                    <a:pt x="167" y="345"/>
                  </a:cubicBezTo>
                  <a:close/>
                </a:path>
              </a:pathLst>
            </a:custGeom>
            <a:solidFill>
              <a:schemeClr val="dk2"/>
            </a:solidFill>
            <a:ln w="0">
              <a:noFill/>
            </a:ln>
          </p:spPr>
          <p:style>
            <a:lnRef idx="0"/>
            <a:fillRef idx="0"/>
            <a:effectRef idx="0"/>
            <a:fontRef idx="minor"/>
          </p:style>
        </p:sp>
        <p:sp>
          <p:nvSpPr>
            <p:cNvPr id="2370" name="Google Shape;2322;p52"/>
            <p:cNvSpPr/>
            <p:nvPr/>
          </p:nvSpPr>
          <p:spPr>
            <a:xfrm flipH="1">
              <a:off x="700920" y="4195440"/>
              <a:ext cx="48240" cy="54360"/>
            </a:xfrm>
            <a:custGeom>
              <a:avLst/>
              <a:gdLst/>
              <a:ahLst/>
              <a:rect l="l" t="t" r="r" b="b"/>
              <a:pathLst>
                <a:path w="656" h="740">
                  <a:moveTo>
                    <a:pt x="72" y="179"/>
                  </a:moveTo>
                  <a:cubicBezTo>
                    <a:pt x="61" y="191"/>
                    <a:pt x="49" y="203"/>
                    <a:pt x="37" y="215"/>
                  </a:cubicBezTo>
                  <a:cubicBezTo>
                    <a:pt x="1" y="298"/>
                    <a:pt x="1" y="406"/>
                    <a:pt x="37" y="489"/>
                  </a:cubicBezTo>
                  <a:cubicBezTo>
                    <a:pt x="84" y="596"/>
                    <a:pt x="156" y="703"/>
                    <a:pt x="299" y="715"/>
                  </a:cubicBezTo>
                  <a:cubicBezTo>
                    <a:pt x="608" y="739"/>
                    <a:pt x="656" y="453"/>
                    <a:pt x="584" y="275"/>
                  </a:cubicBezTo>
                  <a:cubicBezTo>
                    <a:pt x="561" y="168"/>
                    <a:pt x="489" y="96"/>
                    <a:pt x="394" y="48"/>
                  </a:cubicBezTo>
                  <a:cubicBezTo>
                    <a:pt x="275" y="1"/>
                    <a:pt x="132" y="60"/>
                    <a:pt x="72" y="179"/>
                  </a:cubicBezTo>
                  <a:close/>
                </a:path>
              </a:pathLst>
            </a:custGeom>
            <a:solidFill>
              <a:schemeClr val="dk2"/>
            </a:solidFill>
            <a:ln w="0">
              <a:noFill/>
            </a:ln>
          </p:spPr>
          <p:style>
            <a:lnRef idx="0"/>
            <a:fillRef idx="0"/>
            <a:effectRef idx="0"/>
            <a:fontRef idx="minor"/>
          </p:style>
        </p:sp>
        <p:sp>
          <p:nvSpPr>
            <p:cNvPr id="2371" name="Google Shape;2323;p52"/>
            <p:cNvSpPr/>
            <p:nvPr/>
          </p:nvSpPr>
          <p:spPr>
            <a:xfrm flipH="1">
              <a:off x="1017000" y="4235760"/>
              <a:ext cx="20880" cy="27000"/>
            </a:xfrm>
            <a:custGeom>
              <a:avLst/>
              <a:gdLst/>
              <a:ahLst/>
              <a:rect l="l" t="t" r="r" b="b"/>
              <a:pathLst>
                <a:path w="287" h="370">
                  <a:moveTo>
                    <a:pt x="179" y="334"/>
                  </a:moveTo>
                  <a:cubicBezTo>
                    <a:pt x="179" y="334"/>
                    <a:pt x="191" y="334"/>
                    <a:pt x="203" y="334"/>
                  </a:cubicBezTo>
                  <a:cubicBezTo>
                    <a:pt x="239" y="322"/>
                    <a:pt x="263" y="286"/>
                    <a:pt x="275" y="239"/>
                  </a:cubicBezTo>
                  <a:cubicBezTo>
                    <a:pt x="286" y="191"/>
                    <a:pt x="275" y="131"/>
                    <a:pt x="239" y="96"/>
                  </a:cubicBezTo>
                  <a:cubicBezTo>
                    <a:pt x="132" y="1"/>
                    <a:pt x="48" y="96"/>
                    <a:pt x="25" y="179"/>
                  </a:cubicBezTo>
                  <a:cubicBezTo>
                    <a:pt x="1" y="215"/>
                    <a:pt x="1" y="262"/>
                    <a:pt x="25" y="298"/>
                  </a:cubicBezTo>
                  <a:cubicBezTo>
                    <a:pt x="60" y="346"/>
                    <a:pt x="132" y="370"/>
                    <a:pt x="179" y="334"/>
                  </a:cubicBezTo>
                  <a:close/>
                </a:path>
              </a:pathLst>
            </a:custGeom>
            <a:solidFill>
              <a:schemeClr val="dk2"/>
            </a:solidFill>
            <a:ln w="0">
              <a:noFill/>
            </a:ln>
          </p:spPr>
          <p:style>
            <a:lnRef idx="0"/>
            <a:fillRef idx="0"/>
            <a:effectRef idx="0"/>
            <a:fontRef idx="minor"/>
          </p:style>
        </p:sp>
        <p:sp>
          <p:nvSpPr>
            <p:cNvPr id="2372" name="Google Shape;2324;p52"/>
            <p:cNvSpPr/>
            <p:nvPr/>
          </p:nvSpPr>
          <p:spPr>
            <a:xfrm flipH="1">
              <a:off x="1651320" y="4766400"/>
              <a:ext cx="20880" cy="26280"/>
            </a:xfrm>
            <a:custGeom>
              <a:avLst/>
              <a:gdLst/>
              <a:ahLst/>
              <a:rect l="l" t="t" r="r" b="b"/>
              <a:pathLst>
                <a:path w="287" h="359">
                  <a:moveTo>
                    <a:pt x="167" y="334"/>
                  </a:moveTo>
                  <a:lnTo>
                    <a:pt x="191" y="334"/>
                  </a:lnTo>
                  <a:cubicBezTo>
                    <a:pt x="227" y="311"/>
                    <a:pt x="262" y="275"/>
                    <a:pt x="262" y="239"/>
                  </a:cubicBezTo>
                  <a:cubicBezTo>
                    <a:pt x="286" y="180"/>
                    <a:pt x="274" y="132"/>
                    <a:pt x="238" y="84"/>
                  </a:cubicBezTo>
                  <a:cubicBezTo>
                    <a:pt x="131" y="1"/>
                    <a:pt x="36" y="84"/>
                    <a:pt x="12" y="168"/>
                  </a:cubicBezTo>
                  <a:cubicBezTo>
                    <a:pt x="0" y="215"/>
                    <a:pt x="0" y="263"/>
                    <a:pt x="24" y="299"/>
                  </a:cubicBezTo>
                  <a:cubicBezTo>
                    <a:pt x="60" y="346"/>
                    <a:pt x="119" y="358"/>
                    <a:pt x="167" y="334"/>
                  </a:cubicBezTo>
                  <a:close/>
                </a:path>
              </a:pathLst>
            </a:custGeom>
            <a:solidFill>
              <a:schemeClr val="dk2"/>
            </a:solidFill>
            <a:ln w="0">
              <a:noFill/>
            </a:ln>
          </p:spPr>
          <p:style>
            <a:lnRef idx="0"/>
            <a:fillRef idx="0"/>
            <a:effectRef idx="0"/>
            <a:fontRef idx="minor"/>
          </p:style>
        </p:sp>
        <p:sp>
          <p:nvSpPr>
            <p:cNvPr id="2373" name="Google Shape;2325;p52"/>
            <p:cNvSpPr/>
            <p:nvPr/>
          </p:nvSpPr>
          <p:spPr>
            <a:xfrm flipH="1">
              <a:off x="1339920" y="4834080"/>
              <a:ext cx="21600" cy="2592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43"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2374" name="Google Shape;2326;p52"/>
            <p:cNvSpPr/>
            <p:nvPr/>
          </p:nvSpPr>
          <p:spPr>
            <a:xfrm flipH="1">
              <a:off x="1360080" y="5172120"/>
              <a:ext cx="21600" cy="25920"/>
            </a:xfrm>
            <a:custGeom>
              <a:avLst/>
              <a:gdLst/>
              <a:ahLst/>
              <a:rect l="l" t="t" r="r" b="b"/>
              <a:pathLst>
                <a:path w="299" h="358">
                  <a:moveTo>
                    <a:pt x="179" y="334"/>
                  </a:moveTo>
                  <a:lnTo>
                    <a:pt x="203" y="334"/>
                  </a:lnTo>
                  <a:cubicBezTo>
                    <a:pt x="239" y="322"/>
                    <a:pt x="262" y="286"/>
                    <a:pt x="274" y="239"/>
                  </a:cubicBezTo>
                  <a:cubicBezTo>
                    <a:pt x="298" y="191"/>
                    <a:pt x="286" y="132"/>
                    <a:pt x="239" y="96"/>
                  </a:cubicBezTo>
                  <a:cubicBezTo>
                    <a:pt x="131" y="1"/>
                    <a:pt x="48" y="96"/>
                    <a:pt x="24" y="179"/>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sp>
          <p:nvSpPr>
            <p:cNvPr id="2375" name="Google Shape;2327;p52"/>
            <p:cNvSpPr/>
            <p:nvPr/>
          </p:nvSpPr>
          <p:spPr>
            <a:xfrm flipH="1">
              <a:off x="1825560" y="4975920"/>
              <a:ext cx="21600" cy="25920"/>
            </a:xfrm>
            <a:custGeom>
              <a:avLst/>
              <a:gdLst/>
              <a:ahLst/>
              <a:rect l="l" t="t" r="r" b="b"/>
              <a:pathLst>
                <a:path w="299" h="358">
                  <a:moveTo>
                    <a:pt x="180" y="334"/>
                  </a:moveTo>
                  <a:lnTo>
                    <a:pt x="203" y="334"/>
                  </a:lnTo>
                  <a:cubicBezTo>
                    <a:pt x="239" y="310"/>
                    <a:pt x="263" y="274"/>
                    <a:pt x="275" y="239"/>
                  </a:cubicBezTo>
                  <a:cubicBezTo>
                    <a:pt x="299" y="191"/>
                    <a:pt x="287" y="132"/>
                    <a:pt x="239" y="84"/>
                  </a:cubicBezTo>
                  <a:cubicBezTo>
                    <a:pt x="144" y="1"/>
                    <a:pt x="49" y="84"/>
                    <a:pt x="25" y="179"/>
                  </a:cubicBezTo>
                  <a:cubicBezTo>
                    <a:pt x="1" y="215"/>
                    <a:pt x="13" y="263"/>
                    <a:pt x="37" y="298"/>
                  </a:cubicBezTo>
                  <a:cubicBezTo>
                    <a:pt x="61" y="346"/>
                    <a:pt x="132" y="358"/>
                    <a:pt x="180" y="334"/>
                  </a:cubicBezTo>
                  <a:close/>
                </a:path>
              </a:pathLst>
            </a:custGeom>
            <a:solidFill>
              <a:schemeClr val="dk2"/>
            </a:solidFill>
            <a:ln w="0">
              <a:noFill/>
            </a:ln>
          </p:spPr>
          <p:style>
            <a:lnRef idx="0"/>
            <a:fillRef idx="0"/>
            <a:effectRef idx="0"/>
            <a:fontRef idx="minor"/>
          </p:style>
        </p:sp>
        <p:sp>
          <p:nvSpPr>
            <p:cNvPr id="2376" name="Google Shape;2328;p52"/>
            <p:cNvSpPr/>
            <p:nvPr/>
          </p:nvSpPr>
          <p:spPr>
            <a:xfrm flipH="1">
              <a:off x="1211400" y="4161960"/>
              <a:ext cx="20880" cy="27000"/>
            </a:xfrm>
            <a:custGeom>
              <a:avLst/>
              <a:gdLst/>
              <a:ahLst/>
              <a:rect l="l" t="t" r="r" b="b"/>
              <a:pathLst>
                <a:path w="287" h="370">
                  <a:moveTo>
                    <a:pt x="179" y="346"/>
                  </a:moveTo>
                  <a:lnTo>
                    <a:pt x="203" y="346"/>
                  </a:lnTo>
                  <a:cubicBezTo>
                    <a:pt x="239" y="322"/>
                    <a:pt x="262" y="286"/>
                    <a:pt x="262" y="250"/>
                  </a:cubicBezTo>
                  <a:cubicBezTo>
                    <a:pt x="286" y="191"/>
                    <a:pt x="274" y="131"/>
                    <a:pt x="239" y="96"/>
                  </a:cubicBezTo>
                  <a:cubicBezTo>
                    <a:pt x="131" y="0"/>
                    <a:pt x="36" y="96"/>
                    <a:pt x="12" y="179"/>
                  </a:cubicBezTo>
                  <a:cubicBezTo>
                    <a:pt x="0" y="215"/>
                    <a:pt x="0" y="262"/>
                    <a:pt x="24" y="310"/>
                  </a:cubicBezTo>
                  <a:cubicBezTo>
                    <a:pt x="60" y="358"/>
                    <a:pt x="120" y="369"/>
                    <a:pt x="179" y="346"/>
                  </a:cubicBezTo>
                  <a:close/>
                </a:path>
              </a:pathLst>
            </a:custGeom>
            <a:solidFill>
              <a:schemeClr val="dk2"/>
            </a:solidFill>
            <a:ln w="0">
              <a:noFill/>
            </a:ln>
          </p:spPr>
          <p:style>
            <a:lnRef idx="0"/>
            <a:fillRef idx="0"/>
            <a:effectRef idx="0"/>
            <a:fontRef idx="minor"/>
          </p:style>
        </p:sp>
        <p:sp>
          <p:nvSpPr>
            <p:cNvPr id="2377" name="Google Shape;2329;p52"/>
            <p:cNvSpPr/>
            <p:nvPr/>
          </p:nvSpPr>
          <p:spPr>
            <a:xfrm flipH="1">
              <a:off x="1623240" y="4955760"/>
              <a:ext cx="20880" cy="27000"/>
            </a:xfrm>
            <a:custGeom>
              <a:avLst/>
              <a:gdLst/>
              <a:ahLst/>
              <a:rect l="l" t="t" r="r" b="b"/>
              <a:pathLst>
                <a:path w="287" h="370">
                  <a:moveTo>
                    <a:pt x="179" y="334"/>
                  </a:moveTo>
                  <a:cubicBezTo>
                    <a:pt x="179" y="334"/>
                    <a:pt x="191" y="334"/>
                    <a:pt x="203" y="334"/>
                  </a:cubicBezTo>
                  <a:cubicBezTo>
                    <a:pt x="238" y="322"/>
                    <a:pt x="262" y="287"/>
                    <a:pt x="274" y="239"/>
                  </a:cubicBezTo>
                  <a:cubicBezTo>
                    <a:pt x="286" y="191"/>
                    <a:pt x="274" y="132"/>
                    <a:pt x="238" y="96"/>
                  </a:cubicBezTo>
                  <a:cubicBezTo>
                    <a:pt x="131" y="1"/>
                    <a:pt x="48" y="96"/>
                    <a:pt x="24" y="179"/>
                  </a:cubicBezTo>
                  <a:cubicBezTo>
                    <a:pt x="0" y="215"/>
                    <a:pt x="0" y="263"/>
                    <a:pt x="24" y="298"/>
                  </a:cubicBezTo>
                  <a:cubicBezTo>
                    <a:pt x="60" y="346"/>
                    <a:pt x="119" y="370"/>
                    <a:pt x="179" y="334"/>
                  </a:cubicBezTo>
                  <a:close/>
                </a:path>
              </a:pathLst>
            </a:custGeom>
            <a:solidFill>
              <a:schemeClr val="dk2"/>
            </a:solidFill>
            <a:ln w="0">
              <a:noFill/>
            </a:ln>
          </p:spPr>
          <p:style>
            <a:lnRef idx="0"/>
            <a:fillRef idx="0"/>
            <a:effectRef idx="0"/>
            <a:fontRef idx="minor"/>
          </p:style>
        </p:sp>
        <p:sp>
          <p:nvSpPr>
            <p:cNvPr id="2378" name="Google Shape;2330;p52"/>
            <p:cNvSpPr/>
            <p:nvPr/>
          </p:nvSpPr>
          <p:spPr>
            <a:xfrm flipH="1">
              <a:off x="1706040" y="5247720"/>
              <a:ext cx="21600" cy="25920"/>
            </a:xfrm>
            <a:custGeom>
              <a:avLst/>
              <a:gdLst/>
              <a:ahLst/>
              <a:rect l="l" t="t" r="r" b="b"/>
              <a:pathLst>
                <a:path w="298" h="358">
                  <a:moveTo>
                    <a:pt x="179" y="334"/>
                  </a:moveTo>
                  <a:lnTo>
                    <a:pt x="203" y="334"/>
                  </a:lnTo>
                  <a:cubicBezTo>
                    <a:pt x="238" y="310"/>
                    <a:pt x="262" y="275"/>
                    <a:pt x="274" y="239"/>
                  </a:cubicBezTo>
                  <a:cubicBezTo>
                    <a:pt x="298" y="179"/>
                    <a:pt x="286" y="120"/>
                    <a:pt x="238" y="84"/>
                  </a:cubicBezTo>
                  <a:cubicBezTo>
                    <a:pt x="131" y="1"/>
                    <a:pt x="48" y="84"/>
                    <a:pt x="24" y="167"/>
                  </a:cubicBezTo>
                  <a:cubicBezTo>
                    <a:pt x="0" y="215"/>
                    <a:pt x="12" y="263"/>
                    <a:pt x="36" y="298"/>
                  </a:cubicBezTo>
                  <a:cubicBezTo>
                    <a:pt x="60" y="346"/>
                    <a:pt x="131" y="358"/>
                    <a:pt x="179" y="334"/>
                  </a:cubicBezTo>
                  <a:close/>
                </a:path>
              </a:pathLst>
            </a:custGeom>
            <a:solidFill>
              <a:schemeClr val="dk2"/>
            </a:solidFill>
            <a:ln w="0">
              <a:noFill/>
            </a:ln>
          </p:spPr>
          <p:style>
            <a:lnRef idx="0"/>
            <a:fillRef idx="0"/>
            <a:effectRef idx="0"/>
            <a:fontRef idx="minor"/>
          </p:style>
        </p:sp>
      </p:grpSp>
      <p:grpSp>
        <p:nvGrpSpPr>
          <p:cNvPr id="2379" name="Google Shape;2331;p52"/>
          <p:cNvGrpSpPr/>
          <p:nvPr/>
        </p:nvGrpSpPr>
        <p:grpSpPr>
          <a:xfrm>
            <a:off x="8112240" y="-1552320"/>
            <a:ext cx="4018320" cy="9959040"/>
            <a:chOff x="8112240" y="-1552320"/>
            <a:chExt cx="4018320" cy="9959040"/>
          </a:xfrm>
        </p:grpSpPr>
        <p:sp>
          <p:nvSpPr>
            <p:cNvPr id="2380" name="Google Shape;2332;p52"/>
            <p:cNvSpPr/>
            <p:nvPr/>
          </p:nvSpPr>
          <p:spPr>
            <a:xfrm flipH="1" rot="4941600">
              <a:off x="4566600" y="2694600"/>
              <a:ext cx="9851760" cy="1464840"/>
            </a:xfrm>
            <a:custGeom>
              <a:avLst/>
              <a:gdLst/>
              <a:ahLst/>
              <a:rect l="l" t="t" r="r" b="b"/>
              <a:pathLst>
                <a:path w="71552" h="17600">
                  <a:moveTo>
                    <a:pt x="54804" y="639"/>
                  </a:moveTo>
                  <a:lnTo>
                    <a:pt x="54865" y="699"/>
                  </a:lnTo>
                  <a:cubicBezTo>
                    <a:pt x="54834" y="730"/>
                    <a:pt x="54804" y="730"/>
                    <a:pt x="54773" y="760"/>
                  </a:cubicBezTo>
                  <a:cubicBezTo>
                    <a:pt x="54743" y="760"/>
                    <a:pt x="54713" y="699"/>
                    <a:pt x="54713" y="699"/>
                  </a:cubicBezTo>
                  <a:lnTo>
                    <a:pt x="54804" y="639"/>
                  </a:lnTo>
                  <a:close/>
                  <a:moveTo>
                    <a:pt x="56871" y="791"/>
                  </a:moveTo>
                  <a:cubicBezTo>
                    <a:pt x="56901" y="821"/>
                    <a:pt x="56932" y="851"/>
                    <a:pt x="56932" y="851"/>
                  </a:cubicBezTo>
                  <a:cubicBezTo>
                    <a:pt x="56901" y="882"/>
                    <a:pt x="56901" y="943"/>
                    <a:pt x="56871" y="973"/>
                  </a:cubicBezTo>
                  <a:lnTo>
                    <a:pt x="56810" y="912"/>
                  </a:lnTo>
                  <a:lnTo>
                    <a:pt x="56871" y="791"/>
                  </a:lnTo>
                  <a:close/>
                  <a:moveTo>
                    <a:pt x="58421" y="1003"/>
                  </a:moveTo>
                  <a:cubicBezTo>
                    <a:pt x="58451" y="1003"/>
                    <a:pt x="58482" y="1034"/>
                    <a:pt x="58543" y="1064"/>
                  </a:cubicBezTo>
                  <a:lnTo>
                    <a:pt x="58451" y="1125"/>
                  </a:lnTo>
                  <a:lnTo>
                    <a:pt x="58360" y="1064"/>
                  </a:lnTo>
                  <a:lnTo>
                    <a:pt x="58421" y="1003"/>
                  </a:lnTo>
                  <a:close/>
                  <a:moveTo>
                    <a:pt x="50974" y="943"/>
                  </a:moveTo>
                  <a:cubicBezTo>
                    <a:pt x="51004" y="1003"/>
                    <a:pt x="51004" y="1034"/>
                    <a:pt x="51035" y="1095"/>
                  </a:cubicBezTo>
                  <a:cubicBezTo>
                    <a:pt x="51035" y="1095"/>
                    <a:pt x="51004" y="1125"/>
                    <a:pt x="50974" y="1155"/>
                  </a:cubicBezTo>
                  <a:cubicBezTo>
                    <a:pt x="50944" y="1095"/>
                    <a:pt x="50913" y="1064"/>
                    <a:pt x="50913" y="1034"/>
                  </a:cubicBezTo>
                  <a:cubicBezTo>
                    <a:pt x="50913" y="1003"/>
                    <a:pt x="50944" y="973"/>
                    <a:pt x="50974" y="973"/>
                  </a:cubicBezTo>
                  <a:lnTo>
                    <a:pt x="50974" y="943"/>
                  </a:lnTo>
                  <a:close/>
                  <a:moveTo>
                    <a:pt x="54105" y="973"/>
                  </a:moveTo>
                  <a:lnTo>
                    <a:pt x="54166" y="1095"/>
                  </a:lnTo>
                  <a:lnTo>
                    <a:pt x="54105" y="1155"/>
                  </a:lnTo>
                  <a:cubicBezTo>
                    <a:pt x="54074" y="1095"/>
                    <a:pt x="54044" y="1064"/>
                    <a:pt x="54044" y="1034"/>
                  </a:cubicBezTo>
                  <a:cubicBezTo>
                    <a:pt x="54044" y="1003"/>
                    <a:pt x="54074" y="973"/>
                    <a:pt x="54105" y="973"/>
                  </a:cubicBezTo>
                  <a:close/>
                  <a:moveTo>
                    <a:pt x="56536" y="973"/>
                  </a:moveTo>
                  <a:cubicBezTo>
                    <a:pt x="56567" y="1003"/>
                    <a:pt x="56567" y="1034"/>
                    <a:pt x="56597" y="1095"/>
                  </a:cubicBezTo>
                  <a:cubicBezTo>
                    <a:pt x="56597" y="1095"/>
                    <a:pt x="56536" y="1125"/>
                    <a:pt x="56536" y="1155"/>
                  </a:cubicBezTo>
                  <a:lnTo>
                    <a:pt x="56476" y="1034"/>
                  </a:lnTo>
                  <a:lnTo>
                    <a:pt x="56536" y="973"/>
                  </a:lnTo>
                  <a:close/>
                  <a:moveTo>
                    <a:pt x="49758" y="1186"/>
                  </a:moveTo>
                  <a:cubicBezTo>
                    <a:pt x="49789" y="1186"/>
                    <a:pt x="49819" y="1216"/>
                    <a:pt x="49819" y="1216"/>
                  </a:cubicBezTo>
                  <a:lnTo>
                    <a:pt x="49849" y="1216"/>
                  </a:lnTo>
                  <a:cubicBezTo>
                    <a:pt x="49789" y="1247"/>
                    <a:pt x="49758" y="1277"/>
                    <a:pt x="49697" y="1277"/>
                  </a:cubicBezTo>
                  <a:cubicBezTo>
                    <a:pt x="49697" y="1277"/>
                    <a:pt x="49667" y="1247"/>
                    <a:pt x="49667" y="1216"/>
                  </a:cubicBezTo>
                  <a:cubicBezTo>
                    <a:pt x="49697" y="1216"/>
                    <a:pt x="49728" y="1186"/>
                    <a:pt x="49758" y="1186"/>
                  </a:cubicBezTo>
                  <a:close/>
                  <a:moveTo>
                    <a:pt x="42433" y="1155"/>
                  </a:moveTo>
                  <a:lnTo>
                    <a:pt x="42494" y="1216"/>
                  </a:lnTo>
                  <a:lnTo>
                    <a:pt x="42433" y="1307"/>
                  </a:lnTo>
                  <a:cubicBezTo>
                    <a:pt x="42433" y="1307"/>
                    <a:pt x="42402" y="1247"/>
                    <a:pt x="42402" y="1247"/>
                  </a:cubicBezTo>
                  <a:cubicBezTo>
                    <a:pt x="42402" y="1216"/>
                    <a:pt x="42433" y="1186"/>
                    <a:pt x="42433" y="1155"/>
                  </a:cubicBezTo>
                  <a:close/>
                  <a:moveTo>
                    <a:pt x="55687" y="928"/>
                  </a:moveTo>
                  <a:cubicBezTo>
                    <a:pt x="55761" y="928"/>
                    <a:pt x="55835" y="953"/>
                    <a:pt x="55898" y="1003"/>
                  </a:cubicBezTo>
                  <a:lnTo>
                    <a:pt x="55685" y="1307"/>
                  </a:lnTo>
                  <a:lnTo>
                    <a:pt x="55442" y="1277"/>
                  </a:lnTo>
                  <a:lnTo>
                    <a:pt x="55412" y="1064"/>
                  </a:lnTo>
                  <a:cubicBezTo>
                    <a:pt x="55483" y="976"/>
                    <a:pt x="55584" y="928"/>
                    <a:pt x="55687" y="928"/>
                  </a:cubicBezTo>
                  <a:close/>
                  <a:moveTo>
                    <a:pt x="59150" y="791"/>
                  </a:moveTo>
                  <a:lnTo>
                    <a:pt x="59302" y="943"/>
                  </a:lnTo>
                  <a:lnTo>
                    <a:pt x="59819" y="943"/>
                  </a:lnTo>
                  <a:lnTo>
                    <a:pt x="60002" y="1125"/>
                  </a:lnTo>
                  <a:cubicBezTo>
                    <a:pt x="60026" y="1143"/>
                    <a:pt x="60054" y="1149"/>
                    <a:pt x="60084" y="1149"/>
                  </a:cubicBezTo>
                  <a:cubicBezTo>
                    <a:pt x="60144" y="1149"/>
                    <a:pt x="60211" y="1125"/>
                    <a:pt x="60273" y="1125"/>
                  </a:cubicBezTo>
                  <a:cubicBezTo>
                    <a:pt x="60335" y="1125"/>
                    <a:pt x="60391" y="1149"/>
                    <a:pt x="60427" y="1247"/>
                  </a:cubicBezTo>
                  <a:cubicBezTo>
                    <a:pt x="60397" y="1277"/>
                    <a:pt x="60366" y="1307"/>
                    <a:pt x="60366" y="1307"/>
                  </a:cubicBezTo>
                  <a:lnTo>
                    <a:pt x="59485" y="1307"/>
                  </a:lnTo>
                  <a:lnTo>
                    <a:pt x="59302" y="1155"/>
                  </a:lnTo>
                  <a:lnTo>
                    <a:pt x="59120" y="1307"/>
                  </a:lnTo>
                  <a:lnTo>
                    <a:pt x="58877" y="1034"/>
                  </a:lnTo>
                  <a:lnTo>
                    <a:pt x="59150" y="791"/>
                  </a:lnTo>
                  <a:close/>
                  <a:moveTo>
                    <a:pt x="60853" y="1155"/>
                  </a:moveTo>
                  <a:cubicBezTo>
                    <a:pt x="60883" y="1155"/>
                    <a:pt x="60913" y="1186"/>
                    <a:pt x="60913" y="1186"/>
                  </a:cubicBezTo>
                  <a:cubicBezTo>
                    <a:pt x="60913" y="1247"/>
                    <a:pt x="60883" y="1277"/>
                    <a:pt x="60853" y="1307"/>
                  </a:cubicBezTo>
                  <a:lnTo>
                    <a:pt x="60792" y="1247"/>
                  </a:lnTo>
                  <a:lnTo>
                    <a:pt x="60853" y="1155"/>
                  </a:lnTo>
                  <a:close/>
                  <a:moveTo>
                    <a:pt x="61886" y="1277"/>
                  </a:moveTo>
                  <a:cubicBezTo>
                    <a:pt x="61825" y="1338"/>
                    <a:pt x="61795" y="1399"/>
                    <a:pt x="61734" y="1459"/>
                  </a:cubicBezTo>
                  <a:cubicBezTo>
                    <a:pt x="61643" y="1277"/>
                    <a:pt x="61764" y="1307"/>
                    <a:pt x="61886" y="1277"/>
                  </a:cubicBezTo>
                  <a:close/>
                  <a:moveTo>
                    <a:pt x="53558" y="1155"/>
                  </a:moveTo>
                  <a:lnTo>
                    <a:pt x="53558" y="1155"/>
                  </a:lnTo>
                  <a:cubicBezTo>
                    <a:pt x="53740" y="1247"/>
                    <a:pt x="53679" y="1368"/>
                    <a:pt x="53588" y="1520"/>
                  </a:cubicBezTo>
                  <a:lnTo>
                    <a:pt x="53588" y="1490"/>
                  </a:lnTo>
                  <a:cubicBezTo>
                    <a:pt x="53466" y="1368"/>
                    <a:pt x="53466" y="1247"/>
                    <a:pt x="53558" y="1155"/>
                  </a:cubicBezTo>
                  <a:close/>
                  <a:moveTo>
                    <a:pt x="20730" y="1672"/>
                  </a:moveTo>
                  <a:lnTo>
                    <a:pt x="20791" y="1794"/>
                  </a:lnTo>
                  <a:lnTo>
                    <a:pt x="20730" y="1854"/>
                  </a:lnTo>
                  <a:cubicBezTo>
                    <a:pt x="20730" y="1824"/>
                    <a:pt x="20700" y="1763"/>
                    <a:pt x="20700" y="1733"/>
                  </a:cubicBezTo>
                  <a:cubicBezTo>
                    <a:pt x="20670" y="1733"/>
                    <a:pt x="20730" y="1672"/>
                    <a:pt x="20730" y="1672"/>
                  </a:cubicBezTo>
                  <a:close/>
                  <a:moveTo>
                    <a:pt x="49059" y="1672"/>
                  </a:moveTo>
                  <a:cubicBezTo>
                    <a:pt x="49089" y="1702"/>
                    <a:pt x="49089" y="1733"/>
                    <a:pt x="49120" y="1794"/>
                  </a:cubicBezTo>
                  <a:cubicBezTo>
                    <a:pt x="49120" y="1794"/>
                    <a:pt x="49089" y="1854"/>
                    <a:pt x="49059" y="1854"/>
                  </a:cubicBezTo>
                  <a:cubicBezTo>
                    <a:pt x="49029" y="1824"/>
                    <a:pt x="49029" y="1763"/>
                    <a:pt x="48998" y="1733"/>
                  </a:cubicBezTo>
                  <a:cubicBezTo>
                    <a:pt x="48998" y="1733"/>
                    <a:pt x="49029" y="1672"/>
                    <a:pt x="49059" y="1672"/>
                  </a:cubicBezTo>
                  <a:close/>
                  <a:moveTo>
                    <a:pt x="57935" y="1672"/>
                  </a:moveTo>
                  <a:lnTo>
                    <a:pt x="57995" y="1794"/>
                  </a:lnTo>
                  <a:lnTo>
                    <a:pt x="57935" y="1854"/>
                  </a:lnTo>
                  <a:cubicBezTo>
                    <a:pt x="57904" y="1824"/>
                    <a:pt x="57874" y="1763"/>
                    <a:pt x="57874" y="1733"/>
                  </a:cubicBezTo>
                  <a:cubicBezTo>
                    <a:pt x="57874" y="1733"/>
                    <a:pt x="57904" y="1672"/>
                    <a:pt x="57935" y="1672"/>
                  </a:cubicBezTo>
                  <a:close/>
                  <a:moveTo>
                    <a:pt x="45564" y="1702"/>
                  </a:moveTo>
                  <a:cubicBezTo>
                    <a:pt x="45746" y="1702"/>
                    <a:pt x="45655" y="1854"/>
                    <a:pt x="45685" y="1915"/>
                  </a:cubicBezTo>
                  <a:cubicBezTo>
                    <a:pt x="45640" y="1991"/>
                    <a:pt x="45571" y="2029"/>
                    <a:pt x="45503" y="2029"/>
                  </a:cubicBezTo>
                  <a:cubicBezTo>
                    <a:pt x="45434" y="2029"/>
                    <a:pt x="45366" y="1991"/>
                    <a:pt x="45320" y="1915"/>
                  </a:cubicBezTo>
                  <a:lnTo>
                    <a:pt x="45564" y="1702"/>
                  </a:lnTo>
                  <a:close/>
                  <a:moveTo>
                    <a:pt x="41582" y="1854"/>
                  </a:moveTo>
                  <a:cubicBezTo>
                    <a:pt x="41612" y="1885"/>
                    <a:pt x="41643" y="1915"/>
                    <a:pt x="41643" y="1915"/>
                  </a:cubicBezTo>
                  <a:cubicBezTo>
                    <a:pt x="41643" y="1946"/>
                    <a:pt x="41612" y="2006"/>
                    <a:pt x="41582" y="2037"/>
                  </a:cubicBezTo>
                  <a:lnTo>
                    <a:pt x="41521" y="1976"/>
                  </a:lnTo>
                  <a:lnTo>
                    <a:pt x="41582" y="1854"/>
                  </a:lnTo>
                  <a:close/>
                  <a:moveTo>
                    <a:pt x="35989" y="2067"/>
                  </a:moveTo>
                  <a:cubicBezTo>
                    <a:pt x="36050" y="2067"/>
                    <a:pt x="36080" y="2098"/>
                    <a:pt x="36111" y="2128"/>
                  </a:cubicBezTo>
                  <a:lnTo>
                    <a:pt x="36050" y="2189"/>
                  </a:lnTo>
                  <a:lnTo>
                    <a:pt x="35959" y="2128"/>
                  </a:lnTo>
                  <a:cubicBezTo>
                    <a:pt x="35959" y="2098"/>
                    <a:pt x="35989" y="2067"/>
                    <a:pt x="35989" y="2067"/>
                  </a:cubicBezTo>
                  <a:close/>
                  <a:moveTo>
                    <a:pt x="36813" y="2025"/>
                  </a:moveTo>
                  <a:cubicBezTo>
                    <a:pt x="36867" y="2025"/>
                    <a:pt x="36921" y="2040"/>
                    <a:pt x="36962" y="2067"/>
                  </a:cubicBezTo>
                  <a:cubicBezTo>
                    <a:pt x="36931" y="2174"/>
                    <a:pt x="36886" y="2212"/>
                    <a:pt x="36829" y="2212"/>
                  </a:cubicBezTo>
                  <a:cubicBezTo>
                    <a:pt x="36772" y="2212"/>
                    <a:pt x="36703" y="2174"/>
                    <a:pt x="36627" y="2128"/>
                  </a:cubicBezTo>
                  <a:lnTo>
                    <a:pt x="36627" y="2098"/>
                  </a:lnTo>
                  <a:cubicBezTo>
                    <a:pt x="36677" y="2047"/>
                    <a:pt x="36746" y="2025"/>
                    <a:pt x="36813" y="2025"/>
                  </a:cubicBezTo>
                  <a:close/>
                  <a:moveTo>
                    <a:pt x="38269" y="2037"/>
                  </a:moveTo>
                  <a:cubicBezTo>
                    <a:pt x="38299" y="2037"/>
                    <a:pt x="38329" y="2128"/>
                    <a:pt x="38329" y="2158"/>
                  </a:cubicBezTo>
                  <a:cubicBezTo>
                    <a:pt x="38360" y="2158"/>
                    <a:pt x="38269" y="2219"/>
                    <a:pt x="38269" y="2219"/>
                  </a:cubicBezTo>
                  <a:cubicBezTo>
                    <a:pt x="38208" y="2189"/>
                    <a:pt x="38117" y="2158"/>
                    <a:pt x="38056" y="2158"/>
                  </a:cubicBezTo>
                  <a:lnTo>
                    <a:pt x="38056" y="2067"/>
                  </a:lnTo>
                  <a:lnTo>
                    <a:pt x="38056" y="2037"/>
                  </a:lnTo>
                  <a:close/>
                  <a:moveTo>
                    <a:pt x="31262" y="2195"/>
                  </a:moveTo>
                  <a:cubicBezTo>
                    <a:pt x="31312" y="2195"/>
                    <a:pt x="31361" y="2211"/>
                    <a:pt x="31399" y="2250"/>
                  </a:cubicBezTo>
                  <a:cubicBezTo>
                    <a:pt x="31369" y="2356"/>
                    <a:pt x="31323" y="2394"/>
                    <a:pt x="31266" y="2394"/>
                  </a:cubicBezTo>
                  <a:cubicBezTo>
                    <a:pt x="31209" y="2394"/>
                    <a:pt x="31141" y="2356"/>
                    <a:pt x="31065" y="2310"/>
                  </a:cubicBezTo>
                  <a:lnTo>
                    <a:pt x="31065" y="2280"/>
                  </a:lnTo>
                  <a:cubicBezTo>
                    <a:pt x="31118" y="2227"/>
                    <a:pt x="31191" y="2195"/>
                    <a:pt x="31262" y="2195"/>
                  </a:cubicBezTo>
                  <a:close/>
                  <a:moveTo>
                    <a:pt x="32477" y="2195"/>
                  </a:moveTo>
                  <a:cubicBezTo>
                    <a:pt x="32528" y="2195"/>
                    <a:pt x="32577" y="2211"/>
                    <a:pt x="32615" y="2250"/>
                  </a:cubicBezTo>
                  <a:cubicBezTo>
                    <a:pt x="32585" y="2356"/>
                    <a:pt x="32539" y="2394"/>
                    <a:pt x="32482" y="2394"/>
                  </a:cubicBezTo>
                  <a:cubicBezTo>
                    <a:pt x="32425" y="2394"/>
                    <a:pt x="32357" y="2356"/>
                    <a:pt x="32281" y="2310"/>
                  </a:cubicBezTo>
                  <a:lnTo>
                    <a:pt x="32281" y="2280"/>
                  </a:lnTo>
                  <a:cubicBezTo>
                    <a:pt x="32334" y="2227"/>
                    <a:pt x="32407" y="2195"/>
                    <a:pt x="32477" y="2195"/>
                  </a:cubicBezTo>
                  <a:close/>
                  <a:moveTo>
                    <a:pt x="62150" y="1833"/>
                  </a:moveTo>
                  <a:cubicBezTo>
                    <a:pt x="62215" y="1833"/>
                    <a:pt x="62295" y="1885"/>
                    <a:pt x="62433" y="2006"/>
                  </a:cubicBezTo>
                  <a:lnTo>
                    <a:pt x="63284" y="2006"/>
                  </a:lnTo>
                  <a:lnTo>
                    <a:pt x="63497" y="2189"/>
                  </a:lnTo>
                  <a:lnTo>
                    <a:pt x="64682" y="2189"/>
                  </a:lnTo>
                  <a:lnTo>
                    <a:pt x="64865" y="2371"/>
                  </a:lnTo>
                  <a:cubicBezTo>
                    <a:pt x="64899" y="2376"/>
                    <a:pt x="64932" y="2378"/>
                    <a:pt x="64965" y="2378"/>
                  </a:cubicBezTo>
                  <a:cubicBezTo>
                    <a:pt x="65048" y="2378"/>
                    <a:pt x="65128" y="2367"/>
                    <a:pt x="65208" y="2367"/>
                  </a:cubicBezTo>
                  <a:cubicBezTo>
                    <a:pt x="65294" y="2367"/>
                    <a:pt x="65381" y="2379"/>
                    <a:pt x="65473" y="2432"/>
                  </a:cubicBezTo>
                  <a:cubicBezTo>
                    <a:pt x="65442" y="2493"/>
                    <a:pt x="65412" y="2554"/>
                    <a:pt x="65382" y="2554"/>
                  </a:cubicBezTo>
                  <a:lnTo>
                    <a:pt x="64531" y="2554"/>
                  </a:lnTo>
                  <a:lnTo>
                    <a:pt x="64409" y="2432"/>
                  </a:lnTo>
                  <a:cubicBezTo>
                    <a:pt x="64379" y="2402"/>
                    <a:pt x="64348" y="2371"/>
                    <a:pt x="64348" y="2371"/>
                  </a:cubicBezTo>
                  <a:lnTo>
                    <a:pt x="63132" y="2371"/>
                  </a:lnTo>
                  <a:lnTo>
                    <a:pt x="62950" y="2189"/>
                  </a:lnTo>
                  <a:cubicBezTo>
                    <a:pt x="62927" y="2181"/>
                    <a:pt x="62907" y="2178"/>
                    <a:pt x="62887" y="2178"/>
                  </a:cubicBezTo>
                  <a:cubicBezTo>
                    <a:pt x="62752" y="2178"/>
                    <a:pt x="62695" y="2345"/>
                    <a:pt x="62616" y="2371"/>
                  </a:cubicBezTo>
                  <a:cubicBezTo>
                    <a:pt x="62596" y="2374"/>
                    <a:pt x="62578" y="2376"/>
                    <a:pt x="62560" y="2376"/>
                  </a:cubicBezTo>
                  <a:cubicBezTo>
                    <a:pt x="62420" y="2376"/>
                    <a:pt x="62363" y="2273"/>
                    <a:pt x="62281" y="2219"/>
                  </a:cubicBezTo>
                  <a:cubicBezTo>
                    <a:pt x="62190" y="2189"/>
                    <a:pt x="62099" y="2158"/>
                    <a:pt x="62008" y="2128"/>
                  </a:cubicBezTo>
                  <a:lnTo>
                    <a:pt x="62008" y="1915"/>
                  </a:lnTo>
                  <a:cubicBezTo>
                    <a:pt x="62060" y="1863"/>
                    <a:pt x="62101" y="1833"/>
                    <a:pt x="62150" y="1833"/>
                  </a:cubicBezTo>
                  <a:close/>
                  <a:moveTo>
                    <a:pt x="18177" y="2584"/>
                  </a:moveTo>
                  <a:cubicBezTo>
                    <a:pt x="18177" y="2584"/>
                    <a:pt x="18238" y="2645"/>
                    <a:pt x="18238" y="2645"/>
                  </a:cubicBezTo>
                  <a:cubicBezTo>
                    <a:pt x="18177" y="2675"/>
                    <a:pt x="18147" y="2675"/>
                    <a:pt x="18116" y="2706"/>
                  </a:cubicBezTo>
                  <a:cubicBezTo>
                    <a:pt x="18086" y="2706"/>
                    <a:pt x="18055" y="2675"/>
                    <a:pt x="18055" y="2645"/>
                  </a:cubicBezTo>
                  <a:cubicBezTo>
                    <a:pt x="18086" y="2614"/>
                    <a:pt x="18116" y="2614"/>
                    <a:pt x="18177" y="2584"/>
                  </a:cubicBezTo>
                  <a:close/>
                  <a:moveTo>
                    <a:pt x="18663" y="2554"/>
                  </a:moveTo>
                  <a:cubicBezTo>
                    <a:pt x="18694" y="2584"/>
                    <a:pt x="18724" y="2614"/>
                    <a:pt x="18724" y="2614"/>
                  </a:cubicBezTo>
                  <a:cubicBezTo>
                    <a:pt x="18694" y="2645"/>
                    <a:pt x="18694" y="2706"/>
                    <a:pt x="18663" y="2736"/>
                  </a:cubicBezTo>
                  <a:lnTo>
                    <a:pt x="18603" y="2675"/>
                  </a:lnTo>
                  <a:lnTo>
                    <a:pt x="18663" y="2554"/>
                  </a:lnTo>
                  <a:close/>
                  <a:moveTo>
                    <a:pt x="3739" y="3465"/>
                  </a:moveTo>
                  <a:cubicBezTo>
                    <a:pt x="3769" y="3465"/>
                    <a:pt x="3800" y="3526"/>
                    <a:pt x="3800" y="3526"/>
                  </a:cubicBezTo>
                  <a:cubicBezTo>
                    <a:pt x="3769" y="3557"/>
                    <a:pt x="3739" y="3557"/>
                    <a:pt x="3709" y="3587"/>
                  </a:cubicBezTo>
                  <a:cubicBezTo>
                    <a:pt x="3678" y="3587"/>
                    <a:pt x="3648" y="3557"/>
                    <a:pt x="3648" y="3526"/>
                  </a:cubicBezTo>
                  <a:cubicBezTo>
                    <a:pt x="3678" y="3526"/>
                    <a:pt x="3709" y="3496"/>
                    <a:pt x="3739" y="3465"/>
                  </a:cubicBezTo>
                  <a:close/>
                  <a:moveTo>
                    <a:pt x="3288" y="3420"/>
                  </a:moveTo>
                  <a:cubicBezTo>
                    <a:pt x="3341" y="3420"/>
                    <a:pt x="3399" y="3449"/>
                    <a:pt x="3466" y="3526"/>
                  </a:cubicBezTo>
                  <a:lnTo>
                    <a:pt x="3162" y="3769"/>
                  </a:lnTo>
                  <a:lnTo>
                    <a:pt x="3162" y="3800"/>
                  </a:lnTo>
                  <a:cubicBezTo>
                    <a:pt x="3113" y="3762"/>
                    <a:pt x="3069" y="3747"/>
                    <a:pt x="3027" y="3747"/>
                  </a:cubicBezTo>
                  <a:cubicBezTo>
                    <a:pt x="2867" y="3747"/>
                    <a:pt x="2740" y="3961"/>
                    <a:pt x="2563" y="3961"/>
                  </a:cubicBezTo>
                  <a:cubicBezTo>
                    <a:pt x="2523" y="3961"/>
                    <a:pt x="2479" y="3950"/>
                    <a:pt x="2432" y="3921"/>
                  </a:cubicBezTo>
                  <a:lnTo>
                    <a:pt x="2402" y="3709"/>
                  </a:lnTo>
                  <a:cubicBezTo>
                    <a:pt x="2477" y="3620"/>
                    <a:pt x="2563" y="3600"/>
                    <a:pt x="2654" y="3600"/>
                  </a:cubicBezTo>
                  <a:cubicBezTo>
                    <a:pt x="2730" y="3600"/>
                    <a:pt x="2809" y="3615"/>
                    <a:pt x="2887" y="3615"/>
                  </a:cubicBezTo>
                  <a:cubicBezTo>
                    <a:pt x="2939" y="3615"/>
                    <a:pt x="2990" y="3608"/>
                    <a:pt x="3040" y="3587"/>
                  </a:cubicBezTo>
                  <a:cubicBezTo>
                    <a:pt x="3117" y="3510"/>
                    <a:pt x="3195" y="3420"/>
                    <a:pt x="3288" y="3420"/>
                  </a:cubicBezTo>
                  <a:close/>
                  <a:moveTo>
                    <a:pt x="1399" y="3435"/>
                  </a:moveTo>
                  <a:cubicBezTo>
                    <a:pt x="1611" y="3526"/>
                    <a:pt x="1824" y="3648"/>
                    <a:pt x="2037" y="3769"/>
                  </a:cubicBezTo>
                  <a:lnTo>
                    <a:pt x="1125" y="3800"/>
                  </a:lnTo>
                  <a:lnTo>
                    <a:pt x="882" y="3982"/>
                  </a:lnTo>
                  <a:lnTo>
                    <a:pt x="852" y="3709"/>
                  </a:lnTo>
                  <a:lnTo>
                    <a:pt x="1125" y="3435"/>
                  </a:lnTo>
                  <a:close/>
                  <a:moveTo>
                    <a:pt x="61764" y="8420"/>
                  </a:moveTo>
                  <a:lnTo>
                    <a:pt x="61825" y="8481"/>
                  </a:lnTo>
                  <a:cubicBezTo>
                    <a:pt x="61795" y="8511"/>
                    <a:pt x="61764" y="8541"/>
                    <a:pt x="61734" y="8541"/>
                  </a:cubicBezTo>
                  <a:cubicBezTo>
                    <a:pt x="61704" y="8541"/>
                    <a:pt x="61673" y="8511"/>
                    <a:pt x="61673" y="8481"/>
                  </a:cubicBezTo>
                  <a:lnTo>
                    <a:pt x="61764" y="8420"/>
                  </a:lnTo>
                  <a:close/>
                  <a:moveTo>
                    <a:pt x="60883" y="9271"/>
                  </a:moveTo>
                  <a:lnTo>
                    <a:pt x="60883" y="9271"/>
                  </a:lnTo>
                  <a:cubicBezTo>
                    <a:pt x="60964" y="9392"/>
                    <a:pt x="60937" y="9419"/>
                    <a:pt x="60866" y="9433"/>
                  </a:cubicBezTo>
                  <a:lnTo>
                    <a:pt x="60866" y="9433"/>
                  </a:lnTo>
                  <a:cubicBezTo>
                    <a:pt x="60829" y="9379"/>
                    <a:pt x="60856" y="9325"/>
                    <a:pt x="60883" y="9271"/>
                  </a:cubicBezTo>
                  <a:close/>
                  <a:moveTo>
                    <a:pt x="60731" y="9453"/>
                  </a:moveTo>
                  <a:cubicBezTo>
                    <a:pt x="60731" y="9545"/>
                    <a:pt x="60701" y="9636"/>
                    <a:pt x="60609" y="9727"/>
                  </a:cubicBezTo>
                  <a:lnTo>
                    <a:pt x="60761" y="9879"/>
                  </a:lnTo>
                  <a:lnTo>
                    <a:pt x="60518" y="10152"/>
                  </a:lnTo>
                  <a:lnTo>
                    <a:pt x="60397" y="9818"/>
                  </a:lnTo>
                  <a:lnTo>
                    <a:pt x="60184" y="9788"/>
                  </a:lnTo>
                  <a:cubicBezTo>
                    <a:pt x="60093" y="9697"/>
                    <a:pt x="59971" y="9636"/>
                    <a:pt x="59941" y="9484"/>
                  </a:cubicBezTo>
                  <a:cubicBezTo>
                    <a:pt x="59971" y="9484"/>
                    <a:pt x="60002" y="9453"/>
                    <a:pt x="60032" y="9453"/>
                  </a:cubicBezTo>
                  <a:close/>
                  <a:moveTo>
                    <a:pt x="59247" y="9787"/>
                  </a:moveTo>
                  <a:cubicBezTo>
                    <a:pt x="59387" y="9787"/>
                    <a:pt x="59465" y="9973"/>
                    <a:pt x="59576" y="10061"/>
                  </a:cubicBezTo>
                  <a:lnTo>
                    <a:pt x="59302" y="10335"/>
                  </a:lnTo>
                  <a:lnTo>
                    <a:pt x="59059" y="9909"/>
                  </a:lnTo>
                  <a:lnTo>
                    <a:pt x="59059" y="9879"/>
                  </a:lnTo>
                  <a:cubicBezTo>
                    <a:pt x="59133" y="9813"/>
                    <a:pt x="59194" y="9787"/>
                    <a:pt x="59247" y="9787"/>
                  </a:cubicBezTo>
                  <a:close/>
                  <a:moveTo>
                    <a:pt x="59333" y="10517"/>
                  </a:moveTo>
                  <a:lnTo>
                    <a:pt x="59394" y="10639"/>
                  </a:lnTo>
                  <a:lnTo>
                    <a:pt x="59333" y="10700"/>
                  </a:lnTo>
                  <a:cubicBezTo>
                    <a:pt x="59302" y="10669"/>
                    <a:pt x="59272" y="10608"/>
                    <a:pt x="59272" y="10578"/>
                  </a:cubicBezTo>
                  <a:cubicBezTo>
                    <a:pt x="59272" y="10578"/>
                    <a:pt x="59302" y="10548"/>
                    <a:pt x="59333" y="10517"/>
                  </a:cubicBezTo>
                  <a:close/>
                  <a:moveTo>
                    <a:pt x="6505" y="10882"/>
                  </a:moveTo>
                  <a:lnTo>
                    <a:pt x="6566" y="10973"/>
                  </a:lnTo>
                  <a:lnTo>
                    <a:pt x="6505" y="11064"/>
                  </a:lnTo>
                  <a:cubicBezTo>
                    <a:pt x="6475" y="11004"/>
                    <a:pt x="6475" y="10973"/>
                    <a:pt x="6444" y="10943"/>
                  </a:cubicBezTo>
                  <a:cubicBezTo>
                    <a:pt x="6444" y="10912"/>
                    <a:pt x="6475" y="10882"/>
                    <a:pt x="6505" y="10882"/>
                  </a:cubicBezTo>
                  <a:close/>
                  <a:moveTo>
                    <a:pt x="13283" y="10852"/>
                  </a:moveTo>
                  <a:cubicBezTo>
                    <a:pt x="13375" y="11004"/>
                    <a:pt x="13405" y="11095"/>
                    <a:pt x="13283" y="11186"/>
                  </a:cubicBezTo>
                  <a:cubicBezTo>
                    <a:pt x="13101" y="11125"/>
                    <a:pt x="13162" y="11004"/>
                    <a:pt x="13253" y="10852"/>
                  </a:cubicBezTo>
                  <a:close/>
                  <a:moveTo>
                    <a:pt x="8390" y="11004"/>
                  </a:moveTo>
                  <a:cubicBezTo>
                    <a:pt x="8542" y="11095"/>
                    <a:pt x="8542" y="11307"/>
                    <a:pt x="8390" y="11399"/>
                  </a:cubicBezTo>
                  <a:cubicBezTo>
                    <a:pt x="8329" y="11307"/>
                    <a:pt x="8207" y="11247"/>
                    <a:pt x="8177" y="11064"/>
                  </a:cubicBezTo>
                  <a:lnTo>
                    <a:pt x="8390" y="11004"/>
                  </a:lnTo>
                  <a:close/>
                  <a:moveTo>
                    <a:pt x="9302" y="11399"/>
                  </a:moveTo>
                  <a:lnTo>
                    <a:pt x="9362" y="11520"/>
                  </a:lnTo>
                  <a:lnTo>
                    <a:pt x="9302" y="11581"/>
                  </a:lnTo>
                  <a:cubicBezTo>
                    <a:pt x="9271" y="11551"/>
                    <a:pt x="9241" y="11520"/>
                    <a:pt x="9241" y="11459"/>
                  </a:cubicBezTo>
                  <a:cubicBezTo>
                    <a:pt x="9241" y="11459"/>
                    <a:pt x="9271" y="11429"/>
                    <a:pt x="9302" y="11399"/>
                  </a:cubicBezTo>
                  <a:close/>
                  <a:moveTo>
                    <a:pt x="58634" y="11399"/>
                  </a:moveTo>
                  <a:lnTo>
                    <a:pt x="58695" y="11520"/>
                  </a:lnTo>
                  <a:lnTo>
                    <a:pt x="58634" y="11581"/>
                  </a:lnTo>
                  <a:cubicBezTo>
                    <a:pt x="58603" y="11551"/>
                    <a:pt x="58573" y="11520"/>
                    <a:pt x="58573" y="11459"/>
                  </a:cubicBezTo>
                  <a:cubicBezTo>
                    <a:pt x="58573" y="11459"/>
                    <a:pt x="58603" y="11429"/>
                    <a:pt x="58634" y="11399"/>
                  </a:cubicBezTo>
                  <a:close/>
                  <a:moveTo>
                    <a:pt x="59150" y="11399"/>
                  </a:moveTo>
                  <a:cubicBezTo>
                    <a:pt x="59181" y="11429"/>
                    <a:pt x="59181" y="11490"/>
                    <a:pt x="59211" y="11520"/>
                  </a:cubicBezTo>
                  <a:cubicBezTo>
                    <a:pt x="59211" y="11551"/>
                    <a:pt x="59181" y="11551"/>
                    <a:pt x="59150" y="11581"/>
                  </a:cubicBezTo>
                  <a:cubicBezTo>
                    <a:pt x="59120" y="11551"/>
                    <a:pt x="59120" y="11520"/>
                    <a:pt x="59090" y="11459"/>
                  </a:cubicBezTo>
                  <a:cubicBezTo>
                    <a:pt x="59090" y="11459"/>
                    <a:pt x="59120" y="11429"/>
                    <a:pt x="59150" y="11399"/>
                  </a:cubicBezTo>
                  <a:close/>
                  <a:moveTo>
                    <a:pt x="24743" y="11581"/>
                  </a:moveTo>
                  <a:lnTo>
                    <a:pt x="24803" y="11642"/>
                  </a:lnTo>
                  <a:lnTo>
                    <a:pt x="24743" y="11763"/>
                  </a:lnTo>
                  <a:lnTo>
                    <a:pt x="24682" y="11703"/>
                  </a:lnTo>
                  <a:cubicBezTo>
                    <a:pt x="24712" y="11672"/>
                    <a:pt x="24743" y="11611"/>
                    <a:pt x="24743" y="11581"/>
                  </a:cubicBezTo>
                  <a:close/>
                  <a:moveTo>
                    <a:pt x="46627" y="11581"/>
                  </a:moveTo>
                  <a:lnTo>
                    <a:pt x="46719" y="11703"/>
                  </a:lnTo>
                  <a:lnTo>
                    <a:pt x="46627" y="11763"/>
                  </a:lnTo>
                  <a:cubicBezTo>
                    <a:pt x="46627" y="11733"/>
                    <a:pt x="46597" y="11672"/>
                    <a:pt x="46597" y="11642"/>
                  </a:cubicBezTo>
                  <a:cubicBezTo>
                    <a:pt x="46597" y="11611"/>
                    <a:pt x="46627" y="11611"/>
                    <a:pt x="46627" y="11581"/>
                  </a:cubicBezTo>
                  <a:close/>
                  <a:moveTo>
                    <a:pt x="59819" y="10487"/>
                  </a:moveTo>
                  <a:cubicBezTo>
                    <a:pt x="60062" y="10760"/>
                    <a:pt x="60245" y="11064"/>
                    <a:pt x="60336" y="11429"/>
                  </a:cubicBezTo>
                  <a:lnTo>
                    <a:pt x="59789" y="11915"/>
                  </a:lnTo>
                  <a:lnTo>
                    <a:pt x="59637" y="11885"/>
                  </a:lnTo>
                  <a:cubicBezTo>
                    <a:pt x="59515" y="11794"/>
                    <a:pt x="59606" y="11611"/>
                    <a:pt x="59576" y="11490"/>
                  </a:cubicBezTo>
                  <a:lnTo>
                    <a:pt x="59424" y="11307"/>
                  </a:lnTo>
                  <a:lnTo>
                    <a:pt x="59728" y="10760"/>
                  </a:lnTo>
                  <a:lnTo>
                    <a:pt x="59576" y="10578"/>
                  </a:lnTo>
                  <a:lnTo>
                    <a:pt x="59819" y="10487"/>
                  </a:lnTo>
                  <a:close/>
                  <a:moveTo>
                    <a:pt x="42980" y="11915"/>
                  </a:moveTo>
                  <a:cubicBezTo>
                    <a:pt x="43010" y="11976"/>
                    <a:pt x="43041" y="12007"/>
                    <a:pt x="43041" y="12067"/>
                  </a:cubicBezTo>
                  <a:cubicBezTo>
                    <a:pt x="43041" y="12067"/>
                    <a:pt x="43010" y="12098"/>
                    <a:pt x="42980" y="12098"/>
                  </a:cubicBezTo>
                  <a:cubicBezTo>
                    <a:pt x="42980" y="12067"/>
                    <a:pt x="42950" y="12037"/>
                    <a:pt x="42950" y="12007"/>
                  </a:cubicBezTo>
                  <a:cubicBezTo>
                    <a:pt x="42950" y="11976"/>
                    <a:pt x="42980" y="11946"/>
                    <a:pt x="42980" y="11946"/>
                  </a:cubicBezTo>
                  <a:lnTo>
                    <a:pt x="42980" y="11915"/>
                  </a:lnTo>
                  <a:close/>
                  <a:moveTo>
                    <a:pt x="46597" y="11976"/>
                  </a:moveTo>
                  <a:cubicBezTo>
                    <a:pt x="46658" y="11976"/>
                    <a:pt x="46688" y="12007"/>
                    <a:pt x="46719" y="12037"/>
                  </a:cubicBezTo>
                  <a:lnTo>
                    <a:pt x="46658" y="12098"/>
                  </a:lnTo>
                  <a:lnTo>
                    <a:pt x="46567" y="12037"/>
                  </a:lnTo>
                  <a:cubicBezTo>
                    <a:pt x="46567" y="12007"/>
                    <a:pt x="46597" y="11976"/>
                    <a:pt x="46597" y="11976"/>
                  </a:cubicBezTo>
                  <a:close/>
                  <a:moveTo>
                    <a:pt x="61258" y="11949"/>
                  </a:moveTo>
                  <a:cubicBezTo>
                    <a:pt x="61298" y="12064"/>
                    <a:pt x="61383" y="12195"/>
                    <a:pt x="61217" y="12250"/>
                  </a:cubicBezTo>
                  <a:cubicBezTo>
                    <a:pt x="61136" y="12059"/>
                    <a:pt x="61127" y="12039"/>
                    <a:pt x="61258" y="11949"/>
                  </a:cubicBezTo>
                  <a:close/>
                  <a:moveTo>
                    <a:pt x="61795" y="11703"/>
                  </a:moveTo>
                  <a:lnTo>
                    <a:pt x="61825" y="12007"/>
                  </a:lnTo>
                  <a:lnTo>
                    <a:pt x="61582" y="12280"/>
                  </a:lnTo>
                  <a:cubicBezTo>
                    <a:pt x="61396" y="12227"/>
                    <a:pt x="61606" y="11894"/>
                    <a:pt x="61375" y="11894"/>
                  </a:cubicBezTo>
                  <a:cubicBezTo>
                    <a:pt x="61358" y="11894"/>
                    <a:pt x="61339" y="11895"/>
                    <a:pt x="61318" y="11899"/>
                  </a:cubicBezTo>
                  <a:lnTo>
                    <a:pt x="61318" y="11899"/>
                  </a:lnTo>
                  <a:cubicBezTo>
                    <a:pt x="61406" y="11751"/>
                    <a:pt x="61494" y="11751"/>
                    <a:pt x="61589" y="11751"/>
                  </a:cubicBezTo>
                  <a:lnTo>
                    <a:pt x="61589" y="11751"/>
                  </a:lnTo>
                  <a:cubicBezTo>
                    <a:pt x="61654" y="11751"/>
                    <a:pt x="61722" y="11751"/>
                    <a:pt x="61795" y="11703"/>
                  </a:cubicBezTo>
                  <a:close/>
                  <a:moveTo>
                    <a:pt x="6870" y="12463"/>
                  </a:moveTo>
                  <a:lnTo>
                    <a:pt x="6931" y="12523"/>
                  </a:lnTo>
                  <a:lnTo>
                    <a:pt x="6870" y="12645"/>
                  </a:lnTo>
                  <a:lnTo>
                    <a:pt x="6809" y="12584"/>
                  </a:lnTo>
                  <a:cubicBezTo>
                    <a:pt x="6809" y="12554"/>
                    <a:pt x="6839" y="12493"/>
                    <a:pt x="6870" y="12463"/>
                  </a:cubicBezTo>
                  <a:close/>
                  <a:moveTo>
                    <a:pt x="10878" y="11209"/>
                  </a:moveTo>
                  <a:cubicBezTo>
                    <a:pt x="10958" y="11209"/>
                    <a:pt x="11034" y="11232"/>
                    <a:pt x="11095" y="11307"/>
                  </a:cubicBezTo>
                  <a:lnTo>
                    <a:pt x="11064" y="11551"/>
                  </a:lnTo>
                  <a:lnTo>
                    <a:pt x="11460" y="11824"/>
                  </a:lnTo>
                  <a:cubicBezTo>
                    <a:pt x="11376" y="11908"/>
                    <a:pt x="11282" y="11926"/>
                    <a:pt x="11189" y="11926"/>
                  </a:cubicBezTo>
                  <a:cubicBezTo>
                    <a:pt x="11120" y="11926"/>
                    <a:pt x="11052" y="11916"/>
                    <a:pt x="10987" y="11916"/>
                  </a:cubicBezTo>
                  <a:cubicBezTo>
                    <a:pt x="10916" y="11916"/>
                    <a:pt x="10849" y="11928"/>
                    <a:pt x="10791" y="11976"/>
                  </a:cubicBezTo>
                  <a:cubicBezTo>
                    <a:pt x="10700" y="12159"/>
                    <a:pt x="10791" y="12432"/>
                    <a:pt x="10700" y="12645"/>
                  </a:cubicBezTo>
                  <a:cubicBezTo>
                    <a:pt x="10396" y="12493"/>
                    <a:pt x="10365" y="12189"/>
                    <a:pt x="10244" y="11946"/>
                  </a:cubicBezTo>
                  <a:cubicBezTo>
                    <a:pt x="10183" y="11885"/>
                    <a:pt x="10244" y="11733"/>
                    <a:pt x="10244" y="11642"/>
                  </a:cubicBezTo>
                  <a:cubicBezTo>
                    <a:pt x="10274" y="11624"/>
                    <a:pt x="10300" y="11616"/>
                    <a:pt x="10322" y="11616"/>
                  </a:cubicBezTo>
                  <a:cubicBezTo>
                    <a:pt x="10413" y="11616"/>
                    <a:pt x="10457" y="11733"/>
                    <a:pt x="10578" y="11733"/>
                  </a:cubicBezTo>
                  <a:lnTo>
                    <a:pt x="10761" y="11703"/>
                  </a:lnTo>
                  <a:cubicBezTo>
                    <a:pt x="10578" y="11459"/>
                    <a:pt x="10578" y="11459"/>
                    <a:pt x="10639" y="11247"/>
                  </a:cubicBezTo>
                  <a:cubicBezTo>
                    <a:pt x="10715" y="11232"/>
                    <a:pt x="10798" y="11209"/>
                    <a:pt x="10878" y="11209"/>
                  </a:cubicBezTo>
                  <a:close/>
                  <a:moveTo>
                    <a:pt x="7873" y="11946"/>
                  </a:moveTo>
                  <a:lnTo>
                    <a:pt x="8298" y="12159"/>
                  </a:lnTo>
                  <a:lnTo>
                    <a:pt x="8298" y="12766"/>
                  </a:lnTo>
                  <a:lnTo>
                    <a:pt x="8086" y="12827"/>
                  </a:lnTo>
                  <a:lnTo>
                    <a:pt x="7873" y="12645"/>
                  </a:lnTo>
                  <a:lnTo>
                    <a:pt x="7630" y="12645"/>
                  </a:lnTo>
                  <a:lnTo>
                    <a:pt x="7630" y="12949"/>
                  </a:lnTo>
                  <a:lnTo>
                    <a:pt x="7326" y="13040"/>
                  </a:lnTo>
                  <a:lnTo>
                    <a:pt x="7265" y="12645"/>
                  </a:lnTo>
                  <a:lnTo>
                    <a:pt x="7630" y="12614"/>
                  </a:lnTo>
                  <a:cubicBezTo>
                    <a:pt x="7569" y="12341"/>
                    <a:pt x="7812" y="12189"/>
                    <a:pt x="7873" y="11946"/>
                  </a:cubicBezTo>
                  <a:close/>
                  <a:moveTo>
                    <a:pt x="60184" y="12797"/>
                  </a:moveTo>
                  <a:cubicBezTo>
                    <a:pt x="60245" y="12918"/>
                    <a:pt x="60397" y="12949"/>
                    <a:pt x="60397" y="13101"/>
                  </a:cubicBezTo>
                  <a:cubicBezTo>
                    <a:pt x="60344" y="13153"/>
                    <a:pt x="60286" y="13166"/>
                    <a:pt x="60227" y="13166"/>
                  </a:cubicBezTo>
                  <a:cubicBezTo>
                    <a:pt x="60171" y="13166"/>
                    <a:pt x="60115" y="13155"/>
                    <a:pt x="60062" y="13155"/>
                  </a:cubicBezTo>
                  <a:cubicBezTo>
                    <a:pt x="60041" y="13155"/>
                    <a:pt x="60021" y="13157"/>
                    <a:pt x="60002" y="13162"/>
                  </a:cubicBezTo>
                  <a:cubicBezTo>
                    <a:pt x="59880" y="13070"/>
                    <a:pt x="59880" y="12888"/>
                    <a:pt x="60002" y="12797"/>
                  </a:cubicBezTo>
                  <a:close/>
                  <a:moveTo>
                    <a:pt x="9150" y="12979"/>
                  </a:moveTo>
                  <a:cubicBezTo>
                    <a:pt x="9362" y="12979"/>
                    <a:pt x="9423" y="13162"/>
                    <a:pt x="9514" y="13222"/>
                  </a:cubicBezTo>
                  <a:cubicBezTo>
                    <a:pt x="9484" y="13253"/>
                    <a:pt x="9453" y="13314"/>
                    <a:pt x="9453" y="13314"/>
                  </a:cubicBezTo>
                  <a:cubicBezTo>
                    <a:pt x="9326" y="13314"/>
                    <a:pt x="9209" y="13346"/>
                    <a:pt x="9097" y="13346"/>
                  </a:cubicBezTo>
                  <a:cubicBezTo>
                    <a:pt x="9022" y="13346"/>
                    <a:pt x="8949" y="13332"/>
                    <a:pt x="8876" y="13283"/>
                  </a:cubicBezTo>
                  <a:cubicBezTo>
                    <a:pt x="8937" y="13101"/>
                    <a:pt x="9058" y="13070"/>
                    <a:pt x="9150" y="12979"/>
                  </a:cubicBezTo>
                  <a:close/>
                  <a:moveTo>
                    <a:pt x="8207" y="13192"/>
                  </a:moveTo>
                  <a:lnTo>
                    <a:pt x="8207" y="13192"/>
                  </a:lnTo>
                  <a:cubicBezTo>
                    <a:pt x="8390" y="13253"/>
                    <a:pt x="8329" y="13374"/>
                    <a:pt x="8238" y="13526"/>
                  </a:cubicBezTo>
                  <a:cubicBezTo>
                    <a:pt x="8116" y="13374"/>
                    <a:pt x="8116" y="13283"/>
                    <a:pt x="8207" y="13192"/>
                  </a:cubicBezTo>
                  <a:close/>
                  <a:moveTo>
                    <a:pt x="47327" y="13131"/>
                  </a:moveTo>
                  <a:cubicBezTo>
                    <a:pt x="47479" y="13222"/>
                    <a:pt x="47479" y="13435"/>
                    <a:pt x="47327" y="13526"/>
                  </a:cubicBezTo>
                  <a:lnTo>
                    <a:pt x="47144" y="13496"/>
                  </a:lnTo>
                  <a:lnTo>
                    <a:pt x="47083" y="13192"/>
                  </a:lnTo>
                  <a:lnTo>
                    <a:pt x="47327" y="13131"/>
                  </a:lnTo>
                  <a:close/>
                  <a:moveTo>
                    <a:pt x="11034" y="13557"/>
                  </a:moveTo>
                  <a:cubicBezTo>
                    <a:pt x="11053" y="13557"/>
                    <a:pt x="11072" y="13581"/>
                    <a:pt x="11084" y="13598"/>
                  </a:cubicBezTo>
                  <a:lnTo>
                    <a:pt x="11084" y="13598"/>
                  </a:lnTo>
                  <a:cubicBezTo>
                    <a:pt x="11057" y="13625"/>
                    <a:pt x="11027" y="13652"/>
                    <a:pt x="10973" y="13678"/>
                  </a:cubicBezTo>
                  <a:cubicBezTo>
                    <a:pt x="10973" y="13678"/>
                    <a:pt x="10912" y="13648"/>
                    <a:pt x="10912" y="13618"/>
                  </a:cubicBezTo>
                  <a:cubicBezTo>
                    <a:pt x="10943" y="13587"/>
                    <a:pt x="11004" y="13587"/>
                    <a:pt x="11034" y="13557"/>
                  </a:cubicBezTo>
                  <a:close/>
                  <a:moveTo>
                    <a:pt x="16490" y="15107"/>
                  </a:moveTo>
                  <a:cubicBezTo>
                    <a:pt x="16543" y="15107"/>
                    <a:pt x="16596" y="15137"/>
                    <a:pt x="16657" y="15198"/>
                  </a:cubicBezTo>
                  <a:cubicBezTo>
                    <a:pt x="16566" y="15259"/>
                    <a:pt x="16505" y="15411"/>
                    <a:pt x="16353" y="15441"/>
                  </a:cubicBezTo>
                  <a:lnTo>
                    <a:pt x="16323" y="15198"/>
                  </a:lnTo>
                  <a:cubicBezTo>
                    <a:pt x="16384" y="15137"/>
                    <a:pt x="16437" y="15107"/>
                    <a:pt x="16490" y="15107"/>
                  </a:cubicBezTo>
                  <a:close/>
                  <a:moveTo>
                    <a:pt x="31156" y="15472"/>
                  </a:moveTo>
                  <a:lnTo>
                    <a:pt x="31460" y="15988"/>
                  </a:lnTo>
                  <a:lnTo>
                    <a:pt x="31156" y="15988"/>
                  </a:lnTo>
                  <a:cubicBezTo>
                    <a:pt x="31065" y="15836"/>
                    <a:pt x="31065" y="15624"/>
                    <a:pt x="31156" y="15472"/>
                  </a:cubicBezTo>
                  <a:close/>
                  <a:moveTo>
                    <a:pt x="33101" y="16049"/>
                  </a:moveTo>
                  <a:cubicBezTo>
                    <a:pt x="33132" y="16049"/>
                    <a:pt x="33132" y="16080"/>
                    <a:pt x="33162" y="16080"/>
                  </a:cubicBezTo>
                  <a:lnTo>
                    <a:pt x="33041" y="16171"/>
                  </a:lnTo>
                  <a:lnTo>
                    <a:pt x="32980" y="16080"/>
                  </a:lnTo>
                  <a:cubicBezTo>
                    <a:pt x="33010" y="16080"/>
                    <a:pt x="33071" y="16049"/>
                    <a:pt x="33101" y="16049"/>
                  </a:cubicBezTo>
                  <a:close/>
                  <a:moveTo>
                    <a:pt x="56749" y="16019"/>
                  </a:moveTo>
                  <a:cubicBezTo>
                    <a:pt x="56871" y="16140"/>
                    <a:pt x="56749" y="16292"/>
                    <a:pt x="56810" y="16444"/>
                  </a:cubicBezTo>
                  <a:cubicBezTo>
                    <a:pt x="56734" y="16520"/>
                    <a:pt x="56635" y="16558"/>
                    <a:pt x="56536" y="16558"/>
                  </a:cubicBezTo>
                  <a:cubicBezTo>
                    <a:pt x="56438" y="16558"/>
                    <a:pt x="56339" y="16520"/>
                    <a:pt x="56263" y="16444"/>
                  </a:cubicBezTo>
                  <a:cubicBezTo>
                    <a:pt x="56415" y="16292"/>
                    <a:pt x="56536" y="16171"/>
                    <a:pt x="56688" y="16019"/>
                  </a:cubicBezTo>
                  <a:close/>
                  <a:moveTo>
                    <a:pt x="38375" y="16536"/>
                  </a:moveTo>
                  <a:cubicBezTo>
                    <a:pt x="38443" y="16536"/>
                    <a:pt x="38512" y="16566"/>
                    <a:pt x="38542" y="16627"/>
                  </a:cubicBezTo>
                  <a:cubicBezTo>
                    <a:pt x="38512" y="16688"/>
                    <a:pt x="38443" y="16718"/>
                    <a:pt x="38375" y="16718"/>
                  </a:cubicBezTo>
                  <a:cubicBezTo>
                    <a:pt x="38307" y="16718"/>
                    <a:pt x="38238" y="16688"/>
                    <a:pt x="38208" y="16627"/>
                  </a:cubicBezTo>
                  <a:cubicBezTo>
                    <a:pt x="38238" y="16566"/>
                    <a:pt x="38307" y="16536"/>
                    <a:pt x="38375" y="16536"/>
                  </a:cubicBezTo>
                  <a:close/>
                  <a:moveTo>
                    <a:pt x="37782" y="16748"/>
                  </a:moveTo>
                  <a:cubicBezTo>
                    <a:pt x="37813" y="16748"/>
                    <a:pt x="37843" y="16809"/>
                    <a:pt x="37843" y="16809"/>
                  </a:cubicBezTo>
                  <a:lnTo>
                    <a:pt x="37752" y="16870"/>
                  </a:lnTo>
                  <a:lnTo>
                    <a:pt x="37691" y="16809"/>
                  </a:lnTo>
                  <a:cubicBezTo>
                    <a:pt x="37721" y="16779"/>
                    <a:pt x="37752" y="16748"/>
                    <a:pt x="37782" y="16748"/>
                  </a:cubicBezTo>
                  <a:close/>
                  <a:moveTo>
                    <a:pt x="43709" y="17083"/>
                  </a:moveTo>
                  <a:lnTo>
                    <a:pt x="43770" y="17143"/>
                  </a:lnTo>
                  <a:cubicBezTo>
                    <a:pt x="43709" y="17174"/>
                    <a:pt x="43679" y="17204"/>
                    <a:pt x="43649" y="17204"/>
                  </a:cubicBezTo>
                  <a:cubicBezTo>
                    <a:pt x="43618" y="17204"/>
                    <a:pt x="43618" y="17174"/>
                    <a:pt x="43588" y="17143"/>
                  </a:cubicBezTo>
                  <a:lnTo>
                    <a:pt x="43709" y="17083"/>
                  </a:lnTo>
                  <a:close/>
                  <a:moveTo>
                    <a:pt x="43284" y="0"/>
                  </a:moveTo>
                  <a:lnTo>
                    <a:pt x="43010" y="456"/>
                  </a:lnTo>
                  <a:lnTo>
                    <a:pt x="42524" y="213"/>
                  </a:lnTo>
                  <a:lnTo>
                    <a:pt x="42311" y="395"/>
                  </a:lnTo>
                  <a:lnTo>
                    <a:pt x="42129" y="244"/>
                  </a:lnTo>
                  <a:lnTo>
                    <a:pt x="41946" y="426"/>
                  </a:lnTo>
                  <a:lnTo>
                    <a:pt x="39211" y="426"/>
                  </a:lnTo>
                  <a:lnTo>
                    <a:pt x="38937" y="608"/>
                  </a:lnTo>
                  <a:lnTo>
                    <a:pt x="38573" y="395"/>
                  </a:lnTo>
                  <a:lnTo>
                    <a:pt x="38390" y="517"/>
                  </a:lnTo>
                  <a:cubicBezTo>
                    <a:pt x="38295" y="575"/>
                    <a:pt x="38216" y="597"/>
                    <a:pt x="38148" y="597"/>
                  </a:cubicBezTo>
                  <a:cubicBezTo>
                    <a:pt x="37951" y="597"/>
                    <a:pt x="37838" y="419"/>
                    <a:pt x="37682" y="419"/>
                  </a:cubicBezTo>
                  <a:cubicBezTo>
                    <a:pt x="37665" y="419"/>
                    <a:pt x="37648" y="421"/>
                    <a:pt x="37630" y="426"/>
                  </a:cubicBezTo>
                  <a:lnTo>
                    <a:pt x="37448" y="578"/>
                  </a:lnTo>
                  <a:cubicBezTo>
                    <a:pt x="37395" y="585"/>
                    <a:pt x="37343" y="587"/>
                    <a:pt x="37294" y="587"/>
                  </a:cubicBezTo>
                  <a:cubicBezTo>
                    <a:pt x="37244" y="587"/>
                    <a:pt x="37195" y="585"/>
                    <a:pt x="37148" y="585"/>
                  </a:cubicBezTo>
                  <a:cubicBezTo>
                    <a:pt x="37053" y="585"/>
                    <a:pt x="36962" y="593"/>
                    <a:pt x="36870" y="639"/>
                  </a:cubicBezTo>
                  <a:lnTo>
                    <a:pt x="36749" y="760"/>
                  </a:lnTo>
                  <a:lnTo>
                    <a:pt x="36384" y="760"/>
                  </a:lnTo>
                  <a:lnTo>
                    <a:pt x="36202" y="578"/>
                  </a:lnTo>
                  <a:cubicBezTo>
                    <a:pt x="36159" y="592"/>
                    <a:pt x="36114" y="596"/>
                    <a:pt x="36068" y="596"/>
                  </a:cubicBezTo>
                  <a:cubicBezTo>
                    <a:pt x="36005" y="596"/>
                    <a:pt x="35940" y="588"/>
                    <a:pt x="35875" y="588"/>
                  </a:cubicBezTo>
                  <a:cubicBezTo>
                    <a:pt x="35789" y="588"/>
                    <a:pt x="35704" y="603"/>
                    <a:pt x="35624" y="669"/>
                  </a:cubicBezTo>
                  <a:lnTo>
                    <a:pt x="35594" y="912"/>
                  </a:lnTo>
                  <a:lnTo>
                    <a:pt x="35320" y="973"/>
                  </a:lnTo>
                  <a:lnTo>
                    <a:pt x="35107" y="608"/>
                  </a:lnTo>
                  <a:lnTo>
                    <a:pt x="34469" y="578"/>
                  </a:lnTo>
                  <a:lnTo>
                    <a:pt x="34317" y="426"/>
                  </a:lnTo>
                  <a:lnTo>
                    <a:pt x="34135" y="608"/>
                  </a:lnTo>
                  <a:lnTo>
                    <a:pt x="33436" y="608"/>
                  </a:lnTo>
                  <a:lnTo>
                    <a:pt x="33253" y="791"/>
                  </a:lnTo>
                  <a:lnTo>
                    <a:pt x="32554" y="791"/>
                  </a:lnTo>
                  <a:lnTo>
                    <a:pt x="32372" y="943"/>
                  </a:lnTo>
                  <a:lnTo>
                    <a:pt x="32220" y="791"/>
                  </a:lnTo>
                  <a:lnTo>
                    <a:pt x="29667" y="791"/>
                  </a:lnTo>
                  <a:lnTo>
                    <a:pt x="29271" y="973"/>
                  </a:lnTo>
                  <a:lnTo>
                    <a:pt x="29059" y="760"/>
                  </a:lnTo>
                  <a:cubicBezTo>
                    <a:pt x="29029" y="765"/>
                    <a:pt x="28999" y="767"/>
                    <a:pt x="28969" y="767"/>
                  </a:cubicBezTo>
                  <a:cubicBezTo>
                    <a:pt x="28891" y="767"/>
                    <a:pt x="28811" y="756"/>
                    <a:pt x="28730" y="756"/>
                  </a:cubicBezTo>
                  <a:cubicBezTo>
                    <a:pt x="28645" y="756"/>
                    <a:pt x="28560" y="768"/>
                    <a:pt x="28481" y="821"/>
                  </a:cubicBezTo>
                  <a:lnTo>
                    <a:pt x="28360" y="1216"/>
                  </a:lnTo>
                  <a:lnTo>
                    <a:pt x="28056" y="760"/>
                  </a:lnTo>
                  <a:lnTo>
                    <a:pt x="27661" y="791"/>
                  </a:lnTo>
                  <a:lnTo>
                    <a:pt x="27539" y="1095"/>
                  </a:lnTo>
                  <a:lnTo>
                    <a:pt x="27174" y="1095"/>
                  </a:lnTo>
                  <a:lnTo>
                    <a:pt x="26961" y="943"/>
                  </a:lnTo>
                  <a:lnTo>
                    <a:pt x="26657" y="943"/>
                  </a:lnTo>
                  <a:lnTo>
                    <a:pt x="26475" y="1125"/>
                  </a:lnTo>
                  <a:lnTo>
                    <a:pt x="25958" y="1125"/>
                  </a:lnTo>
                  <a:lnTo>
                    <a:pt x="25806" y="1003"/>
                  </a:lnTo>
                  <a:cubicBezTo>
                    <a:pt x="25752" y="965"/>
                    <a:pt x="25708" y="950"/>
                    <a:pt x="25671" y="950"/>
                  </a:cubicBezTo>
                  <a:cubicBezTo>
                    <a:pt x="25561" y="950"/>
                    <a:pt x="25510" y="1080"/>
                    <a:pt x="25442" y="1125"/>
                  </a:cubicBezTo>
                  <a:lnTo>
                    <a:pt x="25077" y="1125"/>
                  </a:lnTo>
                  <a:lnTo>
                    <a:pt x="24773" y="791"/>
                  </a:lnTo>
                  <a:lnTo>
                    <a:pt x="24591" y="943"/>
                  </a:lnTo>
                  <a:cubicBezTo>
                    <a:pt x="24508" y="949"/>
                    <a:pt x="24425" y="952"/>
                    <a:pt x="24343" y="952"/>
                  </a:cubicBezTo>
                  <a:cubicBezTo>
                    <a:pt x="24196" y="952"/>
                    <a:pt x="24051" y="945"/>
                    <a:pt x="23908" y="945"/>
                  </a:cubicBezTo>
                  <a:cubicBezTo>
                    <a:pt x="23778" y="945"/>
                    <a:pt x="23650" y="951"/>
                    <a:pt x="23527" y="973"/>
                  </a:cubicBezTo>
                  <a:lnTo>
                    <a:pt x="23375" y="1125"/>
                  </a:lnTo>
                  <a:lnTo>
                    <a:pt x="22341" y="1125"/>
                  </a:lnTo>
                  <a:lnTo>
                    <a:pt x="22159" y="1307"/>
                  </a:lnTo>
                  <a:lnTo>
                    <a:pt x="21794" y="1307"/>
                  </a:lnTo>
                  <a:cubicBezTo>
                    <a:pt x="21702" y="1215"/>
                    <a:pt x="21628" y="1124"/>
                    <a:pt x="21531" y="1124"/>
                  </a:cubicBezTo>
                  <a:cubicBezTo>
                    <a:pt x="21500" y="1124"/>
                    <a:pt x="21466" y="1133"/>
                    <a:pt x="21429" y="1155"/>
                  </a:cubicBezTo>
                  <a:lnTo>
                    <a:pt x="21247" y="1520"/>
                  </a:lnTo>
                  <a:lnTo>
                    <a:pt x="21125" y="1155"/>
                  </a:lnTo>
                  <a:lnTo>
                    <a:pt x="20548" y="1155"/>
                  </a:lnTo>
                  <a:lnTo>
                    <a:pt x="20396" y="1277"/>
                  </a:lnTo>
                  <a:cubicBezTo>
                    <a:pt x="20309" y="1255"/>
                    <a:pt x="20237" y="1092"/>
                    <a:pt x="20125" y="1092"/>
                  </a:cubicBezTo>
                  <a:cubicBezTo>
                    <a:pt x="20081" y="1092"/>
                    <a:pt x="20030" y="1117"/>
                    <a:pt x="19970" y="1186"/>
                  </a:cubicBezTo>
                  <a:cubicBezTo>
                    <a:pt x="19970" y="1277"/>
                    <a:pt x="20001" y="1368"/>
                    <a:pt x="19970" y="1429"/>
                  </a:cubicBezTo>
                  <a:cubicBezTo>
                    <a:pt x="19970" y="1520"/>
                    <a:pt x="19940" y="1581"/>
                    <a:pt x="19879" y="1763"/>
                  </a:cubicBezTo>
                  <a:cubicBezTo>
                    <a:pt x="19818" y="1490"/>
                    <a:pt x="19788" y="1338"/>
                    <a:pt x="19758" y="1155"/>
                  </a:cubicBezTo>
                  <a:lnTo>
                    <a:pt x="18998" y="1155"/>
                  </a:lnTo>
                  <a:cubicBezTo>
                    <a:pt x="18724" y="1459"/>
                    <a:pt x="18299" y="1399"/>
                    <a:pt x="17964" y="1642"/>
                  </a:cubicBezTo>
                  <a:cubicBezTo>
                    <a:pt x="17889" y="1654"/>
                    <a:pt x="17813" y="1662"/>
                    <a:pt x="17738" y="1662"/>
                  </a:cubicBezTo>
                  <a:cubicBezTo>
                    <a:pt x="17631" y="1662"/>
                    <a:pt x="17524" y="1647"/>
                    <a:pt x="17417" y="1611"/>
                  </a:cubicBezTo>
                  <a:lnTo>
                    <a:pt x="17296" y="1307"/>
                  </a:lnTo>
                  <a:lnTo>
                    <a:pt x="16931" y="1307"/>
                  </a:lnTo>
                  <a:lnTo>
                    <a:pt x="16748" y="1459"/>
                  </a:lnTo>
                  <a:lnTo>
                    <a:pt x="16505" y="1277"/>
                  </a:lnTo>
                  <a:lnTo>
                    <a:pt x="16110" y="1490"/>
                  </a:lnTo>
                  <a:lnTo>
                    <a:pt x="15837" y="1307"/>
                  </a:lnTo>
                  <a:lnTo>
                    <a:pt x="15715" y="1459"/>
                  </a:lnTo>
                  <a:lnTo>
                    <a:pt x="14834" y="1459"/>
                  </a:lnTo>
                  <a:lnTo>
                    <a:pt x="14651" y="1642"/>
                  </a:lnTo>
                  <a:lnTo>
                    <a:pt x="13952" y="1642"/>
                  </a:lnTo>
                  <a:lnTo>
                    <a:pt x="13770" y="1824"/>
                  </a:lnTo>
                  <a:cubicBezTo>
                    <a:pt x="13648" y="1794"/>
                    <a:pt x="13527" y="1733"/>
                    <a:pt x="13435" y="1672"/>
                  </a:cubicBezTo>
                  <a:lnTo>
                    <a:pt x="12554" y="1672"/>
                  </a:lnTo>
                  <a:lnTo>
                    <a:pt x="12432" y="1794"/>
                  </a:lnTo>
                  <a:lnTo>
                    <a:pt x="12098" y="1642"/>
                  </a:lnTo>
                  <a:lnTo>
                    <a:pt x="11885" y="1824"/>
                  </a:lnTo>
                  <a:lnTo>
                    <a:pt x="11520" y="1824"/>
                  </a:lnTo>
                  <a:lnTo>
                    <a:pt x="11338" y="1642"/>
                  </a:lnTo>
                  <a:lnTo>
                    <a:pt x="10821" y="1642"/>
                  </a:lnTo>
                  <a:lnTo>
                    <a:pt x="10639" y="1824"/>
                  </a:lnTo>
                  <a:lnTo>
                    <a:pt x="9453" y="1824"/>
                  </a:lnTo>
                  <a:lnTo>
                    <a:pt x="9241" y="2006"/>
                  </a:lnTo>
                  <a:lnTo>
                    <a:pt x="8754" y="2006"/>
                  </a:lnTo>
                  <a:lnTo>
                    <a:pt x="8542" y="2189"/>
                  </a:lnTo>
                  <a:cubicBezTo>
                    <a:pt x="8365" y="2088"/>
                    <a:pt x="8168" y="2029"/>
                    <a:pt x="7968" y="2029"/>
                  </a:cubicBezTo>
                  <a:cubicBezTo>
                    <a:pt x="7926" y="2029"/>
                    <a:pt x="7884" y="2032"/>
                    <a:pt x="7843" y="2037"/>
                  </a:cubicBezTo>
                  <a:lnTo>
                    <a:pt x="7721" y="2158"/>
                  </a:lnTo>
                  <a:lnTo>
                    <a:pt x="6535" y="2158"/>
                  </a:lnTo>
                  <a:cubicBezTo>
                    <a:pt x="6505" y="2158"/>
                    <a:pt x="6475" y="2219"/>
                    <a:pt x="6444" y="2219"/>
                  </a:cubicBezTo>
                  <a:lnTo>
                    <a:pt x="6323" y="2341"/>
                  </a:lnTo>
                  <a:lnTo>
                    <a:pt x="6171" y="2158"/>
                  </a:lnTo>
                  <a:lnTo>
                    <a:pt x="5836" y="2158"/>
                  </a:lnTo>
                  <a:lnTo>
                    <a:pt x="5563" y="2371"/>
                  </a:lnTo>
                  <a:lnTo>
                    <a:pt x="5168" y="2158"/>
                  </a:lnTo>
                  <a:lnTo>
                    <a:pt x="4925" y="2310"/>
                  </a:lnTo>
                  <a:lnTo>
                    <a:pt x="4773" y="2189"/>
                  </a:lnTo>
                  <a:cubicBezTo>
                    <a:pt x="4651" y="2174"/>
                    <a:pt x="4529" y="2166"/>
                    <a:pt x="4408" y="2166"/>
                  </a:cubicBezTo>
                  <a:cubicBezTo>
                    <a:pt x="4286" y="2166"/>
                    <a:pt x="4165" y="2174"/>
                    <a:pt x="4043" y="2189"/>
                  </a:cubicBezTo>
                  <a:lnTo>
                    <a:pt x="3891" y="2341"/>
                  </a:lnTo>
                  <a:lnTo>
                    <a:pt x="3709" y="2158"/>
                  </a:lnTo>
                  <a:lnTo>
                    <a:pt x="3557" y="2341"/>
                  </a:lnTo>
                  <a:lnTo>
                    <a:pt x="2523" y="2341"/>
                  </a:lnTo>
                  <a:lnTo>
                    <a:pt x="2341" y="2523"/>
                  </a:lnTo>
                  <a:lnTo>
                    <a:pt x="1459" y="2523"/>
                  </a:lnTo>
                  <a:lnTo>
                    <a:pt x="1307" y="2675"/>
                  </a:lnTo>
                  <a:lnTo>
                    <a:pt x="912" y="2736"/>
                  </a:lnTo>
                  <a:lnTo>
                    <a:pt x="365" y="3313"/>
                  </a:lnTo>
                  <a:lnTo>
                    <a:pt x="365" y="3678"/>
                  </a:lnTo>
                  <a:cubicBezTo>
                    <a:pt x="426" y="3769"/>
                    <a:pt x="578" y="3861"/>
                    <a:pt x="517" y="4043"/>
                  </a:cubicBezTo>
                  <a:lnTo>
                    <a:pt x="335" y="4225"/>
                  </a:lnTo>
                  <a:lnTo>
                    <a:pt x="335" y="4529"/>
                  </a:lnTo>
                  <a:cubicBezTo>
                    <a:pt x="365" y="4651"/>
                    <a:pt x="578" y="4681"/>
                    <a:pt x="456" y="4833"/>
                  </a:cubicBezTo>
                  <a:lnTo>
                    <a:pt x="0" y="4864"/>
                  </a:lnTo>
                  <a:lnTo>
                    <a:pt x="0" y="5320"/>
                  </a:lnTo>
                  <a:lnTo>
                    <a:pt x="578" y="5897"/>
                  </a:lnTo>
                  <a:lnTo>
                    <a:pt x="821" y="5958"/>
                  </a:lnTo>
                  <a:cubicBezTo>
                    <a:pt x="882" y="6201"/>
                    <a:pt x="1125" y="6414"/>
                    <a:pt x="1064" y="6718"/>
                  </a:cubicBezTo>
                  <a:cubicBezTo>
                    <a:pt x="1338" y="6839"/>
                    <a:pt x="1581" y="6961"/>
                    <a:pt x="1824" y="7143"/>
                  </a:cubicBezTo>
                  <a:cubicBezTo>
                    <a:pt x="1862" y="7133"/>
                    <a:pt x="1898" y="7129"/>
                    <a:pt x="1934" y="7129"/>
                  </a:cubicBezTo>
                  <a:cubicBezTo>
                    <a:pt x="2179" y="7129"/>
                    <a:pt x="2379" y="7340"/>
                    <a:pt x="2605" y="7340"/>
                  </a:cubicBezTo>
                  <a:cubicBezTo>
                    <a:pt x="2638" y="7340"/>
                    <a:pt x="2671" y="7336"/>
                    <a:pt x="2706" y="7326"/>
                  </a:cubicBezTo>
                  <a:lnTo>
                    <a:pt x="3040" y="8055"/>
                  </a:lnTo>
                  <a:cubicBezTo>
                    <a:pt x="3085" y="8016"/>
                    <a:pt x="3122" y="8001"/>
                    <a:pt x="3155" y="8001"/>
                  </a:cubicBezTo>
                  <a:cubicBezTo>
                    <a:pt x="3281" y="8001"/>
                    <a:pt x="3341" y="8227"/>
                    <a:pt x="3481" y="8227"/>
                  </a:cubicBezTo>
                  <a:cubicBezTo>
                    <a:pt x="3504" y="8227"/>
                    <a:pt x="3529" y="8221"/>
                    <a:pt x="3557" y="8207"/>
                  </a:cubicBezTo>
                  <a:cubicBezTo>
                    <a:pt x="3587" y="8207"/>
                    <a:pt x="3678" y="8329"/>
                    <a:pt x="3739" y="8390"/>
                  </a:cubicBezTo>
                  <a:cubicBezTo>
                    <a:pt x="3769" y="8420"/>
                    <a:pt x="3769" y="8450"/>
                    <a:pt x="3800" y="8511"/>
                  </a:cubicBezTo>
                  <a:lnTo>
                    <a:pt x="3648" y="8633"/>
                  </a:lnTo>
                  <a:lnTo>
                    <a:pt x="3830" y="8815"/>
                  </a:lnTo>
                  <a:lnTo>
                    <a:pt x="3830" y="9180"/>
                  </a:lnTo>
                  <a:cubicBezTo>
                    <a:pt x="3575" y="9265"/>
                    <a:pt x="3372" y="9456"/>
                    <a:pt x="3124" y="9456"/>
                  </a:cubicBezTo>
                  <a:cubicBezTo>
                    <a:pt x="3106" y="9456"/>
                    <a:pt x="3088" y="9455"/>
                    <a:pt x="3070" y="9453"/>
                  </a:cubicBezTo>
                  <a:cubicBezTo>
                    <a:pt x="3040" y="9453"/>
                    <a:pt x="2979" y="9514"/>
                    <a:pt x="2949" y="9575"/>
                  </a:cubicBezTo>
                  <a:lnTo>
                    <a:pt x="3010" y="9788"/>
                  </a:lnTo>
                  <a:lnTo>
                    <a:pt x="3101" y="9788"/>
                  </a:lnTo>
                  <a:cubicBezTo>
                    <a:pt x="3435" y="9970"/>
                    <a:pt x="3678" y="10274"/>
                    <a:pt x="3800" y="10639"/>
                  </a:cubicBezTo>
                  <a:lnTo>
                    <a:pt x="3800" y="11125"/>
                  </a:lnTo>
                  <a:cubicBezTo>
                    <a:pt x="3861" y="11156"/>
                    <a:pt x="3891" y="11186"/>
                    <a:pt x="3952" y="11216"/>
                  </a:cubicBezTo>
                  <a:cubicBezTo>
                    <a:pt x="4013" y="11216"/>
                    <a:pt x="4104" y="11247"/>
                    <a:pt x="4195" y="11247"/>
                  </a:cubicBezTo>
                  <a:lnTo>
                    <a:pt x="4803" y="11885"/>
                  </a:lnTo>
                  <a:lnTo>
                    <a:pt x="4955" y="11763"/>
                  </a:lnTo>
                  <a:cubicBezTo>
                    <a:pt x="5046" y="11885"/>
                    <a:pt x="5198" y="12007"/>
                    <a:pt x="5350" y="12067"/>
                  </a:cubicBezTo>
                  <a:cubicBezTo>
                    <a:pt x="5502" y="12128"/>
                    <a:pt x="5624" y="12250"/>
                    <a:pt x="5715" y="12402"/>
                  </a:cubicBezTo>
                  <a:cubicBezTo>
                    <a:pt x="5593" y="12493"/>
                    <a:pt x="5441" y="12463"/>
                    <a:pt x="5320" y="12554"/>
                  </a:cubicBezTo>
                  <a:cubicBezTo>
                    <a:pt x="5228" y="12675"/>
                    <a:pt x="5016" y="12645"/>
                    <a:pt x="4864" y="12675"/>
                  </a:cubicBezTo>
                  <a:cubicBezTo>
                    <a:pt x="4894" y="12797"/>
                    <a:pt x="5077" y="12827"/>
                    <a:pt x="5046" y="12979"/>
                  </a:cubicBezTo>
                  <a:cubicBezTo>
                    <a:pt x="5077" y="12979"/>
                    <a:pt x="5168" y="13010"/>
                    <a:pt x="5168" y="13040"/>
                  </a:cubicBezTo>
                  <a:cubicBezTo>
                    <a:pt x="5198" y="13162"/>
                    <a:pt x="5198" y="13314"/>
                    <a:pt x="5198" y="13405"/>
                  </a:cubicBezTo>
                  <a:lnTo>
                    <a:pt x="5016" y="13648"/>
                  </a:lnTo>
                  <a:cubicBezTo>
                    <a:pt x="5037" y="13645"/>
                    <a:pt x="5059" y="13643"/>
                    <a:pt x="5081" y="13643"/>
                  </a:cubicBezTo>
                  <a:cubicBezTo>
                    <a:pt x="5271" y="13643"/>
                    <a:pt x="5451" y="13761"/>
                    <a:pt x="5532" y="13952"/>
                  </a:cubicBezTo>
                  <a:cubicBezTo>
                    <a:pt x="5563" y="14104"/>
                    <a:pt x="5624" y="14225"/>
                    <a:pt x="5745" y="14317"/>
                  </a:cubicBezTo>
                  <a:cubicBezTo>
                    <a:pt x="5836" y="14408"/>
                    <a:pt x="5897" y="14560"/>
                    <a:pt x="6110" y="14560"/>
                  </a:cubicBezTo>
                  <a:cubicBezTo>
                    <a:pt x="6232" y="14560"/>
                    <a:pt x="6292" y="14377"/>
                    <a:pt x="6384" y="14317"/>
                  </a:cubicBezTo>
                  <a:cubicBezTo>
                    <a:pt x="6505" y="14225"/>
                    <a:pt x="6566" y="14104"/>
                    <a:pt x="6687" y="14073"/>
                  </a:cubicBezTo>
                  <a:lnTo>
                    <a:pt x="6839" y="14225"/>
                  </a:lnTo>
                  <a:cubicBezTo>
                    <a:pt x="6900" y="14210"/>
                    <a:pt x="6953" y="14203"/>
                    <a:pt x="7007" y="14203"/>
                  </a:cubicBezTo>
                  <a:cubicBezTo>
                    <a:pt x="7060" y="14203"/>
                    <a:pt x="7113" y="14210"/>
                    <a:pt x="7174" y="14225"/>
                  </a:cubicBezTo>
                  <a:cubicBezTo>
                    <a:pt x="7356" y="14317"/>
                    <a:pt x="7569" y="14438"/>
                    <a:pt x="7751" y="14560"/>
                  </a:cubicBezTo>
                  <a:lnTo>
                    <a:pt x="8238" y="14560"/>
                  </a:lnTo>
                  <a:cubicBezTo>
                    <a:pt x="8329" y="14651"/>
                    <a:pt x="8450" y="14742"/>
                    <a:pt x="8602" y="14773"/>
                  </a:cubicBezTo>
                  <a:cubicBezTo>
                    <a:pt x="8724" y="14803"/>
                    <a:pt x="8785" y="15016"/>
                    <a:pt x="8906" y="15046"/>
                  </a:cubicBezTo>
                  <a:cubicBezTo>
                    <a:pt x="9092" y="15093"/>
                    <a:pt x="9260" y="15299"/>
                    <a:pt x="9464" y="15299"/>
                  </a:cubicBezTo>
                  <a:cubicBezTo>
                    <a:pt x="9528" y="15299"/>
                    <a:pt x="9594" y="15279"/>
                    <a:pt x="9666" y="15229"/>
                  </a:cubicBezTo>
                  <a:cubicBezTo>
                    <a:pt x="9697" y="15107"/>
                    <a:pt x="9727" y="15016"/>
                    <a:pt x="9757" y="14894"/>
                  </a:cubicBezTo>
                  <a:lnTo>
                    <a:pt x="10001" y="14955"/>
                  </a:lnTo>
                  <a:lnTo>
                    <a:pt x="10122" y="15320"/>
                  </a:lnTo>
                  <a:cubicBezTo>
                    <a:pt x="10305" y="15077"/>
                    <a:pt x="10578" y="14864"/>
                    <a:pt x="10882" y="14773"/>
                  </a:cubicBezTo>
                  <a:cubicBezTo>
                    <a:pt x="11004" y="14894"/>
                    <a:pt x="11064" y="15077"/>
                    <a:pt x="11277" y="15107"/>
                  </a:cubicBezTo>
                  <a:lnTo>
                    <a:pt x="11672" y="14894"/>
                  </a:lnTo>
                  <a:lnTo>
                    <a:pt x="11885" y="15107"/>
                  </a:lnTo>
                  <a:lnTo>
                    <a:pt x="12098" y="14894"/>
                  </a:lnTo>
                  <a:lnTo>
                    <a:pt x="12767" y="15259"/>
                  </a:lnTo>
                  <a:lnTo>
                    <a:pt x="13830" y="15259"/>
                  </a:lnTo>
                  <a:lnTo>
                    <a:pt x="13952" y="14925"/>
                  </a:lnTo>
                  <a:cubicBezTo>
                    <a:pt x="13986" y="14938"/>
                    <a:pt x="14019" y="14943"/>
                    <a:pt x="14051" y="14943"/>
                  </a:cubicBezTo>
                  <a:cubicBezTo>
                    <a:pt x="14107" y="14943"/>
                    <a:pt x="14160" y="14929"/>
                    <a:pt x="14211" y="14929"/>
                  </a:cubicBezTo>
                  <a:cubicBezTo>
                    <a:pt x="14257" y="14929"/>
                    <a:pt x="14302" y="14940"/>
                    <a:pt x="14347" y="14985"/>
                  </a:cubicBezTo>
                  <a:lnTo>
                    <a:pt x="14469" y="15289"/>
                  </a:lnTo>
                  <a:lnTo>
                    <a:pt x="15016" y="15289"/>
                  </a:lnTo>
                  <a:lnTo>
                    <a:pt x="15198" y="15472"/>
                  </a:lnTo>
                  <a:lnTo>
                    <a:pt x="15533" y="15472"/>
                  </a:lnTo>
                  <a:lnTo>
                    <a:pt x="15745" y="15654"/>
                  </a:lnTo>
                  <a:lnTo>
                    <a:pt x="16748" y="15654"/>
                  </a:lnTo>
                  <a:lnTo>
                    <a:pt x="16900" y="15806"/>
                  </a:lnTo>
                  <a:lnTo>
                    <a:pt x="17995" y="15806"/>
                  </a:lnTo>
                  <a:lnTo>
                    <a:pt x="18147" y="15624"/>
                  </a:lnTo>
                  <a:lnTo>
                    <a:pt x="19028" y="15624"/>
                  </a:lnTo>
                  <a:lnTo>
                    <a:pt x="19150" y="15259"/>
                  </a:lnTo>
                  <a:cubicBezTo>
                    <a:pt x="19200" y="15279"/>
                    <a:pt x="19251" y="15283"/>
                    <a:pt x="19301" y="15283"/>
                  </a:cubicBezTo>
                  <a:cubicBezTo>
                    <a:pt x="19325" y="15283"/>
                    <a:pt x="19350" y="15282"/>
                    <a:pt x="19374" y="15282"/>
                  </a:cubicBezTo>
                  <a:cubicBezTo>
                    <a:pt x="19446" y="15282"/>
                    <a:pt x="19514" y="15289"/>
                    <a:pt x="19575" y="15350"/>
                  </a:cubicBezTo>
                  <a:lnTo>
                    <a:pt x="19454" y="15624"/>
                  </a:lnTo>
                  <a:lnTo>
                    <a:pt x="20062" y="15624"/>
                  </a:lnTo>
                  <a:cubicBezTo>
                    <a:pt x="20183" y="15958"/>
                    <a:pt x="20578" y="15684"/>
                    <a:pt x="20730" y="15958"/>
                  </a:cubicBezTo>
                  <a:cubicBezTo>
                    <a:pt x="20943" y="15988"/>
                    <a:pt x="21125" y="15988"/>
                    <a:pt x="21308" y="15988"/>
                  </a:cubicBezTo>
                  <a:cubicBezTo>
                    <a:pt x="21369" y="15988"/>
                    <a:pt x="21399" y="15988"/>
                    <a:pt x="21460" y="15958"/>
                  </a:cubicBezTo>
                  <a:lnTo>
                    <a:pt x="21703" y="15776"/>
                  </a:lnTo>
                  <a:lnTo>
                    <a:pt x="22007" y="15988"/>
                  </a:lnTo>
                  <a:cubicBezTo>
                    <a:pt x="22047" y="15988"/>
                    <a:pt x="22128" y="15961"/>
                    <a:pt x="22196" y="15961"/>
                  </a:cubicBezTo>
                  <a:cubicBezTo>
                    <a:pt x="22230" y="15961"/>
                    <a:pt x="22260" y="15968"/>
                    <a:pt x="22280" y="15988"/>
                  </a:cubicBezTo>
                  <a:cubicBezTo>
                    <a:pt x="22432" y="16171"/>
                    <a:pt x="22706" y="16140"/>
                    <a:pt x="22828" y="16292"/>
                  </a:cubicBezTo>
                  <a:lnTo>
                    <a:pt x="23466" y="15958"/>
                  </a:lnTo>
                  <a:cubicBezTo>
                    <a:pt x="23581" y="16004"/>
                    <a:pt x="23661" y="16172"/>
                    <a:pt x="23785" y="16172"/>
                  </a:cubicBezTo>
                  <a:cubicBezTo>
                    <a:pt x="23825" y="16172"/>
                    <a:pt x="23870" y="16154"/>
                    <a:pt x="23922" y="16110"/>
                  </a:cubicBezTo>
                  <a:cubicBezTo>
                    <a:pt x="23952" y="16019"/>
                    <a:pt x="23983" y="15897"/>
                    <a:pt x="24013" y="15836"/>
                  </a:cubicBezTo>
                  <a:cubicBezTo>
                    <a:pt x="24104" y="15776"/>
                    <a:pt x="24287" y="15867"/>
                    <a:pt x="24287" y="15684"/>
                  </a:cubicBezTo>
                  <a:lnTo>
                    <a:pt x="24135" y="15502"/>
                  </a:lnTo>
                  <a:lnTo>
                    <a:pt x="24378" y="15441"/>
                  </a:lnTo>
                  <a:lnTo>
                    <a:pt x="24530" y="15776"/>
                  </a:lnTo>
                  <a:cubicBezTo>
                    <a:pt x="24712" y="15563"/>
                    <a:pt x="24530" y="15320"/>
                    <a:pt x="24682" y="15107"/>
                  </a:cubicBezTo>
                  <a:lnTo>
                    <a:pt x="24682" y="15107"/>
                  </a:lnTo>
                  <a:cubicBezTo>
                    <a:pt x="24955" y="15198"/>
                    <a:pt x="24682" y="15472"/>
                    <a:pt x="24895" y="15593"/>
                  </a:cubicBezTo>
                  <a:lnTo>
                    <a:pt x="25046" y="15289"/>
                  </a:lnTo>
                  <a:cubicBezTo>
                    <a:pt x="25159" y="15289"/>
                    <a:pt x="25167" y="15445"/>
                    <a:pt x="25288" y="15445"/>
                  </a:cubicBezTo>
                  <a:cubicBezTo>
                    <a:pt x="25298" y="15445"/>
                    <a:pt x="25308" y="15444"/>
                    <a:pt x="25320" y="15441"/>
                  </a:cubicBezTo>
                  <a:lnTo>
                    <a:pt x="25381" y="15289"/>
                  </a:lnTo>
                  <a:cubicBezTo>
                    <a:pt x="25438" y="15258"/>
                    <a:pt x="25491" y="15246"/>
                    <a:pt x="25543" y="15246"/>
                  </a:cubicBezTo>
                  <a:cubicBezTo>
                    <a:pt x="25755" y="15246"/>
                    <a:pt x="25928" y="15462"/>
                    <a:pt x="26146" y="15462"/>
                  </a:cubicBezTo>
                  <a:cubicBezTo>
                    <a:pt x="26183" y="15462"/>
                    <a:pt x="26222" y="15456"/>
                    <a:pt x="26262" y="15441"/>
                  </a:cubicBezTo>
                  <a:lnTo>
                    <a:pt x="26445" y="15259"/>
                  </a:lnTo>
                  <a:lnTo>
                    <a:pt x="26992" y="15593"/>
                  </a:lnTo>
                  <a:cubicBezTo>
                    <a:pt x="27113" y="15441"/>
                    <a:pt x="27113" y="15168"/>
                    <a:pt x="27357" y="15107"/>
                  </a:cubicBezTo>
                  <a:lnTo>
                    <a:pt x="27691" y="15441"/>
                  </a:lnTo>
                  <a:lnTo>
                    <a:pt x="28360" y="15441"/>
                  </a:lnTo>
                  <a:lnTo>
                    <a:pt x="28542" y="15624"/>
                  </a:lnTo>
                  <a:lnTo>
                    <a:pt x="28907" y="15624"/>
                  </a:lnTo>
                  <a:lnTo>
                    <a:pt x="29089" y="15441"/>
                  </a:lnTo>
                  <a:cubicBezTo>
                    <a:pt x="29150" y="15563"/>
                    <a:pt x="29332" y="15624"/>
                    <a:pt x="29332" y="15776"/>
                  </a:cubicBezTo>
                  <a:cubicBezTo>
                    <a:pt x="29271" y="16080"/>
                    <a:pt x="28998" y="16110"/>
                    <a:pt x="28785" y="16262"/>
                  </a:cubicBezTo>
                  <a:lnTo>
                    <a:pt x="28846" y="16475"/>
                  </a:lnTo>
                  <a:cubicBezTo>
                    <a:pt x="28900" y="16499"/>
                    <a:pt x="28949" y="16509"/>
                    <a:pt x="28995" y="16509"/>
                  </a:cubicBezTo>
                  <a:cubicBezTo>
                    <a:pt x="29183" y="16509"/>
                    <a:pt x="29320" y="16347"/>
                    <a:pt x="29515" y="16323"/>
                  </a:cubicBezTo>
                  <a:cubicBezTo>
                    <a:pt x="29727" y="16292"/>
                    <a:pt x="29636" y="16110"/>
                    <a:pt x="29697" y="16019"/>
                  </a:cubicBezTo>
                  <a:cubicBezTo>
                    <a:pt x="29849" y="15806"/>
                    <a:pt x="30123" y="15776"/>
                    <a:pt x="30305" y="15654"/>
                  </a:cubicBezTo>
                  <a:lnTo>
                    <a:pt x="30487" y="15776"/>
                  </a:lnTo>
                  <a:lnTo>
                    <a:pt x="30609" y="15624"/>
                  </a:lnTo>
                  <a:lnTo>
                    <a:pt x="30913" y="15867"/>
                  </a:lnTo>
                  <a:lnTo>
                    <a:pt x="30639" y="16140"/>
                  </a:lnTo>
                  <a:cubicBezTo>
                    <a:pt x="30614" y="16151"/>
                    <a:pt x="30588" y="16154"/>
                    <a:pt x="30561" y="16154"/>
                  </a:cubicBezTo>
                  <a:cubicBezTo>
                    <a:pt x="30509" y="16154"/>
                    <a:pt x="30456" y="16140"/>
                    <a:pt x="30408" y="16140"/>
                  </a:cubicBezTo>
                  <a:cubicBezTo>
                    <a:pt x="30335" y="16140"/>
                    <a:pt x="30275" y="16171"/>
                    <a:pt x="30244" y="16323"/>
                  </a:cubicBezTo>
                  <a:lnTo>
                    <a:pt x="31308" y="16323"/>
                  </a:lnTo>
                  <a:lnTo>
                    <a:pt x="31642" y="16657"/>
                  </a:lnTo>
                  <a:lnTo>
                    <a:pt x="32402" y="16657"/>
                  </a:lnTo>
                  <a:lnTo>
                    <a:pt x="32524" y="16505"/>
                  </a:lnTo>
                  <a:lnTo>
                    <a:pt x="32919" y="16505"/>
                  </a:lnTo>
                  <a:lnTo>
                    <a:pt x="33071" y="16323"/>
                  </a:lnTo>
                  <a:lnTo>
                    <a:pt x="33375" y="16323"/>
                  </a:lnTo>
                  <a:lnTo>
                    <a:pt x="34013" y="16718"/>
                  </a:lnTo>
                  <a:lnTo>
                    <a:pt x="34834" y="16718"/>
                  </a:lnTo>
                  <a:lnTo>
                    <a:pt x="35047" y="16900"/>
                  </a:lnTo>
                  <a:cubicBezTo>
                    <a:pt x="35118" y="16861"/>
                    <a:pt x="35186" y="16846"/>
                    <a:pt x="35251" y="16846"/>
                  </a:cubicBezTo>
                  <a:cubicBezTo>
                    <a:pt x="35488" y="16846"/>
                    <a:pt x="35689" y="17052"/>
                    <a:pt x="35928" y="17052"/>
                  </a:cubicBezTo>
                  <a:cubicBezTo>
                    <a:pt x="35989" y="17083"/>
                    <a:pt x="36080" y="17113"/>
                    <a:pt x="36141" y="17143"/>
                  </a:cubicBezTo>
                  <a:lnTo>
                    <a:pt x="36323" y="17235"/>
                  </a:lnTo>
                  <a:cubicBezTo>
                    <a:pt x="36454" y="17182"/>
                    <a:pt x="36517" y="17040"/>
                    <a:pt x="36649" y="17040"/>
                  </a:cubicBezTo>
                  <a:cubicBezTo>
                    <a:pt x="36670" y="17040"/>
                    <a:pt x="36693" y="17044"/>
                    <a:pt x="36718" y="17052"/>
                  </a:cubicBezTo>
                  <a:lnTo>
                    <a:pt x="37083" y="17387"/>
                  </a:lnTo>
                  <a:lnTo>
                    <a:pt x="37266" y="17235"/>
                  </a:lnTo>
                  <a:lnTo>
                    <a:pt x="37782" y="17235"/>
                  </a:lnTo>
                  <a:lnTo>
                    <a:pt x="37934" y="17052"/>
                  </a:lnTo>
                  <a:lnTo>
                    <a:pt x="38451" y="17052"/>
                  </a:lnTo>
                  <a:cubicBezTo>
                    <a:pt x="38585" y="16952"/>
                    <a:pt x="38645" y="16907"/>
                    <a:pt x="38702" y="16907"/>
                  </a:cubicBezTo>
                  <a:cubicBezTo>
                    <a:pt x="38749" y="16907"/>
                    <a:pt x="38795" y="16937"/>
                    <a:pt x="38877" y="16991"/>
                  </a:cubicBezTo>
                  <a:cubicBezTo>
                    <a:pt x="38755" y="17113"/>
                    <a:pt x="38603" y="17235"/>
                    <a:pt x="38816" y="17417"/>
                  </a:cubicBezTo>
                  <a:lnTo>
                    <a:pt x="39849" y="17417"/>
                  </a:lnTo>
                  <a:cubicBezTo>
                    <a:pt x="40001" y="17295"/>
                    <a:pt x="40062" y="17052"/>
                    <a:pt x="40305" y="17052"/>
                  </a:cubicBezTo>
                  <a:lnTo>
                    <a:pt x="40579" y="17204"/>
                  </a:lnTo>
                  <a:cubicBezTo>
                    <a:pt x="40700" y="17113"/>
                    <a:pt x="40609" y="16991"/>
                    <a:pt x="40639" y="16900"/>
                  </a:cubicBezTo>
                  <a:cubicBezTo>
                    <a:pt x="40579" y="16870"/>
                    <a:pt x="40518" y="16809"/>
                    <a:pt x="40457" y="16779"/>
                  </a:cubicBezTo>
                  <a:cubicBezTo>
                    <a:pt x="40511" y="16743"/>
                    <a:pt x="40546" y="16728"/>
                    <a:pt x="40569" y="16728"/>
                  </a:cubicBezTo>
                  <a:cubicBezTo>
                    <a:pt x="40627" y="16728"/>
                    <a:pt x="40618" y="16814"/>
                    <a:pt x="40639" y="16900"/>
                  </a:cubicBezTo>
                  <a:cubicBezTo>
                    <a:pt x="40731" y="16809"/>
                    <a:pt x="40822" y="16748"/>
                    <a:pt x="40913" y="16688"/>
                  </a:cubicBezTo>
                  <a:lnTo>
                    <a:pt x="41065" y="16870"/>
                  </a:lnTo>
                  <a:lnTo>
                    <a:pt x="41339" y="16870"/>
                  </a:lnTo>
                  <a:lnTo>
                    <a:pt x="41339" y="16627"/>
                  </a:lnTo>
                  <a:cubicBezTo>
                    <a:pt x="41387" y="16546"/>
                    <a:pt x="41435" y="16509"/>
                    <a:pt x="41487" y="16509"/>
                  </a:cubicBezTo>
                  <a:cubicBezTo>
                    <a:pt x="41535" y="16509"/>
                    <a:pt x="41585" y="16539"/>
                    <a:pt x="41643" y="16596"/>
                  </a:cubicBezTo>
                  <a:cubicBezTo>
                    <a:pt x="41612" y="16718"/>
                    <a:pt x="41491" y="16839"/>
                    <a:pt x="41339" y="16870"/>
                  </a:cubicBezTo>
                  <a:cubicBezTo>
                    <a:pt x="41339" y="16931"/>
                    <a:pt x="41369" y="17022"/>
                    <a:pt x="41399" y="17022"/>
                  </a:cubicBezTo>
                  <a:cubicBezTo>
                    <a:pt x="41521" y="17052"/>
                    <a:pt x="41673" y="17052"/>
                    <a:pt x="41764" y="17052"/>
                  </a:cubicBezTo>
                  <a:lnTo>
                    <a:pt x="41946" y="16870"/>
                  </a:lnTo>
                  <a:lnTo>
                    <a:pt x="42129" y="17052"/>
                  </a:lnTo>
                  <a:lnTo>
                    <a:pt x="42311" y="16870"/>
                  </a:lnTo>
                  <a:cubicBezTo>
                    <a:pt x="42332" y="16884"/>
                    <a:pt x="42357" y="16888"/>
                    <a:pt x="42385" y="16888"/>
                  </a:cubicBezTo>
                  <a:cubicBezTo>
                    <a:pt x="42436" y="16888"/>
                    <a:pt x="42496" y="16874"/>
                    <a:pt x="42554" y="16874"/>
                  </a:cubicBezTo>
                  <a:cubicBezTo>
                    <a:pt x="42608" y="16874"/>
                    <a:pt x="42661" y="16886"/>
                    <a:pt x="42706" y="16931"/>
                  </a:cubicBezTo>
                  <a:cubicBezTo>
                    <a:pt x="42554" y="17143"/>
                    <a:pt x="42554" y="17143"/>
                    <a:pt x="42585" y="17387"/>
                  </a:cubicBezTo>
                  <a:lnTo>
                    <a:pt x="43162" y="17387"/>
                  </a:lnTo>
                  <a:lnTo>
                    <a:pt x="43314" y="17235"/>
                  </a:lnTo>
                  <a:lnTo>
                    <a:pt x="43497" y="17387"/>
                  </a:lnTo>
                  <a:lnTo>
                    <a:pt x="44013" y="17387"/>
                  </a:lnTo>
                  <a:lnTo>
                    <a:pt x="44196" y="17569"/>
                  </a:lnTo>
                  <a:lnTo>
                    <a:pt x="44409" y="17387"/>
                  </a:lnTo>
                  <a:lnTo>
                    <a:pt x="44743" y="17387"/>
                  </a:lnTo>
                  <a:lnTo>
                    <a:pt x="44986" y="16900"/>
                  </a:lnTo>
                  <a:lnTo>
                    <a:pt x="44986" y="16596"/>
                  </a:lnTo>
                  <a:cubicBezTo>
                    <a:pt x="45077" y="16566"/>
                    <a:pt x="45168" y="16536"/>
                    <a:pt x="45260" y="16475"/>
                  </a:cubicBezTo>
                  <a:cubicBezTo>
                    <a:pt x="45333" y="16426"/>
                    <a:pt x="45407" y="16337"/>
                    <a:pt x="45513" y="16337"/>
                  </a:cubicBezTo>
                  <a:cubicBezTo>
                    <a:pt x="45538" y="16337"/>
                    <a:pt x="45565" y="16342"/>
                    <a:pt x="45594" y="16353"/>
                  </a:cubicBezTo>
                  <a:lnTo>
                    <a:pt x="45868" y="16566"/>
                  </a:lnTo>
                  <a:lnTo>
                    <a:pt x="45685" y="16809"/>
                  </a:lnTo>
                  <a:cubicBezTo>
                    <a:pt x="45761" y="16855"/>
                    <a:pt x="45822" y="16877"/>
                    <a:pt x="45875" y="16877"/>
                  </a:cubicBezTo>
                  <a:cubicBezTo>
                    <a:pt x="45928" y="16877"/>
                    <a:pt x="45974" y="16855"/>
                    <a:pt x="46020" y="16809"/>
                  </a:cubicBezTo>
                  <a:lnTo>
                    <a:pt x="46050" y="16323"/>
                  </a:lnTo>
                  <a:lnTo>
                    <a:pt x="46354" y="16384"/>
                  </a:lnTo>
                  <a:lnTo>
                    <a:pt x="46415" y="16657"/>
                  </a:lnTo>
                  <a:lnTo>
                    <a:pt x="46688" y="16748"/>
                  </a:lnTo>
                  <a:lnTo>
                    <a:pt x="46779" y="17052"/>
                  </a:lnTo>
                  <a:lnTo>
                    <a:pt x="46962" y="17052"/>
                  </a:lnTo>
                  <a:lnTo>
                    <a:pt x="47296" y="16536"/>
                  </a:lnTo>
                  <a:lnTo>
                    <a:pt x="47509" y="16536"/>
                  </a:lnTo>
                  <a:lnTo>
                    <a:pt x="47691" y="16900"/>
                  </a:lnTo>
                  <a:lnTo>
                    <a:pt x="47904" y="16839"/>
                  </a:lnTo>
                  <a:cubicBezTo>
                    <a:pt x="47934" y="16688"/>
                    <a:pt x="47934" y="16536"/>
                    <a:pt x="47965" y="16232"/>
                  </a:cubicBezTo>
                  <a:cubicBezTo>
                    <a:pt x="48081" y="16482"/>
                    <a:pt x="48209" y="16550"/>
                    <a:pt x="48341" y="16550"/>
                  </a:cubicBezTo>
                  <a:cubicBezTo>
                    <a:pt x="48417" y="16550"/>
                    <a:pt x="48495" y="16527"/>
                    <a:pt x="48573" y="16505"/>
                  </a:cubicBezTo>
                  <a:lnTo>
                    <a:pt x="48725" y="16384"/>
                  </a:lnTo>
                  <a:cubicBezTo>
                    <a:pt x="48846" y="16627"/>
                    <a:pt x="48938" y="16870"/>
                    <a:pt x="49059" y="17083"/>
                  </a:cubicBezTo>
                  <a:cubicBezTo>
                    <a:pt x="49181" y="17295"/>
                    <a:pt x="49454" y="17235"/>
                    <a:pt x="49606" y="17417"/>
                  </a:cubicBezTo>
                  <a:lnTo>
                    <a:pt x="50093" y="17417"/>
                  </a:lnTo>
                  <a:lnTo>
                    <a:pt x="50305" y="17265"/>
                  </a:lnTo>
                  <a:lnTo>
                    <a:pt x="50457" y="17417"/>
                  </a:lnTo>
                  <a:lnTo>
                    <a:pt x="51065" y="17417"/>
                  </a:lnTo>
                  <a:cubicBezTo>
                    <a:pt x="51126" y="17417"/>
                    <a:pt x="51156" y="17387"/>
                    <a:pt x="51217" y="17387"/>
                  </a:cubicBezTo>
                  <a:lnTo>
                    <a:pt x="51339" y="17235"/>
                  </a:lnTo>
                  <a:lnTo>
                    <a:pt x="52220" y="17235"/>
                  </a:lnTo>
                  <a:cubicBezTo>
                    <a:pt x="52220" y="17235"/>
                    <a:pt x="52251" y="17295"/>
                    <a:pt x="52281" y="17295"/>
                  </a:cubicBezTo>
                  <a:cubicBezTo>
                    <a:pt x="52311" y="17387"/>
                    <a:pt x="52342" y="17508"/>
                    <a:pt x="52372" y="17599"/>
                  </a:cubicBezTo>
                  <a:lnTo>
                    <a:pt x="52585" y="17417"/>
                  </a:lnTo>
                  <a:lnTo>
                    <a:pt x="52919" y="17417"/>
                  </a:lnTo>
                  <a:cubicBezTo>
                    <a:pt x="53071" y="17295"/>
                    <a:pt x="53132" y="17143"/>
                    <a:pt x="53284" y="17113"/>
                  </a:cubicBezTo>
                  <a:lnTo>
                    <a:pt x="53618" y="17417"/>
                  </a:lnTo>
                  <a:lnTo>
                    <a:pt x="54318" y="17417"/>
                  </a:lnTo>
                  <a:lnTo>
                    <a:pt x="54500" y="17235"/>
                  </a:lnTo>
                  <a:lnTo>
                    <a:pt x="54834" y="17235"/>
                  </a:lnTo>
                  <a:lnTo>
                    <a:pt x="55077" y="17022"/>
                  </a:lnTo>
                  <a:lnTo>
                    <a:pt x="55321" y="17447"/>
                  </a:lnTo>
                  <a:cubicBezTo>
                    <a:pt x="55685" y="17356"/>
                    <a:pt x="55989" y="17143"/>
                    <a:pt x="56232" y="16870"/>
                  </a:cubicBezTo>
                  <a:lnTo>
                    <a:pt x="56567" y="16870"/>
                  </a:lnTo>
                  <a:lnTo>
                    <a:pt x="56749" y="16718"/>
                  </a:lnTo>
                  <a:lnTo>
                    <a:pt x="56992" y="16961"/>
                  </a:lnTo>
                  <a:lnTo>
                    <a:pt x="57053" y="17235"/>
                  </a:lnTo>
                  <a:lnTo>
                    <a:pt x="57600" y="17235"/>
                  </a:lnTo>
                  <a:lnTo>
                    <a:pt x="57813" y="17052"/>
                  </a:lnTo>
                  <a:cubicBezTo>
                    <a:pt x="57825" y="17044"/>
                    <a:pt x="57840" y="17041"/>
                    <a:pt x="57856" y="17041"/>
                  </a:cubicBezTo>
                  <a:cubicBezTo>
                    <a:pt x="57914" y="17041"/>
                    <a:pt x="57991" y="17081"/>
                    <a:pt x="58062" y="17081"/>
                  </a:cubicBezTo>
                  <a:cubicBezTo>
                    <a:pt x="58120" y="17081"/>
                    <a:pt x="58173" y="17055"/>
                    <a:pt x="58208" y="16961"/>
                  </a:cubicBezTo>
                  <a:lnTo>
                    <a:pt x="58087" y="16839"/>
                  </a:lnTo>
                  <a:lnTo>
                    <a:pt x="58421" y="16505"/>
                  </a:lnTo>
                  <a:cubicBezTo>
                    <a:pt x="58338" y="16402"/>
                    <a:pt x="58284" y="16341"/>
                    <a:pt x="58219" y="16341"/>
                  </a:cubicBezTo>
                  <a:cubicBezTo>
                    <a:pt x="58189" y="16341"/>
                    <a:pt x="58156" y="16354"/>
                    <a:pt x="58117" y="16384"/>
                  </a:cubicBezTo>
                  <a:cubicBezTo>
                    <a:pt x="58008" y="16471"/>
                    <a:pt x="57930" y="16542"/>
                    <a:pt x="57839" y="16542"/>
                  </a:cubicBezTo>
                  <a:cubicBezTo>
                    <a:pt x="57803" y="16542"/>
                    <a:pt x="57765" y="16531"/>
                    <a:pt x="57722" y="16505"/>
                  </a:cubicBezTo>
                  <a:cubicBezTo>
                    <a:pt x="57661" y="16110"/>
                    <a:pt x="57661" y="16110"/>
                    <a:pt x="57783" y="15988"/>
                  </a:cubicBezTo>
                  <a:cubicBezTo>
                    <a:pt x="57832" y="16013"/>
                    <a:pt x="57881" y="16020"/>
                    <a:pt x="57930" y="16020"/>
                  </a:cubicBezTo>
                  <a:cubicBezTo>
                    <a:pt x="57994" y="16020"/>
                    <a:pt x="58058" y="16008"/>
                    <a:pt x="58122" y="16008"/>
                  </a:cubicBezTo>
                  <a:cubicBezTo>
                    <a:pt x="58191" y="16008"/>
                    <a:pt x="58261" y="16022"/>
                    <a:pt x="58330" y="16080"/>
                  </a:cubicBezTo>
                  <a:lnTo>
                    <a:pt x="58543" y="16201"/>
                  </a:lnTo>
                  <a:cubicBezTo>
                    <a:pt x="58725" y="16140"/>
                    <a:pt x="58877" y="16049"/>
                    <a:pt x="59059" y="15928"/>
                  </a:cubicBezTo>
                  <a:cubicBezTo>
                    <a:pt x="59181" y="15776"/>
                    <a:pt x="59363" y="15624"/>
                    <a:pt x="59576" y="15532"/>
                  </a:cubicBezTo>
                  <a:lnTo>
                    <a:pt x="59424" y="15380"/>
                  </a:lnTo>
                  <a:lnTo>
                    <a:pt x="59576" y="15168"/>
                  </a:lnTo>
                  <a:lnTo>
                    <a:pt x="59424" y="15046"/>
                  </a:lnTo>
                  <a:cubicBezTo>
                    <a:pt x="59515" y="14894"/>
                    <a:pt x="59606" y="14742"/>
                    <a:pt x="59789" y="14742"/>
                  </a:cubicBezTo>
                  <a:lnTo>
                    <a:pt x="60123" y="14955"/>
                  </a:lnTo>
                  <a:lnTo>
                    <a:pt x="60366" y="14773"/>
                  </a:lnTo>
                  <a:cubicBezTo>
                    <a:pt x="60427" y="14773"/>
                    <a:pt x="60495" y="14757"/>
                    <a:pt x="60568" y="14757"/>
                  </a:cubicBezTo>
                  <a:cubicBezTo>
                    <a:pt x="60640" y="14757"/>
                    <a:pt x="60716" y="14773"/>
                    <a:pt x="60792" y="14833"/>
                  </a:cubicBezTo>
                  <a:cubicBezTo>
                    <a:pt x="60792" y="14925"/>
                    <a:pt x="60792" y="15046"/>
                    <a:pt x="60792" y="15137"/>
                  </a:cubicBezTo>
                  <a:cubicBezTo>
                    <a:pt x="60822" y="15259"/>
                    <a:pt x="60549" y="15289"/>
                    <a:pt x="60731" y="15472"/>
                  </a:cubicBezTo>
                  <a:lnTo>
                    <a:pt x="60944" y="15411"/>
                  </a:lnTo>
                  <a:cubicBezTo>
                    <a:pt x="61035" y="15137"/>
                    <a:pt x="60883" y="14833"/>
                    <a:pt x="61065" y="14560"/>
                  </a:cubicBezTo>
                  <a:cubicBezTo>
                    <a:pt x="61141" y="14674"/>
                    <a:pt x="61217" y="14764"/>
                    <a:pt x="61308" y="14764"/>
                  </a:cubicBezTo>
                  <a:cubicBezTo>
                    <a:pt x="61362" y="14764"/>
                    <a:pt x="61422" y="14731"/>
                    <a:pt x="61491" y="14651"/>
                  </a:cubicBezTo>
                  <a:cubicBezTo>
                    <a:pt x="61491" y="14590"/>
                    <a:pt x="61491" y="14499"/>
                    <a:pt x="61491" y="14438"/>
                  </a:cubicBezTo>
                  <a:cubicBezTo>
                    <a:pt x="61430" y="14377"/>
                    <a:pt x="61369" y="14347"/>
                    <a:pt x="61309" y="14286"/>
                  </a:cubicBezTo>
                  <a:cubicBezTo>
                    <a:pt x="61348" y="14255"/>
                    <a:pt x="61377" y="14242"/>
                    <a:pt x="61399" y="14242"/>
                  </a:cubicBezTo>
                  <a:cubicBezTo>
                    <a:pt x="61463" y="14242"/>
                    <a:pt x="61468" y="14348"/>
                    <a:pt x="61491" y="14438"/>
                  </a:cubicBezTo>
                  <a:cubicBezTo>
                    <a:pt x="61643" y="14408"/>
                    <a:pt x="61764" y="14408"/>
                    <a:pt x="61916" y="14408"/>
                  </a:cubicBezTo>
                  <a:lnTo>
                    <a:pt x="62129" y="14195"/>
                  </a:lnTo>
                  <a:cubicBezTo>
                    <a:pt x="62251" y="14317"/>
                    <a:pt x="62342" y="14469"/>
                    <a:pt x="62433" y="14590"/>
                  </a:cubicBezTo>
                  <a:lnTo>
                    <a:pt x="63284" y="14590"/>
                  </a:lnTo>
                  <a:lnTo>
                    <a:pt x="63467" y="14773"/>
                  </a:lnTo>
                  <a:cubicBezTo>
                    <a:pt x="63527" y="14651"/>
                    <a:pt x="63649" y="14590"/>
                    <a:pt x="63771" y="14560"/>
                  </a:cubicBezTo>
                  <a:cubicBezTo>
                    <a:pt x="63953" y="14499"/>
                    <a:pt x="64044" y="14347"/>
                    <a:pt x="64075" y="14165"/>
                  </a:cubicBezTo>
                  <a:cubicBezTo>
                    <a:pt x="64075" y="14043"/>
                    <a:pt x="64196" y="13952"/>
                    <a:pt x="64257" y="13830"/>
                  </a:cubicBezTo>
                  <a:cubicBezTo>
                    <a:pt x="63923" y="13587"/>
                    <a:pt x="63527" y="13526"/>
                    <a:pt x="63315" y="13192"/>
                  </a:cubicBezTo>
                  <a:lnTo>
                    <a:pt x="62859" y="13162"/>
                  </a:lnTo>
                  <a:lnTo>
                    <a:pt x="62433" y="12949"/>
                  </a:lnTo>
                  <a:lnTo>
                    <a:pt x="62220" y="13162"/>
                  </a:lnTo>
                  <a:lnTo>
                    <a:pt x="61521" y="13162"/>
                  </a:lnTo>
                  <a:lnTo>
                    <a:pt x="61278" y="12918"/>
                  </a:lnTo>
                  <a:cubicBezTo>
                    <a:pt x="61278" y="12766"/>
                    <a:pt x="61248" y="12614"/>
                    <a:pt x="61339" y="12463"/>
                  </a:cubicBezTo>
                  <a:lnTo>
                    <a:pt x="61886" y="12432"/>
                  </a:lnTo>
                  <a:lnTo>
                    <a:pt x="62160" y="12189"/>
                  </a:lnTo>
                  <a:lnTo>
                    <a:pt x="62160" y="11672"/>
                  </a:lnTo>
                  <a:lnTo>
                    <a:pt x="62342" y="11459"/>
                  </a:lnTo>
                  <a:lnTo>
                    <a:pt x="62251" y="11216"/>
                  </a:lnTo>
                  <a:lnTo>
                    <a:pt x="62068" y="11399"/>
                  </a:lnTo>
                  <a:lnTo>
                    <a:pt x="61309" y="11399"/>
                  </a:lnTo>
                  <a:lnTo>
                    <a:pt x="61035" y="11763"/>
                  </a:lnTo>
                  <a:cubicBezTo>
                    <a:pt x="60883" y="11551"/>
                    <a:pt x="60609" y="11459"/>
                    <a:pt x="60579" y="11186"/>
                  </a:cubicBezTo>
                  <a:cubicBezTo>
                    <a:pt x="60609" y="11034"/>
                    <a:pt x="60761" y="10973"/>
                    <a:pt x="60822" y="10852"/>
                  </a:cubicBezTo>
                  <a:cubicBezTo>
                    <a:pt x="60924" y="10852"/>
                    <a:pt x="61025" y="10865"/>
                    <a:pt x="61126" y="10865"/>
                  </a:cubicBezTo>
                  <a:cubicBezTo>
                    <a:pt x="61177" y="10865"/>
                    <a:pt x="61228" y="10862"/>
                    <a:pt x="61278" y="10852"/>
                  </a:cubicBezTo>
                  <a:cubicBezTo>
                    <a:pt x="61354" y="10852"/>
                    <a:pt x="61438" y="10867"/>
                    <a:pt x="61525" y="10867"/>
                  </a:cubicBezTo>
                  <a:cubicBezTo>
                    <a:pt x="61613" y="10867"/>
                    <a:pt x="61704" y="10852"/>
                    <a:pt x="61795" y="10791"/>
                  </a:cubicBezTo>
                  <a:lnTo>
                    <a:pt x="61734" y="10517"/>
                  </a:lnTo>
                  <a:lnTo>
                    <a:pt x="61521" y="10517"/>
                  </a:lnTo>
                  <a:cubicBezTo>
                    <a:pt x="61400" y="10304"/>
                    <a:pt x="61157" y="10244"/>
                    <a:pt x="61096" y="10000"/>
                  </a:cubicBezTo>
                  <a:cubicBezTo>
                    <a:pt x="61065" y="9970"/>
                    <a:pt x="61005" y="9909"/>
                    <a:pt x="60944" y="9879"/>
                  </a:cubicBezTo>
                  <a:cubicBezTo>
                    <a:pt x="60988" y="9843"/>
                    <a:pt x="61020" y="9829"/>
                    <a:pt x="61042" y="9829"/>
                  </a:cubicBezTo>
                  <a:cubicBezTo>
                    <a:pt x="61096" y="9829"/>
                    <a:pt x="61096" y="9915"/>
                    <a:pt x="61096" y="10000"/>
                  </a:cubicBezTo>
                  <a:cubicBezTo>
                    <a:pt x="61278" y="10000"/>
                    <a:pt x="61309" y="9879"/>
                    <a:pt x="61278" y="9757"/>
                  </a:cubicBezTo>
                  <a:cubicBezTo>
                    <a:pt x="61248" y="9605"/>
                    <a:pt x="61035" y="9575"/>
                    <a:pt x="61096" y="9362"/>
                  </a:cubicBezTo>
                  <a:cubicBezTo>
                    <a:pt x="61278" y="9149"/>
                    <a:pt x="61491" y="8967"/>
                    <a:pt x="61734" y="8845"/>
                  </a:cubicBezTo>
                  <a:cubicBezTo>
                    <a:pt x="61977" y="8785"/>
                    <a:pt x="62038" y="8481"/>
                    <a:pt x="62129" y="8268"/>
                  </a:cubicBezTo>
                  <a:cubicBezTo>
                    <a:pt x="61977" y="8207"/>
                    <a:pt x="61825" y="8116"/>
                    <a:pt x="61704" y="8055"/>
                  </a:cubicBezTo>
                  <a:cubicBezTo>
                    <a:pt x="61552" y="7964"/>
                    <a:pt x="61339" y="7994"/>
                    <a:pt x="61217" y="7903"/>
                  </a:cubicBezTo>
                  <a:cubicBezTo>
                    <a:pt x="61126" y="7782"/>
                    <a:pt x="60913" y="7812"/>
                    <a:pt x="60731" y="7782"/>
                  </a:cubicBezTo>
                  <a:cubicBezTo>
                    <a:pt x="60792" y="7751"/>
                    <a:pt x="60822" y="7690"/>
                    <a:pt x="60822" y="7690"/>
                  </a:cubicBezTo>
                  <a:lnTo>
                    <a:pt x="61521" y="7690"/>
                  </a:lnTo>
                  <a:cubicBezTo>
                    <a:pt x="61620" y="7740"/>
                    <a:pt x="61658" y="7829"/>
                    <a:pt x="61718" y="7829"/>
                  </a:cubicBezTo>
                  <a:cubicBezTo>
                    <a:pt x="61732" y="7829"/>
                    <a:pt x="61747" y="7824"/>
                    <a:pt x="61764" y="7812"/>
                  </a:cubicBezTo>
                  <a:lnTo>
                    <a:pt x="61886" y="7690"/>
                  </a:lnTo>
                  <a:lnTo>
                    <a:pt x="62950" y="7690"/>
                  </a:lnTo>
                  <a:lnTo>
                    <a:pt x="63132" y="7842"/>
                  </a:lnTo>
                  <a:cubicBezTo>
                    <a:pt x="63168" y="7860"/>
                    <a:pt x="63198" y="7867"/>
                    <a:pt x="63226" y="7867"/>
                  </a:cubicBezTo>
                  <a:cubicBezTo>
                    <a:pt x="63339" y="7867"/>
                    <a:pt x="63393" y="7739"/>
                    <a:pt x="63467" y="7690"/>
                  </a:cubicBezTo>
                  <a:lnTo>
                    <a:pt x="64166" y="7690"/>
                  </a:lnTo>
                  <a:lnTo>
                    <a:pt x="64318" y="7812"/>
                  </a:lnTo>
                  <a:lnTo>
                    <a:pt x="64622" y="7660"/>
                  </a:lnTo>
                  <a:lnTo>
                    <a:pt x="64865" y="7842"/>
                  </a:lnTo>
                  <a:lnTo>
                    <a:pt x="65017" y="7690"/>
                  </a:lnTo>
                  <a:lnTo>
                    <a:pt x="65199" y="7842"/>
                  </a:lnTo>
                  <a:lnTo>
                    <a:pt x="65382" y="7690"/>
                  </a:lnTo>
                  <a:lnTo>
                    <a:pt x="65564" y="7842"/>
                  </a:lnTo>
                  <a:lnTo>
                    <a:pt x="65686" y="7690"/>
                  </a:lnTo>
                  <a:cubicBezTo>
                    <a:pt x="65814" y="7776"/>
                    <a:pt x="65943" y="7862"/>
                    <a:pt x="66094" y="7862"/>
                  </a:cubicBezTo>
                  <a:cubicBezTo>
                    <a:pt x="66156" y="7862"/>
                    <a:pt x="66222" y="7848"/>
                    <a:pt x="66293" y="7812"/>
                  </a:cubicBezTo>
                  <a:lnTo>
                    <a:pt x="66415" y="7690"/>
                  </a:lnTo>
                  <a:lnTo>
                    <a:pt x="68148" y="7690"/>
                  </a:lnTo>
                  <a:cubicBezTo>
                    <a:pt x="68250" y="7614"/>
                    <a:pt x="68309" y="7494"/>
                    <a:pt x="68434" y="7494"/>
                  </a:cubicBezTo>
                  <a:cubicBezTo>
                    <a:pt x="68457" y="7494"/>
                    <a:pt x="68483" y="7498"/>
                    <a:pt x="68512" y="7508"/>
                  </a:cubicBezTo>
                  <a:lnTo>
                    <a:pt x="68695" y="7660"/>
                  </a:lnTo>
                  <a:cubicBezTo>
                    <a:pt x="68847" y="7478"/>
                    <a:pt x="69090" y="7478"/>
                    <a:pt x="69242" y="7295"/>
                  </a:cubicBezTo>
                  <a:cubicBezTo>
                    <a:pt x="69363" y="7143"/>
                    <a:pt x="69546" y="7022"/>
                    <a:pt x="69728" y="6991"/>
                  </a:cubicBezTo>
                  <a:cubicBezTo>
                    <a:pt x="70002" y="6961"/>
                    <a:pt x="70093" y="6718"/>
                    <a:pt x="70275" y="6596"/>
                  </a:cubicBezTo>
                  <a:lnTo>
                    <a:pt x="71066" y="6596"/>
                  </a:lnTo>
                  <a:lnTo>
                    <a:pt x="71552" y="6353"/>
                  </a:lnTo>
                  <a:lnTo>
                    <a:pt x="71370" y="6171"/>
                  </a:lnTo>
                  <a:cubicBezTo>
                    <a:pt x="71339" y="6019"/>
                    <a:pt x="71461" y="5867"/>
                    <a:pt x="71309" y="5745"/>
                  </a:cubicBezTo>
                  <a:lnTo>
                    <a:pt x="70762" y="5715"/>
                  </a:lnTo>
                  <a:cubicBezTo>
                    <a:pt x="70640" y="5624"/>
                    <a:pt x="70640" y="5472"/>
                    <a:pt x="70762" y="5380"/>
                  </a:cubicBezTo>
                  <a:cubicBezTo>
                    <a:pt x="71309" y="5380"/>
                    <a:pt x="71309" y="5380"/>
                    <a:pt x="71339" y="5259"/>
                  </a:cubicBezTo>
                  <a:cubicBezTo>
                    <a:pt x="71275" y="5206"/>
                    <a:pt x="71201" y="5193"/>
                    <a:pt x="71122" y="5193"/>
                  </a:cubicBezTo>
                  <a:cubicBezTo>
                    <a:pt x="71055" y="5193"/>
                    <a:pt x="70985" y="5203"/>
                    <a:pt x="70918" y="5203"/>
                  </a:cubicBezTo>
                  <a:cubicBezTo>
                    <a:pt x="70839" y="5203"/>
                    <a:pt x="70765" y="5190"/>
                    <a:pt x="70701" y="5137"/>
                  </a:cubicBezTo>
                  <a:lnTo>
                    <a:pt x="70579" y="5016"/>
                  </a:lnTo>
                  <a:cubicBezTo>
                    <a:pt x="70559" y="5011"/>
                    <a:pt x="70538" y="5009"/>
                    <a:pt x="70516" y="5009"/>
                  </a:cubicBezTo>
                  <a:cubicBezTo>
                    <a:pt x="70472" y="5009"/>
                    <a:pt x="70426" y="5016"/>
                    <a:pt x="70378" y="5016"/>
                  </a:cubicBezTo>
                  <a:cubicBezTo>
                    <a:pt x="70306" y="5016"/>
                    <a:pt x="70230" y="5000"/>
                    <a:pt x="70154" y="4924"/>
                  </a:cubicBezTo>
                  <a:lnTo>
                    <a:pt x="70488" y="4772"/>
                  </a:lnTo>
                  <a:lnTo>
                    <a:pt x="70093" y="4499"/>
                  </a:lnTo>
                  <a:cubicBezTo>
                    <a:pt x="70065" y="4488"/>
                    <a:pt x="70035" y="4484"/>
                    <a:pt x="70004" y="4484"/>
                  </a:cubicBezTo>
                  <a:cubicBezTo>
                    <a:pt x="69928" y="4484"/>
                    <a:pt x="69847" y="4508"/>
                    <a:pt x="69782" y="4508"/>
                  </a:cubicBezTo>
                  <a:cubicBezTo>
                    <a:pt x="69731" y="4508"/>
                    <a:pt x="69689" y="4493"/>
                    <a:pt x="69667" y="4438"/>
                  </a:cubicBezTo>
                  <a:lnTo>
                    <a:pt x="69576" y="4134"/>
                  </a:lnTo>
                  <a:lnTo>
                    <a:pt x="69151" y="4134"/>
                  </a:lnTo>
                  <a:cubicBezTo>
                    <a:pt x="69090" y="4043"/>
                    <a:pt x="68999" y="3921"/>
                    <a:pt x="68907" y="3830"/>
                  </a:cubicBezTo>
                  <a:cubicBezTo>
                    <a:pt x="68816" y="3769"/>
                    <a:pt x="68695" y="3769"/>
                    <a:pt x="68634" y="3709"/>
                  </a:cubicBezTo>
                  <a:cubicBezTo>
                    <a:pt x="68512" y="3587"/>
                    <a:pt x="68360" y="3648"/>
                    <a:pt x="68239" y="3587"/>
                  </a:cubicBezTo>
                  <a:cubicBezTo>
                    <a:pt x="68056" y="3496"/>
                    <a:pt x="67783" y="3435"/>
                    <a:pt x="67692" y="3283"/>
                  </a:cubicBezTo>
                  <a:cubicBezTo>
                    <a:pt x="67570" y="3131"/>
                    <a:pt x="67388" y="3101"/>
                    <a:pt x="67266" y="3009"/>
                  </a:cubicBezTo>
                  <a:cubicBezTo>
                    <a:pt x="67023" y="2858"/>
                    <a:pt x="66749" y="2827"/>
                    <a:pt x="66628" y="2554"/>
                  </a:cubicBezTo>
                  <a:lnTo>
                    <a:pt x="66415" y="2706"/>
                  </a:lnTo>
                  <a:lnTo>
                    <a:pt x="65929" y="2189"/>
                  </a:lnTo>
                  <a:lnTo>
                    <a:pt x="65777" y="2189"/>
                  </a:lnTo>
                  <a:lnTo>
                    <a:pt x="65412" y="1824"/>
                  </a:lnTo>
                  <a:lnTo>
                    <a:pt x="64956" y="1824"/>
                  </a:lnTo>
                  <a:lnTo>
                    <a:pt x="64257" y="1459"/>
                  </a:lnTo>
                  <a:lnTo>
                    <a:pt x="64014" y="1611"/>
                  </a:lnTo>
                  <a:lnTo>
                    <a:pt x="63831" y="1429"/>
                  </a:lnTo>
                  <a:lnTo>
                    <a:pt x="62768" y="1429"/>
                  </a:lnTo>
                  <a:lnTo>
                    <a:pt x="62646" y="1277"/>
                  </a:lnTo>
                  <a:lnTo>
                    <a:pt x="61886" y="1277"/>
                  </a:lnTo>
                  <a:cubicBezTo>
                    <a:pt x="61886" y="1247"/>
                    <a:pt x="61886" y="1186"/>
                    <a:pt x="61916" y="1155"/>
                  </a:cubicBezTo>
                  <a:cubicBezTo>
                    <a:pt x="62068" y="1064"/>
                    <a:pt x="62220" y="1034"/>
                    <a:pt x="62403" y="943"/>
                  </a:cubicBezTo>
                  <a:cubicBezTo>
                    <a:pt x="62444" y="951"/>
                    <a:pt x="62484" y="955"/>
                    <a:pt x="62525" y="955"/>
                  </a:cubicBezTo>
                  <a:cubicBezTo>
                    <a:pt x="62636" y="955"/>
                    <a:pt x="62747" y="926"/>
                    <a:pt x="62859" y="882"/>
                  </a:cubicBezTo>
                  <a:cubicBezTo>
                    <a:pt x="62950" y="608"/>
                    <a:pt x="62737" y="517"/>
                    <a:pt x="62524" y="395"/>
                  </a:cubicBezTo>
                  <a:lnTo>
                    <a:pt x="62281" y="578"/>
                  </a:lnTo>
                  <a:lnTo>
                    <a:pt x="62129" y="426"/>
                  </a:lnTo>
                  <a:lnTo>
                    <a:pt x="61430" y="426"/>
                  </a:lnTo>
                  <a:lnTo>
                    <a:pt x="61157" y="213"/>
                  </a:lnTo>
                  <a:lnTo>
                    <a:pt x="60336" y="213"/>
                  </a:lnTo>
                  <a:lnTo>
                    <a:pt x="60184" y="61"/>
                  </a:lnTo>
                  <a:lnTo>
                    <a:pt x="59850" y="395"/>
                  </a:lnTo>
                  <a:lnTo>
                    <a:pt x="59272" y="92"/>
                  </a:lnTo>
                  <a:cubicBezTo>
                    <a:pt x="58903" y="322"/>
                    <a:pt x="58814" y="378"/>
                    <a:pt x="58619" y="378"/>
                  </a:cubicBezTo>
                  <a:cubicBezTo>
                    <a:pt x="58558" y="378"/>
                    <a:pt x="58486" y="372"/>
                    <a:pt x="58391" y="365"/>
                  </a:cubicBezTo>
                  <a:lnTo>
                    <a:pt x="58269" y="244"/>
                  </a:lnTo>
                  <a:lnTo>
                    <a:pt x="57935" y="244"/>
                  </a:lnTo>
                  <a:lnTo>
                    <a:pt x="57752" y="61"/>
                  </a:lnTo>
                  <a:lnTo>
                    <a:pt x="54287" y="61"/>
                  </a:lnTo>
                  <a:lnTo>
                    <a:pt x="54105" y="244"/>
                  </a:lnTo>
                  <a:lnTo>
                    <a:pt x="53406" y="244"/>
                  </a:lnTo>
                  <a:lnTo>
                    <a:pt x="53254" y="92"/>
                  </a:lnTo>
                  <a:lnTo>
                    <a:pt x="52950" y="274"/>
                  </a:lnTo>
                  <a:cubicBezTo>
                    <a:pt x="52819" y="195"/>
                    <a:pt x="52756" y="49"/>
                    <a:pt x="52604" y="49"/>
                  </a:cubicBezTo>
                  <a:cubicBezTo>
                    <a:pt x="52580" y="49"/>
                    <a:pt x="52554" y="53"/>
                    <a:pt x="52524" y="61"/>
                  </a:cubicBezTo>
                  <a:lnTo>
                    <a:pt x="52372" y="244"/>
                  </a:lnTo>
                  <a:lnTo>
                    <a:pt x="52190" y="61"/>
                  </a:lnTo>
                  <a:lnTo>
                    <a:pt x="51855" y="61"/>
                  </a:lnTo>
                  <a:lnTo>
                    <a:pt x="51612" y="274"/>
                  </a:lnTo>
                  <a:lnTo>
                    <a:pt x="51308" y="92"/>
                  </a:lnTo>
                  <a:lnTo>
                    <a:pt x="51156" y="213"/>
                  </a:lnTo>
                  <a:lnTo>
                    <a:pt x="50792" y="213"/>
                  </a:lnTo>
                  <a:lnTo>
                    <a:pt x="50579" y="61"/>
                  </a:lnTo>
                  <a:lnTo>
                    <a:pt x="50275" y="92"/>
                  </a:lnTo>
                  <a:lnTo>
                    <a:pt x="50093" y="244"/>
                  </a:lnTo>
                  <a:lnTo>
                    <a:pt x="49758" y="244"/>
                  </a:lnTo>
                  <a:lnTo>
                    <a:pt x="49576" y="61"/>
                  </a:lnTo>
                  <a:lnTo>
                    <a:pt x="49272" y="61"/>
                  </a:lnTo>
                  <a:lnTo>
                    <a:pt x="49059" y="244"/>
                  </a:lnTo>
                  <a:cubicBezTo>
                    <a:pt x="48877" y="244"/>
                    <a:pt x="48694" y="213"/>
                    <a:pt x="48542" y="92"/>
                  </a:cubicBezTo>
                  <a:lnTo>
                    <a:pt x="48421" y="213"/>
                  </a:lnTo>
                  <a:lnTo>
                    <a:pt x="47661" y="213"/>
                  </a:lnTo>
                  <a:lnTo>
                    <a:pt x="47539" y="61"/>
                  </a:lnTo>
                  <a:lnTo>
                    <a:pt x="47327" y="244"/>
                  </a:lnTo>
                  <a:lnTo>
                    <a:pt x="46992" y="244"/>
                  </a:lnTo>
                  <a:lnTo>
                    <a:pt x="46810" y="61"/>
                  </a:lnTo>
                  <a:lnTo>
                    <a:pt x="46627" y="244"/>
                  </a:lnTo>
                  <a:lnTo>
                    <a:pt x="46171" y="244"/>
                  </a:lnTo>
                  <a:lnTo>
                    <a:pt x="45868" y="426"/>
                  </a:lnTo>
                  <a:lnTo>
                    <a:pt x="45685" y="335"/>
                  </a:lnTo>
                  <a:lnTo>
                    <a:pt x="45533" y="213"/>
                  </a:lnTo>
                  <a:lnTo>
                    <a:pt x="44378" y="213"/>
                  </a:lnTo>
                  <a:cubicBezTo>
                    <a:pt x="44317" y="152"/>
                    <a:pt x="44257" y="92"/>
                    <a:pt x="44226" y="92"/>
                  </a:cubicBezTo>
                  <a:cubicBezTo>
                    <a:pt x="44226" y="85"/>
                    <a:pt x="44225" y="83"/>
                    <a:pt x="44223" y="83"/>
                  </a:cubicBezTo>
                  <a:cubicBezTo>
                    <a:pt x="44214" y="83"/>
                    <a:pt x="44190" y="122"/>
                    <a:pt x="44165" y="122"/>
                  </a:cubicBezTo>
                  <a:lnTo>
                    <a:pt x="44044" y="244"/>
                  </a:lnTo>
                  <a:cubicBezTo>
                    <a:pt x="44015" y="239"/>
                    <a:pt x="43985" y="237"/>
                    <a:pt x="43954" y="237"/>
                  </a:cubicBezTo>
                  <a:cubicBezTo>
                    <a:pt x="43877" y="237"/>
                    <a:pt x="43797" y="248"/>
                    <a:pt x="43721" y="248"/>
                  </a:cubicBezTo>
                  <a:cubicBezTo>
                    <a:pt x="43640" y="248"/>
                    <a:pt x="43562" y="235"/>
                    <a:pt x="43497" y="183"/>
                  </a:cubicBezTo>
                  <a:lnTo>
                    <a:pt x="43284" y="0"/>
                  </a:lnTo>
                  <a:close/>
                </a:path>
              </a:pathLst>
            </a:custGeom>
            <a:solidFill>
              <a:schemeClr val="lt1"/>
            </a:solidFill>
            <a:ln w="0">
              <a:noFill/>
            </a:ln>
          </p:spPr>
          <p:style>
            <a:lnRef idx="0"/>
            <a:fillRef idx="0"/>
            <a:effectRef idx="0"/>
            <a:fontRef idx="minor"/>
          </p:style>
        </p:sp>
        <p:sp>
          <p:nvSpPr>
            <p:cNvPr id="2381" name="Google Shape;2333;p52"/>
            <p:cNvSpPr/>
            <p:nvPr/>
          </p:nvSpPr>
          <p:spPr>
            <a:xfrm rot="17118600">
              <a:off x="11886480" y="665640"/>
              <a:ext cx="99720" cy="74520"/>
            </a:xfrm>
            <a:custGeom>
              <a:avLst/>
              <a:gdLst/>
              <a:ahLst/>
              <a:rect l="l" t="t" r="r" b="b"/>
              <a:pathLst>
                <a:path w="761" h="882">
                  <a:moveTo>
                    <a:pt x="123" y="0"/>
                  </a:moveTo>
                  <a:cubicBezTo>
                    <a:pt x="1" y="274"/>
                    <a:pt x="92" y="486"/>
                    <a:pt x="62" y="730"/>
                  </a:cubicBezTo>
                  <a:cubicBezTo>
                    <a:pt x="183" y="730"/>
                    <a:pt x="244" y="790"/>
                    <a:pt x="244" y="881"/>
                  </a:cubicBezTo>
                  <a:cubicBezTo>
                    <a:pt x="305" y="851"/>
                    <a:pt x="396" y="821"/>
                    <a:pt x="427" y="790"/>
                  </a:cubicBezTo>
                  <a:cubicBezTo>
                    <a:pt x="427" y="699"/>
                    <a:pt x="427" y="638"/>
                    <a:pt x="427" y="578"/>
                  </a:cubicBezTo>
                  <a:cubicBezTo>
                    <a:pt x="366" y="517"/>
                    <a:pt x="305" y="486"/>
                    <a:pt x="244" y="426"/>
                  </a:cubicBezTo>
                  <a:cubicBezTo>
                    <a:pt x="291" y="394"/>
                    <a:pt x="325" y="381"/>
                    <a:pt x="348" y="381"/>
                  </a:cubicBezTo>
                  <a:cubicBezTo>
                    <a:pt x="415" y="381"/>
                    <a:pt x="404" y="488"/>
                    <a:pt x="427" y="578"/>
                  </a:cubicBezTo>
                  <a:cubicBezTo>
                    <a:pt x="518" y="517"/>
                    <a:pt x="639" y="578"/>
                    <a:pt x="730" y="486"/>
                  </a:cubicBezTo>
                  <a:lnTo>
                    <a:pt x="761" y="304"/>
                  </a:lnTo>
                  <a:lnTo>
                    <a:pt x="487" y="30"/>
                  </a:lnTo>
                  <a:lnTo>
                    <a:pt x="305" y="152"/>
                  </a:lnTo>
                  <a:lnTo>
                    <a:pt x="123" y="0"/>
                  </a:lnTo>
                  <a:close/>
                </a:path>
              </a:pathLst>
            </a:custGeom>
            <a:solidFill>
              <a:schemeClr val="lt1"/>
            </a:solidFill>
            <a:ln w="0">
              <a:noFill/>
            </a:ln>
          </p:spPr>
          <p:style>
            <a:lnRef idx="0"/>
            <a:fillRef idx="0"/>
            <a:effectRef idx="0"/>
            <a:fontRef idx="minor"/>
          </p:style>
        </p:sp>
        <p:sp>
          <p:nvSpPr>
            <p:cNvPr id="2382" name="Google Shape;2334;p52"/>
            <p:cNvSpPr/>
            <p:nvPr/>
          </p:nvSpPr>
          <p:spPr>
            <a:xfrm rot="17118600">
              <a:off x="11778480" y="558000"/>
              <a:ext cx="95760" cy="34560"/>
            </a:xfrm>
            <a:custGeom>
              <a:avLst/>
              <a:gdLst/>
              <a:ahLst/>
              <a:rect l="l" t="t" r="r" b="b"/>
              <a:pathLst>
                <a:path w="730" h="409">
                  <a:moveTo>
                    <a:pt x="227" y="0"/>
                  </a:moveTo>
                  <a:cubicBezTo>
                    <a:pt x="217" y="0"/>
                    <a:pt x="203" y="4"/>
                    <a:pt x="183" y="14"/>
                  </a:cubicBezTo>
                  <a:cubicBezTo>
                    <a:pt x="122" y="14"/>
                    <a:pt x="92" y="44"/>
                    <a:pt x="0" y="75"/>
                  </a:cubicBezTo>
                  <a:lnTo>
                    <a:pt x="61" y="379"/>
                  </a:lnTo>
                  <a:cubicBezTo>
                    <a:pt x="304" y="348"/>
                    <a:pt x="517" y="409"/>
                    <a:pt x="730" y="257"/>
                  </a:cubicBezTo>
                  <a:cubicBezTo>
                    <a:pt x="578" y="166"/>
                    <a:pt x="365" y="166"/>
                    <a:pt x="274" y="14"/>
                  </a:cubicBezTo>
                  <a:cubicBezTo>
                    <a:pt x="254" y="14"/>
                    <a:pt x="247" y="0"/>
                    <a:pt x="227" y="0"/>
                  </a:cubicBezTo>
                  <a:close/>
                </a:path>
              </a:pathLst>
            </a:custGeom>
            <a:solidFill>
              <a:schemeClr val="lt1"/>
            </a:solidFill>
            <a:ln w="0">
              <a:noFill/>
            </a:ln>
          </p:spPr>
          <p:style>
            <a:lnRef idx="0"/>
            <a:fillRef idx="0"/>
            <a:effectRef idx="0"/>
            <a:fontRef idx="minor"/>
          </p:style>
        </p:sp>
        <p:sp>
          <p:nvSpPr>
            <p:cNvPr id="2383" name="Google Shape;2335;p52"/>
            <p:cNvSpPr/>
            <p:nvPr/>
          </p:nvSpPr>
          <p:spPr>
            <a:xfrm rot="17118600">
              <a:off x="10895760" y="5532480"/>
              <a:ext cx="51840" cy="43560"/>
            </a:xfrm>
            <a:custGeom>
              <a:avLst/>
              <a:gdLst/>
              <a:ahLst/>
              <a:rect l="l" t="t" r="r" b="b"/>
              <a:pathLst>
                <a:path w="396" h="518">
                  <a:moveTo>
                    <a:pt x="244" y="1"/>
                  </a:moveTo>
                  <a:cubicBezTo>
                    <a:pt x="0" y="274"/>
                    <a:pt x="0" y="274"/>
                    <a:pt x="31" y="517"/>
                  </a:cubicBezTo>
                  <a:lnTo>
                    <a:pt x="304" y="487"/>
                  </a:lnTo>
                  <a:cubicBezTo>
                    <a:pt x="304" y="305"/>
                    <a:pt x="396" y="122"/>
                    <a:pt x="244" y="1"/>
                  </a:cubicBezTo>
                  <a:close/>
                </a:path>
              </a:pathLst>
            </a:custGeom>
            <a:solidFill>
              <a:schemeClr val="lt1"/>
            </a:solidFill>
            <a:ln w="0">
              <a:noFill/>
            </a:ln>
          </p:spPr>
          <p:style>
            <a:lnRef idx="0"/>
            <a:fillRef idx="0"/>
            <a:effectRef idx="0"/>
            <a:fontRef idx="minor"/>
          </p:style>
        </p:sp>
        <p:sp>
          <p:nvSpPr>
            <p:cNvPr id="2384" name="Google Shape;2336;p52"/>
            <p:cNvSpPr/>
            <p:nvPr/>
          </p:nvSpPr>
          <p:spPr>
            <a:xfrm rot="17118600">
              <a:off x="11926800" y="747360"/>
              <a:ext cx="67680" cy="32040"/>
            </a:xfrm>
            <a:custGeom>
              <a:avLst/>
              <a:gdLst/>
              <a:ahLst/>
              <a:rect l="l" t="t" r="r" b="b"/>
              <a:pathLst>
                <a:path w="518" h="381">
                  <a:moveTo>
                    <a:pt x="168" y="0"/>
                  </a:moveTo>
                  <a:cubicBezTo>
                    <a:pt x="114" y="0"/>
                    <a:pt x="61" y="16"/>
                    <a:pt x="0" y="76"/>
                  </a:cubicBezTo>
                  <a:lnTo>
                    <a:pt x="31" y="380"/>
                  </a:lnTo>
                  <a:cubicBezTo>
                    <a:pt x="152" y="350"/>
                    <a:pt x="304" y="350"/>
                    <a:pt x="456" y="319"/>
                  </a:cubicBezTo>
                  <a:cubicBezTo>
                    <a:pt x="487" y="319"/>
                    <a:pt x="487" y="228"/>
                    <a:pt x="517" y="198"/>
                  </a:cubicBezTo>
                  <a:cubicBezTo>
                    <a:pt x="396" y="198"/>
                    <a:pt x="335" y="137"/>
                    <a:pt x="335" y="16"/>
                  </a:cubicBezTo>
                  <a:cubicBezTo>
                    <a:pt x="274" y="16"/>
                    <a:pt x="221" y="0"/>
                    <a:pt x="168" y="0"/>
                  </a:cubicBezTo>
                  <a:close/>
                </a:path>
              </a:pathLst>
            </a:custGeom>
            <a:solidFill>
              <a:schemeClr val="lt1"/>
            </a:solidFill>
            <a:ln w="0">
              <a:noFill/>
            </a:ln>
          </p:spPr>
          <p:style>
            <a:lnRef idx="0"/>
            <a:fillRef idx="0"/>
            <a:effectRef idx="0"/>
            <a:fontRef idx="minor"/>
          </p:style>
        </p:sp>
        <p:sp>
          <p:nvSpPr>
            <p:cNvPr id="2385" name="Google Shape;2337;p52"/>
            <p:cNvSpPr/>
            <p:nvPr/>
          </p:nvSpPr>
          <p:spPr>
            <a:xfrm rot="17118600">
              <a:off x="11797560" y="2656800"/>
              <a:ext cx="47880" cy="43560"/>
            </a:xfrm>
            <a:custGeom>
              <a:avLst/>
              <a:gdLst/>
              <a:ahLst/>
              <a:rect l="l" t="t" r="r" b="b"/>
              <a:pathLst>
                <a:path w="366" h="518">
                  <a:moveTo>
                    <a:pt x="1" y="0"/>
                  </a:moveTo>
                  <a:lnTo>
                    <a:pt x="1" y="517"/>
                  </a:lnTo>
                  <a:cubicBezTo>
                    <a:pt x="122" y="426"/>
                    <a:pt x="153" y="456"/>
                    <a:pt x="183" y="365"/>
                  </a:cubicBezTo>
                  <a:cubicBezTo>
                    <a:pt x="214" y="274"/>
                    <a:pt x="366" y="365"/>
                    <a:pt x="335" y="213"/>
                  </a:cubicBezTo>
                  <a:cubicBezTo>
                    <a:pt x="244" y="152"/>
                    <a:pt x="183" y="0"/>
                    <a:pt x="1" y="0"/>
                  </a:cubicBezTo>
                  <a:close/>
                </a:path>
              </a:pathLst>
            </a:custGeom>
            <a:solidFill>
              <a:schemeClr val="lt1"/>
            </a:solidFill>
            <a:ln w="0">
              <a:noFill/>
            </a:ln>
          </p:spPr>
          <p:style>
            <a:lnRef idx="0"/>
            <a:fillRef idx="0"/>
            <a:effectRef idx="0"/>
            <a:fontRef idx="minor"/>
          </p:style>
        </p:sp>
        <p:sp>
          <p:nvSpPr>
            <p:cNvPr id="2386" name="Google Shape;2338;p52"/>
            <p:cNvSpPr/>
            <p:nvPr/>
          </p:nvSpPr>
          <p:spPr>
            <a:xfrm rot="17118600">
              <a:off x="11727720" y="703440"/>
              <a:ext cx="55800" cy="28080"/>
            </a:xfrm>
            <a:custGeom>
              <a:avLst/>
              <a:gdLst/>
              <a:ahLst/>
              <a:rect l="l" t="t" r="r" b="b"/>
              <a:pathLst>
                <a:path w="426" h="335">
                  <a:moveTo>
                    <a:pt x="243" y="0"/>
                  </a:moveTo>
                  <a:lnTo>
                    <a:pt x="0" y="244"/>
                  </a:lnTo>
                  <a:cubicBezTo>
                    <a:pt x="46" y="304"/>
                    <a:pt x="114" y="335"/>
                    <a:pt x="182" y="335"/>
                  </a:cubicBezTo>
                  <a:cubicBezTo>
                    <a:pt x="251" y="335"/>
                    <a:pt x="319" y="304"/>
                    <a:pt x="365" y="244"/>
                  </a:cubicBezTo>
                  <a:cubicBezTo>
                    <a:pt x="334" y="152"/>
                    <a:pt x="426" y="31"/>
                    <a:pt x="243" y="0"/>
                  </a:cubicBezTo>
                  <a:close/>
                </a:path>
              </a:pathLst>
            </a:custGeom>
            <a:solidFill>
              <a:schemeClr val="lt1"/>
            </a:solidFill>
            <a:ln w="0">
              <a:noFill/>
            </a:ln>
          </p:spPr>
          <p:style>
            <a:lnRef idx="0"/>
            <a:fillRef idx="0"/>
            <a:effectRef idx="0"/>
            <a:fontRef idx="minor"/>
          </p:style>
        </p:sp>
        <p:sp>
          <p:nvSpPr>
            <p:cNvPr id="2387" name="Google Shape;2339;p52"/>
            <p:cNvSpPr/>
            <p:nvPr/>
          </p:nvSpPr>
          <p:spPr>
            <a:xfrm rot="17118600">
              <a:off x="11948760" y="302400"/>
              <a:ext cx="19800" cy="25560"/>
            </a:xfrm>
            <a:custGeom>
              <a:avLst/>
              <a:gdLst/>
              <a:ahLst/>
              <a:rect l="l" t="t" r="r" b="b"/>
              <a:pathLst>
                <a:path w="153" h="305">
                  <a:moveTo>
                    <a:pt x="122" y="0"/>
                  </a:moveTo>
                  <a:cubicBezTo>
                    <a:pt x="61" y="31"/>
                    <a:pt x="1" y="31"/>
                    <a:pt x="1" y="61"/>
                  </a:cubicBezTo>
                  <a:cubicBezTo>
                    <a:pt x="1" y="152"/>
                    <a:pt x="1" y="213"/>
                    <a:pt x="31" y="304"/>
                  </a:cubicBezTo>
                  <a:lnTo>
                    <a:pt x="122" y="304"/>
                  </a:lnTo>
                  <a:cubicBezTo>
                    <a:pt x="152" y="213"/>
                    <a:pt x="152" y="152"/>
                    <a:pt x="152" y="61"/>
                  </a:cubicBezTo>
                  <a:cubicBezTo>
                    <a:pt x="152" y="31"/>
                    <a:pt x="152" y="0"/>
                    <a:pt x="122" y="0"/>
                  </a:cubicBezTo>
                  <a:close/>
                </a:path>
              </a:pathLst>
            </a:custGeom>
            <a:solidFill>
              <a:schemeClr val="lt1"/>
            </a:solidFill>
            <a:ln w="0">
              <a:noFill/>
            </a:ln>
          </p:spPr>
          <p:style>
            <a:lnRef idx="0"/>
            <a:fillRef idx="0"/>
            <a:effectRef idx="0"/>
            <a:fontRef idx="minor"/>
          </p:style>
        </p:sp>
        <p:sp>
          <p:nvSpPr>
            <p:cNvPr id="2388" name="Google Shape;2340;p52"/>
            <p:cNvSpPr/>
            <p:nvPr/>
          </p:nvSpPr>
          <p:spPr>
            <a:xfrm rot="17118600">
              <a:off x="11924280" y="429840"/>
              <a:ext cx="47520" cy="17280"/>
            </a:xfrm>
            <a:custGeom>
              <a:avLst/>
              <a:gdLst/>
              <a:ahLst/>
              <a:rect l="l" t="t" r="r" b="b"/>
              <a:pathLst>
                <a:path w="365" h="207">
                  <a:moveTo>
                    <a:pt x="129" y="0"/>
                  </a:moveTo>
                  <a:cubicBezTo>
                    <a:pt x="72" y="0"/>
                    <a:pt x="29" y="40"/>
                    <a:pt x="0" y="141"/>
                  </a:cubicBezTo>
                  <a:cubicBezTo>
                    <a:pt x="56" y="184"/>
                    <a:pt x="106" y="206"/>
                    <a:pt x="159" y="206"/>
                  </a:cubicBezTo>
                  <a:cubicBezTo>
                    <a:pt x="219" y="206"/>
                    <a:pt x="283" y="176"/>
                    <a:pt x="365" y="111"/>
                  </a:cubicBezTo>
                  <a:cubicBezTo>
                    <a:pt x="270" y="47"/>
                    <a:pt x="191" y="0"/>
                    <a:pt x="129" y="0"/>
                  </a:cubicBezTo>
                  <a:close/>
                </a:path>
              </a:pathLst>
            </a:custGeom>
            <a:solidFill>
              <a:schemeClr val="lt1"/>
            </a:solidFill>
            <a:ln w="0">
              <a:noFill/>
            </a:ln>
          </p:spPr>
          <p:style>
            <a:lnRef idx="0"/>
            <a:fillRef idx="0"/>
            <a:effectRef idx="0"/>
            <a:fontRef idx="minor"/>
          </p:style>
        </p:sp>
        <p:sp>
          <p:nvSpPr>
            <p:cNvPr id="2389" name="Google Shape;2341;p52"/>
            <p:cNvSpPr/>
            <p:nvPr/>
          </p:nvSpPr>
          <p:spPr>
            <a:xfrm rot="17118600">
              <a:off x="11914560" y="880560"/>
              <a:ext cx="39600" cy="12600"/>
            </a:xfrm>
            <a:custGeom>
              <a:avLst/>
              <a:gdLst/>
              <a:ahLst/>
              <a:rect l="l" t="t" r="r" b="b"/>
              <a:pathLst>
                <a:path w="305" h="153">
                  <a:moveTo>
                    <a:pt x="213" y="1"/>
                  </a:moveTo>
                  <a:cubicBezTo>
                    <a:pt x="152" y="1"/>
                    <a:pt x="61" y="1"/>
                    <a:pt x="0" y="31"/>
                  </a:cubicBezTo>
                  <a:lnTo>
                    <a:pt x="0" y="122"/>
                  </a:lnTo>
                  <a:cubicBezTo>
                    <a:pt x="61" y="153"/>
                    <a:pt x="152" y="153"/>
                    <a:pt x="213" y="153"/>
                  </a:cubicBezTo>
                  <a:cubicBezTo>
                    <a:pt x="243" y="153"/>
                    <a:pt x="304" y="153"/>
                    <a:pt x="274" y="92"/>
                  </a:cubicBezTo>
                  <a:cubicBezTo>
                    <a:pt x="274" y="62"/>
                    <a:pt x="243" y="1"/>
                    <a:pt x="213" y="1"/>
                  </a:cubicBezTo>
                  <a:close/>
                </a:path>
              </a:pathLst>
            </a:custGeom>
            <a:solidFill>
              <a:schemeClr val="lt1"/>
            </a:solidFill>
            <a:ln w="0">
              <a:noFill/>
            </a:ln>
          </p:spPr>
          <p:style>
            <a:lnRef idx="0"/>
            <a:fillRef idx="0"/>
            <a:effectRef idx="0"/>
            <a:fontRef idx="minor"/>
          </p:style>
        </p:sp>
        <p:sp>
          <p:nvSpPr>
            <p:cNvPr id="2390" name="Google Shape;2342;p52"/>
            <p:cNvSpPr/>
            <p:nvPr/>
          </p:nvSpPr>
          <p:spPr>
            <a:xfrm rot="17118600">
              <a:off x="11779200" y="-300960"/>
              <a:ext cx="23760" cy="10080"/>
            </a:xfrm>
            <a:custGeom>
              <a:avLst/>
              <a:gdLst/>
              <a:ahLst/>
              <a:rect l="l" t="t" r="r" b="b"/>
              <a:pathLst>
                <a:path w="183" h="122">
                  <a:moveTo>
                    <a:pt x="61" y="0"/>
                  </a:moveTo>
                  <a:cubicBezTo>
                    <a:pt x="61" y="0"/>
                    <a:pt x="31" y="30"/>
                    <a:pt x="0" y="61"/>
                  </a:cubicBezTo>
                  <a:lnTo>
                    <a:pt x="122" y="122"/>
                  </a:lnTo>
                  <a:lnTo>
                    <a:pt x="183" y="61"/>
                  </a:lnTo>
                  <a:cubicBezTo>
                    <a:pt x="152" y="30"/>
                    <a:pt x="122" y="0"/>
                    <a:pt x="61" y="0"/>
                  </a:cubicBezTo>
                  <a:close/>
                </a:path>
              </a:pathLst>
            </a:custGeom>
            <a:solidFill>
              <a:schemeClr val="lt1"/>
            </a:solidFill>
            <a:ln w="0">
              <a:noFill/>
            </a:ln>
          </p:spPr>
          <p:style>
            <a:lnRef idx="0"/>
            <a:fillRef idx="0"/>
            <a:effectRef idx="0"/>
            <a:fontRef idx="minor"/>
          </p:style>
        </p:sp>
        <p:sp>
          <p:nvSpPr>
            <p:cNvPr id="2391" name="Google Shape;2343;p52"/>
            <p:cNvSpPr/>
            <p:nvPr/>
          </p:nvSpPr>
          <p:spPr>
            <a:xfrm rot="17118600">
              <a:off x="11744280" y="630360"/>
              <a:ext cx="15840" cy="15120"/>
            </a:xfrm>
            <a:custGeom>
              <a:avLst/>
              <a:gdLst/>
              <a:ahLst/>
              <a:rect l="l" t="t" r="r" b="b"/>
              <a:pathLst>
                <a:path w="123" h="184">
                  <a:moveTo>
                    <a:pt x="61" y="1"/>
                  </a:moveTo>
                  <a:cubicBezTo>
                    <a:pt x="31" y="62"/>
                    <a:pt x="31" y="92"/>
                    <a:pt x="1" y="122"/>
                  </a:cubicBezTo>
                  <a:cubicBezTo>
                    <a:pt x="1" y="153"/>
                    <a:pt x="31" y="183"/>
                    <a:pt x="61" y="183"/>
                  </a:cubicBezTo>
                  <a:lnTo>
                    <a:pt x="122" y="62"/>
                  </a:lnTo>
                  <a:lnTo>
                    <a:pt x="61" y="1"/>
                  </a:lnTo>
                  <a:close/>
                </a:path>
              </a:pathLst>
            </a:custGeom>
            <a:solidFill>
              <a:schemeClr val="lt1"/>
            </a:solidFill>
            <a:ln w="0">
              <a:noFill/>
            </a:ln>
          </p:spPr>
          <p:style>
            <a:lnRef idx="0"/>
            <a:fillRef idx="0"/>
            <a:effectRef idx="0"/>
            <a:fontRef idx="minor"/>
          </p:style>
        </p:sp>
        <p:sp>
          <p:nvSpPr>
            <p:cNvPr id="2392" name="Google Shape;2344;p52"/>
            <p:cNvSpPr/>
            <p:nvPr/>
          </p:nvSpPr>
          <p:spPr>
            <a:xfrm rot="17118600">
              <a:off x="11813400" y="719640"/>
              <a:ext cx="15840" cy="15120"/>
            </a:xfrm>
            <a:custGeom>
              <a:avLst/>
              <a:gdLst/>
              <a:ahLst/>
              <a:rect l="l" t="t" r="r" b="b"/>
              <a:pathLst>
                <a:path w="123" h="183">
                  <a:moveTo>
                    <a:pt x="62" y="1"/>
                  </a:moveTo>
                  <a:cubicBezTo>
                    <a:pt x="31" y="31"/>
                    <a:pt x="1" y="61"/>
                    <a:pt x="1" y="61"/>
                  </a:cubicBezTo>
                  <a:cubicBezTo>
                    <a:pt x="31" y="122"/>
                    <a:pt x="31" y="153"/>
                    <a:pt x="62" y="183"/>
                  </a:cubicBezTo>
                  <a:lnTo>
                    <a:pt x="122" y="122"/>
                  </a:lnTo>
                  <a:cubicBezTo>
                    <a:pt x="92" y="92"/>
                    <a:pt x="92" y="61"/>
                    <a:pt x="62" y="1"/>
                  </a:cubicBezTo>
                  <a:close/>
                </a:path>
              </a:pathLst>
            </a:custGeom>
            <a:solidFill>
              <a:schemeClr val="lt1"/>
            </a:solidFill>
            <a:ln w="0">
              <a:noFill/>
            </a:ln>
          </p:spPr>
          <p:style>
            <a:lnRef idx="0"/>
            <a:fillRef idx="0"/>
            <a:effectRef idx="0"/>
            <a:fontRef idx="minor"/>
          </p:style>
        </p:sp>
        <p:sp>
          <p:nvSpPr>
            <p:cNvPr id="2393" name="Google Shape;2345;p52"/>
            <p:cNvSpPr/>
            <p:nvPr/>
          </p:nvSpPr>
          <p:spPr>
            <a:xfrm rot="17118600">
              <a:off x="11950200" y="617040"/>
              <a:ext cx="19800" cy="10080"/>
            </a:xfrm>
            <a:custGeom>
              <a:avLst/>
              <a:gdLst/>
              <a:ahLst/>
              <a:rect l="l" t="t" r="r" b="b"/>
              <a:pathLst>
                <a:path w="153" h="122">
                  <a:moveTo>
                    <a:pt x="91" y="0"/>
                  </a:moveTo>
                  <a:cubicBezTo>
                    <a:pt x="61" y="31"/>
                    <a:pt x="31" y="31"/>
                    <a:pt x="0" y="61"/>
                  </a:cubicBezTo>
                  <a:lnTo>
                    <a:pt x="61" y="122"/>
                  </a:lnTo>
                  <a:lnTo>
                    <a:pt x="152" y="61"/>
                  </a:lnTo>
                  <a:cubicBezTo>
                    <a:pt x="152" y="31"/>
                    <a:pt x="91" y="0"/>
                    <a:pt x="91" y="0"/>
                  </a:cubicBezTo>
                  <a:close/>
                </a:path>
              </a:pathLst>
            </a:custGeom>
            <a:solidFill>
              <a:schemeClr val="lt1"/>
            </a:solidFill>
            <a:ln w="0">
              <a:noFill/>
            </a:ln>
          </p:spPr>
          <p:style>
            <a:lnRef idx="0"/>
            <a:fillRef idx="0"/>
            <a:effectRef idx="0"/>
            <a:fontRef idx="minor"/>
          </p:style>
        </p:sp>
        <p:sp>
          <p:nvSpPr>
            <p:cNvPr id="2394" name="Google Shape;2346;p52"/>
            <p:cNvSpPr/>
            <p:nvPr/>
          </p:nvSpPr>
          <p:spPr>
            <a:xfrm rot="17118600">
              <a:off x="12115800" y="1110240"/>
              <a:ext cx="11880" cy="15120"/>
            </a:xfrm>
            <a:custGeom>
              <a:avLst/>
              <a:gdLst/>
              <a:ahLst/>
              <a:rect l="l" t="t" r="r" b="b"/>
              <a:pathLst>
                <a:path w="92" h="184">
                  <a:moveTo>
                    <a:pt x="61" y="1"/>
                  </a:moveTo>
                  <a:cubicBezTo>
                    <a:pt x="31" y="31"/>
                    <a:pt x="1" y="61"/>
                    <a:pt x="1" y="61"/>
                  </a:cubicBezTo>
                  <a:cubicBezTo>
                    <a:pt x="1" y="92"/>
                    <a:pt x="31" y="122"/>
                    <a:pt x="61" y="183"/>
                  </a:cubicBezTo>
                  <a:cubicBezTo>
                    <a:pt x="61" y="153"/>
                    <a:pt x="92" y="122"/>
                    <a:pt x="92" y="122"/>
                  </a:cubicBezTo>
                  <a:cubicBezTo>
                    <a:pt x="92" y="61"/>
                    <a:pt x="61" y="31"/>
                    <a:pt x="61" y="1"/>
                  </a:cubicBezTo>
                  <a:close/>
                </a:path>
              </a:pathLst>
            </a:custGeom>
            <a:solidFill>
              <a:schemeClr val="lt1"/>
            </a:solidFill>
            <a:ln w="0">
              <a:noFill/>
            </a:ln>
          </p:spPr>
          <p:style>
            <a:lnRef idx="0"/>
            <a:fillRef idx="0"/>
            <a:effectRef idx="0"/>
            <a:fontRef idx="minor"/>
          </p:style>
        </p:sp>
        <p:sp>
          <p:nvSpPr>
            <p:cNvPr id="2395" name="Google Shape;2347;p52"/>
            <p:cNvSpPr/>
            <p:nvPr/>
          </p:nvSpPr>
          <p:spPr>
            <a:xfrm rot="17118600">
              <a:off x="11117880" y="4980240"/>
              <a:ext cx="11880" cy="15120"/>
            </a:xfrm>
            <a:custGeom>
              <a:avLst/>
              <a:gdLst/>
              <a:ahLst/>
              <a:rect l="l" t="t" r="r" b="b"/>
              <a:pathLst>
                <a:path w="92" h="184">
                  <a:moveTo>
                    <a:pt x="31" y="1"/>
                  </a:moveTo>
                  <a:cubicBezTo>
                    <a:pt x="31" y="31"/>
                    <a:pt x="1" y="62"/>
                    <a:pt x="1" y="62"/>
                  </a:cubicBezTo>
                  <a:cubicBezTo>
                    <a:pt x="1" y="92"/>
                    <a:pt x="31" y="122"/>
                    <a:pt x="31" y="183"/>
                  </a:cubicBezTo>
                  <a:cubicBezTo>
                    <a:pt x="62" y="153"/>
                    <a:pt x="92" y="122"/>
                    <a:pt x="92" y="122"/>
                  </a:cubicBezTo>
                  <a:cubicBezTo>
                    <a:pt x="92" y="62"/>
                    <a:pt x="62" y="31"/>
                    <a:pt x="31" y="1"/>
                  </a:cubicBezTo>
                  <a:close/>
                </a:path>
              </a:pathLst>
            </a:custGeom>
            <a:solidFill>
              <a:schemeClr val="lt1"/>
            </a:solidFill>
            <a:ln w="0">
              <a:noFill/>
            </a:ln>
          </p:spPr>
          <p:style>
            <a:lnRef idx="0"/>
            <a:fillRef idx="0"/>
            <a:effectRef idx="0"/>
            <a:fontRef idx="minor"/>
          </p:style>
        </p:sp>
        <p:sp>
          <p:nvSpPr>
            <p:cNvPr id="2396" name="Google Shape;2348;p52"/>
            <p:cNvSpPr/>
            <p:nvPr/>
          </p:nvSpPr>
          <p:spPr>
            <a:xfrm rot="17118600">
              <a:off x="11787120" y="2799720"/>
              <a:ext cx="23760" cy="10080"/>
            </a:xfrm>
            <a:custGeom>
              <a:avLst/>
              <a:gdLst/>
              <a:ahLst/>
              <a:rect l="l" t="t" r="r" b="b"/>
              <a:pathLst>
                <a:path w="183" h="123">
                  <a:moveTo>
                    <a:pt x="61" y="1"/>
                  </a:moveTo>
                  <a:lnTo>
                    <a:pt x="0" y="61"/>
                  </a:lnTo>
                  <a:cubicBezTo>
                    <a:pt x="31" y="92"/>
                    <a:pt x="61" y="92"/>
                    <a:pt x="122" y="122"/>
                  </a:cubicBezTo>
                  <a:cubicBezTo>
                    <a:pt x="122" y="122"/>
                    <a:pt x="152" y="92"/>
                    <a:pt x="183" y="61"/>
                  </a:cubicBezTo>
                  <a:lnTo>
                    <a:pt x="61" y="1"/>
                  </a:lnTo>
                  <a:close/>
                </a:path>
              </a:pathLst>
            </a:custGeom>
            <a:solidFill>
              <a:schemeClr val="lt1"/>
            </a:solidFill>
            <a:ln w="0">
              <a:noFill/>
            </a:ln>
          </p:spPr>
          <p:style>
            <a:lnRef idx="0"/>
            <a:fillRef idx="0"/>
            <a:effectRef idx="0"/>
            <a:fontRef idx="minor"/>
          </p:style>
        </p:sp>
        <p:sp>
          <p:nvSpPr>
            <p:cNvPr id="2397" name="Google Shape;2349;p52"/>
            <p:cNvSpPr/>
            <p:nvPr/>
          </p:nvSpPr>
          <p:spPr>
            <a:xfrm rot="17118600">
              <a:off x="11828160" y="2644200"/>
              <a:ext cx="19800" cy="15480"/>
            </a:xfrm>
            <a:custGeom>
              <a:avLst/>
              <a:gdLst/>
              <a:ahLst/>
              <a:rect l="l" t="t" r="r" b="b"/>
              <a:pathLst>
                <a:path w="153" h="185">
                  <a:moveTo>
                    <a:pt x="0" y="1"/>
                  </a:moveTo>
                  <a:lnTo>
                    <a:pt x="0" y="1"/>
                  </a:lnTo>
                  <a:cubicBezTo>
                    <a:pt x="23" y="93"/>
                    <a:pt x="11" y="185"/>
                    <a:pt x="70" y="185"/>
                  </a:cubicBezTo>
                  <a:cubicBezTo>
                    <a:pt x="89" y="185"/>
                    <a:pt x="115" y="175"/>
                    <a:pt x="152" y="153"/>
                  </a:cubicBezTo>
                  <a:lnTo>
                    <a:pt x="0" y="1"/>
                  </a:lnTo>
                  <a:close/>
                </a:path>
              </a:pathLst>
            </a:custGeom>
            <a:solidFill>
              <a:schemeClr val="lt1"/>
            </a:solidFill>
            <a:ln w="0">
              <a:noFill/>
            </a:ln>
          </p:spPr>
          <p:style>
            <a:lnRef idx="0"/>
            <a:fillRef idx="0"/>
            <a:effectRef idx="0"/>
            <a:fontRef idx="minor"/>
          </p:style>
        </p:sp>
        <p:sp>
          <p:nvSpPr>
            <p:cNvPr id="2398" name="Google Shape;2350;p52"/>
            <p:cNvSpPr/>
            <p:nvPr/>
          </p:nvSpPr>
          <p:spPr>
            <a:xfrm rot="17118600">
              <a:off x="11770200" y="2932560"/>
              <a:ext cx="15840" cy="15120"/>
            </a:xfrm>
            <a:custGeom>
              <a:avLst/>
              <a:gdLst/>
              <a:ahLst/>
              <a:rect l="l" t="t" r="r" b="b"/>
              <a:pathLst>
                <a:path w="122" h="183">
                  <a:moveTo>
                    <a:pt x="61" y="1"/>
                  </a:moveTo>
                  <a:lnTo>
                    <a:pt x="0" y="122"/>
                  </a:lnTo>
                  <a:lnTo>
                    <a:pt x="61" y="183"/>
                  </a:lnTo>
                  <a:cubicBezTo>
                    <a:pt x="61" y="122"/>
                    <a:pt x="91" y="92"/>
                    <a:pt x="91" y="61"/>
                  </a:cubicBezTo>
                  <a:cubicBezTo>
                    <a:pt x="122" y="31"/>
                    <a:pt x="61" y="1"/>
                    <a:pt x="61" y="1"/>
                  </a:cubicBezTo>
                  <a:close/>
                </a:path>
              </a:pathLst>
            </a:custGeom>
            <a:solidFill>
              <a:schemeClr val="lt1"/>
            </a:solidFill>
            <a:ln w="0">
              <a:noFill/>
            </a:ln>
          </p:spPr>
          <p:style>
            <a:lnRef idx="0"/>
            <a:fillRef idx="0"/>
            <a:effectRef idx="0"/>
            <a:fontRef idx="minor"/>
          </p:style>
        </p:sp>
        <p:sp>
          <p:nvSpPr>
            <p:cNvPr id="2399" name="Google Shape;2351;p52"/>
            <p:cNvSpPr/>
            <p:nvPr/>
          </p:nvSpPr>
          <p:spPr>
            <a:xfrm rot="17118600">
              <a:off x="9974520" y="8082000"/>
              <a:ext cx="35640" cy="12600"/>
            </a:xfrm>
            <a:custGeom>
              <a:avLst/>
              <a:gdLst/>
              <a:ahLst/>
              <a:rect l="l" t="t" r="r" b="b"/>
              <a:pathLst>
                <a:path w="275" h="153">
                  <a:moveTo>
                    <a:pt x="275" y="0"/>
                  </a:moveTo>
                  <a:cubicBezTo>
                    <a:pt x="123" y="31"/>
                    <a:pt x="1" y="0"/>
                    <a:pt x="123" y="152"/>
                  </a:cubicBezTo>
                  <a:lnTo>
                    <a:pt x="275" y="0"/>
                  </a:lnTo>
                  <a:close/>
                </a:path>
              </a:pathLst>
            </a:custGeom>
            <a:solidFill>
              <a:schemeClr val="lt1"/>
            </a:solidFill>
            <a:ln w="0">
              <a:noFill/>
            </a:ln>
          </p:spPr>
          <p:style>
            <a:lnRef idx="0"/>
            <a:fillRef idx="0"/>
            <a:effectRef idx="0"/>
            <a:fontRef idx="minor"/>
          </p:style>
        </p:sp>
        <p:sp>
          <p:nvSpPr>
            <p:cNvPr id="2400" name="Google Shape;2352;p52"/>
            <p:cNvSpPr/>
            <p:nvPr/>
          </p:nvSpPr>
          <p:spPr>
            <a:xfrm rot="17118600">
              <a:off x="11037240" y="366120"/>
              <a:ext cx="15840" cy="15120"/>
            </a:xfrm>
            <a:custGeom>
              <a:avLst/>
              <a:gdLst/>
              <a:ahLst/>
              <a:rect l="l" t="t" r="r" b="b"/>
              <a:pathLst>
                <a:path w="122" h="183">
                  <a:moveTo>
                    <a:pt x="61" y="1"/>
                  </a:moveTo>
                  <a:cubicBezTo>
                    <a:pt x="31" y="61"/>
                    <a:pt x="31" y="92"/>
                    <a:pt x="0" y="122"/>
                  </a:cubicBezTo>
                  <a:cubicBezTo>
                    <a:pt x="0" y="153"/>
                    <a:pt x="61" y="183"/>
                    <a:pt x="61" y="183"/>
                  </a:cubicBezTo>
                  <a:lnTo>
                    <a:pt x="122" y="61"/>
                  </a:lnTo>
                  <a:lnTo>
                    <a:pt x="61" y="1"/>
                  </a:lnTo>
                  <a:close/>
                </a:path>
              </a:pathLst>
            </a:custGeom>
            <a:solidFill>
              <a:schemeClr val="lt1"/>
            </a:solidFill>
            <a:ln w="0">
              <a:noFill/>
            </a:ln>
          </p:spPr>
          <p:style>
            <a:lnRef idx="0"/>
            <a:fillRef idx="0"/>
            <a:effectRef idx="0"/>
            <a:fontRef idx="minor"/>
          </p:style>
        </p:sp>
      </p:grpSp>
      <p:sp>
        <p:nvSpPr>
          <p:cNvPr id="240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5.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25.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5.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25.xml"/><Relationship Id="rId4"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Relationship Id="rId3"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4" name="Google Shape;18681;p1"/>
          <p:cNvSpPr txBox="1"/>
          <p:nvPr/>
        </p:nvSpPr>
        <p:spPr>
          <a:xfrm>
            <a:off x="435600" y="1740960"/>
            <a:ext cx="8272080" cy="1570320"/>
          </a:xfrm>
          <a:prstGeom prst="rect">
            <a:avLst/>
          </a:prstGeom>
          <a:noFill/>
          <a:ln w="0">
            <a:noFill/>
          </a:ln>
        </p:spPr>
        <p:txBody>
          <a:bodyPr tIns="91440" bIns="91440" anchor="b">
            <a:noAutofit/>
          </a:bodyPr>
          <a:p>
            <a:pPr algn="ctr">
              <a:lnSpc>
                <a:spcPct val="115000"/>
              </a:lnSpc>
              <a:tabLst>
                <a:tab algn="l" pos="0"/>
              </a:tabLst>
            </a:pPr>
            <a:r>
              <a:rPr b="1" lang="en-US" sz="2400" spc="-1" strike="noStrike">
                <a:solidFill>
                  <a:srgbClr val="695d45"/>
                </a:solidFill>
                <a:highlight>
                  <a:srgbClr val="ffffff"/>
                </a:highlight>
                <a:latin typeface="Montserrat"/>
                <a:ea typeface="Montserrat"/>
              </a:rPr>
              <a:t>LSTMs Classifiers Fusion For Multi-Label Text Classification </a:t>
            </a:r>
            <a:endParaRPr b="0" lang="en-US" sz="2400" spc="-1" strike="noStrike">
              <a:solidFill>
                <a:srgbClr val="000000"/>
              </a:solidFill>
              <a:latin typeface="Arial"/>
            </a:endParaRPr>
          </a:p>
          <a:p>
            <a:pPr algn="ctr">
              <a:lnSpc>
                <a:spcPct val="100000"/>
              </a:lnSpc>
              <a:tabLst>
                <a:tab algn="l" pos="0"/>
              </a:tabLst>
            </a:pPr>
            <a:endParaRPr b="0" lang="en-US" sz="2400" spc="-1" strike="noStrike">
              <a:solidFill>
                <a:srgbClr val="000000"/>
              </a:solidFill>
              <a:latin typeface="Arial"/>
            </a:endParaRPr>
          </a:p>
        </p:txBody>
      </p:sp>
      <p:sp>
        <p:nvSpPr>
          <p:cNvPr id="2445" name="Google Shape;18682;p1"/>
          <p:cNvSpPr/>
          <p:nvPr/>
        </p:nvSpPr>
        <p:spPr>
          <a:xfrm>
            <a:off x="5511960" y="2715480"/>
            <a:ext cx="375480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highlight>
                  <a:srgbClr val="ecd29c"/>
                </a:highlight>
                <a:latin typeface="Ubuntu"/>
                <a:ea typeface="Ubuntu"/>
              </a:rPr>
              <a:t>Presented by:Berranem Mahdi </a:t>
            </a:r>
            <a:endParaRPr b="0" lang="en-US" sz="1400" spc="-1" strike="noStrike">
              <a:latin typeface="Arial"/>
            </a:endParaRPr>
          </a:p>
        </p:txBody>
      </p:sp>
      <p:sp>
        <p:nvSpPr>
          <p:cNvPr id="2446" name="Google Shape;18683;p1"/>
          <p:cNvSpPr/>
          <p:nvPr/>
        </p:nvSpPr>
        <p:spPr>
          <a:xfrm>
            <a:off x="948600" y="2715480"/>
            <a:ext cx="3754800" cy="10357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212121"/>
                </a:solidFill>
                <a:latin typeface="Ubuntu"/>
                <a:ea typeface="Ubuntu"/>
              </a:rPr>
              <a:t>Supervisor:  Nabiha Azizi </a:t>
            </a:r>
            <a:endParaRPr b="0" lang="en-US" sz="1400" spc="-1" strike="noStrike">
              <a:latin typeface="Arial"/>
            </a:endParaRPr>
          </a:p>
          <a:p>
            <a:pPr>
              <a:lnSpc>
                <a:spcPct val="100000"/>
              </a:lnSpc>
              <a:tabLst>
                <a:tab algn="l" pos="0"/>
              </a:tabLst>
            </a:pPr>
            <a:r>
              <a:rPr b="0" lang="en-US" sz="1400" spc="-1" strike="noStrike">
                <a:solidFill>
                  <a:srgbClr val="212121"/>
                </a:solidFill>
                <a:latin typeface="Ubuntu"/>
                <a:ea typeface="Ubuntu"/>
              </a:rPr>
              <a:t>President:    Amirouche Radia </a:t>
            </a:r>
            <a:endParaRPr b="0" lang="en-US" sz="1400" spc="-1" strike="noStrike">
              <a:latin typeface="Arial"/>
            </a:endParaRPr>
          </a:p>
          <a:p>
            <a:pPr>
              <a:lnSpc>
                <a:spcPct val="100000"/>
              </a:lnSpc>
              <a:tabLst>
                <a:tab algn="l" pos="0"/>
              </a:tabLst>
            </a:pPr>
            <a:r>
              <a:rPr b="0" lang="en-US" sz="1400" spc="-1" strike="noStrike">
                <a:solidFill>
                  <a:srgbClr val="212121"/>
                </a:solidFill>
                <a:latin typeface="Ubuntu"/>
                <a:ea typeface="Ubuntu"/>
              </a:rPr>
              <a:t>Examiner: Guessoum Souad</a:t>
            </a:r>
            <a:endParaRPr b="0" lang="en-US" sz="1400" spc="-1" strike="noStrike">
              <a:latin typeface="Arial"/>
            </a:endParaRPr>
          </a:p>
          <a:p>
            <a:pPr>
              <a:lnSpc>
                <a:spcPct val="100000"/>
              </a:lnSpc>
              <a:tabLst>
                <a:tab algn="l" pos="0"/>
              </a:tabLst>
            </a:pPr>
            <a:r>
              <a:rPr b="0" lang="en-US" sz="1400" spc="-1" strike="noStrike">
                <a:solidFill>
                  <a:srgbClr val="695d45"/>
                </a:solidFill>
                <a:latin typeface="Ubuntu"/>
                <a:ea typeface="Ubuntu"/>
              </a:rPr>
              <a:t> </a:t>
            </a:r>
            <a:endParaRPr b="0" lang="en-US" sz="1400" spc="-1" strike="noStrike">
              <a:latin typeface="Arial"/>
            </a:endParaRPr>
          </a:p>
        </p:txBody>
      </p:sp>
      <p:sp>
        <p:nvSpPr>
          <p:cNvPr id="2447" name="Google Shape;18684;p1"/>
          <p:cNvSpPr/>
          <p:nvPr/>
        </p:nvSpPr>
        <p:spPr>
          <a:xfrm>
            <a:off x="2694600" y="143280"/>
            <a:ext cx="3754800" cy="108108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100" spc="-1" strike="noStrike" cap="small">
                <a:solidFill>
                  <a:srgbClr val="695d45"/>
                </a:solidFill>
                <a:latin typeface="Raleway"/>
                <a:ea typeface="Raleway"/>
              </a:rPr>
              <a:t>Badji Mokhtar</a:t>
            </a:r>
            <a:r>
              <a:rPr b="1" lang="en-US" sz="1100" spc="-1" strike="noStrike">
                <a:solidFill>
                  <a:srgbClr val="695d45"/>
                </a:solidFill>
                <a:latin typeface="Raleway"/>
                <a:ea typeface="Raleway"/>
              </a:rPr>
              <a:t> </a:t>
            </a:r>
            <a:r>
              <a:rPr b="1" lang="en-US" sz="1100" spc="-1" strike="noStrike" cap="small">
                <a:solidFill>
                  <a:srgbClr val="695d45"/>
                </a:solidFill>
                <a:latin typeface="Raleway"/>
                <a:ea typeface="Raleway"/>
              </a:rPr>
              <a:t>– Annaba </a:t>
            </a:r>
            <a:r>
              <a:rPr b="1" lang="en-US" sz="1100" spc="-1" strike="noStrike">
                <a:solidFill>
                  <a:srgbClr val="695d45"/>
                </a:solidFill>
                <a:latin typeface="Raleway"/>
                <a:ea typeface="Raleway"/>
              </a:rPr>
              <a:t>U</a:t>
            </a:r>
            <a:r>
              <a:rPr b="1" lang="en-US" sz="1000" spc="-1" strike="noStrike">
                <a:solidFill>
                  <a:srgbClr val="695d45"/>
                </a:solidFill>
                <a:latin typeface="Raleway"/>
                <a:ea typeface="Raleway"/>
              </a:rPr>
              <a:t>NIVERSITY</a:t>
            </a:r>
            <a:endParaRPr b="0" lang="en-US" sz="1000" spc="-1" strike="noStrike">
              <a:latin typeface="Arial"/>
            </a:endParaRPr>
          </a:p>
          <a:p>
            <a:pPr algn="ctr">
              <a:lnSpc>
                <a:spcPct val="100000"/>
              </a:lnSpc>
              <a:tabLst>
                <a:tab algn="l" pos="0"/>
              </a:tabLst>
            </a:pPr>
            <a:r>
              <a:rPr b="1" lang="en-US" sz="1200" spc="-1" strike="noStrike">
                <a:solidFill>
                  <a:srgbClr val="695d45"/>
                </a:solidFill>
                <a:latin typeface="Times New Roman"/>
                <a:ea typeface="Times New Roman"/>
              </a:rPr>
              <a:t>Faculty of Engineering Sciences </a:t>
            </a:r>
            <a:endParaRPr b="0" lang="en-US" sz="1200" spc="-1" strike="noStrike">
              <a:latin typeface="Arial"/>
            </a:endParaRPr>
          </a:p>
          <a:p>
            <a:pPr algn="ctr">
              <a:lnSpc>
                <a:spcPct val="100000"/>
              </a:lnSpc>
              <a:tabLst>
                <a:tab algn="l" pos="0"/>
              </a:tabLst>
            </a:pPr>
            <a:r>
              <a:rPr b="1" lang="en-US" sz="1200" spc="-1" strike="noStrike">
                <a:solidFill>
                  <a:srgbClr val="695d45"/>
                </a:solidFill>
                <a:latin typeface="Times New Roman"/>
                <a:ea typeface="Times New Roman"/>
              </a:rPr>
              <a:t>Computer science department   </a:t>
            </a:r>
            <a:endParaRPr b="0" lang="en-US" sz="1200" spc="-1" strike="noStrike">
              <a:latin typeface="Arial"/>
            </a:endParaRPr>
          </a:p>
          <a:p>
            <a:pPr algn="ctr">
              <a:lnSpc>
                <a:spcPct val="100000"/>
              </a:lnSpc>
              <a:tabLst>
                <a:tab algn="l" pos="0"/>
              </a:tabLst>
            </a:pPr>
            <a:r>
              <a:rPr b="1" lang="en-US" sz="1000" spc="-1" strike="noStrike">
                <a:solidFill>
                  <a:srgbClr val="695d45"/>
                </a:solidFill>
                <a:highlight>
                  <a:srgbClr val="ecd29c"/>
                </a:highlight>
                <a:latin typeface="Times New Roman"/>
                <a:ea typeface="Times New Roman"/>
              </a:rPr>
              <a:t> </a:t>
            </a:r>
            <a:r>
              <a:rPr b="1" lang="en-US" sz="1000" spc="-1" strike="noStrike">
                <a:solidFill>
                  <a:srgbClr val="695d45"/>
                </a:solidFill>
                <a:highlight>
                  <a:srgbClr val="ecd29c"/>
                </a:highlight>
                <a:latin typeface="Times New Roman"/>
                <a:ea typeface="Times New Roman"/>
              </a:rPr>
              <a:t>Artificial intelligence speciality </a:t>
            </a:r>
            <a:endParaRPr b="0" lang="en-US" sz="1000" spc="-1" strike="noStrike">
              <a:latin typeface="Arial"/>
            </a:endParaRPr>
          </a:p>
          <a:p>
            <a:pPr>
              <a:lnSpc>
                <a:spcPct val="100000"/>
              </a:lnSpc>
              <a:tabLst>
                <a:tab algn="l" pos="0"/>
              </a:tabLst>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27" name="Google Shape;18900;p12"/>
          <p:cNvGrpSpPr/>
          <p:nvPr/>
        </p:nvGrpSpPr>
        <p:grpSpPr>
          <a:xfrm>
            <a:off x="794160" y="1110600"/>
            <a:ext cx="1721160" cy="1653840"/>
            <a:chOff x="794160" y="1110600"/>
            <a:chExt cx="1721160" cy="1653840"/>
          </a:xfrm>
        </p:grpSpPr>
        <p:sp>
          <p:nvSpPr>
            <p:cNvPr id="2628" name="Google Shape;18901;p12"/>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2629" name="Google Shape;18902;p12"/>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2630" name="Google Shape;18903;p12"/>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2631" name="Google Shape;18904;p12"/>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2632" name="Google Shape;18905;p12"/>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2633" name="Google Shape;18906;p12"/>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2634" name="Google Shape;18907;p12"/>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2635" name="Google Shape;18908;p12"/>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2636" name="Google Shape;18909;p12"/>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2637" name="Google Shape;18910;p12"/>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2638" name="Google Shape;18911;p12"/>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2639" name="Google Shape;18912;p12"/>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2640" name="Google Shape;18913;p12"/>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2641" name="Google Shape;18914;p12"/>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2642" name="Google Shape;18915;p12"/>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2643" name="Google Shape;18916;p12"/>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2644" name="Google Shape;18917;p12"/>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2645" name="Google Shape;18918;p12"/>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2646" name="Google Shape;18919;p12"/>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2647" name="Google Shape;18920;p12"/>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2648" name="Google Shape;18921;p12"/>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2649" name="Google Shape;18922;p12"/>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2650" name="Google Shape;18923;p12"/>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2651" name="Google Shape;18924;p12"/>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2652" name="Google Shape;18925;p12"/>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2653" name="Google Shape;18926;p12"/>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654" name="Google Shape;18927;p12"/>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2655" name="Google Shape;18928;p12"/>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2656" name="Google Shape;18929;p12"/>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2657" name="Google Shape;18930;p12"/>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2658" name="Google Shape;18931;p12"/>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2659" name="Google Shape;18932;p12"/>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2660" name="Google Shape;18933;p12"/>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2661" name="Google Shape;18934;p12"/>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2662" name="Google Shape;18935;p12"/>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2663" name="Google Shape;18936;p12"/>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2664" name="Google Shape;18937;p12"/>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2665" name="Google Shape;18938;p12"/>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2666" name="Google Shape;18939;p12"/>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2667" name="Google Shape;18940;p12"/>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2668" name="Google Shape;18941;p12"/>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2669" name="Google Shape;18942;p12"/>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2670" name="Google Shape;18943;p12"/>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2671" name="Google Shape;18944;p12"/>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2672" name="Google Shape;18945;p12"/>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2673" name="Google Shape;18946;p12"/>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2674" name="Google Shape;18947;p12"/>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2675" name="Google Shape;18948;p12"/>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676" name="Google Shape;18949;p12"/>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2677" name="Google Shape;18950;p12"/>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2678" name="Google Shape;18951;p12"/>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2679" name="Google Shape;18952;p12"/>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2680" name="Google Shape;18953;p12"/>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2681" name="Google Shape;18954;p12"/>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2682" name="Google Shape;18955;p12"/>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2683" name="Google Shape;18956;p12"/>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2684" name="Google Shape;18957;p12"/>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2685" name="Google Shape;18958;p12"/>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2686" name="Google Shape;18959;p12"/>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2687" name="Google Shape;18960;p12"/>
          <p:cNvSpPr txBox="1"/>
          <p:nvPr/>
        </p:nvSpPr>
        <p:spPr>
          <a:xfrm>
            <a:off x="297000" y="2630160"/>
            <a:ext cx="3013560" cy="17611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LSTM for Sequence Modeling</a:t>
            </a:r>
            <a:endParaRPr b="0" lang="en-US" sz="3000" spc="-1" strike="noStrike">
              <a:latin typeface="Arial"/>
            </a:endParaRPr>
          </a:p>
          <a:p>
            <a:pPr algn="ctr">
              <a:lnSpc>
                <a:spcPct val="90000"/>
              </a:lnSpc>
              <a:tabLst>
                <a:tab algn="l" pos="0"/>
              </a:tabLst>
            </a:pPr>
            <a:r>
              <a:rPr b="1" lang="en-US" sz="3000" spc="-1" strike="noStrike">
                <a:solidFill>
                  <a:srgbClr val="695d45"/>
                </a:solidFill>
                <a:latin typeface="Ubuntu"/>
                <a:ea typeface="Ubuntu"/>
              </a:rPr>
              <a:t>  </a:t>
            </a:r>
            <a:endParaRPr b="0" lang="en-US" sz="3000" spc="-1" strike="noStrike">
              <a:latin typeface="Arial"/>
            </a:endParaRPr>
          </a:p>
        </p:txBody>
      </p:sp>
      <p:sp>
        <p:nvSpPr>
          <p:cNvPr id="2688" name="Google Shape;18961;p12"/>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03</a:t>
            </a:r>
            <a:endParaRPr b="0" lang="en-US" sz="9900" spc="-1" strike="noStrike">
              <a:solidFill>
                <a:srgbClr val="000000"/>
              </a:solidFill>
              <a:latin typeface="Arial"/>
            </a:endParaRPr>
          </a:p>
        </p:txBody>
      </p:sp>
      <p:sp>
        <p:nvSpPr>
          <p:cNvPr id="2689" name="Google Shape;18962;p12"/>
          <p:cNvSpPr/>
          <p:nvPr/>
        </p:nvSpPr>
        <p:spPr>
          <a:xfrm>
            <a:off x="4900680" y="1764360"/>
            <a:ext cx="3388320" cy="4852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nSpc>
                <a:spcPct val="115000"/>
              </a:lnSpc>
              <a:buClr>
                <a:srgbClr val="ffffff"/>
              </a:buClr>
              <a:buFont typeface="Ubuntu"/>
              <a:buChar char="➔"/>
            </a:pPr>
            <a:r>
              <a:rPr b="1" lang="en-US" sz="1300" spc="-1" strike="noStrike">
                <a:solidFill>
                  <a:srgbClr val="695d45"/>
                </a:solidFill>
                <a:latin typeface="Ubuntu"/>
                <a:ea typeface="Ubuntu"/>
              </a:rPr>
              <a:t>Recurrent neural networks</a:t>
            </a:r>
            <a:endParaRPr b="0" lang="en-US" sz="1300" spc="-1" strike="noStrike">
              <a:latin typeface="Arial"/>
            </a:endParaRPr>
          </a:p>
        </p:txBody>
      </p:sp>
      <p:sp>
        <p:nvSpPr>
          <p:cNvPr id="2690" name="Google Shape;18963;p12"/>
          <p:cNvSpPr/>
          <p:nvPr/>
        </p:nvSpPr>
        <p:spPr>
          <a:xfrm>
            <a:off x="4900680" y="2550960"/>
            <a:ext cx="338832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90" dur="indefinite" restart="never" nodeType="tmRoot">
          <p:childTnLst>
            <p:seq>
              <p:cTn id="91" dur="indefinite" nodeType="mainSeq">
                <p:childTnLst>
                  <p:par>
                    <p:cTn id="92" fill="hold">
                      <p:stCondLst>
                        <p:cond delay="0"/>
                      </p:stCondLst>
                      <p:childTnLst>
                        <p:par>
                          <p:cTn id="93" fill="hold">
                            <p:stCondLst>
                              <p:cond delay="0"/>
                            </p:stCondLst>
                            <p:childTnLst>
                              <p:par>
                                <p:cTn id="94" nodeType="withEffect" fill="hold" presetClass="entr" presetID="10">
                                  <p:stCondLst>
                                    <p:cond delay="0"/>
                                  </p:stCondLst>
                                  <p:childTnLst>
                                    <p:set>
                                      <p:cBhvr>
                                        <p:cTn id="95" dur="1" fill="hold">
                                          <p:stCondLst>
                                            <p:cond delay="0"/>
                                          </p:stCondLst>
                                        </p:cTn>
                                        <p:tgtEl>
                                          <p:spTgt spid="2627"/>
                                        </p:tgtEl>
                                        <p:attrNameLst>
                                          <p:attrName>style.visibility</p:attrName>
                                        </p:attrNameLst>
                                      </p:cBhvr>
                                      <p:to>
                                        <p:strVal val="visible"/>
                                      </p:to>
                                    </p:set>
                                    <p:animEffect filter="fade" transition="in">
                                      <p:cBhvr additive="repl">
                                        <p:cTn id="96" dur="1000"/>
                                        <p:tgtEl>
                                          <p:spTgt spid="2627"/>
                                        </p:tgtEl>
                                      </p:cBhvr>
                                    </p:animEffect>
                                  </p:childTnLst>
                                </p:cTn>
                              </p:par>
                              <p:par>
                                <p:cTn id="97" nodeType="withEffect" fill="hold" presetClass="entr" presetID="10">
                                  <p:stCondLst>
                                    <p:cond delay="0"/>
                                  </p:stCondLst>
                                  <p:childTnLst>
                                    <p:set>
                                      <p:cBhvr>
                                        <p:cTn id="98" dur="1" fill="hold">
                                          <p:stCondLst>
                                            <p:cond delay="0"/>
                                          </p:stCondLst>
                                        </p:cTn>
                                        <p:tgtEl>
                                          <p:spTgt spid="2687"/>
                                        </p:tgtEl>
                                        <p:attrNameLst>
                                          <p:attrName>style.visibility</p:attrName>
                                        </p:attrNameLst>
                                      </p:cBhvr>
                                      <p:to>
                                        <p:strVal val="visible"/>
                                      </p:to>
                                    </p:set>
                                    <p:animEffect filter="fade" transition="in">
                                      <p:cBhvr additive="repl">
                                        <p:cTn id="99" dur="1000"/>
                                        <p:tgtEl>
                                          <p:spTgt spid="2687"/>
                                        </p:tgtEl>
                                      </p:cBhvr>
                                    </p:animEffect>
                                  </p:childTnLst>
                                </p:cTn>
                              </p:par>
                              <p:par>
                                <p:cTn id="100" nodeType="withEffect" fill="hold" presetClass="entr" presetID="10">
                                  <p:stCondLst>
                                    <p:cond delay="0"/>
                                  </p:stCondLst>
                                  <p:childTnLst>
                                    <p:set>
                                      <p:cBhvr>
                                        <p:cTn id="101" dur="1" fill="hold">
                                          <p:stCondLst>
                                            <p:cond delay="0"/>
                                          </p:stCondLst>
                                        </p:cTn>
                                        <p:tgtEl>
                                          <p:spTgt spid="2688"/>
                                        </p:tgtEl>
                                        <p:attrNameLst>
                                          <p:attrName>style.visibility</p:attrName>
                                        </p:attrNameLst>
                                      </p:cBhvr>
                                      <p:to>
                                        <p:strVal val="visible"/>
                                      </p:to>
                                    </p:set>
                                    <p:animEffect filter="fade" transition="in">
                                      <p:cBhvr additive="repl">
                                        <p:cTn id="102" dur="1000"/>
                                        <p:tgtEl>
                                          <p:spTgt spid="2688"/>
                                        </p:tgtEl>
                                      </p:cBhvr>
                                    </p:animEffec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0">
                                  <p:stCondLst>
                                    <p:cond delay="0"/>
                                  </p:stCondLst>
                                  <p:childTnLst>
                                    <p:set>
                                      <p:cBhvr>
                                        <p:cTn id="106" dur="1" fill="hold">
                                          <p:stCondLst>
                                            <p:cond delay="0"/>
                                          </p:stCondLst>
                                        </p:cTn>
                                        <p:tgtEl>
                                          <p:spTgt spid="2689"/>
                                        </p:tgtEl>
                                        <p:attrNameLst>
                                          <p:attrName>style.visibility</p:attrName>
                                        </p:attrNameLst>
                                      </p:cBhvr>
                                      <p:to>
                                        <p:strVal val="visible"/>
                                      </p:to>
                                    </p:set>
                                    <p:animEffect filter="fade" transition="in">
                                      <p:cBhvr additive="repl">
                                        <p:cTn id="107" dur="1000"/>
                                        <p:tgtEl>
                                          <p:spTgt spid="2689"/>
                                        </p:tgtEl>
                                      </p:cBhvr>
                                    </p:animEffect>
                                  </p:childTnLst>
                                </p:cTn>
                              </p:par>
                            </p:childTnLst>
                          </p:cTn>
                        </p:par>
                        <p:par>
                          <p:cTn id="108" fill="hold">
                            <p:stCondLst>
                              <p:cond delay="1000"/>
                            </p:stCondLst>
                            <p:childTnLst>
                              <p:par>
                                <p:cTn id="109" nodeType="afterEffect" fill="hold" presetClass="entr" presetID="10">
                                  <p:stCondLst>
                                    <p:cond delay="0"/>
                                  </p:stCondLst>
                                  <p:childTnLst>
                                    <p:set>
                                      <p:cBhvr>
                                        <p:cTn id="110" dur="1" fill="hold">
                                          <p:stCondLst>
                                            <p:cond delay="0"/>
                                          </p:stCondLst>
                                        </p:cTn>
                                        <p:tgtEl>
                                          <p:spTgt spid="2690"/>
                                        </p:tgtEl>
                                        <p:attrNameLst>
                                          <p:attrName>style.visibility</p:attrName>
                                        </p:attrNameLst>
                                      </p:cBhvr>
                                      <p:to>
                                        <p:strVal val="visible"/>
                                      </p:to>
                                    </p:set>
                                    <p:animEffect filter="fade" transition="in">
                                      <p:cBhvr additive="repl">
                                        <p:cTn id="111" dur="1200"/>
                                        <p:tgtEl>
                                          <p:spTgt spid="26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1" name="Google Shape;18968;p13"/>
          <p:cNvSpPr txBox="1"/>
          <p:nvPr/>
        </p:nvSpPr>
        <p:spPr>
          <a:xfrm>
            <a:off x="117000" y="34740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692" name="Google Shape;18969;p13"/>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693" name="Google Shape;18970;p13"/>
          <p:cNvSpPr/>
          <p:nvPr/>
        </p:nvSpPr>
        <p:spPr>
          <a:xfrm>
            <a:off x="291240" y="990720"/>
            <a:ext cx="3002040" cy="4852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nSpc>
                <a:spcPct val="115000"/>
              </a:lnSpc>
              <a:buClr>
                <a:srgbClr val="ffffff"/>
              </a:buClr>
              <a:buFont typeface="Ubuntu"/>
              <a:buChar char="➔"/>
            </a:pPr>
            <a:r>
              <a:rPr b="1" lang="en-US" sz="1300" spc="-1" strike="noStrike">
                <a:solidFill>
                  <a:srgbClr val="695d45"/>
                </a:solidFill>
                <a:latin typeface="Ubuntu"/>
                <a:ea typeface="Ubuntu"/>
              </a:rPr>
              <a:t>Recurrent neural networks</a:t>
            </a:r>
            <a:endParaRPr b="0" lang="en-US" sz="1300" spc="-1" strike="noStrike">
              <a:latin typeface="Arial"/>
            </a:endParaRPr>
          </a:p>
        </p:txBody>
      </p:sp>
      <p:pic>
        <p:nvPicPr>
          <p:cNvPr id="2694" name="Google Shape;18971;p13" descr=""/>
          <p:cNvPicPr/>
          <p:nvPr/>
        </p:nvPicPr>
        <p:blipFill>
          <a:blip r:embed="rId1"/>
          <a:stretch/>
        </p:blipFill>
        <p:spPr>
          <a:xfrm>
            <a:off x="5881320" y="1444680"/>
            <a:ext cx="1066320" cy="1498320"/>
          </a:xfrm>
          <a:prstGeom prst="rect">
            <a:avLst/>
          </a:prstGeom>
          <a:ln w="0">
            <a:noFill/>
          </a:ln>
        </p:spPr>
      </p:pic>
      <p:sp>
        <p:nvSpPr>
          <p:cNvPr id="2695" name="Google Shape;18972;p13"/>
          <p:cNvSpPr/>
          <p:nvPr/>
        </p:nvSpPr>
        <p:spPr>
          <a:xfrm>
            <a:off x="973800" y="2536560"/>
            <a:ext cx="184320" cy="307440"/>
          </a:xfrm>
          <a:prstGeom prst="rect">
            <a:avLst/>
          </a:prstGeom>
          <a:noFill/>
          <a:ln w="0">
            <a:noFill/>
          </a:ln>
        </p:spPr>
        <p:style>
          <a:lnRef idx="0"/>
          <a:fillRef idx="0"/>
          <a:effectRef idx="0"/>
          <a:fontRef idx="minor"/>
        </p:style>
      </p:sp>
      <p:sp>
        <p:nvSpPr>
          <p:cNvPr id="2696" name="Google Shape;18973;p13"/>
          <p:cNvSpPr/>
          <p:nvPr/>
        </p:nvSpPr>
        <p:spPr>
          <a:xfrm>
            <a:off x="291240" y="2391840"/>
            <a:ext cx="395892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RNN have a problem which is </a:t>
            </a:r>
            <a:r>
              <a:rPr b="0" lang="en-US" sz="1300" spc="-1" strike="noStrike">
                <a:solidFill>
                  <a:srgbClr val="000000"/>
                </a:solidFill>
                <a:highlight>
                  <a:srgbClr val="ecd29c"/>
                </a:highlight>
                <a:latin typeface="Times New Roman"/>
                <a:ea typeface="Times New Roman"/>
              </a:rPr>
              <a:t>Gradient vanishing</a:t>
            </a:r>
            <a:r>
              <a:rPr b="0" lang="en-US" sz="1300" spc="-1" strike="noStrike">
                <a:solidFill>
                  <a:srgbClr val="000000"/>
                </a:solidFill>
                <a:latin typeface="Times New Roman"/>
                <a:ea typeface="Times New Roman"/>
              </a:rPr>
              <a:t>.</a:t>
            </a:r>
            <a:endParaRPr b="0" lang="en-US" sz="1300" spc="-1" strike="noStrike">
              <a:latin typeface="Arial"/>
            </a:endParaRPr>
          </a:p>
        </p:txBody>
      </p:sp>
      <p:sp>
        <p:nvSpPr>
          <p:cNvPr id="2697" name="Google Shape;18974;p13"/>
          <p:cNvSpPr/>
          <p:nvPr/>
        </p:nvSpPr>
        <p:spPr>
          <a:xfrm>
            <a:off x="291240" y="1855080"/>
            <a:ext cx="490716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RNNs are the most used type of ANN’s  for</a:t>
            </a:r>
            <a:r>
              <a:rPr b="0" lang="en-US" sz="1300" spc="-1" strike="noStrike">
                <a:solidFill>
                  <a:srgbClr val="000000"/>
                </a:solidFill>
                <a:highlight>
                  <a:srgbClr val="ecd29c"/>
                </a:highlight>
                <a:latin typeface="Times New Roman"/>
                <a:ea typeface="Times New Roman"/>
              </a:rPr>
              <a:t> sequence modeling</a:t>
            </a:r>
            <a:r>
              <a:rPr b="0" lang="en-US" sz="1300" spc="-1" strike="noStrike">
                <a:solidFill>
                  <a:srgbClr val="000000"/>
                </a:solidFill>
                <a:latin typeface="Times New Roman"/>
                <a:ea typeface="Times New Roman"/>
              </a:rPr>
              <a:t>.</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2693"/>
                                        </p:tgtEl>
                                        <p:attrNameLst>
                                          <p:attrName>style.visibility</p:attrName>
                                        </p:attrNameLst>
                                      </p:cBhvr>
                                      <p:to>
                                        <p:strVal val="visible"/>
                                      </p:to>
                                    </p:set>
                                    <p:animEffect filter="fade" transition="in">
                                      <p:cBhvr additive="repl">
                                        <p:cTn id="118" dur="1000"/>
                                        <p:tgtEl>
                                          <p:spTgt spid="26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8" name="Google Shape;18979;p14"/>
          <p:cNvSpPr txBox="1"/>
          <p:nvPr/>
        </p:nvSpPr>
        <p:spPr>
          <a:xfrm>
            <a:off x="108360" y="42948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699" name="Google Shape;18980;p14"/>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00" name="Google Shape;18981;p14"/>
          <p:cNvSpPr/>
          <p:nvPr/>
        </p:nvSpPr>
        <p:spPr>
          <a:xfrm>
            <a:off x="256320" y="2434680"/>
            <a:ext cx="285660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sp>
        <p:nvSpPr>
          <p:cNvPr id="2701" name="Google Shape;18982;p14"/>
          <p:cNvSpPr/>
          <p:nvPr/>
        </p:nvSpPr>
        <p:spPr>
          <a:xfrm>
            <a:off x="4615560" y="1309680"/>
            <a:ext cx="3574440" cy="546840"/>
          </a:xfrm>
          <a:prstGeom prst="rect">
            <a:avLst/>
          </a:prstGeom>
          <a:noFill/>
          <a:ln w="0">
            <a:noFill/>
          </a:ln>
        </p:spPr>
        <p:style>
          <a:lnRef idx="0"/>
          <a:fillRef idx="0"/>
          <a:effectRef idx="0"/>
          <a:fontRef idx="minor"/>
        </p:style>
        <p:txBody>
          <a:bodyPr>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LSTM models contain computational blocks that control information flow</a:t>
            </a:r>
            <a:endParaRPr b="0" lang="en-US" sz="1300" spc="-1" strike="noStrike">
              <a:latin typeface="Arial"/>
            </a:endParaRPr>
          </a:p>
        </p:txBody>
      </p:sp>
      <p:pic>
        <p:nvPicPr>
          <p:cNvPr id="2702" name="Google Shape;18983;p14" descr=""/>
          <p:cNvPicPr/>
          <p:nvPr/>
        </p:nvPicPr>
        <p:blipFill>
          <a:blip r:embed="rId1"/>
          <a:stretch/>
        </p:blipFill>
        <p:spPr>
          <a:xfrm>
            <a:off x="4877280" y="2201760"/>
            <a:ext cx="2745000" cy="1727280"/>
          </a:xfrm>
          <a:prstGeom prst="rect">
            <a:avLst/>
          </a:prstGeom>
          <a:ln w="0">
            <a:noFill/>
          </a:ln>
        </p:spPr>
      </p:pic>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childTnLst>
                  <p:par>
                    <p:cTn id="121" fill="hold">
                      <p:stCondLst>
                        <p:cond delay="0"/>
                      </p:stCondLst>
                      <p:childTnLst>
                        <p:par>
                          <p:cTn id="122" fill="hold">
                            <p:stCondLst>
                              <p:cond delay="0"/>
                            </p:stCondLst>
                            <p:childTnLst>
                              <p:par>
                                <p:cTn id="123" nodeType="withEffect" fill="hold" presetClass="entr" presetID="10">
                                  <p:stCondLst>
                                    <p:cond delay="0"/>
                                  </p:stCondLst>
                                  <p:childTnLst>
                                    <p:set>
                                      <p:cBhvr>
                                        <p:cTn id="124" dur="1" fill="hold">
                                          <p:stCondLst>
                                            <p:cond delay="0"/>
                                          </p:stCondLst>
                                        </p:cTn>
                                        <p:tgtEl>
                                          <p:spTgt spid="2700"/>
                                        </p:tgtEl>
                                        <p:attrNameLst>
                                          <p:attrName>style.visibility</p:attrName>
                                        </p:attrNameLst>
                                      </p:cBhvr>
                                      <p:to>
                                        <p:strVal val="visible"/>
                                      </p:to>
                                    </p:set>
                                    <p:animEffect filter="fade" transition="in">
                                      <p:cBhvr additive="repl">
                                        <p:cTn id="125" dur="1200"/>
                                        <p:tgtEl>
                                          <p:spTgt spid="2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3" name="Google Shape;18988;p15"/>
          <p:cNvSpPr txBox="1"/>
          <p:nvPr/>
        </p:nvSpPr>
        <p:spPr>
          <a:xfrm>
            <a:off x="108360" y="42948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704" name="Google Shape;18989;p15"/>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05" name="Google Shape;18990;p15"/>
          <p:cNvSpPr/>
          <p:nvPr/>
        </p:nvSpPr>
        <p:spPr>
          <a:xfrm>
            <a:off x="256320" y="2434680"/>
            <a:ext cx="285660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pic>
        <p:nvPicPr>
          <p:cNvPr id="2706" name="Google Shape;18991;p15" descr=""/>
          <p:cNvPicPr/>
          <p:nvPr/>
        </p:nvPicPr>
        <p:blipFill>
          <a:blip r:embed="rId1"/>
          <a:stretch/>
        </p:blipFill>
        <p:spPr>
          <a:xfrm>
            <a:off x="5107320" y="2364840"/>
            <a:ext cx="3220200" cy="1828440"/>
          </a:xfrm>
          <a:prstGeom prst="rect">
            <a:avLst/>
          </a:prstGeom>
          <a:ln w="0">
            <a:noFill/>
          </a:ln>
        </p:spPr>
      </p:pic>
      <p:sp>
        <p:nvSpPr>
          <p:cNvPr id="2707" name="Google Shape;18992;p15"/>
          <p:cNvSpPr/>
          <p:nvPr/>
        </p:nvSpPr>
        <p:spPr>
          <a:xfrm>
            <a:off x="4823280" y="1239480"/>
            <a:ext cx="3366720" cy="546840"/>
          </a:xfrm>
          <a:prstGeom prst="rect">
            <a:avLst/>
          </a:prstGeom>
          <a:noFill/>
          <a:ln w="0">
            <a:noFill/>
          </a:ln>
        </p:spPr>
        <p:style>
          <a:lnRef idx="0"/>
          <a:fillRef idx="0"/>
          <a:effectRef idx="0"/>
          <a:fontRef idx="minor"/>
        </p:style>
        <p:txBody>
          <a:bodyPr>
            <a:spAutoFit/>
          </a:bodyPr>
          <a:p>
            <a:pPr marL="133200" algn="ctr">
              <a:lnSpc>
                <a:spcPct val="115000"/>
              </a:lnSpc>
              <a:tabLst>
                <a:tab algn="l" pos="0"/>
              </a:tabLst>
            </a:pPr>
            <a:r>
              <a:rPr b="0" lang="en-US" sz="1300" spc="-1" strike="noStrike">
                <a:solidFill>
                  <a:srgbClr val="000000"/>
                </a:solidFill>
                <a:latin typeface="Times New Roman"/>
                <a:ea typeface="Times New Roman"/>
              </a:rPr>
              <a:t>       </a:t>
            </a:r>
            <a:r>
              <a:rPr b="0" lang="en-US" sz="1300" spc="-1" strike="noStrike">
                <a:solidFill>
                  <a:srgbClr val="000000"/>
                </a:solidFill>
                <a:latin typeface="Times New Roman"/>
                <a:ea typeface="Times New Roman"/>
              </a:rPr>
              <a:t>How do LSTMs work?</a:t>
            </a:r>
            <a:endParaRPr b="0" lang="en-US" sz="1300" spc="-1" strike="noStrike">
              <a:latin typeface="Arial"/>
            </a:endParaRPr>
          </a:p>
          <a:p>
            <a:pPr marL="133200" algn="ctr">
              <a:lnSpc>
                <a:spcPct val="115000"/>
              </a:lnSpc>
              <a:tabLst>
                <a:tab algn="l" pos="0"/>
              </a:tabLst>
            </a:pPr>
            <a:r>
              <a:rPr b="0" lang="en-US" sz="1300" spc="-1" strike="noStrike">
                <a:solidFill>
                  <a:srgbClr val="000000"/>
                </a:solidFill>
                <a:latin typeface="Times New Roman"/>
                <a:ea typeface="Times New Roman"/>
              </a:rPr>
              <a:t> </a:t>
            </a:r>
            <a:r>
              <a:rPr b="1" lang="en-US" sz="1300" spc="-1" strike="noStrike">
                <a:solidFill>
                  <a:srgbClr val="000000"/>
                </a:solidFill>
                <a:latin typeface="Times New Roman"/>
                <a:ea typeface="Times New Roman"/>
              </a:rPr>
              <a:t>1)Forget</a:t>
            </a:r>
            <a:r>
              <a:rPr b="0" lang="en-US" sz="1300" spc="-1" strike="noStrike">
                <a:solidFill>
                  <a:srgbClr val="000000"/>
                </a:solidFill>
                <a:latin typeface="Times New Roman"/>
                <a:ea typeface="Times New Roman"/>
              </a:rPr>
              <a:t> 2)Store 3)Update 4)Output</a:t>
            </a:r>
            <a:endParaRPr b="0" lang="en-US" sz="1300" spc="-1" strike="noStrike">
              <a:latin typeface="Arial"/>
            </a:endParaRPr>
          </a:p>
        </p:txBody>
      </p:sp>
      <p:sp>
        <p:nvSpPr>
          <p:cNvPr id="2708" name="Google Shape;18993;p15"/>
          <p:cNvSpPr/>
          <p:nvPr/>
        </p:nvSpPr>
        <p:spPr>
          <a:xfrm>
            <a:off x="4731120" y="1917360"/>
            <a:ext cx="3817080" cy="3222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126" dur="indefinite" restart="never" nodeType="tmRoot">
          <p:childTnLst>
            <p:seq>
              <p:cTn id="127" dur="indefinite" nodeType="mainSeq">
                <p:childTnLst>
                  <p:par>
                    <p:cTn id="128" fill="hold">
                      <p:stCondLst>
                        <p:cond delay="0"/>
                      </p:stCondLst>
                      <p:childTnLst>
                        <p:par>
                          <p:cTn id="129" fill="hold">
                            <p:stCondLst>
                              <p:cond delay="0"/>
                            </p:stCondLst>
                            <p:childTnLst>
                              <p:par>
                                <p:cTn id="130" nodeType="withEffect" fill="hold" presetClass="entr" presetID="10">
                                  <p:stCondLst>
                                    <p:cond delay="0"/>
                                  </p:stCondLst>
                                  <p:childTnLst>
                                    <p:set>
                                      <p:cBhvr>
                                        <p:cTn id="131" dur="1" fill="hold">
                                          <p:stCondLst>
                                            <p:cond delay="0"/>
                                          </p:stCondLst>
                                        </p:cTn>
                                        <p:tgtEl>
                                          <p:spTgt spid="2705"/>
                                        </p:tgtEl>
                                        <p:attrNameLst>
                                          <p:attrName>style.visibility</p:attrName>
                                        </p:attrNameLst>
                                      </p:cBhvr>
                                      <p:to>
                                        <p:strVal val="visible"/>
                                      </p:to>
                                    </p:set>
                                    <p:animEffect filter="fade" transition="in">
                                      <p:cBhvr additive="repl">
                                        <p:cTn id="132" dur="1200"/>
                                        <p:tgtEl>
                                          <p:spTgt spid="27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9" name="Google Shape;18998;p16"/>
          <p:cNvSpPr txBox="1"/>
          <p:nvPr/>
        </p:nvSpPr>
        <p:spPr>
          <a:xfrm>
            <a:off x="108360" y="42948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710" name="Google Shape;18999;p16"/>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11" name="Google Shape;19000;p16"/>
          <p:cNvSpPr/>
          <p:nvPr/>
        </p:nvSpPr>
        <p:spPr>
          <a:xfrm>
            <a:off x="256320" y="2434680"/>
            <a:ext cx="285660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sp>
        <p:nvSpPr>
          <p:cNvPr id="2712" name="Google Shape;19001;p16"/>
          <p:cNvSpPr/>
          <p:nvPr/>
        </p:nvSpPr>
        <p:spPr>
          <a:xfrm>
            <a:off x="4848480" y="1675800"/>
            <a:ext cx="3366720" cy="318600"/>
          </a:xfrm>
          <a:prstGeom prst="rect">
            <a:avLst/>
          </a:prstGeom>
          <a:noFill/>
          <a:ln w="0">
            <a:noFill/>
          </a:ln>
        </p:spPr>
        <p:style>
          <a:lnRef idx="0"/>
          <a:fillRef idx="0"/>
          <a:effectRef idx="0"/>
          <a:fontRef idx="minor"/>
        </p:style>
        <p:txBody>
          <a:bodyPr>
            <a:spAutoFit/>
          </a:bodyPr>
          <a:p>
            <a:pPr marL="133200" algn="ctr">
              <a:lnSpc>
                <a:spcPct val="115000"/>
              </a:lnSpc>
              <a:tabLst>
                <a:tab algn="l" pos="0"/>
              </a:tabLst>
            </a:pPr>
            <a:r>
              <a:rPr b="0" lang="en-US" sz="1300" spc="-1" strike="noStrike">
                <a:solidFill>
                  <a:srgbClr val="000000"/>
                </a:solidFill>
                <a:latin typeface="Times New Roman"/>
                <a:ea typeface="Times New Roman"/>
              </a:rPr>
              <a:t>1)Forget </a:t>
            </a:r>
            <a:r>
              <a:rPr b="1" lang="en-US" sz="1300" spc="-1" strike="noStrike">
                <a:solidFill>
                  <a:srgbClr val="000000"/>
                </a:solidFill>
                <a:latin typeface="Times New Roman"/>
                <a:ea typeface="Times New Roman"/>
              </a:rPr>
              <a:t>2)Store</a:t>
            </a:r>
            <a:r>
              <a:rPr b="0" lang="en-US" sz="1300" spc="-1" strike="noStrike">
                <a:solidFill>
                  <a:srgbClr val="000000"/>
                </a:solidFill>
                <a:latin typeface="Times New Roman"/>
                <a:ea typeface="Times New Roman"/>
              </a:rPr>
              <a:t> 3)Update 4)Output</a:t>
            </a:r>
            <a:endParaRPr b="0" lang="en-US" sz="1300" spc="-1" strike="noStrike">
              <a:latin typeface="Arial"/>
            </a:endParaRPr>
          </a:p>
        </p:txBody>
      </p:sp>
      <p:pic>
        <p:nvPicPr>
          <p:cNvPr id="2713" name="Google Shape;19002;p16" descr=""/>
          <p:cNvPicPr/>
          <p:nvPr/>
        </p:nvPicPr>
        <p:blipFill>
          <a:blip r:embed="rId1"/>
          <a:stretch/>
        </p:blipFill>
        <p:spPr>
          <a:xfrm>
            <a:off x="4977360" y="2426400"/>
            <a:ext cx="3400560" cy="1808640"/>
          </a:xfrm>
          <a:prstGeom prst="rect">
            <a:avLst/>
          </a:prstGeom>
          <a:ln w="0">
            <a:noFill/>
          </a:ln>
        </p:spPr>
      </p:pic>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childTnLst>
                  <p:par>
                    <p:cTn id="135" fill="hold">
                      <p:stCondLst>
                        <p:cond delay="0"/>
                      </p:stCondLst>
                      <p:childTnLst>
                        <p:par>
                          <p:cTn id="136" fill="hold">
                            <p:stCondLst>
                              <p:cond delay="0"/>
                            </p:stCondLst>
                            <p:childTnLst>
                              <p:par>
                                <p:cTn id="137" nodeType="withEffect" fill="hold" presetClass="entr" presetID="10">
                                  <p:stCondLst>
                                    <p:cond delay="0"/>
                                  </p:stCondLst>
                                  <p:childTnLst>
                                    <p:set>
                                      <p:cBhvr>
                                        <p:cTn id="138" dur="1" fill="hold">
                                          <p:stCondLst>
                                            <p:cond delay="0"/>
                                          </p:stCondLst>
                                        </p:cTn>
                                        <p:tgtEl>
                                          <p:spTgt spid="2711"/>
                                        </p:tgtEl>
                                        <p:attrNameLst>
                                          <p:attrName>style.visibility</p:attrName>
                                        </p:attrNameLst>
                                      </p:cBhvr>
                                      <p:to>
                                        <p:strVal val="visible"/>
                                      </p:to>
                                    </p:set>
                                    <p:animEffect filter="fade" transition="in">
                                      <p:cBhvr additive="repl">
                                        <p:cTn id="139" dur="1200"/>
                                        <p:tgtEl>
                                          <p:spTgt spid="27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4" name="Google Shape;19007;p17"/>
          <p:cNvSpPr txBox="1"/>
          <p:nvPr/>
        </p:nvSpPr>
        <p:spPr>
          <a:xfrm>
            <a:off x="108360" y="42948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715" name="Google Shape;19008;p17"/>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16" name="Google Shape;19009;p17"/>
          <p:cNvSpPr/>
          <p:nvPr/>
        </p:nvSpPr>
        <p:spPr>
          <a:xfrm>
            <a:off x="256320" y="2434680"/>
            <a:ext cx="285660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sp>
        <p:nvSpPr>
          <p:cNvPr id="2717" name="Google Shape;19010;p17"/>
          <p:cNvSpPr/>
          <p:nvPr/>
        </p:nvSpPr>
        <p:spPr>
          <a:xfrm>
            <a:off x="5030640" y="1793880"/>
            <a:ext cx="3366720" cy="318600"/>
          </a:xfrm>
          <a:prstGeom prst="rect">
            <a:avLst/>
          </a:prstGeom>
          <a:noFill/>
          <a:ln w="0">
            <a:noFill/>
          </a:ln>
        </p:spPr>
        <p:style>
          <a:lnRef idx="0"/>
          <a:fillRef idx="0"/>
          <a:effectRef idx="0"/>
          <a:fontRef idx="minor"/>
        </p:style>
        <p:txBody>
          <a:bodyPr>
            <a:spAutoFit/>
          </a:bodyPr>
          <a:p>
            <a:pPr marL="133200" algn="ctr">
              <a:lnSpc>
                <a:spcPct val="115000"/>
              </a:lnSpc>
              <a:tabLst>
                <a:tab algn="l" pos="0"/>
              </a:tabLst>
            </a:pPr>
            <a:r>
              <a:rPr b="0" lang="en-US" sz="1300" spc="-1" strike="noStrike">
                <a:solidFill>
                  <a:srgbClr val="000000"/>
                </a:solidFill>
                <a:latin typeface="Times New Roman"/>
                <a:ea typeface="Times New Roman"/>
              </a:rPr>
              <a:t>1)Forget 2)Store </a:t>
            </a:r>
            <a:r>
              <a:rPr b="1" lang="en-US" sz="1300" spc="-1" strike="noStrike">
                <a:solidFill>
                  <a:srgbClr val="000000"/>
                </a:solidFill>
                <a:latin typeface="Times New Roman"/>
                <a:ea typeface="Times New Roman"/>
              </a:rPr>
              <a:t>3)Update</a:t>
            </a:r>
            <a:r>
              <a:rPr b="0" lang="en-US" sz="1300" spc="-1" strike="noStrike">
                <a:solidFill>
                  <a:srgbClr val="000000"/>
                </a:solidFill>
                <a:latin typeface="Times New Roman"/>
                <a:ea typeface="Times New Roman"/>
              </a:rPr>
              <a:t> 4)Output</a:t>
            </a:r>
            <a:endParaRPr b="0" lang="en-US" sz="1300" spc="-1" strike="noStrike">
              <a:latin typeface="Arial"/>
            </a:endParaRPr>
          </a:p>
        </p:txBody>
      </p:sp>
      <p:pic>
        <p:nvPicPr>
          <p:cNvPr id="2718" name="Google Shape;19011;p17" descr=""/>
          <p:cNvPicPr/>
          <p:nvPr/>
        </p:nvPicPr>
        <p:blipFill>
          <a:blip r:embed="rId1"/>
          <a:stretch/>
        </p:blipFill>
        <p:spPr>
          <a:xfrm>
            <a:off x="5031000" y="2434680"/>
            <a:ext cx="3425040" cy="2060280"/>
          </a:xfrm>
          <a:prstGeom prst="rect">
            <a:avLst/>
          </a:prstGeom>
          <a:ln w="0">
            <a:noFill/>
          </a:ln>
        </p:spPr>
      </p:pic>
    </p:spTree>
  </p:cSld>
  <mc:AlternateContent>
    <mc:Choice Requires="p14">
      <p:transition spd="slow" p14:dur="2000"/>
    </mc:Choice>
    <mc:Fallback>
      <p:transition spd="slow"/>
    </mc:Fallback>
  </mc:AlternateContent>
  <p:timing>
    <p:tnLst>
      <p:par>
        <p:cTn id="140" dur="indefinite" restart="never" nodeType="tmRoot">
          <p:childTnLst>
            <p:seq>
              <p:cTn id="141" dur="indefinite" nodeType="mainSeq">
                <p:childTnLst>
                  <p:par>
                    <p:cTn id="142" fill="hold">
                      <p:stCondLst>
                        <p:cond delay="0"/>
                      </p:stCondLst>
                      <p:childTnLst>
                        <p:par>
                          <p:cTn id="143" fill="hold">
                            <p:stCondLst>
                              <p:cond delay="0"/>
                            </p:stCondLst>
                            <p:childTnLst>
                              <p:par>
                                <p:cTn id="144" nodeType="withEffect" fill="hold" presetClass="entr" presetID="10">
                                  <p:stCondLst>
                                    <p:cond delay="0"/>
                                  </p:stCondLst>
                                  <p:childTnLst>
                                    <p:set>
                                      <p:cBhvr>
                                        <p:cTn id="145" dur="1" fill="hold">
                                          <p:stCondLst>
                                            <p:cond delay="0"/>
                                          </p:stCondLst>
                                        </p:cTn>
                                        <p:tgtEl>
                                          <p:spTgt spid="2716"/>
                                        </p:tgtEl>
                                        <p:attrNameLst>
                                          <p:attrName>style.visibility</p:attrName>
                                        </p:attrNameLst>
                                      </p:cBhvr>
                                      <p:to>
                                        <p:strVal val="visible"/>
                                      </p:to>
                                    </p:set>
                                    <p:animEffect filter="fade" transition="in">
                                      <p:cBhvr additive="repl">
                                        <p:cTn id="146" dur="1200"/>
                                        <p:tgtEl>
                                          <p:spTgt spid="27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9" name="Google Shape;19016;p18"/>
          <p:cNvSpPr txBox="1"/>
          <p:nvPr/>
        </p:nvSpPr>
        <p:spPr>
          <a:xfrm>
            <a:off x="108360" y="429480"/>
            <a:ext cx="45064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03 LSTM for Sequence Modeling</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720" name="Google Shape;19017;p18"/>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21" name="Google Shape;19018;p18"/>
          <p:cNvSpPr/>
          <p:nvPr/>
        </p:nvSpPr>
        <p:spPr>
          <a:xfrm>
            <a:off x="256320" y="2434680"/>
            <a:ext cx="285660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Long Short-Term Memory</a:t>
            </a:r>
            <a:endParaRPr b="0" lang="en-US" sz="1300" spc="-1" strike="noStrike">
              <a:latin typeface="Arial"/>
            </a:endParaRPr>
          </a:p>
        </p:txBody>
      </p:sp>
      <p:sp>
        <p:nvSpPr>
          <p:cNvPr id="2722" name="Google Shape;19019;p18"/>
          <p:cNvSpPr/>
          <p:nvPr/>
        </p:nvSpPr>
        <p:spPr>
          <a:xfrm>
            <a:off x="4884480" y="1793880"/>
            <a:ext cx="3366720" cy="318600"/>
          </a:xfrm>
          <a:prstGeom prst="rect">
            <a:avLst/>
          </a:prstGeom>
          <a:noFill/>
          <a:ln w="0">
            <a:noFill/>
          </a:ln>
        </p:spPr>
        <p:style>
          <a:lnRef idx="0"/>
          <a:fillRef idx="0"/>
          <a:effectRef idx="0"/>
          <a:fontRef idx="minor"/>
        </p:style>
        <p:txBody>
          <a:bodyPr>
            <a:spAutoFit/>
          </a:bodyPr>
          <a:p>
            <a:pPr marL="133200" algn="ctr">
              <a:lnSpc>
                <a:spcPct val="115000"/>
              </a:lnSpc>
              <a:tabLst>
                <a:tab algn="l" pos="0"/>
              </a:tabLst>
            </a:pPr>
            <a:r>
              <a:rPr b="0" lang="en-US" sz="1300" spc="-1" strike="noStrike">
                <a:solidFill>
                  <a:srgbClr val="000000"/>
                </a:solidFill>
                <a:latin typeface="Times New Roman"/>
                <a:ea typeface="Times New Roman"/>
              </a:rPr>
              <a:t>1)Forget 2)Store 3)Update </a:t>
            </a:r>
            <a:r>
              <a:rPr b="1" lang="en-US" sz="1300" spc="-1" strike="noStrike">
                <a:solidFill>
                  <a:srgbClr val="000000"/>
                </a:solidFill>
                <a:latin typeface="Times New Roman"/>
                <a:ea typeface="Times New Roman"/>
              </a:rPr>
              <a:t>4)Output</a:t>
            </a:r>
            <a:endParaRPr b="0" lang="en-US" sz="1300" spc="-1" strike="noStrike">
              <a:latin typeface="Arial"/>
            </a:endParaRPr>
          </a:p>
        </p:txBody>
      </p:sp>
      <p:pic>
        <p:nvPicPr>
          <p:cNvPr id="2723" name="Google Shape;19020;p18" descr=""/>
          <p:cNvPicPr/>
          <p:nvPr/>
        </p:nvPicPr>
        <p:blipFill>
          <a:blip r:embed="rId1"/>
          <a:stretch/>
        </p:blipFill>
        <p:spPr>
          <a:xfrm>
            <a:off x="5138640" y="2306880"/>
            <a:ext cx="3112560" cy="1839600"/>
          </a:xfrm>
          <a:prstGeom prst="rect">
            <a:avLst/>
          </a:prstGeom>
          <a:ln w="0">
            <a:noFill/>
          </a:ln>
        </p:spPr>
      </p:pic>
    </p:spTree>
  </p:cSld>
  <mc:AlternateContent>
    <mc:Choice Requires="p14">
      <p:transition spd="slow" p14:dur="2000"/>
    </mc:Choice>
    <mc:Fallback>
      <p:transition spd="slow"/>
    </mc:Fallback>
  </mc:AlternateContent>
  <p:timing>
    <p:tnLst>
      <p:par>
        <p:cTn id="147" dur="indefinite" restart="never" nodeType="tmRoot">
          <p:childTnLst>
            <p:seq>
              <p:cTn id="148" dur="indefinite" nodeType="mainSeq">
                <p:childTnLst>
                  <p:par>
                    <p:cTn id="149" fill="hold">
                      <p:stCondLst>
                        <p:cond delay="0"/>
                      </p:stCondLst>
                      <p:childTnLst>
                        <p:par>
                          <p:cTn id="150" fill="hold">
                            <p:stCondLst>
                              <p:cond delay="0"/>
                            </p:stCondLst>
                            <p:childTnLst>
                              <p:par>
                                <p:cTn id="151" nodeType="withEffect" fill="hold" presetClass="entr" presetID="10">
                                  <p:stCondLst>
                                    <p:cond delay="0"/>
                                  </p:stCondLst>
                                  <p:childTnLst>
                                    <p:set>
                                      <p:cBhvr>
                                        <p:cTn id="152" dur="1" fill="hold">
                                          <p:stCondLst>
                                            <p:cond delay="0"/>
                                          </p:stCondLst>
                                        </p:cTn>
                                        <p:tgtEl>
                                          <p:spTgt spid="2721"/>
                                        </p:tgtEl>
                                        <p:attrNameLst>
                                          <p:attrName>style.visibility</p:attrName>
                                        </p:attrNameLst>
                                      </p:cBhvr>
                                      <p:to>
                                        <p:strVal val="visible"/>
                                      </p:to>
                                    </p:set>
                                    <p:animEffect filter="fade" transition="in">
                                      <p:cBhvr additive="repl">
                                        <p:cTn id="153" dur="1200"/>
                                        <p:tgtEl>
                                          <p:spTgt spid="27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24" name="Google Shape;19025;p19"/>
          <p:cNvGrpSpPr/>
          <p:nvPr/>
        </p:nvGrpSpPr>
        <p:grpSpPr>
          <a:xfrm>
            <a:off x="794160" y="1110600"/>
            <a:ext cx="1721160" cy="1653840"/>
            <a:chOff x="794160" y="1110600"/>
            <a:chExt cx="1721160" cy="1653840"/>
          </a:xfrm>
        </p:grpSpPr>
        <p:sp>
          <p:nvSpPr>
            <p:cNvPr id="2725" name="Google Shape;19026;p19"/>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2726" name="Google Shape;19027;p19"/>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2727" name="Google Shape;19028;p19"/>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2728" name="Google Shape;19029;p19"/>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2729" name="Google Shape;19030;p19"/>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2730" name="Google Shape;19031;p19"/>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2731" name="Google Shape;19032;p19"/>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2732" name="Google Shape;19033;p19"/>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2733" name="Google Shape;19034;p19"/>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2734" name="Google Shape;19035;p19"/>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2735" name="Google Shape;19036;p19"/>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2736" name="Google Shape;19037;p19"/>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2737" name="Google Shape;19038;p19"/>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2738" name="Google Shape;19039;p19"/>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2739" name="Google Shape;19040;p19"/>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2740" name="Google Shape;19041;p19"/>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2741" name="Google Shape;19042;p19"/>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2742" name="Google Shape;19043;p19"/>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2743" name="Google Shape;19044;p19"/>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2744" name="Google Shape;19045;p19"/>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2745" name="Google Shape;19046;p19"/>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2746" name="Google Shape;19047;p19"/>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2747" name="Google Shape;19048;p19"/>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2748" name="Google Shape;19049;p19"/>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2749" name="Google Shape;19050;p19"/>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2750" name="Google Shape;19051;p19"/>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751" name="Google Shape;19052;p19"/>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2752" name="Google Shape;19053;p19"/>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2753" name="Google Shape;19054;p19"/>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2754" name="Google Shape;19055;p19"/>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2755" name="Google Shape;19056;p19"/>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2756" name="Google Shape;19057;p19"/>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2757" name="Google Shape;19058;p19"/>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2758" name="Google Shape;19059;p19"/>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2759" name="Google Shape;19060;p19"/>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2760" name="Google Shape;19061;p19"/>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2761" name="Google Shape;19062;p19"/>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2762" name="Google Shape;19063;p19"/>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2763" name="Google Shape;19064;p19"/>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2764" name="Google Shape;19065;p19"/>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2765" name="Google Shape;19066;p19"/>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2766" name="Google Shape;19067;p19"/>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2767" name="Google Shape;19068;p19"/>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2768" name="Google Shape;19069;p19"/>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2769" name="Google Shape;19070;p19"/>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2770" name="Google Shape;19071;p19"/>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2771" name="Google Shape;19072;p19"/>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2772" name="Google Shape;19073;p19"/>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773" name="Google Shape;19074;p19"/>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2774" name="Google Shape;19075;p19"/>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2775" name="Google Shape;19076;p19"/>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2776" name="Google Shape;19077;p19"/>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2777" name="Google Shape;19078;p19"/>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2778" name="Google Shape;19079;p19"/>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2779" name="Google Shape;19080;p19"/>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2780" name="Google Shape;19081;p19"/>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2781" name="Google Shape;19082;p19"/>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2782" name="Google Shape;19083;p19"/>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2783" name="Google Shape;19084;p19"/>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2784" name="Google Shape;19085;p19"/>
          <p:cNvSpPr txBox="1"/>
          <p:nvPr/>
        </p:nvSpPr>
        <p:spPr>
          <a:xfrm>
            <a:off x="434160" y="2621880"/>
            <a:ext cx="3013560" cy="6541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Methodology  </a:t>
            </a:r>
            <a:endParaRPr b="0" lang="en-US" sz="3000" spc="-1" strike="noStrike">
              <a:latin typeface="Arial"/>
            </a:endParaRPr>
          </a:p>
        </p:txBody>
      </p:sp>
      <p:sp>
        <p:nvSpPr>
          <p:cNvPr id="2785" name="Google Shape;19086;p19"/>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04</a:t>
            </a:r>
            <a:endParaRPr b="0" lang="en-US" sz="99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54" dur="indefinite" restart="never" nodeType="tmRoot">
          <p:childTnLst>
            <p:seq>
              <p:cTn id="155" dur="indefinite" nodeType="mainSeq">
                <p:childTnLst>
                  <p:par>
                    <p:cTn id="156" fill="hold">
                      <p:stCondLst>
                        <p:cond delay="0"/>
                      </p:stCondLst>
                      <p:childTnLst>
                        <p:par>
                          <p:cTn id="157" fill="hold">
                            <p:stCondLst>
                              <p:cond delay="0"/>
                            </p:stCondLst>
                            <p:childTnLst>
                              <p:par>
                                <p:cTn id="158" nodeType="withEffect" fill="hold" presetClass="entr" presetID="10">
                                  <p:stCondLst>
                                    <p:cond delay="0"/>
                                  </p:stCondLst>
                                  <p:childTnLst>
                                    <p:set>
                                      <p:cBhvr>
                                        <p:cTn id="159" dur="1" fill="hold">
                                          <p:stCondLst>
                                            <p:cond delay="0"/>
                                          </p:stCondLst>
                                        </p:cTn>
                                        <p:tgtEl>
                                          <p:spTgt spid="2724"/>
                                        </p:tgtEl>
                                        <p:attrNameLst>
                                          <p:attrName>style.visibility</p:attrName>
                                        </p:attrNameLst>
                                      </p:cBhvr>
                                      <p:to>
                                        <p:strVal val="visible"/>
                                      </p:to>
                                    </p:set>
                                    <p:animEffect filter="fade" transition="in">
                                      <p:cBhvr additive="repl">
                                        <p:cTn id="160" dur="1000"/>
                                        <p:tgtEl>
                                          <p:spTgt spid="2724"/>
                                        </p:tgtEl>
                                      </p:cBhvr>
                                    </p:animEffect>
                                  </p:childTnLst>
                                </p:cTn>
                              </p:par>
                              <p:par>
                                <p:cTn id="161" nodeType="withEffect" fill="hold" presetClass="entr" presetID="10">
                                  <p:stCondLst>
                                    <p:cond delay="0"/>
                                  </p:stCondLst>
                                  <p:childTnLst>
                                    <p:set>
                                      <p:cBhvr>
                                        <p:cTn id="162" dur="1" fill="hold">
                                          <p:stCondLst>
                                            <p:cond delay="0"/>
                                          </p:stCondLst>
                                        </p:cTn>
                                        <p:tgtEl>
                                          <p:spTgt spid="2784"/>
                                        </p:tgtEl>
                                        <p:attrNameLst>
                                          <p:attrName>style.visibility</p:attrName>
                                        </p:attrNameLst>
                                      </p:cBhvr>
                                      <p:to>
                                        <p:strVal val="visible"/>
                                      </p:to>
                                    </p:set>
                                    <p:animEffect filter="fade" transition="in">
                                      <p:cBhvr additive="repl">
                                        <p:cTn id="163" dur="1000"/>
                                        <p:tgtEl>
                                          <p:spTgt spid="2784"/>
                                        </p:tgtEl>
                                      </p:cBhvr>
                                    </p:animEffect>
                                  </p:childTnLst>
                                </p:cTn>
                              </p:par>
                              <p:par>
                                <p:cTn id="164" nodeType="withEffect" fill="hold" presetClass="entr" presetID="10">
                                  <p:stCondLst>
                                    <p:cond delay="0"/>
                                  </p:stCondLst>
                                  <p:childTnLst>
                                    <p:set>
                                      <p:cBhvr>
                                        <p:cTn id="165" dur="1" fill="hold">
                                          <p:stCondLst>
                                            <p:cond delay="0"/>
                                          </p:stCondLst>
                                        </p:cTn>
                                        <p:tgtEl>
                                          <p:spTgt spid="2785"/>
                                        </p:tgtEl>
                                        <p:attrNameLst>
                                          <p:attrName>style.visibility</p:attrName>
                                        </p:attrNameLst>
                                      </p:cBhvr>
                                      <p:to>
                                        <p:strVal val="visible"/>
                                      </p:to>
                                    </p:set>
                                    <p:animEffect filter="fade" transition="in">
                                      <p:cBhvr additive="repl">
                                        <p:cTn id="166" dur="1000"/>
                                        <p:tgtEl>
                                          <p:spTgt spid="27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6" name="Google Shape;19091;p20"/>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787" name="Google Shape;19092;p20"/>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788" name="Google Shape;19093;p20"/>
          <p:cNvSpPr/>
          <p:nvPr/>
        </p:nvSpPr>
        <p:spPr>
          <a:xfrm>
            <a:off x="3056760" y="47160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nSpc>
                <a:spcPct val="115000"/>
              </a:lnSpc>
              <a:buClr>
                <a:srgbClr val="ffffff"/>
              </a:buClr>
              <a:buFont typeface="Ubuntu"/>
              <a:buChar char="➔"/>
            </a:pPr>
            <a:r>
              <a:rPr b="1" lang="en-US" sz="1300" spc="-1" strike="noStrike">
                <a:solidFill>
                  <a:srgbClr val="695d45"/>
                </a:solidFill>
                <a:latin typeface="Ubuntu"/>
                <a:ea typeface="Ubuntu"/>
              </a:rPr>
              <a:t>The system architecture </a:t>
            </a:r>
            <a:endParaRPr b="0" lang="en-US" sz="1300" spc="-1" strike="noStrike">
              <a:latin typeface="Arial"/>
            </a:endParaRPr>
          </a:p>
        </p:txBody>
      </p:sp>
      <p:sp>
        <p:nvSpPr>
          <p:cNvPr id="2789" name="Google Shape;19094;p20"/>
          <p:cNvSpPr/>
          <p:nvPr/>
        </p:nvSpPr>
        <p:spPr>
          <a:xfrm>
            <a:off x="461880" y="1168560"/>
            <a:ext cx="1374840" cy="45684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Dataset</a:t>
            </a:r>
            <a:endParaRPr b="0" lang="en-US" sz="1400" spc="-1" strike="noStrike">
              <a:latin typeface="Arial"/>
            </a:endParaRPr>
          </a:p>
        </p:txBody>
      </p:sp>
      <p:sp>
        <p:nvSpPr>
          <p:cNvPr id="2790" name="Google Shape;19095;p20"/>
          <p:cNvSpPr/>
          <p:nvPr/>
        </p:nvSpPr>
        <p:spPr>
          <a:xfrm>
            <a:off x="288000" y="2000520"/>
            <a:ext cx="1735200" cy="1834560"/>
          </a:xfrm>
          <a:prstGeom prst="rect">
            <a:avLst/>
          </a:prstGeom>
          <a:solidFill>
            <a:schemeClr val="accent1"/>
          </a:solidFill>
          <a:ln w="25400">
            <a:solidFill>
              <a:srgbClr val="b6b6b6"/>
            </a:solidFill>
            <a:round/>
          </a:ln>
        </p:spPr>
        <p:style>
          <a:lnRef idx="0"/>
          <a:fillRef idx="0"/>
          <a:effectRef idx="0"/>
          <a:fontRef idx="minor"/>
        </p:style>
      </p:sp>
      <p:sp>
        <p:nvSpPr>
          <p:cNvPr id="2791" name="Google Shape;19096;p20"/>
          <p:cNvSpPr/>
          <p:nvPr/>
        </p:nvSpPr>
        <p:spPr>
          <a:xfrm>
            <a:off x="441720" y="1901520"/>
            <a:ext cx="1415520" cy="197640"/>
          </a:xfrm>
          <a:prstGeom prst="rect">
            <a:avLst/>
          </a:prstGeom>
          <a:solidFill>
            <a:schemeClr val="accent1"/>
          </a:solidFill>
          <a:ln w="25400">
            <a:solidFill>
              <a:srgbClr val="b6b6b6"/>
            </a:solidFill>
            <a:prstDash val="dash"/>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Preprocessing</a:t>
            </a:r>
            <a:endParaRPr b="0" lang="en-US" sz="1400" spc="-1" strike="noStrike">
              <a:latin typeface="Arial"/>
            </a:endParaRPr>
          </a:p>
        </p:txBody>
      </p:sp>
      <p:sp>
        <p:nvSpPr>
          <p:cNvPr id="2792" name="Google Shape;19097;p20"/>
          <p:cNvSpPr/>
          <p:nvPr/>
        </p:nvSpPr>
        <p:spPr>
          <a:xfrm>
            <a:off x="460080" y="225288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Lowercasing</a:t>
            </a:r>
            <a:endParaRPr b="0" lang="en-US" sz="1400" spc="-1" strike="noStrike">
              <a:latin typeface="Arial"/>
            </a:endParaRPr>
          </a:p>
        </p:txBody>
      </p:sp>
      <p:sp>
        <p:nvSpPr>
          <p:cNvPr id="2793" name="Google Shape;19098;p20"/>
          <p:cNvSpPr/>
          <p:nvPr/>
        </p:nvSpPr>
        <p:spPr>
          <a:xfrm>
            <a:off x="468000" y="257004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Noise removal</a:t>
            </a:r>
            <a:endParaRPr b="0" lang="en-US" sz="1400" spc="-1" strike="noStrike">
              <a:latin typeface="Arial"/>
            </a:endParaRPr>
          </a:p>
        </p:txBody>
      </p:sp>
      <p:sp>
        <p:nvSpPr>
          <p:cNvPr id="2794" name="Google Shape;19099;p20"/>
          <p:cNvSpPr/>
          <p:nvPr/>
        </p:nvSpPr>
        <p:spPr>
          <a:xfrm>
            <a:off x="311400" y="2914560"/>
            <a:ext cx="1676160" cy="19224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Stop word removal</a:t>
            </a:r>
            <a:endParaRPr b="0" lang="en-US" sz="1400" spc="-1" strike="noStrike">
              <a:latin typeface="Arial"/>
            </a:endParaRPr>
          </a:p>
        </p:txBody>
      </p:sp>
      <p:sp>
        <p:nvSpPr>
          <p:cNvPr id="2795" name="Google Shape;19100;p20"/>
          <p:cNvSpPr/>
          <p:nvPr/>
        </p:nvSpPr>
        <p:spPr>
          <a:xfrm>
            <a:off x="460080" y="348408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Tokenization</a:t>
            </a:r>
            <a:endParaRPr b="0" lang="en-US" sz="1400" spc="-1" strike="noStrike">
              <a:latin typeface="Arial"/>
            </a:endParaRPr>
          </a:p>
        </p:txBody>
      </p:sp>
      <p:sp>
        <p:nvSpPr>
          <p:cNvPr id="2796" name="Google Shape;19101;p20"/>
          <p:cNvSpPr/>
          <p:nvPr/>
        </p:nvSpPr>
        <p:spPr>
          <a:xfrm>
            <a:off x="468000" y="316296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Lemmatization</a:t>
            </a:r>
            <a:endParaRPr b="0" lang="en-US" sz="1400" spc="-1" strike="noStrike">
              <a:latin typeface="Arial"/>
            </a:endParaRPr>
          </a:p>
        </p:txBody>
      </p:sp>
      <p:sp>
        <p:nvSpPr>
          <p:cNvPr id="2797" name="Google Shape;19102;p20"/>
          <p:cNvSpPr/>
          <p:nvPr/>
        </p:nvSpPr>
        <p:spPr>
          <a:xfrm>
            <a:off x="583560" y="4203360"/>
            <a:ext cx="1089720" cy="545400"/>
          </a:xfrm>
          <a:prstGeom prst="rect">
            <a:avLst/>
          </a:prstGeom>
          <a:solidFill>
            <a:schemeClr val="lt1"/>
          </a:solidFill>
          <a:ln w="25400">
            <a:solidFill>
              <a:srgbClr val="0070c0"/>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Glove</a:t>
            </a:r>
            <a:endParaRPr b="0" lang="en-US" sz="1400" spc="-1" strike="noStrike">
              <a:latin typeface="Arial"/>
            </a:endParaRPr>
          </a:p>
        </p:txBody>
      </p:sp>
      <p:sp>
        <p:nvSpPr>
          <p:cNvPr id="2798" name="Google Shape;19103;p20"/>
          <p:cNvSpPr/>
          <p:nvPr/>
        </p:nvSpPr>
        <p:spPr>
          <a:xfrm>
            <a:off x="328320" y="4114440"/>
            <a:ext cx="1642320" cy="199080"/>
          </a:xfrm>
          <a:prstGeom prst="rect">
            <a:avLst/>
          </a:prstGeom>
          <a:solidFill>
            <a:schemeClr val="accent1"/>
          </a:solidFill>
          <a:ln w="25400">
            <a:solidFill>
              <a:srgbClr val="0070c0"/>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Feature Extraction</a:t>
            </a:r>
            <a:endParaRPr b="0" lang="en-US" sz="1400" spc="-1" strike="noStrike">
              <a:latin typeface="Arial"/>
            </a:endParaRPr>
          </a:p>
        </p:txBody>
      </p:sp>
      <p:sp>
        <p:nvSpPr>
          <p:cNvPr id="2799" name="Google Shape;19104;p20"/>
          <p:cNvSpPr/>
          <p:nvPr/>
        </p:nvSpPr>
        <p:spPr>
          <a:xfrm>
            <a:off x="2311560" y="4114440"/>
            <a:ext cx="262080" cy="744840"/>
          </a:xfrm>
          <a:prstGeom prst="parallelogram">
            <a:avLst>
              <a:gd name="adj" fmla="val 25000"/>
            </a:avLst>
          </a:prstGeom>
          <a:solidFill>
            <a:srgbClr val="0070c0"/>
          </a:solidFill>
          <a:ln w="9525">
            <a:solidFill>
              <a:srgbClr val="b6b6b6"/>
            </a:solidFill>
            <a:round/>
          </a:ln>
        </p:spPr>
        <p:style>
          <a:lnRef idx="0"/>
          <a:fillRef idx="0"/>
          <a:effectRef idx="0"/>
          <a:fontRef idx="minor"/>
        </p:style>
      </p:sp>
      <p:sp>
        <p:nvSpPr>
          <p:cNvPr id="2800" name="Google Shape;19105;p20"/>
          <p:cNvSpPr/>
          <p:nvPr/>
        </p:nvSpPr>
        <p:spPr>
          <a:xfrm>
            <a:off x="2225880" y="4250160"/>
            <a:ext cx="219600" cy="609120"/>
          </a:xfrm>
          <a:prstGeom prst="parallelogram">
            <a:avLst>
              <a:gd name="adj" fmla="val 25000"/>
            </a:avLst>
          </a:prstGeom>
          <a:solidFill>
            <a:srgbClr val="0070c0"/>
          </a:solidFill>
          <a:ln w="9525">
            <a:solidFill>
              <a:srgbClr val="b6b6b6"/>
            </a:solidFill>
            <a:round/>
          </a:ln>
        </p:spPr>
        <p:style>
          <a:lnRef idx="0"/>
          <a:fillRef idx="0"/>
          <a:effectRef idx="0"/>
          <a:fontRef idx="minor"/>
        </p:style>
      </p:sp>
      <p:sp>
        <p:nvSpPr>
          <p:cNvPr id="2801" name="Google Shape;19106;p20"/>
          <p:cNvSpPr/>
          <p:nvPr/>
        </p:nvSpPr>
        <p:spPr>
          <a:xfrm>
            <a:off x="2919240" y="1168920"/>
            <a:ext cx="1203480" cy="45648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Test Data</a:t>
            </a:r>
            <a:endParaRPr b="0" lang="en-US" sz="1400" spc="-1" strike="noStrike">
              <a:latin typeface="Arial"/>
            </a:endParaRPr>
          </a:p>
        </p:txBody>
      </p:sp>
      <p:sp>
        <p:nvSpPr>
          <p:cNvPr id="2802" name="Google Shape;19107;p20"/>
          <p:cNvSpPr/>
          <p:nvPr/>
        </p:nvSpPr>
        <p:spPr>
          <a:xfrm>
            <a:off x="2914200" y="4328640"/>
            <a:ext cx="1374840" cy="45684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Train Data</a:t>
            </a:r>
            <a:endParaRPr b="0" lang="en-US" sz="1400" spc="-1" strike="noStrike">
              <a:latin typeface="Arial"/>
            </a:endParaRPr>
          </a:p>
        </p:txBody>
      </p:sp>
      <p:sp>
        <p:nvSpPr>
          <p:cNvPr id="2803" name="Google Shape;19108;p20"/>
          <p:cNvSpPr/>
          <p:nvPr/>
        </p:nvSpPr>
        <p:spPr>
          <a:xfrm>
            <a:off x="4629960" y="4328640"/>
            <a:ext cx="898200" cy="46800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Training Models</a:t>
            </a:r>
            <a:endParaRPr b="0" lang="en-US" sz="1400" spc="-1" strike="noStrike">
              <a:latin typeface="Arial"/>
            </a:endParaRPr>
          </a:p>
        </p:txBody>
      </p:sp>
      <p:sp>
        <p:nvSpPr>
          <p:cNvPr id="2804" name="Google Shape;19109;p20"/>
          <p:cNvSpPr/>
          <p:nvPr/>
        </p:nvSpPr>
        <p:spPr>
          <a:xfrm>
            <a:off x="5935680" y="4066920"/>
            <a:ext cx="955800" cy="84024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Model 1</a:t>
            </a: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Model 2</a:t>
            </a:r>
            <a:endParaRPr b="0" lang="en-US" sz="1400" spc="-1" strike="noStrike">
              <a:latin typeface="Arial"/>
            </a:endParaRPr>
          </a:p>
          <a:p>
            <a:pPr algn="ctr">
              <a:lnSpc>
                <a:spcPct val="100000"/>
              </a:lnSpc>
              <a:tabLst>
                <a:tab algn="l" pos="0"/>
              </a:tabLst>
            </a:pP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Model n</a:t>
            </a:r>
            <a:endParaRPr b="0" lang="en-US" sz="1400" spc="-1" strike="noStrike">
              <a:latin typeface="Arial"/>
            </a:endParaRPr>
          </a:p>
        </p:txBody>
      </p:sp>
      <p:sp>
        <p:nvSpPr>
          <p:cNvPr id="2805" name="Google Shape;19110;p20"/>
          <p:cNvSpPr/>
          <p:nvPr/>
        </p:nvSpPr>
        <p:spPr>
          <a:xfrm>
            <a:off x="2867760" y="1996920"/>
            <a:ext cx="1421280" cy="61668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Static selection based-relevance </a:t>
            </a:r>
            <a:endParaRPr b="0" lang="en-US" sz="1400" spc="-1" strike="noStrike">
              <a:latin typeface="Arial"/>
            </a:endParaRPr>
          </a:p>
        </p:txBody>
      </p:sp>
      <p:sp>
        <p:nvSpPr>
          <p:cNvPr id="2806" name="Google Shape;19111;p20"/>
          <p:cNvSpPr/>
          <p:nvPr/>
        </p:nvSpPr>
        <p:spPr>
          <a:xfrm>
            <a:off x="4536360" y="2034720"/>
            <a:ext cx="1177200" cy="57888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Prediction of the Subgroup</a:t>
            </a:r>
            <a:endParaRPr b="0" lang="en-US" sz="1400" spc="-1" strike="noStrike">
              <a:latin typeface="Arial"/>
            </a:endParaRPr>
          </a:p>
        </p:txBody>
      </p:sp>
      <p:sp>
        <p:nvSpPr>
          <p:cNvPr id="2807" name="Google Shape;19112;p20"/>
          <p:cNvSpPr/>
          <p:nvPr/>
        </p:nvSpPr>
        <p:spPr>
          <a:xfrm>
            <a:off x="5960520" y="148212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1</a:t>
            </a:r>
            <a:endParaRPr b="0" lang="en-US" sz="1400" spc="-1" strike="noStrike">
              <a:latin typeface="Arial"/>
            </a:endParaRPr>
          </a:p>
        </p:txBody>
      </p:sp>
      <p:sp>
        <p:nvSpPr>
          <p:cNvPr id="2808" name="Google Shape;19113;p20"/>
          <p:cNvSpPr/>
          <p:nvPr/>
        </p:nvSpPr>
        <p:spPr>
          <a:xfrm>
            <a:off x="5960520" y="185904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2</a:t>
            </a:r>
            <a:endParaRPr b="0" lang="en-US" sz="1400" spc="-1" strike="noStrike">
              <a:latin typeface="Arial"/>
            </a:endParaRPr>
          </a:p>
        </p:txBody>
      </p:sp>
      <p:sp>
        <p:nvSpPr>
          <p:cNvPr id="2809" name="Google Shape;19114;p20"/>
          <p:cNvSpPr/>
          <p:nvPr/>
        </p:nvSpPr>
        <p:spPr>
          <a:xfrm>
            <a:off x="5960520" y="231012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n</a:t>
            </a:r>
            <a:endParaRPr b="0" lang="en-US" sz="1400" spc="-1" strike="noStrike">
              <a:latin typeface="Arial"/>
            </a:endParaRPr>
          </a:p>
        </p:txBody>
      </p:sp>
      <p:sp>
        <p:nvSpPr>
          <p:cNvPr id="2810" name="Google Shape;19115;p20"/>
          <p:cNvSpPr/>
          <p:nvPr/>
        </p:nvSpPr>
        <p:spPr>
          <a:xfrm>
            <a:off x="4548240" y="3115440"/>
            <a:ext cx="1177200" cy="54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Prediction</a:t>
            </a: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Of all the models</a:t>
            </a:r>
            <a:endParaRPr b="0" lang="en-US" sz="1400" spc="-1" strike="noStrike">
              <a:latin typeface="Arial"/>
            </a:endParaRPr>
          </a:p>
        </p:txBody>
      </p:sp>
      <p:sp>
        <p:nvSpPr>
          <p:cNvPr id="2811" name="Google Shape;19116;p20"/>
          <p:cNvSpPr/>
          <p:nvPr/>
        </p:nvSpPr>
        <p:spPr>
          <a:xfrm>
            <a:off x="5960520" y="281916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1</a:t>
            </a:r>
            <a:endParaRPr b="0" lang="en-US" sz="1400" spc="-1" strike="noStrike">
              <a:latin typeface="Arial"/>
            </a:endParaRPr>
          </a:p>
        </p:txBody>
      </p:sp>
      <p:sp>
        <p:nvSpPr>
          <p:cNvPr id="2812" name="Google Shape;19117;p20"/>
          <p:cNvSpPr/>
          <p:nvPr/>
        </p:nvSpPr>
        <p:spPr>
          <a:xfrm>
            <a:off x="5960520" y="321876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2</a:t>
            </a:r>
            <a:endParaRPr b="0" lang="en-US" sz="1400" spc="-1" strike="noStrike">
              <a:latin typeface="Arial"/>
            </a:endParaRPr>
          </a:p>
        </p:txBody>
      </p:sp>
      <p:sp>
        <p:nvSpPr>
          <p:cNvPr id="2813" name="Google Shape;19118;p20"/>
          <p:cNvSpPr/>
          <p:nvPr/>
        </p:nvSpPr>
        <p:spPr>
          <a:xfrm>
            <a:off x="5960520" y="362376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n</a:t>
            </a:r>
            <a:endParaRPr b="0" lang="en-US" sz="1400" spc="-1" strike="noStrike">
              <a:latin typeface="Arial"/>
            </a:endParaRPr>
          </a:p>
        </p:txBody>
      </p:sp>
      <p:sp>
        <p:nvSpPr>
          <p:cNvPr id="2814" name="Google Shape;19119;p20"/>
          <p:cNvSpPr/>
          <p:nvPr/>
        </p:nvSpPr>
        <p:spPr>
          <a:xfrm>
            <a:off x="6968160" y="1799280"/>
            <a:ext cx="1142640" cy="545400"/>
          </a:xfrm>
          <a:prstGeom prst="rightArrowCallout">
            <a:avLst>
              <a:gd name="adj1" fmla="val 21898"/>
              <a:gd name="adj2" fmla="val 25000"/>
              <a:gd name="adj3" fmla="val 25000"/>
              <a:gd name="adj4" fmla="val 64977"/>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Fusion</a:t>
            </a:r>
            <a:endParaRPr b="0" lang="en-US" sz="1400" spc="-1" strike="noStrike">
              <a:latin typeface="Arial"/>
            </a:endParaRPr>
          </a:p>
        </p:txBody>
      </p:sp>
      <p:sp>
        <p:nvSpPr>
          <p:cNvPr id="2815" name="Google Shape;19120;p20"/>
          <p:cNvSpPr/>
          <p:nvPr/>
        </p:nvSpPr>
        <p:spPr>
          <a:xfrm>
            <a:off x="6968160" y="3115800"/>
            <a:ext cx="1142640" cy="545400"/>
          </a:xfrm>
          <a:prstGeom prst="rightArrowCallout">
            <a:avLst>
              <a:gd name="adj1" fmla="val 21898"/>
              <a:gd name="adj2" fmla="val 25000"/>
              <a:gd name="adj3" fmla="val 25000"/>
              <a:gd name="adj4" fmla="val 64977"/>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Fusion</a:t>
            </a:r>
            <a:endParaRPr b="0" lang="en-US" sz="1400" spc="-1" strike="noStrike">
              <a:latin typeface="Arial"/>
            </a:endParaRPr>
          </a:p>
        </p:txBody>
      </p:sp>
      <p:sp>
        <p:nvSpPr>
          <p:cNvPr id="2816" name="Google Shape;19121;p20"/>
          <p:cNvSpPr/>
          <p:nvPr/>
        </p:nvSpPr>
        <p:spPr>
          <a:xfrm>
            <a:off x="8115120" y="1776600"/>
            <a:ext cx="956520" cy="52848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Predicted Labels</a:t>
            </a:r>
            <a:endParaRPr b="0" lang="en-US" sz="1400" spc="-1" strike="noStrike">
              <a:latin typeface="Arial"/>
            </a:endParaRPr>
          </a:p>
        </p:txBody>
      </p:sp>
      <p:sp>
        <p:nvSpPr>
          <p:cNvPr id="2817" name="Google Shape;19122;p20"/>
          <p:cNvSpPr/>
          <p:nvPr/>
        </p:nvSpPr>
        <p:spPr>
          <a:xfrm>
            <a:off x="8146080" y="3095280"/>
            <a:ext cx="956520" cy="52992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Predicted Labels</a:t>
            </a:r>
            <a:endParaRPr b="0" lang="en-US" sz="1400" spc="-1" strike="noStrike">
              <a:latin typeface="Arial"/>
            </a:endParaRPr>
          </a:p>
        </p:txBody>
      </p:sp>
      <p:sp>
        <p:nvSpPr>
          <p:cNvPr id="2818" name="Google Shape;19123;p20"/>
          <p:cNvSpPr/>
          <p:nvPr/>
        </p:nvSpPr>
        <p:spPr>
          <a:xfrm>
            <a:off x="1606320" y="4792320"/>
            <a:ext cx="1459080" cy="3049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695d45"/>
                </a:solidFill>
                <a:latin typeface="Arial"/>
                <a:ea typeface="Arial"/>
              </a:rPr>
              <a:t>Feature vectors</a:t>
            </a:r>
            <a:endParaRPr b="0" lang="en-US" sz="1400" spc="-1" strike="noStrike">
              <a:latin typeface="Arial"/>
            </a:endParaRPr>
          </a:p>
        </p:txBody>
      </p:sp>
      <p:sp>
        <p:nvSpPr>
          <p:cNvPr id="2819" name="Google Shape;19124;p20"/>
          <p:cNvSpPr/>
          <p:nvPr/>
        </p:nvSpPr>
        <p:spPr>
          <a:xfrm rot="16200000">
            <a:off x="1342800" y="2525400"/>
            <a:ext cx="2716920" cy="443520"/>
          </a:xfrm>
          <a:prstGeom prst="curvedConnector2">
            <a:avLst/>
          </a:prstGeom>
          <a:noFill/>
          <a:ln w="9525">
            <a:solidFill>
              <a:srgbClr val="0070c0"/>
            </a:solidFill>
            <a:round/>
            <a:tailEnd len="med" type="triangle" w="med"/>
          </a:ln>
        </p:spPr>
        <p:style>
          <a:lnRef idx="0"/>
          <a:fillRef idx="0"/>
          <a:effectRef idx="0"/>
          <a:fontRef idx="minor"/>
        </p:style>
      </p:sp>
      <p:sp>
        <p:nvSpPr>
          <p:cNvPr id="2820" name="Google Shape;19125;p20"/>
          <p:cNvSpPr/>
          <p:nvPr/>
        </p:nvSpPr>
        <p:spPr>
          <a:xfrm>
            <a:off x="2540880" y="4487040"/>
            <a:ext cx="372960" cy="69480"/>
          </a:xfrm>
          <a:prstGeom prst="curvedConnector3">
            <a:avLst>
              <a:gd name="adj1" fmla="val 50000"/>
            </a:avLst>
          </a:prstGeom>
          <a:noFill/>
          <a:ln w="9525">
            <a:solidFill>
              <a:srgbClr val="0070c0"/>
            </a:solidFill>
            <a:round/>
            <a:tailEnd len="med" type="triangle" w="med"/>
          </a:ln>
        </p:spPr>
        <p:style>
          <a:lnRef idx="0"/>
          <a:fillRef idx="0"/>
          <a:effectRef idx="0"/>
          <a:fontRef idx="minor"/>
        </p:style>
      </p:sp>
      <p:sp>
        <p:nvSpPr>
          <p:cNvPr id="2821" name="Google Shape;19126;p20"/>
          <p:cNvSpPr/>
          <p:nvPr/>
        </p:nvSpPr>
        <p:spPr>
          <a:xfrm>
            <a:off x="1149480" y="1625760"/>
            <a:ext cx="360" cy="2757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2" name="Google Shape;19127;p20"/>
          <p:cNvSpPr/>
          <p:nvPr/>
        </p:nvSpPr>
        <p:spPr>
          <a:xfrm flipH="1">
            <a:off x="1111320" y="3838680"/>
            <a:ext cx="360" cy="2757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3" name="Google Shape;19128;p20"/>
          <p:cNvSpPr/>
          <p:nvPr/>
        </p:nvSpPr>
        <p:spPr>
          <a:xfrm>
            <a:off x="1745280" y="4510800"/>
            <a:ext cx="455040" cy="21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4" name="Google Shape;19129;p20"/>
          <p:cNvSpPr/>
          <p:nvPr/>
        </p:nvSpPr>
        <p:spPr>
          <a:xfrm flipH="1" rot="10800000">
            <a:off x="4299840" y="4554720"/>
            <a:ext cx="316800" cy="792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5" name="Google Shape;19130;p20"/>
          <p:cNvSpPr/>
          <p:nvPr/>
        </p:nvSpPr>
        <p:spPr>
          <a:xfrm flipH="1" rot="10800000">
            <a:off x="5599800" y="4563360"/>
            <a:ext cx="316800" cy="792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6" name="Google Shape;19131;p20"/>
          <p:cNvSpPr/>
          <p:nvPr/>
        </p:nvSpPr>
        <p:spPr>
          <a:xfrm>
            <a:off x="4289400" y="2305440"/>
            <a:ext cx="246240" cy="1872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7" name="Google Shape;19132;p20"/>
          <p:cNvSpPr/>
          <p:nvPr/>
        </p:nvSpPr>
        <p:spPr>
          <a:xfrm flipH="1">
            <a:off x="3520440" y="1661400"/>
            <a:ext cx="360" cy="2757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28" name="Google Shape;19133;p20"/>
          <p:cNvSpPr/>
          <p:nvPr/>
        </p:nvSpPr>
        <p:spPr>
          <a:xfrm>
            <a:off x="2889360" y="3076560"/>
            <a:ext cx="1421280" cy="62388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All </a:t>
            </a: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The models</a:t>
            </a:r>
            <a:endParaRPr b="0" lang="en-US" sz="1400" spc="-1" strike="noStrike">
              <a:latin typeface="Arial"/>
            </a:endParaRPr>
          </a:p>
        </p:txBody>
      </p:sp>
      <p:sp>
        <p:nvSpPr>
          <p:cNvPr id="2829" name="Google Shape;19134;p20"/>
          <p:cNvSpPr/>
          <p:nvPr/>
        </p:nvSpPr>
        <p:spPr>
          <a:xfrm flipH="1" rot="10800000">
            <a:off x="4299840" y="3353040"/>
            <a:ext cx="246240" cy="1764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30" name="Google Shape;19135;p20"/>
          <p:cNvSpPr/>
          <p:nvPr/>
        </p:nvSpPr>
        <p:spPr>
          <a:xfrm rot="5400000">
            <a:off x="2323800" y="2191320"/>
            <a:ext cx="1762920" cy="631440"/>
          </a:xfrm>
          <a:prstGeom prst="curvedConnector4">
            <a:avLst>
              <a:gd name="adj1" fmla="val 8017"/>
              <a:gd name="adj2" fmla="val 133504"/>
            </a:avLst>
          </a:prstGeom>
          <a:noFill/>
          <a:ln w="9525">
            <a:solidFill>
              <a:srgbClr val="0070c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67" dur="indefinite" restart="never" nodeType="tmRoot">
          <p:childTnLst>
            <p:seq>
              <p:cTn id="168" dur="indefinite" nodeType="mainSeq">
                <p:childTnLst>
                  <p:par>
                    <p:cTn id="169" fill="hold">
                      <p:stCondLst>
                        <p:cond delay="indefinite"/>
                      </p:stCondLst>
                      <p:childTnLst>
                        <p:par>
                          <p:cTn id="170" fill="hold">
                            <p:stCondLst>
                              <p:cond delay="0"/>
                            </p:stCondLst>
                            <p:childTnLst>
                              <p:par>
                                <p:cTn id="171" nodeType="clickEffect" fill="hold" presetClass="entr" presetID="10">
                                  <p:stCondLst>
                                    <p:cond delay="0"/>
                                  </p:stCondLst>
                                  <p:childTnLst>
                                    <p:set>
                                      <p:cBhvr>
                                        <p:cTn id="172" dur="1" fill="hold">
                                          <p:stCondLst>
                                            <p:cond delay="0"/>
                                          </p:stCondLst>
                                        </p:cTn>
                                        <p:tgtEl>
                                          <p:spTgt spid="2789"/>
                                        </p:tgtEl>
                                        <p:attrNameLst>
                                          <p:attrName>style.visibility</p:attrName>
                                        </p:attrNameLst>
                                      </p:cBhvr>
                                      <p:to>
                                        <p:strVal val="visible"/>
                                      </p:to>
                                    </p:set>
                                    <p:animEffect filter="fade" transition="in">
                                      <p:cBhvr additive="repl">
                                        <p:cTn id="173" dur="500"/>
                                        <p:tgtEl>
                                          <p:spTgt spid="2789"/>
                                        </p:tgtEl>
                                      </p:cBhvr>
                                    </p:animEffect>
                                  </p:childTnLst>
                                </p:cTn>
                              </p:par>
                            </p:childTnLst>
                          </p:cTn>
                        </p:par>
                        <p:par>
                          <p:cTn id="174" fill="hold">
                            <p:stCondLst>
                              <p:cond delay="500"/>
                            </p:stCondLst>
                            <p:childTnLst>
                              <p:par>
                                <p:cTn id="175" nodeType="afterEffect" fill="hold" presetClass="entr" presetID="10">
                                  <p:stCondLst>
                                    <p:cond delay="0"/>
                                  </p:stCondLst>
                                  <p:childTnLst>
                                    <p:set>
                                      <p:cBhvr>
                                        <p:cTn id="176" dur="1" fill="hold">
                                          <p:stCondLst>
                                            <p:cond delay="0"/>
                                          </p:stCondLst>
                                        </p:cTn>
                                        <p:tgtEl>
                                          <p:spTgt spid="2821"/>
                                        </p:tgtEl>
                                        <p:attrNameLst>
                                          <p:attrName>style.visibility</p:attrName>
                                        </p:attrNameLst>
                                      </p:cBhvr>
                                      <p:to>
                                        <p:strVal val="visible"/>
                                      </p:to>
                                    </p:set>
                                    <p:animEffect filter="fade" transition="in">
                                      <p:cBhvr additive="repl">
                                        <p:cTn id="177" dur="500"/>
                                        <p:tgtEl>
                                          <p:spTgt spid="2821"/>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0">
                                  <p:stCondLst>
                                    <p:cond delay="0"/>
                                  </p:stCondLst>
                                  <p:childTnLst>
                                    <p:set>
                                      <p:cBhvr>
                                        <p:cTn id="181" dur="1" fill="hold">
                                          <p:stCondLst>
                                            <p:cond delay="0"/>
                                          </p:stCondLst>
                                        </p:cTn>
                                        <p:tgtEl>
                                          <p:spTgt spid="2791"/>
                                        </p:tgtEl>
                                        <p:attrNameLst>
                                          <p:attrName>style.visibility</p:attrName>
                                        </p:attrNameLst>
                                      </p:cBhvr>
                                      <p:to>
                                        <p:strVal val="visible"/>
                                      </p:to>
                                    </p:set>
                                    <p:animEffect filter="fade" transition="in">
                                      <p:cBhvr additive="repl">
                                        <p:cTn id="182" dur="500"/>
                                        <p:tgtEl>
                                          <p:spTgt spid="2791"/>
                                        </p:tgtEl>
                                      </p:cBhvr>
                                    </p:animEffect>
                                  </p:childTnLst>
                                </p:cTn>
                              </p:par>
                              <p:par>
                                <p:cTn id="183" nodeType="withEffect" fill="hold" presetClass="entr" presetID="10">
                                  <p:stCondLst>
                                    <p:cond delay="0"/>
                                  </p:stCondLst>
                                  <p:childTnLst>
                                    <p:set>
                                      <p:cBhvr>
                                        <p:cTn id="184" dur="1" fill="hold">
                                          <p:stCondLst>
                                            <p:cond delay="0"/>
                                          </p:stCondLst>
                                        </p:cTn>
                                        <p:tgtEl>
                                          <p:spTgt spid="2790"/>
                                        </p:tgtEl>
                                        <p:attrNameLst>
                                          <p:attrName>style.visibility</p:attrName>
                                        </p:attrNameLst>
                                      </p:cBhvr>
                                      <p:to>
                                        <p:strVal val="visible"/>
                                      </p:to>
                                    </p:set>
                                    <p:animEffect filter="fade" transition="in">
                                      <p:cBhvr additive="repl">
                                        <p:cTn id="185" dur="500"/>
                                        <p:tgtEl>
                                          <p:spTgt spid="2790"/>
                                        </p:tgtEl>
                                      </p:cBhvr>
                                    </p:animEffect>
                                  </p:childTnLst>
                                </p:cTn>
                              </p:par>
                            </p:childTnLst>
                          </p:cTn>
                        </p:par>
                        <p:par>
                          <p:cTn id="186" fill="hold">
                            <p:stCondLst>
                              <p:cond delay="500"/>
                            </p:stCondLst>
                            <p:childTnLst>
                              <p:par>
                                <p:cTn id="187" nodeType="afterEffect" fill="hold" presetClass="entr" presetID="10">
                                  <p:stCondLst>
                                    <p:cond delay="0"/>
                                  </p:stCondLst>
                                  <p:childTnLst>
                                    <p:set>
                                      <p:cBhvr>
                                        <p:cTn id="188" dur="1" fill="hold">
                                          <p:stCondLst>
                                            <p:cond delay="0"/>
                                          </p:stCondLst>
                                        </p:cTn>
                                        <p:tgtEl>
                                          <p:spTgt spid="2792"/>
                                        </p:tgtEl>
                                        <p:attrNameLst>
                                          <p:attrName>style.visibility</p:attrName>
                                        </p:attrNameLst>
                                      </p:cBhvr>
                                      <p:to>
                                        <p:strVal val="visible"/>
                                      </p:to>
                                    </p:set>
                                    <p:animEffect filter="fade" transition="in">
                                      <p:cBhvr additive="repl">
                                        <p:cTn id="189" dur="500"/>
                                        <p:tgtEl>
                                          <p:spTgt spid="2792"/>
                                        </p:tgtEl>
                                      </p:cBhvr>
                                    </p:animEffect>
                                  </p:childTnLst>
                                </p:cTn>
                              </p:par>
                            </p:childTnLst>
                          </p:cTn>
                        </p:par>
                        <p:par>
                          <p:cTn id="190" fill="hold">
                            <p:stCondLst>
                              <p:cond delay="1000"/>
                            </p:stCondLst>
                            <p:childTnLst>
                              <p:par>
                                <p:cTn id="191" nodeType="afterEffect" fill="hold" presetClass="entr" presetID="10">
                                  <p:stCondLst>
                                    <p:cond delay="0"/>
                                  </p:stCondLst>
                                  <p:childTnLst>
                                    <p:set>
                                      <p:cBhvr>
                                        <p:cTn id="192" dur="1" fill="hold">
                                          <p:stCondLst>
                                            <p:cond delay="0"/>
                                          </p:stCondLst>
                                        </p:cTn>
                                        <p:tgtEl>
                                          <p:spTgt spid="2793"/>
                                        </p:tgtEl>
                                        <p:attrNameLst>
                                          <p:attrName>style.visibility</p:attrName>
                                        </p:attrNameLst>
                                      </p:cBhvr>
                                      <p:to>
                                        <p:strVal val="visible"/>
                                      </p:to>
                                    </p:set>
                                    <p:animEffect filter="fade" transition="in">
                                      <p:cBhvr additive="repl">
                                        <p:cTn id="193" dur="500"/>
                                        <p:tgtEl>
                                          <p:spTgt spid="2793"/>
                                        </p:tgtEl>
                                      </p:cBhvr>
                                    </p:animEffect>
                                  </p:childTnLst>
                                </p:cTn>
                              </p:par>
                            </p:childTnLst>
                          </p:cTn>
                        </p:par>
                        <p:par>
                          <p:cTn id="194" fill="hold">
                            <p:stCondLst>
                              <p:cond delay="1500"/>
                            </p:stCondLst>
                            <p:childTnLst>
                              <p:par>
                                <p:cTn id="195" nodeType="afterEffect" fill="hold" presetClass="entr" presetID="10">
                                  <p:stCondLst>
                                    <p:cond delay="0"/>
                                  </p:stCondLst>
                                  <p:childTnLst>
                                    <p:set>
                                      <p:cBhvr>
                                        <p:cTn id="196" dur="1" fill="hold">
                                          <p:stCondLst>
                                            <p:cond delay="0"/>
                                          </p:stCondLst>
                                        </p:cTn>
                                        <p:tgtEl>
                                          <p:spTgt spid="2794"/>
                                        </p:tgtEl>
                                        <p:attrNameLst>
                                          <p:attrName>style.visibility</p:attrName>
                                        </p:attrNameLst>
                                      </p:cBhvr>
                                      <p:to>
                                        <p:strVal val="visible"/>
                                      </p:to>
                                    </p:set>
                                    <p:animEffect filter="fade" transition="in">
                                      <p:cBhvr additive="repl">
                                        <p:cTn id="197" dur="500"/>
                                        <p:tgtEl>
                                          <p:spTgt spid="2794"/>
                                        </p:tgtEl>
                                      </p:cBhvr>
                                    </p:animEffect>
                                  </p:childTnLst>
                                </p:cTn>
                              </p:par>
                            </p:childTnLst>
                          </p:cTn>
                        </p:par>
                        <p:par>
                          <p:cTn id="198" fill="hold">
                            <p:stCondLst>
                              <p:cond delay="2000"/>
                            </p:stCondLst>
                            <p:childTnLst>
                              <p:par>
                                <p:cTn id="199" nodeType="afterEffect" fill="hold" presetClass="entr" presetID="10">
                                  <p:stCondLst>
                                    <p:cond delay="0"/>
                                  </p:stCondLst>
                                  <p:childTnLst>
                                    <p:set>
                                      <p:cBhvr>
                                        <p:cTn id="200" dur="1" fill="hold">
                                          <p:stCondLst>
                                            <p:cond delay="0"/>
                                          </p:stCondLst>
                                        </p:cTn>
                                        <p:tgtEl>
                                          <p:spTgt spid="2796"/>
                                        </p:tgtEl>
                                        <p:attrNameLst>
                                          <p:attrName>style.visibility</p:attrName>
                                        </p:attrNameLst>
                                      </p:cBhvr>
                                      <p:to>
                                        <p:strVal val="visible"/>
                                      </p:to>
                                    </p:set>
                                    <p:animEffect filter="fade" transition="in">
                                      <p:cBhvr additive="repl">
                                        <p:cTn id="201" dur="500"/>
                                        <p:tgtEl>
                                          <p:spTgt spid="2796"/>
                                        </p:tgtEl>
                                      </p:cBhvr>
                                    </p:animEffect>
                                  </p:childTnLst>
                                </p:cTn>
                              </p:par>
                            </p:childTnLst>
                          </p:cTn>
                        </p:par>
                        <p:par>
                          <p:cTn id="202" fill="hold">
                            <p:stCondLst>
                              <p:cond delay="2500"/>
                            </p:stCondLst>
                            <p:childTnLst>
                              <p:par>
                                <p:cTn id="203" nodeType="afterEffect" fill="hold" presetClass="entr" presetID="10">
                                  <p:stCondLst>
                                    <p:cond delay="0"/>
                                  </p:stCondLst>
                                  <p:childTnLst>
                                    <p:set>
                                      <p:cBhvr>
                                        <p:cTn id="204" dur="1" fill="hold">
                                          <p:stCondLst>
                                            <p:cond delay="0"/>
                                          </p:stCondLst>
                                        </p:cTn>
                                        <p:tgtEl>
                                          <p:spTgt spid="2795"/>
                                        </p:tgtEl>
                                        <p:attrNameLst>
                                          <p:attrName>style.visibility</p:attrName>
                                        </p:attrNameLst>
                                      </p:cBhvr>
                                      <p:to>
                                        <p:strVal val="visible"/>
                                      </p:to>
                                    </p:set>
                                    <p:animEffect filter="fade" transition="in">
                                      <p:cBhvr additive="repl">
                                        <p:cTn id="205" dur="500"/>
                                        <p:tgtEl>
                                          <p:spTgt spid="2795"/>
                                        </p:tgtEl>
                                      </p:cBhvr>
                                    </p:animEffect>
                                  </p:childTnLst>
                                </p:cTn>
                              </p:par>
                            </p:childTnLst>
                          </p:cTn>
                        </p:par>
                        <p:par>
                          <p:cTn id="206" fill="hold">
                            <p:stCondLst>
                              <p:cond delay="3000"/>
                            </p:stCondLst>
                            <p:childTnLst>
                              <p:par>
                                <p:cTn id="207" nodeType="afterEffect" fill="hold" presetClass="entr" presetID="10">
                                  <p:stCondLst>
                                    <p:cond delay="0"/>
                                  </p:stCondLst>
                                  <p:childTnLst>
                                    <p:set>
                                      <p:cBhvr>
                                        <p:cTn id="208" dur="1" fill="hold">
                                          <p:stCondLst>
                                            <p:cond delay="0"/>
                                          </p:stCondLst>
                                        </p:cTn>
                                        <p:tgtEl>
                                          <p:spTgt spid="2822"/>
                                        </p:tgtEl>
                                        <p:attrNameLst>
                                          <p:attrName>style.visibility</p:attrName>
                                        </p:attrNameLst>
                                      </p:cBhvr>
                                      <p:to>
                                        <p:strVal val="visible"/>
                                      </p:to>
                                    </p:set>
                                    <p:animEffect filter="fade" transition="in">
                                      <p:cBhvr additive="repl">
                                        <p:cTn id="209" dur="500"/>
                                        <p:tgtEl>
                                          <p:spTgt spid="2822"/>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dur="1" fill="hold">
                                          <p:stCondLst>
                                            <p:cond delay="0"/>
                                          </p:stCondLst>
                                        </p:cTn>
                                        <p:tgtEl>
                                          <p:spTgt spid="2798"/>
                                        </p:tgtEl>
                                        <p:attrNameLst>
                                          <p:attrName>style.visibility</p:attrName>
                                        </p:attrNameLst>
                                      </p:cBhvr>
                                      <p:to>
                                        <p:strVal val="visible"/>
                                      </p:to>
                                    </p:set>
                                    <p:animEffect filter="fade" transition="in">
                                      <p:cBhvr additive="repl">
                                        <p:cTn id="214" dur="500"/>
                                        <p:tgtEl>
                                          <p:spTgt spid="2798"/>
                                        </p:tgtEl>
                                      </p:cBhvr>
                                    </p:animEffect>
                                  </p:childTnLst>
                                </p:cTn>
                              </p:par>
                              <p:par>
                                <p:cTn id="215" nodeType="withEffect" fill="hold" presetClass="entr" presetID="10">
                                  <p:stCondLst>
                                    <p:cond delay="0"/>
                                  </p:stCondLst>
                                  <p:childTnLst>
                                    <p:set>
                                      <p:cBhvr>
                                        <p:cTn id="216" dur="1" fill="hold">
                                          <p:stCondLst>
                                            <p:cond delay="0"/>
                                          </p:stCondLst>
                                        </p:cTn>
                                        <p:tgtEl>
                                          <p:spTgt spid="2797"/>
                                        </p:tgtEl>
                                        <p:attrNameLst>
                                          <p:attrName>style.visibility</p:attrName>
                                        </p:attrNameLst>
                                      </p:cBhvr>
                                      <p:to>
                                        <p:strVal val="visible"/>
                                      </p:to>
                                    </p:set>
                                    <p:animEffect filter="fade" transition="in">
                                      <p:cBhvr additive="repl">
                                        <p:cTn id="217" dur="500"/>
                                        <p:tgtEl>
                                          <p:spTgt spid="2797"/>
                                        </p:tgtEl>
                                      </p:cBhvr>
                                    </p:animEffect>
                                  </p:childTnLst>
                                </p:cTn>
                              </p:par>
                            </p:childTnLst>
                          </p:cTn>
                        </p:par>
                        <p:par>
                          <p:cTn id="218" fill="hold">
                            <p:stCondLst>
                              <p:cond delay="500"/>
                            </p:stCondLst>
                            <p:childTnLst>
                              <p:par>
                                <p:cTn id="219" nodeType="afterEffect" fill="hold" presetClass="entr" presetID="10">
                                  <p:stCondLst>
                                    <p:cond delay="0"/>
                                  </p:stCondLst>
                                  <p:childTnLst>
                                    <p:set>
                                      <p:cBhvr>
                                        <p:cTn id="220" dur="1" fill="hold">
                                          <p:stCondLst>
                                            <p:cond delay="0"/>
                                          </p:stCondLst>
                                        </p:cTn>
                                        <p:tgtEl>
                                          <p:spTgt spid="2823"/>
                                        </p:tgtEl>
                                        <p:attrNameLst>
                                          <p:attrName>style.visibility</p:attrName>
                                        </p:attrNameLst>
                                      </p:cBhvr>
                                      <p:to>
                                        <p:strVal val="visible"/>
                                      </p:to>
                                    </p:set>
                                    <p:animEffect filter="fade" transition="in">
                                      <p:cBhvr additive="repl">
                                        <p:cTn id="221" dur="500"/>
                                        <p:tgtEl>
                                          <p:spTgt spid="2823"/>
                                        </p:tgtEl>
                                      </p:cBhvr>
                                    </p:animEffect>
                                  </p:childTnLst>
                                </p:cTn>
                              </p:par>
                            </p:childTnLst>
                          </p:cTn>
                        </p:par>
                        <p:par>
                          <p:cTn id="222" fill="hold">
                            <p:stCondLst>
                              <p:cond delay="1000"/>
                            </p:stCondLst>
                            <p:childTnLst>
                              <p:par>
                                <p:cTn id="223" nodeType="afterEffect" fill="hold" presetClass="entr" presetID="10">
                                  <p:stCondLst>
                                    <p:cond delay="0"/>
                                  </p:stCondLst>
                                  <p:childTnLst>
                                    <p:set>
                                      <p:cBhvr>
                                        <p:cTn id="224" dur="1" fill="hold">
                                          <p:stCondLst>
                                            <p:cond delay="0"/>
                                          </p:stCondLst>
                                        </p:cTn>
                                        <p:tgtEl>
                                          <p:spTgt spid="2800"/>
                                        </p:tgtEl>
                                        <p:attrNameLst>
                                          <p:attrName>style.visibility</p:attrName>
                                        </p:attrNameLst>
                                      </p:cBhvr>
                                      <p:to>
                                        <p:strVal val="visible"/>
                                      </p:to>
                                    </p:set>
                                    <p:animEffect filter="fade" transition="in">
                                      <p:cBhvr additive="repl">
                                        <p:cTn id="225" dur="500"/>
                                        <p:tgtEl>
                                          <p:spTgt spid="2800"/>
                                        </p:tgtEl>
                                      </p:cBhvr>
                                    </p:animEffect>
                                  </p:childTnLst>
                                </p:cTn>
                              </p:par>
                              <p:par>
                                <p:cTn id="226" nodeType="withEffect" fill="hold" presetClass="entr" presetID="10">
                                  <p:stCondLst>
                                    <p:cond delay="0"/>
                                  </p:stCondLst>
                                  <p:childTnLst>
                                    <p:set>
                                      <p:cBhvr>
                                        <p:cTn id="227" dur="1" fill="hold">
                                          <p:stCondLst>
                                            <p:cond delay="0"/>
                                          </p:stCondLst>
                                        </p:cTn>
                                        <p:tgtEl>
                                          <p:spTgt spid="2799"/>
                                        </p:tgtEl>
                                        <p:attrNameLst>
                                          <p:attrName>style.visibility</p:attrName>
                                        </p:attrNameLst>
                                      </p:cBhvr>
                                      <p:to>
                                        <p:strVal val="visible"/>
                                      </p:to>
                                    </p:set>
                                    <p:animEffect filter="fade" transition="in">
                                      <p:cBhvr additive="repl">
                                        <p:cTn id="228" dur="500"/>
                                        <p:tgtEl>
                                          <p:spTgt spid="2799"/>
                                        </p:tgtEl>
                                      </p:cBhvr>
                                    </p:animEffect>
                                  </p:childTnLst>
                                </p:cTn>
                              </p:par>
                              <p:par>
                                <p:cTn id="229" nodeType="withEffect" fill="hold" presetClass="entr" presetID="10">
                                  <p:stCondLst>
                                    <p:cond delay="0"/>
                                  </p:stCondLst>
                                  <p:childTnLst>
                                    <p:set>
                                      <p:cBhvr>
                                        <p:cTn id="230" dur="1" fill="hold">
                                          <p:stCondLst>
                                            <p:cond delay="0"/>
                                          </p:stCondLst>
                                        </p:cTn>
                                        <p:tgtEl>
                                          <p:spTgt spid="2818"/>
                                        </p:tgtEl>
                                        <p:attrNameLst>
                                          <p:attrName>style.visibility</p:attrName>
                                        </p:attrNameLst>
                                      </p:cBhvr>
                                      <p:to>
                                        <p:strVal val="visible"/>
                                      </p:to>
                                    </p:set>
                                    <p:animEffect filter="fade" transition="in">
                                      <p:cBhvr additive="repl">
                                        <p:cTn id="231" dur="500"/>
                                        <p:tgtEl>
                                          <p:spTgt spid="2818"/>
                                        </p:tgtEl>
                                      </p:cBhvr>
                                    </p:animEffect>
                                  </p:childTnLst>
                                </p:cTn>
                              </p:par>
                            </p:childTnLst>
                          </p:cTn>
                        </p:par>
                      </p:childTnLst>
                    </p:cTn>
                  </p:par>
                  <p:par>
                    <p:cTn id="232" fill="hold">
                      <p:stCondLst>
                        <p:cond delay="indefinite"/>
                      </p:stCondLst>
                      <p:childTnLst>
                        <p:par>
                          <p:cTn id="233" fill="hold">
                            <p:stCondLst>
                              <p:cond delay="0"/>
                            </p:stCondLst>
                            <p:childTnLst>
                              <p:par>
                                <p:cTn id="234" nodeType="clickEffect" fill="hold" presetClass="entr" presetID="10">
                                  <p:stCondLst>
                                    <p:cond delay="0"/>
                                  </p:stCondLst>
                                  <p:childTnLst>
                                    <p:set>
                                      <p:cBhvr>
                                        <p:cTn id="235" dur="1" fill="hold">
                                          <p:stCondLst>
                                            <p:cond delay="0"/>
                                          </p:stCondLst>
                                        </p:cTn>
                                        <p:tgtEl>
                                          <p:spTgt spid="2820"/>
                                        </p:tgtEl>
                                        <p:attrNameLst>
                                          <p:attrName>style.visibility</p:attrName>
                                        </p:attrNameLst>
                                      </p:cBhvr>
                                      <p:to>
                                        <p:strVal val="visible"/>
                                      </p:to>
                                    </p:set>
                                    <p:animEffect filter="fade" transition="in">
                                      <p:cBhvr additive="repl">
                                        <p:cTn id="236" dur="500"/>
                                        <p:tgtEl>
                                          <p:spTgt spid="2820"/>
                                        </p:tgtEl>
                                      </p:cBhvr>
                                    </p:animEffect>
                                  </p:childTnLst>
                                </p:cTn>
                              </p:par>
                              <p:par>
                                <p:cTn id="237" nodeType="withEffect" fill="hold" presetClass="entr" presetID="10">
                                  <p:stCondLst>
                                    <p:cond delay="0"/>
                                  </p:stCondLst>
                                  <p:childTnLst>
                                    <p:set>
                                      <p:cBhvr>
                                        <p:cTn id="238" dur="1" fill="hold">
                                          <p:stCondLst>
                                            <p:cond delay="0"/>
                                          </p:stCondLst>
                                        </p:cTn>
                                        <p:tgtEl>
                                          <p:spTgt spid="2819"/>
                                        </p:tgtEl>
                                        <p:attrNameLst>
                                          <p:attrName>style.visibility</p:attrName>
                                        </p:attrNameLst>
                                      </p:cBhvr>
                                      <p:to>
                                        <p:strVal val="visible"/>
                                      </p:to>
                                    </p:set>
                                    <p:animEffect filter="fade" transition="in">
                                      <p:cBhvr additive="repl">
                                        <p:cTn id="239" dur="500"/>
                                        <p:tgtEl>
                                          <p:spTgt spid="2819"/>
                                        </p:tgtEl>
                                      </p:cBhvr>
                                    </p:animEffect>
                                  </p:childTnLst>
                                </p:cTn>
                              </p:par>
                            </p:childTnLst>
                          </p:cTn>
                        </p:par>
                        <p:par>
                          <p:cTn id="240" fill="hold">
                            <p:stCondLst>
                              <p:cond delay="500"/>
                            </p:stCondLst>
                            <p:childTnLst>
                              <p:par>
                                <p:cTn id="241" nodeType="afterEffect" fill="hold" presetClass="entr" presetID="10">
                                  <p:stCondLst>
                                    <p:cond delay="0"/>
                                  </p:stCondLst>
                                  <p:childTnLst>
                                    <p:set>
                                      <p:cBhvr>
                                        <p:cTn id="242" dur="1" fill="hold">
                                          <p:stCondLst>
                                            <p:cond delay="0"/>
                                          </p:stCondLst>
                                        </p:cTn>
                                        <p:tgtEl>
                                          <p:spTgt spid="2802"/>
                                        </p:tgtEl>
                                        <p:attrNameLst>
                                          <p:attrName>style.visibility</p:attrName>
                                        </p:attrNameLst>
                                      </p:cBhvr>
                                      <p:to>
                                        <p:strVal val="visible"/>
                                      </p:to>
                                    </p:set>
                                    <p:animEffect filter="fade" transition="in">
                                      <p:cBhvr additive="repl">
                                        <p:cTn id="243" dur="500"/>
                                        <p:tgtEl>
                                          <p:spTgt spid="2802"/>
                                        </p:tgtEl>
                                      </p:cBhvr>
                                    </p:animEffect>
                                  </p:childTnLst>
                                </p:cTn>
                              </p:par>
                              <p:par>
                                <p:cTn id="244" nodeType="withEffect" fill="hold" presetClass="entr" presetID="10">
                                  <p:stCondLst>
                                    <p:cond delay="0"/>
                                  </p:stCondLst>
                                  <p:childTnLst>
                                    <p:set>
                                      <p:cBhvr>
                                        <p:cTn id="245" dur="1" fill="hold">
                                          <p:stCondLst>
                                            <p:cond delay="0"/>
                                          </p:stCondLst>
                                        </p:cTn>
                                        <p:tgtEl>
                                          <p:spTgt spid="2801"/>
                                        </p:tgtEl>
                                        <p:attrNameLst>
                                          <p:attrName>style.visibility</p:attrName>
                                        </p:attrNameLst>
                                      </p:cBhvr>
                                      <p:to>
                                        <p:strVal val="visible"/>
                                      </p:to>
                                    </p:set>
                                    <p:animEffect filter="fade" transition="in">
                                      <p:cBhvr additive="repl">
                                        <p:cTn id="246" dur="500"/>
                                        <p:tgtEl>
                                          <p:spTgt spid="2801"/>
                                        </p:tgtEl>
                                      </p:cBhvr>
                                    </p:animEffec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0">
                                  <p:stCondLst>
                                    <p:cond delay="0"/>
                                  </p:stCondLst>
                                  <p:childTnLst>
                                    <p:set>
                                      <p:cBhvr>
                                        <p:cTn id="250" dur="1" fill="hold">
                                          <p:stCondLst>
                                            <p:cond delay="0"/>
                                          </p:stCondLst>
                                        </p:cTn>
                                        <p:tgtEl>
                                          <p:spTgt spid="2824"/>
                                        </p:tgtEl>
                                        <p:attrNameLst>
                                          <p:attrName>style.visibility</p:attrName>
                                        </p:attrNameLst>
                                      </p:cBhvr>
                                      <p:to>
                                        <p:strVal val="visible"/>
                                      </p:to>
                                    </p:set>
                                    <p:animEffect filter="fade" transition="in">
                                      <p:cBhvr additive="repl">
                                        <p:cTn id="251" dur="500"/>
                                        <p:tgtEl>
                                          <p:spTgt spid="2824"/>
                                        </p:tgtEl>
                                      </p:cBhvr>
                                    </p:animEffec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10">
                                  <p:stCondLst>
                                    <p:cond delay="0"/>
                                  </p:stCondLst>
                                  <p:childTnLst>
                                    <p:set>
                                      <p:cBhvr>
                                        <p:cTn id="255" dur="1" fill="hold">
                                          <p:stCondLst>
                                            <p:cond delay="0"/>
                                          </p:stCondLst>
                                        </p:cTn>
                                        <p:tgtEl>
                                          <p:spTgt spid="2803"/>
                                        </p:tgtEl>
                                        <p:attrNameLst>
                                          <p:attrName>style.visibility</p:attrName>
                                        </p:attrNameLst>
                                      </p:cBhvr>
                                      <p:to>
                                        <p:strVal val="visible"/>
                                      </p:to>
                                    </p:set>
                                    <p:animEffect filter="fade" transition="in">
                                      <p:cBhvr additive="repl">
                                        <p:cTn id="256" dur="500"/>
                                        <p:tgtEl>
                                          <p:spTgt spid="2803"/>
                                        </p:tgtEl>
                                      </p:cBhvr>
                                    </p:animEffect>
                                  </p:childTnLst>
                                </p:cTn>
                              </p:par>
                            </p:childTnLst>
                          </p:cTn>
                        </p:par>
                        <p:par>
                          <p:cTn id="257" fill="hold">
                            <p:stCondLst>
                              <p:cond delay="500"/>
                            </p:stCondLst>
                            <p:childTnLst>
                              <p:par>
                                <p:cTn id="258" nodeType="afterEffect" fill="hold" presetClass="entr" presetID="10">
                                  <p:stCondLst>
                                    <p:cond delay="0"/>
                                  </p:stCondLst>
                                  <p:childTnLst>
                                    <p:set>
                                      <p:cBhvr>
                                        <p:cTn id="259" dur="1" fill="hold">
                                          <p:stCondLst>
                                            <p:cond delay="0"/>
                                          </p:stCondLst>
                                        </p:cTn>
                                        <p:tgtEl>
                                          <p:spTgt spid="2825"/>
                                        </p:tgtEl>
                                        <p:attrNameLst>
                                          <p:attrName>style.visibility</p:attrName>
                                        </p:attrNameLst>
                                      </p:cBhvr>
                                      <p:to>
                                        <p:strVal val="visible"/>
                                      </p:to>
                                    </p:set>
                                    <p:animEffect filter="fade" transition="in">
                                      <p:cBhvr additive="repl">
                                        <p:cTn id="260" dur="500"/>
                                        <p:tgtEl>
                                          <p:spTgt spid="2825"/>
                                        </p:tgtEl>
                                      </p:cBhvr>
                                    </p:animEffect>
                                  </p:childTnLst>
                                </p:cTn>
                              </p:par>
                            </p:childTnLst>
                          </p:cTn>
                        </p:par>
                        <p:par>
                          <p:cTn id="261" fill="hold">
                            <p:stCondLst>
                              <p:cond delay="1000"/>
                            </p:stCondLst>
                            <p:childTnLst>
                              <p:par>
                                <p:cTn id="262" nodeType="afterEffect" fill="hold" presetClass="entr" presetID="10">
                                  <p:stCondLst>
                                    <p:cond delay="0"/>
                                  </p:stCondLst>
                                  <p:childTnLst>
                                    <p:set>
                                      <p:cBhvr>
                                        <p:cTn id="263" dur="1" fill="hold">
                                          <p:stCondLst>
                                            <p:cond delay="0"/>
                                          </p:stCondLst>
                                        </p:cTn>
                                        <p:tgtEl>
                                          <p:spTgt spid="2804"/>
                                        </p:tgtEl>
                                        <p:attrNameLst>
                                          <p:attrName>style.visibility</p:attrName>
                                        </p:attrNameLst>
                                      </p:cBhvr>
                                      <p:to>
                                        <p:strVal val="visible"/>
                                      </p:to>
                                    </p:set>
                                    <p:animEffect filter="fade" transition="in">
                                      <p:cBhvr additive="repl">
                                        <p:cTn id="264" dur="500"/>
                                        <p:tgtEl>
                                          <p:spTgt spid="2804"/>
                                        </p:tgtEl>
                                      </p:cBhvr>
                                    </p:animEffec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0">
                                  <p:stCondLst>
                                    <p:cond delay="0"/>
                                  </p:stCondLst>
                                  <p:childTnLst>
                                    <p:set>
                                      <p:cBhvr>
                                        <p:cTn id="268" dur="1" fill="hold">
                                          <p:stCondLst>
                                            <p:cond delay="0"/>
                                          </p:stCondLst>
                                        </p:cTn>
                                        <p:tgtEl>
                                          <p:spTgt spid="2830"/>
                                        </p:tgtEl>
                                        <p:attrNameLst>
                                          <p:attrName>style.visibility</p:attrName>
                                        </p:attrNameLst>
                                      </p:cBhvr>
                                      <p:to>
                                        <p:strVal val="visible"/>
                                      </p:to>
                                    </p:set>
                                    <p:animEffect filter="fade" transition="in">
                                      <p:cBhvr additive="repl">
                                        <p:cTn id="269" dur="500"/>
                                        <p:tgtEl>
                                          <p:spTgt spid="2830"/>
                                        </p:tgtEl>
                                      </p:cBhvr>
                                    </p:animEffect>
                                  </p:childTnLst>
                                </p:cTn>
                              </p:par>
                            </p:childTnLst>
                          </p:cTn>
                        </p:par>
                        <p:par>
                          <p:cTn id="270" fill="hold">
                            <p:stCondLst>
                              <p:cond delay="500"/>
                            </p:stCondLst>
                            <p:childTnLst>
                              <p:par>
                                <p:cTn id="271" nodeType="afterEffect" fill="hold" presetClass="entr" presetID="10">
                                  <p:stCondLst>
                                    <p:cond delay="0"/>
                                  </p:stCondLst>
                                  <p:childTnLst>
                                    <p:set>
                                      <p:cBhvr>
                                        <p:cTn id="272" dur="1" fill="hold">
                                          <p:stCondLst>
                                            <p:cond delay="0"/>
                                          </p:stCondLst>
                                        </p:cTn>
                                        <p:tgtEl>
                                          <p:spTgt spid="2828"/>
                                        </p:tgtEl>
                                        <p:attrNameLst>
                                          <p:attrName>style.visibility</p:attrName>
                                        </p:attrNameLst>
                                      </p:cBhvr>
                                      <p:to>
                                        <p:strVal val="visible"/>
                                      </p:to>
                                    </p:set>
                                    <p:animEffect filter="fade" transition="in">
                                      <p:cBhvr additive="repl">
                                        <p:cTn id="273" dur="500"/>
                                        <p:tgtEl>
                                          <p:spTgt spid="2828"/>
                                        </p:tgtEl>
                                      </p:cBhvr>
                                    </p:animEffect>
                                  </p:childTnLst>
                                </p:cTn>
                              </p:par>
                              <p:par>
                                <p:cTn id="274" nodeType="withEffect" fill="hold" presetClass="entr" presetID="10">
                                  <p:stCondLst>
                                    <p:cond delay="0"/>
                                  </p:stCondLst>
                                  <p:childTnLst>
                                    <p:set>
                                      <p:cBhvr>
                                        <p:cTn id="275" dur="1" fill="hold">
                                          <p:stCondLst>
                                            <p:cond delay="0"/>
                                          </p:stCondLst>
                                        </p:cTn>
                                        <p:tgtEl>
                                          <p:spTgt spid="2829"/>
                                        </p:tgtEl>
                                        <p:attrNameLst>
                                          <p:attrName>style.visibility</p:attrName>
                                        </p:attrNameLst>
                                      </p:cBhvr>
                                      <p:to>
                                        <p:strVal val="visible"/>
                                      </p:to>
                                    </p:set>
                                    <p:animEffect filter="fade" transition="in">
                                      <p:cBhvr additive="repl">
                                        <p:cTn id="276" dur="500"/>
                                        <p:tgtEl>
                                          <p:spTgt spid="2829"/>
                                        </p:tgtEl>
                                      </p:cBhvr>
                                    </p:animEffect>
                                  </p:childTnLst>
                                </p:cTn>
                              </p:par>
                            </p:childTnLst>
                          </p:cTn>
                        </p:par>
                        <p:par>
                          <p:cTn id="277" fill="hold">
                            <p:stCondLst>
                              <p:cond delay="1000"/>
                            </p:stCondLst>
                            <p:childTnLst>
                              <p:par>
                                <p:cTn id="278" nodeType="afterEffect" fill="hold" presetClass="entr" presetID="10">
                                  <p:stCondLst>
                                    <p:cond delay="0"/>
                                  </p:stCondLst>
                                  <p:childTnLst>
                                    <p:set>
                                      <p:cBhvr>
                                        <p:cTn id="279" dur="1" fill="hold">
                                          <p:stCondLst>
                                            <p:cond delay="0"/>
                                          </p:stCondLst>
                                        </p:cTn>
                                        <p:tgtEl>
                                          <p:spTgt spid="2810"/>
                                        </p:tgtEl>
                                        <p:attrNameLst>
                                          <p:attrName>style.visibility</p:attrName>
                                        </p:attrNameLst>
                                      </p:cBhvr>
                                      <p:to>
                                        <p:strVal val="visible"/>
                                      </p:to>
                                    </p:set>
                                    <p:animEffect filter="fade" transition="in">
                                      <p:cBhvr additive="repl">
                                        <p:cTn id="280" dur="500"/>
                                        <p:tgtEl>
                                          <p:spTgt spid="2810"/>
                                        </p:tgtEl>
                                      </p:cBhvr>
                                    </p:animEffect>
                                  </p:childTnLst>
                                </p:cTn>
                              </p:par>
                            </p:childTnLst>
                          </p:cTn>
                        </p:par>
                      </p:childTnLst>
                    </p:cTn>
                  </p:par>
                  <p:par>
                    <p:cTn id="281" fill="hold">
                      <p:stCondLst>
                        <p:cond delay="indefinite"/>
                      </p:stCondLst>
                      <p:childTnLst>
                        <p:par>
                          <p:cTn id="282" fill="hold">
                            <p:stCondLst>
                              <p:cond delay="0"/>
                            </p:stCondLst>
                            <p:childTnLst>
                              <p:par>
                                <p:cTn id="283" nodeType="clickEffect" fill="hold" presetClass="entr" presetID="10">
                                  <p:stCondLst>
                                    <p:cond delay="0"/>
                                  </p:stCondLst>
                                  <p:childTnLst>
                                    <p:set>
                                      <p:cBhvr>
                                        <p:cTn id="284" dur="1" fill="hold">
                                          <p:stCondLst>
                                            <p:cond delay="0"/>
                                          </p:stCondLst>
                                        </p:cTn>
                                        <p:tgtEl>
                                          <p:spTgt spid="2811"/>
                                        </p:tgtEl>
                                        <p:attrNameLst>
                                          <p:attrName>style.visibility</p:attrName>
                                        </p:attrNameLst>
                                      </p:cBhvr>
                                      <p:to>
                                        <p:strVal val="visible"/>
                                      </p:to>
                                    </p:set>
                                    <p:animEffect filter="fade" transition="in">
                                      <p:cBhvr additive="repl">
                                        <p:cTn id="285" dur="500"/>
                                        <p:tgtEl>
                                          <p:spTgt spid="2811"/>
                                        </p:tgtEl>
                                      </p:cBhvr>
                                    </p:animEffect>
                                  </p:childTnLst>
                                </p:cTn>
                              </p:par>
                            </p:childTnLst>
                          </p:cTn>
                        </p:par>
                        <p:par>
                          <p:cTn id="286" fill="hold">
                            <p:stCondLst>
                              <p:cond delay="500"/>
                            </p:stCondLst>
                            <p:childTnLst>
                              <p:par>
                                <p:cTn id="287" nodeType="afterEffect" fill="hold" presetClass="entr" presetID="10">
                                  <p:stCondLst>
                                    <p:cond delay="0"/>
                                  </p:stCondLst>
                                  <p:childTnLst>
                                    <p:set>
                                      <p:cBhvr>
                                        <p:cTn id="288" dur="1" fill="hold">
                                          <p:stCondLst>
                                            <p:cond delay="0"/>
                                          </p:stCondLst>
                                        </p:cTn>
                                        <p:tgtEl>
                                          <p:spTgt spid="2812"/>
                                        </p:tgtEl>
                                        <p:attrNameLst>
                                          <p:attrName>style.visibility</p:attrName>
                                        </p:attrNameLst>
                                      </p:cBhvr>
                                      <p:to>
                                        <p:strVal val="visible"/>
                                      </p:to>
                                    </p:set>
                                    <p:animEffect filter="fade" transition="in">
                                      <p:cBhvr additive="repl">
                                        <p:cTn id="289" dur="500"/>
                                        <p:tgtEl>
                                          <p:spTgt spid="2812"/>
                                        </p:tgtEl>
                                      </p:cBhvr>
                                    </p:animEffect>
                                  </p:childTnLst>
                                </p:cTn>
                              </p:par>
                            </p:childTnLst>
                          </p:cTn>
                        </p:par>
                        <p:par>
                          <p:cTn id="290" fill="hold">
                            <p:stCondLst>
                              <p:cond delay="1000"/>
                            </p:stCondLst>
                            <p:childTnLst>
                              <p:par>
                                <p:cTn id="291" nodeType="afterEffect" fill="hold" presetClass="entr" presetID="10">
                                  <p:stCondLst>
                                    <p:cond delay="0"/>
                                  </p:stCondLst>
                                  <p:childTnLst>
                                    <p:set>
                                      <p:cBhvr>
                                        <p:cTn id="292" dur="1" fill="hold">
                                          <p:stCondLst>
                                            <p:cond delay="0"/>
                                          </p:stCondLst>
                                        </p:cTn>
                                        <p:tgtEl>
                                          <p:spTgt spid="2813"/>
                                        </p:tgtEl>
                                        <p:attrNameLst>
                                          <p:attrName>style.visibility</p:attrName>
                                        </p:attrNameLst>
                                      </p:cBhvr>
                                      <p:to>
                                        <p:strVal val="visible"/>
                                      </p:to>
                                    </p:set>
                                    <p:animEffect filter="fade" transition="in">
                                      <p:cBhvr additive="repl">
                                        <p:cTn id="293" dur="500"/>
                                        <p:tgtEl>
                                          <p:spTgt spid="2813"/>
                                        </p:tgtEl>
                                      </p:cBhvr>
                                    </p:animEffect>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10">
                                  <p:stCondLst>
                                    <p:cond delay="0"/>
                                  </p:stCondLst>
                                  <p:childTnLst>
                                    <p:set>
                                      <p:cBhvr>
                                        <p:cTn id="297" dur="1" fill="hold">
                                          <p:stCondLst>
                                            <p:cond delay="0"/>
                                          </p:stCondLst>
                                        </p:cTn>
                                        <p:tgtEl>
                                          <p:spTgt spid="2815"/>
                                        </p:tgtEl>
                                        <p:attrNameLst>
                                          <p:attrName>style.visibility</p:attrName>
                                        </p:attrNameLst>
                                      </p:cBhvr>
                                      <p:to>
                                        <p:strVal val="visible"/>
                                      </p:to>
                                    </p:set>
                                    <p:animEffect filter="fade" transition="in">
                                      <p:cBhvr additive="repl">
                                        <p:cTn id="298" dur="500"/>
                                        <p:tgtEl>
                                          <p:spTgt spid="2815"/>
                                        </p:tgtEl>
                                      </p:cBhvr>
                                    </p:animEffect>
                                  </p:childTnLst>
                                </p:cTn>
                              </p:par>
                            </p:childTnLst>
                          </p:cTn>
                        </p:par>
                        <p:par>
                          <p:cTn id="299" fill="hold">
                            <p:stCondLst>
                              <p:cond delay="500"/>
                            </p:stCondLst>
                            <p:childTnLst>
                              <p:par>
                                <p:cTn id="300" nodeType="afterEffect" fill="hold" presetClass="entr" presetID="10">
                                  <p:stCondLst>
                                    <p:cond delay="0"/>
                                  </p:stCondLst>
                                  <p:childTnLst>
                                    <p:set>
                                      <p:cBhvr>
                                        <p:cTn id="301" dur="1" fill="hold">
                                          <p:stCondLst>
                                            <p:cond delay="0"/>
                                          </p:stCondLst>
                                        </p:cTn>
                                        <p:tgtEl>
                                          <p:spTgt spid="2817"/>
                                        </p:tgtEl>
                                        <p:attrNameLst>
                                          <p:attrName>style.visibility</p:attrName>
                                        </p:attrNameLst>
                                      </p:cBhvr>
                                      <p:to>
                                        <p:strVal val="visible"/>
                                      </p:to>
                                    </p:set>
                                    <p:animEffect filter="fade" transition="in">
                                      <p:cBhvr additive="repl">
                                        <p:cTn id="302" dur="500"/>
                                        <p:tgtEl>
                                          <p:spTgt spid="2817"/>
                                        </p:tgtEl>
                                      </p:cBhvr>
                                    </p:animEffect>
                                  </p:childTnLst>
                                </p:cTn>
                              </p:par>
                            </p:childTnLst>
                          </p:cTn>
                        </p:par>
                      </p:childTnLst>
                    </p:cTn>
                  </p:par>
                  <p:par>
                    <p:cTn id="303" fill="hold">
                      <p:stCondLst>
                        <p:cond delay="indefinite"/>
                      </p:stCondLst>
                      <p:childTnLst>
                        <p:par>
                          <p:cTn id="304" fill="hold">
                            <p:stCondLst>
                              <p:cond delay="0"/>
                            </p:stCondLst>
                            <p:childTnLst>
                              <p:par>
                                <p:cTn id="305" nodeType="clickEffect" fill="hold" presetClass="entr" presetID="10">
                                  <p:stCondLst>
                                    <p:cond delay="0"/>
                                  </p:stCondLst>
                                  <p:childTnLst>
                                    <p:set>
                                      <p:cBhvr>
                                        <p:cTn id="306" dur="1" fill="hold">
                                          <p:stCondLst>
                                            <p:cond delay="0"/>
                                          </p:stCondLst>
                                        </p:cTn>
                                        <p:tgtEl>
                                          <p:spTgt spid="2827"/>
                                        </p:tgtEl>
                                        <p:attrNameLst>
                                          <p:attrName>style.visibility</p:attrName>
                                        </p:attrNameLst>
                                      </p:cBhvr>
                                      <p:to>
                                        <p:strVal val="visible"/>
                                      </p:to>
                                    </p:set>
                                    <p:animEffect filter="fade" transition="in">
                                      <p:cBhvr additive="repl">
                                        <p:cTn id="307" dur="500"/>
                                        <p:tgtEl>
                                          <p:spTgt spid="2827"/>
                                        </p:tgtEl>
                                      </p:cBhvr>
                                    </p:animEffect>
                                  </p:childTnLst>
                                </p:cTn>
                              </p:par>
                            </p:childTnLst>
                          </p:cTn>
                        </p:par>
                      </p:childTnLst>
                    </p:cTn>
                  </p:par>
                  <p:par>
                    <p:cTn id="308" fill="hold">
                      <p:stCondLst>
                        <p:cond delay="indefinite"/>
                      </p:stCondLst>
                      <p:childTnLst>
                        <p:par>
                          <p:cTn id="309" fill="hold">
                            <p:stCondLst>
                              <p:cond delay="0"/>
                            </p:stCondLst>
                            <p:childTnLst>
                              <p:par>
                                <p:cTn id="310" nodeType="clickEffect" fill="hold" presetClass="entr" presetID="10">
                                  <p:stCondLst>
                                    <p:cond delay="0"/>
                                  </p:stCondLst>
                                  <p:childTnLst>
                                    <p:set>
                                      <p:cBhvr>
                                        <p:cTn id="311" dur="1" fill="hold">
                                          <p:stCondLst>
                                            <p:cond delay="0"/>
                                          </p:stCondLst>
                                        </p:cTn>
                                        <p:tgtEl>
                                          <p:spTgt spid="2805"/>
                                        </p:tgtEl>
                                        <p:attrNameLst>
                                          <p:attrName>style.visibility</p:attrName>
                                        </p:attrNameLst>
                                      </p:cBhvr>
                                      <p:to>
                                        <p:strVal val="visible"/>
                                      </p:to>
                                    </p:set>
                                    <p:animEffect filter="fade" transition="in">
                                      <p:cBhvr additive="repl">
                                        <p:cTn id="312" dur="500"/>
                                        <p:tgtEl>
                                          <p:spTgt spid="2805"/>
                                        </p:tgtEl>
                                      </p:cBhvr>
                                    </p:animEffect>
                                  </p:childTnLst>
                                </p:cTn>
                              </p:par>
                            </p:childTnLst>
                          </p:cTn>
                        </p:par>
                      </p:childTnLst>
                    </p:cTn>
                  </p:par>
                  <p:par>
                    <p:cTn id="313" fill="hold">
                      <p:stCondLst>
                        <p:cond delay="indefinite"/>
                      </p:stCondLst>
                      <p:childTnLst>
                        <p:par>
                          <p:cTn id="314" fill="hold">
                            <p:stCondLst>
                              <p:cond delay="0"/>
                            </p:stCondLst>
                            <p:childTnLst>
                              <p:par>
                                <p:cTn id="315" nodeType="clickEffect" fill="hold" presetClass="entr" presetID="10">
                                  <p:stCondLst>
                                    <p:cond delay="0"/>
                                  </p:stCondLst>
                                  <p:childTnLst>
                                    <p:set>
                                      <p:cBhvr>
                                        <p:cTn id="316" dur="1" fill="hold">
                                          <p:stCondLst>
                                            <p:cond delay="0"/>
                                          </p:stCondLst>
                                        </p:cTn>
                                        <p:tgtEl>
                                          <p:spTgt spid="2826"/>
                                        </p:tgtEl>
                                        <p:attrNameLst>
                                          <p:attrName>style.visibility</p:attrName>
                                        </p:attrNameLst>
                                      </p:cBhvr>
                                      <p:to>
                                        <p:strVal val="visible"/>
                                      </p:to>
                                    </p:set>
                                    <p:animEffect filter="fade" transition="in">
                                      <p:cBhvr additive="repl">
                                        <p:cTn id="317" dur="500"/>
                                        <p:tgtEl>
                                          <p:spTgt spid="2826"/>
                                        </p:tgtEl>
                                      </p:cBhvr>
                                    </p:animEffect>
                                  </p:childTnLst>
                                </p:cTn>
                              </p:par>
                            </p:childTnLst>
                          </p:cTn>
                        </p:par>
                        <p:par>
                          <p:cTn id="318" fill="hold">
                            <p:stCondLst>
                              <p:cond delay="500"/>
                            </p:stCondLst>
                            <p:childTnLst>
                              <p:par>
                                <p:cTn id="319" nodeType="afterEffect" fill="hold" presetClass="entr" presetID="10">
                                  <p:stCondLst>
                                    <p:cond delay="0"/>
                                  </p:stCondLst>
                                  <p:childTnLst>
                                    <p:set>
                                      <p:cBhvr>
                                        <p:cTn id="320" dur="1" fill="hold">
                                          <p:stCondLst>
                                            <p:cond delay="0"/>
                                          </p:stCondLst>
                                        </p:cTn>
                                        <p:tgtEl>
                                          <p:spTgt spid="2806"/>
                                        </p:tgtEl>
                                        <p:attrNameLst>
                                          <p:attrName>style.visibility</p:attrName>
                                        </p:attrNameLst>
                                      </p:cBhvr>
                                      <p:to>
                                        <p:strVal val="visible"/>
                                      </p:to>
                                    </p:set>
                                    <p:animEffect filter="fade" transition="in">
                                      <p:cBhvr additive="repl">
                                        <p:cTn id="321" dur="500"/>
                                        <p:tgtEl>
                                          <p:spTgt spid="2806"/>
                                        </p:tgtEl>
                                      </p:cBhvr>
                                    </p:animEffec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0">
                                  <p:stCondLst>
                                    <p:cond delay="0"/>
                                  </p:stCondLst>
                                  <p:childTnLst>
                                    <p:set>
                                      <p:cBhvr>
                                        <p:cTn id="325" dur="1" fill="hold">
                                          <p:stCondLst>
                                            <p:cond delay="0"/>
                                          </p:stCondLst>
                                        </p:cTn>
                                        <p:tgtEl>
                                          <p:spTgt spid="2807"/>
                                        </p:tgtEl>
                                        <p:attrNameLst>
                                          <p:attrName>style.visibility</p:attrName>
                                        </p:attrNameLst>
                                      </p:cBhvr>
                                      <p:to>
                                        <p:strVal val="visible"/>
                                      </p:to>
                                    </p:set>
                                    <p:animEffect filter="fade" transition="in">
                                      <p:cBhvr additive="repl">
                                        <p:cTn id="326" dur="500"/>
                                        <p:tgtEl>
                                          <p:spTgt spid="2807"/>
                                        </p:tgtEl>
                                      </p:cBhvr>
                                    </p:animEffect>
                                  </p:childTnLst>
                                </p:cTn>
                              </p:par>
                            </p:childTnLst>
                          </p:cTn>
                        </p:par>
                        <p:par>
                          <p:cTn id="327" fill="hold">
                            <p:stCondLst>
                              <p:cond delay="500"/>
                            </p:stCondLst>
                            <p:childTnLst>
                              <p:par>
                                <p:cTn id="328" nodeType="afterEffect" fill="hold" presetClass="entr" presetID="10">
                                  <p:stCondLst>
                                    <p:cond delay="0"/>
                                  </p:stCondLst>
                                  <p:childTnLst>
                                    <p:set>
                                      <p:cBhvr>
                                        <p:cTn id="329" dur="1" fill="hold">
                                          <p:stCondLst>
                                            <p:cond delay="0"/>
                                          </p:stCondLst>
                                        </p:cTn>
                                        <p:tgtEl>
                                          <p:spTgt spid="2808"/>
                                        </p:tgtEl>
                                        <p:attrNameLst>
                                          <p:attrName>style.visibility</p:attrName>
                                        </p:attrNameLst>
                                      </p:cBhvr>
                                      <p:to>
                                        <p:strVal val="visible"/>
                                      </p:to>
                                    </p:set>
                                    <p:animEffect filter="fade" transition="in">
                                      <p:cBhvr additive="repl">
                                        <p:cTn id="330" dur="500"/>
                                        <p:tgtEl>
                                          <p:spTgt spid="2808"/>
                                        </p:tgtEl>
                                      </p:cBhvr>
                                    </p:animEffect>
                                  </p:childTnLst>
                                </p:cTn>
                              </p:par>
                            </p:childTnLst>
                          </p:cTn>
                        </p:par>
                        <p:par>
                          <p:cTn id="331" fill="hold">
                            <p:stCondLst>
                              <p:cond delay="1000"/>
                            </p:stCondLst>
                            <p:childTnLst>
                              <p:par>
                                <p:cTn id="332" nodeType="afterEffect" fill="hold" presetClass="entr" presetID="10">
                                  <p:stCondLst>
                                    <p:cond delay="0"/>
                                  </p:stCondLst>
                                  <p:childTnLst>
                                    <p:set>
                                      <p:cBhvr>
                                        <p:cTn id="333" dur="1" fill="hold">
                                          <p:stCondLst>
                                            <p:cond delay="0"/>
                                          </p:stCondLst>
                                        </p:cTn>
                                        <p:tgtEl>
                                          <p:spTgt spid="2809"/>
                                        </p:tgtEl>
                                        <p:attrNameLst>
                                          <p:attrName>style.visibility</p:attrName>
                                        </p:attrNameLst>
                                      </p:cBhvr>
                                      <p:to>
                                        <p:strVal val="visible"/>
                                      </p:to>
                                    </p:set>
                                    <p:animEffect filter="fade" transition="in">
                                      <p:cBhvr additive="repl">
                                        <p:cTn id="334" dur="500"/>
                                        <p:tgtEl>
                                          <p:spTgt spid="2809"/>
                                        </p:tgtEl>
                                      </p:cBhvr>
                                    </p:animEffect>
                                  </p:childTnLst>
                                </p:cTn>
                              </p:par>
                            </p:childTnLst>
                          </p:cTn>
                        </p:par>
                      </p:childTnLst>
                    </p:cTn>
                  </p:par>
                  <p:par>
                    <p:cTn id="335" fill="hold">
                      <p:stCondLst>
                        <p:cond delay="indefinite"/>
                      </p:stCondLst>
                      <p:childTnLst>
                        <p:par>
                          <p:cTn id="336" fill="hold">
                            <p:stCondLst>
                              <p:cond delay="0"/>
                            </p:stCondLst>
                            <p:childTnLst>
                              <p:par>
                                <p:cTn id="337" nodeType="clickEffect" fill="hold" presetClass="entr" presetID="10">
                                  <p:stCondLst>
                                    <p:cond delay="0"/>
                                  </p:stCondLst>
                                  <p:childTnLst>
                                    <p:set>
                                      <p:cBhvr>
                                        <p:cTn id="338" dur="1" fill="hold">
                                          <p:stCondLst>
                                            <p:cond delay="0"/>
                                          </p:stCondLst>
                                        </p:cTn>
                                        <p:tgtEl>
                                          <p:spTgt spid="2814"/>
                                        </p:tgtEl>
                                        <p:attrNameLst>
                                          <p:attrName>style.visibility</p:attrName>
                                        </p:attrNameLst>
                                      </p:cBhvr>
                                      <p:to>
                                        <p:strVal val="visible"/>
                                      </p:to>
                                    </p:set>
                                    <p:animEffect filter="fade" transition="in">
                                      <p:cBhvr additive="repl">
                                        <p:cTn id="339" dur="500"/>
                                        <p:tgtEl>
                                          <p:spTgt spid="2814"/>
                                        </p:tgtEl>
                                      </p:cBhvr>
                                    </p:animEffect>
                                  </p:childTnLst>
                                </p:cTn>
                              </p:par>
                            </p:childTnLst>
                          </p:cTn>
                        </p:par>
                        <p:par>
                          <p:cTn id="340" fill="hold">
                            <p:stCondLst>
                              <p:cond delay="500"/>
                            </p:stCondLst>
                            <p:childTnLst>
                              <p:par>
                                <p:cTn id="341" nodeType="afterEffect" fill="hold" presetClass="entr" presetID="10">
                                  <p:stCondLst>
                                    <p:cond delay="0"/>
                                  </p:stCondLst>
                                  <p:childTnLst>
                                    <p:set>
                                      <p:cBhvr>
                                        <p:cTn id="342" dur="1" fill="hold">
                                          <p:stCondLst>
                                            <p:cond delay="0"/>
                                          </p:stCondLst>
                                        </p:cTn>
                                        <p:tgtEl>
                                          <p:spTgt spid="2816"/>
                                        </p:tgtEl>
                                        <p:attrNameLst>
                                          <p:attrName>style.visibility</p:attrName>
                                        </p:attrNameLst>
                                      </p:cBhvr>
                                      <p:to>
                                        <p:strVal val="visible"/>
                                      </p:to>
                                    </p:set>
                                    <p:animEffect filter="fade" transition="in">
                                      <p:cBhvr additive="repl">
                                        <p:cTn id="343" dur="500"/>
                                        <p:tgtEl>
                                          <p:spTgt spid="28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1" name="Google Shape;19140;p21"/>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832" name="Google Shape;19141;p21"/>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833" name="Google Shape;19142;p21"/>
          <p:cNvSpPr/>
          <p:nvPr/>
        </p:nvSpPr>
        <p:spPr>
          <a:xfrm>
            <a:off x="574560" y="1454760"/>
            <a:ext cx="1374840" cy="45684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Dataset</a:t>
            </a:r>
            <a:endParaRPr b="0" lang="en-US" sz="1400" spc="-1" strike="noStrike">
              <a:latin typeface="Arial"/>
            </a:endParaRPr>
          </a:p>
        </p:txBody>
      </p:sp>
      <p:sp>
        <p:nvSpPr>
          <p:cNvPr id="2834" name="Google Shape;19143;p21"/>
          <p:cNvSpPr/>
          <p:nvPr/>
        </p:nvSpPr>
        <p:spPr>
          <a:xfrm>
            <a:off x="400320" y="2286720"/>
            <a:ext cx="1735200" cy="1834560"/>
          </a:xfrm>
          <a:prstGeom prst="rect">
            <a:avLst/>
          </a:prstGeom>
          <a:solidFill>
            <a:schemeClr val="accent1"/>
          </a:solidFill>
          <a:ln w="25400">
            <a:solidFill>
              <a:srgbClr val="b6b6b6"/>
            </a:solidFill>
            <a:round/>
          </a:ln>
        </p:spPr>
        <p:style>
          <a:lnRef idx="0"/>
          <a:fillRef idx="0"/>
          <a:effectRef idx="0"/>
          <a:fontRef idx="minor"/>
        </p:style>
      </p:sp>
      <p:sp>
        <p:nvSpPr>
          <p:cNvPr id="2835" name="Google Shape;19144;p21"/>
          <p:cNvSpPr/>
          <p:nvPr/>
        </p:nvSpPr>
        <p:spPr>
          <a:xfrm>
            <a:off x="554400" y="2187720"/>
            <a:ext cx="1415520" cy="197640"/>
          </a:xfrm>
          <a:prstGeom prst="rect">
            <a:avLst/>
          </a:prstGeom>
          <a:solidFill>
            <a:schemeClr val="accent1"/>
          </a:solidFill>
          <a:ln w="25400">
            <a:solidFill>
              <a:srgbClr val="b6b6b6"/>
            </a:solidFill>
            <a:prstDash val="dash"/>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Preprocessing</a:t>
            </a:r>
            <a:endParaRPr b="0" lang="en-US" sz="1400" spc="-1" strike="noStrike">
              <a:latin typeface="Arial"/>
            </a:endParaRPr>
          </a:p>
        </p:txBody>
      </p:sp>
      <p:sp>
        <p:nvSpPr>
          <p:cNvPr id="2836" name="Google Shape;19145;p21"/>
          <p:cNvSpPr/>
          <p:nvPr/>
        </p:nvSpPr>
        <p:spPr>
          <a:xfrm>
            <a:off x="574560" y="249840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Lowercasing</a:t>
            </a:r>
            <a:endParaRPr b="0" lang="en-US" sz="1400" spc="-1" strike="noStrike">
              <a:latin typeface="Arial"/>
            </a:endParaRPr>
          </a:p>
        </p:txBody>
      </p:sp>
      <p:sp>
        <p:nvSpPr>
          <p:cNvPr id="2837" name="Google Shape;19146;p21"/>
          <p:cNvSpPr/>
          <p:nvPr/>
        </p:nvSpPr>
        <p:spPr>
          <a:xfrm>
            <a:off x="574560" y="281160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Noise removal</a:t>
            </a:r>
            <a:endParaRPr b="0" lang="en-US" sz="1400" spc="-1" strike="noStrike">
              <a:latin typeface="Arial"/>
            </a:endParaRPr>
          </a:p>
        </p:txBody>
      </p:sp>
      <p:sp>
        <p:nvSpPr>
          <p:cNvPr id="2838" name="Google Shape;19147;p21"/>
          <p:cNvSpPr/>
          <p:nvPr/>
        </p:nvSpPr>
        <p:spPr>
          <a:xfrm>
            <a:off x="412200" y="3112560"/>
            <a:ext cx="1699560" cy="26892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Stop word removal</a:t>
            </a:r>
            <a:endParaRPr b="0" lang="en-US" sz="1400" spc="-1" strike="noStrike">
              <a:latin typeface="Arial"/>
            </a:endParaRPr>
          </a:p>
        </p:txBody>
      </p:sp>
      <p:sp>
        <p:nvSpPr>
          <p:cNvPr id="2839" name="Google Shape;19148;p21"/>
          <p:cNvSpPr/>
          <p:nvPr/>
        </p:nvSpPr>
        <p:spPr>
          <a:xfrm>
            <a:off x="580680" y="379404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Tokenization</a:t>
            </a:r>
            <a:endParaRPr b="0" lang="en-US" sz="1400" spc="-1" strike="noStrike">
              <a:latin typeface="Arial"/>
            </a:endParaRPr>
          </a:p>
        </p:txBody>
      </p:sp>
      <p:sp>
        <p:nvSpPr>
          <p:cNvPr id="2840" name="Google Shape;19149;p21"/>
          <p:cNvSpPr/>
          <p:nvPr/>
        </p:nvSpPr>
        <p:spPr>
          <a:xfrm>
            <a:off x="580680" y="3470400"/>
            <a:ext cx="1335960" cy="2451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Lemmatization</a:t>
            </a:r>
            <a:endParaRPr b="0" lang="en-US" sz="1400" spc="-1" strike="noStrike">
              <a:latin typeface="Arial"/>
            </a:endParaRPr>
          </a:p>
        </p:txBody>
      </p:sp>
      <p:sp>
        <p:nvSpPr>
          <p:cNvPr id="2841" name="Google Shape;19150;p21"/>
          <p:cNvSpPr/>
          <p:nvPr/>
        </p:nvSpPr>
        <p:spPr>
          <a:xfrm>
            <a:off x="1262160" y="1911960"/>
            <a:ext cx="360" cy="2757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42" name="Google Shape;19151;p21"/>
          <p:cNvSpPr/>
          <p:nvPr/>
        </p:nvSpPr>
        <p:spPr>
          <a:xfrm>
            <a:off x="3396600" y="1300680"/>
            <a:ext cx="124560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Original Data</a:t>
            </a:r>
            <a:endParaRPr b="0" lang="en-US" sz="1400" spc="-1" strike="noStrike">
              <a:latin typeface="Arial"/>
            </a:endParaRPr>
          </a:p>
        </p:txBody>
      </p:sp>
      <p:sp>
        <p:nvSpPr>
          <p:cNvPr id="2843" name="Google Shape;19152;p21"/>
          <p:cNvSpPr/>
          <p:nvPr/>
        </p:nvSpPr>
        <p:spPr>
          <a:xfrm>
            <a:off x="3396600" y="1952640"/>
            <a:ext cx="11638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Lowercasing</a:t>
            </a:r>
            <a:endParaRPr b="0" lang="en-US" sz="1400" spc="-1" strike="noStrike">
              <a:latin typeface="Arial"/>
            </a:endParaRPr>
          </a:p>
        </p:txBody>
      </p:sp>
      <p:sp>
        <p:nvSpPr>
          <p:cNvPr id="2844" name="Google Shape;19153;p21"/>
          <p:cNvSpPr/>
          <p:nvPr/>
        </p:nvSpPr>
        <p:spPr>
          <a:xfrm>
            <a:off x="3396600" y="2611080"/>
            <a:ext cx="127764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Noise removal</a:t>
            </a:r>
            <a:endParaRPr b="0" lang="en-US" sz="1400" spc="-1" strike="noStrike">
              <a:latin typeface="Arial"/>
            </a:endParaRPr>
          </a:p>
        </p:txBody>
      </p:sp>
      <p:sp>
        <p:nvSpPr>
          <p:cNvPr id="2845" name="Google Shape;19154;p21"/>
          <p:cNvSpPr/>
          <p:nvPr/>
        </p:nvSpPr>
        <p:spPr>
          <a:xfrm>
            <a:off x="3390840" y="3263040"/>
            <a:ext cx="169920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Stop Word removal</a:t>
            </a:r>
            <a:endParaRPr b="0" lang="en-US" sz="1400" spc="-1" strike="noStrike">
              <a:latin typeface="Arial"/>
            </a:endParaRPr>
          </a:p>
        </p:txBody>
      </p:sp>
      <p:sp>
        <p:nvSpPr>
          <p:cNvPr id="2846" name="Google Shape;19155;p21"/>
          <p:cNvSpPr/>
          <p:nvPr/>
        </p:nvSpPr>
        <p:spPr>
          <a:xfrm>
            <a:off x="3390840" y="3854160"/>
            <a:ext cx="134964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Lemmatization</a:t>
            </a:r>
            <a:endParaRPr b="0" lang="en-US" sz="1400" spc="-1" strike="noStrike">
              <a:latin typeface="Arial"/>
            </a:endParaRPr>
          </a:p>
        </p:txBody>
      </p:sp>
      <p:sp>
        <p:nvSpPr>
          <p:cNvPr id="2847" name="Google Shape;19156;p21"/>
          <p:cNvSpPr/>
          <p:nvPr/>
        </p:nvSpPr>
        <p:spPr>
          <a:xfrm>
            <a:off x="3390840" y="4460760"/>
            <a:ext cx="1190880" cy="304920"/>
          </a:xfrm>
          <a:prstGeom prst="rect">
            <a:avLst/>
          </a:prstGeom>
          <a:noFill/>
          <a:ln w="0">
            <a:noFill/>
          </a:ln>
        </p:spPr>
        <p:style>
          <a:lnRef idx="0"/>
          <a:fillRef idx="0"/>
          <a:effectRef idx="0"/>
          <a:fontRef idx="minor"/>
        </p:style>
        <p:txBody>
          <a:bodyPr>
            <a:spAutoFit/>
          </a:bodyPr>
          <a:p>
            <a:pPr>
              <a:lnSpc>
                <a:spcPct val="100000"/>
              </a:lnSpc>
              <a:tabLst>
                <a:tab algn="l" pos="0"/>
              </a:tabLst>
            </a:pPr>
            <a:r>
              <a:rPr b="1" lang="en-US" sz="1400" spc="-1" strike="noStrike">
                <a:solidFill>
                  <a:srgbClr val="000000"/>
                </a:solidFill>
                <a:latin typeface="Times New Roman"/>
                <a:ea typeface="Times New Roman"/>
              </a:rPr>
              <a:t>Tokenization</a:t>
            </a:r>
            <a:endParaRPr b="0" lang="en-US" sz="1400" spc="-1" strike="noStrike">
              <a:latin typeface="Arial"/>
            </a:endParaRPr>
          </a:p>
        </p:txBody>
      </p:sp>
      <p:sp>
        <p:nvSpPr>
          <p:cNvPr id="2848" name="Google Shape;19157;p21"/>
          <p:cNvSpPr/>
          <p:nvPr/>
        </p:nvSpPr>
        <p:spPr>
          <a:xfrm flipH="1" rot="10800000">
            <a:off x="5090400" y="145476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49" name="Google Shape;19158;p21"/>
          <p:cNvSpPr/>
          <p:nvPr/>
        </p:nvSpPr>
        <p:spPr>
          <a:xfrm flipH="1" rot="10800000">
            <a:off x="5100840" y="210672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50" name="Google Shape;19159;p21"/>
          <p:cNvSpPr/>
          <p:nvPr/>
        </p:nvSpPr>
        <p:spPr>
          <a:xfrm flipH="1" rot="10800000">
            <a:off x="5100840" y="277344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51" name="Google Shape;19160;p21"/>
          <p:cNvSpPr/>
          <p:nvPr/>
        </p:nvSpPr>
        <p:spPr>
          <a:xfrm flipH="1" rot="10800000">
            <a:off x="5100840" y="343008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52" name="Google Shape;19161;p21"/>
          <p:cNvSpPr/>
          <p:nvPr/>
        </p:nvSpPr>
        <p:spPr>
          <a:xfrm flipH="1" rot="10800000">
            <a:off x="5090400" y="400392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53" name="Google Shape;19162;p21"/>
          <p:cNvSpPr/>
          <p:nvPr/>
        </p:nvSpPr>
        <p:spPr>
          <a:xfrm flipH="1" rot="10800000">
            <a:off x="5112720" y="4688640"/>
            <a:ext cx="711000" cy="8280"/>
          </a:xfrm>
          <a:custGeom>
            <a:avLst/>
            <a:gdLst/>
            <a:ahLst/>
            <a:rect l="l" t="t" r="r" b="b"/>
            <a:pathLst>
              <a:path w="21600" h="21600">
                <a:moveTo>
                  <a:pt x="0" y="0"/>
                </a:moveTo>
                <a:lnTo>
                  <a:pt x="21600" y="21600"/>
                </a:lnTo>
              </a:path>
            </a:pathLst>
          </a:custGeom>
          <a:noFill/>
          <a:ln w="25400">
            <a:solidFill>
              <a:srgbClr val="695d45"/>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54" name="Google Shape;19163;p21"/>
          <p:cNvSpPr/>
          <p:nvPr/>
        </p:nvSpPr>
        <p:spPr>
          <a:xfrm>
            <a:off x="5658120" y="1157760"/>
            <a:ext cx="308772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The hemodynamic effects of epinephrine were prospectively studied in 13 patients </a:t>
            </a:r>
            <a:endParaRPr b="0" lang="en-US" sz="1300" spc="-1" strike="noStrike">
              <a:latin typeface="Arial"/>
            </a:endParaRPr>
          </a:p>
        </p:txBody>
      </p:sp>
      <p:sp>
        <p:nvSpPr>
          <p:cNvPr id="2855" name="Google Shape;19164;p21"/>
          <p:cNvSpPr/>
          <p:nvPr/>
        </p:nvSpPr>
        <p:spPr>
          <a:xfrm>
            <a:off x="5707440" y="1821960"/>
            <a:ext cx="303840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the hemodynamic effects of epinephrine were prospectively studied in 13 patients </a:t>
            </a:r>
            <a:endParaRPr b="0" lang="en-US" sz="1300" spc="-1" strike="noStrike">
              <a:latin typeface="Arial"/>
            </a:endParaRPr>
          </a:p>
        </p:txBody>
      </p:sp>
      <p:sp>
        <p:nvSpPr>
          <p:cNvPr id="2856" name="Google Shape;19165;p21"/>
          <p:cNvSpPr/>
          <p:nvPr/>
        </p:nvSpPr>
        <p:spPr>
          <a:xfrm>
            <a:off x="5708880" y="2497320"/>
            <a:ext cx="303696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the hemodynamic effects of epinephrine were prospectively studied in patients </a:t>
            </a:r>
            <a:endParaRPr b="0" lang="en-US" sz="1300" spc="-1" strike="noStrike">
              <a:latin typeface="Arial"/>
            </a:endParaRPr>
          </a:p>
        </p:txBody>
      </p:sp>
      <p:sp>
        <p:nvSpPr>
          <p:cNvPr id="2857" name="Google Shape;19166;p21"/>
          <p:cNvSpPr/>
          <p:nvPr/>
        </p:nvSpPr>
        <p:spPr>
          <a:xfrm>
            <a:off x="5708880" y="3138120"/>
            <a:ext cx="303696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hemodynamic effects epinephrine prospectively studied patients </a:t>
            </a:r>
            <a:endParaRPr b="0" lang="en-US" sz="1300" spc="-1" strike="noStrike">
              <a:latin typeface="Arial"/>
            </a:endParaRPr>
          </a:p>
        </p:txBody>
      </p:sp>
      <p:sp>
        <p:nvSpPr>
          <p:cNvPr id="2858" name="Google Shape;19167;p21"/>
          <p:cNvSpPr/>
          <p:nvPr/>
        </p:nvSpPr>
        <p:spPr>
          <a:xfrm>
            <a:off x="5708880" y="3765960"/>
            <a:ext cx="303696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hemodynamic effects epinephrine prospectively study patient </a:t>
            </a:r>
            <a:endParaRPr b="0" lang="en-US" sz="1300" spc="-1" strike="noStrike">
              <a:latin typeface="Arial"/>
            </a:endParaRPr>
          </a:p>
        </p:txBody>
      </p:sp>
      <p:sp>
        <p:nvSpPr>
          <p:cNvPr id="2859" name="Google Shape;19168;p21"/>
          <p:cNvSpPr/>
          <p:nvPr/>
        </p:nvSpPr>
        <p:spPr>
          <a:xfrm>
            <a:off x="5707440" y="4376880"/>
            <a:ext cx="3036960" cy="487800"/>
          </a:xfrm>
          <a:prstGeom prst="rect">
            <a:avLst/>
          </a:prstGeom>
          <a:noFill/>
          <a:ln w="0">
            <a:noFill/>
          </a:ln>
        </p:spPr>
        <p:style>
          <a:lnRef idx="0"/>
          <a:fillRef idx="0"/>
          <a:effectRef idx="0"/>
          <a:fontRef idx="minor"/>
        </p:style>
        <p:txBody>
          <a:bodyPr>
            <a:spAutoFit/>
          </a:bodyPr>
          <a:p>
            <a:pPr marL="146160" algn="just">
              <a:lnSpc>
                <a:spcPct val="100000"/>
              </a:lnSpc>
              <a:tabLst>
                <a:tab algn="l" pos="0"/>
              </a:tabLst>
            </a:pPr>
            <a:r>
              <a:rPr b="0" lang="en-US" sz="1300" spc="-1" strike="noStrike">
                <a:solidFill>
                  <a:srgbClr val="000000"/>
                </a:solidFill>
                <a:latin typeface="Times New Roman"/>
                <a:ea typeface="Times New Roman"/>
              </a:rPr>
              <a:t>[‘hemodynamic’,’effects’,’epinephrine’, ‘prospectively’,’study’,’ patient’] </a:t>
            </a:r>
            <a:endParaRPr b="0" lang="en-US" sz="1300" spc="-1" strike="noStrike">
              <a:latin typeface="Arial"/>
            </a:endParaRPr>
          </a:p>
        </p:txBody>
      </p:sp>
      <p:sp>
        <p:nvSpPr>
          <p:cNvPr id="2860" name="Google Shape;19169;p21"/>
          <p:cNvSpPr/>
          <p:nvPr/>
        </p:nvSpPr>
        <p:spPr>
          <a:xfrm>
            <a:off x="2915280" y="604080"/>
            <a:ext cx="244116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Data Preprocessing</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344" dur="indefinite" restart="never" nodeType="tmRoot">
          <p:childTnLst>
            <p:seq>
              <p:cTn id="345" dur="indefinite" nodeType="mainSeq">
                <p:childTnLst>
                  <p:par>
                    <p:cTn id="346" fill="hold">
                      <p:stCondLst>
                        <p:cond delay="indefinite"/>
                      </p:stCondLst>
                      <p:childTnLst>
                        <p:par>
                          <p:cTn id="347" fill="hold">
                            <p:stCondLst>
                              <p:cond delay="0"/>
                            </p:stCondLst>
                            <p:childTnLst>
                              <p:par>
                                <p:cTn id="348" nodeType="clickEffect" fill="hold" presetClass="entr" presetID="10">
                                  <p:stCondLst>
                                    <p:cond delay="0"/>
                                  </p:stCondLst>
                                  <p:childTnLst>
                                    <p:set>
                                      <p:cBhvr>
                                        <p:cTn id="349" dur="1" fill="hold">
                                          <p:stCondLst>
                                            <p:cond delay="0"/>
                                          </p:stCondLst>
                                        </p:cTn>
                                        <p:tgtEl>
                                          <p:spTgt spid="2833"/>
                                        </p:tgtEl>
                                        <p:attrNameLst>
                                          <p:attrName>style.visibility</p:attrName>
                                        </p:attrNameLst>
                                      </p:cBhvr>
                                      <p:to>
                                        <p:strVal val="visible"/>
                                      </p:to>
                                    </p:set>
                                    <p:animEffect filter="fade" transition="in">
                                      <p:cBhvr additive="repl">
                                        <p:cTn id="350" dur="500"/>
                                        <p:tgtEl>
                                          <p:spTgt spid="2833"/>
                                        </p:tgtEl>
                                      </p:cBhvr>
                                    </p:animEffect>
                                  </p:childTnLst>
                                </p:cTn>
                              </p:par>
                            </p:childTnLst>
                          </p:cTn>
                        </p:par>
                        <p:par>
                          <p:cTn id="351" fill="hold">
                            <p:stCondLst>
                              <p:cond delay="500"/>
                            </p:stCondLst>
                            <p:childTnLst>
                              <p:par>
                                <p:cTn id="352" nodeType="afterEffect" fill="hold" presetClass="entr" presetID="10">
                                  <p:stCondLst>
                                    <p:cond delay="0"/>
                                  </p:stCondLst>
                                  <p:childTnLst>
                                    <p:set>
                                      <p:cBhvr>
                                        <p:cTn id="353" dur="1" fill="hold">
                                          <p:stCondLst>
                                            <p:cond delay="0"/>
                                          </p:stCondLst>
                                        </p:cTn>
                                        <p:tgtEl>
                                          <p:spTgt spid="2841"/>
                                        </p:tgtEl>
                                        <p:attrNameLst>
                                          <p:attrName>style.visibility</p:attrName>
                                        </p:attrNameLst>
                                      </p:cBhvr>
                                      <p:to>
                                        <p:strVal val="visible"/>
                                      </p:to>
                                    </p:set>
                                    <p:animEffect filter="fade" transition="in">
                                      <p:cBhvr additive="repl">
                                        <p:cTn id="354" dur="500"/>
                                        <p:tgtEl>
                                          <p:spTgt spid="2841"/>
                                        </p:tgtEl>
                                      </p:cBhvr>
                                    </p:animEffec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0">
                                  <p:stCondLst>
                                    <p:cond delay="0"/>
                                  </p:stCondLst>
                                  <p:childTnLst>
                                    <p:set>
                                      <p:cBhvr>
                                        <p:cTn id="358" dur="1" fill="hold">
                                          <p:stCondLst>
                                            <p:cond delay="0"/>
                                          </p:stCondLst>
                                        </p:cTn>
                                        <p:tgtEl>
                                          <p:spTgt spid="2835"/>
                                        </p:tgtEl>
                                        <p:attrNameLst>
                                          <p:attrName>style.visibility</p:attrName>
                                        </p:attrNameLst>
                                      </p:cBhvr>
                                      <p:to>
                                        <p:strVal val="visible"/>
                                      </p:to>
                                    </p:set>
                                    <p:animEffect filter="fade" transition="in">
                                      <p:cBhvr additive="repl">
                                        <p:cTn id="359" dur="500"/>
                                        <p:tgtEl>
                                          <p:spTgt spid="2835"/>
                                        </p:tgtEl>
                                      </p:cBhvr>
                                    </p:animEffect>
                                  </p:childTnLst>
                                </p:cTn>
                              </p:par>
                              <p:par>
                                <p:cTn id="360" nodeType="withEffect" fill="hold" presetClass="entr" presetID="10">
                                  <p:stCondLst>
                                    <p:cond delay="0"/>
                                  </p:stCondLst>
                                  <p:childTnLst>
                                    <p:set>
                                      <p:cBhvr>
                                        <p:cTn id="361" dur="1" fill="hold">
                                          <p:stCondLst>
                                            <p:cond delay="0"/>
                                          </p:stCondLst>
                                        </p:cTn>
                                        <p:tgtEl>
                                          <p:spTgt spid="2834"/>
                                        </p:tgtEl>
                                        <p:attrNameLst>
                                          <p:attrName>style.visibility</p:attrName>
                                        </p:attrNameLst>
                                      </p:cBhvr>
                                      <p:to>
                                        <p:strVal val="visible"/>
                                      </p:to>
                                    </p:set>
                                    <p:animEffect filter="fade" transition="in">
                                      <p:cBhvr additive="repl">
                                        <p:cTn id="362" dur="500"/>
                                        <p:tgtEl>
                                          <p:spTgt spid="2834"/>
                                        </p:tgtEl>
                                      </p:cBhvr>
                                    </p:animEffect>
                                  </p:childTnLst>
                                </p:cTn>
                              </p:par>
                            </p:childTnLst>
                          </p:cTn>
                        </p:par>
                        <p:par>
                          <p:cTn id="363" fill="hold">
                            <p:stCondLst>
                              <p:cond delay="500"/>
                            </p:stCondLst>
                            <p:childTnLst>
                              <p:par>
                                <p:cTn id="364" nodeType="afterEffect" fill="hold" presetClass="entr" presetID="10">
                                  <p:stCondLst>
                                    <p:cond delay="0"/>
                                  </p:stCondLst>
                                  <p:childTnLst>
                                    <p:set>
                                      <p:cBhvr>
                                        <p:cTn id="365" dur="1" fill="hold">
                                          <p:stCondLst>
                                            <p:cond delay="0"/>
                                          </p:stCondLst>
                                        </p:cTn>
                                        <p:tgtEl>
                                          <p:spTgt spid="2836"/>
                                        </p:tgtEl>
                                        <p:attrNameLst>
                                          <p:attrName>style.visibility</p:attrName>
                                        </p:attrNameLst>
                                      </p:cBhvr>
                                      <p:to>
                                        <p:strVal val="visible"/>
                                      </p:to>
                                    </p:set>
                                    <p:animEffect filter="fade" transition="in">
                                      <p:cBhvr additive="repl">
                                        <p:cTn id="366" dur="500"/>
                                        <p:tgtEl>
                                          <p:spTgt spid="2836"/>
                                        </p:tgtEl>
                                      </p:cBhvr>
                                    </p:animEffect>
                                  </p:childTnLst>
                                </p:cTn>
                              </p:par>
                            </p:childTnLst>
                          </p:cTn>
                        </p:par>
                        <p:par>
                          <p:cTn id="367" fill="hold">
                            <p:stCondLst>
                              <p:cond delay="1000"/>
                            </p:stCondLst>
                            <p:childTnLst>
                              <p:par>
                                <p:cTn id="368" nodeType="afterEffect" fill="hold" presetClass="entr" presetID="10">
                                  <p:stCondLst>
                                    <p:cond delay="0"/>
                                  </p:stCondLst>
                                  <p:childTnLst>
                                    <p:set>
                                      <p:cBhvr>
                                        <p:cTn id="369" dur="1" fill="hold">
                                          <p:stCondLst>
                                            <p:cond delay="0"/>
                                          </p:stCondLst>
                                        </p:cTn>
                                        <p:tgtEl>
                                          <p:spTgt spid="2837"/>
                                        </p:tgtEl>
                                        <p:attrNameLst>
                                          <p:attrName>style.visibility</p:attrName>
                                        </p:attrNameLst>
                                      </p:cBhvr>
                                      <p:to>
                                        <p:strVal val="visible"/>
                                      </p:to>
                                    </p:set>
                                    <p:animEffect filter="fade" transition="in">
                                      <p:cBhvr additive="repl">
                                        <p:cTn id="370" dur="500"/>
                                        <p:tgtEl>
                                          <p:spTgt spid="2837"/>
                                        </p:tgtEl>
                                      </p:cBhvr>
                                    </p:animEffect>
                                  </p:childTnLst>
                                </p:cTn>
                              </p:par>
                            </p:childTnLst>
                          </p:cTn>
                        </p:par>
                        <p:par>
                          <p:cTn id="371" fill="hold">
                            <p:stCondLst>
                              <p:cond delay="1500"/>
                            </p:stCondLst>
                            <p:childTnLst>
                              <p:par>
                                <p:cTn id="372" nodeType="afterEffect" fill="hold" presetClass="entr" presetID="10">
                                  <p:stCondLst>
                                    <p:cond delay="0"/>
                                  </p:stCondLst>
                                  <p:childTnLst>
                                    <p:set>
                                      <p:cBhvr>
                                        <p:cTn id="373" dur="1" fill="hold">
                                          <p:stCondLst>
                                            <p:cond delay="0"/>
                                          </p:stCondLst>
                                        </p:cTn>
                                        <p:tgtEl>
                                          <p:spTgt spid="2838"/>
                                        </p:tgtEl>
                                        <p:attrNameLst>
                                          <p:attrName>style.visibility</p:attrName>
                                        </p:attrNameLst>
                                      </p:cBhvr>
                                      <p:to>
                                        <p:strVal val="visible"/>
                                      </p:to>
                                    </p:set>
                                    <p:animEffect filter="fade" transition="in">
                                      <p:cBhvr additive="repl">
                                        <p:cTn id="374" dur="500"/>
                                        <p:tgtEl>
                                          <p:spTgt spid="2838"/>
                                        </p:tgtEl>
                                      </p:cBhvr>
                                    </p:animEffect>
                                  </p:childTnLst>
                                </p:cTn>
                              </p:par>
                            </p:childTnLst>
                          </p:cTn>
                        </p:par>
                        <p:par>
                          <p:cTn id="375" fill="hold">
                            <p:stCondLst>
                              <p:cond delay="2000"/>
                            </p:stCondLst>
                            <p:childTnLst>
                              <p:par>
                                <p:cTn id="376" nodeType="afterEffect" fill="hold" presetClass="entr" presetID="10">
                                  <p:stCondLst>
                                    <p:cond delay="0"/>
                                  </p:stCondLst>
                                  <p:childTnLst>
                                    <p:set>
                                      <p:cBhvr>
                                        <p:cTn id="377" dur="1" fill="hold">
                                          <p:stCondLst>
                                            <p:cond delay="0"/>
                                          </p:stCondLst>
                                        </p:cTn>
                                        <p:tgtEl>
                                          <p:spTgt spid="2840"/>
                                        </p:tgtEl>
                                        <p:attrNameLst>
                                          <p:attrName>style.visibility</p:attrName>
                                        </p:attrNameLst>
                                      </p:cBhvr>
                                      <p:to>
                                        <p:strVal val="visible"/>
                                      </p:to>
                                    </p:set>
                                    <p:animEffect filter="fade" transition="in">
                                      <p:cBhvr additive="repl">
                                        <p:cTn id="378" dur="500"/>
                                        <p:tgtEl>
                                          <p:spTgt spid="2840"/>
                                        </p:tgtEl>
                                      </p:cBhvr>
                                    </p:animEffect>
                                  </p:childTnLst>
                                </p:cTn>
                              </p:par>
                            </p:childTnLst>
                          </p:cTn>
                        </p:par>
                        <p:par>
                          <p:cTn id="379" fill="hold">
                            <p:stCondLst>
                              <p:cond delay="2500"/>
                            </p:stCondLst>
                            <p:childTnLst>
                              <p:par>
                                <p:cTn id="380" nodeType="afterEffect" fill="hold" presetClass="entr" presetID="10">
                                  <p:stCondLst>
                                    <p:cond delay="0"/>
                                  </p:stCondLst>
                                  <p:childTnLst>
                                    <p:set>
                                      <p:cBhvr>
                                        <p:cTn id="381" dur="1" fill="hold">
                                          <p:stCondLst>
                                            <p:cond delay="0"/>
                                          </p:stCondLst>
                                        </p:cTn>
                                        <p:tgtEl>
                                          <p:spTgt spid="2839"/>
                                        </p:tgtEl>
                                        <p:attrNameLst>
                                          <p:attrName>style.visibility</p:attrName>
                                        </p:attrNameLst>
                                      </p:cBhvr>
                                      <p:to>
                                        <p:strVal val="visible"/>
                                      </p:to>
                                    </p:set>
                                    <p:animEffect filter="fade" transition="in">
                                      <p:cBhvr additive="repl">
                                        <p:cTn id="382" dur="500"/>
                                        <p:tgtEl>
                                          <p:spTgt spid="2839"/>
                                        </p:tgtEl>
                                      </p:cBhvr>
                                    </p:animEffect>
                                  </p:childTnLst>
                                </p:cTn>
                              </p:par>
                            </p:childTnLst>
                          </p:cTn>
                        </p:par>
                      </p:childTnLst>
                    </p:cTn>
                  </p:par>
                  <p:par>
                    <p:cTn id="383" fill="hold">
                      <p:stCondLst>
                        <p:cond delay="indefinite"/>
                      </p:stCondLst>
                      <p:childTnLst>
                        <p:par>
                          <p:cTn id="384" fill="hold">
                            <p:stCondLst>
                              <p:cond delay="0"/>
                            </p:stCondLst>
                            <p:childTnLst>
                              <p:par>
                                <p:cTn id="385" nodeType="clickEffect" fill="hold" presetClass="entr" presetID="10">
                                  <p:stCondLst>
                                    <p:cond delay="0"/>
                                  </p:stCondLst>
                                  <p:childTnLst>
                                    <p:set>
                                      <p:cBhvr>
                                        <p:cTn id="386" dur="1" fill="hold">
                                          <p:stCondLst>
                                            <p:cond delay="0"/>
                                          </p:stCondLst>
                                        </p:cTn>
                                        <p:tgtEl>
                                          <p:spTgt spid="2842"/>
                                        </p:tgtEl>
                                        <p:attrNameLst>
                                          <p:attrName>style.visibility</p:attrName>
                                        </p:attrNameLst>
                                      </p:cBhvr>
                                      <p:to>
                                        <p:strVal val="visible"/>
                                      </p:to>
                                    </p:set>
                                    <p:animEffect filter="fade" transition="in">
                                      <p:cBhvr additive="repl">
                                        <p:cTn id="387" dur="500"/>
                                        <p:tgtEl>
                                          <p:spTgt spid="2842"/>
                                        </p:tgtEl>
                                      </p:cBhvr>
                                    </p:animEffect>
                                  </p:childTnLst>
                                </p:cTn>
                              </p:par>
                            </p:childTnLst>
                          </p:cTn>
                        </p:par>
                        <p:par>
                          <p:cTn id="388" fill="hold">
                            <p:stCondLst>
                              <p:cond delay="500"/>
                            </p:stCondLst>
                            <p:childTnLst>
                              <p:par>
                                <p:cTn id="389" nodeType="afterEffect" fill="hold" presetClass="entr" presetID="10">
                                  <p:stCondLst>
                                    <p:cond delay="0"/>
                                  </p:stCondLst>
                                  <p:childTnLst>
                                    <p:set>
                                      <p:cBhvr>
                                        <p:cTn id="390" dur="1" fill="hold">
                                          <p:stCondLst>
                                            <p:cond delay="0"/>
                                          </p:stCondLst>
                                        </p:cTn>
                                        <p:tgtEl>
                                          <p:spTgt spid="2848"/>
                                        </p:tgtEl>
                                        <p:attrNameLst>
                                          <p:attrName>style.visibility</p:attrName>
                                        </p:attrNameLst>
                                      </p:cBhvr>
                                      <p:to>
                                        <p:strVal val="visible"/>
                                      </p:to>
                                    </p:set>
                                    <p:animEffect filter="fade" transition="in">
                                      <p:cBhvr additive="repl">
                                        <p:cTn id="391" dur="500"/>
                                        <p:tgtEl>
                                          <p:spTgt spid="2848"/>
                                        </p:tgtEl>
                                      </p:cBhvr>
                                    </p:animEffect>
                                  </p:childTnLst>
                                </p:cTn>
                              </p:par>
                            </p:childTnLst>
                          </p:cTn>
                        </p:par>
                        <p:par>
                          <p:cTn id="392" fill="hold">
                            <p:stCondLst>
                              <p:cond delay="1000"/>
                            </p:stCondLst>
                            <p:childTnLst>
                              <p:par>
                                <p:cTn id="393" nodeType="afterEffect" fill="hold" presetClass="entr" presetID="10">
                                  <p:stCondLst>
                                    <p:cond delay="0"/>
                                  </p:stCondLst>
                                  <p:childTnLst>
                                    <p:set>
                                      <p:cBhvr>
                                        <p:cTn id="394" dur="1" fill="hold">
                                          <p:stCondLst>
                                            <p:cond delay="0"/>
                                          </p:stCondLst>
                                        </p:cTn>
                                        <p:tgtEl>
                                          <p:spTgt spid="2854"/>
                                        </p:tgtEl>
                                        <p:attrNameLst>
                                          <p:attrName>style.visibility</p:attrName>
                                        </p:attrNameLst>
                                      </p:cBhvr>
                                      <p:to>
                                        <p:strVal val="visible"/>
                                      </p:to>
                                    </p:set>
                                    <p:animEffect filter="fade" transition="in">
                                      <p:cBhvr additive="repl">
                                        <p:cTn id="395" dur="500"/>
                                        <p:tgtEl>
                                          <p:spTgt spid="2854"/>
                                        </p:tgtEl>
                                      </p:cBhvr>
                                    </p:animEffect>
                                  </p:childTnLst>
                                </p:cTn>
                              </p:par>
                            </p:childTnLst>
                          </p:cTn>
                        </p:par>
                      </p:childTnLst>
                    </p:cTn>
                  </p:par>
                  <p:par>
                    <p:cTn id="396" fill="hold">
                      <p:stCondLst>
                        <p:cond delay="indefinite"/>
                      </p:stCondLst>
                      <p:childTnLst>
                        <p:par>
                          <p:cTn id="397" fill="hold">
                            <p:stCondLst>
                              <p:cond delay="0"/>
                            </p:stCondLst>
                            <p:childTnLst>
                              <p:par>
                                <p:cTn id="398" nodeType="clickEffect" fill="hold" presetClass="entr" presetID="10">
                                  <p:stCondLst>
                                    <p:cond delay="0"/>
                                  </p:stCondLst>
                                  <p:childTnLst>
                                    <p:set>
                                      <p:cBhvr>
                                        <p:cTn id="399" dur="1" fill="hold">
                                          <p:stCondLst>
                                            <p:cond delay="0"/>
                                          </p:stCondLst>
                                        </p:cTn>
                                        <p:tgtEl>
                                          <p:spTgt spid="2843"/>
                                        </p:tgtEl>
                                        <p:attrNameLst>
                                          <p:attrName>style.visibility</p:attrName>
                                        </p:attrNameLst>
                                      </p:cBhvr>
                                      <p:to>
                                        <p:strVal val="visible"/>
                                      </p:to>
                                    </p:set>
                                    <p:animEffect filter="fade" transition="in">
                                      <p:cBhvr additive="repl">
                                        <p:cTn id="400" dur="500"/>
                                        <p:tgtEl>
                                          <p:spTgt spid="2843"/>
                                        </p:tgtEl>
                                      </p:cBhvr>
                                    </p:animEffect>
                                  </p:childTnLst>
                                </p:cTn>
                              </p:par>
                            </p:childTnLst>
                          </p:cTn>
                        </p:par>
                        <p:par>
                          <p:cTn id="401" fill="hold">
                            <p:stCondLst>
                              <p:cond delay="500"/>
                            </p:stCondLst>
                            <p:childTnLst>
                              <p:par>
                                <p:cTn id="402" nodeType="afterEffect" fill="hold" presetClass="entr" presetID="10">
                                  <p:stCondLst>
                                    <p:cond delay="0"/>
                                  </p:stCondLst>
                                  <p:childTnLst>
                                    <p:set>
                                      <p:cBhvr>
                                        <p:cTn id="403" dur="1" fill="hold">
                                          <p:stCondLst>
                                            <p:cond delay="0"/>
                                          </p:stCondLst>
                                        </p:cTn>
                                        <p:tgtEl>
                                          <p:spTgt spid="2849"/>
                                        </p:tgtEl>
                                        <p:attrNameLst>
                                          <p:attrName>style.visibility</p:attrName>
                                        </p:attrNameLst>
                                      </p:cBhvr>
                                      <p:to>
                                        <p:strVal val="visible"/>
                                      </p:to>
                                    </p:set>
                                    <p:animEffect filter="fade" transition="in">
                                      <p:cBhvr additive="repl">
                                        <p:cTn id="404" dur="500"/>
                                        <p:tgtEl>
                                          <p:spTgt spid="2849"/>
                                        </p:tgtEl>
                                      </p:cBhvr>
                                    </p:animEffect>
                                  </p:childTnLst>
                                </p:cTn>
                              </p:par>
                            </p:childTnLst>
                          </p:cTn>
                        </p:par>
                        <p:par>
                          <p:cTn id="405" fill="hold">
                            <p:stCondLst>
                              <p:cond delay="1000"/>
                            </p:stCondLst>
                            <p:childTnLst>
                              <p:par>
                                <p:cTn id="406" nodeType="afterEffect" fill="hold" presetClass="entr" presetID="10">
                                  <p:stCondLst>
                                    <p:cond delay="0"/>
                                  </p:stCondLst>
                                  <p:childTnLst>
                                    <p:set>
                                      <p:cBhvr>
                                        <p:cTn id="407" dur="1" fill="hold">
                                          <p:stCondLst>
                                            <p:cond delay="0"/>
                                          </p:stCondLst>
                                        </p:cTn>
                                        <p:tgtEl>
                                          <p:spTgt spid="2855"/>
                                        </p:tgtEl>
                                        <p:attrNameLst>
                                          <p:attrName>style.visibility</p:attrName>
                                        </p:attrNameLst>
                                      </p:cBhvr>
                                      <p:to>
                                        <p:strVal val="visible"/>
                                      </p:to>
                                    </p:set>
                                    <p:animEffect filter="fade" transition="in">
                                      <p:cBhvr additive="repl">
                                        <p:cTn id="408" dur="500"/>
                                        <p:tgtEl>
                                          <p:spTgt spid="2855"/>
                                        </p:tgtEl>
                                      </p:cBhvr>
                                    </p:animEffect>
                                  </p:childTnLst>
                                </p:cTn>
                              </p:par>
                            </p:childTnLst>
                          </p:cTn>
                        </p:par>
                      </p:childTnLst>
                    </p:cTn>
                  </p:par>
                  <p:par>
                    <p:cTn id="409" fill="hold">
                      <p:stCondLst>
                        <p:cond delay="indefinite"/>
                      </p:stCondLst>
                      <p:childTnLst>
                        <p:par>
                          <p:cTn id="410" fill="hold">
                            <p:stCondLst>
                              <p:cond delay="0"/>
                            </p:stCondLst>
                            <p:childTnLst>
                              <p:par>
                                <p:cTn id="411" nodeType="clickEffect" fill="hold" presetClass="entr" presetID="10">
                                  <p:stCondLst>
                                    <p:cond delay="0"/>
                                  </p:stCondLst>
                                  <p:childTnLst>
                                    <p:set>
                                      <p:cBhvr>
                                        <p:cTn id="412" dur="1" fill="hold">
                                          <p:stCondLst>
                                            <p:cond delay="0"/>
                                          </p:stCondLst>
                                        </p:cTn>
                                        <p:tgtEl>
                                          <p:spTgt spid="2844"/>
                                        </p:tgtEl>
                                        <p:attrNameLst>
                                          <p:attrName>style.visibility</p:attrName>
                                        </p:attrNameLst>
                                      </p:cBhvr>
                                      <p:to>
                                        <p:strVal val="visible"/>
                                      </p:to>
                                    </p:set>
                                    <p:animEffect filter="fade" transition="in">
                                      <p:cBhvr additive="repl">
                                        <p:cTn id="413" dur="500"/>
                                        <p:tgtEl>
                                          <p:spTgt spid="2844"/>
                                        </p:tgtEl>
                                      </p:cBhvr>
                                    </p:animEffect>
                                  </p:childTnLst>
                                </p:cTn>
                              </p:par>
                            </p:childTnLst>
                          </p:cTn>
                        </p:par>
                        <p:par>
                          <p:cTn id="414" fill="hold">
                            <p:stCondLst>
                              <p:cond delay="500"/>
                            </p:stCondLst>
                            <p:childTnLst>
                              <p:par>
                                <p:cTn id="415" nodeType="afterEffect" fill="hold" presetClass="entr" presetID="10">
                                  <p:stCondLst>
                                    <p:cond delay="0"/>
                                  </p:stCondLst>
                                  <p:childTnLst>
                                    <p:set>
                                      <p:cBhvr>
                                        <p:cTn id="416" dur="1" fill="hold">
                                          <p:stCondLst>
                                            <p:cond delay="0"/>
                                          </p:stCondLst>
                                        </p:cTn>
                                        <p:tgtEl>
                                          <p:spTgt spid="2850"/>
                                        </p:tgtEl>
                                        <p:attrNameLst>
                                          <p:attrName>style.visibility</p:attrName>
                                        </p:attrNameLst>
                                      </p:cBhvr>
                                      <p:to>
                                        <p:strVal val="visible"/>
                                      </p:to>
                                    </p:set>
                                    <p:animEffect filter="fade" transition="in">
                                      <p:cBhvr additive="repl">
                                        <p:cTn id="417" dur="500"/>
                                        <p:tgtEl>
                                          <p:spTgt spid="2850"/>
                                        </p:tgtEl>
                                      </p:cBhvr>
                                    </p:animEffect>
                                  </p:childTnLst>
                                </p:cTn>
                              </p:par>
                            </p:childTnLst>
                          </p:cTn>
                        </p:par>
                        <p:par>
                          <p:cTn id="418" fill="hold">
                            <p:stCondLst>
                              <p:cond delay="1000"/>
                            </p:stCondLst>
                            <p:childTnLst>
                              <p:par>
                                <p:cTn id="419" nodeType="afterEffect" fill="hold" presetClass="entr" presetID="10">
                                  <p:stCondLst>
                                    <p:cond delay="0"/>
                                  </p:stCondLst>
                                  <p:childTnLst>
                                    <p:set>
                                      <p:cBhvr>
                                        <p:cTn id="420" dur="1" fill="hold">
                                          <p:stCondLst>
                                            <p:cond delay="0"/>
                                          </p:stCondLst>
                                        </p:cTn>
                                        <p:tgtEl>
                                          <p:spTgt spid="2856"/>
                                        </p:tgtEl>
                                        <p:attrNameLst>
                                          <p:attrName>style.visibility</p:attrName>
                                        </p:attrNameLst>
                                      </p:cBhvr>
                                      <p:to>
                                        <p:strVal val="visible"/>
                                      </p:to>
                                    </p:set>
                                    <p:animEffect filter="fade" transition="in">
                                      <p:cBhvr additive="repl">
                                        <p:cTn id="421" dur="500"/>
                                        <p:tgtEl>
                                          <p:spTgt spid="2856"/>
                                        </p:tgtEl>
                                      </p:cBhvr>
                                    </p:animEffect>
                                  </p:childTnLst>
                                </p:cTn>
                              </p:par>
                            </p:childTnLst>
                          </p:cTn>
                        </p:par>
                      </p:childTnLst>
                    </p:cTn>
                  </p:par>
                  <p:par>
                    <p:cTn id="422" fill="hold">
                      <p:stCondLst>
                        <p:cond delay="indefinite"/>
                      </p:stCondLst>
                      <p:childTnLst>
                        <p:par>
                          <p:cTn id="423" fill="hold">
                            <p:stCondLst>
                              <p:cond delay="0"/>
                            </p:stCondLst>
                            <p:childTnLst>
                              <p:par>
                                <p:cTn id="424" nodeType="clickEffect" fill="hold" presetClass="entr" presetID="10">
                                  <p:stCondLst>
                                    <p:cond delay="0"/>
                                  </p:stCondLst>
                                  <p:childTnLst>
                                    <p:set>
                                      <p:cBhvr>
                                        <p:cTn id="425" dur="1" fill="hold">
                                          <p:stCondLst>
                                            <p:cond delay="0"/>
                                          </p:stCondLst>
                                        </p:cTn>
                                        <p:tgtEl>
                                          <p:spTgt spid="2845"/>
                                        </p:tgtEl>
                                        <p:attrNameLst>
                                          <p:attrName>style.visibility</p:attrName>
                                        </p:attrNameLst>
                                      </p:cBhvr>
                                      <p:to>
                                        <p:strVal val="visible"/>
                                      </p:to>
                                    </p:set>
                                    <p:animEffect filter="fade" transition="in">
                                      <p:cBhvr additive="repl">
                                        <p:cTn id="426" dur="500"/>
                                        <p:tgtEl>
                                          <p:spTgt spid="2845"/>
                                        </p:tgtEl>
                                      </p:cBhvr>
                                    </p:animEffect>
                                  </p:childTnLst>
                                </p:cTn>
                              </p:par>
                            </p:childTnLst>
                          </p:cTn>
                        </p:par>
                        <p:par>
                          <p:cTn id="427" fill="hold">
                            <p:stCondLst>
                              <p:cond delay="500"/>
                            </p:stCondLst>
                            <p:childTnLst>
                              <p:par>
                                <p:cTn id="428" nodeType="afterEffect" fill="hold" presetClass="entr" presetID="10">
                                  <p:stCondLst>
                                    <p:cond delay="0"/>
                                  </p:stCondLst>
                                  <p:childTnLst>
                                    <p:set>
                                      <p:cBhvr>
                                        <p:cTn id="429" dur="1" fill="hold">
                                          <p:stCondLst>
                                            <p:cond delay="0"/>
                                          </p:stCondLst>
                                        </p:cTn>
                                        <p:tgtEl>
                                          <p:spTgt spid="2851"/>
                                        </p:tgtEl>
                                        <p:attrNameLst>
                                          <p:attrName>style.visibility</p:attrName>
                                        </p:attrNameLst>
                                      </p:cBhvr>
                                      <p:to>
                                        <p:strVal val="visible"/>
                                      </p:to>
                                    </p:set>
                                    <p:animEffect filter="fade" transition="in">
                                      <p:cBhvr additive="repl">
                                        <p:cTn id="430" dur="500"/>
                                        <p:tgtEl>
                                          <p:spTgt spid="2851"/>
                                        </p:tgtEl>
                                      </p:cBhvr>
                                    </p:animEffect>
                                  </p:childTnLst>
                                </p:cTn>
                              </p:par>
                            </p:childTnLst>
                          </p:cTn>
                        </p:par>
                        <p:par>
                          <p:cTn id="431" fill="hold">
                            <p:stCondLst>
                              <p:cond delay="1000"/>
                            </p:stCondLst>
                            <p:childTnLst>
                              <p:par>
                                <p:cTn id="432" nodeType="afterEffect" fill="hold" presetClass="entr" presetID="10">
                                  <p:stCondLst>
                                    <p:cond delay="0"/>
                                  </p:stCondLst>
                                  <p:childTnLst>
                                    <p:set>
                                      <p:cBhvr>
                                        <p:cTn id="433" dur="1" fill="hold">
                                          <p:stCondLst>
                                            <p:cond delay="0"/>
                                          </p:stCondLst>
                                        </p:cTn>
                                        <p:tgtEl>
                                          <p:spTgt spid="2857"/>
                                        </p:tgtEl>
                                        <p:attrNameLst>
                                          <p:attrName>style.visibility</p:attrName>
                                        </p:attrNameLst>
                                      </p:cBhvr>
                                      <p:to>
                                        <p:strVal val="visible"/>
                                      </p:to>
                                    </p:set>
                                    <p:animEffect filter="fade" transition="in">
                                      <p:cBhvr additive="repl">
                                        <p:cTn id="434" dur="500"/>
                                        <p:tgtEl>
                                          <p:spTgt spid="2857"/>
                                        </p:tgtEl>
                                      </p:cBhvr>
                                    </p:animEffect>
                                  </p:childTnLst>
                                </p:cTn>
                              </p:par>
                            </p:childTnLst>
                          </p:cTn>
                        </p:par>
                      </p:childTnLst>
                    </p:cTn>
                  </p:par>
                  <p:par>
                    <p:cTn id="435" fill="hold">
                      <p:stCondLst>
                        <p:cond delay="indefinite"/>
                      </p:stCondLst>
                      <p:childTnLst>
                        <p:par>
                          <p:cTn id="436" fill="hold">
                            <p:stCondLst>
                              <p:cond delay="0"/>
                            </p:stCondLst>
                            <p:childTnLst>
                              <p:par>
                                <p:cTn id="437" nodeType="clickEffect" fill="hold" presetClass="entr" presetID="10">
                                  <p:stCondLst>
                                    <p:cond delay="0"/>
                                  </p:stCondLst>
                                  <p:childTnLst>
                                    <p:set>
                                      <p:cBhvr>
                                        <p:cTn id="438" dur="1" fill="hold">
                                          <p:stCondLst>
                                            <p:cond delay="0"/>
                                          </p:stCondLst>
                                        </p:cTn>
                                        <p:tgtEl>
                                          <p:spTgt spid="2846"/>
                                        </p:tgtEl>
                                        <p:attrNameLst>
                                          <p:attrName>style.visibility</p:attrName>
                                        </p:attrNameLst>
                                      </p:cBhvr>
                                      <p:to>
                                        <p:strVal val="visible"/>
                                      </p:to>
                                    </p:set>
                                    <p:animEffect filter="fade" transition="in">
                                      <p:cBhvr additive="repl">
                                        <p:cTn id="439" dur="500"/>
                                        <p:tgtEl>
                                          <p:spTgt spid="2846"/>
                                        </p:tgtEl>
                                      </p:cBhvr>
                                    </p:animEffect>
                                  </p:childTnLst>
                                </p:cTn>
                              </p:par>
                            </p:childTnLst>
                          </p:cTn>
                        </p:par>
                        <p:par>
                          <p:cTn id="440" fill="hold">
                            <p:stCondLst>
                              <p:cond delay="500"/>
                            </p:stCondLst>
                            <p:childTnLst>
                              <p:par>
                                <p:cTn id="441" nodeType="afterEffect" fill="hold" presetClass="entr" presetID="10">
                                  <p:stCondLst>
                                    <p:cond delay="0"/>
                                  </p:stCondLst>
                                  <p:childTnLst>
                                    <p:set>
                                      <p:cBhvr>
                                        <p:cTn id="442" dur="1" fill="hold">
                                          <p:stCondLst>
                                            <p:cond delay="0"/>
                                          </p:stCondLst>
                                        </p:cTn>
                                        <p:tgtEl>
                                          <p:spTgt spid="2852"/>
                                        </p:tgtEl>
                                        <p:attrNameLst>
                                          <p:attrName>style.visibility</p:attrName>
                                        </p:attrNameLst>
                                      </p:cBhvr>
                                      <p:to>
                                        <p:strVal val="visible"/>
                                      </p:to>
                                    </p:set>
                                    <p:animEffect filter="fade" transition="in">
                                      <p:cBhvr additive="repl">
                                        <p:cTn id="443" dur="500"/>
                                        <p:tgtEl>
                                          <p:spTgt spid="2852"/>
                                        </p:tgtEl>
                                      </p:cBhvr>
                                    </p:animEffect>
                                  </p:childTnLst>
                                </p:cTn>
                              </p:par>
                            </p:childTnLst>
                          </p:cTn>
                        </p:par>
                        <p:par>
                          <p:cTn id="444" fill="hold">
                            <p:stCondLst>
                              <p:cond delay="1000"/>
                            </p:stCondLst>
                            <p:childTnLst>
                              <p:par>
                                <p:cTn id="445" nodeType="afterEffect" fill="hold" presetClass="entr" presetID="10">
                                  <p:stCondLst>
                                    <p:cond delay="0"/>
                                  </p:stCondLst>
                                  <p:childTnLst>
                                    <p:set>
                                      <p:cBhvr>
                                        <p:cTn id="446" dur="1" fill="hold">
                                          <p:stCondLst>
                                            <p:cond delay="0"/>
                                          </p:stCondLst>
                                        </p:cTn>
                                        <p:tgtEl>
                                          <p:spTgt spid="2858"/>
                                        </p:tgtEl>
                                        <p:attrNameLst>
                                          <p:attrName>style.visibility</p:attrName>
                                        </p:attrNameLst>
                                      </p:cBhvr>
                                      <p:to>
                                        <p:strVal val="visible"/>
                                      </p:to>
                                    </p:set>
                                    <p:animEffect filter="fade" transition="in">
                                      <p:cBhvr additive="repl">
                                        <p:cTn id="447" dur="500"/>
                                        <p:tgtEl>
                                          <p:spTgt spid="2858"/>
                                        </p:tgtEl>
                                      </p:cBhvr>
                                    </p:animEffec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0">
                                  <p:stCondLst>
                                    <p:cond delay="0"/>
                                  </p:stCondLst>
                                  <p:childTnLst>
                                    <p:set>
                                      <p:cBhvr>
                                        <p:cTn id="451" dur="1" fill="hold">
                                          <p:stCondLst>
                                            <p:cond delay="0"/>
                                          </p:stCondLst>
                                        </p:cTn>
                                        <p:tgtEl>
                                          <p:spTgt spid="2847"/>
                                        </p:tgtEl>
                                        <p:attrNameLst>
                                          <p:attrName>style.visibility</p:attrName>
                                        </p:attrNameLst>
                                      </p:cBhvr>
                                      <p:to>
                                        <p:strVal val="visible"/>
                                      </p:to>
                                    </p:set>
                                    <p:animEffect filter="fade" transition="in">
                                      <p:cBhvr additive="repl">
                                        <p:cTn id="452" dur="500"/>
                                        <p:tgtEl>
                                          <p:spTgt spid="2847"/>
                                        </p:tgtEl>
                                      </p:cBhvr>
                                    </p:animEffect>
                                  </p:childTnLst>
                                </p:cTn>
                              </p:par>
                            </p:childTnLst>
                          </p:cTn>
                        </p:par>
                        <p:par>
                          <p:cTn id="453" fill="hold">
                            <p:stCondLst>
                              <p:cond delay="500"/>
                            </p:stCondLst>
                            <p:childTnLst>
                              <p:par>
                                <p:cTn id="454" nodeType="afterEffect" fill="hold" presetClass="entr" presetID="10">
                                  <p:stCondLst>
                                    <p:cond delay="0"/>
                                  </p:stCondLst>
                                  <p:childTnLst>
                                    <p:set>
                                      <p:cBhvr>
                                        <p:cTn id="455" dur="1" fill="hold">
                                          <p:stCondLst>
                                            <p:cond delay="0"/>
                                          </p:stCondLst>
                                        </p:cTn>
                                        <p:tgtEl>
                                          <p:spTgt spid="2853"/>
                                        </p:tgtEl>
                                        <p:attrNameLst>
                                          <p:attrName>style.visibility</p:attrName>
                                        </p:attrNameLst>
                                      </p:cBhvr>
                                      <p:to>
                                        <p:strVal val="visible"/>
                                      </p:to>
                                    </p:set>
                                    <p:animEffect filter="fade" transition="in">
                                      <p:cBhvr additive="repl">
                                        <p:cTn id="456" dur="500"/>
                                        <p:tgtEl>
                                          <p:spTgt spid="2853"/>
                                        </p:tgtEl>
                                      </p:cBhvr>
                                    </p:animEffect>
                                  </p:childTnLst>
                                </p:cTn>
                              </p:par>
                            </p:childTnLst>
                          </p:cTn>
                        </p:par>
                        <p:par>
                          <p:cTn id="457" fill="hold">
                            <p:stCondLst>
                              <p:cond delay="1000"/>
                            </p:stCondLst>
                            <p:childTnLst>
                              <p:par>
                                <p:cTn id="458" nodeType="afterEffect" fill="hold" presetClass="entr" presetID="10">
                                  <p:stCondLst>
                                    <p:cond delay="0"/>
                                  </p:stCondLst>
                                  <p:childTnLst>
                                    <p:set>
                                      <p:cBhvr>
                                        <p:cTn id="459" dur="1" fill="hold">
                                          <p:stCondLst>
                                            <p:cond delay="0"/>
                                          </p:stCondLst>
                                        </p:cTn>
                                        <p:tgtEl>
                                          <p:spTgt spid="2859"/>
                                        </p:tgtEl>
                                        <p:attrNameLst>
                                          <p:attrName>style.visibility</p:attrName>
                                        </p:attrNameLst>
                                      </p:cBhvr>
                                      <p:to>
                                        <p:strVal val="visible"/>
                                      </p:to>
                                    </p:set>
                                    <p:animEffect filter="fade" transition="in">
                                      <p:cBhvr additive="repl">
                                        <p:cTn id="460" dur="500"/>
                                        <p:tgtEl>
                                          <p:spTgt spid="2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8" name="Google Shape;18689;p2"/>
          <p:cNvSpPr txBox="1"/>
          <p:nvPr/>
        </p:nvSpPr>
        <p:spPr>
          <a:xfrm>
            <a:off x="3303720" y="198936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02</a:t>
            </a:r>
            <a:endParaRPr b="0" lang="en-US" sz="3600" spc="-1" strike="noStrike">
              <a:solidFill>
                <a:srgbClr val="000000"/>
              </a:solidFill>
              <a:latin typeface="Arial"/>
            </a:endParaRPr>
          </a:p>
        </p:txBody>
      </p:sp>
      <p:sp>
        <p:nvSpPr>
          <p:cNvPr id="2449" name="Google Shape;18690;p2"/>
          <p:cNvSpPr txBox="1"/>
          <p:nvPr/>
        </p:nvSpPr>
        <p:spPr>
          <a:xfrm>
            <a:off x="1234080" y="1911240"/>
            <a:ext cx="2222280" cy="54396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Introduction</a:t>
            </a:r>
            <a:endParaRPr b="0" lang="en-US" sz="1800" spc="-1" strike="noStrike">
              <a:latin typeface="Arial"/>
            </a:endParaRPr>
          </a:p>
        </p:txBody>
      </p:sp>
      <p:sp>
        <p:nvSpPr>
          <p:cNvPr id="2450" name="Google Shape;18691;p2"/>
          <p:cNvSpPr txBox="1"/>
          <p:nvPr/>
        </p:nvSpPr>
        <p:spPr>
          <a:xfrm>
            <a:off x="590040" y="198936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01</a:t>
            </a:r>
            <a:endParaRPr b="0" lang="en-US" sz="3600" spc="-1" strike="noStrike">
              <a:solidFill>
                <a:srgbClr val="000000"/>
              </a:solidFill>
              <a:latin typeface="Arial"/>
            </a:endParaRPr>
          </a:p>
        </p:txBody>
      </p:sp>
      <p:sp>
        <p:nvSpPr>
          <p:cNvPr id="2451" name="Google Shape;18692;p2"/>
          <p:cNvSpPr txBox="1"/>
          <p:nvPr/>
        </p:nvSpPr>
        <p:spPr>
          <a:xfrm>
            <a:off x="4016880" y="1818360"/>
            <a:ext cx="1985040" cy="78048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Feature Extraction</a:t>
            </a:r>
            <a:endParaRPr b="0" lang="en-US" sz="1800" spc="-1" strike="noStrike">
              <a:latin typeface="Arial"/>
            </a:endParaRPr>
          </a:p>
        </p:txBody>
      </p:sp>
      <p:sp>
        <p:nvSpPr>
          <p:cNvPr id="2452" name="Google Shape;18693;p2"/>
          <p:cNvSpPr txBox="1"/>
          <p:nvPr/>
        </p:nvSpPr>
        <p:spPr>
          <a:xfrm>
            <a:off x="6742800" y="1833120"/>
            <a:ext cx="1972440" cy="92520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LSTM for Sequence Modeling</a:t>
            </a:r>
            <a:endParaRPr b="0" lang="en-US" sz="1800" spc="-1" strike="noStrike">
              <a:latin typeface="Arial"/>
            </a:endParaRPr>
          </a:p>
          <a:p>
            <a:pPr>
              <a:lnSpc>
                <a:spcPct val="80000"/>
              </a:lnSpc>
              <a:tabLst>
                <a:tab algn="l" pos="0"/>
              </a:tabLst>
            </a:pPr>
            <a:endParaRPr b="0" lang="en-US" sz="1800" spc="-1" strike="noStrike">
              <a:latin typeface="Arial"/>
            </a:endParaRPr>
          </a:p>
        </p:txBody>
      </p:sp>
      <p:sp>
        <p:nvSpPr>
          <p:cNvPr id="2453" name="Google Shape;18694;p2"/>
          <p:cNvSpPr txBox="1"/>
          <p:nvPr/>
        </p:nvSpPr>
        <p:spPr>
          <a:xfrm>
            <a:off x="6017400" y="198936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03</a:t>
            </a:r>
            <a:endParaRPr b="0" lang="en-US" sz="3600" spc="-1" strike="noStrike">
              <a:solidFill>
                <a:srgbClr val="000000"/>
              </a:solidFill>
              <a:latin typeface="Arial"/>
            </a:endParaRPr>
          </a:p>
        </p:txBody>
      </p:sp>
      <p:sp>
        <p:nvSpPr>
          <p:cNvPr id="2454" name="Google Shape;18695;p2"/>
          <p:cNvSpPr txBox="1"/>
          <p:nvPr/>
        </p:nvSpPr>
        <p:spPr>
          <a:xfrm>
            <a:off x="1295280" y="3362760"/>
            <a:ext cx="1997640" cy="54396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Methodology</a:t>
            </a:r>
            <a:endParaRPr b="0" lang="en-US" sz="1800" spc="-1" strike="noStrike">
              <a:latin typeface="Arial"/>
            </a:endParaRPr>
          </a:p>
        </p:txBody>
      </p:sp>
      <p:sp>
        <p:nvSpPr>
          <p:cNvPr id="2455" name="Google Shape;18696;p2"/>
          <p:cNvSpPr txBox="1"/>
          <p:nvPr/>
        </p:nvSpPr>
        <p:spPr>
          <a:xfrm>
            <a:off x="580680" y="339444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04</a:t>
            </a:r>
            <a:endParaRPr b="0" lang="en-US" sz="3600" spc="-1" strike="noStrike">
              <a:solidFill>
                <a:srgbClr val="000000"/>
              </a:solidFill>
              <a:latin typeface="Arial"/>
            </a:endParaRPr>
          </a:p>
        </p:txBody>
      </p:sp>
      <p:sp>
        <p:nvSpPr>
          <p:cNvPr id="2456" name="Google Shape;18697;p2"/>
          <p:cNvSpPr txBox="1"/>
          <p:nvPr/>
        </p:nvSpPr>
        <p:spPr>
          <a:xfrm>
            <a:off x="4036320" y="3315600"/>
            <a:ext cx="1985040" cy="54396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Implementation</a:t>
            </a:r>
            <a:endParaRPr b="0" lang="en-US" sz="1800" spc="-1" strike="noStrike">
              <a:latin typeface="Arial"/>
            </a:endParaRPr>
          </a:p>
        </p:txBody>
      </p:sp>
      <p:sp>
        <p:nvSpPr>
          <p:cNvPr id="2457" name="Google Shape;18698;p2"/>
          <p:cNvSpPr txBox="1"/>
          <p:nvPr/>
        </p:nvSpPr>
        <p:spPr>
          <a:xfrm>
            <a:off x="3303720" y="339444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05</a:t>
            </a:r>
            <a:endParaRPr b="0" lang="en-US" sz="3600" spc="-1" strike="noStrike">
              <a:solidFill>
                <a:srgbClr val="000000"/>
              </a:solidFill>
              <a:latin typeface="Arial"/>
            </a:endParaRPr>
          </a:p>
        </p:txBody>
      </p:sp>
      <p:sp>
        <p:nvSpPr>
          <p:cNvPr id="2458" name="Google Shape;18699;p2"/>
          <p:cNvSpPr txBox="1"/>
          <p:nvPr/>
        </p:nvSpPr>
        <p:spPr>
          <a:xfrm>
            <a:off x="452160" y="521640"/>
            <a:ext cx="5722920" cy="560160"/>
          </a:xfrm>
          <a:prstGeom prst="rect">
            <a:avLst/>
          </a:prstGeom>
          <a:noFill/>
          <a:ln w="0">
            <a:noFill/>
          </a:ln>
        </p:spPr>
        <p:txBody>
          <a:bodyPr tIns="91440" bIns="91440">
            <a:noAutofit/>
          </a:bodyPr>
          <a:p>
            <a:pPr>
              <a:lnSpc>
                <a:spcPct val="100000"/>
              </a:lnSpc>
              <a:tabLst>
                <a:tab algn="l" pos="0"/>
              </a:tabLst>
            </a:pPr>
            <a:r>
              <a:rPr b="1" lang="en-US" sz="4200" spc="-1" strike="noStrike">
                <a:solidFill>
                  <a:srgbClr val="dfad42"/>
                </a:solidFill>
                <a:latin typeface="Ubuntu"/>
                <a:ea typeface="Ubuntu"/>
              </a:rPr>
              <a:t>work plan </a:t>
            </a:r>
            <a:endParaRPr b="0" lang="en-US" sz="4200" spc="-1" strike="noStrike">
              <a:solidFill>
                <a:srgbClr val="000000"/>
              </a:solidFill>
              <a:latin typeface="Arial"/>
            </a:endParaRPr>
          </a:p>
        </p:txBody>
      </p:sp>
      <p:sp>
        <p:nvSpPr>
          <p:cNvPr id="2459" name="Google Shape;18700;p2"/>
          <p:cNvSpPr txBox="1"/>
          <p:nvPr/>
        </p:nvSpPr>
        <p:spPr>
          <a:xfrm>
            <a:off x="6032160" y="3362760"/>
            <a:ext cx="722160" cy="387720"/>
          </a:xfrm>
          <a:prstGeom prst="rect">
            <a:avLst/>
          </a:prstGeom>
          <a:noFill/>
          <a:ln w="0">
            <a:noFill/>
          </a:ln>
        </p:spPr>
        <p:txBody>
          <a:bodyPr tIns="91440" bIns="91440" anchor="ctr">
            <a:noAutofit/>
          </a:bodyPr>
          <a:p>
            <a:pPr algn="ctr">
              <a:lnSpc>
                <a:spcPct val="100000"/>
              </a:lnSpc>
              <a:tabLst>
                <a:tab algn="l" pos="0"/>
              </a:tabLst>
            </a:pPr>
            <a:r>
              <a:rPr b="1" lang="en-US" sz="3600" spc="-1" strike="noStrike">
                <a:solidFill>
                  <a:srgbClr val="dfad42"/>
                </a:solidFill>
                <a:latin typeface="Ubuntu"/>
                <a:ea typeface="Ubuntu"/>
              </a:rPr>
              <a:t>06</a:t>
            </a:r>
            <a:endParaRPr b="0" lang="en-US" sz="3600" spc="-1" strike="noStrike">
              <a:solidFill>
                <a:srgbClr val="000000"/>
              </a:solidFill>
              <a:latin typeface="Arial"/>
            </a:endParaRPr>
          </a:p>
        </p:txBody>
      </p:sp>
      <p:sp>
        <p:nvSpPr>
          <p:cNvPr id="2460" name="Google Shape;18701;p2"/>
          <p:cNvSpPr txBox="1"/>
          <p:nvPr/>
        </p:nvSpPr>
        <p:spPr>
          <a:xfrm>
            <a:off x="6764760" y="3353400"/>
            <a:ext cx="1985040" cy="543960"/>
          </a:xfrm>
          <a:prstGeom prst="rect">
            <a:avLst/>
          </a:prstGeom>
          <a:noFill/>
          <a:ln w="0">
            <a:noFill/>
          </a:ln>
        </p:spPr>
        <p:txBody>
          <a:bodyPr tIns="91440" bIns="91440" anchor="ctr">
            <a:noAutofit/>
          </a:bodyPr>
          <a:p>
            <a:pPr>
              <a:lnSpc>
                <a:spcPct val="80000"/>
              </a:lnSpc>
              <a:tabLst>
                <a:tab algn="l" pos="0"/>
              </a:tabLst>
            </a:pPr>
            <a:r>
              <a:rPr b="1" lang="en-US" sz="1800" spc="-1" strike="noStrike">
                <a:solidFill>
                  <a:srgbClr val="695d45"/>
                </a:solidFill>
                <a:latin typeface="Ubuntu"/>
                <a:ea typeface="Ubuntu"/>
              </a:rPr>
              <a:t>Conclusion and perspective </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0"/>
                                  </p:stCondLst>
                                  <p:childTnLst>
                                    <p:set>
                                      <p:cBhvr>
                                        <p:cTn id="6" dur="1" fill="hold">
                                          <p:stCondLst>
                                            <p:cond delay="0"/>
                                          </p:stCondLst>
                                        </p:cTn>
                                        <p:tgtEl>
                                          <p:spTgt spid="2458"/>
                                        </p:tgtEl>
                                        <p:attrNameLst>
                                          <p:attrName>style.visibility</p:attrName>
                                        </p:attrNameLst>
                                      </p:cBhvr>
                                      <p:to>
                                        <p:strVal val="visible"/>
                                      </p:to>
                                    </p:set>
                                    <p:animEffect filter="fade" transition="in">
                                      <p:cBhvr additive="repl">
                                        <p:cTn id="7" dur="1000"/>
                                        <p:tgtEl>
                                          <p:spTgt spid="2458"/>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2450"/>
                                        </p:tgtEl>
                                        <p:attrNameLst>
                                          <p:attrName>style.visibility</p:attrName>
                                        </p:attrNameLst>
                                      </p:cBhvr>
                                      <p:to>
                                        <p:strVal val="visible"/>
                                      </p:to>
                                    </p:set>
                                    <p:animEffect filter="fade" transition="in">
                                      <p:cBhvr additive="repl">
                                        <p:cTn id="12" dur="1000"/>
                                        <p:tgtEl>
                                          <p:spTgt spid="2450"/>
                                        </p:tgtEl>
                                      </p:cBhvr>
                                    </p:animEffect>
                                  </p:childTnLst>
                                </p:cTn>
                              </p:par>
                              <p:par>
                                <p:cTn id="13" nodeType="withEffect" fill="hold" presetClass="entr" presetID="10">
                                  <p:stCondLst>
                                    <p:cond delay="0"/>
                                  </p:stCondLst>
                                  <p:childTnLst>
                                    <p:set>
                                      <p:cBhvr>
                                        <p:cTn id="14" dur="1" fill="hold">
                                          <p:stCondLst>
                                            <p:cond delay="0"/>
                                          </p:stCondLst>
                                        </p:cTn>
                                        <p:tgtEl>
                                          <p:spTgt spid="2449"/>
                                        </p:tgtEl>
                                        <p:attrNameLst>
                                          <p:attrName>style.visibility</p:attrName>
                                        </p:attrNameLst>
                                      </p:cBhvr>
                                      <p:to>
                                        <p:strVal val="visible"/>
                                      </p:to>
                                    </p:set>
                                    <p:animEffect filter="fade" transition="in">
                                      <p:cBhvr additive="repl">
                                        <p:cTn id="15" dur="1500"/>
                                        <p:tgtEl>
                                          <p:spTgt spid="2449"/>
                                        </p:tgtEl>
                                      </p:cBhvr>
                                    </p:animEffect>
                                  </p:childTnLst>
                                </p:cTn>
                              </p:par>
                            </p:childTnLst>
                          </p:cTn>
                        </p:par>
                        <p:par>
                          <p:cTn id="16" fill="hold">
                            <p:stCondLst>
                              <p:cond delay="1500"/>
                            </p:stCondLst>
                            <p:childTnLst>
                              <p:par>
                                <p:cTn id="17" nodeType="afterEffect" fill="hold" presetClass="entr" presetID="10">
                                  <p:stCondLst>
                                    <p:cond delay="0"/>
                                  </p:stCondLst>
                                  <p:childTnLst>
                                    <p:set>
                                      <p:cBhvr>
                                        <p:cTn id="18" dur="1" fill="hold">
                                          <p:stCondLst>
                                            <p:cond delay="0"/>
                                          </p:stCondLst>
                                        </p:cTn>
                                        <p:tgtEl>
                                          <p:spTgt spid="2448"/>
                                        </p:tgtEl>
                                        <p:attrNameLst>
                                          <p:attrName>style.visibility</p:attrName>
                                        </p:attrNameLst>
                                      </p:cBhvr>
                                      <p:to>
                                        <p:strVal val="visible"/>
                                      </p:to>
                                    </p:set>
                                    <p:animEffect filter="fade" transition="in">
                                      <p:cBhvr additive="repl">
                                        <p:cTn id="19" dur="1000"/>
                                        <p:tgtEl>
                                          <p:spTgt spid="2448"/>
                                        </p:tgtEl>
                                      </p:cBhvr>
                                    </p:animEffect>
                                  </p:childTnLst>
                                </p:cTn>
                              </p:par>
                              <p:par>
                                <p:cTn id="20" nodeType="withEffect" fill="hold" presetClass="entr" presetID="10">
                                  <p:stCondLst>
                                    <p:cond delay="0"/>
                                  </p:stCondLst>
                                  <p:childTnLst>
                                    <p:set>
                                      <p:cBhvr>
                                        <p:cTn id="21" dur="1" fill="hold">
                                          <p:stCondLst>
                                            <p:cond delay="0"/>
                                          </p:stCondLst>
                                        </p:cTn>
                                        <p:tgtEl>
                                          <p:spTgt spid="2451"/>
                                        </p:tgtEl>
                                        <p:attrNameLst>
                                          <p:attrName>style.visibility</p:attrName>
                                        </p:attrNameLst>
                                      </p:cBhvr>
                                      <p:to>
                                        <p:strVal val="visible"/>
                                      </p:to>
                                    </p:set>
                                    <p:animEffect filter="fade" transition="in">
                                      <p:cBhvr additive="repl">
                                        <p:cTn id="22" dur="1000"/>
                                        <p:tgtEl>
                                          <p:spTgt spid="2451"/>
                                        </p:tgtEl>
                                      </p:cBhvr>
                                    </p:animEffect>
                                  </p:childTnLst>
                                </p:cTn>
                              </p:par>
                            </p:childTnLst>
                          </p:cTn>
                        </p:par>
                        <p:par>
                          <p:cTn id="23" fill="hold">
                            <p:stCondLst>
                              <p:cond delay="2500"/>
                            </p:stCondLst>
                            <p:childTnLst>
                              <p:par>
                                <p:cTn id="24" nodeType="afterEffect" fill="hold" presetClass="entr" presetID="10">
                                  <p:stCondLst>
                                    <p:cond delay="0"/>
                                  </p:stCondLst>
                                  <p:childTnLst>
                                    <p:set>
                                      <p:cBhvr>
                                        <p:cTn id="25" dur="1" fill="hold">
                                          <p:stCondLst>
                                            <p:cond delay="0"/>
                                          </p:stCondLst>
                                        </p:cTn>
                                        <p:tgtEl>
                                          <p:spTgt spid="2453"/>
                                        </p:tgtEl>
                                        <p:attrNameLst>
                                          <p:attrName>style.visibility</p:attrName>
                                        </p:attrNameLst>
                                      </p:cBhvr>
                                      <p:to>
                                        <p:strVal val="visible"/>
                                      </p:to>
                                    </p:set>
                                    <p:animEffect filter="fade" transition="in">
                                      <p:cBhvr additive="repl">
                                        <p:cTn id="26" dur="1000"/>
                                        <p:tgtEl>
                                          <p:spTgt spid="2453"/>
                                        </p:tgtEl>
                                      </p:cBhvr>
                                    </p:animEffect>
                                  </p:childTnLst>
                                </p:cTn>
                              </p:par>
                              <p:par>
                                <p:cTn id="27" nodeType="withEffect" fill="hold" presetClass="entr" presetID="10">
                                  <p:stCondLst>
                                    <p:cond delay="0"/>
                                  </p:stCondLst>
                                  <p:childTnLst>
                                    <p:set>
                                      <p:cBhvr>
                                        <p:cTn id="28" dur="1" fill="hold">
                                          <p:stCondLst>
                                            <p:cond delay="0"/>
                                          </p:stCondLst>
                                        </p:cTn>
                                        <p:tgtEl>
                                          <p:spTgt spid="2452"/>
                                        </p:tgtEl>
                                        <p:attrNameLst>
                                          <p:attrName>style.visibility</p:attrName>
                                        </p:attrNameLst>
                                      </p:cBhvr>
                                      <p:to>
                                        <p:strVal val="visible"/>
                                      </p:to>
                                    </p:set>
                                    <p:animEffect filter="fade" transition="in">
                                      <p:cBhvr additive="repl">
                                        <p:cTn id="29" dur="1000"/>
                                        <p:tgtEl>
                                          <p:spTgt spid="2452"/>
                                        </p:tgtEl>
                                      </p:cBhvr>
                                    </p:animEffect>
                                  </p:childTnLst>
                                </p:cTn>
                              </p:par>
                            </p:childTnLst>
                          </p:cTn>
                        </p:par>
                        <p:par>
                          <p:cTn id="30" fill="hold">
                            <p:stCondLst>
                              <p:cond delay="3500"/>
                            </p:stCondLst>
                            <p:childTnLst>
                              <p:par>
                                <p:cTn id="31" nodeType="afterEffect" fill="hold" presetClass="entr" presetID="10">
                                  <p:stCondLst>
                                    <p:cond delay="0"/>
                                  </p:stCondLst>
                                  <p:childTnLst>
                                    <p:set>
                                      <p:cBhvr>
                                        <p:cTn id="32" dur="1" fill="hold">
                                          <p:stCondLst>
                                            <p:cond delay="0"/>
                                          </p:stCondLst>
                                        </p:cTn>
                                        <p:tgtEl>
                                          <p:spTgt spid="2455"/>
                                        </p:tgtEl>
                                        <p:attrNameLst>
                                          <p:attrName>style.visibility</p:attrName>
                                        </p:attrNameLst>
                                      </p:cBhvr>
                                      <p:to>
                                        <p:strVal val="visible"/>
                                      </p:to>
                                    </p:set>
                                    <p:animEffect filter="fade" transition="in">
                                      <p:cBhvr additive="repl">
                                        <p:cTn id="33" dur="1000"/>
                                        <p:tgtEl>
                                          <p:spTgt spid="2455"/>
                                        </p:tgtEl>
                                      </p:cBhvr>
                                    </p:animEffect>
                                  </p:childTnLst>
                                </p:cTn>
                              </p:par>
                              <p:par>
                                <p:cTn id="34" nodeType="withEffect" fill="hold" presetClass="entr" presetID="10">
                                  <p:stCondLst>
                                    <p:cond delay="0"/>
                                  </p:stCondLst>
                                  <p:childTnLst>
                                    <p:set>
                                      <p:cBhvr>
                                        <p:cTn id="35" dur="1" fill="hold">
                                          <p:stCondLst>
                                            <p:cond delay="0"/>
                                          </p:stCondLst>
                                        </p:cTn>
                                        <p:tgtEl>
                                          <p:spTgt spid="2454"/>
                                        </p:tgtEl>
                                        <p:attrNameLst>
                                          <p:attrName>style.visibility</p:attrName>
                                        </p:attrNameLst>
                                      </p:cBhvr>
                                      <p:to>
                                        <p:strVal val="visible"/>
                                      </p:to>
                                    </p:set>
                                    <p:animEffect filter="fade" transition="in">
                                      <p:cBhvr additive="repl">
                                        <p:cTn id="36" dur="1000"/>
                                        <p:tgtEl>
                                          <p:spTgt spid="2454"/>
                                        </p:tgtEl>
                                      </p:cBhvr>
                                    </p:animEffect>
                                  </p:childTnLst>
                                </p:cTn>
                              </p:par>
                            </p:childTnLst>
                          </p:cTn>
                        </p:par>
                        <p:par>
                          <p:cTn id="37" fill="hold">
                            <p:stCondLst>
                              <p:cond delay="4500"/>
                            </p:stCondLst>
                            <p:childTnLst>
                              <p:par>
                                <p:cTn id="38" nodeType="afterEffect" fill="hold" presetClass="entr" presetID="10">
                                  <p:stCondLst>
                                    <p:cond delay="0"/>
                                  </p:stCondLst>
                                  <p:childTnLst>
                                    <p:set>
                                      <p:cBhvr>
                                        <p:cTn id="39" dur="1" fill="hold">
                                          <p:stCondLst>
                                            <p:cond delay="0"/>
                                          </p:stCondLst>
                                        </p:cTn>
                                        <p:tgtEl>
                                          <p:spTgt spid="2457"/>
                                        </p:tgtEl>
                                        <p:attrNameLst>
                                          <p:attrName>style.visibility</p:attrName>
                                        </p:attrNameLst>
                                      </p:cBhvr>
                                      <p:to>
                                        <p:strVal val="visible"/>
                                      </p:to>
                                    </p:set>
                                    <p:animEffect filter="fade" transition="in">
                                      <p:cBhvr additive="repl">
                                        <p:cTn id="40" dur="1000"/>
                                        <p:tgtEl>
                                          <p:spTgt spid="2457"/>
                                        </p:tgtEl>
                                      </p:cBhvr>
                                    </p:animEffect>
                                  </p:childTnLst>
                                </p:cTn>
                              </p:par>
                              <p:par>
                                <p:cTn id="41" nodeType="withEffect" fill="hold" presetClass="entr" presetID="10">
                                  <p:stCondLst>
                                    <p:cond delay="0"/>
                                  </p:stCondLst>
                                  <p:childTnLst>
                                    <p:set>
                                      <p:cBhvr>
                                        <p:cTn id="42" dur="1" fill="hold">
                                          <p:stCondLst>
                                            <p:cond delay="0"/>
                                          </p:stCondLst>
                                        </p:cTn>
                                        <p:tgtEl>
                                          <p:spTgt spid="2456"/>
                                        </p:tgtEl>
                                        <p:attrNameLst>
                                          <p:attrName>style.visibility</p:attrName>
                                        </p:attrNameLst>
                                      </p:cBhvr>
                                      <p:to>
                                        <p:strVal val="visible"/>
                                      </p:to>
                                    </p:set>
                                    <p:animEffect filter="fade" transition="in">
                                      <p:cBhvr additive="repl">
                                        <p:cTn id="43" dur="1000"/>
                                        <p:tgtEl>
                                          <p:spTgt spid="2456"/>
                                        </p:tgtEl>
                                      </p:cBhvr>
                                    </p:animEffect>
                                  </p:childTnLst>
                                </p:cTn>
                              </p:par>
                            </p:childTnLst>
                          </p:cTn>
                        </p:par>
                        <p:par>
                          <p:cTn id="44" fill="hold">
                            <p:stCondLst>
                              <p:cond delay="5500"/>
                            </p:stCondLst>
                            <p:childTnLst>
                              <p:par>
                                <p:cTn id="45" nodeType="afterEffect" fill="hold" presetClass="entr" presetID="10">
                                  <p:stCondLst>
                                    <p:cond delay="0"/>
                                  </p:stCondLst>
                                  <p:childTnLst>
                                    <p:set>
                                      <p:cBhvr>
                                        <p:cTn id="46" dur="1" fill="hold">
                                          <p:stCondLst>
                                            <p:cond delay="0"/>
                                          </p:stCondLst>
                                        </p:cTn>
                                        <p:tgtEl>
                                          <p:spTgt spid="2459"/>
                                        </p:tgtEl>
                                        <p:attrNameLst>
                                          <p:attrName>style.visibility</p:attrName>
                                        </p:attrNameLst>
                                      </p:cBhvr>
                                      <p:to>
                                        <p:strVal val="visible"/>
                                      </p:to>
                                    </p:set>
                                    <p:animEffect filter="fade" transition="in">
                                      <p:cBhvr additive="repl">
                                        <p:cTn id="47" dur="1000"/>
                                        <p:tgtEl>
                                          <p:spTgt spid="2459"/>
                                        </p:tgtEl>
                                      </p:cBhvr>
                                    </p:animEffect>
                                  </p:childTnLst>
                                </p:cTn>
                              </p:par>
                              <p:par>
                                <p:cTn id="48" nodeType="withEffect" fill="hold" presetClass="entr" presetID="10">
                                  <p:stCondLst>
                                    <p:cond delay="0"/>
                                  </p:stCondLst>
                                  <p:childTnLst>
                                    <p:set>
                                      <p:cBhvr>
                                        <p:cTn id="49" dur="1" fill="hold">
                                          <p:stCondLst>
                                            <p:cond delay="0"/>
                                          </p:stCondLst>
                                        </p:cTn>
                                        <p:tgtEl>
                                          <p:spTgt spid="2460"/>
                                        </p:tgtEl>
                                        <p:attrNameLst>
                                          <p:attrName>style.visibility</p:attrName>
                                        </p:attrNameLst>
                                      </p:cBhvr>
                                      <p:to>
                                        <p:strVal val="visible"/>
                                      </p:to>
                                    </p:set>
                                    <p:animEffect filter="fade" transition="in">
                                      <p:cBhvr additive="repl">
                                        <p:cTn id="50" dur="1000"/>
                                        <p:tgtEl>
                                          <p:spTgt spid="24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1" name="Google Shape;19174;p22"/>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862" name="Google Shape;19175;p22"/>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863" name="Google Shape;19176;p22"/>
          <p:cNvSpPr/>
          <p:nvPr/>
        </p:nvSpPr>
        <p:spPr>
          <a:xfrm>
            <a:off x="357120" y="1027080"/>
            <a:ext cx="289368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Feature Extraction(GloVe)</a:t>
            </a:r>
            <a:endParaRPr b="0" lang="en-US" sz="1300" spc="-1" strike="noStrike">
              <a:latin typeface="Arial"/>
            </a:endParaRPr>
          </a:p>
        </p:txBody>
      </p:sp>
      <p:sp>
        <p:nvSpPr>
          <p:cNvPr id="2864" name="Google Shape;19177;p22"/>
          <p:cNvSpPr/>
          <p:nvPr/>
        </p:nvSpPr>
        <p:spPr>
          <a:xfrm>
            <a:off x="3589200" y="3529080"/>
            <a:ext cx="1089720" cy="545400"/>
          </a:xfrm>
          <a:prstGeom prst="rect">
            <a:avLst/>
          </a:prstGeom>
          <a:solidFill>
            <a:schemeClr val="lt1"/>
          </a:solidFill>
          <a:ln w="25400">
            <a:solidFill>
              <a:srgbClr val="0070c0"/>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Glove</a:t>
            </a:r>
            <a:endParaRPr b="0" lang="en-US" sz="1400" spc="-1" strike="noStrike">
              <a:latin typeface="Arial"/>
            </a:endParaRPr>
          </a:p>
        </p:txBody>
      </p:sp>
      <p:sp>
        <p:nvSpPr>
          <p:cNvPr id="2865" name="Google Shape;19178;p22"/>
          <p:cNvSpPr/>
          <p:nvPr/>
        </p:nvSpPr>
        <p:spPr>
          <a:xfrm>
            <a:off x="3333960" y="3440160"/>
            <a:ext cx="1642320" cy="199080"/>
          </a:xfrm>
          <a:prstGeom prst="rect">
            <a:avLst/>
          </a:prstGeom>
          <a:solidFill>
            <a:schemeClr val="accent1"/>
          </a:solidFill>
          <a:ln w="25400">
            <a:solidFill>
              <a:srgbClr val="0070c0"/>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Feature Extraction</a:t>
            </a:r>
            <a:endParaRPr b="0" lang="en-US" sz="1400" spc="-1" strike="noStrike">
              <a:latin typeface="Arial"/>
            </a:endParaRPr>
          </a:p>
        </p:txBody>
      </p:sp>
      <p:sp>
        <p:nvSpPr>
          <p:cNvPr id="2866" name="Google Shape;19179;p22"/>
          <p:cNvSpPr/>
          <p:nvPr/>
        </p:nvSpPr>
        <p:spPr>
          <a:xfrm>
            <a:off x="5317200" y="3440160"/>
            <a:ext cx="262080" cy="744840"/>
          </a:xfrm>
          <a:prstGeom prst="parallelogram">
            <a:avLst>
              <a:gd name="adj" fmla="val 25000"/>
            </a:avLst>
          </a:prstGeom>
          <a:solidFill>
            <a:srgbClr val="0070c0"/>
          </a:solidFill>
          <a:ln w="9525">
            <a:solidFill>
              <a:srgbClr val="b6b6b6"/>
            </a:solidFill>
            <a:round/>
          </a:ln>
        </p:spPr>
        <p:style>
          <a:lnRef idx="0"/>
          <a:fillRef idx="0"/>
          <a:effectRef idx="0"/>
          <a:fontRef idx="minor"/>
        </p:style>
      </p:sp>
      <p:sp>
        <p:nvSpPr>
          <p:cNvPr id="2867" name="Google Shape;19180;p22"/>
          <p:cNvSpPr/>
          <p:nvPr/>
        </p:nvSpPr>
        <p:spPr>
          <a:xfrm>
            <a:off x="5231520" y="3575880"/>
            <a:ext cx="219600" cy="609120"/>
          </a:xfrm>
          <a:prstGeom prst="parallelogram">
            <a:avLst>
              <a:gd name="adj" fmla="val 25000"/>
            </a:avLst>
          </a:prstGeom>
          <a:solidFill>
            <a:srgbClr val="0070c0"/>
          </a:solidFill>
          <a:ln w="9525">
            <a:solidFill>
              <a:srgbClr val="b6b6b6"/>
            </a:solidFill>
            <a:round/>
          </a:ln>
        </p:spPr>
        <p:style>
          <a:lnRef idx="0"/>
          <a:fillRef idx="0"/>
          <a:effectRef idx="0"/>
          <a:fontRef idx="minor"/>
        </p:style>
      </p:sp>
      <p:sp>
        <p:nvSpPr>
          <p:cNvPr id="2868" name="Google Shape;19181;p22"/>
          <p:cNvSpPr/>
          <p:nvPr/>
        </p:nvSpPr>
        <p:spPr>
          <a:xfrm>
            <a:off x="4750920" y="3836160"/>
            <a:ext cx="455040" cy="21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69" name="Google Shape;19182;p22"/>
          <p:cNvSpPr/>
          <p:nvPr/>
        </p:nvSpPr>
        <p:spPr>
          <a:xfrm>
            <a:off x="4678920" y="4167000"/>
            <a:ext cx="1459080" cy="30492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US" sz="1400" spc="-1" strike="noStrike">
                <a:solidFill>
                  <a:srgbClr val="695d45"/>
                </a:solidFill>
                <a:latin typeface="Arial"/>
                <a:ea typeface="Arial"/>
              </a:rPr>
              <a:t>Feature vectors</a:t>
            </a:r>
            <a:endParaRPr b="0" lang="en-US" sz="1400" spc="-1" strike="noStrike">
              <a:latin typeface="Arial"/>
            </a:endParaRPr>
          </a:p>
        </p:txBody>
      </p:sp>
      <p:sp>
        <p:nvSpPr>
          <p:cNvPr id="2870" name="Google Shape;19183;p22"/>
          <p:cNvSpPr/>
          <p:nvPr/>
        </p:nvSpPr>
        <p:spPr>
          <a:xfrm>
            <a:off x="258120" y="1585800"/>
            <a:ext cx="464112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Word vectors put words to a format of  a vector space.</a:t>
            </a:r>
            <a:endParaRPr b="0" lang="en-US" sz="1300" spc="-1" strike="noStrike">
              <a:latin typeface="Arial"/>
            </a:endParaRPr>
          </a:p>
        </p:txBody>
      </p:sp>
      <p:sp>
        <p:nvSpPr>
          <p:cNvPr id="2871" name="Google Shape;19184;p22"/>
          <p:cNvSpPr/>
          <p:nvPr/>
        </p:nvSpPr>
        <p:spPr>
          <a:xfrm>
            <a:off x="258120" y="1968840"/>
            <a:ext cx="6363720" cy="546840"/>
          </a:xfrm>
          <a:prstGeom prst="rect">
            <a:avLst/>
          </a:prstGeom>
          <a:noFill/>
          <a:ln w="0">
            <a:noFill/>
          </a:ln>
        </p:spPr>
        <p:style>
          <a:lnRef idx="0"/>
          <a:fillRef idx="0"/>
          <a:effectRef idx="0"/>
          <a:fontRef idx="minor"/>
        </p:style>
        <p:txBody>
          <a:bodyPr>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GloVe captures both global statistics and local statistics of a data, in order to come </a:t>
            </a:r>
            <a:endParaRPr b="0" lang="en-US" sz="1300" spc="-1" strike="noStrike">
              <a:latin typeface="Arial"/>
            </a:endParaRPr>
          </a:p>
          <a:p>
            <a:pPr marL="133200" algn="just">
              <a:lnSpc>
                <a:spcPct val="115000"/>
              </a:lnSpc>
              <a:tabLst>
                <a:tab algn="l" pos="0"/>
              </a:tabLst>
            </a:pPr>
            <a:r>
              <a:rPr b="0" lang="en-US" sz="1300" spc="-1" strike="noStrike">
                <a:solidFill>
                  <a:srgbClr val="000000"/>
                </a:solidFill>
                <a:latin typeface="Times New Roman"/>
                <a:ea typeface="Times New Roman"/>
              </a:rPr>
              <a:t>        </a:t>
            </a:r>
            <a:r>
              <a:rPr b="0" lang="en-US" sz="1300" spc="-1" strike="noStrike">
                <a:solidFill>
                  <a:srgbClr val="000000"/>
                </a:solidFill>
                <a:latin typeface="Times New Roman"/>
                <a:ea typeface="Times New Roman"/>
              </a:rPr>
              <a:t>up with word vectors.</a:t>
            </a:r>
            <a:endParaRPr b="0" lang="en-US" sz="1300" spc="-1" strike="noStrike">
              <a:latin typeface="Arial"/>
            </a:endParaRPr>
          </a:p>
        </p:txBody>
      </p:sp>
      <p:sp>
        <p:nvSpPr>
          <p:cNvPr id="2872" name="Google Shape;19185;p22"/>
          <p:cNvSpPr/>
          <p:nvPr/>
        </p:nvSpPr>
        <p:spPr>
          <a:xfrm>
            <a:off x="258120" y="2557080"/>
            <a:ext cx="6227280" cy="564120"/>
          </a:xfrm>
          <a:prstGeom prst="rect">
            <a:avLst/>
          </a:prstGeom>
          <a:noFill/>
          <a:ln w="0">
            <a:noFill/>
          </a:ln>
        </p:spPr>
        <p:style>
          <a:lnRef idx="0"/>
          <a:fillRef idx="0"/>
          <a:effectRef idx="0"/>
          <a:fontRef idx="minor"/>
        </p:style>
        <p:txBody>
          <a:bodyPr>
            <a:spAutoFit/>
          </a:bodyPr>
          <a:p>
            <a:pPr marL="457200" indent="-323640" algn="just">
              <a:lnSpc>
                <a:spcPct val="115000"/>
              </a:lnSpc>
              <a:buClr>
                <a:srgbClr val="dfad42"/>
              </a:buClr>
              <a:buFont typeface="Ubuntu"/>
              <a:buChar char="●"/>
            </a:pPr>
            <a:r>
              <a:rPr b="0" lang="en-US" sz="1400" spc="-1" strike="noStrike">
                <a:solidFill>
                  <a:srgbClr val="000000"/>
                </a:solidFill>
                <a:latin typeface="Calibri"/>
                <a:ea typeface="Calibri"/>
              </a:rPr>
              <a:t>GloVe model use the global word-word co-occurrence matrix to </a:t>
            </a:r>
            <a:r>
              <a:rPr b="0" lang="en-US" sz="1300" spc="-1" strike="noStrike">
                <a:solidFill>
                  <a:srgbClr val="000000"/>
                </a:solidFill>
                <a:latin typeface="Times New Roman"/>
                <a:ea typeface="Times New Roman"/>
              </a:rPr>
              <a:t>make the embedding.</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461" dur="indefinite" restart="never" nodeType="tmRoot">
          <p:childTnLst>
            <p:seq>
              <p:cTn id="462" dur="indefinite" nodeType="mainSeq">
                <p:childTnLst>
                  <p:par>
                    <p:cTn id="463" fill="hold">
                      <p:stCondLst>
                        <p:cond delay="0"/>
                      </p:stCondLst>
                      <p:childTnLst>
                        <p:par>
                          <p:cTn id="464" fill="hold">
                            <p:stCondLst>
                              <p:cond delay="0"/>
                            </p:stCondLst>
                            <p:childTnLst>
                              <p:par>
                                <p:cTn id="465" nodeType="withEffect" fill="hold" presetClass="entr" presetID="10">
                                  <p:stCondLst>
                                    <p:cond delay="0"/>
                                  </p:stCondLst>
                                  <p:childTnLst>
                                    <p:set>
                                      <p:cBhvr>
                                        <p:cTn id="466" dur="1" fill="hold">
                                          <p:stCondLst>
                                            <p:cond delay="0"/>
                                          </p:stCondLst>
                                        </p:cTn>
                                        <p:tgtEl>
                                          <p:spTgt spid="2865"/>
                                        </p:tgtEl>
                                        <p:attrNameLst>
                                          <p:attrName>style.visibility</p:attrName>
                                        </p:attrNameLst>
                                      </p:cBhvr>
                                      <p:to>
                                        <p:strVal val="visible"/>
                                      </p:to>
                                    </p:set>
                                    <p:animEffect filter="fade" transition="in">
                                      <p:cBhvr additive="repl">
                                        <p:cTn id="467" dur="500"/>
                                        <p:tgtEl>
                                          <p:spTgt spid="2865"/>
                                        </p:tgtEl>
                                      </p:cBhvr>
                                    </p:animEffect>
                                  </p:childTnLst>
                                </p:cTn>
                              </p:par>
                              <p:par>
                                <p:cTn id="468" nodeType="withEffect" fill="hold" presetClass="entr" presetID="10">
                                  <p:stCondLst>
                                    <p:cond delay="0"/>
                                  </p:stCondLst>
                                  <p:childTnLst>
                                    <p:set>
                                      <p:cBhvr>
                                        <p:cTn id="469" dur="1" fill="hold">
                                          <p:stCondLst>
                                            <p:cond delay="0"/>
                                          </p:stCondLst>
                                        </p:cTn>
                                        <p:tgtEl>
                                          <p:spTgt spid="2864"/>
                                        </p:tgtEl>
                                        <p:attrNameLst>
                                          <p:attrName>style.visibility</p:attrName>
                                        </p:attrNameLst>
                                      </p:cBhvr>
                                      <p:to>
                                        <p:strVal val="visible"/>
                                      </p:to>
                                    </p:set>
                                    <p:animEffect filter="fade" transition="in">
                                      <p:cBhvr additive="repl">
                                        <p:cTn id="470" dur="500"/>
                                        <p:tgtEl>
                                          <p:spTgt spid="2864"/>
                                        </p:tgtEl>
                                      </p:cBhvr>
                                    </p:animEffect>
                                  </p:childTnLst>
                                </p:cTn>
                              </p:par>
                            </p:childTnLst>
                          </p:cTn>
                        </p:par>
                        <p:par>
                          <p:cTn id="471" fill="hold">
                            <p:stCondLst>
                              <p:cond delay="500"/>
                            </p:stCondLst>
                            <p:childTnLst>
                              <p:par>
                                <p:cTn id="472" nodeType="afterEffect" fill="hold" presetClass="entr" presetID="10">
                                  <p:stCondLst>
                                    <p:cond delay="0"/>
                                  </p:stCondLst>
                                  <p:childTnLst>
                                    <p:set>
                                      <p:cBhvr>
                                        <p:cTn id="473" dur="1" fill="hold">
                                          <p:stCondLst>
                                            <p:cond delay="0"/>
                                          </p:stCondLst>
                                        </p:cTn>
                                        <p:tgtEl>
                                          <p:spTgt spid="2868"/>
                                        </p:tgtEl>
                                        <p:attrNameLst>
                                          <p:attrName>style.visibility</p:attrName>
                                        </p:attrNameLst>
                                      </p:cBhvr>
                                      <p:to>
                                        <p:strVal val="visible"/>
                                      </p:to>
                                    </p:set>
                                    <p:animEffect filter="fade" transition="in">
                                      <p:cBhvr additive="repl">
                                        <p:cTn id="474" dur="500"/>
                                        <p:tgtEl>
                                          <p:spTgt spid="2868"/>
                                        </p:tgtEl>
                                      </p:cBhvr>
                                    </p:animEffect>
                                  </p:childTnLst>
                                </p:cTn>
                              </p:par>
                            </p:childTnLst>
                          </p:cTn>
                        </p:par>
                        <p:par>
                          <p:cTn id="475" fill="hold">
                            <p:stCondLst>
                              <p:cond delay="1000"/>
                            </p:stCondLst>
                            <p:childTnLst>
                              <p:par>
                                <p:cTn id="476" nodeType="afterEffect" fill="hold" presetClass="entr" presetID="10">
                                  <p:stCondLst>
                                    <p:cond delay="0"/>
                                  </p:stCondLst>
                                  <p:childTnLst>
                                    <p:set>
                                      <p:cBhvr>
                                        <p:cTn id="477" dur="1" fill="hold">
                                          <p:stCondLst>
                                            <p:cond delay="0"/>
                                          </p:stCondLst>
                                        </p:cTn>
                                        <p:tgtEl>
                                          <p:spTgt spid="2867"/>
                                        </p:tgtEl>
                                        <p:attrNameLst>
                                          <p:attrName>style.visibility</p:attrName>
                                        </p:attrNameLst>
                                      </p:cBhvr>
                                      <p:to>
                                        <p:strVal val="visible"/>
                                      </p:to>
                                    </p:set>
                                    <p:animEffect filter="fade" transition="in">
                                      <p:cBhvr additive="repl">
                                        <p:cTn id="478" dur="500"/>
                                        <p:tgtEl>
                                          <p:spTgt spid="2867"/>
                                        </p:tgtEl>
                                      </p:cBhvr>
                                    </p:animEffect>
                                  </p:childTnLst>
                                </p:cTn>
                              </p:par>
                              <p:par>
                                <p:cTn id="479" nodeType="withEffect" fill="hold" presetClass="entr" presetID="10">
                                  <p:stCondLst>
                                    <p:cond delay="0"/>
                                  </p:stCondLst>
                                  <p:childTnLst>
                                    <p:set>
                                      <p:cBhvr>
                                        <p:cTn id="480" dur="1" fill="hold">
                                          <p:stCondLst>
                                            <p:cond delay="0"/>
                                          </p:stCondLst>
                                        </p:cTn>
                                        <p:tgtEl>
                                          <p:spTgt spid="2866"/>
                                        </p:tgtEl>
                                        <p:attrNameLst>
                                          <p:attrName>style.visibility</p:attrName>
                                        </p:attrNameLst>
                                      </p:cBhvr>
                                      <p:to>
                                        <p:strVal val="visible"/>
                                      </p:to>
                                    </p:set>
                                    <p:animEffect filter="fade" transition="in">
                                      <p:cBhvr additive="repl">
                                        <p:cTn id="481" dur="500"/>
                                        <p:tgtEl>
                                          <p:spTgt spid="2866"/>
                                        </p:tgtEl>
                                      </p:cBhvr>
                                    </p:animEffect>
                                  </p:childTnLst>
                                </p:cTn>
                              </p:par>
                              <p:par>
                                <p:cTn id="482" nodeType="withEffect" fill="hold" presetClass="entr" presetID="10">
                                  <p:stCondLst>
                                    <p:cond delay="0"/>
                                  </p:stCondLst>
                                  <p:childTnLst>
                                    <p:set>
                                      <p:cBhvr>
                                        <p:cTn id="483" dur="1" fill="hold">
                                          <p:stCondLst>
                                            <p:cond delay="0"/>
                                          </p:stCondLst>
                                        </p:cTn>
                                        <p:tgtEl>
                                          <p:spTgt spid="2869"/>
                                        </p:tgtEl>
                                        <p:attrNameLst>
                                          <p:attrName>style.visibility</p:attrName>
                                        </p:attrNameLst>
                                      </p:cBhvr>
                                      <p:to>
                                        <p:strVal val="visible"/>
                                      </p:to>
                                    </p:set>
                                    <p:animEffect filter="fade" transition="in">
                                      <p:cBhvr additive="repl">
                                        <p:cTn id="484" dur="500"/>
                                        <p:tgtEl>
                                          <p:spTgt spid="28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3" name="Google Shape;19190;p23"/>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874" name="Google Shape;19191;p23"/>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875" name="Google Shape;19192;p23"/>
          <p:cNvSpPr/>
          <p:nvPr/>
        </p:nvSpPr>
        <p:spPr>
          <a:xfrm>
            <a:off x="357120" y="1027080"/>
            <a:ext cx="286848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nSpc>
                <a:spcPct val="100000"/>
              </a:lnSpc>
              <a:buClr>
                <a:srgbClr val="ffffff"/>
              </a:buClr>
              <a:buFont typeface="Ubuntu"/>
              <a:buChar char="➔"/>
            </a:pPr>
            <a:r>
              <a:rPr b="1" lang="en-US" sz="1300" spc="-1" strike="noStrike">
                <a:solidFill>
                  <a:srgbClr val="695d45"/>
                </a:solidFill>
                <a:latin typeface="Ubuntu"/>
                <a:ea typeface="Ubuntu"/>
              </a:rPr>
              <a:t>Feature Extraction(GloVe)</a:t>
            </a:r>
            <a:endParaRPr b="0" lang="en-US" sz="1300" spc="-1" strike="noStrike">
              <a:latin typeface="Arial"/>
            </a:endParaRPr>
          </a:p>
        </p:txBody>
      </p:sp>
      <p:pic>
        <p:nvPicPr>
          <p:cNvPr id="2876" name="Google Shape;19193;p23" descr=""/>
          <p:cNvPicPr/>
          <p:nvPr/>
        </p:nvPicPr>
        <p:blipFill>
          <a:blip r:embed="rId1"/>
          <a:stretch/>
        </p:blipFill>
        <p:spPr>
          <a:xfrm>
            <a:off x="4177080" y="1620360"/>
            <a:ext cx="3803400" cy="2971440"/>
          </a:xfrm>
          <a:prstGeom prst="rect">
            <a:avLst/>
          </a:prstGeom>
          <a:ln w="0">
            <a:noFill/>
          </a:ln>
        </p:spPr>
      </p:pic>
      <p:sp>
        <p:nvSpPr>
          <p:cNvPr id="2877" name="Google Shape;19194;p23"/>
          <p:cNvSpPr/>
          <p:nvPr/>
        </p:nvSpPr>
        <p:spPr>
          <a:xfrm>
            <a:off x="195840" y="2601720"/>
            <a:ext cx="398124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Example of vector of the word oxygen produced by Glove model. </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8" name="Google Shape;19199;p24"/>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879" name="Google Shape;19200;p24"/>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880" name="Google Shape;19201;p24"/>
          <p:cNvSpPr/>
          <p:nvPr/>
        </p:nvSpPr>
        <p:spPr>
          <a:xfrm>
            <a:off x="461880" y="1038600"/>
            <a:ext cx="24526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Model Architectures</a:t>
            </a:r>
            <a:endParaRPr b="0" lang="en-US" sz="1300" spc="-1" strike="noStrike">
              <a:latin typeface="Arial"/>
            </a:endParaRPr>
          </a:p>
        </p:txBody>
      </p:sp>
      <p:sp>
        <p:nvSpPr>
          <p:cNvPr id="2881" name="Google Shape;19202;p24"/>
          <p:cNvSpPr/>
          <p:nvPr/>
        </p:nvSpPr>
        <p:spPr>
          <a:xfrm>
            <a:off x="2791440" y="1549800"/>
            <a:ext cx="407016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The models are based on LSTM</a:t>
            </a:r>
            <a:endParaRPr b="0" lang="en-US" sz="1600" spc="-1" strike="noStrike">
              <a:latin typeface="Arial"/>
            </a:endParaRPr>
          </a:p>
        </p:txBody>
      </p:sp>
      <p:sp>
        <p:nvSpPr>
          <p:cNvPr id="2882" name="Google Shape;19203;p24"/>
          <p:cNvSpPr/>
          <p:nvPr/>
        </p:nvSpPr>
        <p:spPr>
          <a:xfrm>
            <a:off x="303480" y="1753560"/>
            <a:ext cx="1374840" cy="45684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Train Data</a:t>
            </a:r>
            <a:endParaRPr b="0" lang="en-US" sz="1400" spc="-1" strike="noStrike">
              <a:latin typeface="Arial"/>
            </a:endParaRPr>
          </a:p>
        </p:txBody>
      </p:sp>
      <p:sp>
        <p:nvSpPr>
          <p:cNvPr id="2883" name="Google Shape;19204;p24"/>
          <p:cNvSpPr/>
          <p:nvPr/>
        </p:nvSpPr>
        <p:spPr>
          <a:xfrm>
            <a:off x="578880" y="2571840"/>
            <a:ext cx="898200" cy="46800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Training Models</a:t>
            </a:r>
            <a:endParaRPr b="0" lang="en-US" sz="1400" spc="-1" strike="noStrike">
              <a:latin typeface="Arial"/>
            </a:endParaRPr>
          </a:p>
        </p:txBody>
      </p:sp>
      <p:sp>
        <p:nvSpPr>
          <p:cNvPr id="2884" name="Google Shape;19205;p24"/>
          <p:cNvSpPr/>
          <p:nvPr/>
        </p:nvSpPr>
        <p:spPr>
          <a:xfrm>
            <a:off x="917280" y="2235240"/>
            <a:ext cx="36720" cy="28476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85" name="Google Shape;19206;p24"/>
          <p:cNvSpPr/>
          <p:nvPr/>
        </p:nvSpPr>
        <p:spPr>
          <a:xfrm>
            <a:off x="954360" y="3075120"/>
            <a:ext cx="73440" cy="32688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886" name="Google Shape;19207;p24"/>
          <p:cNvSpPr/>
          <p:nvPr/>
        </p:nvSpPr>
        <p:spPr>
          <a:xfrm>
            <a:off x="2791440" y="199404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LSTM1</a:t>
            </a:r>
            <a:endParaRPr b="0" lang="en-US" sz="1600" spc="-1" strike="noStrike">
              <a:latin typeface="Arial"/>
            </a:endParaRPr>
          </a:p>
        </p:txBody>
      </p:sp>
      <p:sp>
        <p:nvSpPr>
          <p:cNvPr id="2887" name="Google Shape;19208;p24"/>
          <p:cNvSpPr/>
          <p:nvPr/>
        </p:nvSpPr>
        <p:spPr>
          <a:xfrm>
            <a:off x="2791440" y="237492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LSTM2</a:t>
            </a:r>
            <a:endParaRPr b="0" lang="en-US" sz="1600" spc="-1" strike="noStrike">
              <a:latin typeface="Arial"/>
            </a:endParaRPr>
          </a:p>
        </p:txBody>
      </p:sp>
      <p:sp>
        <p:nvSpPr>
          <p:cNvPr id="2888" name="Google Shape;19209;p24"/>
          <p:cNvSpPr/>
          <p:nvPr/>
        </p:nvSpPr>
        <p:spPr>
          <a:xfrm>
            <a:off x="2791440" y="280764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CLSTM1</a:t>
            </a:r>
            <a:endParaRPr b="0" lang="en-US" sz="1600" spc="-1" strike="noStrike">
              <a:latin typeface="Arial"/>
            </a:endParaRPr>
          </a:p>
        </p:txBody>
      </p:sp>
      <p:sp>
        <p:nvSpPr>
          <p:cNvPr id="2889" name="Google Shape;19210;p24"/>
          <p:cNvSpPr/>
          <p:nvPr/>
        </p:nvSpPr>
        <p:spPr>
          <a:xfrm>
            <a:off x="2791440" y="318672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CLSTM2</a:t>
            </a:r>
            <a:endParaRPr b="0" lang="en-US" sz="1600" spc="-1" strike="noStrike">
              <a:latin typeface="Arial"/>
            </a:endParaRPr>
          </a:p>
        </p:txBody>
      </p:sp>
      <p:sp>
        <p:nvSpPr>
          <p:cNvPr id="2890" name="Google Shape;19211;p24"/>
          <p:cNvSpPr/>
          <p:nvPr/>
        </p:nvSpPr>
        <p:spPr>
          <a:xfrm>
            <a:off x="2791440" y="362340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BLSTM1</a:t>
            </a:r>
            <a:endParaRPr b="0" lang="en-US" sz="1600" spc="-1" strike="noStrike">
              <a:latin typeface="Arial"/>
            </a:endParaRPr>
          </a:p>
        </p:txBody>
      </p:sp>
      <p:sp>
        <p:nvSpPr>
          <p:cNvPr id="2891" name="Google Shape;19212;p24"/>
          <p:cNvSpPr/>
          <p:nvPr/>
        </p:nvSpPr>
        <p:spPr>
          <a:xfrm>
            <a:off x="2791440" y="4066920"/>
            <a:ext cx="168696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dfad42"/>
              </a:buClr>
              <a:buFont typeface="Ubuntu"/>
              <a:buChar char="➔"/>
            </a:pPr>
            <a:r>
              <a:rPr b="1" lang="en-US" sz="1600" spc="-1" strike="noStrike">
                <a:solidFill>
                  <a:srgbClr val="695d45"/>
                </a:solidFill>
                <a:latin typeface="Ubuntu"/>
                <a:ea typeface="Ubuntu"/>
              </a:rPr>
              <a:t>BLSTM2</a:t>
            </a:r>
            <a:endParaRPr b="0" lang="en-US" sz="1600" spc="-1" strike="noStrike">
              <a:latin typeface="Arial"/>
            </a:endParaRPr>
          </a:p>
        </p:txBody>
      </p:sp>
      <p:sp>
        <p:nvSpPr>
          <p:cNvPr id="2892" name="Google Shape;19213;p24"/>
          <p:cNvSpPr/>
          <p:nvPr/>
        </p:nvSpPr>
        <p:spPr>
          <a:xfrm>
            <a:off x="615600" y="3453480"/>
            <a:ext cx="922680" cy="25380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Model 1</a:t>
            </a:r>
            <a:endParaRPr b="0" lang="en-US" sz="1400" spc="-1" strike="noStrike">
              <a:latin typeface="Arial"/>
            </a:endParaRPr>
          </a:p>
        </p:txBody>
      </p:sp>
      <p:sp>
        <p:nvSpPr>
          <p:cNvPr id="2893" name="Google Shape;19214;p24"/>
          <p:cNvSpPr/>
          <p:nvPr/>
        </p:nvSpPr>
        <p:spPr>
          <a:xfrm>
            <a:off x="628920" y="3750120"/>
            <a:ext cx="922680" cy="25380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Model 2</a:t>
            </a:r>
            <a:endParaRPr b="0" lang="en-US" sz="1400" spc="-1" strike="noStrike">
              <a:latin typeface="Arial"/>
            </a:endParaRPr>
          </a:p>
        </p:txBody>
      </p:sp>
      <p:sp>
        <p:nvSpPr>
          <p:cNvPr id="2894" name="Google Shape;19215;p24"/>
          <p:cNvSpPr/>
          <p:nvPr/>
        </p:nvSpPr>
        <p:spPr>
          <a:xfrm>
            <a:off x="628920" y="4244040"/>
            <a:ext cx="922680" cy="25380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Model n</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485" dur="indefinite" restart="never" nodeType="tmRoot">
          <p:childTnLst>
            <p:seq>
              <p:cTn id="486" dur="indefinite" nodeType="mainSeq">
                <p:childTnLst>
                  <p:par>
                    <p:cTn id="487" fill="hold">
                      <p:stCondLst>
                        <p:cond delay="indefinite"/>
                      </p:stCondLst>
                      <p:childTnLst>
                        <p:par>
                          <p:cTn id="488" fill="hold">
                            <p:stCondLst>
                              <p:cond delay="0"/>
                            </p:stCondLst>
                            <p:childTnLst>
                              <p:par>
                                <p:cTn id="489" nodeType="clickEffect" fill="hold" presetClass="entr" presetID="10">
                                  <p:stCondLst>
                                    <p:cond delay="0"/>
                                  </p:stCondLst>
                                  <p:childTnLst>
                                    <p:set>
                                      <p:cBhvr>
                                        <p:cTn id="490" dur="1" fill="hold">
                                          <p:stCondLst>
                                            <p:cond delay="0"/>
                                          </p:stCondLst>
                                        </p:cTn>
                                        <p:tgtEl>
                                          <p:spTgt spid="2882"/>
                                        </p:tgtEl>
                                        <p:attrNameLst>
                                          <p:attrName>style.visibility</p:attrName>
                                        </p:attrNameLst>
                                      </p:cBhvr>
                                      <p:to>
                                        <p:strVal val="visible"/>
                                      </p:to>
                                    </p:set>
                                    <p:animEffect filter="fade" transition="in">
                                      <p:cBhvr additive="repl">
                                        <p:cTn id="491" dur="500"/>
                                        <p:tgtEl>
                                          <p:spTgt spid="2882"/>
                                        </p:tgtEl>
                                      </p:cBhvr>
                                    </p:animEffect>
                                  </p:childTnLst>
                                </p:cTn>
                              </p:par>
                            </p:childTnLst>
                          </p:cTn>
                        </p:par>
                        <p:par>
                          <p:cTn id="492" fill="hold">
                            <p:stCondLst>
                              <p:cond delay="500"/>
                            </p:stCondLst>
                            <p:childTnLst>
                              <p:par>
                                <p:cTn id="493" nodeType="afterEffect" fill="hold" presetClass="entr" presetID="10">
                                  <p:stCondLst>
                                    <p:cond delay="0"/>
                                  </p:stCondLst>
                                  <p:childTnLst>
                                    <p:set>
                                      <p:cBhvr>
                                        <p:cTn id="494" dur="1" fill="hold">
                                          <p:stCondLst>
                                            <p:cond delay="0"/>
                                          </p:stCondLst>
                                        </p:cTn>
                                        <p:tgtEl>
                                          <p:spTgt spid="2884"/>
                                        </p:tgtEl>
                                        <p:attrNameLst>
                                          <p:attrName>style.visibility</p:attrName>
                                        </p:attrNameLst>
                                      </p:cBhvr>
                                      <p:to>
                                        <p:strVal val="visible"/>
                                      </p:to>
                                    </p:set>
                                    <p:animEffect filter="fade" transition="in">
                                      <p:cBhvr additive="repl">
                                        <p:cTn id="495" dur="500"/>
                                        <p:tgtEl>
                                          <p:spTgt spid="2884"/>
                                        </p:tgtEl>
                                      </p:cBhvr>
                                    </p:animEffect>
                                  </p:childTnLst>
                                </p:cTn>
                              </p:par>
                            </p:childTnLst>
                          </p:cTn>
                        </p:par>
                        <p:par>
                          <p:cTn id="496" fill="hold">
                            <p:stCondLst>
                              <p:cond delay="1000"/>
                            </p:stCondLst>
                            <p:childTnLst>
                              <p:par>
                                <p:cTn id="497" nodeType="afterEffect" fill="hold" presetClass="entr" presetID="10">
                                  <p:stCondLst>
                                    <p:cond delay="0"/>
                                  </p:stCondLst>
                                  <p:childTnLst>
                                    <p:set>
                                      <p:cBhvr>
                                        <p:cTn id="498" dur="1" fill="hold">
                                          <p:stCondLst>
                                            <p:cond delay="0"/>
                                          </p:stCondLst>
                                        </p:cTn>
                                        <p:tgtEl>
                                          <p:spTgt spid="2883"/>
                                        </p:tgtEl>
                                        <p:attrNameLst>
                                          <p:attrName>style.visibility</p:attrName>
                                        </p:attrNameLst>
                                      </p:cBhvr>
                                      <p:to>
                                        <p:strVal val="visible"/>
                                      </p:to>
                                    </p:set>
                                    <p:animEffect filter="fade" transition="in">
                                      <p:cBhvr additive="repl">
                                        <p:cTn id="499" dur="500"/>
                                        <p:tgtEl>
                                          <p:spTgt spid="2883"/>
                                        </p:tgtEl>
                                      </p:cBhvr>
                                    </p:animEffect>
                                  </p:childTnLst>
                                </p:cTn>
                              </p:par>
                            </p:childTnLst>
                          </p:cTn>
                        </p:par>
                        <p:par>
                          <p:cTn id="500" fill="hold">
                            <p:stCondLst>
                              <p:cond delay="1500"/>
                            </p:stCondLst>
                            <p:childTnLst>
                              <p:par>
                                <p:cTn id="501" nodeType="afterEffect" fill="hold" presetClass="entr" presetID="10">
                                  <p:stCondLst>
                                    <p:cond delay="0"/>
                                  </p:stCondLst>
                                  <p:childTnLst>
                                    <p:set>
                                      <p:cBhvr>
                                        <p:cTn id="502" dur="1" fill="hold">
                                          <p:stCondLst>
                                            <p:cond delay="0"/>
                                          </p:stCondLst>
                                        </p:cTn>
                                        <p:tgtEl>
                                          <p:spTgt spid="2885"/>
                                        </p:tgtEl>
                                        <p:attrNameLst>
                                          <p:attrName>style.visibility</p:attrName>
                                        </p:attrNameLst>
                                      </p:cBhvr>
                                      <p:to>
                                        <p:strVal val="visible"/>
                                      </p:to>
                                    </p:set>
                                    <p:animEffect filter="fade" transition="in">
                                      <p:cBhvr additive="repl">
                                        <p:cTn id="503" dur="500"/>
                                        <p:tgtEl>
                                          <p:spTgt spid="2885"/>
                                        </p:tgtEl>
                                      </p:cBhvr>
                                    </p:animEffect>
                                  </p:childTnLst>
                                </p:cTn>
                              </p:par>
                            </p:childTnLst>
                          </p:cTn>
                        </p:par>
                        <p:par>
                          <p:cTn id="504" fill="hold">
                            <p:stCondLst>
                              <p:cond delay="2000"/>
                            </p:stCondLst>
                            <p:childTnLst>
                              <p:par>
                                <p:cTn id="505" nodeType="afterEffect" fill="hold" presetClass="entr" presetID="10">
                                  <p:stCondLst>
                                    <p:cond delay="0"/>
                                  </p:stCondLst>
                                  <p:childTnLst>
                                    <p:set>
                                      <p:cBhvr>
                                        <p:cTn id="506" dur="1" fill="hold">
                                          <p:stCondLst>
                                            <p:cond delay="0"/>
                                          </p:stCondLst>
                                        </p:cTn>
                                        <p:tgtEl>
                                          <p:spTgt spid="2892"/>
                                        </p:tgtEl>
                                        <p:attrNameLst>
                                          <p:attrName>style.visibility</p:attrName>
                                        </p:attrNameLst>
                                      </p:cBhvr>
                                      <p:to>
                                        <p:strVal val="visible"/>
                                      </p:to>
                                    </p:set>
                                    <p:animEffect filter="fade" transition="in">
                                      <p:cBhvr additive="repl">
                                        <p:cTn id="507" dur="500"/>
                                        <p:tgtEl>
                                          <p:spTgt spid="2892"/>
                                        </p:tgtEl>
                                      </p:cBhvr>
                                    </p:animEffect>
                                  </p:childTnLst>
                                </p:cTn>
                              </p:par>
                            </p:childTnLst>
                          </p:cTn>
                        </p:par>
                        <p:par>
                          <p:cTn id="508" fill="hold">
                            <p:stCondLst>
                              <p:cond delay="2500"/>
                            </p:stCondLst>
                            <p:childTnLst>
                              <p:par>
                                <p:cTn id="509" nodeType="afterEffect" fill="hold" presetClass="entr" presetID="10">
                                  <p:stCondLst>
                                    <p:cond delay="0"/>
                                  </p:stCondLst>
                                  <p:childTnLst>
                                    <p:set>
                                      <p:cBhvr>
                                        <p:cTn id="510" dur="1" fill="hold">
                                          <p:stCondLst>
                                            <p:cond delay="0"/>
                                          </p:stCondLst>
                                        </p:cTn>
                                        <p:tgtEl>
                                          <p:spTgt spid="2893"/>
                                        </p:tgtEl>
                                        <p:attrNameLst>
                                          <p:attrName>style.visibility</p:attrName>
                                        </p:attrNameLst>
                                      </p:cBhvr>
                                      <p:to>
                                        <p:strVal val="visible"/>
                                      </p:to>
                                    </p:set>
                                    <p:animEffect filter="fade" transition="in">
                                      <p:cBhvr additive="repl">
                                        <p:cTn id="511" dur="500"/>
                                        <p:tgtEl>
                                          <p:spTgt spid="2893"/>
                                        </p:tgtEl>
                                      </p:cBhvr>
                                    </p:animEffect>
                                  </p:childTnLst>
                                </p:cTn>
                              </p:par>
                            </p:childTnLst>
                          </p:cTn>
                        </p:par>
                        <p:par>
                          <p:cTn id="512" fill="hold">
                            <p:stCondLst>
                              <p:cond delay="3000"/>
                            </p:stCondLst>
                            <p:childTnLst>
                              <p:par>
                                <p:cTn id="513" nodeType="afterEffect" fill="hold" presetClass="entr" presetID="10">
                                  <p:stCondLst>
                                    <p:cond delay="0"/>
                                  </p:stCondLst>
                                  <p:childTnLst>
                                    <p:set>
                                      <p:cBhvr>
                                        <p:cTn id="514" dur="1" fill="hold">
                                          <p:stCondLst>
                                            <p:cond delay="0"/>
                                          </p:stCondLst>
                                        </p:cTn>
                                        <p:tgtEl>
                                          <p:spTgt spid="2894"/>
                                        </p:tgtEl>
                                        <p:attrNameLst>
                                          <p:attrName>style.visibility</p:attrName>
                                        </p:attrNameLst>
                                      </p:cBhvr>
                                      <p:to>
                                        <p:strVal val="visible"/>
                                      </p:to>
                                    </p:set>
                                    <p:animEffect filter="fade" transition="in">
                                      <p:cBhvr additive="repl">
                                        <p:cTn id="515" dur="500"/>
                                        <p:tgtEl>
                                          <p:spTgt spid="2894"/>
                                        </p:tgtEl>
                                      </p:cBhvr>
                                    </p:animEffect>
                                  </p:childTnLst>
                                </p:cTn>
                              </p:par>
                            </p:childTnLst>
                          </p:cTn>
                        </p:par>
                      </p:childTnLst>
                    </p:cTn>
                  </p:par>
                  <p:par>
                    <p:cTn id="516" fill="hold">
                      <p:stCondLst>
                        <p:cond delay="indefinite"/>
                      </p:stCondLst>
                      <p:childTnLst>
                        <p:par>
                          <p:cTn id="517" fill="hold">
                            <p:stCondLst>
                              <p:cond delay="0"/>
                            </p:stCondLst>
                            <p:childTnLst>
                              <p:par>
                                <p:cTn id="518" nodeType="clickEffect" fill="hold" presetClass="entr" presetID="10">
                                  <p:stCondLst>
                                    <p:cond delay="0"/>
                                  </p:stCondLst>
                                  <p:childTnLst>
                                    <p:set>
                                      <p:cBhvr>
                                        <p:cTn id="519" dur="1" fill="hold">
                                          <p:stCondLst>
                                            <p:cond delay="0"/>
                                          </p:stCondLst>
                                        </p:cTn>
                                        <p:tgtEl>
                                          <p:spTgt spid="2881"/>
                                        </p:tgtEl>
                                        <p:attrNameLst>
                                          <p:attrName>style.visibility</p:attrName>
                                        </p:attrNameLst>
                                      </p:cBhvr>
                                      <p:to>
                                        <p:strVal val="visible"/>
                                      </p:to>
                                    </p:set>
                                    <p:animEffect filter="fade" transition="in">
                                      <p:cBhvr additive="repl">
                                        <p:cTn id="520" dur="500"/>
                                        <p:tgtEl>
                                          <p:spTgt spid="2881"/>
                                        </p:tgtEl>
                                      </p:cBhvr>
                                    </p:animEffect>
                                  </p:childTnLst>
                                </p:cTn>
                              </p:par>
                            </p:childTnLst>
                          </p:cTn>
                        </p:par>
                      </p:childTnLst>
                    </p:cTn>
                  </p:par>
                  <p:par>
                    <p:cTn id="521" fill="hold">
                      <p:stCondLst>
                        <p:cond delay="indefinite"/>
                      </p:stCondLst>
                      <p:childTnLst>
                        <p:par>
                          <p:cTn id="522" fill="hold">
                            <p:stCondLst>
                              <p:cond delay="0"/>
                            </p:stCondLst>
                            <p:childTnLst>
                              <p:par>
                                <p:cTn id="523" nodeType="clickEffect" fill="hold" presetClass="entr" presetID="10">
                                  <p:stCondLst>
                                    <p:cond delay="0"/>
                                  </p:stCondLst>
                                  <p:childTnLst>
                                    <p:set>
                                      <p:cBhvr>
                                        <p:cTn id="524" dur="1" fill="hold">
                                          <p:stCondLst>
                                            <p:cond delay="0"/>
                                          </p:stCondLst>
                                        </p:cTn>
                                        <p:tgtEl>
                                          <p:spTgt spid="2886"/>
                                        </p:tgtEl>
                                        <p:attrNameLst>
                                          <p:attrName>style.visibility</p:attrName>
                                        </p:attrNameLst>
                                      </p:cBhvr>
                                      <p:to>
                                        <p:strVal val="visible"/>
                                      </p:to>
                                    </p:set>
                                    <p:animEffect filter="fade" transition="in">
                                      <p:cBhvr additive="repl">
                                        <p:cTn id="525" dur="500"/>
                                        <p:tgtEl>
                                          <p:spTgt spid="2886"/>
                                        </p:tgtEl>
                                      </p:cBhvr>
                                    </p:animEffect>
                                  </p:childTnLst>
                                </p:cTn>
                              </p:par>
                            </p:childTnLst>
                          </p:cTn>
                        </p:par>
                        <p:par>
                          <p:cTn id="526" fill="hold">
                            <p:stCondLst>
                              <p:cond delay="500"/>
                            </p:stCondLst>
                            <p:childTnLst>
                              <p:par>
                                <p:cTn id="527" nodeType="afterEffect" fill="hold" presetClass="entr" presetID="10">
                                  <p:stCondLst>
                                    <p:cond delay="0"/>
                                  </p:stCondLst>
                                  <p:childTnLst>
                                    <p:set>
                                      <p:cBhvr>
                                        <p:cTn id="528" dur="1" fill="hold">
                                          <p:stCondLst>
                                            <p:cond delay="0"/>
                                          </p:stCondLst>
                                        </p:cTn>
                                        <p:tgtEl>
                                          <p:spTgt spid="2887"/>
                                        </p:tgtEl>
                                        <p:attrNameLst>
                                          <p:attrName>style.visibility</p:attrName>
                                        </p:attrNameLst>
                                      </p:cBhvr>
                                      <p:to>
                                        <p:strVal val="visible"/>
                                      </p:to>
                                    </p:set>
                                    <p:animEffect filter="fade" transition="in">
                                      <p:cBhvr additive="repl">
                                        <p:cTn id="529" dur="500"/>
                                        <p:tgtEl>
                                          <p:spTgt spid="2887"/>
                                        </p:tgtEl>
                                      </p:cBhvr>
                                    </p:animEffect>
                                  </p:childTnLst>
                                </p:cTn>
                              </p:par>
                            </p:childTnLst>
                          </p:cTn>
                        </p:par>
                      </p:childTnLst>
                    </p:cTn>
                  </p:par>
                  <p:par>
                    <p:cTn id="530" fill="hold">
                      <p:stCondLst>
                        <p:cond delay="indefinite"/>
                      </p:stCondLst>
                      <p:childTnLst>
                        <p:par>
                          <p:cTn id="531" fill="hold">
                            <p:stCondLst>
                              <p:cond delay="0"/>
                            </p:stCondLst>
                            <p:childTnLst>
                              <p:par>
                                <p:cTn id="532" nodeType="clickEffect" fill="hold" presetClass="entr" presetID="10">
                                  <p:stCondLst>
                                    <p:cond delay="0"/>
                                  </p:stCondLst>
                                  <p:childTnLst>
                                    <p:set>
                                      <p:cBhvr>
                                        <p:cTn id="533" dur="1" fill="hold">
                                          <p:stCondLst>
                                            <p:cond delay="0"/>
                                          </p:stCondLst>
                                        </p:cTn>
                                        <p:tgtEl>
                                          <p:spTgt spid="2888"/>
                                        </p:tgtEl>
                                        <p:attrNameLst>
                                          <p:attrName>style.visibility</p:attrName>
                                        </p:attrNameLst>
                                      </p:cBhvr>
                                      <p:to>
                                        <p:strVal val="visible"/>
                                      </p:to>
                                    </p:set>
                                    <p:animEffect filter="fade" transition="in">
                                      <p:cBhvr additive="repl">
                                        <p:cTn id="534" dur="500"/>
                                        <p:tgtEl>
                                          <p:spTgt spid="2888"/>
                                        </p:tgtEl>
                                      </p:cBhvr>
                                    </p:animEffect>
                                  </p:childTnLst>
                                </p:cTn>
                              </p:par>
                            </p:childTnLst>
                          </p:cTn>
                        </p:par>
                        <p:par>
                          <p:cTn id="535" fill="hold">
                            <p:stCondLst>
                              <p:cond delay="500"/>
                            </p:stCondLst>
                            <p:childTnLst>
                              <p:par>
                                <p:cTn id="536" nodeType="afterEffect" fill="hold" presetClass="entr" presetID="10">
                                  <p:stCondLst>
                                    <p:cond delay="0"/>
                                  </p:stCondLst>
                                  <p:childTnLst>
                                    <p:set>
                                      <p:cBhvr>
                                        <p:cTn id="537" dur="1" fill="hold">
                                          <p:stCondLst>
                                            <p:cond delay="0"/>
                                          </p:stCondLst>
                                        </p:cTn>
                                        <p:tgtEl>
                                          <p:spTgt spid="2889"/>
                                        </p:tgtEl>
                                        <p:attrNameLst>
                                          <p:attrName>style.visibility</p:attrName>
                                        </p:attrNameLst>
                                      </p:cBhvr>
                                      <p:to>
                                        <p:strVal val="visible"/>
                                      </p:to>
                                    </p:set>
                                    <p:animEffect filter="fade" transition="in">
                                      <p:cBhvr additive="repl">
                                        <p:cTn id="538" dur="500"/>
                                        <p:tgtEl>
                                          <p:spTgt spid="2889"/>
                                        </p:tgtEl>
                                      </p:cBhvr>
                                    </p:animEffect>
                                  </p:childTnLst>
                                </p:cTn>
                              </p:par>
                            </p:childTnLst>
                          </p:cTn>
                        </p:par>
                      </p:childTnLst>
                    </p:cTn>
                  </p:par>
                  <p:par>
                    <p:cTn id="539" fill="hold">
                      <p:stCondLst>
                        <p:cond delay="indefinite"/>
                      </p:stCondLst>
                      <p:childTnLst>
                        <p:par>
                          <p:cTn id="540" fill="hold">
                            <p:stCondLst>
                              <p:cond delay="0"/>
                            </p:stCondLst>
                            <p:childTnLst>
                              <p:par>
                                <p:cTn id="541" nodeType="clickEffect" fill="hold" presetClass="entr" presetID="10">
                                  <p:stCondLst>
                                    <p:cond delay="0"/>
                                  </p:stCondLst>
                                  <p:childTnLst>
                                    <p:set>
                                      <p:cBhvr>
                                        <p:cTn id="542" dur="1" fill="hold">
                                          <p:stCondLst>
                                            <p:cond delay="0"/>
                                          </p:stCondLst>
                                        </p:cTn>
                                        <p:tgtEl>
                                          <p:spTgt spid="2890"/>
                                        </p:tgtEl>
                                        <p:attrNameLst>
                                          <p:attrName>style.visibility</p:attrName>
                                        </p:attrNameLst>
                                      </p:cBhvr>
                                      <p:to>
                                        <p:strVal val="visible"/>
                                      </p:to>
                                    </p:set>
                                    <p:animEffect filter="fade" transition="in">
                                      <p:cBhvr additive="repl">
                                        <p:cTn id="543" dur="500"/>
                                        <p:tgtEl>
                                          <p:spTgt spid="2890"/>
                                        </p:tgtEl>
                                      </p:cBhvr>
                                    </p:animEffect>
                                  </p:childTnLst>
                                </p:cTn>
                              </p:par>
                            </p:childTnLst>
                          </p:cTn>
                        </p:par>
                        <p:par>
                          <p:cTn id="544" fill="hold">
                            <p:stCondLst>
                              <p:cond delay="500"/>
                            </p:stCondLst>
                            <p:childTnLst>
                              <p:par>
                                <p:cTn id="545" nodeType="afterEffect" fill="hold" presetClass="entr" presetID="10">
                                  <p:stCondLst>
                                    <p:cond delay="0"/>
                                  </p:stCondLst>
                                  <p:childTnLst>
                                    <p:set>
                                      <p:cBhvr>
                                        <p:cTn id="546" dur="1" fill="hold">
                                          <p:stCondLst>
                                            <p:cond delay="0"/>
                                          </p:stCondLst>
                                        </p:cTn>
                                        <p:tgtEl>
                                          <p:spTgt spid="2891"/>
                                        </p:tgtEl>
                                        <p:attrNameLst>
                                          <p:attrName>style.visibility</p:attrName>
                                        </p:attrNameLst>
                                      </p:cBhvr>
                                      <p:to>
                                        <p:strVal val="visible"/>
                                      </p:to>
                                    </p:set>
                                    <p:animEffect filter="fade" transition="in">
                                      <p:cBhvr additive="repl">
                                        <p:cTn id="547" dur="500"/>
                                        <p:tgtEl>
                                          <p:spTgt spid="28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5" name="Google Shape;19220;p25"/>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896" name="Google Shape;19221;p25"/>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897" name="Google Shape;19222;p25"/>
          <p:cNvSpPr/>
          <p:nvPr/>
        </p:nvSpPr>
        <p:spPr>
          <a:xfrm>
            <a:off x="461880" y="1004760"/>
            <a:ext cx="24526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Model Architectures</a:t>
            </a:r>
            <a:endParaRPr b="0" lang="en-US" sz="1300" spc="-1" strike="noStrike">
              <a:latin typeface="Arial"/>
            </a:endParaRPr>
          </a:p>
        </p:txBody>
      </p:sp>
      <p:sp>
        <p:nvSpPr>
          <p:cNvPr id="2898" name="Google Shape;19223;p25"/>
          <p:cNvSpPr/>
          <p:nvPr/>
        </p:nvSpPr>
        <p:spPr>
          <a:xfrm>
            <a:off x="61488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LSTM1 Architecture </a:t>
            </a:r>
            <a:endParaRPr b="0" lang="en-US" sz="1600" spc="-1" strike="noStrike">
              <a:latin typeface="Arial"/>
            </a:endParaRPr>
          </a:p>
        </p:txBody>
      </p:sp>
      <p:sp>
        <p:nvSpPr>
          <p:cNvPr id="2899" name="Google Shape;19224;p25"/>
          <p:cNvSpPr/>
          <p:nvPr/>
        </p:nvSpPr>
        <p:spPr>
          <a:xfrm>
            <a:off x="484812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LSTM2 Architecture </a:t>
            </a:r>
            <a:endParaRPr b="0" lang="en-US" sz="1600" spc="-1" strike="noStrike">
              <a:latin typeface="Arial"/>
            </a:endParaRPr>
          </a:p>
        </p:txBody>
      </p:sp>
      <p:sp>
        <p:nvSpPr>
          <p:cNvPr id="2900" name="Google Shape;19225;p25"/>
          <p:cNvSpPr/>
          <p:nvPr/>
        </p:nvSpPr>
        <p:spPr>
          <a:xfrm>
            <a:off x="5164560" y="2098440"/>
            <a:ext cx="1938600" cy="431280"/>
          </a:xfrm>
          <a:prstGeom prst="flowChartProcess">
            <a:avLst/>
          </a:prstGeom>
          <a:gradFill rotWithShape="0">
            <a:gsLst>
              <a:gs pos="0">
                <a:srgbClr val="fff8c8"/>
              </a:gs>
              <a:gs pos="100000">
                <a:srgbClr val="fffce7"/>
              </a:gs>
            </a:gsLst>
            <a:lin ang="16200000"/>
          </a:gradFill>
          <a:ln w="9525">
            <a:solidFill>
              <a:srgbClr val="e7cd96"/>
            </a:solidFill>
            <a:round/>
          </a:ln>
          <a:effectLst>
            <a:outerShdw blurRad="39960" dir="5400000" dist="20160" rotWithShape="0">
              <a:srgbClr val="000000">
                <a:alpha val="38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Embedding layer</a:t>
            </a:r>
            <a:endParaRPr b="0" lang="en-US" sz="1400" spc="-1" strike="noStrike">
              <a:latin typeface="Arial"/>
            </a:endParaRPr>
          </a:p>
        </p:txBody>
      </p:sp>
      <p:sp>
        <p:nvSpPr>
          <p:cNvPr id="2901" name="Google Shape;19226;p25"/>
          <p:cNvSpPr/>
          <p:nvPr/>
        </p:nvSpPr>
        <p:spPr>
          <a:xfrm>
            <a:off x="5397480" y="2401920"/>
            <a:ext cx="2022120" cy="431280"/>
          </a:xfrm>
          <a:prstGeom prst="flowChartProcess">
            <a:avLst/>
          </a:prstGeom>
          <a:gradFill rotWithShape="0">
            <a:gsLst>
              <a:gs pos="0">
                <a:srgbClr val="ffeaae"/>
              </a:gs>
              <a:gs pos="100000">
                <a:srgbClr val="fff6dd"/>
              </a:gs>
            </a:gsLst>
            <a:lin ang="16200000"/>
          </a:gradFill>
          <a:ln w="9525">
            <a:solidFill>
              <a:srgbClr val="dcaa3c"/>
            </a:solidFill>
            <a:round/>
          </a:ln>
          <a:effectLst>
            <a:outerShdw blurRad="39960" dir="5400000" dist="20160" rotWithShape="0">
              <a:srgbClr val="000000">
                <a:alpha val="38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LSTM layer</a:t>
            </a:r>
            <a:endParaRPr b="0" lang="en-US" sz="1400" spc="-1" strike="noStrike">
              <a:latin typeface="Arial"/>
            </a:endParaRPr>
          </a:p>
        </p:txBody>
      </p:sp>
      <p:sp>
        <p:nvSpPr>
          <p:cNvPr id="2902" name="Google Shape;19227;p25"/>
          <p:cNvSpPr/>
          <p:nvPr/>
        </p:nvSpPr>
        <p:spPr>
          <a:xfrm>
            <a:off x="5698080" y="2716920"/>
            <a:ext cx="2022120" cy="431280"/>
          </a:xfrm>
          <a:prstGeom prst="flowChartProcess">
            <a:avLst/>
          </a:prstGeom>
          <a:gradFill rotWithShape="0">
            <a:gsLst>
              <a:gs pos="0">
                <a:srgbClr val="fde2ba"/>
              </a:gs>
              <a:gs pos="100000">
                <a:srgbClr val="fff2e4"/>
              </a:gs>
            </a:gsLst>
            <a:lin ang="16200000"/>
          </a:gradFill>
          <a:ln w="9525">
            <a:solidFill>
              <a:srgbClr val="b28d3c"/>
            </a:solidFill>
            <a:round/>
          </a:ln>
          <a:effectLst>
            <a:outerShdw blurRad="39960" dir="5400000" dist="20160" rotWithShape="0">
              <a:srgbClr val="000000">
                <a:alpha val="38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LSTM layer</a:t>
            </a:r>
            <a:endParaRPr b="0" lang="en-US" sz="1400" spc="-1" strike="noStrike">
              <a:latin typeface="Arial"/>
            </a:endParaRPr>
          </a:p>
        </p:txBody>
      </p:sp>
      <p:sp>
        <p:nvSpPr>
          <p:cNvPr id="2903" name="Google Shape;19228;p25"/>
          <p:cNvSpPr/>
          <p:nvPr/>
        </p:nvSpPr>
        <p:spPr>
          <a:xfrm>
            <a:off x="5999040" y="3031560"/>
            <a:ext cx="2022120" cy="431280"/>
          </a:xfrm>
          <a:prstGeom prst="flowChartProcess">
            <a:avLst/>
          </a:prstGeom>
          <a:gradFill rotWithShape="0">
            <a:gsLst>
              <a:gs pos="0">
                <a:srgbClr val="c6962f"/>
              </a:gs>
              <a:gs pos="100000">
                <a:srgbClr val="ffd895"/>
              </a:gs>
            </a:gsLst>
            <a:lin ang="16200000"/>
          </a:gradFill>
          <a:ln w="9525">
            <a:solidFill>
              <a:srgbClr val="b28d3c"/>
            </a:solidFill>
            <a:round/>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Dropout layer</a:t>
            </a:r>
            <a:endParaRPr b="0" lang="en-US" sz="1400" spc="-1" strike="noStrike">
              <a:latin typeface="Arial"/>
            </a:endParaRPr>
          </a:p>
        </p:txBody>
      </p:sp>
      <p:sp>
        <p:nvSpPr>
          <p:cNvPr id="2904" name="Google Shape;19229;p25"/>
          <p:cNvSpPr/>
          <p:nvPr/>
        </p:nvSpPr>
        <p:spPr>
          <a:xfrm>
            <a:off x="6222600" y="3346560"/>
            <a:ext cx="2022120" cy="431280"/>
          </a:xfrm>
          <a:prstGeom prst="flowChartProcess">
            <a:avLst/>
          </a:prstGeom>
          <a:gradFill rotWithShape="0">
            <a:gsLst>
              <a:gs pos="0">
                <a:srgbClr val="c6962f"/>
              </a:gs>
              <a:gs pos="100000">
                <a:srgbClr val="ffd895"/>
              </a:gs>
            </a:gsLst>
            <a:lin ang="16200000"/>
          </a:gradFill>
          <a:ln w="9525">
            <a:solidFill>
              <a:srgbClr val="b28d3c"/>
            </a:solidFill>
            <a:round/>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Dence layer</a:t>
            </a:r>
            <a:endParaRPr b="0" lang="en-US" sz="1400" spc="-1" strike="noStrike">
              <a:latin typeface="Arial"/>
            </a:endParaRPr>
          </a:p>
        </p:txBody>
      </p:sp>
      <p:pic>
        <p:nvPicPr>
          <p:cNvPr id="2905" name="Google Shape;19230;p25" descr=""/>
          <p:cNvPicPr/>
          <p:nvPr/>
        </p:nvPicPr>
        <p:blipFill>
          <a:blip r:embed="rId1"/>
          <a:stretch/>
        </p:blipFill>
        <p:spPr>
          <a:xfrm>
            <a:off x="652320" y="2039040"/>
            <a:ext cx="2817360" cy="2614680"/>
          </a:xfrm>
          <a:prstGeom prst="rect">
            <a:avLst/>
          </a:prstGeom>
          <a:ln w="0">
            <a:noFill/>
          </a:ln>
        </p:spPr>
      </p:pic>
    </p:spTree>
  </p:cSld>
  <mc:AlternateContent>
    <mc:Choice Requires="p14">
      <p:transition spd="slow" p14:dur="2000"/>
    </mc:Choice>
    <mc:Fallback>
      <p:transition spd="slow"/>
    </mc:Fallback>
  </mc:AlternateContent>
  <p:timing>
    <p:tnLst>
      <p:par>
        <p:cTn id="548" dur="indefinite" restart="never" nodeType="tmRoot">
          <p:childTnLst>
            <p:seq>
              <p:cTn id="549" dur="indefinite" nodeType="mainSeq">
                <p:childTnLst>
                  <p:par>
                    <p:cTn id="550" fill="hold">
                      <p:stCondLst>
                        <p:cond delay="indefinite"/>
                      </p:stCondLst>
                      <p:childTnLst>
                        <p:par>
                          <p:cTn id="551" fill="hold">
                            <p:stCondLst>
                              <p:cond delay="0"/>
                            </p:stCondLst>
                            <p:childTnLst>
                              <p:par>
                                <p:cTn id="552" nodeType="clickEffect" fill="hold" presetClass="entr" presetID="10">
                                  <p:stCondLst>
                                    <p:cond delay="0"/>
                                  </p:stCondLst>
                                  <p:childTnLst>
                                    <p:set>
                                      <p:cBhvr>
                                        <p:cTn id="553" dur="1" fill="hold">
                                          <p:stCondLst>
                                            <p:cond delay="0"/>
                                          </p:stCondLst>
                                        </p:cTn>
                                        <p:tgtEl>
                                          <p:spTgt spid="2899"/>
                                        </p:tgtEl>
                                        <p:attrNameLst>
                                          <p:attrName>style.visibility</p:attrName>
                                        </p:attrNameLst>
                                      </p:cBhvr>
                                      <p:to>
                                        <p:strVal val="visible"/>
                                      </p:to>
                                    </p:set>
                                    <p:animEffect filter="fade" transition="in">
                                      <p:cBhvr additive="repl">
                                        <p:cTn id="554" dur="500"/>
                                        <p:tgtEl>
                                          <p:spTgt spid="2899"/>
                                        </p:tgtEl>
                                      </p:cBhvr>
                                    </p:animEffect>
                                  </p:childTnLst>
                                </p:cTn>
                              </p:par>
                            </p:childTnLst>
                          </p:cTn>
                        </p:par>
                      </p:childTnLst>
                    </p:cTn>
                  </p:par>
                  <p:par>
                    <p:cTn id="555" fill="hold">
                      <p:stCondLst>
                        <p:cond delay="indefinite"/>
                      </p:stCondLst>
                      <p:childTnLst>
                        <p:par>
                          <p:cTn id="556" fill="hold">
                            <p:stCondLst>
                              <p:cond delay="0"/>
                            </p:stCondLst>
                            <p:childTnLst>
                              <p:par>
                                <p:cTn id="557" nodeType="clickEffect" fill="hold" presetClass="entr" presetID="10">
                                  <p:stCondLst>
                                    <p:cond delay="0"/>
                                  </p:stCondLst>
                                  <p:childTnLst>
                                    <p:set>
                                      <p:cBhvr>
                                        <p:cTn id="558" dur="1" fill="hold">
                                          <p:stCondLst>
                                            <p:cond delay="0"/>
                                          </p:stCondLst>
                                        </p:cTn>
                                        <p:tgtEl>
                                          <p:spTgt spid="2900"/>
                                        </p:tgtEl>
                                        <p:attrNameLst>
                                          <p:attrName>style.visibility</p:attrName>
                                        </p:attrNameLst>
                                      </p:cBhvr>
                                      <p:to>
                                        <p:strVal val="visible"/>
                                      </p:to>
                                    </p:set>
                                    <p:animEffect filter="fade" transition="in">
                                      <p:cBhvr additive="repl">
                                        <p:cTn id="559" dur="500"/>
                                        <p:tgtEl>
                                          <p:spTgt spid="2900"/>
                                        </p:tgtEl>
                                      </p:cBhvr>
                                    </p:animEffect>
                                  </p:childTnLst>
                                </p:cTn>
                              </p:par>
                            </p:childTnLst>
                          </p:cTn>
                        </p:par>
                      </p:childTnLst>
                    </p:cTn>
                  </p:par>
                  <p:par>
                    <p:cTn id="560" fill="hold">
                      <p:stCondLst>
                        <p:cond delay="indefinite"/>
                      </p:stCondLst>
                      <p:childTnLst>
                        <p:par>
                          <p:cTn id="561" fill="hold">
                            <p:stCondLst>
                              <p:cond delay="0"/>
                            </p:stCondLst>
                            <p:childTnLst>
                              <p:par>
                                <p:cTn id="562" nodeType="clickEffect" fill="hold" presetClass="entr" presetID="10">
                                  <p:stCondLst>
                                    <p:cond delay="0"/>
                                  </p:stCondLst>
                                  <p:childTnLst>
                                    <p:set>
                                      <p:cBhvr>
                                        <p:cTn id="563" dur="1" fill="hold">
                                          <p:stCondLst>
                                            <p:cond delay="0"/>
                                          </p:stCondLst>
                                        </p:cTn>
                                        <p:tgtEl>
                                          <p:spTgt spid="2901"/>
                                        </p:tgtEl>
                                        <p:attrNameLst>
                                          <p:attrName>style.visibility</p:attrName>
                                        </p:attrNameLst>
                                      </p:cBhvr>
                                      <p:to>
                                        <p:strVal val="visible"/>
                                      </p:to>
                                    </p:set>
                                    <p:animEffect filter="fade" transition="in">
                                      <p:cBhvr additive="repl">
                                        <p:cTn id="564" dur="500"/>
                                        <p:tgtEl>
                                          <p:spTgt spid="2901"/>
                                        </p:tgtEl>
                                      </p:cBhvr>
                                    </p:animEffec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10">
                                  <p:stCondLst>
                                    <p:cond delay="0"/>
                                  </p:stCondLst>
                                  <p:childTnLst>
                                    <p:set>
                                      <p:cBhvr>
                                        <p:cTn id="568" dur="1" fill="hold">
                                          <p:stCondLst>
                                            <p:cond delay="0"/>
                                          </p:stCondLst>
                                        </p:cTn>
                                        <p:tgtEl>
                                          <p:spTgt spid="2902"/>
                                        </p:tgtEl>
                                        <p:attrNameLst>
                                          <p:attrName>style.visibility</p:attrName>
                                        </p:attrNameLst>
                                      </p:cBhvr>
                                      <p:to>
                                        <p:strVal val="visible"/>
                                      </p:to>
                                    </p:set>
                                    <p:animEffect filter="fade" transition="in">
                                      <p:cBhvr additive="repl">
                                        <p:cTn id="569" dur="500"/>
                                        <p:tgtEl>
                                          <p:spTgt spid="2902"/>
                                        </p:tgtEl>
                                      </p:cBhvr>
                                    </p:animEffect>
                                  </p:childTnLst>
                                </p:cTn>
                              </p:par>
                            </p:childTnLst>
                          </p:cTn>
                        </p:par>
                      </p:childTnLst>
                    </p:cTn>
                  </p:par>
                  <p:par>
                    <p:cTn id="570" fill="hold">
                      <p:stCondLst>
                        <p:cond delay="indefinite"/>
                      </p:stCondLst>
                      <p:childTnLst>
                        <p:par>
                          <p:cTn id="571" fill="hold">
                            <p:stCondLst>
                              <p:cond delay="0"/>
                            </p:stCondLst>
                            <p:childTnLst>
                              <p:par>
                                <p:cTn id="572" nodeType="clickEffect" fill="hold" presetClass="entr" presetID="10">
                                  <p:stCondLst>
                                    <p:cond delay="0"/>
                                  </p:stCondLst>
                                  <p:childTnLst>
                                    <p:set>
                                      <p:cBhvr>
                                        <p:cTn id="573" dur="1" fill="hold">
                                          <p:stCondLst>
                                            <p:cond delay="0"/>
                                          </p:stCondLst>
                                        </p:cTn>
                                        <p:tgtEl>
                                          <p:spTgt spid="2903"/>
                                        </p:tgtEl>
                                        <p:attrNameLst>
                                          <p:attrName>style.visibility</p:attrName>
                                        </p:attrNameLst>
                                      </p:cBhvr>
                                      <p:to>
                                        <p:strVal val="visible"/>
                                      </p:to>
                                    </p:set>
                                    <p:animEffect filter="fade" transition="in">
                                      <p:cBhvr additive="repl">
                                        <p:cTn id="574" dur="500"/>
                                        <p:tgtEl>
                                          <p:spTgt spid="2903"/>
                                        </p:tgtEl>
                                      </p:cBhvr>
                                    </p:animEffect>
                                  </p:childTnLst>
                                </p:cTn>
                              </p:par>
                            </p:childTnLst>
                          </p:cTn>
                        </p:par>
                      </p:childTnLst>
                    </p:cTn>
                  </p:par>
                  <p:par>
                    <p:cTn id="575" fill="hold">
                      <p:stCondLst>
                        <p:cond delay="indefinite"/>
                      </p:stCondLst>
                      <p:childTnLst>
                        <p:par>
                          <p:cTn id="576" fill="hold">
                            <p:stCondLst>
                              <p:cond delay="0"/>
                            </p:stCondLst>
                            <p:childTnLst>
                              <p:par>
                                <p:cTn id="577" nodeType="clickEffect" fill="hold" presetClass="entr" presetID="10">
                                  <p:stCondLst>
                                    <p:cond delay="0"/>
                                  </p:stCondLst>
                                  <p:childTnLst>
                                    <p:set>
                                      <p:cBhvr>
                                        <p:cTn id="578" dur="1" fill="hold">
                                          <p:stCondLst>
                                            <p:cond delay="0"/>
                                          </p:stCondLst>
                                        </p:cTn>
                                        <p:tgtEl>
                                          <p:spTgt spid="2904"/>
                                        </p:tgtEl>
                                        <p:attrNameLst>
                                          <p:attrName>style.visibility</p:attrName>
                                        </p:attrNameLst>
                                      </p:cBhvr>
                                      <p:to>
                                        <p:strVal val="visible"/>
                                      </p:to>
                                    </p:set>
                                    <p:animEffect filter="fade" transition="in">
                                      <p:cBhvr additive="repl">
                                        <p:cTn id="579" dur="500"/>
                                        <p:tgtEl>
                                          <p:spTgt spid="29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6" name="Google Shape;19235;p26"/>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907" name="Google Shape;19236;p26"/>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908" name="Google Shape;19237;p26"/>
          <p:cNvSpPr/>
          <p:nvPr/>
        </p:nvSpPr>
        <p:spPr>
          <a:xfrm>
            <a:off x="461880" y="1004760"/>
            <a:ext cx="24526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Model Architectures</a:t>
            </a:r>
            <a:endParaRPr b="0" lang="en-US" sz="1300" spc="-1" strike="noStrike">
              <a:latin typeface="Arial"/>
            </a:endParaRPr>
          </a:p>
        </p:txBody>
      </p:sp>
      <p:sp>
        <p:nvSpPr>
          <p:cNvPr id="2909" name="Google Shape;19238;p26"/>
          <p:cNvSpPr/>
          <p:nvPr/>
        </p:nvSpPr>
        <p:spPr>
          <a:xfrm>
            <a:off x="61488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CLSTM1 Architecture </a:t>
            </a:r>
            <a:endParaRPr b="0" lang="en-US" sz="1600" spc="-1" strike="noStrike">
              <a:latin typeface="Arial"/>
            </a:endParaRPr>
          </a:p>
        </p:txBody>
      </p:sp>
      <p:sp>
        <p:nvSpPr>
          <p:cNvPr id="2910" name="Google Shape;19239;p26"/>
          <p:cNvSpPr/>
          <p:nvPr/>
        </p:nvSpPr>
        <p:spPr>
          <a:xfrm>
            <a:off x="484812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CLSTM2 Architecture </a:t>
            </a:r>
            <a:endParaRPr b="0" lang="en-US" sz="1600" spc="-1" strike="noStrike">
              <a:latin typeface="Arial"/>
            </a:endParaRPr>
          </a:p>
        </p:txBody>
      </p:sp>
      <p:pic>
        <p:nvPicPr>
          <p:cNvPr id="2911" name="Google Shape;19240;p26" descr=""/>
          <p:cNvPicPr/>
          <p:nvPr/>
        </p:nvPicPr>
        <p:blipFill>
          <a:blip r:embed="rId1"/>
          <a:stretch/>
        </p:blipFill>
        <p:spPr>
          <a:xfrm>
            <a:off x="1010880" y="1973160"/>
            <a:ext cx="2284560" cy="2937240"/>
          </a:xfrm>
          <a:prstGeom prst="rect">
            <a:avLst/>
          </a:prstGeom>
          <a:ln w="0">
            <a:noFill/>
          </a:ln>
        </p:spPr>
      </p:pic>
      <p:pic>
        <p:nvPicPr>
          <p:cNvPr id="2912" name="Google Shape;19241;p26" descr=""/>
          <p:cNvPicPr/>
          <p:nvPr/>
        </p:nvPicPr>
        <p:blipFill>
          <a:blip r:embed="rId2"/>
          <a:stretch/>
        </p:blipFill>
        <p:spPr>
          <a:xfrm>
            <a:off x="5179320" y="1918080"/>
            <a:ext cx="2525040" cy="2993040"/>
          </a:xfrm>
          <a:prstGeom prst="rect">
            <a:avLst/>
          </a:prstGeom>
          <a:ln w="0">
            <a:noFill/>
          </a:ln>
        </p:spPr>
      </p:pic>
    </p:spTree>
  </p:cSld>
  <mc:AlternateContent>
    <mc:Choice Requires="p14">
      <p:transition spd="slow" p14:dur="2000"/>
    </mc:Choice>
    <mc:Fallback>
      <p:transition spd="slow"/>
    </mc:Fallback>
  </mc:AlternateContent>
  <p:timing>
    <p:tnLst>
      <p:par>
        <p:cTn id="580" dur="indefinite" restart="never" nodeType="tmRoot">
          <p:childTnLst>
            <p:seq>
              <p:cTn id="581" dur="indefinite" nodeType="mainSeq">
                <p:childTnLst>
                  <p:par>
                    <p:cTn id="582" fill="hold">
                      <p:stCondLst>
                        <p:cond delay="indefinite"/>
                      </p:stCondLst>
                      <p:childTnLst>
                        <p:par>
                          <p:cTn id="583" fill="hold">
                            <p:stCondLst>
                              <p:cond delay="0"/>
                            </p:stCondLst>
                            <p:childTnLst>
                              <p:par>
                                <p:cTn id="584" nodeType="clickEffect" fill="hold" presetClass="entr" presetID="10">
                                  <p:stCondLst>
                                    <p:cond delay="0"/>
                                  </p:stCondLst>
                                  <p:childTnLst>
                                    <p:set>
                                      <p:cBhvr>
                                        <p:cTn id="585" dur="1" fill="hold">
                                          <p:stCondLst>
                                            <p:cond delay="0"/>
                                          </p:stCondLst>
                                        </p:cTn>
                                        <p:tgtEl>
                                          <p:spTgt spid="2910"/>
                                        </p:tgtEl>
                                        <p:attrNameLst>
                                          <p:attrName>style.visibility</p:attrName>
                                        </p:attrNameLst>
                                      </p:cBhvr>
                                      <p:to>
                                        <p:strVal val="visible"/>
                                      </p:to>
                                    </p:set>
                                    <p:animEffect filter="fade" transition="in">
                                      <p:cBhvr additive="repl">
                                        <p:cTn id="586" dur="500"/>
                                        <p:tgtEl>
                                          <p:spTgt spid="29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3" name="Google Shape;19246;p27"/>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914" name="Google Shape;19247;p27"/>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915" name="Google Shape;19248;p27"/>
          <p:cNvSpPr/>
          <p:nvPr/>
        </p:nvSpPr>
        <p:spPr>
          <a:xfrm>
            <a:off x="461880" y="1004760"/>
            <a:ext cx="24526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Model Architectures</a:t>
            </a:r>
            <a:endParaRPr b="0" lang="en-US" sz="1300" spc="-1" strike="noStrike">
              <a:latin typeface="Arial"/>
            </a:endParaRPr>
          </a:p>
        </p:txBody>
      </p:sp>
      <p:sp>
        <p:nvSpPr>
          <p:cNvPr id="2916" name="Google Shape;19249;p27"/>
          <p:cNvSpPr/>
          <p:nvPr/>
        </p:nvSpPr>
        <p:spPr>
          <a:xfrm>
            <a:off x="61488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BLSTM1 Architecture </a:t>
            </a:r>
            <a:endParaRPr b="0" lang="en-US" sz="1600" spc="-1" strike="noStrike">
              <a:latin typeface="Arial"/>
            </a:endParaRPr>
          </a:p>
        </p:txBody>
      </p:sp>
      <p:sp>
        <p:nvSpPr>
          <p:cNvPr id="2917" name="Google Shape;19250;p27"/>
          <p:cNvSpPr/>
          <p:nvPr/>
        </p:nvSpPr>
        <p:spPr>
          <a:xfrm>
            <a:off x="4848120" y="1487160"/>
            <a:ext cx="274860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BLSTM2 Architecture </a:t>
            </a:r>
            <a:endParaRPr b="0" lang="en-US" sz="1600" spc="-1" strike="noStrike">
              <a:latin typeface="Arial"/>
            </a:endParaRPr>
          </a:p>
        </p:txBody>
      </p:sp>
      <p:pic>
        <p:nvPicPr>
          <p:cNvPr id="2918" name="Google Shape;19251;p27" descr=""/>
          <p:cNvPicPr/>
          <p:nvPr/>
        </p:nvPicPr>
        <p:blipFill>
          <a:blip r:embed="rId1"/>
          <a:stretch/>
        </p:blipFill>
        <p:spPr>
          <a:xfrm>
            <a:off x="614880" y="1973160"/>
            <a:ext cx="3099600" cy="2894760"/>
          </a:xfrm>
          <a:prstGeom prst="rect">
            <a:avLst/>
          </a:prstGeom>
          <a:ln w="0">
            <a:noFill/>
          </a:ln>
        </p:spPr>
      </p:pic>
      <p:pic>
        <p:nvPicPr>
          <p:cNvPr id="2919" name="Google Shape;19252;p27" descr=""/>
          <p:cNvPicPr/>
          <p:nvPr/>
        </p:nvPicPr>
        <p:blipFill>
          <a:blip r:embed="rId2"/>
          <a:stretch/>
        </p:blipFill>
        <p:spPr>
          <a:xfrm>
            <a:off x="5199480" y="1918080"/>
            <a:ext cx="2454120" cy="2949840"/>
          </a:xfrm>
          <a:prstGeom prst="rect">
            <a:avLst/>
          </a:prstGeom>
          <a:ln w="0">
            <a:noFill/>
          </a:ln>
        </p:spPr>
      </p:pic>
    </p:spTree>
  </p:cSld>
  <mc:AlternateContent>
    <mc:Choice Requires="p14">
      <p:transition spd="slow" p14:dur="2000"/>
    </mc:Choice>
    <mc:Fallback>
      <p:transition spd="slow"/>
    </mc:Fallback>
  </mc:AlternateContent>
  <p:timing>
    <p:tnLst>
      <p:par>
        <p:cTn id="587" dur="indefinite" restart="never" nodeType="tmRoot">
          <p:childTnLst>
            <p:seq>
              <p:cTn id="588" dur="indefinite" nodeType="mainSeq">
                <p:childTnLst>
                  <p:par>
                    <p:cTn id="589" fill="hold">
                      <p:stCondLst>
                        <p:cond delay="indefinite"/>
                      </p:stCondLst>
                      <p:childTnLst>
                        <p:par>
                          <p:cTn id="590" fill="hold">
                            <p:stCondLst>
                              <p:cond delay="0"/>
                            </p:stCondLst>
                            <p:childTnLst>
                              <p:par>
                                <p:cTn id="591" nodeType="clickEffect" fill="hold" presetClass="entr" presetID="10">
                                  <p:stCondLst>
                                    <p:cond delay="0"/>
                                  </p:stCondLst>
                                  <p:childTnLst>
                                    <p:set>
                                      <p:cBhvr>
                                        <p:cTn id="592" dur="1" fill="hold">
                                          <p:stCondLst>
                                            <p:cond delay="0"/>
                                          </p:stCondLst>
                                        </p:cTn>
                                        <p:tgtEl>
                                          <p:spTgt spid="2917"/>
                                        </p:tgtEl>
                                        <p:attrNameLst>
                                          <p:attrName>style.visibility</p:attrName>
                                        </p:attrNameLst>
                                      </p:cBhvr>
                                      <p:to>
                                        <p:strVal val="visible"/>
                                      </p:to>
                                    </p:set>
                                    <p:animEffect filter="fade" transition="in">
                                      <p:cBhvr additive="repl">
                                        <p:cTn id="593" dur="500"/>
                                        <p:tgtEl>
                                          <p:spTgt spid="2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0" name="Google Shape;19257;p28"/>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921" name="Google Shape;19258;p28"/>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922" name="Google Shape;19259;p28"/>
          <p:cNvSpPr/>
          <p:nvPr/>
        </p:nvSpPr>
        <p:spPr>
          <a:xfrm>
            <a:off x="461880" y="1004760"/>
            <a:ext cx="21790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Testing Phase</a:t>
            </a:r>
            <a:endParaRPr b="0" lang="en-US" sz="1300" spc="-1" strike="noStrike">
              <a:latin typeface="Arial"/>
            </a:endParaRPr>
          </a:p>
        </p:txBody>
      </p:sp>
      <p:sp>
        <p:nvSpPr>
          <p:cNvPr id="2923" name="Google Shape;19260;p28"/>
          <p:cNvSpPr/>
          <p:nvPr/>
        </p:nvSpPr>
        <p:spPr>
          <a:xfrm>
            <a:off x="1623960" y="1643760"/>
            <a:ext cx="1203480" cy="45648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Test Data</a:t>
            </a:r>
            <a:endParaRPr b="0" lang="en-US" sz="1400" spc="-1" strike="noStrike">
              <a:latin typeface="Arial"/>
            </a:endParaRPr>
          </a:p>
        </p:txBody>
      </p:sp>
      <p:sp>
        <p:nvSpPr>
          <p:cNvPr id="2924" name="Google Shape;19261;p28"/>
          <p:cNvSpPr/>
          <p:nvPr/>
        </p:nvSpPr>
        <p:spPr>
          <a:xfrm>
            <a:off x="3282480" y="2677680"/>
            <a:ext cx="1177200" cy="54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Prediction</a:t>
            </a: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Of all the models</a:t>
            </a:r>
            <a:endParaRPr b="0" lang="en-US" sz="1400" spc="-1" strike="noStrike">
              <a:latin typeface="Arial"/>
            </a:endParaRPr>
          </a:p>
        </p:txBody>
      </p:sp>
      <p:sp>
        <p:nvSpPr>
          <p:cNvPr id="2925" name="Google Shape;19262;p28"/>
          <p:cNvSpPr/>
          <p:nvPr/>
        </p:nvSpPr>
        <p:spPr>
          <a:xfrm>
            <a:off x="4695120" y="238140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1</a:t>
            </a:r>
            <a:endParaRPr b="0" lang="en-US" sz="1400" spc="-1" strike="noStrike">
              <a:latin typeface="Arial"/>
            </a:endParaRPr>
          </a:p>
        </p:txBody>
      </p:sp>
      <p:sp>
        <p:nvSpPr>
          <p:cNvPr id="2926" name="Google Shape;19263;p28"/>
          <p:cNvSpPr/>
          <p:nvPr/>
        </p:nvSpPr>
        <p:spPr>
          <a:xfrm>
            <a:off x="4695120" y="278064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2</a:t>
            </a:r>
            <a:endParaRPr b="0" lang="en-US" sz="1400" spc="-1" strike="noStrike">
              <a:latin typeface="Arial"/>
            </a:endParaRPr>
          </a:p>
        </p:txBody>
      </p:sp>
      <p:sp>
        <p:nvSpPr>
          <p:cNvPr id="2927" name="Google Shape;19264;p28"/>
          <p:cNvSpPr/>
          <p:nvPr/>
        </p:nvSpPr>
        <p:spPr>
          <a:xfrm>
            <a:off x="4695120" y="318564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n</a:t>
            </a:r>
            <a:endParaRPr b="0" lang="en-US" sz="1400" spc="-1" strike="noStrike">
              <a:latin typeface="Arial"/>
            </a:endParaRPr>
          </a:p>
        </p:txBody>
      </p:sp>
      <p:sp>
        <p:nvSpPr>
          <p:cNvPr id="2928" name="Google Shape;19265;p28"/>
          <p:cNvSpPr/>
          <p:nvPr/>
        </p:nvSpPr>
        <p:spPr>
          <a:xfrm>
            <a:off x="5702400" y="2678040"/>
            <a:ext cx="1142640" cy="545400"/>
          </a:xfrm>
          <a:prstGeom prst="rightArrowCallout">
            <a:avLst>
              <a:gd name="adj1" fmla="val 21898"/>
              <a:gd name="adj2" fmla="val 25000"/>
              <a:gd name="adj3" fmla="val 25000"/>
              <a:gd name="adj4" fmla="val 64977"/>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Fusion</a:t>
            </a:r>
            <a:endParaRPr b="0" lang="en-US" sz="1400" spc="-1" strike="noStrike">
              <a:latin typeface="Arial"/>
            </a:endParaRPr>
          </a:p>
        </p:txBody>
      </p:sp>
      <p:sp>
        <p:nvSpPr>
          <p:cNvPr id="2929" name="Google Shape;19266;p28"/>
          <p:cNvSpPr/>
          <p:nvPr/>
        </p:nvSpPr>
        <p:spPr>
          <a:xfrm>
            <a:off x="6880680" y="2657520"/>
            <a:ext cx="1585800" cy="52992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Predicted Labels</a:t>
            </a:r>
            <a:endParaRPr b="0" lang="en-US" sz="1400" spc="-1" strike="noStrike">
              <a:latin typeface="Arial"/>
            </a:endParaRPr>
          </a:p>
        </p:txBody>
      </p:sp>
      <p:sp>
        <p:nvSpPr>
          <p:cNvPr id="2930" name="Google Shape;19267;p28"/>
          <p:cNvSpPr/>
          <p:nvPr/>
        </p:nvSpPr>
        <p:spPr>
          <a:xfrm>
            <a:off x="1623960" y="2638800"/>
            <a:ext cx="1421280" cy="62388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All </a:t>
            </a:r>
            <a:endParaRPr b="0" lang="en-US" sz="1400" spc="-1" strike="noStrike">
              <a:latin typeface="Arial"/>
            </a:endParaRPr>
          </a:p>
          <a:p>
            <a:pPr algn="ctr">
              <a:lnSpc>
                <a:spcPct val="100000"/>
              </a:lnSpc>
              <a:tabLst>
                <a:tab algn="l" pos="0"/>
              </a:tabLst>
            </a:pPr>
            <a:r>
              <a:rPr b="0" lang="en-US" sz="1400" spc="-1" strike="noStrike">
                <a:solidFill>
                  <a:srgbClr val="695d45"/>
                </a:solidFill>
                <a:latin typeface="Arial"/>
                <a:ea typeface="Arial"/>
              </a:rPr>
              <a:t>The models</a:t>
            </a:r>
            <a:endParaRPr b="0" lang="en-US" sz="1400" spc="-1" strike="noStrike">
              <a:latin typeface="Arial"/>
            </a:endParaRPr>
          </a:p>
        </p:txBody>
      </p:sp>
      <p:sp>
        <p:nvSpPr>
          <p:cNvPr id="2931" name="Google Shape;19268;p28"/>
          <p:cNvSpPr/>
          <p:nvPr/>
        </p:nvSpPr>
        <p:spPr>
          <a:xfrm flipH="1" rot="10800000">
            <a:off x="3034440" y="2915280"/>
            <a:ext cx="246240" cy="1764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932" name="Google Shape;19269;p28"/>
          <p:cNvSpPr/>
          <p:nvPr/>
        </p:nvSpPr>
        <p:spPr>
          <a:xfrm rot="5400000">
            <a:off x="1500120" y="2224800"/>
            <a:ext cx="849960" cy="601560"/>
          </a:xfrm>
          <a:prstGeom prst="curvedConnector4">
            <a:avLst>
              <a:gd name="adj1" fmla="val 31646"/>
              <a:gd name="adj2" fmla="val 138010"/>
            </a:avLst>
          </a:prstGeom>
          <a:noFill/>
          <a:ln w="9525">
            <a:solidFill>
              <a:srgbClr val="0070c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594" dur="indefinite" restart="never" nodeType="tmRoot">
          <p:childTnLst>
            <p:seq>
              <p:cTn id="595" dur="indefinite" nodeType="mainSeq">
                <p:childTnLst>
                  <p:par>
                    <p:cTn id="596" fill="hold">
                      <p:stCondLst>
                        <p:cond delay="0"/>
                      </p:stCondLst>
                      <p:childTnLst>
                        <p:par>
                          <p:cTn id="597" fill="hold">
                            <p:stCondLst>
                              <p:cond delay="0"/>
                            </p:stCondLst>
                            <p:childTnLst>
                              <p:par>
                                <p:cTn id="598" nodeType="withEffect" fill="hold" presetClass="entr" presetID="10">
                                  <p:stCondLst>
                                    <p:cond delay="0"/>
                                  </p:stCondLst>
                                  <p:childTnLst>
                                    <p:set>
                                      <p:cBhvr>
                                        <p:cTn id="599" dur="1" fill="hold">
                                          <p:stCondLst>
                                            <p:cond delay="0"/>
                                          </p:stCondLst>
                                        </p:cTn>
                                        <p:tgtEl>
                                          <p:spTgt spid="2923"/>
                                        </p:tgtEl>
                                        <p:attrNameLst>
                                          <p:attrName>style.visibility</p:attrName>
                                        </p:attrNameLst>
                                      </p:cBhvr>
                                      <p:to>
                                        <p:strVal val="visible"/>
                                      </p:to>
                                    </p:set>
                                    <p:animEffect filter="fade" transition="in">
                                      <p:cBhvr additive="repl">
                                        <p:cTn id="600" dur="500"/>
                                        <p:tgtEl>
                                          <p:spTgt spid="2923"/>
                                        </p:tgtEl>
                                      </p:cBhvr>
                                    </p:animEffect>
                                  </p:childTnLst>
                                </p:cTn>
                              </p:par>
                            </p:childTnLst>
                          </p:cTn>
                        </p:par>
                      </p:childTnLst>
                    </p:cTn>
                  </p:par>
                  <p:par>
                    <p:cTn id="601" fill="hold">
                      <p:stCondLst>
                        <p:cond delay="indefinite"/>
                      </p:stCondLst>
                      <p:childTnLst>
                        <p:par>
                          <p:cTn id="602" fill="hold">
                            <p:stCondLst>
                              <p:cond delay="0"/>
                            </p:stCondLst>
                            <p:childTnLst>
                              <p:par>
                                <p:cTn id="603" nodeType="clickEffect" fill="hold" presetClass="entr" presetID="10">
                                  <p:stCondLst>
                                    <p:cond delay="0"/>
                                  </p:stCondLst>
                                  <p:childTnLst>
                                    <p:set>
                                      <p:cBhvr>
                                        <p:cTn id="604" dur="1" fill="hold">
                                          <p:stCondLst>
                                            <p:cond delay="0"/>
                                          </p:stCondLst>
                                        </p:cTn>
                                        <p:tgtEl>
                                          <p:spTgt spid="2932"/>
                                        </p:tgtEl>
                                        <p:attrNameLst>
                                          <p:attrName>style.visibility</p:attrName>
                                        </p:attrNameLst>
                                      </p:cBhvr>
                                      <p:to>
                                        <p:strVal val="visible"/>
                                      </p:to>
                                    </p:set>
                                    <p:animEffect filter="fade" transition="in">
                                      <p:cBhvr additive="repl">
                                        <p:cTn id="605" dur="500"/>
                                        <p:tgtEl>
                                          <p:spTgt spid="2932"/>
                                        </p:tgtEl>
                                      </p:cBhvr>
                                    </p:animEffect>
                                  </p:childTnLst>
                                </p:cTn>
                              </p:par>
                            </p:childTnLst>
                          </p:cTn>
                        </p:par>
                        <p:par>
                          <p:cTn id="606" fill="hold">
                            <p:stCondLst>
                              <p:cond delay="500"/>
                            </p:stCondLst>
                            <p:childTnLst>
                              <p:par>
                                <p:cTn id="607" nodeType="afterEffect" fill="hold" presetClass="entr" presetID="10">
                                  <p:stCondLst>
                                    <p:cond delay="0"/>
                                  </p:stCondLst>
                                  <p:childTnLst>
                                    <p:set>
                                      <p:cBhvr>
                                        <p:cTn id="608" dur="1" fill="hold">
                                          <p:stCondLst>
                                            <p:cond delay="0"/>
                                          </p:stCondLst>
                                        </p:cTn>
                                        <p:tgtEl>
                                          <p:spTgt spid="2930"/>
                                        </p:tgtEl>
                                        <p:attrNameLst>
                                          <p:attrName>style.visibility</p:attrName>
                                        </p:attrNameLst>
                                      </p:cBhvr>
                                      <p:to>
                                        <p:strVal val="visible"/>
                                      </p:to>
                                    </p:set>
                                    <p:animEffect filter="fade" transition="in">
                                      <p:cBhvr additive="repl">
                                        <p:cTn id="609" dur="500"/>
                                        <p:tgtEl>
                                          <p:spTgt spid="2930"/>
                                        </p:tgtEl>
                                      </p:cBhvr>
                                    </p:animEffect>
                                  </p:childTnLst>
                                </p:cTn>
                              </p:par>
                              <p:par>
                                <p:cTn id="610" nodeType="withEffect" fill="hold" presetClass="entr" presetID="10">
                                  <p:stCondLst>
                                    <p:cond delay="0"/>
                                  </p:stCondLst>
                                  <p:childTnLst>
                                    <p:set>
                                      <p:cBhvr>
                                        <p:cTn id="611" dur="1" fill="hold">
                                          <p:stCondLst>
                                            <p:cond delay="0"/>
                                          </p:stCondLst>
                                        </p:cTn>
                                        <p:tgtEl>
                                          <p:spTgt spid="2931"/>
                                        </p:tgtEl>
                                        <p:attrNameLst>
                                          <p:attrName>style.visibility</p:attrName>
                                        </p:attrNameLst>
                                      </p:cBhvr>
                                      <p:to>
                                        <p:strVal val="visible"/>
                                      </p:to>
                                    </p:set>
                                    <p:animEffect filter="fade" transition="in">
                                      <p:cBhvr additive="repl">
                                        <p:cTn id="612" dur="500"/>
                                        <p:tgtEl>
                                          <p:spTgt spid="2931"/>
                                        </p:tgtEl>
                                      </p:cBhvr>
                                    </p:animEffect>
                                  </p:childTnLst>
                                </p:cTn>
                              </p:par>
                            </p:childTnLst>
                          </p:cTn>
                        </p:par>
                        <p:par>
                          <p:cTn id="613" fill="hold">
                            <p:stCondLst>
                              <p:cond delay="1000"/>
                            </p:stCondLst>
                            <p:childTnLst>
                              <p:par>
                                <p:cTn id="614" nodeType="afterEffect" fill="hold" presetClass="entr" presetID="10">
                                  <p:stCondLst>
                                    <p:cond delay="0"/>
                                  </p:stCondLst>
                                  <p:childTnLst>
                                    <p:set>
                                      <p:cBhvr>
                                        <p:cTn id="615" dur="1" fill="hold">
                                          <p:stCondLst>
                                            <p:cond delay="0"/>
                                          </p:stCondLst>
                                        </p:cTn>
                                        <p:tgtEl>
                                          <p:spTgt spid="2924"/>
                                        </p:tgtEl>
                                        <p:attrNameLst>
                                          <p:attrName>style.visibility</p:attrName>
                                        </p:attrNameLst>
                                      </p:cBhvr>
                                      <p:to>
                                        <p:strVal val="visible"/>
                                      </p:to>
                                    </p:set>
                                    <p:animEffect filter="fade" transition="in">
                                      <p:cBhvr additive="repl">
                                        <p:cTn id="616" dur="500"/>
                                        <p:tgtEl>
                                          <p:spTgt spid="2924"/>
                                        </p:tgtEl>
                                      </p:cBhvr>
                                    </p:animEffec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10">
                                  <p:stCondLst>
                                    <p:cond delay="0"/>
                                  </p:stCondLst>
                                  <p:childTnLst>
                                    <p:set>
                                      <p:cBhvr>
                                        <p:cTn id="620" dur="1" fill="hold">
                                          <p:stCondLst>
                                            <p:cond delay="0"/>
                                          </p:stCondLst>
                                        </p:cTn>
                                        <p:tgtEl>
                                          <p:spTgt spid="2925"/>
                                        </p:tgtEl>
                                        <p:attrNameLst>
                                          <p:attrName>style.visibility</p:attrName>
                                        </p:attrNameLst>
                                      </p:cBhvr>
                                      <p:to>
                                        <p:strVal val="visible"/>
                                      </p:to>
                                    </p:set>
                                    <p:animEffect filter="fade" transition="in">
                                      <p:cBhvr additive="repl">
                                        <p:cTn id="621" dur="500"/>
                                        <p:tgtEl>
                                          <p:spTgt spid="2925"/>
                                        </p:tgtEl>
                                      </p:cBhvr>
                                    </p:animEffect>
                                  </p:childTnLst>
                                </p:cTn>
                              </p:par>
                            </p:childTnLst>
                          </p:cTn>
                        </p:par>
                        <p:par>
                          <p:cTn id="622" fill="hold">
                            <p:stCondLst>
                              <p:cond delay="500"/>
                            </p:stCondLst>
                            <p:childTnLst>
                              <p:par>
                                <p:cTn id="623" nodeType="afterEffect" fill="hold" presetClass="entr" presetID="10">
                                  <p:stCondLst>
                                    <p:cond delay="0"/>
                                  </p:stCondLst>
                                  <p:childTnLst>
                                    <p:set>
                                      <p:cBhvr>
                                        <p:cTn id="624" dur="1" fill="hold">
                                          <p:stCondLst>
                                            <p:cond delay="0"/>
                                          </p:stCondLst>
                                        </p:cTn>
                                        <p:tgtEl>
                                          <p:spTgt spid="2926"/>
                                        </p:tgtEl>
                                        <p:attrNameLst>
                                          <p:attrName>style.visibility</p:attrName>
                                        </p:attrNameLst>
                                      </p:cBhvr>
                                      <p:to>
                                        <p:strVal val="visible"/>
                                      </p:to>
                                    </p:set>
                                    <p:animEffect filter="fade" transition="in">
                                      <p:cBhvr additive="repl">
                                        <p:cTn id="625" dur="500"/>
                                        <p:tgtEl>
                                          <p:spTgt spid="2926"/>
                                        </p:tgtEl>
                                      </p:cBhvr>
                                    </p:animEffect>
                                  </p:childTnLst>
                                </p:cTn>
                              </p:par>
                            </p:childTnLst>
                          </p:cTn>
                        </p:par>
                        <p:par>
                          <p:cTn id="626" fill="hold">
                            <p:stCondLst>
                              <p:cond delay="1000"/>
                            </p:stCondLst>
                            <p:childTnLst>
                              <p:par>
                                <p:cTn id="627" nodeType="afterEffect" fill="hold" presetClass="entr" presetID="10">
                                  <p:stCondLst>
                                    <p:cond delay="0"/>
                                  </p:stCondLst>
                                  <p:childTnLst>
                                    <p:set>
                                      <p:cBhvr>
                                        <p:cTn id="628" dur="1" fill="hold">
                                          <p:stCondLst>
                                            <p:cond delay="0"/>
                                          </p:stCondLst>
                                        </p:cTn>
                                        <p:tgtEl>
                                          <p:spTgt spid="2927"/>
                                        </p:tgtEl>
                                        <p:attrNameLst>
                                          <p:attrName>style.visibility</p:attrName>
                                        </p:attrNameLst>
                                      </p:cBhvr>
                                      <p:to>
                                        <p:strVal val="visible"/>
                                      </p:to>
                                    </p:set>
                                    <p:animEffect filter="fade" transition="in">
                                      <p:cBhvr additive="repl">
                                        <p:cTn id="629" dur="500"/>
                                        <p:tgtEl>
                                          <p:spTgt spid="2927"/>
                                        </p:tgtEl>
                                      </p:cBhvr>
                                    </p:animEffect>
                                  </p:childTnLst>
                                </p:cTn>
                              </p:par>
                            </p:childTnLst>
                          </p:cTn>
                        </p:par>
                      </p:childTnLst>
                    </p:cTn>
                  </p:par>
                  <p:par>
                    <p:cTn id="630" fill="hold">
                      <p:stCondLst>
                        <p:cond delay="indefinite"/>
                      </p:stCondLst>
                      <p:childTnLst>
                        <p:par>
                          <p:cTn id="631" fill="hold">
                            <p:stCondLst>
                              <p:cond delay="0"/>
                            </p:stCondLst>
                            <p:childTnLst>
                              <p:par>
                                <p:cTn id="632" nodeType="clickEffect" fill="hold" presetClass="entr" presetID="10">
                                  <p:stCondLst>
                                    <p:cond delay="0"/>
                                  </p:stCondLst>
                                  <p:childTnLst>
                                    <p:set>
                                      <p:cBhvr>
                                        <p:cTn id="633" dur="1" fill="hold">
                                          <p:stCondLst>
                                            <p:cond delay="0"/>
                                          </p:stCondLst>
                                        </p:cTn>
                                        <p:tgtEl>
                                          <p:spTgt spid="2928"/>
                                        </p:tgtEl>
                                        <p:attrNameLst>
                                          <p:attrName>style.visibility</p:attrName>
                                        </p:attrNameLst>
                                      </p:cBhvr>
                                      <p:to>
                                        <p:strVal val="visible"/>
                                      </p:to>
                                    </p:set>
                                    <p:animEffect filter="fade" transition="in">
                                      <p:cBhvr additive="repl">
                                        <p:cTn id="634" dur="500"/>
                                        <p:tgtEl>
                                          <p:spTgt spid="2928"/>
                                        </p:tgtEl>
                                      </p:cBhvr>
                                    </p:animEffect>
                                  </p:childTnLst>
                                </p:cTn>
                              </p:par>
                            </p:childTnLst>
                          </p:cTn>
                        </p:par>
                        <p:par>
                          <p:cTn id="635" fill="hold">
                            <p:stCondLst>
                              <p:cond delay="500"/>
                            </p:stCondLst>
                            <p:childTnLst>
                              <p:par>
                                <p:cTn id="636" nodeType="afterEffect" fill="hold" presetClass="entr" presetID="10">
                                  <p:stCondLst>
                                    <p:cond delay="0"/>
                                  </p:stCondLst>
                                  <p:childTnLst>
                                    <p:set>
                                      <p:cBhvr>
                                        <p:cTn id="637" dur="1" fill="hold">
                                          <p:stCondLst>
                                            <p:cond delay="0"/>
                                          </p:stCondLst>
                                        </p:cTn>
                                        <p:tgtEl>
                                          <p:spTgt spid="2929"/>
                                        </p:tgtEl>
                                        <p:attrNameLst>
                                          <p:attrName>style.visibility</p:attrName>
                                        </p:attrNameLst>
                                      </p:cBhvr>
                                      <p:to>
                                        <p:strVal val="visible"/>
                                      </p:to>
                                    </p:set>
                                    <p:animEffect filter="fade" transition="in">
                                      <p:cBhvr additive="repl">
                                        <p:cTn id="638" dur="500"/>
                                        <p:tgtEl>
                                          <p:spTgt spid="29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3" name="Google Shape;19274;p29"/>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934" name="Google Shape;19275;p29"/>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935" name="Google Shape;19276;p29"/>
          <p:cNvSpPr/>
          <p:nvPr/>
        </p:nvSpPr>
        <p:spPr>
          <a:xfrm>
            <a:off x="461880" y="1004760"/>
            <a:ext cx="21790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Testing Phase</a:t>
            </a:r>
            <a:endParaRPr b="0" lang="en-US" sz="1300" spc="-1" strike="noStrike">
              <a:latin typeface="Arial"/>
            </a:endParaRPr>
          </a:p>
        </p:txBody>
      </p:sp>
      <p:sp>
        <p:nvSpPr>
          <p:cNvPr id="2936" name="Google Shape;19277;p29"/>
          <p:cNvSpPr/>
          <p:nvPr/>
        </p:nvSpPr>
        <p:spPr>
          <a:xfrm>
            <a:off x="1623960" y="1643760"/>
            <a:ext cx="1203480" cy="456480"/>
          </a:xfrm>
          <a:prstGeom prst="flowChartMagneticDisk">
            <a:avLst/>
          </a:prstGeom>
          <a:gradFill rotWithShape="0">
            <a:gsLst>
              <a:gs pos="0">
                <a:srgbClr val="6e5e3f"/>
              </a:gs>
              <a:gs pos="100000">
                <a:srgbClr val="cec4b6"/>
              </a:gs>
            </a:gsLst>
            <a:lin ang="16200000"/>
          </a:gradFill>
          <a:ln w="0">
            <a:noFill/>
          </a:ln>
          <a:effectLst>
            <a:outerShdw blurRad="39960" dir="5400000" dist="23040" rotWithShape="0">
              <a:srgbClr val="000000">
                <a:alpha val="35000"/>
              </a:srgbClr>
            </a:outerShdw>
          </a:effectLst>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ffffff"/>
                </a:solidFill>
                <a:latin typeface="Arial"/>
                <a:ea typeface="Arial"/>
              </a:rPr>
              <a:t>Test Data</a:t>
            </a:r>
            <a:endParaRPr b="0" lang="en-US" sz="1400" spc="-1" strike="noStrike">
              <a:latin typeface="Arial"/>
            </a:endParaRPr>
          </a:p>
        </p:txBody>
      </p:sp>
      <p:sp>
        <p:nvSpPr>
          <p:cNvPr id="2937" name="Google Shape;19278;p29"/>
          <p:cNvSpPr/>
          <p:nvPr/>
        </p:nvSpPr>
        <p:spPr>
          <a:xfrm>
            <a:off x="3280680" y="2561040"/>
            <a:ext cx="1177200" cy="70020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Prediction of the Subgroup</a:t>
            </a:r>
            <a:endParaRPr b="0" lang="en-US" sz="1400" spc="-1" strike="noStrike">
              <a:latin typeface="Arial"/>
            </a:endParaRPr>
          </a:p>
        </p:txBody>
      </p:sp>
      <p:sp>
        <p:nvSpPr>
          <p:cNvPr id="2938" name="Google Shape;19279;p29"/>
          <p:cNvSpPr/>
          <p:nvPr/>
        </p:nvSpPr>
        <p:spPr>
          <a:xfrm>
            <a:off x="4695120" y="238140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1</a:t>
            </a:r>
            <a:endParaRPr b="0" lang="en-US" sz="1400" spc="-1" strike="noStrike">
              <a:latin typeface="Arial"/>
            </a:endParaRPr>
          </a:p>
        </p:txBody>
      </p:sp>
      <p:sp>
        <p:nvSpPr>
          <p:cNvPr id="2939" name="Google Shape;19280;p29"/>
          <p:cNvSpPr/>
          <p:nvPr/>
        </p:nvSpPr>
        <p:spPr>
          <a:xfrm>
            <a:off x="4695120" y="278064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2</a:t>
            </a:r>
            <a:endParaRPr b="0" lang="en-US" sz="1400" spc="-1" strike="noStrike">
              <a:latin typeface="Arial"/>
            </a:endParaRPr>
          </a:p>
        </p:txBody>
      </p:sp>
      <p:sp>
        <p:nvSpPr>
          <p:cNvPr id="2940" name="Google Shape;19281;p29"/>
          <p:cNvSpPr/>
          <p:nvPr/>
        </p:nvSpPr>
        <p:spPr>
          <a:xfrm>
            <a:off x="4695120" y="3185640"/>
            <a:ext cx="930960" cy="27576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Output n</a:t>
            </a:r>
            <a:endParaRPr b="0" lang="en-US" sz="1400" spc="-1" strike="noStrike">
              <a:latin typeface="Arial"/>
            </a:endParaRPr>
          </a:p>
        </p:txBody>
      </p:sp>
      <p:sp>
        <p:nvSpPr>
          <p:cNvPr id="2941" name="Google Shape;19282;p29"/>
          <p:cNvSpPr/>
          <p:nvPr/>
        </p:nvSpPr>
        <p:spPr>
          <a:xfrm>
            <a:off x="5702400" y="2678040"/>
            <a:ext cx="1142640" cy="545400"/>
          </a:xfrm>
          <a:prstGeom prst="rightArrowCallout">
            <a:avLst>
              <a:gd name="adj1" fmla="val 21898"/>
              <a:gd name="adj2" fmla="val 25000"/>
              <a:gd name="adj3" fmla="val 25000"/>
              <a:gd name="adj4" fmla="val 64977"/>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Fusion</a:t>
            </a:r>
            <a:endParaRPr b="0" lang="en-US" sz="1400" spc="-1" strike="noStrike">
              <a:latin typeface="Arial"/>
            </a:endParaRPr>
          </a:p>
        </p:txBody>
      </p:sp>
      <p:sp>
        <p:nvSpPr>
          <p:cNvPr id="2942" name="Google Shape;19283;p29"/>
          <p:cNvSpPr/>
          <p:nvPr/>
        </p:nvSpPr>
        <p:spPr>
          <a:xfrm>
            <a:off x="6880680" y="2657520"/>
            <a:ext cx="1560240" cy="529920"/>
          </a:xfrm>
          <a:prstGeom prst="flowChartProcess">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Predicted Labels</a:t>
            </a:r>
            <a:endParaRPr b="0" lang="en-US" sz="1400" spc="-1" strike="noStrike">
              <a:latin typeface="Arial"/>
            </a:endParaRPr>
          </a:p>
        </p:txBody>
      </p:sp>
      <p:sp>
        <p:nvSpPr>
          <p:cNvPr id="2943" name="Google Shape;19284;p29"/>
          <p:cNvSpPr/>
          <p:nvPr/>
        </p:nvSpPr>
        <p:spPr>
          <a:xfrm>
            <a:off x="1573920" y="2638800"/>
            <a:ext cx="1421280" cy="623880"/>
          </a:xfrm>
          <a:prstGeom prst="rect">
            <a:avLst/>
          </a:prstGeom>
          <a:solidFill>
            <a:schemeClr val="accent1"/>
          </a:solidFill>
          <a:ln w="25400">
            <a:solidFill>
              <a:srgbClr val="b6b6b6"/>
            </a:solidFill>
            <a:round/>
          </a:ln>
        </p:spPr>
        <p:style>
          <a:lnRef idx="0"/>
          <a:fillRef idx="0"/>
          <a:effectRef idx="0"/>
          <a:fontRef idx="minor"/>
        </p:style>
        <p:txBody>
          <a:bodyPr anchor="ctr">
            <a:noAutofit/>
          </a:bodyPr>
          <a:p>
            <a:pPr algn="ctr">
              <a:lnSpc>
                <a:spcPct val="100000"/>
              </a:lnSpc>
              <a:tabLst>
                <a:tab algn="l" pos="0"/>
              </a:tabLst>
            </a:pPr>
            <a:r>
              <a:rPr b="0" lang="en-US" sz="1400" spc="-1" strike="noStrike">
                <a:solidFill>
                  <a:srgbClr val="695d45"/>
                </a:solidFill>
                <a:latin typeface="Arial"/>
                <a:ea typeface="Arial"/>
              </a:rPr>
              <a:t>selection based-relevance </a:t>
            </a:r>
            <a:endParaRPr b="0" lang="en-US" sz="1400" spc="-1" strike="noStrike">
              <a:latin typeface="Arial"/>
            </a:endParaRPr>
          </a:p>
        </p:txBody>
      </p:sp>
      <p:sp>
        <p:nvSpPr>
          <p:cNvPr id="2944" name="Google Shape;19285;p29"/>
          <p:cNvSpPr/>
          <p:nvPr/>
        </p:nvSpPr>
        <p:spPr>
          <a:xfrm flipH="1" rot="10800000">
            <a:off x="3034440" y="2915280"/>
            <a:ext cx="246240" cy="17640"/>
          </a:xfrm>
          <a:custGeom>
            <a:avLst/>
            <a:gdLst/>
            <a:ahLst/>
            <a:rect l="l" t="t" r="r" b="b"/>
            <a:pathLst>
              <a:path w="21600" h="21600">
                <a:moveTo>
                  <a:pt x="0" y="0"/>
                </a:moveTo>
                <a:lnTo>
                  <a:pt x="21600" y="21600"/>
                </a:lnTo>
              </a:path>
            </a:pathLst>
          </a:custGeom>
          <a:noFill/>
          <a:ln w="25400">
            <a:solidFill>
              <a:srgbClr val="0070c0"/>
            </a:solidFill>
            <a:round/>
            <a:tailEnd len="med" type="triangle" w="med"/>
          </a:ln>
          <a:effectLst>
            <a:outerShdw blurRad="39960" dir="5400000" dist="20160" rotWithShape="0">
              <a:srgbClr val="000000">
                <a:alpha val="38000"/>
              </a:srgbClr>
            </a:outerShdw>
          </a:effectLst>
        </p:spPr>
        <p:style>
          <a:lnRef idx="0"/>
          <a:fillRef idx="0"/>
          <a:effectRef idx="0"/>
          <a:fontRef idx="minor"/>
        </p:style>
      </p:sp>
      <p:sp>
        <p:nvSpPr>
          <p:cNvPr id="2945" name="Google Shape;19286;p29"/>
          <p:cNvSpPr/>
          <p:nvPr/>
        </p:nvSpPr>
        <p:spPr>
          <a:xfrm rot="5400000">
            <a:off x="1474920" y="2199600"/>
            <a:ext cx="849960" cy="651600"/>
          </a:xfrm>
          <a:prstGeom prst="curvedConnector4">
            <a:avLst>
              <a:gd name="adj1" fmla="val 31658"/>
              <a:gd name="adj2" fmla="val 127404"/>
            </a:avLst>
          </a:prstGeom>
          <a:noFill/>
          <a:ln w="9525">
            <a:solidFill>
              <a:srgbClr val="0070c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639" dur="indefinite" restart="never" nodeType="tmRoot">
          <p:childTnLst>
            <p:seq>
              <p:cTn id="640" dur="indefinite" nodeType="mainSeq">
                <p:childTnLst>
                  <p:par>
                    <p:cTn id="641" fill="hold">
                      <p:stCondLst>
                        <p:cond delay="0"/>
                      </p:stCondLst>
                      <p:childTnLst>
                        <p:par>
                          <p:cTn id="642" fill="hold">
                            <p:stCondLst>
                              <p:cond delay="0"/>
                            </p:stCondLst>
                            <p:childTnLst>
                              <p:par>
                                <p:cTn id="643" nodeType="withEffect" fill="hold" presetClass="entr" presetID="10">
                                  <p:stCondLst>
                                    <p:cond delay="0"/>
                                  </p:stCondLst>
                                  <p:childTnLst>
                                    <p:set>
                                      <p:cBhvr>
                                        <p:cTn id="644" dur="1" fill="hold">
                                          <p:stCondLst>
                                            <p:cond delay="0"/>
                                          </p:stCondLst>
                                        </p:cTn>
                                        <p:tgtEl>
                                          <p:spTgt spid="2936"/>
                                        </p:tgtEl>
                                        <p:attrNameLst>
                                          <p:attrName>style.visibility</p:attrName>
                                        </p:attrNameLst>
                                      </p:cBhvr>
                                      <p:to>
                                        <p:strVal val="visible"/>
                                      </p:to>
                                    </p:set>
                                    <p:animEffect filter="fade" transition="in">
                                      <p:cBhvr additive="repl">
                                        <p:cTn id="645" dur="500"/>
                                        <p:tgtEl>
                                          <p:spTgt spid="2936"/>
                                        </p:tgtEl>
                                      </p:cBhvr>
                                    </p:animEffect>
                                  </p:childTnLst>
                                </p:cTn>
                              </p:par>
                            </p:childTnLst>
                          </p:cTn>
                        </p:par>
                      </p:childTnLst>
                    </p:cTn>
                  </p:par>
                  <p:par>
                    <p:cTn id="646" fill="hold">
                      <p:stCondLst>
                        <p:cond delay="indefinite"/>
                      </p:stCondLst>
                      <p:childTnLst>
                        <p:par>
                          <p:cTn id="647" fill="hold">
                            <p:stCondLst>
                              <p:cond delay="0"/>
                            </p:stCondLst>
                            <p:childTnLst>
                              <p:par>
                                <p:cTn id="648" nodeType="clickEffect" fill="hold" presetClass="entr" presetID="10">
                                  <p:stCondLst>
                                    <p:cond delay="0"/>
                                  </p:stCondLst>
                                  <p:childTnLst>
                                    <p:set>
                                      <p:cBhvr>
                                        <p:cTn id="649" dur="1" fill="hold">
                                          <p:stCondLst>
                                            <p:cond delay="0"/>
                                          </p:stCondLst>
                                        </p:cTn>
                                        <p:tgtEl>
                                          <p:spTgt spid="2945"/>
                                        </p:tgtEl>
                                        <p:attrNameLst>
                                          <p:attrName>style.visibility</p:attrName>
                                        </p:attrNameLst>
                                      </p:cBhvr>
                                      <p:to>
                                        <p:strVal val="visible"/>
                                      </p:to>
                                    </p:set>
                                    <p:animEffect filter="fade" transition="in">
                                      <p:cBhvr additive="repl">
                                        <p:cTn id="650" dur="500"/>
                                        <p:tgtEl>
                                          <p:spTgt spid="2945"/>
                                        </p:tgtEl>
                                      </p:cBhvr>
                                    </p:animEffect>
                                  </p:childTnLst>
                                </p:cTn>
                              </p:par>
                            </p:childTnLst>
                          </p:cTn>
                        </p:par>
                        <p:par>
                          <p:cTn id="651" fill="hold">
                            <p:stCondLst>
                              <p:cond delay="500"/>
                            </p:stCondLst>
                            <p:childTnLst>
                              <p:par>
                                <p:cTn id="652" nodeType="afterEffect" fill="hold" presetClass="entr" presetID="10">
                                  <p:stCondLst>
                                    <p:cond delay="0"/>
                                  </p:stCondLst>
                                  <p:childTnLst>
                                    <p:set>
                                      <p:cBhvr>
                                        <p:cTn id="653" dur="1" fill="hold">
                                          <p:stCondLst>
                                            <p:cond delay="0"/>
                                          </p:stCondLst>
                                        </p:cTn>
                                        <p:tgtEl>
                                          <p:spTgt spid="2943"/>
                                        </p:tgtEl>
                                        <p:attrNameLst>
                                          <p:attrName>style.visibility</p:attrName>
                                        </p:attrNameLst>
                                      </p:cBhvr>
                                      <p:to>
                                        <p:strVal val="visible"/>
                                      </p:to>
                                    </p:set>
                                    <p:animEffect filter="fade" transition="in">
                                      <p:cBhvr additive="repl">
                                        <p:cTn id="654" dur="500"/>
                                        <p:tgtEl>
                                          <p:spTgt spid="2943"/>
                                        </p:tgtEl>
                                      </p:cBhvr>
                                    </p:animEffect>
                                  </p:childTnLst>
                                </p:cTn>
                              </p:par>
                              <p:par>
                                <p:cTn id="655" nodeType="withEffect" fill="hold" presetClass="entr" presetID="10">
                                  <p:stCondLst>
                                    <p:cond delay="0"/>
                                  </p:stCondLst>
                                  <p:childTnLst>
                                    <p:set>
                                      <p:cBhvr>
                                        <p:cTn id="656" dur="1" fill="hold">
                                          <p:stCondLst>
                                            <p:cond delay="0"/>
                                          </p:stCondLst>
                                        </p:cTn>
                                        <p:tgtEl>
                                          <p:spTgt spid="2944"/>
                                        </p:tgtEl>
                                        <p:attrNameLst>
                                          <p:attrName>style.visibility</p:attrName>
                                        </p:attrNameLst>
                                      </p:cBhvr>
                                      <p:to>
                                        <p:strVal val="visible"/>
                                      </p:to>
                                    </p:set>
                                    <p:animEffect filter="fade" transition="in">
                                      <p:cBhvr additive="repl">
                                        <p:cTn id="657" dur="500"/>
                                        <p:tgtEl>
                                          <p:spTgt spid="2944"/>
                                        </p:tgtEl>
                                      </p:cBhvr>
                                    </p:animEffect>
                                  </p:childTnLst>
                                </p:cTn>
                              </p:par>
                            </p:childTnLst>
                          </p:cTn>
                        </p:par>
                        <p:par>
                          <p:cTn id="658" fill="hold">
                            <p:stCondLst>
                              <p:cond delay="1000"/>
                            </p:stCondLst>
                            <p:childTnLst>
                              <p:par>
                                <p:cTn id="659" nodeType="afterEffect" fill="hold" presetClass="entr" presetID="10">
                                  <p:stCondLst>
                                    <p:cond delay="0"/>
                                  </p:stCondLst>
                                  <p:childTnLst>
                                    <p:set>
                                      <p:cBhvr>
                                        <p:cTn id="660" dur="1" fill="hold">
                                          <p:stCondLst>
                                            <p:cond delay="0"/>
                                          </p:stCondLst>
                                        </p:cTn>
                                        <p:tgtEl>
                                          <p:spTgt spid="2937"/>
                                        </p:tgtEl>
                                        <p:attrNameLst>
                                          <p:attrName>style.visibility</p:attrName>
                                        </p:attrNameLst>
                                      </p:cBhvr>
                                      <p:to>
                                        <p:strVal val="visible"/>
                                      </p:to>
                                    </p:set>
                                    <p:animEffect filter="fade" transition="in">
                                      <p:cBhvr additive="repl">
                                        <p:cTn id="661" dur="500"/>
                                        <p:tgtEl>
                                          <p:spTgt spid="2937"/>
                                        </p:tgtEl>
                                      </p:cBhvr>
                                    </p:animEffect>
                                  </p:childTnLst>
                                </p:cTn>
                              </p:par>
                            </p:childTnLst>
                          </p:cTn>
                        </p:par>
                      </p:childTnLst>
                    </p:cTn>
                  </p:par>
                  <p:par>
                    <p:cTn id="662" fill="hold">
                      <p:stCondLst>
                        <p:cond delay="indefinite"/>
                      </p:stCondLst>
                      <p:childTnLst>
                        <p:par>
                          <p:cTn id="663" fill="hold">
                            <p:stCondLst>
                              <p:cond delay="0"/>
                            </p:stCondLst>
                            <p:childTnLst>
                              <p:par>
                                <p:cTn id="664" nodeType="clickEffect" fill="hold" presetClass="entr" presetID="10">
                                  <p:stCondLst>
                                    <p:cond delay="0"/>
                                  </p:stCondLst>
                                  <p:childTnLst>
                                    <p:set>
                                      <p:cBhvr>
                                        <p:cTn id="665" dur="1" fill="hold">
                                          <p:stCondLst>
                                            <p:cond delay="0"/>
                                          </p:stCondLst>
                                        </p:cTn>
                                        <p:tgtEl>
                                          <p:spTgt spid="2938"/>
                                        </p:tgtEl>
                                        <p:attrNameLst>
                                          <p:attrName>style.visibility</p:attrName>
                                        </p:attrNameLst>
                                      </p:cBhvr>
                                      <p:to>
                                        <p:strVal val="visible"/>
                                      </p:to>
                                    </p:set>
                                    <p:animEffect filter="fade" transition="in">
                                      <p:cBhvr additive="repl">
                                        <p:cTn id="666" dur="500"/>
                                        <p:tgtEl>
                                          <p:spTgt spid="2938"/>
                                        </p:tgtEl>
                                      </p:cBhvr>
                                    </p:animEffect>
                                  </p:childTnLst>
                                </p:cTn>
                              </p:par>
                            </p:childTnLst>
                          </p:cTn>
                        </p:par>
                        <p:par>
                          <p:cTn id="667" fill="hold">
                            <p:stCondLst>
                              <p:cond delay="500"/>
                            </p:stCondLst>
                            <p:childTnLst>
                              <p:par>
                                <p:cTn id="668" nodeType="afterEffect" fill="hold" presetClass="entr" presetID="10">
                                  <p:stCondLst>
                                    <p:cond delay="0"/>
                                  </p:stCondLst>
                                  <p:childTnLst>
                                    <p:set>
                                      <p:cBhvr>
                                        <p:cTn id="669" dur="1" fill="hold">
                                          <p:stCondLst>
                                            <p:cond delay="0"/>
                                          </p:stCondLst>
                                        </p:cTn>
                                        <p:tgtEl>
                                          <p:spTgt spid="2939"/>
                                        </p:tgtEl>
                                        <p:attrNameLst>
                                          <p:attrName>style.visibility</p:attrName>
                                        </p:attrNameLst>
                                      </p:cBhvr>
                                      <p:to>
                                        <p:strVal val="visible"/>
                                      </p:to>
                                    </p:set>
                                    <p:animEffect filter="fade" transition="in">
                                      <p:cBhvr additive="repl">
                                        <p:cTn id="670" dur="500"/>
                                        <p:tgtEl>
                                          <p:spTgt spid="2939"/>
                                        </p:tgtEl>
                                      </p:cBhvr>
                                    </p:animEffect>
                                  </p:childTnLst>
                                </p:cTn>
                              </p:par>
                            </p:childTnLst>
                          </p:cTn>
                        </p:par>
                        <p:par>
                          <p:cTn id="671" fill="hold">
                            <p:stCondLst>
                              <p:cond delay="1000"/>
                            </p:stCondLst>
                            <p:childTnLst>
                              <p:par>
                                <p:cTn id="672" nodeType="afterEffect" fill="hold" presetClass="entr" presetID="10">
                                  <p:stCondLst>
                                    <p:cond delay="0"/>
                                  </p:stCondLst>
                                  <p:childTnLst>
                                    <p:set>
                                      <p:cBhvr>
                                        <p:cTn id="673" dur="1" fill="hold">
                                          <p:stCondLst>
                                            <p:cond delay="0"/>
                                          </p:stCondLst>
                                        </p:cTn>
                                        <p:tgtEl>
                                          <p:spTgt spid="2940"/>
                                        </p:tgtEl>
                                        <p:attrNameLst>
                                          <p:attrName>style.visibility</p:attrName>
                                        </p:attrNameLst>
                                      </p:cBhvr>
                                      <p:to>
                                        <p:strVal val="visible"/>
                                      </p:to>
                                    </p:set>
                                    <p:animEffect filter="fade" transition="in">
                                      <p:cBhvr additive="repl">
                                        <p:cTn id="674" dur="500"/>
                                        <p:tgtEl>
                                          <p:spTgt spid="2940"/>
                                        </p:tgtEl>
                                      </p:cBhvr>
                                    </p:animEffect>
                                  </p:childTnLst>
                                </p:cTn>
                              </p:par>
                            </p:childTnLst>
                          </p:cTn>
                        </p:par>
                      </p:childTnLst>
                    </p:cTn>
                  </p:par>
                  <p:par>
                    <p:cTn id="675" fill="hold">
                      <p:stCondLst>
                        <p:cond delay="indefinite"/>
                      </p:stCondLst>
                      <p:childTnLst>
                        <p:par>
                          <p:cTn id="676" fill="hold">
                            <p:stCondLst>
                              <p:cond delay="0"/>
                            </p:stCondLst>
                            <p:childTnLst>
                              <p:par>
                                <p:cTn id="677" nodeType="clickEffect" fill="hold" presetClass="entr" presetID="10">
                                  <p:stCondLst>
                                    <p:cond delay="0"/>
                                  </p:stCondLst>
                                  <p:childTnLst>
                                    <p:set>
                                      <p:cBhvr>
                                        <p:cTn id="678" dur="1" fill="hold">
                                          <p:stCondLst>
                                            <p:cond delay="0"/>
                                          </p:stCondLst>
                                        </p:cTn>
                                        <p:tgtEl>
                                          <p:spTgt spid="2941"/>
                                        </p:tgtEl>
                                        <p:attrNameLst>
                                          <p:attrName>style.visibility</p:attrName>
                                        </p:attrNameLst>
                                      </p:cBhvr>
                                      <p:to>
                                        <p:strVal val="visible"/>
                                      </p:to>
                                    </p:set>
                                    <p:animEffect filter="fade" transition="in">
                                      <p:cBhvr additive="repl">
                                        <p:cTn id="679" dur="500"/>
                                        <p:tgtEl>
                                          <p:spTgt spid="2941"/>
                                        </p:tgtEl>
                                      </p:cBhvr>
                                    </p:animEffect>
                                  </p:childTnLst>
                                </p:cTn>
                              </p:par>
                            </p:childTnLst>
                          </p:cTn>
                        </p:par>
                        <p:par>
                          <p:cTn id="680" fill="hold">
                            <p:stCondLst>
                              <p:cond delay="500"/>
                            </p:stCondLst>
                            <p:childTnLst>
                              <p:par>
                                <p:cTn id="681" nodeType="afterEffect" fill="hold" presetClass="entr" presetID="10">
                                  <p:stCondLst>
                                    <p:cond delay="0"/>
                                  </p:stCondLst>
                                  <p:childTnLst>
                                    <p:set>
                                      <p:cBhvr>
                                        <p:cTn id="682" dur="1" fill="hold">
                                          <p:stCondLst>
                                            <p:cond delay="0"/>
                                          </p:stCondLst>
                                        </p:cTn>
                                        <p:tgtEl>
                                          <p:spTgt spid="2942"/>
                                        </p:tgtEl>
                                        <p:attrNameLst>
                                          <p:attrName>style.visibility</p:attrName>
                                        </p:attrNameLst>
                                      </p:cBhvr>
                                      <p:to>
                                        <p:strVal val="visible"/>
                                      </p:to>
                                    </p:set>
                                    <p:animEffect filter="fade" transition="in">
                                      <p:cBhvr additive="repl">
                                        <p:cTn id="683" dur="500"/>
                                        <p:tgtEl>
                                          <p:spTgt spid="29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6" name="Google Shape;19291;p30"/>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04 Methodology </a:t>
            </a:r>
            <a:endParaRPr b="0" lang="en-US" sz="2000" spc="-1" strike="noStrike">
              <a:latin typeface="Arial"/>
            </a:endParaRPr>
          </a:p>
        </p:txBody>
      </p:sp>
      <p:sp>
        <p:nvSpPr>
          <p:cNvPr id="2947" name="Google Shape;19292;p30"/>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948" name="Google Shape;19293;p30"/>
          <p:cNvSpPr/>
          <p:nvPr/>
        </p:nvSpPr>
        <p:spPr>
          <a:xfrm>
            <a:off x="461880" y="1004760"/>
            <a:ext cx="217908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ctr">
              <a:lnSpc>
                <a:spcPct val="100000"/>
              </a:lnSpc>
              <a:buClr>
                <a:srgbClr val="ffffff"/>
              </a:buClr>
              <a:buFont typeface="Ubuntu"/>
              <a:buChar char="➔"/>
            </a:pPr>
            <a:r>
              <a:rPr b="1" lang="en-US" sz="1300" spc="-1" strike="noStrike">
                <a:solidFill>
                  <a:srgbClr val="695d45"/>
                </a:solidFill>
                <a:latin typeface="Ubuntu"/>
                <a:ea typeface="Ubuntu"/>
              </a:rPr>
              <a:t>Testing Phase</a:t>
            </a:r>
            <a:endParaRPr b="0" lang="en-US" sz="1300" spc="-1" strike="noStrike">
              <a:latin typeface="Arial"/>
            </a:endParaRPr>
          </a:p>
        </p:txBody>
      </p:sp>
      <p:sp>
        <p:nvSpPr>
          <p:cNvPr id="2949" name="Google Shape;19294;p30"/>
          <p:cNvSpPr/>
          <p:nvPr/>
        </p:nvSpPr>
        <p:spPr>
          <a:xfrm>
            <a:off x="730800" y="1595880"/>
            <a:ext cx="149292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Fusion</a:t>
            </a:r>
            <a:endParaRPr b="0" lang="en-US" sz="1600" spc="-1" strike="noStrike">
              <a:latin typeface="Arial"/>
            </a:endParaRPr>
          </a:p>
        </p:txBody>
      </p:sp>
      <p:sp>
        <p:nvSpPr>
          <p:cNvPr id="2950" name="Google Shape;19295;p30"/>
          <p:cNvSpPr/>
          <p:nvPr/>
        </p:nvSpPr>
        <p:spPr>
          <a:xfrm>
            <a:off x="3840120" y="1595880"/>
            <a:ext cx="398124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Each classifier participates independently on the same problem.</a:t>
            </a:r>
            <a:endParaRPr b="0" lang="en-US" sz="1300" spc="-1" strike="noStrike">
              <a:latin typeface="Arial"/>
            </a:endParaRPr>
          </a:p>
        </p:txBody>
      </p:sp>
      <p:sp>
        <p:nvSpPr>
          <p:cNvPr id="2951" name="Google Shape;19296;p30"/>
          <p:cNvSpPr/>
          <p:nvPr/>
        </p:nvSpPr>
        <p:spPr>
          <a:xfrm>
            <a:off x="3840120" y="2413800"/>
            <a:ext cx="398124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Combine the outputs of all classifiers </a:t>
            </a:r>
            <a:endParaRPr b="0" lang="en-US" sz="1300" spc="-1" strike="noStrike">
              <a:latin typeface="Arial"/>
            </a:endParaRPr>
          </a:p>
        </p:txBody>
      </p:sp>
      <p:sp>
        <p:nvSpPr>
          <p:cNvPr id="2952" name="Google Shape;19297;p30"/>
          <p:cNvSpPr/>
          <p:nvPr/>
        </p:nvSpPr>
        <p:spPr>
          <a:xfrm>
            <a:off x="3840120" y="3079800"/>
            <a:ext cx="398124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The majority voting principal</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53" name="Google Shape;19302;p31"/>
          <p:cNvGrpSpPr/>
          <p:nvPr/>
        </p:nvGrpSpPr>
        <p:grpSpPr>
          <a:xfrm>
            <a:off x="794160" y="1110600"/>
            <a:ext cx="1721160" cy="1653840"/>
            <a:chOff x="794160" y="1110600"/>
            <a:chExt cx="1721160" cy="1653840"/>
          </a:xfrm>
        </p:grpSpPr>
        <p:sp>
          <p:nvSpPr>
            <p:cNvPr id="2954" name="Google Shape;19303;p31"/>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2955" name="Google Shape;19304;p31"/>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2956" name="Google Shape;19305;p31"/>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2957" name="Google Shape;19306;p31"/>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2958" name="Google Shape;19307;p31"/>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2959" name="Google Shape;19308;p31"/>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2960" name="Google Shape;19309;p31"/>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2961" name="Google Shape;19310;p31"/>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2962" name="Google Shape;19311;p31"/>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2963" name="Google Shape;19312;p31"/>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2964" name="Google Shape;19313;p31"/>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2965" name="Google Shape;19314;p31"/>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2966" name="Google Shape;19315;p31"/>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2967" name="Google Shape;19316;p31"/>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2968" name="Google Shape;19317;p31"/>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2969" name="Google Shape;19318;p31"/>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2970" name="Google Shape;19319;p31"/>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2971" name="Google Shape;19320;p31"/>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2972" name="Google Shape;19321;p31"/>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2973" name="Google Shape;19322;p31"/>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2974" name="Google Shape;19323;p31"/>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2975" name="Google Shape;19324;p31"/>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2976" name="Google Shape;19325;p31"/>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2977" name="Google Shape;19326;p31"/>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2978" name="Google Shape;19327;p31"/>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2979" name="Google Shape;19328;p31"/>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980" name="Google Shape;19329;p31"/>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2981" name="Google Shape;19330;p31"/>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2982" name="Google Shape;19331;p31"/>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2983" name="Google Shape;19332;p31"/>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2984" name="Google Shape;19333;p31"/>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2985" name="Google Shape;19334;p31"/>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2986" name="Google Shape;19335;p31"/>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2987" name="Google Shape;19336;p31"/>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2988" name="Google Shape;19337;p31"/>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2989" name="Google Shape;19338;p31"/>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2990" name="Google Shape;19339;p31"/>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2991" name="Google Shape;19340;p31"/>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2992" name="Google Shape;19341;p31"/>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2993" name="Google Shape;19342;p31"/>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2994" name="Google Shape;19343;p31"/>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2995" name="Google Shape;19344;p31"/>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2996" name="Google Shape;19345;p31"/>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2997" name="Google Shape;19346;p31"/>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2998" name="Google Shape;19347;p31"/>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2999" name="Google Shape;19348;p31"/>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3000" name="Google Shape;19349;p31"/>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3001" name="Google Shape;19350;p31"/>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3002" name="Google Shape;19351;p31"/>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3003" name="Google Shape;19352;p31"/>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3004" name="Google Shape;19353;p31"/>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3005" name="Google Shape;19354;p31"/>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3006" name="Google Shape;19355;p31"/>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3007" name="Google Shape;19356;p31"/>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3008" name="Google Shape;19357;p31"/>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3009" name="Google Shape;19358;p31"/>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3010" name="Google Shape;19359;p31"/>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3011" name="Google Shape;19360;p31"/>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3012" name="Google Shape;19361;p31"/>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3013" name="Google Shape;19362;p31"/>
          <p:cNvSpPr txBox="1"/>
          <p:nvPr/>
        </p:nvSpPr>
        <p:spPr>
          <a:xfrm>
            <a:off x="434160" y="2621880"/>
            <a:ext cx="3318120" cy="6541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Implementation</a:t>
            </a:r>
            <a:endParaRPr b="0" lang="en-US" sz="3000" spc="-1" strike="noStrike">
              <a:latin typeface="Arial"/>
            </a:endParaRPr>
          </a:p>
        </p:txBody>
      </p:sp>
      <p:sp>
        <p:nvSpPr>
          <p:cNvPr id="3014" name="Google Shape;19363;p31"/>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05</a:t>
            </a:r>
            <a:endParaRPr b="0" lang="en-US" sz="9900" spc="-1" strike="noStrike">
              <a:solidFill>
                <a:srgbClr val="000000"/>
              </a:solidFill>
              <a:latin typeface="Arial"/>
            </a:endParaRPr>
          </a:p>
        </p:txBody>
      </p:sp>
      <p:sp>
        <p:nvSpPr>
          <p:cNvPr id="3015" name="Google Shape;19364;p31"/>
          <p:cNvSpPr/>
          <p:nvPr/>
        </p:nvSpPr>
        <p:spPr>
          <a:xfrm>
            <a:off x="4915080" y="200880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Tech used</a:t>
            </a:r>
            <a:endParaRPr b="0" lang="en-US" sz="1300" spc="-1" strike="noStrike">
              <a:latin typeface="Arial"/>
            </a:endParaRPr>
          </a:p>
        </p:txBody>
      </p:sp>
      <p:sp>
        <p:nvSpPr>
          <p:cNvPr id="3016" name="Google Shape;19365;p31"/>
          <p:cNvSpPr/>
          <p:nvPr/>
        </p:nvSpPr>
        <p:spPr>
          <a:xfrm>
            <a:off x="4915080" y="2707560"/>
            <a:ext cx="338832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Description of the data set</a:t>
            </a:r>
            <a:endParaRPr b="0" lang="en-US" sz="1300" spc="-1" strike="noStrike">
              <a:latin typeface="Arial"/>
            </a:endParaRPr>
          </a:p>
        </p:txBody>
      </p:sp>
      <p:sp>
        <p:nvSpPr>
          <p:cNvPr id="3017" name="Google Shape;19366;p31"/>
          <p:cNvSpPr/>
          <p:nvPr/>
        </p:nvSpPr>
        <p:spPr>
          <a:xfrm>
            <a:off x="4915080" y="341388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684" dur="indefinite" restart="never" nodeType="tmRoot">
          <p:childTnLst>
            <p:seq>
              <p:cTn id="685" dur="indefinite" nodeType="mainSeq">
                <p:childTnLst>
                  <p:par>
                    <p:cTn id="686" fill="hold">
                      <p:stCondLst>
                        <p:cond delay="0"/>
                      </p:stCondLst>
                      <p:childTnLst>
                        <p:par>
                          <p:cTn id="687" fill="hold">
                            <p:stCondLst>
                              <p:cond delay="0"/>
                            </p:stCondLst>
                            <p:childTnLst>
                              <p:par>
                                <p:cTn id="688" nodeType="withEffect" fill="hold" presetClass="entr" presetID="10">
                                  <p:stCondLst>
                                    <p:cond delay="0"/>
                                  </p:stCondLst>
                                  <p:childTnLst>
                                    <p:set>
                                      <p:cBhvr>
                                        <p:cTn id="689" dur="1" fill="hold">
                                          <p:stCondLst>
                                            <p:cond delay="0"/>
                                          </p:stCondLst>
                                        </p:cTn>
                                        <p:tgtEl>
                                          <p:spTgt spid="2953"/>
                                        </p:tgtEl>
                                        <p:attrNameLst>
                                          <p:attrName>style.visibility</p:attrName>
                                        </p:attrNameLst>
                                      </p:cBhvr>
                                      <p:to>
                                        <p:strVal val="visible"/>
                                      </p:to>
                                    </p:set>
                                    <p:animEffect filter="fade" transition="in">
                                      <p:cBhvr additive="repl">
                                        <p:cTn id="690" dur="1000"/>
                                        <p:tgtEl>
                                          <p:spTgt spid="2953"/>
                                        </p:tgtEl>
                                      </p:cBhvr>
                                    </p:animEffect>
                                  </p:childTnLst>
                                </p:cTn>
                              </p:par>
                              <p:par>
                                <p:cTn id="691" nodeType="withEffect" fill="hold" presetClass="entr" presetID="10">
                                  <p:stCondLst>
                                    <p:cond delay="0"/>
                                  </p:stCondLst>
                                  <p:childTnLst>
                                    <p:set>
                                      <p:cBhvr>
                                        <p:cTn id="692" dur="1" fill="hold">
                                          <p:stCondLst>
                                            <p:cond delay="0"/>
                                          </p:stCondLst>
                                        </p:cTn>
                                        <p:tgtEl>
                                          <p:spTgt spid="3013"/>
                                        </p:tgtEl>
                                        <p:attrNameLst>
                                          <p:attrName>style.visibility</p:attrName>
                                        </p:attrNameLst>
                                      </p:cBhvr>
                                      <p:to>
                                        <p:strVal val="visible"/>
                                      </p:to>
                                    </p:set>
                                    <p:animEffect filter="fade" transition="in">
                                      <p:cBhvr additive="repl">
                                        <p:cTn id="693" dur="1000"/>
                                        <p:tgtEl>
                                          <p:spTgt spid="3013"/>
                                        </p:tgtEl>
                                      </p:cBhvr>
                                    </p:animEffect>
                                  </p:childTnLst>
                                </p:cTn>
                              </p:par>
                              <p:par>
                                <p:cTn id="694" nodeType="withEffect" fill="hold" presetClass="entr" presetID="10">
                                  <p:stCondLst>
                                    <p:cond delay="0"/>
                                  </p:stCondLst>
                                  <p:childTnLst>
                                    <p:set>
                                      <p:cBhvr>
                                        <p:cTn id="695" dur="1" fill="hold">
                                          <p:stCondLst>
                                            <p:cond delay="0"/>
                                          </p:stCondLst>
                                        </p:cTn>
                                        <p:tgtEl>
                                          <p:spTgt spid="3014"/>
                                        </p:tgtEl>
                                        <p:attrNameLst>
                                          <p:attrName>style.visibility</p:attrName>
                                        </p:attrNameLst>
                                      </p:cBhvr>
                                      <p:to>
                                        <p:strVal val="visible"/>
                                      </p:to>
                                    </p:set>
                                    <p:animEffect filter="fade" transition="in">
                                      <p:cBhvr additive="repl">
                                        <p:cTn id="696" dur="1000"/>
                                        <p:tgtEl>
                                          <p:spTgt spid="3014"/>
                                        </p:tgtEl>
                                      </p:cBhvr>
                                    </p:animEffect>
                                  </p:childTnLst>
                                </p:cTn>
                              </p:par>
                            </p:childTnLst>
                          </p:cTn>
                        </p:par>
                      </p:childTnLst>
                    </p:cTn>
                  </p:par>
                  <p:par>
                    <p:cTn id="697" fill="hold">
                      <p:stCondLst>
                        <p:cond delay="indefinite"/>
                      </p:stCondLst>
                      <p:childTnLst>
                        <p:par>
                          <p:cTn id="698" fill="hold">
                            <p:stCondLst>
                              <p:cond delay="0"/>
                            </p:stCondLst>
                            <p:childTnLst>
                              <p:par>
                                <p:cTn id="699" nodeType="clickEffect" fill="hold" presetClass="entr" presetID="10">
                                  <p:stCondLst>
                                    <p:cond delay="0"/>
                                  </p:stCondLst>
                                  <p:childTnLst>
                                    <p:set>
                                      <p:cBhvr>
                                        <p:cTn id="700" dur="1" fill="hold">
                                          <p:stCondLst>
                                            <p:cond delay="0"/>
                                          </p:stCondLst>
                                        </p:cTn>
                                        <p:tgtEl>
                                          <p:spTgt spid="3015"/>
                                        </p:tgtEl>
                                        <p:attrNameLst>
                                          <p:attrName>style.visibility</p:attrName>
                                        </p:attrNameLst>
                                      </p:cBhvr>
                                      <p:to>
                                        <p:strVal val="visible"/>
                                      </p:to>
                                    </p:set>
                                    <p:animEffect filter="fade" transition="in">
                                      <p:cBhvr additive="repl">
                                        <p:cTn id="701" dur="1000"/>
                                        <p:tgtEl>
                                          <p:spTgt spid="3015"/>
                                        </p:tgtEl>
                                      </p:cBhvr>
                                    </p:animEffect>
                                  </p:childTnLst>
                                </p:cTn>
                              </p:par>
                            </p:childTnLst>
                          </p:cTn>
                        </p:par>
                        <p:par>
                          <p:cTn id="702" fill="hold">
                            <p:stCondLst>
                              <p:cond delay="1000"/>
                            </p:stCondLst>
                            <p:childTnLst>
                              <p:par>
                                <p:cTn id="703" nodeType="afterEffect" fill="hold" presetClass="entr" presetID="10">
                                  <p:stCondLst>
                                    <p:cond delay="0"/>
                                  </p:stCondLst>
                                  <p:childTnLst>
                                    <p:set>
                                      <p:cBhvr>
                                        <p:cTn id="704" dur="1" fill="hold">
                                          <p:stCondLst>
                                            <p:cond delay="0"/>
                                          </p:stCondLst>
                                        </p:cTn>
                                        <p:tgtEl>
                                          <p:spTgt spid="3016"/>
                                        </p:tgtEl>
                                        <p:attrNameLst>
                                          <p:attrName>style.visibility</p:attrName>
                                        </p:attrNameLst>
                                      </p:cBhvr>
                                      <p:to>
                                        <p:strVal val="visible"/>
                                      </p:to>
                                    </p:set>
                                    <p:animEffect filter="fade" transition="in">
                                      <p:cBhvr additive="repl">
                                        <p:cTn id="705" dur="1200"/>
                                        <p:tgtEl>
                                          <p:spTgt spid="3016"/>
                                        </p:tgtEl>
                                      </p:cBhvr>
                                    </p:animEffect>
                                  </p:childTnLst>
                                </p:cTn>
                              </p:par>
                            </p:childTnLst>
                          </p:cTn>
                        </p:par>
                        <p:par>
                          <p:cTn id="706" fill="hold">
                            <p:stCondLst>
                              <p:cond delay="2200"/>
                            </p:stCondLst>
                            <p:childTnLst>
                              <p:par>
                                <p:cTn id="707" nodeType="afterEffect" fill="hold" presetClass="entr" presetID="10">
                                  <p:stCondLst>
                                    <p:cond delay="0"/>
                                  </p:stCondLst>
                                  <p:childTnLst>
                                    <p:set>
                                      <p:cBhvr>
                                        <p:cTn id="708" dur="1" fill="hold">
                                          <p:stCondLst>
                                            <p:cond delay="0"/>
                                          </p:stCondLst>
                                        </p:cTn>
                                        <p:tgtEl>
                                          <p:spTgt spid="3017"/>
                                        </p:tgtEl>
                                        <p:attrNameLst>
                                          <p:attrName>style.visibility</p:attrName>
                                        </p:attrNameLst>
                                      </p:cBhvr>
                                      <p:to>
                                        <p:strVal val="visible"/>
                                      </p:to>
                                    </p:set>
                                    <p:animEffect filter="fade" transition="in">
                                      <p:cBhvr additive="repl">
                                        <p:cTn id="709" dur="1200"/>
                                        <p:tgtEl>
                                          <p:spTgt spid="3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61" name="Google Shape;18706;p3"/>
          <p:cNvGrpSpPr/>
          <p:nvPr/>
        </p:nvGrpSpPr>
        <p:grpSpPr>
          <a:xfrm>
            <a:off x="794160" y="1110600"/>
            <a:ext cx="1721160" cy="1653840"/>
            <a:chOff x="794160" y="1110600"/>
            <a:chExt cx="1721160" cy="1653840"/>
          </a:xfrm>
        </p:grpSpPr>
        <p:sp>
          <p:nvSpPr>
            <p:cNvPr id="2462" name="Google Shape;18707;p3"/>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2463" name="Google Shape;18708;p3"/>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2464" name="Google Shape;18709;p3"/>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2465" name="Google Shape;18710;p3"/>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2466" name="Google Shape;18711;p3"/>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2467" name="Google Shape;18712;p3"/>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2468" name="Google Shape;18713;p3"/>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2469" name="Google Shape;18714;p3"/>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2470" name="Google Shape;18715;p3"/>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2471" name="Google Shape;18716;p3"/>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2472" name="Google Shape;18717;p3"/>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2473" name="Google Shape;18718;p3"/>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2474" name="Google Shape;18719;p3"/>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2475" name="Google Shape;18720;p3"/>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2476" name="Google Shape;18721;p3"/>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2477" name="Google Shape;18722;p3"/>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2478" name="Google Shape;18723;p3"/>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2479" name="Google Shape;18724;p3"/>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2480" name="Google Shape;18725;p3"/>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2481" name="Google Shape;18726;p3"/>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2482" name="Google Shape;18727;p3"/>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2483" name="Google Shape;18728;p3"/>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2484" name="Google Shape;18729;p3"/>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2485" name="Google Shape;18730;p3"/>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2486" name="Google Shape;18731;p3"/>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2487" name="Google Shape;18732;p3"/>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488" name="Google Shape;18733;p3"/>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2489" name="Google Shape;18734;p3"/>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2490" name="Google Shape;18735;p3"/>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2491" name="Google Shape;18736;p3"/>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2492" name="Google Shape;18737;p3"/>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2493" name="Google Shape;18738;p3"/>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2494" name="Google Shape;18739;p3"/>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2495" name="Google Shape;18740;p3"/>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2496" name="Google Shape;18741;p3"/>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2497" name="Google Shape;18742;p3"/>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2498" name="Google Shape;18743;p3"/>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2499" name="Google Shape;18744;p3"/>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2500" name="Google Shape;18745;p3"/>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2501" name="Google Shape;18746;p3"/>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2502" name="Google Shape;18747;p3"/>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2503" name="Google Shape;18748;p3"/>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2504" name="Google Shape;18749;p3"/>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2505" name="Google Shape;18750;p3"/>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2506" name="Google Shape;18751;p3"/>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2507" name="Google Shape;18752;p3"/>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2508" name="Google Shape;18753;p3"/>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2509" name="Google Shape;18754;p3"/>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510" name="Google Shape;18755;p3"/>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2511" name="Google Shape;18756;p3"/>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2512" name="Google Shape;18757;p3"/>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2513" name="Google Shape;18758;p3"/>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2514" name="Google Shape;18759;p3"/>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2515" name="Google Shape;18760;p3"/>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2516" name="Google Shape;18761;p3"/>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2517" name="Google Shape;18762;p3"/>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2518" name="Google Shape;18763;p3"/>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2519" name="Google Shape;18764;p3"/>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2520" name="Google Shape;18765;p3"/>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2521" name="Google Shape;18766;p3"/>
          <p:cNvSpPr txBox="1"/>
          <p:nvPr/>
        </p:nvSpPr>
        <p:spPr>
          <a:xfrm>
            <a:off x="434160" y="2621880"/>
            <a:ext cx="3013560" cy="6541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Introduction </a:t>
            </a:r>
            <a:endParaRPr b="0" lang="en-US" sz="3000" spc="-1" strike="noStrike">
              <a:latin typeface="Arial"/>
            </a:endParaRPr>
          </a:p>
        </p:txBody>
      </p:sp>
      <p:sp>
        <p:nvSpPr>
          <p:cNvPr id="2522" name="Google Shape;18767;p3"/>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01</a:t>
            </a:r>
            <a:endParaRPr b="0" lang="en-US" sz="9900" spc="-1" strike="noStrike">
              <a:solidFill>
                <a:srgbClr val="000000"/>
              </a:solidFill>
              <a:latin typeface="Arial"/>
            </a:endParaRPr>
          </a:p>
        </p:txBody>
      </p:sp>
      <p:sp>
        <p:nvSpPr>
          <p:cNvPr id="2523" name="Google Shape;18768;p3"/>
          <p:cNvSpPr/>
          <p:nvPr/>
        </p:nvSpPr>
        <p:spPr>
          <a:xfrm>
            <a:off x="4900680" y="1724760"/>
            <a:ext cx="2174040" cy="42696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Motivation</a:t>
            </a:r>
            <a:endParaRPr b="0" lang="en-US" sz="1500" spc="-1" strike="noStrike">
              <a:latin typeface="Arial"/>
            </a:endParaRPr>
          </a:p>
        </p:txBody>
      </p:sp>
      <p:sp>
        <p:nvSpPr>
          <p:cNvPr id="2524" name="Google Shape;18769;p3"/>
          <p:cNvSpPr/>
          <p:nvPr/>
        </p:nvSpPr>
        <p:spPr>
          <a:xfrm>
            <a:off x="4900680" y="2423160"/>
            <a:ext cx="217404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Problematic</a:t>
            </a:r>
            <a:endParaRPr b="0" lang="en-US" sz="1500" spc="-1" strike="noStrike">
              <a:latin typeface="Arial"/>
            </a:endParaRPr>
          </a:p>
        </p:txBody>
      </p:sp>
      <p:sp>
        <p:nvSpPr>
          <p:cNvPr id="2525" name="Google Shape;18770;p3"/>
          <p:cNvSpPr/>
          <p:nvPr/>
        </p:nvSpPr>
        <p:spPr>
          <a:xfrm>
            <a:off x="4900680" y="3181680"/>
            <a:ext cx="217404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Objectif</a:t>
            </a: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0"/>
                      </p:stCondLst>
                      <p:childTnLst>
                        <p:par>
                          <p:cTn id="54" fill="hold">
                            <p:stCondLst>
                              <p:cond delay="0"/>
                            </p:stCondLst>
                            <p:childTnLst>
                              <p:par>
                                <p:cTn id="55" nodeType="withEffect" fill="hold" presetClass="entr" presetID="10">
                                  <p:stCondLst>
                                    <p:cond delay="0"/>
                                  </p:stCondLst>
                                  <p:childTnLst>
                                    <p:set>
                                      <p:cBhvr>
                                        <p:cTn id="56" dur="1" fill="hold">
                                          <p:stCondLst>
                                            <p:cond delay="0"/>
                                          </p:stCondLst>
                                        </p:cTn>
                                        <p:tgtEl>
                                          <p:spTgt spid="2461"/>
                                        </p:tgtEl>
                                        <p:attrNameLst>
                                          <p:attrName>style.visibility</p:attrName>
                                        </p:attrNameLst>
                                      </p:cBhvr>
                                      <p:to>
                                        <p:strVal val="visible"/>
                                      </p:to>
                                    </p:set>
                                    <p:animEffect filter="fade" transition="in">
                                      <p:cBhvr additive="repl">
                                        <p:cTn id="57" dur="1000"/>
                                        <p:tgtEl>
                                          <p:spTgt spid="2461"/>
                                        </p:tgtEl>
                                      </p:cBhvr>
                                    </p:animEffect>
                                  </p:childTnLst>
                                </p:cTn>
                              </p:par>
                              <p:par>
                                <p:cTn id="58" nodeType="withEffect" fill="hold" presetClass="entr" presetID="10">
                                  <p:stCondLst>
                                    <p:cond delay="0"/>
                                  </p:stCondLst>
                                  <p:childTnLst>
                                    <p:set>
                                      <p:cBhvr>
                                        <p:cTn id="59" dur="1" fill="hold">
                                          <p:stCondLst>
                                            <p:cond delay="0"/>
                                          </p:stCondLst>
                                        </p:cTn>
                                        <p:tgtEl>
                                          <p:spTgt spid="2521"/>
                                        </p:tgtEl>
                                        <p:attrNameLst>
                                          <p:attrName>style.visibility</p:attrName>
                                        </p:attrNameLst>
                                      </p:cBhvr>
                                      <p:to>
                                        <p:strVal val="visible"/>
                                      </p:to>
                                    </p:set>
                                    <p:animEffect filter="fade" transition="in">
                                      <p:cBhvr additive="repl">
                                        <p:cTn id="60" dur="1000"/>
                                        <p:tgtEl>
                                          <p:spTgt spid="2521"/>
                                        </p:tgtEl>
                                      </p:cBhvr>
                                    </p:animEffect>
                                  </p:childTnLst>
                                </p:cTn>
                              </p:par>
                              <p:par>
                                <p:cTn id="61" nodeType="withEffect" fill="hold" presetClass="entr" presetID="10">
                                  <p:stCondLst>
                                    <p:cond delay="0"/>
                                  </p:stCondLst>
                                  <p:childTnLst>
                                    <p:set>
                                      <p:cBhvr>
                                        <p:cTn id="62" dur="1" fill="hold">
                                          <p:stCondLst>
                                            <p:cond delay="0"/>
                                          </p:stCondLst>
                                        </p:cTn>
                                        <p:tgtEl>
                                          <p:spTgt spid="2522"/>
                                        </p:tgtEl>
                                        <p:attrNameLst>
                                          <p:attrName>style.visibility</p:attrName>
                                        </p:attrNameLst>
                                      </p:cBhvr>
                                      <p:to>
                                        <p:strVal val="visible"/>
                                      </p:to>
                                    </p:set>
                                    <p:animEffect filter="fade" transition="in">
                                      <p:cBhvr additive="repl">
                                        <p:cTn id="63" dur="1000"/>
                                        <p:tgtEl>
                                          <p:spTgt spid="2522"/>
                                        </p:tgtEl>
                                      </p:cBhvr>
                                    </p:animEffect>
                                  </p:childTnLst>
                                </p:cTn>
                              </p:par>
                            </p:childTnLst>
                          </p:cTn>
                        </p:par>
                      </p:childTnLst>
                    </p:cTn>
                  </p:par>
                  <p:par>
                    <p:cTn id="64" fill="hold">
                      <p:stCondLst>
                        <p:cond delay="indefinite"/>
                      </p:stCondLst>
                      <p:childTnLst>
                        <p:par>
                          <p:cTn id="65" fill="hold">
                            <p:stCondLst>
                              <p:cond delay="0"/>
                            </p:stCondLst>
                            <p:childTnLst>
                              <p:par>
                                <p:cTn id="66" nodeType="clickEffect" fill="hold" presetClass="entr" presetID="10">
                                  <p:stCondLst>
                                    <p:cond delay="0"/>
                                  </p:stCondLst>
                                  <p:childTnLst>
                                    <p:set>
                                      <p:cBhvr>
                                        <p:cTn id="67" dur="1" fill="hold">
                                          <p:stCondLst>
                                            <p:cond delay="0"/>
                                          </p:stCondLst>
                                        </p:cTn>
                                        <p:tgtEl>
                                          <p:spTgt spid="2523"/>
                                        </p:tgtEl>
                                        <p:attrNameLst>
                                          <p:attrName>style.visibility</p:attrName>
                                        </p:attrNameLst>
                                      </p:cBhvr>
                                      <p:to>
                                        <p:strVal val="visible"/>
                                      </p:to>
                                    </p:set>
                                    <p:animEffect filter="fade" transition="in">
                                      <p:cBhvr additive="repl">
                                        <p:cTn id="68" dur="1000"/>
                                        <p:tgtEl>
                                          <p:spTgt spid="2523"/>
                                        </p:tgtEl>
                                      </p:cBhvr>
                                    </p:animEffect>
                                  </p:childTnLst>
                                </p:cTn>
                              </p:par>
                            </p:childTnLst>
                          </p:cTn>
                        </p:par>
                        <p:par>
                          <p:cTn id="69" fill="hold">
                            <p:stCondLst>
                              <p:cond delay="1000"/>
                            </p:stCondLst>
                            <p:childTnLst>
                              <p:par>
                                <p:cTn id="70" nodeType="afterEffect" fill="hold" presetClass="entr" presetID="10">
                                  <p:stCondLst>
                                    <p:cond delay="0"/>
                                  </p:stCondLst>
                                  <p:childTnLst>
                                    <p:set>
                                      <p:cBhvr>
                                        <p:cTn id="71" dur="1" fill="hold">
                                          <p:stCondLst>
                                            <p:cond delay="0"/>
                                          </p:stCondLst>
                                        </p:cTn>
                                        <p:tgtEl>
                                          <p:spTgt spid="2524"/>
                                        </p:tgtEl>
                                        <p:attrNameLst>
                                          <p:attrName>style.visibility</p:attrName>
                                        </p:attrNameLst>
                                      </p:cBhvr>
                                      <p:to>
                                        <p:strVal val="visible"/>
                                      </p:to>
                                    </p:set>
                                    <p:animEffect filter="fade" transition="in">
                                      <p:cBhvr additive="repl">
                                        <p:cTn id="72" dur="1200"/>
                                        <p:tgtEl>
                                          <p:spTgt spid="2524"/>
                                        </p:tgtEl>
                                      </p:cBhvr>
                                    </p:animEffect>
                                  </p:childTnLst>
                                </p:cTn>
                              </p:par>
                            </p:childTnLst>
                          </p:cTn>
                        </p:par>
                        <p:par>
                          <p:cTn id="73" fill="hold">
                            <p:stCondLst>
                              <p:cond delay="2200"/>
                            </p:stCondLst>
                            <p:childTnLst>
                              <p:par>
                                <p:cTn id="74" nodeType="afterEffect" fill="hold" presetClass="entr" presetID="10">
                                  <p:stCondLst>
                                    <p:cond delay="0"/>
                                  </p:stCondLst>
                                  <p:childTnLst>
                                    <p:set>
                                      <p:cBhvr>
                                        <p:cTn id="75" dur="1" fill="hold">
                                          <p:stCondLst>
                                            <p:cond delay="0"/>
                                          </p:stCondLst>
                                        </p:cTn>
                                        <p:tgtEl>
                                          <p:spTgt spid="2525"/>
                                        </p:tgtEl>
                                        <p:attrNameLst>
                                          <p:attrName>style.visibility</p:attrName>
                                        </p:attrNameLst>
                                      </p:cBhvr>
                                      <p:to>
                                        <p:strVal val="visible"/>
                                      </p:to>
                                    </p:set>
                                    <p:animEffect filter="fade" transition="in">
                                      <p:cBhvr additive="repl">
                                        <p:cTn id="76" dur="1200"/>
                                        <p:tgtEl>
                                          <p:spTgt spid="2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8" name="Google Shape;19371;p32"/>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19" name="Google Shape;19372;p32"/>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20" name="Google Shape;19373;p32"/>
          <p:cNvSpPr/>
          <p:nvPr/>
        </p:nvSpPr>
        <p:spPr>
          <a:xfrm>
            <a:off x="420480" y="87840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Tech Used</a:t>
            </a:r>
            <a:endParaRPr b="0" lang="en-US" sz="1300" spc="-1" strike="noStrike">
              <a:latin typeface="Arial"/>
            </a:endParaRPr>
          </a:p>
        </p:txBody>
      </p:sp>
      <p:sp>
        <p:nvSpPr>
          <p:cNvPr id="3021" name="Google Shape;19374;p32"/>
          <p:cNvSpPr/>
          <p:nvPr/>
        </p:nvSpPr>
        <p:spPr>
          <a:xfrm>
            <a:off x="730800" y="1758960"/>
            <a:ext cx="209664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Python</a:t>
            </a:r>
            <a:endParaRPr b="0" lang="en-US" sz="1600" spc="-1" strike="noStrike">
              <a:latin typeface="Arial"/>
            </a:endParaRPr>
          </a:p>
        </p:txBody>
      </p:sp>
      <p:sp>
        <p:nvSpPr>
          <p:cNvPr id="3022" name="Google Shape;19375;p32"/>
          <p:cNvSpPr/>
          <p:nvPr/>
        </p:nvSpPr>
        <p:spPr>
          <a:xfrm>
            <a:off x="730800" y="2396880"/>
            <a:ext cx="2096640" cy="66924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Google Colab</a:t>
            </a:r>
            <a:endParaRPr b="0" lang="en-US" sz="1600" spc="-1" strike="noStrike">
              <a:latin typeface="Arial"/>
            </a:endParaRPr>
          </a:p>
        </p:txBody>
      </p:sp>
      <p:sp>
        <p:nvSpPr>
          <p:cNvPr id="3023" name="Google Shape;19376;p32"/>
          <p:cNvSpPr/>
          <p:nvPr/>
        </p:nvSpPr>
        <p:spPr>
          <a:xfrm>
            <a:off x="730800" y="3021840"/>
            <a:ext cx="1492920" cy="426600"/>
          </a:xfrm>
          <a:prstGeom prst="rect">
            <a:avLst/>
          </a:prstGeom>
          <a:noFill/>
          <a:ln w="0">
            <a:noFill/>
          </a:ln>
        </p:spPr>
        <p:style>
          <a:lnRef idx="0"/>
          <a:fillRef idx="0"/>
          <a:effectRef idx="0"/>
          <a:fontRef idx="minor"/>
        </p:style>
        <p:txBody>
          <a:bodyPr tIns="91440" bIns="91440">
            <a:spAutoFit/>
          </a:bodyPr>
          <a:p>
            <a:pPr marL="457200" indent="-329760">
              <a:lnSpc>
                <a:spcPct val="100000"/>
              </a:lnSpc>
              <a:buClr>
                <a:srgbClr val="b59041"/>
              </a:buClr>
              <a:buFont typeface="Ubuntu"/>
              <a:buChar char="➔"/>
            </a:pPr>
            <a:r>
              <a:rPr b="1" lang="en-US" sz="1600" spc="-1" strike="noStrike">
                <a:solidFill>
                  <a:srgbClr val="695d45"/>
                </a:solidFill>
                <a:latin typeface="Ubuntu"/>
                <a:ea typeface="Ubuntu"/>
              </a:rPr>
              <a:t>keras</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4" name="Google Shape;19381;p33"/>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25" name="Google Shape;19382;p33"/>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26" name="Google Shape;19383;p33"/>
          <p:cNvSpPr/>
          <p:nvPr/>
        </p:nvSpPr>
        <p:spPr>
          <a:xfrm>
            <a:off x="371160" y="947880"/>
            <a:ext cx="338832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Description of the data set</a:t>
            </a:r>
            <a:endParaRPr b="0" lang="en-US" sz="1300" spc="-1" strike="noStrike">
              <a:latin typeface="Arial"/>
            </a:endParaRPr>
          </a:p>
        </p:txBody>
      </p:sp>
      <p:pic>
        <p:nvPicPr>
          <p:cNvPr id="3027" name="Google Shape;19384;p33" descr=""/>
          <p:cNvPicPr/>
          <p:nvPr/>
        </p:nvPicPr>
        <p:blipFill>
          <a:blip r:embed="rId1"/>
          <a:srcRect l="16310" t="0" r="16303" b="0"/>
          <a:stretch/>
        </p:blipFill>
        <p:spPr>
          <a:xfrm>
            <a:off x="880560" y="2350440"/>
            <a:ext cx="2691360" cy="2466720"/>
          </a:xfrm>
          <a:prstGeom prst="rect">
            <a:avLst/>
          </a:prstGeom>
          <a:ln w="0">
            <a:noFill/>
          </a:ln>
        </p:spPr>
      </p:pic>
      <p:sp>
        <p:nvSpPr>
          <p:cNvPr id="3028" name="Google Shape;19385;p33"/>
          <p:cNvSpPr/>
          <p:nvPr/>
        </p:nvSpPr>
        <p:spPr>
          <a:xfrm>
            <a:off x="1353240" y="2660040"/>
            <a:ext cx="60048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US" sz="1400" spc="-1" strike="noStrike">
                <a:solidFill>
                  <a:srgbClr val="695d45"/>
                </a:solidFill>
                <a:latin typeface="Ubuntu"/>
                <a:ea typeface="Ubuntu"/>
              </a:rPr>
              <a:t>20%</a:t>
            </a:r>
            <a:endParaRPr b="0" lang="en-US" sz="1400" spc="-1" strike="noStrike">
              <a:latin typeface="Arial"/>
            </a:endParaRPr>
          </a:p>
        </p:txBody>
      </p:sp>
      <p:sp>
        <p:nvSpPr>
          <p:cNvPr id="3029" name="Google Shape;19386;p33"/>
          <p:cNvSpPr/>
          <p:nvPr/>
        </p:nvSpPr>
        <p:spPr>
          <a:xfrm>
            <a:off x="2561760" y="4079880"/>
            <a:ext cx="65700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US" sz="1400" spc="-1" strike="noStrike">
                <a:solidFill>
                  <a:srgbClr val="695d45"/>
                </a:solidFill>
                <a:latin typeface="Ubuntu"/>
                <a:ea typeface="Ubuntu"/>
              </a:rPr>
              <a:t>80%</a:t>
            </a:r>
            <a:endParaRPr b="0" lang="en-US" sz="1400" spc="-1" strike="noStrike">
              <a:latin typeface="Arial"/>
            </a:endParaRPr>
          </a:p>
        </p:txBody>
      </p:sp>
      <p:sp>
        <p:nvSpPr>
          <p:cNvPr id="3030" name="Google Shape;19387;p33"/>
          <p:cNvSpPr/>
          <p:nvPr/>
        </p:nvSpPr>
        <p:spPr>
          <a:xfrm>
            <a:off x="4104000" y="1176840"/>
            <a:ext cx="3754800" cy="6094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latin typeface="Times New Roman"/>
                <a:ea typeface="Times New Roman"/>
              </a:rPr>
              <a:t>The Ohsumed collection is a subset of the MEDLINE database.</a:t>
            </a:r>
            <a:endParaRPr b="0" lang="en-US" sz="1400" spc="-1" strike="noStrike">
              <a:latin typeface="Arial"/>
            </a:endParaRPr>
          </a:p>
        </p:txBody>
      </p:sp>
      <p:sp>
        <p:nvSpPr>
          <p:cNvPr id="3031" name="Google Shape;19388;p33"/>
          <p:cNvSpPr/>
          <p:nvPr/>
        </p:nvSpPr>
        <p:spPr>
          <a:xfrm rot="10800000">
            <a:off x="1224360" y="2279160"/>
            <a:ext cx="364680" cy="260280"/>
          </a:xfrm>
          <a:custGeom>
            <a:avLst/>
            <a:gdLst/>
            <a:ahLst/>
            <a:rect l="l" t="t" r="r" b="b"/>
            <a:pathLst>
              <a:path w="21600" h="21600">
                <a:moveTo>
                  <a:pt x="0" y="0"/>
                </a:moveTo>
                <a:lnTo>
                  <a:pt x="21600" y="21600"/>
                </a:lnTo>
              </a:path>
            </a:pathLst>
          </a:custGeom>
          <a:noFill/>
          <a:ln w="19050">
            <a:solidFill>
              <a:srgbClr val="b59041"/>
            </a:solidFill>
            <a:round/>
            <a:tailEnd len="med" type="triangle" w="med"/>
          </a:ln>
        </p:spPr>
        <p:style>
          <a:lnRef idx="0"/>
          <a:fillRef idx="0"/>
          <a:effectRef idx="0"/>
          <a:fontRef idx="minor"/>
        </p:style>
      </p:sp>
      <p:sp>
        <p:nvSpPr>
          <p:cNvPr id="3032" name="Google Shape;19389;p33"/>
          <p:cNvSpPr/>
          <p:nvPr/>
        </p:nvSpPr>
        <p:spPr>
          <a:xfrm>
            <a:off x="583560" y="1978920"/>
            <a:ext cx="12445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highlight>
                  <a:srgbClr val="dfad42"/>
                </a:highlight>
                <a:latin typeface="Times New Roman"/>
                <a:ea typeface="Times New Roman"/>
              </a:rPr>
              <a:t>Test phase</a:t>
            </a:r>
            <a:endParaRPr b="0" lang="en-US" sz="1400" spc="-1" strike="noStrike">
              <a:latin typeface="Arial"/>
            </a:endParaRPr>
          </a:p>
        </p:txBody>
      </p:sp>
      <p:sp>
        <p:nvSpPr>
          <p:cNvPr id="3033" name="Google Shape;19390;p33"/>
          <p:cNvSpPr/>
          <p:nvPr/>
        </p:nvSpPr>
        <p:spPr>
          <a:xfrm>
            <a:off x="3219120" y="4279680"/>
            <a:ext cx="252000" cy="234720"/>
          </a:xfrm>
          <a:custGeom>
            <a:avLst/>
            <a:gdLst/>
            <a:ahLst/>
            <a:rect l="l" t="t" r="r" b="b"/>
            <a:pathLst>
              <a:path w="21600" h="21600">
                <a:moveTo>
                  <a:pt x="0" y="0"/>
                </a:moveTo>
                <a:lnTo>
                  <a:pt x="21600" y="21600"/>
                </a:lnTo>
              </a:path>
            </a:pathLst>
          </a:custGeom>
          <a:noFill/>
          <a:ln w="28575">
            <a:solidFill>
              <a:srgbClr val="ecd29c"/>
            </a:solidFill>
            <a:round/>
            <a:tailEnd len="med" type="triangle" w="med"/>
          </a:ln>
        </p:spPr>
        <p:style>
          <a:lnRef idx="0"/>
          <a:fillRef idx="0"/>
          <a:effectRef idx="0"/>
          <a:fontRef idx="minor"/>
        </p:style>
      </p:sp>
      <p:sp>
        <p:nvSpPr>
          <p:cNvPr id="3034" name="Google Shape;19391;p33"/>
          <p:cNvSpPr/>
          <p:nvPr/>
        </p:nvSpPr>
        <p:spPr>
          <a:xfrm>
            <a:off x="3426120" y="4501800"/>
            <a:ext cx="1336320" cy="39636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highlight>
                  <a:srgbClr val="ecd29c"/>
                </a:highlight>
                <a:latin typeface="Times New Roman"/>
                <a:ea typeface="Times New Roman"/>
              </a:rPr>
              <a:t>Train phase </a:t>
            </a:r>
            <a:endParaRPr b="0" lang="en-US" sz="1400" spc="-1" strike="noStrike">
              <a:latin typeface="Arial"/>
            </a:endParaRPr>
          </a:p>
        </p:txBody>
      </p:sp>
      <p:sp>
        <p:nvSpPr>
          <p:cNvPr id="3035" name="Google Shape;19392;p33"/>
          <p:cNvSpPr/>
          <p:nvPr/>
        </p:nvSpPr>
        <p:spPr>
          <a:xfrm>
            <a:off x="4104000" y="1801800"/>
            <a:ext cx="3754800" cy="82260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latin typeface="Times New Roman"/>
                <a:ea typeface="Times New Roman"/>
              </a:rPr>
              <a:t>Bibliographic dataset of important peer-reviewed medical literature maintained</a:t>
            </a:r>
            <a:r>
              <a:rPr b="0" lang="en-US" sz="1400" spc="-1" strike="noStrike">
                <a:solidFill>
                  <a:srgbClr val="000000"/>
                </a:solidFill>
                <a:latin typeface="Arial"/>
                <a:ea typeface="Arial"/>
              </a:rPr>
              <a:t> </a:t>
            </a:r>
            <a:r>
              <a:rPr b="0" lang="en-US" sz="1400" spc="-1" strike="noStrike">
                <a:solidFill>
                  <a:srgbClr val="000000"/>
                </a:solidFill>
                <a:latin typeface="Times New Roman"/>
                <a:ea typeface="Times New Roman"/>
              </a:rPr>
              <a:t>by the National Library of Medicine.</a:t>
            </a:r>
            <a:endParaRPr b="0" lang="en-US" sz="1400" spc="-1" strike="noStrike">
              <a:latin typeface="Arial"/>
            </a:endParaRPr>
          </a:p>
        </p:txBody>
      </p:sp>
      <p:sp>
        <p:nvSpPr>
          <p:cNvPr id="3036" name="Google Shape;19393;p33"/>
          <p:cNvSpPr/>
          <p:nvPr/>
        </p:nvSpPr>
        <p:spPr>
          <a:xfrm>
            <a:off x="4104000" y="2686320"/>
            <a:ext cx="3754800" cy="6094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400" spc="-1" strike="noStrike">
                <a:solidFill>
                  <a:srgbClr val="000000"/>
                </a:solidFill>
                <a:latin typeface="Arial"/>
                <a:ea typeface="Arial"/>
              </a:rPr>
              <a:t>With 13,929 documents distributed in 23 categories of cardiovascular diseases.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7" name="Google Shape;19398;p34"/>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38" name="Google Shape;19399;p34"/>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39" name="Google Shape;19400;p34"/>
          <p:cNvSpPr/>
          <p:nvPr/>
        </p:nvSpPr>
        <p:spPr>
          <a:xfrm>
            <a:off x="153000" y="83448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
        <p:nvSpPr>
          <p:cNvPr id="3040" name="Google Shape;19401;p34"/>
          <p:cNvSpPr/>
          <p:nvPr/>
        </p:nvSpPr>
        <p:spPr>
          <a:xfrm>
            <a:off x="2115720" y="1261800"/>
            <a:ext cx="5280120" cy="365760"/>
          </a:xfrm>
          <a:prstGeom prst="rect">
            <a:avLst/>
          </a:prstGeom>
          <a:noFill/>
          <a:ln w="0">
            <a:noFill/>
          </a:ln>
        </p:spPr>
        <p:style>
          <a:lnRef idx="0"/>
          <a:fillRef idx="0"/>
          <a:effectRef idx="0"/>
          <a:fontRef idx="minor"/>
        </p:style>
        <p:txBody>
          <a:bodyPr tIns="91440" bIns="91440">
            <a:spAutoFit/>
          </a:bodyPr>
          <a:p>
            <a:pPr algn="ctr">
              <a:lnSpc>
                <a:spcPct val="100000"/>
              </a:lnSpc>
              <a:spcAft>
                <a:spcPts val="400"/>
              </a:spcAft>
              <a:tabLst>
                <a:tab algn="l" pos="0"/>
              </a:tabLst>
            </a:pPr>
            <a:r>
              <a:rPr b="1" lang="en-US" sz="1200" spc="-1" strike="noStrike">
                <a:solidFill>
                  <a:srgbClr val="695d45"/>
                </a:solidFill>
                <a:latin typeface="Times New Roman"/>
                <a:ea typeface="Times New Roman"/>
              </a:rPr>
              <a:t>The results obtained for each classifier</a:t>
            </a:r>
            <a:endParaRPr b="0" lang="en-US" sz="1200" spc="-1" strike="noStrike">
              <a:latin typeface="Arial"/>
            </a:endParaRPr>
          </a:p>
        </p:txBody>
      </p:sp>
      <p:graphicFrame>
        <p:nvGraphicFramePr>
          <p:cNvPr id="3041" name="Google Shape;19402;p34"/>
          <p:cNvGraphicFramePr/>
          <p:nvPr/>
        </p:nvGraphicFramePr>
        <p:xfrm>
          <a:off x="1757160" y="1631160"/>
          <a:ext cx="5731560" cy="3313080"/>
        </p:xfrm>
        <a:graphic>
          <a:graphicData uri="http://schemas.openxmlformats.org/drawingml/2006/table">
            <a:tbl>
              <a:tblPr/>
              <a:tblGrid>
                <a:gridCol w="1146240"/>
                <a:gridCol w="1146240"/>
                <a:gridCol w="1146240"/>
                <a:gridCol w="1146240"/>
                <a:gridCol w="1146600"/>
              </a:tblGrid>
              <a:tr h="488160">
                <a:tc>
                  <a:tcPr marL="91080" marR="91080">
                    <a:lnL w="9360">
                      <a:solidFill>
                        <a:srgbClr val="fafafa"/>
                      </a:solidFill>
                    </a:lnL>
                    <a:lnR w="9360">
                      <a:solidFill>
                        <a:srgbClr val="fafafa"/>
                      </a:solidFill>
                    </a:lnR>
                    <a:lnT w="9360">
                      <a:solidFill>
                        <a:srgbClr val="fafafa"/>
                      </a:solidFill>
                    </a:lnT>
                    <a:lnB w="9360">
                      <a:solidFill>
                        <a:srgbClr val="fafafa"/>
                      </a:solidFill>
                    </a:lnB>
                    <a:solidFill>
                      <a:srgbClr val="fafafa"/>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Precision</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Recall</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F1-score</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Accuracy </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LSTM1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LSTM2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CLSTM1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CLSTM2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0.564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BLSTM1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ffffff"/>
                          </a:solidFill>
                          <a:latin typeface="Ubuntu"/>
                          <a:ea typeface="Ubuntu"/>
                        </a:rPr>
                        <a:t>0.642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23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BLSTM2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0.70</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2" name="Google Shape;19407;p35"/>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43" name="Google Shape;19408;p35"/>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44" name="Google Shape;19409;p35"/>
          <p:cNvSpPr/>
          <p:nvPr/>
        </p:nvSpPr>
        <p:spPr>
          <a:xfrm rot="5400000">
            <a:off x="3576240" y="-1825560"/>
            <a:ext cx="1881720" cy="7120080"/>
          </a:xfrm>
          <a:prstGeom prst="rect">
            <a:avLst/>
          </a:prstGeom>
          <a:solidFill>
            <a:schemeClr val="lt2"/>
          </a:solidFill>
          <a:ln w="9525">
            <a:solidFill>
              <a:srgbClr val="e4e4e4"/>
            </a:solidFill>
            <a:round/>
          </a:ln>
        </p:spPr>
        <p:style>
          <a:lnRef idx="0"/>
          <a:fillRef idx="0"/>
          <a:effectRef idx="0"/>
          <a:fontRef idx="minor"/>
        </p:style>
      </p:sp>
      <p:sp>
        <p:nvSpPr>
          <p:cNvPr id="3045" name="Google Shape;19410;p35"/>
          <p:cNvSpPr/>
          <p:nvPr/>
        </p:nvSpPr>
        <p:spPr>
          <a:xfrm rot="5400000">
            <a:off x="3557520" y="475200"/>
            <a:ext cx="1919160" cy="7120080"/>
          </a:xfrm>
          <a:prstGeom prst="rect">
            <a:avLst/>
          </a:prstGeom>
          <a:solidFill>
            <a:schemeClr val="accent4"/>
          </a:solidFill>
          <a:ln w="9525">
            <a:solidFill>
              <a:srgbClr val="e4e4e4"/>
            </a:solidFill>
            <a:round/>
          </a:ln>
        </p:spPr>
        <p:style>
          <a:lnRef idx="0"/>
          <a:fillRef idx="0"/>
          <a:effectRef idx="0"/>
          <a:fontRef idx="minor"/>
        </p:style>
      </p:sp>
      <p:sp>
        <p:nvSpPr>
          <p:cNvPr id="3046" name="Google Shape;19411;p35"/>
          <p:cNvSpPr/>
          <p:nvPr/>
        </p:nvSpPr>
        <p:spPr>
          <a:xfrm>
            <a:off x="3549240" y="471600"/>
            <a:ext cx="179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fff7df"/>
                </a:highlight>
                <a:latin typeface="Ubuntu"/>
                <a:ea typeface="Ubuntu"/>
              </a:rPr>
              <a:t>LSTM1</a:t>
            </a:r>
            <a:endParaRPr b="0" lang="en-US" sz="1400" spc="-1" strike="noStrike">
              <a:latin typeface="Arial"/>
            </a:endParaRPr>
          </a:p>
        </p:txBody>
      </p:sp>
      <p:sp>
        <p:nvSpPr>
          <p:cNvPr id="3047" name="Google Shape;19412;p35"/>
          <p:cNvSpPr/>
          <p:nvPr/>
        </p:nvSpPr>
        <p:spPr>
          <a:xfrm>
            <a:off x="3633840" y="2675520"/>
            <a:ext cx="16228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dfad42"/>
                </a:highlight>
                <a:latin typeface="Ubuntu"/>
                <a:ea typeface="Ubuntu"/>
              </a:rPr>
              <a:t>LSTM2</a:t>
            </a:r>
            <a:endParaRPr b="0" lang="en-US" sz="1400" spc="-1" strike="noStrike">
              <a:latin typeface="Arial"/>
            </a:endParaRPr>
          </a:p>
        </p:txBody>
      </p:sp>
      <p:sp>
        <p:nvSpPr>
          <p:cNvPr id="3048" name="Google Shape;19413;p35"/>
          <p:cNvSpPr/>
          <p:nvPr/>
        </p:nvSpPr>
        <p:spPr>
          <a:xfrm>
            <a:off x="7428600" y="1900440"/>
            <a:ext cx="1192680" cy="399960"/>
          </a:xfrm>
          <a:prstGeom prst="rect">
            <a:avLst/>
          </a:prstGeom>
          <a:noFill/>
          <a:ln w="0">
            <a:noFill/>
          </a:ln>
        </p:spPr>
        <p:style>
          <a:lnRef idx="0"/>
          <a:fillRef idx="0"/>
          <a:effectRef idx="0"/>
          <a:fontRef idx="minor"/>
        </p:style>
      </p:sp>
      <p:pic>
        <p:nvPicPr>
          <p:cNvPr id="3049" name="Google Shape;19414;p35" descr=""/>
          <p:cNvPicPr/>
          <p:nvPr/>
        </p:nvPicPr>
        <p:blipFill>
          <a:blip r:embed="rId1"/>
          <a:stretch/>
        </p:blipFill>
        <p:spPr>
          <a:xfrm>
            <a:off x="1375560" y="793440"/>
            <a:ext cx="6349680" cy="1881720"/>
          </a:xfrm>
          <a:prstGeom prst="rect">
            <a:avLst/>
          </a:prstGeom>
          <a:ln w="0">
            <a:noFill/>
          </a:ln>
        </p:spPr>
      </p:pic>
      <p:pic>
        <p:nvPicPr>
          <p:cNvPr id="3050" name="Google Shape;19415;p35" descr=""/>
          <p:cNvPicPr/>
          <p:nvPr/>
        </p:nvPicPr>
        <p:blipFill>
          <a:blip r:embed="rId2"/>
          <a:stretch/>
        </p:blipFill>
        <p:spPr>
          <a:xfrm>
            <a:off x="1371600" y="3075840"/>
            <a:ext cx="6353640" cy="19191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1" name="Google Shape;19420;p36"/>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52" name="Google Shape;19421;p36"/>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53" name="Google Shape;19422;p36"/>
          <p:cNvSpPr/>
          <p:nvPr/>
        </p:nvSpPr>
        <p:spPr>
          <a:xfrm rot="5400000">
            <a:off x="3576240" y="-1825560"/>
            <a:ext cx="1881720" cy="7120080"/>
          </a:xfrm>
          <a:prstGeom prst="rect">
            <a:avLst/>
          </a:prstGeom>
          <a:solidFill>
            <a:schemeClr val="lt2"/>
          </a:solidFill>
          <a:ln w="9525">
            <a:solidFill>
              <a:srgbClr val="e4e4e4"/>
            </a:solidFill>
            <a:round/>
          </a:ln>
        </p:spPr>
        <p:style>
          <a:lnRef idx="0"/>
          <a:fillRef idx="0"/>
          <a:effectRef idx="0"/>
          <a:fontRef idx="minor"/>
        </p:style>
      </p:sp>
      <p:sp>
        <p:nvSpPr>
          <p:cNvPr id="3054" name="Google Shape;19423;p36"/>
          <p:cNvSpPr/>
          <p:nvPr/>
        </p:nvSpPr>
        <p:spPr>
          <a:xfrm rot="5400000">
            <a:off x="3557520" y="475200"/>
            <a:ext cx="1919160" cy="7120080"/>
          </a:xfrm>
          <a:prstGeom prst="rect">
            <a:avLst/>
          </a:prstGeom>
          <a:solidFill>
            <a:schemeClr val="accent4"/>
          </a:solidFill>
          <a:ln w="9525">
            <a:solidFill>
              <a:srgbClr val="e4e4e4"/>
            </a:solidFill>
            <a:round/>
          </a:ln>
        </p:spPr>
        <p:style>
          <a:lnRef idx="0"/>
          <a:fillRef idx="0"/>
          <a:effectRef idx="0"/>
          <a:fontRef idx="minor"/>
        </p:style>
      </p:sp>
      <p:sp>
        <p:nvSpPr>
          <p:cNvPr id="3055" name="Google Shape;19424;p36"/>
          <p:cNvSpPr/>
          <p:nvPr/>
        </p:nvSpPr>
        <p:spPr>
          <a:xfrm>
            <a:off x="3549240" y="471600"/>
            <a:ext cx="179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fff7df"/>
                </a:highlight>
                <a:latin typeface="Ubuntu"/>
                <a:ea typeface="Ubuntu"/>
              </a:rPr>
              <a:t>CLSTM1</a:t>
            </a:r>
            <a:endParaRPr b="0" lang="en-US" sz="1400" spc="-1" strike="noStrike">
              <a:latin typeface="Arial"/>
            </a:endParaRPr>
          </a:p>
        </p:txBody>
      </p:sp>
      <p:sp>
        <p:nvSpPr>
          <p:cNvPr id="3056" name="Google Shape;19425;p36"/>
          <p:cNvSpPr/>
          <p:nvPr/>
        </p:nvSpPr>
        <p:spPr>
          <a:xfrm>
            <a:off x="3633840" y="2675520"/>
            <a:ext cx="16228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dfad42"/>
                </a:highlight>
                <a:latin typeface="Ubuntu"/>
                <a:ea typeface="Ubuntu"/>
              </a:rPr>
              <a:t>CLSTM2</a:t>
            </a:r>
            <a:endParaRPr b="0" lang="en-US" sz="1400" spc="-1" strike="noStrike">
              <a:latin typeface="Arial"/>
            </a:endParaRPr>
          </a:p>
        </p:txBody>
      </p:sp>
      <p:sp>
        <p:nvSpPr>
          <p:cNvPr id="3057" name="Google Shape;19426;p36"/>
          <p:cNvSpPr/>
          <p:nvPr/>
        </p:nvSpPr>
        <p:spPr>
          <a:xfrm>
            <a:off x="7428600" y="1900440"/>
            <a:ext cx="1192680" cy="399960"/>
          </a:xfrm>
          <a:prstGeom prst="rect">
            <a:avLst/>
          </a:prstGeom>
          <a:noFill/>
          <a:ln w="0">
            <a:noFill/>
          </a:ln>
        </p:spPr>
        <p:style>
          <a:lnRef idx="0"/>
          <a:fillRef idx="0"/>
          <a:effectRef idx="0"/>
          <a:fontRef idx="minor"/>
        </p:style>
      </p:sp>
      <p:pic>
        <p:nvPicPr>
          <p:cNvPr id="3058" name="Google Shape;19427;p36" descr=""/>
          <p:cNvPicPr/>
          <p:nvPr/>
        </p:nvPicPr>
        <p:blipFill>
          <a:blip r:embed="rId1"/>
          <a:stretch/>
        </p:blipFill>
        <p:spPr>
          <a:xfrm>
            <a:off x="1421280" y="786240"/>
            <a:ext cx="6190920" cy="1888920"/>
          </a:xfrm>
          <a:prstGeom prst="rect">
            <a:avLst/>
          </a:prstGeom>
          <a:ln w="0">
            <a:noFill/>
          </a:ln>
        </p:spPr>
      </p:pic>
      <p:pic>
        <p:nvPicPr>
          <p:cNvPr id="3059" name="Google Shape;19428;p36" descr=""/>
          <p:cNvPicPr/>
          <p:nvPr/>
        </p:nvPicPr>
        <p:blipFill>
          <a:blip r:embed="rId2"/>
          <a:stretch/>
        </p:blipFill>
        <p:spPr>
          <a:xfrm>
            <a:off x="1421280" y="3075840"/>
            <a:ext cx="6190920" cy="19191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0" name="Google Shape;19433;p37"/>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61" name="Google Shape;19434;p37"/>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62" name="Google Shape;19435;p37"/>
          <p:cNvSpPr/>
          <p:nvPr/>
        </p:nvSpPr>
        <p:spPr>
          <a:xfrm rot="5400000">
            <a:off x="3576240" y="-1825560"/>
            <a:ext cx="1881720" cy="7120080"/>
          </a:xfrm>
          <a:prstGeom prst="rect">
            <a:avLst/>
          </a:prstGeom>
          <a:solidFill>
            <a:schemeClr val="lt2"/>
          </a:solidFill>
          <a:ln w="9525">
            <a:solidFill>
              <a:srgbClr val="e4e4e4"/>
            </a:solidFill>
            <a:round/>
          </a:ln>
        </p:spPr>
        <p:style>
          <a:lnRef idx="0"/>
          <a:fillRef idx="0"/>
          <a:effectRef idx="0"/>
          <a:fontRef idx="minor"/>
        </p:style>
      </p:sp>
      <p:sp>
        <p:nvSpPr>
          <p:cNvPr id="3063" name="Google Shape;19436;p37"/>
          <p:cNvSpPr/>
          <p:nvPr/>
        </p:nvSpPr>
        <p:spPr>
          <a:xfrm rot="5400000">
            <a:off x="3557520" y="475200"/>
            <a:ext cx="1919160" cy="7120080"/>
          </a:xfrm>
          <a:prstGeom prst="rect">
            <a:avLst/>
          </a:prstGeom>
          <a:solidFill>
            <a:schemeClr val="accent4"/>
          </a:solidFill>
          <a:ln w="9525">
            <a:solidFill>
              <a:srgbClr val="e4e4e4"/>
            </a:solidFill>
            <a:round/>
          </a:ln>
        </p:spPr>
        <p:style>
          <a:lnRef idx="0"/>
          <a:fillRef idx="0"/>
          <a:effectRef idx="0"/>
          <a:fontRef idx="minor"/>
        </p:style>
      </p:sp>
      <p:sp>
        <p:nvSpPr>
          <p:cNvPr id="3064" name="Google Shape;19437;p37"/>
          <p:cNvSpPr/>
          <p:nvPr/>
        </p:nvSpPr>
        <p:spPr>
          <a:xfrm>
            <a:off x="3549240" y="471600"/>
            <a:ext cx="179244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fff7df"/>
                </a:highlight>
                <a:latin typeface="Ubuntu"/>
                <a:ea typeface="Ubuntu"/>
              </a:rPr>
              <a:t>BLSTM1</a:t>
            </a:r>
            <a:endParaRPr b="0" lang="en-US" sz="1400" spc="-1" strike="noStrike">
              <a:latin typeface="Arial"/>
            </a:endParaRPr>
          </a:p>
        </p:txBody>
      </p:sp>
      <p:sp>
        <p:nvSpPr>
          <p:cNvPr id="3065" name="Google Shape;19438;p37"/>
          <p:cNvSpPr/>
          <p:nvPr/>
        </p:nvSpPr>
        <p:spPr>
          <a:xfrm>
            <a:off x="3633840" y="2675520"/>
            <a:ext cx="1622880" cy="396360"/>
          </a:xfrm>
          <a:prstGeom prst="rect">
            <a:avLst/>
          </a:prstGeom>
          <a:noFill/>
          <a:ln w="0">
            <a:noFill/>
          </a:ln>
        </p:spPr>
        <p:style>
          <a:lnRef idx="0"/>
          <a:fillRef idx="0"/>
          <a:effectRef idx="0"/>
          <a:fontRef idx="minor"/>
        </p:style>
        <p:txBody>
          <a:bodyPr tIns="91440" bIns="91440">
            <a:spAutoFit/>
          </a:bodyPr>
          <a:p>
            <a:pPr algn="ctr">
              <a:lnSpc>
                <a:spcPct val="100000"/>
              </a:lnSpc>
              <a:tabLst>
                <a:tab algn="l" pos="0"/>
              </a:tabLst>
            </a:pPr>
            <a:r>
              <a:rPr b="1" lang="en-US" sz="1400" spc="-1" strike="noStrike">
                <a:solidFill>
                  <a:srgbClr val="695d45"/>
                </a:solidFill>
                <a:highlight>
                  <a:srgbClr val="dfad42"/>
                </a:highlight>
                <a:latin typeface="Ubuntu"/>
                <a:ea typeface="Ubuntu"/>
              </a:rPr>
              <a:t>BLSTM2</a:t>
            </a:r>
            <a:endParaRPr b="0" lang="en-US" sz="1400" spc="-1" strike="noStrike">
              <a:latin typeface="Arial"/>
            </a:endParaRPr>
          </a:p>
        </p:txBody>
      </p:sp>
      <p:sp>
        <p:nvSpPr>
          <p:cNvPr id="3066" name="Google Shape;19439;p37"/>
          <p:cNvSpPr/>
          <p:nvPr/>
        </p:nvSpPr>
        <p:spPr>
          <a:xfrm>
            <a:off x="7428600" y="1900440"/>
            <a:ext cx="1192680" cy="399960"/>
          </a:xfrm>
          <a:prstGeom prst="rect">
            <a:avLst/>
          </a:prstGeom>
          <a:noFill/>
          <a:ln w="0">
            <a:noFill/>
          </a:ln>
        </p:spPr>
        <p:style>
          <a:lnRef idx="0"/>
          <a:fillRef idx="0"/>
          <a:effectRef idx="0"/>
          <a:fontRef idx="minor"/>
        </p:style>
      </p:sp>
      <p:pic>
        <p:nvPicPr>
          <p:cNvPr id="3067" name="Google Shape;19440;p37" descr=""/>
          <p:cNvPicPr/>
          <p:nvPr/>
        </p:nvPicPr>
        <p:blipFill>
          <a:blip r:embed="rId1"/>
          <a:stretch/>
        </p:blipFill>
        <p:spPr>
          <a:xfrm>
            <a:off x="1548000" y="793440"/>
            <a:ext cx="6000480" cy="1881720"/>
          </a:xfrm>
          <a:prstGeom prst="rect">
            <a:avLst/>
          </a:prstGeom>
          <a:ln w="0">
            <a:noFill/>
          </a:ln>
        </p:spPr>
      </p:pic>
      <p:pic>
        <p:nvPicPr>
          <p:cNvPr id="3068" name="Google Shape;19441;p37" descr=""/>
          <p:cNvPicPr/>
          <p:nvPr/>
        </p:nvPicPr>
        <p:blipFill>
          <a:blip r:embed="rId2"/>
          <a:stretch/>
        </p:blipFill>
        <p:spPr>
          <a:xfrm>
            <a:off x="1548000" y="3075840"/>
            <a:ext cx="6000480" cy="191916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9" name="Google Shape;19446;p38"/>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70" name="Google Shape;19447;p38"/>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71" name="Google Shape;19448;p38"/>
          <p:cNvSpPr/>
          <p:nvPr/>
        </p:nvSpPr>
        <p:spPr>
          <a:xfrm>
            <a:off x="364680" y="96732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graphicFrame>
        <p:nvGraphicFramePr>
          <p:cNvPr id="3072" name="Google Shape;19449;p38"/>
          <p:cNvGraphicFramePr/>
          <p:nvPr/>
        </p:nvGraphicFramePr>
        <p:xfrm>
          <a:off x="461880" y="2359080"/>
          <a:ext cx="7839720" cy="958680"/>
        </p:xfrm>
        <a:graphic>
          <a:graphicData uri="http://schemas.openxmlformats.org/drawingml/2006/table">
            <a:tbl>
              <a:tblPr/>
              <a:tblGrid>
                <a:gridCol w="1125360"/>
                <a:gridCol w="850320"/>
                <a:gridCol w="850320"/>
                <a:gridCol w="850320"/>
                <a:gridCol w="850320"/>
                <a:gridCol w="850320"/>
                <a:gridCol w="850320"/>
                <a:gridCol w="1612440"/>
              </a:tblGrid>
              <a:tr h="646200">
                <a:tc>
                  <a:tcPr marL="91080" marR="91080">
                    <a:lnL w="9360">
                      <a:solidFill>
                        <a:srgbClr val="fafafa"/>
                      </a:solidFill>
                    </a:lnL>
                    <a:lnR w="9360">
                      <a:solidFill>
                        <a:srgbClr val="fafafa"/>
                      </a:solidFill>
                    </a:lnR>
                    <a:lnT w="9360">
                      <a:solidFill>
                        <a:srgbClr val="fafafa"/>
                      </a:solidFill>
                    </a:lnT>
                    <a:lnB w="9360">
                      <a:solidFill>
                        <a:srgbClr val="fafafa"/>
                      </a:solidFill>
                    </a:lnB>
                    <a:solidFill>
                      <a:srgbClr val="fafafa"/>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CLSTM2 </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Previous Study</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Accuracy</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0.577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59041"/>
                    </a:solidFill>
                  </a:tcPr>
                </a:tc>
              </a:tr>
            </a:tbl>
          </a:graphicData>
        </a:graphic>
      </p:graphicFrame>
      <p:sp>
        <p:nvSpPr>
          <p:cNvPr id="3073" name="Google Shape;19450;p38"/>
          <p:cNvSpPr/>
          <p:nvPr/>
        </p:nvSpPr>
        <p:spPr>
          <a:xfrm>
            <a:off x="2058840" y="1757880"/>
            <a:ext cx="5280120" cy="365760"/>
          </a:xfrm>
          <a:prstGeom prst="rect">
            <a:avLst/>
          </a:prstGeom>
          <a:noFill/>
          <a:ln w="0">
            <a:noFill/>
          </a:ln>
        </p:spPr>
        <p:style>
          <a:lnRef idx="0"/>
          <a:fillRef idx="0"/>
          <a:effectRef idx="0"/>
          <a:fontRef idx="minor"/>
        </p:style>
        <p:txBody>
          <a:bodyPr tIns="91440" bIns="91440">
            <a:spAutoFit/>
          </a:bodyPr>
          <a:p>
            <a:pPr algn="ctr">
              <a:lnSpc>
                <a:spcPct val="100000"/>
              </a:lnSpc>
              <a:spcAft>
                <a:spcPts val="400"/>
              </a:spcAft>
              <a:tabLst>
                <a:tab algn="l" pos="0"/>
              </a:tabLst>
            </a:pPr>
            <a:r>
              <a:rPr b="1" lang="en-US" sz="1200" spc="-1" strike="noStrike">
                <a:solidFill>
                  <a:srgbClr val="695d45"/>
                </a:solidFill>
                <a:latin typeface="Times New Roman"/>
                <a:ea typeface="Times New Roman"/>
              </a:rPr>
              <a:t>The compared result with the previous stady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4" name="Google Shape;19455;p39"/>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75" name="Google Shape;19456;p39"/>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76" name="Google Shape;19457;p39"/>
          <p:cNvSpPr/>
          <p:nvPr/>
        </p:nvSpPr>
        <p:spPr>
          <a:xfrm>
            <a:off x="153000" y="83448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
        <p:nvSpPr>
          <p:cNvPr id="3077" name="Google Shape;19458;p39"/>
          <p:cNvSpPr/>
          <p:nvPr/>
        </p:nvSpPr>
        <p:spPr>
          <a:xfrm>
            <a:off x="2124000" y="1394640"/>
            <a:ext cx="5280120" cy="365760"/>
          </a:xfrm>
          <a:prstGeom prst="rect">
            <a:avLst/>
          </a:prstGeom>
          <a:noFill/>
          <a:ln w="0">
            <a:noFill/>
          </a:ln>
        </p:spPr>
        <p:style>
          <a:lnRef idx="0"/>
          <a:fillRef idx="0"/>
          <a:effectRef idx="0"/>
          <a:fontRef idx="minor"/>
        </p:style>
        <p:txBody>
          <a:bodyPr tIns="91440" bIns="91440">
            <a:spAutoFit/>
          </a:bodyPr>
          <a:p>
            <a:pPr algn="ctr">
              <a:lnSpc>
                <a:spcPct val="100000"/>
              </a:lnSpc>
              <a:spcAft>
                <a:spcPts val="400"/>
              </a:spcAft>
              <a:tabLst>
                <a:tab algn="l" pos="0"/>
              </a:tabLst>
            </a:pPr>
            <a:r>
              <a:rPr b="1" lang="en-US" sz="1200" spc="-1" strike="noStrike">
                <a:solidFill>
                  <a:srgbClr val="695d45"/>
                </a:solidFill>
                <a:latin typeface="Times New Roman"/>
                <a:ea typeface="Times New Roman"/>
              </a:rPr>
              <a:t>The results obtained for each classifier and their Fusion.</a:t>
            </a:r>
            <a:endParaRPr b="0" lang="en-US" sz="1200" spc="-1" strike="noStrike">
              <a:latin typeface="Arial"/>
            </a:endParaRPr>
          </a:p>
        </p:txBody>
      </p:sp>
      <p:graphicFrame>
        <p:nvGraphicFramePr>
          <p:cNvPr id="3078" name="Google Shape;19459;p39"/>
          <p:cNvGraphicFramePr/>
          <p:nvPr/>
        </p:nvGraphicFramePr>
        <p:xfrm>
          <a:off x="660240" y="1901880"/>
          <a:ext cx="8017560" cy="2371320"/>
        </p:xfrm>
        <a:graphic>
          <a:graphicData uri="http://schemas.openxmlformats.org/drawingml/2006/table">
            <a:tbl>
              <a:tblPr/>
              <a:tblGrid>
                <a:gridCol w="1002240"/>
                <a:gridCol w="1002240"/>
                <a:gridCol w="1002240"/>
                <a:gridCol w="1002240"/>
                <a:gridCol w="1002240"/>
                <a:gridCol w="1002240"/>
                <a:gridCol w="1002240"/>
                <a:gridCol w="1002240"/>
              </a:tblGrid>
              <a:tr h="488160">
                <a:tc>
                  <a:tcPr marL="91080" marR="91080">
                    <a:lnL w="9360">
                      <a:solidFill>
                        <a:srgbClr val="fafafa"/>
                      </a:solidFill>
                    </a:lnL>
                    <a:lnR w="9360">
                      <a:solidFill>
                        <a:srgbClr val="fafafa"/>
                      </a:solidFill>
                    </a:lnR>
                    <a:lnT w="9360">
                      <a:solidFill>
                        <a:srgbClr val="fafafa"/>
                      </a:solidFill>
                    </a:lnT>
                    <a:lnB w="9360">
                      <a:solidFill>
                        <a:srgbClr val="fafafa"/>
                      </a:solidFill>
                    </a:lnB>
                    <a:solidFill>
                      <a:srgbClr val="fafafa"/>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CLSTM2 </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FAP</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Precision</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0.70</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Recall</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F1-score</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0.542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0.564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0.624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ffffff"/>
                          </a:solidFill>
                          <a:latin typeface="Ubuntu"/>
                          <a:ea typeface="Ubuntu"/>
                        </a:rPr>
                        <a:t>0.63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Accuracy</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_</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9" name="Google Shape;19464;p40"/>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80" name="Google Shape;19465;p40"/>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81" name="Google Shape;19466;p40"/>
          <p:cNvSpPr/>
          <p:nvPr/>
        </p:nvSpPr>
        <p:spPr>
          <a:xfrm>
            <a:off x="153000" y="83448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
        <p:nvSpPr>
          <p:cNvPr id="3082" name="Google Shape;19467;p40"/>
          <p:cNvSpPr/>
          <p:nvPr/>
        </p:nvSpPr>
        <p:spPr>
          <a:xfrm>
            <a:off x="2124000" y="1394640"/>
            <a:ext cx="5280120" cy="365760"/>
          </a:xfrm>
          <a:prstGeom prst="rect">
            <a:avLst/>
          </a:prstGeom>
          <a:noFill/>
          <a:ln w="0">
            <a:noFill/>
          </a:ln>
        </p:spPr>
        <p:style>
          <a:lnRef idx="0"/>
          <a:fillRef idx="0"/>
          <a:effectRef idx="0"/>
          <a:fontRef idx="minor"/>
        </p:style>
        <p:txBody>
          <a:bodyPr tIns="91440" bIns="91440">
            <a:spAutoFit/>
          </a:bodyPr>
          <a:p>
            <a:pPr algn="ctr">
              <a:lnSpc>
                <a:spcPct val="100000"/>
              </a:lnSpc>
              <a:spcAft>
                <a:spcPts val="400"/>
              </a:spcAft>
              <a:tabLst>
                <a:tab algn="l" pos="0"/>
              </a:tabLst>
            </a:pPr>
            <a:r>
              <a:rPr b="1" lang="en-US" sz="1200" spc="-1" strike="noStrike">
                <a:solidFill>
                  <a:srgbClr val="695d45"/>
                </a:solidFill>
                <a:latin typeface="Times New Roman"/>
                <a:ea typeface="Times New Roman"/>
              </a:rPr>
              <a:t>The results obtained for each classifier and their Fusion.</a:t>
            </a:r>
            <a:endParaRPr b="0" lang="en-US" sz="1200" spc="-1" strike="noStrike">
              <a:latin typeface="Arial"/>
            </a:endParaRPr>
          </a:p>
        </p:txBody>
      </p:sp>
      <p:graphicFrame>
        <p:nvGraphicFramePr>
          <p:cNvPr id="3083" name="Google Shape;19468;p40"/>
          <p:cNvGraphicFramePr/>
          <p:nvPr/>
        </p:nvGraphicFramePr>
        <p:xfrm>
          <a:off x="660240" y="1901880"/>
          <a:ext cx="8017560" cy="2371320"/>
        </p:xfrm>
        <a:graphic>
          <a:graphicData uri="http://schemas.openxmlformats.org/drawingml/2006/table">
            <a:tbl>
              <a:tblPr/>
              <a:tblGrid>
                <a:gridCol w="890640"/>
                <a:gridCol w="890640"/>
                <a:gridCol w="890640"/>
                <a:gridCol w="890640"/>
                <a:gridCol w="890640"/>
                <a:gridCol w="890640"/>
                <a:gridCol w="890640"/>
                <a:gridCol w="890640"/>
                <a:gridCol w="892440"/>
              </a:tblGrid>
              <a:tr h="578520">
                <a:tc>
                  <a:tcPr marL="91080" marR="91080">
                    <a:lnL w="9360">
                      <a:solidFill>
                        <a:srgbClr val="fafafa"/>
                      </a:solidFill>
                    </a:lnL>
                    <a:lnR w="9360">
                      <a:solidFill>
                        <a:srgbClr val="fafafa"/>
                      </a:solidFill>
                    </a:lnR>
                    <a:lnT w="9360">
                      <a:solidFill>
                        <a:srgbClr val="fafafa"/>
                      </a:solidFill>
                    </a:lnT>
                    <a:lnB w="9360">
                      <a:solidFill>
                        <a:srgbClr val="fafafa"/>
                      </a:solidFill>
                    </a:lnB>
                    <a:solidFill>
                      <a:srgbClr val="fafafa"/>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CLSTM2 </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BLSTM1</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BLSTM2</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FAP</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c>
                  <a:txBody>
                    <a:bodyPr lIns="91080" rIns="91080" tIns="91080" bIns="91080" anchor="ctr">
                      <a:noAutofit/>
                    </a:bodyPr>
                    <a:p>
                      <a:pPr algn="ctr">
                        <a:lnSpc>
                          <a:spcPct val="100000"/>
                        </a:lnSpc>
                        <a:tabLst>
                          <a:tab algn="l" pos="0"/>
                        </a:tabLst>
                      </a:pPr>
                      <a:r>
                        <a:rPr b="1" lang="en-US" sz="1300" spc="-1" strike="noStrike">
                          <a:solidFill>
                            <a:srgbClr val="695d45"/>
                          </a:solidFill>
                          <a:latin typeface="Ubuntu"/>
                          <a:ea typeface="Ubuntu"/>
                        </a:rPr>
                        <a:t>FSP</a:t>
                      </a:r>
                      <a:endParaRPr b="0" lang="en-US" sz="13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Precision</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0.70</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c>
                  <a:txBody>
                    <a:bodyPr lIns="91080" rIns="91080" tIns="91080" bIns="91080" anchor="ctr">
                      <a:noAutofit/>
                    </a:bodyPr>
                    <a:p>
                      <a:pPr algn="ctr">
                        <a:lnSpc>
                          <a:spcPct val="100000"/>
                        </a:lnSpc>
                        <a:tabLst>
                          <a:tab algn="l" pos="0"/>
                        </a:tabLst>
                      </a:pPr>
                      <a:r>
                        <a:rPr b="1" lang="en-US" sz="1400" spc="-1" strike="noStrike">
                          <a:solidFill>
                            <a:srgbClr val="ffffff"/>
                          </a:solidFill>
                          <a:latin typeface="Ubuntu"/>
                          <a:ea typeface="Ubuntu"/>
                        </a:rPr>
                        <a:t>0.77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47052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Recall</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0.48</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0.49</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F1-score</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0.621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0.542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0.564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0.624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ffffff"/>
                          </a:solidFill>
                          <a:latin typeface="Ubuntu"/>
                          <a:ea typeface="Ubuntu"/>
                        </a:rPr>
                        <a:t>0.63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c>
                  <a:txBody>
                    <a:bodyPr lIns="91080" rIns="91080" tIns="91080" bIns="91080" anchor="ctr">
                      <a:noAutofit/>
                    </a:bodyPr>
                    <a:p>
                      <a:pPr algn="ctr">
                        <a:lnSpc>
                          <a:spcPct val="100000"/>
                        </a:lnSpc>
                        <a:tabLst>
                          <a:tab algn="l" pos="0"/>
                        </a:tabLst>
                      </a:pPr>
                      <a:r>
                        <a:rPr b="1" lang="en-US" sz="1400" spc="-1" strike="noStrike">
                          <a:solidFill>
                            <a:srgbClr val="ffffff"/>
                          </a:solidFill>
                          <a:latin typeface="Ubuntu"/>
                          <a:ea typeface="Ubuntu"/>
                        </a:rPr>
                        <a:t>0.63</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r h="608760">
                <a:tc>
                  <a:txBody>
                    <a:bodyPr lIns="91080" rIns="91080" tIns="91080" bIns="91080" anchor="ctr">
                      <a:noAutofit/>
                    </a:bodyPr>
                    <a:p>
                      <a:pPr algn="ctr">
                        <a:lnSpc>
                          <a:spcPct val="100000"/>
                        </a:lnSpc>
                        <a:tabLst>
                          <a:tab algn="l" pos="0"/>
                        </a:tabLst>
                      </a:pPr>
                      <a:r>
                        <a:rPr b="1" lang="en-US" sz="1400" spc="-1" strike="noStrike">
                          <a:solidFill>
                            <a:srgbClr val="695d45"/>
                          </a:solidFill>
                          <a:latin typeface="Ubuntu"/>
                          <a:ea typeface="Ubuntu"/>
                        </a:rPr>
                        <a:t>Accuracy</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fff7df"/>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0.575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212121"/>
                          </a:solidFill>
                          <a:latin typeface="Ubuntu"/>
                          <a:ea typeface="Ubuntu"/>
                        </a:rPr>
                        <a:t>0.51</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ecd29c"/>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0.52</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0.54</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dfad42"/>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0.577</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0.55</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b988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_</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c>
                  <a:txBody>
                    <a:bodyPr lIns="91080" rIns="91080" tIns="91080" bIns="91080" anchor="ctr">
                      <a:noAutofit/>
                    </a:bodyPr>
                    <a:p>
                      <a:pPr algn="ctr">
                        <a:lnSpc>
                          <a:spcPct val="100000"/>
                        </a:lnSpc>
                        <a:tabLst>
                          <a:tab algn="l" pos="0"/>
                        </a:tabLst>
                      </a:pPr>
                      <a:r>
                        <a:rPr b="1" lang="en-US" sz="1400" spc="-1" strike="noStrike">
                          <a:solidFill>
                            <a:srgbClr val="342e22"/>
                          </a:solidFill>
                          <a:latin typeface="Ubuntu"/>
                          <a:ea typeface="Ubuntu"/>
                        </a:rPr>
                        <a:t>_</a:t>
                      </a:r>
                      <a:endParaRPr b="0" lang="en-US" sz="1400" spc="-1" strike="noStrike">
                        <a:latin typeface="Arial"/>
                      </a:endParaRPr>
                    </a:p>
                  </a:txBody>
                  <a:tcPr marL="91080" marR="91080">
                    <a:lnL w="9360">
                      <a:solidFill>
                        <a:srgbClr val="fafafa"/>
                      </a:solidFill>
                    </a:lnL>
                    <a:lnR w="9360">
                      <a:solidFill>
                        <a:srgbClr val="fafafa"/>
                      </a:solidFill>
                    </a:lnR>
                    <a:lnT w="9360">
                      <a:solidFill>
                        <a:srgbClr val="fafafa"/>
                      </a:solidFill>
                    </a:lnT>
                    <a:lnB w="9360">
                      <a:solidFill>
                        <a:srgbClr val="fafafa"/>
                      </a:solidFill>
                    </a:lnB>
                    <a:solidFill>
                      <a:srgbClr val="a4791f"/>
                    </a:solidFill>
                  </a:tcPr>
                </a:tc>
              </a:tr>
            </a:tbl>
          </a:graphicData>
        </a:graphic>
      </p:graphicFrame>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4" name="Google Shape;19473;p41"/>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85" name="Google Shape;19474;p41"/>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86" name="Google Shape;19475;p41"/>
          <p:cNvSpPr/>
          <p:nvPr/>
        </p:nvSpPr>
        <p:spPr>
          <a:xfrm>
            <a:off x="271440" y="92556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
        <p:nvSpPr>
          <p:cNvPr id="3087" name="Google Shape;19476;p41"/>
          <p:cNvSpPr/>
          <p:nvPr/>
        </p:nvSpPr>
        <p:spPr>
          <a:xfrm>
            <a:off x="1535400" y="2235960"/>
            <a:ext cx="5801760" cy="812160"/>
          </a:xfrm>
          <a:prstGeom prst="rect">
            <a:avLst/>
          </a:prstGeom>
          <a:noFill/>
          <a:ln w="0">
            <a:noFill/>
          </a:ln>
        </p:spPr>
        <p:style>
          <a:lnRef idx="0"/>
          <a:fillRef idx="0"/>
          <a:effectRef idx="0"/>
          <a:fontRef idx="minor"/>
        </p:style>
        <p:txBody>
          <a:bodyPr tIns="91440" bIns="91440">
            <a:spAutoFit/>
          </a:bodyPr>
          <a:p>
            <a:pPr algn="just">
              <a:lnSpc>
                <a:spcPct val="115000"/>
              </a:lnSpc>
              <a:tabLst>
                <a:tab algn="l" pos="0"/>
              </a:tabLst>
            </a:pPr>
            <a:r>
              <a:rPr b="0" lang="en-US" sz="1200" spc="-1" strike="noStrike">
                <a:solidFill>
                  <a:srgbClr val="000000"/>
                </a:solidFill>
                <a:latin typeface="Times New Roman"/>
                <a:ea typeface="Times New Roman"/>
              </a:rPr>
              <a:t>Till now we noted that the FSP produced better results than the other models based on the F1-score in the revews results, but we also want to concentrate on the computation of errors in each class based on the confusion matrix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6" name="Google Shape;18775;p4"/>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01 Introduction </a:t>
            </a:r>
            <a:endParaRPr b="0" lang="en-US" sz="2000" spc="-1" strike="noStrike">
              <a:latin typeface="Arial"/>
            </a:endParaRPr>
          </a:p>
        </p:txBody>
      </p:sp>
      <p:sp>
        <p:nvSpPr>
          <p:cNvPr id="2527" name="Google Shape;18776;p4"/>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grpSp>
        <p:nvGrpSpPr>
          <p:cNvPr id="2528" name="Google Shape;18777;p4"/>
          <p:cNvGrpSpPr/>
          <p:nvPr/>
        </p:nvGrpSpPr>
        <p:grpSpPr>
          <a:xfrm>
            <a:off x="1240200" y="1250640"/>
            <a:ext cx="474120" cy="473040"/>
            <a:chOff x="1240200" y="1250640"/>
            <a:chExt cx="474120" cy="473040"/>
          </a:xfrm>
        </p:grpSpPr>
        <p:sp>
          <p:nvSpPr>
            <p:cNvPr id="2529" name="Google Shape;18778;p4"/>
            <p:cNvSpPr/>
            <p:nvPr/>
          </p:nvSpPr>
          <p:spPr>
            <a:xfrm>
              <a:off x="1463400" y="1306080"/>
              <a:ext cx="124560" cy="124560"/>
            </a:xfrm>
            <a:custGeom>
              <a:avLst/>
              <a:gdLst/>
              <a:ahLst/>
              <a:rect l="l" t="t" r="r" b="b"/>
              <a:pathLst>
                <a:path w="5095" h="5094">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w="0">
              <a:noFill/>
            </a:ln>
          </p:spPr>
          <p:style>
            <a:lnRef idx="0"/>
            <a:fillRef idx="0"/>
            <a:effectRef idx="0"/>
            <a:fontRef idx="minor"/>
          </p:style>
        </p:sp>
        <p:sp>
          <p:nvSpPr>
            <p:cNvPr id="2530" name="Google Shape;18779;p4"/>
            <p:cNvSpPr/>
            <p:nvPr/>
          </p:nvSpPr>
          <p:spPr>
            <a:xfrm>
              <a:off x="1303200" y="1250640"/>
              <a:ext cx="361080" cy="473040"/>
            </a:xfrm>
            <a:custGeom>
              <a:avLst/>
              <a:gdLst/>
              <a:ahLst/>
              <a:rect l="l" t="t" r="r" b="b"/>
              <a:pathLst>
                <a:path w="14748" h="19325">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w="0">
              <a:noFill/>
            </a:ln>
          </p:spPr>
          <p:style>
            <a:lnRef idx="0"/>
            <a:fillRef idx="0"/>
            <a:effectRef idx="0"/>
            <a:fontRef idx="minor"/>
          </p:style>
        </p:sp>
        <p:sp>
          <p:nvSpPr>
            <p:cNvPr id="2531" name="Google Shape;18780;p4"/>
            <p:cNvSpPr/>
            <p:nvPr/>
          </p:nvSpPr>
          <p:spPr>
            <a:xfrm>
              <a:off x="1240200" y="1416960"/>
              <a:ext cx="55080" cy="27360"/>
            </a:xfrm>
            <a:custGeom>
              <a:avLst/>
              <a:gdLst/>
              <a:ahLst/>
              <a:rect l="l" t="t" r="r" b="b"/>
              <a:pathLst>
                <a:path w="2266" h="1133">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w="0">
              <a:noFill/>
            </a:ln>
          </p:spPr>
          <p:style>
            <a:lnRef idx="0"/>
            <a:fillRef idx="0"/>
            <a:effectRef idx="0"/>
            <a:fontRef idx="minor"/>
          </p:style>
        </p:sp>
        <p:sp>
          <p:nvSpPr>
            <p:cNvPr id="2532" name="Google Shape;18781;p4"/>
            <p:cNvSpPr/>
            <p:nvPr/>
          </p:nvSpPr>
          <p:spPr>
            <a:xfrm>
              <a:off x="1243080" y="1324080"/>
              <a:ext cx="49320" cy="46800"/>
            </a:xfrm>
            <a:custGeom>
              <a:avLst/>
              <a:gdLst/>
              <a:ahLst/>
              <a:rect l="l" t="t" r="r" b="b"/>
              <a:pathLst>
                <a:path w="2030" h="1921">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w="0">
              <a:noFill/>
            </a:ln>
          </p:spPr>
          <p:style>
            <a:lnRef idx="0"/>
            <a:fillRef idx="0"/>
            <a:effectRef idx="0"/>
            <a:fontRef idx="minor"/>
          </p:style>
        </p:sp>
        <p:sp>
          <p:nvSpPr>
            <p:cNvPr id="2533" name="Google Shape;18782;p4"/>
            <p:cNvSpPr/>
            <p:nvPr/>
          </p:nvSpPr>
          <p:spPr>
            <a:xfrm>
              <a:off x="1242720" y="1490760"/>
              <a:ext cx="49680" cy="47160"/>
            </a:xfrm>
            <a:custGeom>
              <a:avLst/>
              <a:gdLst/>
              <a:ahLst/>
              <a:rect l="l" t="t" r="r" b="b"/>
              <a:pathLst>
                <a:path w="2048" h="1934">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w="0">
              <a:noFill/>
            </a:ln>
          </p:spPr>
          <p:style>
            <a:lnRef idx="0"/>
            <a:fillRef idx="0"/>
            <a:effectRef idx="0"/>
            <a:fontRef idx="minor"/>
          </p:style>
        </p:sp>
        <p:sp>
          <p:nvSpPr>
            <p:cNvPr id="2534" name="Google Shape;18783;p4"/>
            <p:cNvSpPr/>
            <p:nvPr/>
          </p:nvSpPr>
          <p:spPr>
            <a:xfrm>
              <a:off x="1658520" y="1416960"/>
              <a:ext cx="55080" cy="27360"/>
            </a:xfrm>
            <a:custGeom>
              <a:avLst/>
              <a:gdLst/>
              <a:ahLst/>
              <a:rect l="l" t="t" r="r" b="b"/>
              <a:pathLst>
                <a:path w="2266" h="1133">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w="0">
              <a:noFill/>
            </a:ln>
          </p:spPr>
          <p:style>
            <a:lnRef idx="0"/>
            <a:fillRef idx="0"/>
            <a:effectRef idx="0"/>
            <a:fontRef idx="minor"/>
          </p:style>
        </p:sp>
        <p:sp>
          <p:nvSpPr>
            <p:cNvPr id="2535" name="Google Shape;18784;p4"/>
            <p:cNvSpPr/>
            <p:nvPr/>
          </p:nvSpPr>
          <p:spPr>
            <a:xfrm>
              <a:off x="1657800" y="1324080"/>
              <a:ext cx="52920" cy="46800"/>
            </a:xfrm>
            <a:custGeom>
              <a:avLst/>
              <a:gdLst/>
              <a:ahLst/>
              <a:rect l="l" t="t" r="r" b="b"/>
              <a:pathLst>
                <a:path w="2172" h="1929">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w="0">
              <a:noFill/>
            </a:ln>
          </p:spPr>
          <p:style>
            <a:lnRef idx="0"/>
            <a:fillRef idx="0"/>
            <a:effectRef idx="0"/>
            <a:fontRef idx="minor"/>
          </p:style>
        </p:sp>
        <p:sp>
          <p:nvSpPr>
            <p:cNvPr id="2536" name="Google Shape;18785;p4"/>
            <p:cNvSpPr/>
            <p:nvPr/>
          </p:nvSpPr>
          <p:spPr>
            <a:xfrm>
              <a:off x="1661400" y="1490760"/>
              <a:ext cx="52920" cy="46800"/>
            </a:xfrm>
            <a:custGeom>
              <a:avLst/>
              <a:gdLst/>
              <a:ahLst/>
              <a:rect l="l" t="t" r="r" b="b"/>
              <a:pathLst>
                <a:path w="2172" h="1929">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w="0">
              <a:noFill/>
            </a:ln>
          </p:spPr>
          <p:style>
            <a:lnRef idx="0"/>
            <a:fillRef idx="0"/>
            <a:effectRef idx="0"/>
            <a:fontRef idx="minor"/>
          </p:style>
        </p:sp>
      </p:grpSp>
      <p:sp>
        <p:nvSpPr>
          <p:cNvPr id="2537" name="Google Shape;18786;p4"/>
          <p:cNvSpPr/>
          <p:nvPr/>
        </p:nvSpPr>
        <p:spPr>
          <a:xfrm>
            <a:off x="3830400" y="1552320"/>
            <a:ext cx="4461120" cy="639720"/>
          </a:xfrm>
          <a:prstGeom prst="rect">
            <a:avLst/>
          </a:prstGeom>
          <a:noFill/>
          <a:ln w="0">
            <a:noFill/>
          </a:ln>
        </p:spPr>
        <p:style>
          <a:lnRef idx="0"/>
          <a:fillRef idx="0"/>
          <a:effectRef idx="0"/>
          <a:fontRef idx="minor"/>
        </p:style>
        <p:txBody>
          <a:bodyPr tIns="91440" bIns="91440">
            <a:spAutoFit/>
          </a:bodyPr>
          <a:p>
            <a:pPr marL="457200" indent="-323640" algn="just">
              <a:lnSpc>
                <a:spcPct val="100000"/>
              </a:lnSpc>
              <a:buClr>
                <a:srgbClr val="dfad42"/>
              </a:buClr>
              <a:buFont typeface="Times New Roman"/>
              <a:buChar char="➔"/>
            </a:pPr>
            <a:r>
              <a:rPr b="1" lang="en-US" sz="1500" spc="-1" strike="noStrike">
                <a:solidFill>
                  <a:srgbClr val="695d45"/>
                </a:solidFill>
                <a:latin typeface="Times New Roman"/>
                <a:ea typeface="Times New Roman"/>
              </a:rPr>
              <a:t>Rapid decision-making and effective process automation</a:t>
            </a:r>
            <a:endParaRPr b="0" lang="en-US" sz="1500" spc="-1" strike="noStrike">
              <a:latin typeface="Arial"/>
            </a:endParaRPr>
          </a:p>
        </p:txBody>
      </p:sp>
      <p:sp>
        <p:nvSpPr>
          <p:cNvPr id="2538" name="Google Shape;18787;p4"/>
          <p:cNvSpPr/>
          <p:nvPr/>
        </p:nvSpPr>
        <p:spPr>
          <a:xfrm>
            <a:off x="396720" y="2128320"/>
            <a:ext cx="2174040" cy="42696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Motivation</a:t>
            </a:r>
            <a:endParaRPr b="0" lang="en-US" sz="1500" spc="-1" strike="noStrike">
              <a:latin typeface="Arial"/>
            </a:endParaRPr>
          </a:p>
        </p:txBody>
      </p:sp>
      <p:sp>
        <p:nvSpPr>
          <p:cNvPr id="2539" name="Google Shape;18788;p4"/>
          <p:cNvSpPr/>
          <p:nvPr/>
        </p:nvSpPr>
        <p:spPr>
          <a:xfrm>
            <a:off x="3830400" y="2651760"/>
            <a:ext cx="3807720" cy="411480"/>
          </a:xfrm>
          <a:prstGeom prst="rect">
            <a:avLst/>
          </a:prstGeom>
          <a:noFill/>
          <a:ln w="0">
            <a:noFill/>
          </a:ln>
        </p:spPr>
        <p:style>
          <a:lnRef idx="0"/>
          <a:fillRef idx="0"/>
          <a:effectRef idx="0"/>
          <a:fontRef idx="minor"/>
        </p:style>
        <p:txBody>
          <a:bodyPr tIns="91440" bIns="91440">
            <a:spAutoFit/>
          </a:bodyPr>
          <a:p>
            <a:pPr marL="457200" indent="-323640" algn="just">
              <a:lnSpc>
                <a:spcPct val="100000"/>
              </a:lnSpc>
              <a:buClr>
                <a:srgbClr val="dfad42"/>
              </a:buClr>
              <a:buFont typeface="Times New Roman"/>
              <a:buChar char="➔"/>
            </a:pPr>
            <a:r>
              <a:rPr b="1" lang="en-US" sz="1500" spc="-1" strike="noStrike">
                <a:solidFill>
                  <a:srgbClr val="695d45"/>
                </a:solidFill>
                <a:latin typeface="Times New Roman"/>
                <a:ea typeface="Times New Roman"/>
              </a:rPr>
              <a:t>Tackle real world problems</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8" name="Google Shape;19481;p42"/>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89" name="Google Shape;19482;p42"/>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90" name="Google Shape;19483;p42"/>
          <p:cNvSpPr/>
          <p:nvPr/>
        </p:nvSpPr>
        <p:spPr>
          <a:xfrm>
            <a:off x="461880" y="793440"/>
            <a:ext cx="681840" cy="5173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US" sz="1100" spc="-1" strike="noStrike">
                <a:solidFill>
                  <a:srgbClr val="dfad42"/>
                </a:solidFill>
                <a:latin typeface="Ubuntu"/>
                <a:ea typeface="Ubuntu"/>
              </a:rPr>
              <a:t>TN C01</a:t>
            </a:r>
            <a:endParaRPr b="0" lang="en-US" sz="1100" spc="-1" strike="noStrike">
              <a:latin typeface="Arial"/>
            </a:endParaRPr>
          </a:p>
        </p:txBody>
      </p:sp>
      <p:sp>
        <p:nvSpPr>
          <p:cNvPr id="3091" name="Google Shape;19484;p42"/>
          <p:cNvSpPr/>
          <p:nvPr/>
        </p:nvSpPr>
        <p:spPr>
          <a:xfrm>
            <a:off x="1144440" y="970200"/>
            <a:ext cx="319320" cy="360"/>
          </a:xfrm>
          <a:custGeom>
            <a:avLst/>
            <a:gdLst/>
            <a:ahLst/>
            <a:rect l="l" t="t" r="r" b="b"/>
            <a:pathLst>
              <a:path w="21600" h="21600">
                <a:moveTo>
                  <a:pt x="0" y="0"/>
                </a:moveTo>
                <a:lnTo>
                  <a:pt x="21600" y="21600"/>
                </a:lnTo>
              </a:path>
            </a:pathLst>
          </a:custGeom>
          <a:noFill/>
          <a:ln w="19050">
            <a:solidFill>
              <a:srgbClr val="dfad42"/>
            </a:solidFill>
            <a:round/>
            <a:tailEnd len="med" type="triangle" w="med"/>
          </a:ln>
        </p:spPr>
        <p:style>
          <a:lnRef idx="0"/>
          <a:fillRef idx="0"/>
          <a:effectRef idx="0"/>
          <a:fontRef idx="minor"/>
        </p:style>
      </p:sp>
      <p:pic>
        <p:nvPicPr>
          <p:cNvPr id="3092" name="Google Shape;19485;p42" descr=""/>
          <p:cNvPicPr/>
          <p:nvPr/>
        </p:nvPicPr>
        <p:blipFill>
          <a:blip r:embed="rId1"/>
          <a:stretch/>
        </p:blipFill>
        <p:spPr>
          <a:xfrm>
            <a:off x="1300320" y="793440"/>
            <a:ext cx="6477120" cy="4313880"/>
          </a:xfrm>
          <a:prstGeom prst="rect">
            <a:avLst/>
          </a:prstGeom>
          <a:ln w="0">
            <a:noFill/>
          </a:ln>
        </p:spPr>
      </p:pic>
      <p:sp>
        <p:nvSpPr>
          <p:cNvPr id="3093" name="Google Shape;19486;p42"/>
          <p:cNvSpPr/>
          <p:nvPr/>
        </p:nvSpPr>
        <p:spPr>
          <a:xfrm>
            <a:off x="5353560" y="4557240"/>
            <a:ext cx="756000" cy="57852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1" lang="en-US" sz="1300" spc="-1" strike="noStrike">
                <a:solidFill>
                  <a:srgbClr val="695d45"/>
                </a:solidFill>
                <a:latin typeface="Ubuntu"/>
                <a:ea typeface="Ubuntu"/>
              </a:rPr>
              <a:t>TN C23</a:t>
            </a:r>
            <a:endParaRPr b="0" lang="en-US" sz="1300" spc="-1" strike="noStrike">
              <a:latin typeface="Arial"/>
            </a:endParaRPr>
          </a:p>
        </p:txBody>
      </p:sp>
      <p:sp>
        <p:nvSpPr>
          <p:cNvPr id="3094" name="Google Shape;19487;p42"/>
          <p:cNvSpPr/>
          <p:nvPr/>
        </p:nvSpPr>
        <p:spPr>
          <a:xfrm rot="10800000">
            <a:off x="5125680" y="4749480"/>
            <a:ext cx="227880" cy="360"/>
          </a:xfrm>
          <a:custGeom>
            <a:avLst/>
            <a:gdLst/>
            <a:ahLst/>
            <a:rect l="l" t="t" r="r" b="b"/>
            <a:pathLst>
              <a:path w="21600" h="21600">
                <a:moveTo>
                  <a:pt x="0" y="0"/>
                </a:moveTo>
                <a:lnTo>
                  <a:pt x="21600" y="21600"/>
                </a:lnTo>
              </a:path>
            </a:pathLst>
          </a:custGeom>
          <a:noFill/>
          <a:ln w="19050">
            <a:solidFill>
              <a:srgbClr val="695d45"/>
            </a:solidFill>
            <a:round/>
            <a:tailEnd len="med" type="triangle" w="med"/>
          </a:ln>
        </p:spPr>
        <p:style>
          <a:lnRef idx="0"/>
          <a:fillRef idx="0"/>
          <a:effectRef idx="0"/>
          <a:fontRef idx="minor"/>
        </p:style>
      </p:sp>
      <p:sp>
        <p:nvSpPr>
          <p:cNvPr id="3095" name="Google Shape;19488;p42"/>
          <p:cNvSpPr/>
          <p:nvPr/>
        </p:nvSpPr>
        <p:spPr>
          <a:xfrm>
            <a:off x="2934720" y="371880"/>
            <a:ext cx="3262320" cy="375480"/>
          </a:xfrm>
          <a:prstGeom prst="rect">
            <a:avLst/>
          </a:prstGeom>
          <a:noFill/>
          <a:ln w="0">
            <a:noFill/>
          </a:ln>
        </p:spPr>
        <p:style>
          <a:lnRef idx="0"/>
          <a:fillRef idx="0"/>
          <a:effectRef idx="0"/>
          <a:fontRef idx="minor"/>
        </p:style>
        <p:txBody>
          <a:bodyPr tIns="91440" bIns="91440">
            <a:spAutoFit/>
          </a:bodyPr>
          <a:p>
            <a:pPr marL="457200" algn="just">
              <a:lnSpc>
                <a:spcPct val="115000"/>
              </a:lnSpc>
              <a:tabLst>
                <a:tab algn="l" pos="0"/>
              </a:tabLst>
            </a:pPr>
            <a:r>
              <a:rPr b="1" lang="en-US" sz="1100" spc="-1" strike="noStrike">
                <a:solidFill>
                  <a:srgbClr val="695d45"/>
                </a:solidFill>
                <a:latin typeface="Times New Roman"/>
                <a:ea typeface="Times New Roman"/>
              </a:rPr>
              <a:t>Confusion matrix for outperform model</a:t>
            </a:r>
            <a:endParaRPr b="0" lang="en-US" sz="11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6" name="Google Shape;19493;p43"/>
          <p:cNvSpPr txBox="1"/>
          <p:nvPr/>
        </p:nvSpPr>
        <p:spPr>
          <a:xfrm>
            <a:off x="57600" y="16668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097" name="Google Shape;19494;p43"/>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098" name="Google Shape;19495;p43"/>
          <p:cNvSpPr/>
          <p:nvPr/>
        </p:nvSpPr>
        <p:spPr>
          <a:xfrm>
            <a:off x="3074760" y="489600"/>
            <a:ext cx="2295360" cy="375480"/>
          </a:xfrm>
          <a:prstGeom prst="rect">
            <a:avLst/>
          </a:prstGeom>
          <a:noFill/>
          <a:ln w="0">
            <a:noFill/>
          </a:ln>
        </p:spPr>
        <p:style>
          <a:lnRef idx="0"/>
          <a:fillRef idx="0"/>
          <a:effectRef idx="0"/>
          <a:fontRef idx="minor"/>
        </p:style>
        <p:txBody>
          <a:bodyPr tIns="91440" bIns="91440">
            <a:spAutoFit/>
          </a:bodyPr>
          <a:p>
            <a:pPr marL="457200" algn="just">
              <a:lnSpc>
                <a:spcPct val="115000"/>
              </a:lnSpc>
              <a:tabLst>
                <a:tab algn="l" pos="0"/>
              </a:tabLst>
            </a:pPr>
            <a:r>
              <a:rPr b="1" lang="en-US" sz="1100" spc="-1" strike="noStrike">
                <a:solidFill>
                  <a:srgbClr val="695d45"/>
                </a:solidFill>
                <a:latin typeface="Times New Roman"/>
                <a:ea typeface="Times New Roman"/>
              </a:rPr>
              <a:t>Confusion matrix for FSP</a:t>
            </a:r>
            <a:endParaRPr b="0" lang="en-US" sz="1100" spc="-1" strike="noStrike">
              <a:latin typeface="Arial"/>
            </a:endParaRPr>
          </a:p>
        </p:txBody>
      </p:sp>
      <p:pic>
        <p:nvPicPr>
          <p:cNvPr id="3099" name="Google Shape;19496;p43" descr=""/>
          <p:cNvPicPr/>
          <p:nvPr/>
        </p:nvPicPr>
        <p:blipFill>
          <a:blip r:embed="rId1"/>
          <a:stretch/>
        </p:blipFill>
        <p:spPr>
          <a:xfrm>
            <a:off x="1477440" y="869040"/>
            <a:ext cx="6387840" cy="427428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0" name="Google Shape;19501;p44"/>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05 Implementation</a:t>
            </a:r>
            <a:endParaRPr b="0" lang="en-US" sz="2000" spc="-1" strike="noStrike">
              <a:latin typeface="Arial"/>
            </a:endParaRPr>
          </a:p>
        </p:txBody>
      </p:sp>
      <p:sp>
        <p:nvSpPr>
          <p:cNvPr id="3101" name="Google Shape;19502;p44"/>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102" name="Google Shape;19503;p44"/>
          <p:cNvSpPr/>
          <p:nvPr/>
        </p:nvSpPr>
        <p:spPr>
          <a:xfrm>
            <a:off x="364680" y="944280"/>
            <a:ext cx="338832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Resultat </a:t>
            </a:r>
            <a:endParaRPr b="0" lang="en-US" sz="1300" spc="-1" strike="noStrike">
              <a:latin typeface="Arial"/>
            </a:endParaRPr>
          </a:p>
        </p:txBody>
      </p:sp>
      <p:sp>
        <p:nvSpPr>
          <p:cNvPr id="3103" name="Google Shape;19504;p44"/>
          <p:cNvSpPr/>
          <p:nvPr/>
        </p:nvSpPr>
        <p:spPr>
          <a:xfrm>
            <a:off x="2302920" y="2116440"/>
            <a:ext cx="4571640" cy="720720"/>
          </a:xfrm>
          <a:prstGeom prst="rect">
            <a:avLst/>
          </a:prstGeom>
          <a:noFill/>
          <a:ln w="0">
            <a:noFill/>
          </a:ln>
        </p:spPr>
        <p:style>
          <a:lnRef idx="0"/>
          <a:fillRef idx="0"/>
          <a:effectRef idx="0"/>
          <a:fontRef idx="minor"/>
        </p:style>
        <p:txBody>
          <a:bodyPr>
            <a:spAutoFit/>
          </a:bodyPr>
          <a:p>
            <a:pPr algn="just">
              <a:lnSpc>
                <a:spcPct val="115000"/>
              </a:lnSpc>
              <a:tabLst>
                <a:tab algn="l" pos="0"/>
              </a:tabLst>
            </a:pPr>
            <a:r>
              <a:rPr b="0" lang="en-US" sz="1200" spc="-1" strike="noStrike">
                <a:solidFill>
                  <a:srgbClr val="000000"/>
                </a:solidFill>
                <a:latin typeface="Times New Roman"/>
                <a:ea typeface="Times New Roman"/>
              </a:rPr>
              <a:t>The misclassification rate is kind of high for all the models, especially in the label 23, but the fusion technique lowered the misclassification rate with at least 2%.</a:t>
            </a:r>
            <a:endParaRPr b="0" lang="en-US" sz="1200" spc="-1" strike="noStrike">
              <a:latin typeface="Arial"/>
            </a:endParaRPr>
          </a:p>
        </p:txBody>
      </p:sp>
      <p:sp>
        <p:nvSpPr>
          <p:cNvPr id="3104" name="Google Shape;19505;p44"/>
          <p:cNvSpPr/>
          <p:nvPr/>
        </p:nvSpPr>
        <p:spPr>
          <a:xfrm>
            <a:off x="2302920" y="3007080"/>
            <a:ext cx="4502160" cy="578880"/>
          </a:xfrm>
          <a:prstGeom prst="rect">
            <a:avLst/>
          </a:prstGeom>
          <a:noFill/>
          <a:ln w="0">
            <a:noFill/>
          </a:ln>
        </p:spPr>
        <p:style>
          <a:lnRef idx="0"/>
          <a:fillRef idx="0"/>
          <a:effectRef idx="0"/>
          <a:fontRef idx="minor"/>
        </p:style>
        <p:txBody>
          <a:bodyPr tIns="91440" bIns="91440">
            <a:spAutoFit/>
          </a:bodyPr>
          <a:p>
            <a:pPr>
              <a:lnSpc>
                <a:spcPct val="100000"/>
              </a:lnSpc>
              <a:tabLst>
                <a:tab algn="l" pos="0"/>
              </a:tabLst>
            </a:pPr>
            <a:r>
              <a:rPr b="0" lang="en-US" sz="1200" spc="-1" strike="noStrike">
                <a:solidFill>
                  <a:srgbClr val="000000"/>
                </a:solidFill>
                <a:latin typeface="Times New Roman"/>
                <a:ea typeface="Times New Roman"/>
              </a:rPr>
              <a:t>The fusing of several complementary and diverse classifiers leads to a smaller error than that obtained with a single classifier</a:t>
            </a:r>
            <a:r>
              <a:rPr b="0" lang="en-US" sz="1400" spc="-1" strike="noStrike">
                <a:solidFill>
                  <a:srgbClr val="000000"/>
                </a:solidFill>
                <a:latin typeface="Arial"/>
                <a:ea typeface="Arial"/>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05" name="Google Shape;19510;p45"/>
          <p:cNvGrpSpPr/>
          <p:nvPr/>
        </p:nvGrpSpPr>
        <p:grpSpPr>
          <a:xfrm>
            <a:off x="794160" y="1110600"/>
            <a:ext cx="1721160" cy="1653840"/>
            <a:chOff x="794160" y="1110600"/>
            <a:chExt cx="1721160" cy="1653840"/>
          </a:xfrm>
        </p:grpSpPr>
        <p:sp>
          <p:nvSpPr>
            <p:cNvPr id="3106" name="Google Shape;19511;p45"/>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3107" name="Google Shape;19512;p45"/>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3108" name="Google Shape;19513;p45"/>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3109" name="Google Shape;19514;p45"/>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3110" name="Google Shape;19515;p45"/>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3111" name="Google Shape;19516;p45"/>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3112" name="Google Shape;19517;p45"/>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3113" name="Google Shape;19518;p45"/>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3114" name="Google Shape;19519;p45"/>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3115" name="Google Shape;19520;p45"/>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3116" name="Google Shape;19521;p45"/>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3117" name="Google Shape;19522;p45"/>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3118" name="Google Shape;19523;p45"/>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3119" name="Google Shape;19524;p45"/>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3120" name="Google Shape;19525;p45"/>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3121" name="Google Shape;19526;p45"/>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3122" name="Google Shape;19527;p45"/>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3123" name="Google Shape;19528;p45"/>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3124" name="Google Shape;19529;p45"/>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3125" name="Google Shape;19530;p45"/>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3126" name="Google Shape;19531;p45"/>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3127" name="Google Shape;19532;p45"/>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3128" name="Google Shape;19533;p45"/>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3129" name="Google Shape;19534;p45"/>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3130" name="Google Shape;19535;p45"/>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3131" name="Google Shape;19536;p45"/>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3132" name="Google Shape;19537;p45"/>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3133" name="Google Shape;19538;p45"/>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3134" name="Google Shape;19539;p45"/>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3135" name="Google Shape;19540;p45"/>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3136" name="Google Shape;19541;p45"/>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3137" name="Google Shape;19542;p45"/>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3138" name="Google Shape;19543;p45"/>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3139" name="Google Shape;19544;p45"/>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3140" name="Google Shape;19545;p45"/>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3141" name="Google Shape;19546;p45"/>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3142" name="Google Shape;19547;p45"/>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3143" name="Google Shape;19548;p45"/>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3144" name="Google Shape;19549;p45"/>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3145" name="Google Shape;19550;p45"/>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3146" name="Google Shape;19551;p45"/>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3147" name="Google Shape;19552;p45"/>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3148" name="Google Shape;19553;p45"/>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3149" name="Google Shape;19554;p45"/>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3150" name="Google Shape;19555;p45"/>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3151" name="Google Shape;19556;p45"/>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3152" name="Google Shape;19557;p45"/>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3153" name="Google Shape;19558;p45"/>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3154" name="Google Shape;19559;p45"/>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3155" name="Google Shape;19560;p45"/>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3156" name="Google Shape;19561;p45"/>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3157" name="Google Shape;19562;p45"/>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3158" name="Google Shape;19563;p45"/>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3159" name="Google Shape;19564;p45"/>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3160" name="Google Shape;19565;p45"/>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3161" name="Google Shape;19566;p45"/>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3162" name="Google Shape;19567;p45"/>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3163" name="Google Shape;19568;p45"/>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3164" name="Google Shape;19569;p45"/>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3165" name="Google Shape;19570;p45"/>
          <p:cNvSpPr txBox="1"/>
          <p:nvPr/>
        </p:nvSpPr>
        <p:spPr>
          <a:xfrm>
            <a:off x="147240" y="2634840"/>
            <a:ext cx="3695400" cy="6541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Conclusion</a:t>
            </a:r>
            <a:endParaRPr b="0" lang="en-US" sz="3000" spc="-1" strike="noStrike">
              <a:latin typeface="Arial"/>
            </a:endParaRPr>
          </a:p>
          <a:p>
            <a:pPr algn="ctr">
              <a:lnSpc>
                <a:spcPct val="90000"/>
              </a:lnSpc>
              <a:tabLst>
                <a:tab algn="l" pos="0"/>
              </a:tabLst>
            </a:pPr>
            <a:r>
              <a:rPr b="1" lang="en-US" sz="3000" spc="-1" strike="noStrike">
                <a:solidFill>
                  <a:srgbClr val="695d45"/>
                </a:solidFill>
                <a:latin typeface="Ubuntu"/>
                <a:ea typeface="Ubuntu"/>
              </a:rPr>
              <a:t>And perspective </a:t>
            </a:r>
            <a:endParaRPr b="0" lang="en-US" sz="3000" spc="-1" strike="noStrike">
              <a:latin typeface="Arial"/>
            </a:endParaRPr>
          </a:p>
        </p:txBody>
      </p:sp>
      <p:sp>
        <p:nvSpPr>
          <p:cNvPr id="3166" name="Google Shape;19571;p45"/>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06</a:t>
            </a:r>
            <a:endParaRPr b="0" lang="en-US" sz="9900" spc="-1" strike="noStrike">
              <a:solidFill>
                <a:srgbClr val="000000"/>
              </a:solidFill>
              <a:latin typeface="Arial"/>
            </a:endParaRPr>
          </a:p>
        </p:txBody>
      </p:sp>
      <p:sp>
        <p:nvSpPr>
          <p:cNvPr id="3167" name="Google Shape;19572;p45"/>
          <p:cNvSpPr/>
          <p:nvPr/>
        </p:nvSpPr>
        <p:spPr>
          <a:xfrm>
            <a:off x="4915080" y="200880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Conclusion</a:t>
            </a:r>
            <a:endParaRPr b="0" lang="en-US" sz="1300" spc="-1" strike="noStrike">
              <a:latin typeface="Arial"/>
            </a:endParaRPr>
          </a:p>
        </p:txBody>
      </p:sp>
      <p:sp>
        <p:nvSpPr>
          <p:cNvPr id="3168" name="Google Shape;19573;p45"/>
          <p:cNvSpPr/>
          <p:nvPr/>
        </p:nvSpPr>
        <p:spPr>
          <a:xfrm>
            <a:off x="4915080" y="2707560"/>
            <a:ext cx="338832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Perspective</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710" dur="indefinite" restart="never" nodeType="tmRoot">
          <p:childTnLst>
            <p:seq>
              <p:cTn id="711" dur="indefinite" nodeType="mainSeq">
                <p:childTnLst>
                  <p:par>
                    <p:cTn id="712" fill="hold">
                      <p:stCondLst>
                        <p:cond delay="0"/>
                      </p:stCondLst>
                      <p:childTnLst>
                        <p:par>
                          <p:cTn id="713" fill="hold">
                            <p:stCondLst>
                              <p:cond delay="0"/>
                            </p:stCondLst>
                            <p:childTnLst>
                              <p:par>
                                <p:cTn id="714" nodeType="withEffect" fill="hold" presetClass="entr" presetID="10">
                                  <p:stCondLst>
                                    <p:cond delay="0"/>
                                  </p:stCondLst>
                                  <p:childTnLst>
                                    <p:set>
                                      <p:cBhvr>
                                        <p:cTn id="715" dur="1" fill="hold">
                                          <p:stCondLst>
                                            <p:cond delay="0"/>
                                          </p:stCondLst>
                                        </p:cTn>
                                        <p:tgtEl>
                                          <p:spTgt spid="3105"/>
                                        </p:tgtEl>
                                        <p:attrNameLst>
                                          <p:attrName>style.visibility</p:attrName>
                                        </p:attrNameLst>
                                      </p:cBhvr>
                                      <p:to>
                                        <p:strVal val="visible"/>
                                      </p:to>
                                    </p:set>
                                    <p:animEffect filter="fade" transition="in">
                                      <p:cBhvr additive="repl">
                                        <p:cTn id="716" dur="1000"/>
                                        <p:tgtEl>
                                          <p:spTgt spid="3105"/>
                                        </p:tgtEl>
                                      </p:cBhvr>
                                    </p:animEffect>
                                  </p:childTnLst>
                                </p:cTn>
                              </p:par>
                              <p:par>
                                <p:cTn id="717" nodeType="withEffect" fill="hold" presetClass="entr" presetID="10">
                                  <p:stCondLst>
                                    <p:cond delay="0"/>
                                  </p:stCondLst>
                                  <p:childTnLst>
                                    <p:set>
                                      <p:cBhvr>
                                        <p:cTn id="718" dur="1" fill="hold">
                                          <p:stCondLst>
                                            <p:cond delay="0"/>
                                          </p:stCondLst>
                                        </p:cTn>
                                        <p:tgtEl>
                                          <p:spTgt spid="3165"/>
                                        </p:tgtEl>
                                        <p:attrNameLst>
                                          <p:attrName>style.visibility</p:attrName>
                                        </p:attrNameLst>
                                      </p:cBhvr>
                                      <p:to>
                                        <p:strVal val="visible"/>
                                      </p:to>
                                    </p:set>
                                    <p:animEffect filter="fade" transition="in">
                                      <p:cBhvr additive="repl">
                                        <p:cTn id="719" dur="1000"/>
                                        <p:tgtEl>
                                          <p:spTgt spid="3165"/>
                                        </p:tgtEl>
                                      </p:cBhvr>
                                    </p:animEffect>
                                  </p:childTnLst>
                                </p:cTn>
                              </p:par>
                              <p:par>
                                <p:cTn id="720" nodeType="withEffect" fill="hold" presetClass="entr" presetID="10">
                                  <p:stCondLst>
                                    <p:cond delay="0"/>
                                  </p:stCondLst>
                                  <p:childTnLst>
                                    <p:set>
                                      <p:cBhvr>
                                        <p:cTn id="721" dur="1" fill="hold">
                                          <p:stCondLst>
                                            <p:cond delay="0"/>
                                          </p:stCondLst>
                                        </p:cTn>
                                        <p:tgtEl>
                                          <p:spTgt spid="3166"/>
                                        </p:tgtEl>
                                        <p:attrNameLst>
                                          <p:attrName>style.visibility</p:attrName>
                                        </p:attrNameLst>
                                      </p:cBhvr>
                                      <p:to>
                                        <p:strVal val="visible"/>
                                      </p:to>
                                    </p:set>
                                    <p:animEffect filter="fade" transition="in">
                                      <p:cBhvr additive="repl">
                                        <p:cTn id="722" dur="1000"/>
                                        <p:tgtEl>
                                          <p:spTgt spid="3166"/>
                                        </p:tgtEl>
                                      </p:cBhvr>
                                    </p:animEffect>
                                  </p:childTnLst>
                                </p:cTn>
                              </p:par>
                            </p:childTnLst>
                          </p:cTn>
                        </p:par>
                      </p:childTnLst>
                    </p:cTn>
                  </p:par>
                  <p:par>
                    <p:cTn id="723" fill="hold">
                      <p:stCondLst>
                        <p:cond delay="indefinite"/>
                      </p:stCondLst>
                      <p:childTnLst>
                        <p:par>
                          <p:cTn id="724" fill="hold">
                            <p:stCondLst>
                              <p:cond delay="0"/>
                            </p:stCondLst>
                            <p:childTnLst>
                              <p:par>
                                <p:cTn id="725" nodeType="clickEffect" fill="hold" presetClass="entr" presetID="10">
                                  <p:stCondLst>
                                    <p:cond delay="0"/>
                                  </p:stCondLst>
                                  <p:childTnLst>
                                    <p:set>
                                      <p:cBhvr>
                                        <p:cTn id="726" dur="1" fill="hold">
                                          <p:stCondLst>
                                            <p:cond delay="0"/>
                                          </p:stCondLst>
                                        </p:cTn>
                                        <p:tgtEl>
                                          <p:spTgt spid="3167"/>
                                        </p:tgtEl>
                                        <p:attrNameLst>
                                          <p:attrName>style.visibility</p:attrName>
                                        </p:attrNameLst>
                                      </p:cBhvr>
                                      <p:to>
                                        <p:strVal val="visible"/>
                                      </p:to>
                                    </p:set>
                                    <p:animEffect filter="fade" transition="in">
                                      <p:cBhvr additive="repl">
                                        <p:cTn id="727" dur="1000"/>
                                        <p:tgtEl>
                                          <p:spTgt spid="3167"/>
                                        </p:tgtEl>
                                      </p:cBhvr>
                                    </p:animEffect>
                                  </p:childTnLst>
                                </p:cTn>
                              </p:par>
                            </p:childTnLst>
                          </p:cTn>
                        </p:par>
                        <p:par>
                          <p:cTn id="728" fill="hold">
                            <p:stCondLst>
                              <p:cond delay="1000"/>
                            </p:stCondLst>
                            <p:childTnLst>
                              <p:par>
                                <p:cTn id="729" nodeType="afterEffect" fill="hold" presetClass="entr" presetID="10">
                                  <p:stCondLst>
                                    <p:cond delay="0"/>
                                  </p:stCondLst>
                                  <p:childTnLst>
                                    <p:set>
                                      <p:cBhvr>
                                        <p:cTn id="730" dur="1" fill="hold">
                                          <p:stCondLst>
                                            <p:cond delay="0"/>
                                          </p:stCondLst>
                                        </p:cTn>
                                        <p:tgtEl>
                                          <p:spTgt spid="3168"/>
                                        </p:tgtEl>
                                        <p:attrNameLst>
                                          <p:attrName>style.visibility</p:attrName>
                                        </p:attrNameLst>
                                      </p:cBhvr>
                                      <p:to>
                                        <p:strVal val="visible"/>
                                      </p:to>
                                    </p:set>
                                    <p:animEffect filter="fade" transition="in">
                                      <p:cBhvr additive="repl">
                                        <p:cTn id="731" dur="1200"/>
                                        <p:tgtEl>
                                          <p:spTgt spid="3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9" name="Google Shape;19578;p46"/>
          <p:cNvSpPr txBox="1"/>
          <p:nvPr/>
        </p:nvSpPr>
        <p:spPr>
          <a:xfrm>
            <a:off x="-101880" y="149760"/>
            <a:ext cx="47836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06 Conclusion and perspective</a:t>
            </a:r>
            <a:endParaRPr b="0" lang="en-US" sz="2000" spc="-1" strike="noStrike">
              <a:latin typeface="Arial"/>
            </a:endParaRPr>
          </a:p>
        </p:txBody>
      </p:sp>
      <p:sp>
        <p:nvSpPr>
          <p:cNvPr id="3170" name="Google Shape;19579;p46"/>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171" name="Google Shape;19580;p46"/>
          <p:cNvSpPr/>
          <p:nvPr/>
        </p:nvSpPr>
        <p:spPr>
          <a:xfrm>
            <a:off x="131400" y="93132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Conclusion</a:t>
            </a:r>
            <a:endParaRPr b="0" lang="en-US" sz="1300" spc="-1" strike="noStrike">
              <a:latin typeface="Arial"/>
            </a:endParaRPr>
          </a:p>
        </p:txBody>
      </p:sp>
      <p:sp>
        <p:nvSpPr>
          <p:cNvPr id="3172" name="Google Shape;19581;p46"/>
          <p:cNvSpPr/>
          <p:nvPr/>
        </p:nvSpPr>
        <p:spPr>
          <a:xfrm>
            <a:off x="299520" y="1739880"/>
            <a:ext cx="620280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In this thesis we have presented a multi-label text classification approach. </a:t>
            </a:r>
            <a:endParaRPr b="0" lang="en-US" sz="1300" spc="-1" strike="noStrike">
              <a:latin typeface="Arial"/>
            </a:endParaRPr>
          </a:p>
        </p:txBody>
      </p:sp>
      <p:sp>
        <p:nvSpPr>
          <p:cNvPr id="3173" name="Google Shape;19582;p46"/>
          <p:cNvSpPr/>
          <p:nvPr/>
        </p:nvSpPr>
        <p:spPr>
          <a:xfrm>
            <a:off x="299520" y="2154240"/>
            <a:ext cx="620280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We worked with GloVe the state-of-art method for word embedding. </a:t>
            </a:r>
            <a:endParaRPr b="0" lang="en-US" sz="1300" spc="-1" strike="noStrike">
              <a:latin typeface="Arial"/>
            </a:endParaRPr>
          </a:p>
        </p:txBody>
      </p:sp>
      <p:sp>
        <p:nvSpPr>
          <p:cNvPr id="3174" name="Google Shape;19583;p46"/>
          <p:cNvSpPr/>
          <p:nvPr/>
        </p:nvSpPr>
        <p:spPr>
          <a:xfrm>
            <a:off x="299520" y="2568960"/>
            <a:ext cx="620280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We use a several architectures based LSTM and their Fusion . </a:t>
            </a:r>
            <a:endParaRPr b="0" lang="en-US" sz="1300" spc="-1" strike="noStrike">
              <a:latin typeface="Arial"/>
            </a:endParaRPr>
          </a:p>
        </p:txBody>
      </p:sp>
      <p:sp>
        <p:nvSpPr>
          <p:cNvPr id="3175" name="Google Shape;19584;p46"/>
          <p:cNvSpPr/>
          <p:nvPr/>
        </p:nvSpPr>
        <p:spPr>
          <a:xfrm>
            <a:off x="299520" y="2983680"/>
            <a:ext cx="620280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After implementing and testing our architectures, we ended up with acceptable performance.</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732" dur="indefinite" restart="never" nodeType="tmRoot">
          <p:childTnLst>
            <p:seq>
              <p:cTn id="733" dur="indefinite" nodeType="mainSeq">
                <p:childTnLst>
                  <p:par>
                    <p:cTn id="734" fill="hold">
                      <p:stCondLst>
                        <p:cond delay="indefinite"/>
                      </p:stCondLst>
                      <p:childTnLst>
                        <p:par>
                          <p:cTn id="735" fill="hold">
                            <p:stCondLst>
                              <p:cond delay="0"/>
                            </p:stCondLst>
                            <p:childTnLst>
                              <p:par>
                                <p:cTn id="736" nodeType="clickEffect" fill="hold" presetClass="entr" presetID="10">
                                  <p:stCondLst>
                                    <p:cond delay="0"/>
                                  </p:stCondLst>
                                  <p:childTnLst>
                                    <p:set>
                                      <p:cBhvr>
                                        <p:cTn id="737" dur="1" fill="hold">
                                          <p:stCondLst>
                                            <p:cond delay="0"/>
                                          </p:stCondLst>
                                        </p:cTn>
                                        <p:tgtEl>
                                          <p:spTgt spid="3171"/>
                                        </p:tgtEl>
                                        <p:attrNameLst>
                                          <p:attrName>style.visibility</p:attrName>
                                        </p:attrNameLst>
                                      </p:cBhvr>
                                      <p:to>
                                        <p:strVal val="visible"/>
                                      </p:to>
                                    </p:set>
                                    <p:animEffect filter="fade" transition="in">
                                      <p:cBhvr additive="repl">
                                        <p:cTn id="738" dur="1000"/>
                                        <p:tgtEl>
                                          <p:spTgt spid="3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6" name="Google Shape;19589;p47"/>
          <p:cNvSpPr txBox="1"/>
          <p:nvPr/>
        </p:nvSpPr>
        <p:spPr>
          <a:xfrm>
            <a:off x="-101880" y="149760"/>
            <a:ext cx="478368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06 Conclusion and perspective</a:t>
            </a:r>
            <a:endParaRPr b="0" lang="en-US" sz="2000" spc="-1" strike="noStrike">
              <a:latin typeface="Arial"/>
            </a:endParaRPr>
          </a:p>
        </p:txBody>
      </p:sp>
      <p:sp>
        <p:nvSpPr>
          <p:cNvPr id="3177" name="Google Shape;19590;p47"/>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3178" name="Google Shape;19591;p47"/>
          <p:cNvSpPr/>
          <p:nvPr/>
        </p:nvSpPr>
        <p:spPr>
          <a:xfrm>
            <a:off x="131400" y="931320"/>
            <a:ext cx="3388320" cy="523080"/>
          </a:xfrm>
          <a:prstGeom prst="roundRect">
            <a:avLst>
              <a:gd name="adj" fmla="val 50000"/>
            </a:avLst>
          </a:prstGeom>
          <a:solidFill>
            <a:schemeClr val="lt2"/>
          </a:solidFill>
          <a:ln w="0">
            <a:noFill/>
          </a:ln>
        </p:spPr>
        <p:style>
          <a:lnRef idx="0"/>
          <a:fillRef idx="0"/>
          <a:effectRef idx="0"/>
          <a:fontRef idx="minor"/>
        </p:style>
        <p:txBody>
          <a:bodyPr tIns="91440" bIns="91440" anchor="ctr">
            <a:noAutofit/>
          </a:bodyPr>
          <a:p>
            <a:pPr marL="457200" indent="-310680" algn="just">
              <a:lnSpc>
                <a:spcPct val="100000"/>
              </a:lnSpc>
              <a:buClr>
                <a:srgbClr val="ffffff"/>
              </a:buClr>
              <a:buFont typeface="Ubuntu"/>
              <a:buChar char="➔"/>
            </a:pPr>
            <a:r>
              <a:rPr b="1" lang="en-US" sz="1300" spc="-1" strike="noStrike">
                <a:solidFill>
                  <a:srgbClr val="695d45"/>
                </a:solidFill>
                <a:latin typeface="Ubuntu"/>
                <a:ea typeface="Ubuntu"/>
              </a:rPr>
              <a:t>Perspective</a:t>
            </a:r>
            <a:endParaRPr b="0" lang="en-US" sz="1300" spc="-1" strike="noStrike">
              <a:latin typeface="Arial"/>
            </a:endParaRPr>
          </a:p>
        </p:txBody>
      </p:sp>
      <p:sp>
        <p:nvSpPr>
          <p:cNvPr id="3179" name="Google Shape;19592;p47"/>
          <p:cNvSpPr/>
          <p:nvPr/>
        </p:nvSpPr>
        <p:spPr>
          <a:xfrm>
            <a:off x="333360" y="3186360"/>
            <a:ext cx="6202800" cy="638280"/>
          </a:xfrm>
          <a:prstGeom prst="rect">
            <a:avLst/>
          </a:prstGeom>
          <a:noFill/>
          <a:ln w="0">
            <a:noFill/>
          </a:ln>
        </p:spPr>
        <p:style>
          <a:lnRef idx="0"/>
          <a:fillRef idx="0"/>
          <a:effectRef idx="0"/>
          <a:fontRef idx="minor"/>
        </p:style>
        <p:txBody>
          <a:bodyPr tIns="91440" bIns="91440">
            <a:spAutoFit/>
          </a:bodyPr>
          <a:p>
            <a:pPr lvl="1"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Take into account the relationship between labels and see their influence on system performance.</a:t>
            </a:r>
            <a:endParaRPr b="0" lang="en-US" sz="1300" spc="-1" strike="noStrike">
              <a:latin typeface="Arial"/>
            </a:endParaRPr>
          </a:p>
        </p:txBody>
      </p:sp>
      <p:sp>
        <p:nvSpPr>
          <p:cNvPr id="3180" name="Google Shape;19593;p47"/>
          <p:cNvSpPr/>
          <p:nvPr/>
        </p:nvSpPr>
        <p:spPr>
          <a:xfrm>
            <a:off x="333360" y="1677600"/>
            <a:ext cx="6202800" cy="410760"/>
          </a:xfrm>
          <a:prstGeom prst="rect">
            <a:avLst/>
          </a:prstGeom>
          <a:noFill/>
          <a:ln w="0">
            <a:noFill/>
          </a:ln>
        </p:spPr>
        <p:style>
          <a:lnRef idx="0"/>
          <a:fillRef idx="0"/>
          <a:effectRef idx="0"/>
          <a:fontRef idx="minor"/>
        </p:style>
        <p:txBody>
          <a:bodyPr tIns="91440" bIns="91440">
            <a:spAutoFit/>
          </a:bodyPr>
          <a:p>
            <a:pPr lvl="1"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Developing an algorithm or technique that can handle multi-Label data imbalance.</a:t>
            </a:r>
            <a:endParaRPr b="0" lang="en-US" sz="1300" spc="-1" strike="noStrike">
              <a:latin typeface="Arial"/>
            </a:endParaRPr>
          </a:p>
        </p:txBody>
      </p:sp>
      <p:sp>
        <p:nvSpPr>
          <p:cNvPr id="3181" name="Google Shape;19594;p47"/>
          <p:cNvSpPr/>
          <p:nvPr/>
        </p:nvSpPr>
        <p:spPr>
          <a:xfrm>
            <a:off x="333360" y="2432160"/>
            <a:ext cx="6202800" cy="410760"/>
          </a:xfrm>
          <a:prstGeom prst="rect">
            <a:avLst/>
          </a:prstGeom>
          <a:noFill/>
          <a:ln w="0">
            <a:noFill/>
          </a:ln>
        </p:spPr>
        <p:style>
          <a:lnRef idx="0"/>
          <a:fillRef idx="0"/>
          <a:effectRef idx="0"/>
          <a:fontRef idx="minor"/>
        </p:style>
        <p:txBody>
          <a:bodyPr tIns="91440" bIns="91440">
            <a:spAutoFit/>
          </a:bodyPr>
          <a:p>
            <a:pPr lvl="1"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Use a cooperation of two types of feature representation.</a:t>
            </a:r>
            <a:endParaRPr b="0" lang="en-US" sz="1300" spc="-1" strike="noStrike">
              <a:latin typeface="Arial"/>
            </a:endParaRPr>
          </a:p>
        </p:txBody>
      </p:sp>
    </p:spTree>
  </p:cSld>
  <mc:AlternateContent>
    <mc:Choice Requires="p14">
      <p:transition spd="slow" p14:dur="2000"/>
    </mc:Choice>
    <mc:Fallback>
      <p:transition spd="slow"/>
    </mc:Fallback>
  </mc:AlternateContent>
  <p:timing>
    <p:tnLst>
      <p:par>
        <p:cTn id="739" dur="indefinite" restart="never" nodeType="tmRoot">
          <p:childTnLst>
            <p:seq>
              <p:cTn id="740" dur="indefinite" nodeType="mainSeq">
                <p:childTnLst>
                  <p:par>
                    <p:cTn id="741" fill="hold">
                      <p:stCondLst>
                        <p:cond delay="indefinite"/>
                      </p:stCondLst>
                      <p:childTnLst>
                        <p:par>
                          <p:cTn id="742" fill="hold">
                            <p:stCondLst>
                              <p:cond delay="0"/>
                            </p:stCondLst>
                            <p:childTnLst>
                              <p:par>
                                <p:cTn id="743" nodeType="clickEffect" fill="hold" presetClass="entr" presetID="10">
                                  <p:stCondLst>
                                    <p:cond delay="0"/>
                                  </p:stCondLst>
                                  <p:childTnLst>
                                    <p:set>
                                      <p:cBhvr>
                                        <p:cTn id="744" dur="1" fill="hold">
                                          <p:stCondLst>
                                            <p:cond delay="0"/>
                                          </p:stCondLst>
                                        </p:cTn>
                                        <p:tgtEl>
                                          <p:spTgt spid="3178"/>
                                        </p:tgtEl>
                                        <p:attrNameLst>
                                          <p:attrName>style.visibility</p:attrName>
                                        </p:attrNameLst>
                                      </p:cBhvr>
                                      <p:to>
                                        <p:strVal val="visible"/>
                                      </p:to>
                                    </p:set>
                                    <p:animEffect filter="fade" transition="in">
                                      <p:cBhvr additive="repl">
                                        <p:cTn id="745" dur="1000"/>
                                        <p:tgtEl>
                                          <p:spTgt spid="3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2" name="Google Shape;19599;p48"/>
          <p:cNvSpPr/>
          <p:nvPr/>
        </p:nvSpPr>
        <p:spPr>
          <a:xfrm>
            <a:off x="2455200" y="2091240"/>
            <a:ext cx="4453200" cy="822600"/>
          </a:xfrm>
          <a:prstGeom prst="rect">
            <a:avLst/>
          </a:prstGeom>
          <a:noFill/>
          <a:ln w="0">
            <a:noFill/>
          </a:ln>
        </p:spPr>
        <p:style>
          <a:lnRef idx="0"/>
          <a:fillRef idx="0"/>
          <a:effectRef idx="0"/>
          <a:fontRef idx="minor"/>
        </p:style>
        <p:txBody>
          <a:bodyPr>
            <a:spAutoFit/>
          </a:bodyPr>
          <a:p>
            <a:pPr algn="ctr">
              <a:lnSpc>
                <a:spcPct val="100000"/>
              </a:lnSpc>
              <a:tabLst>
                <a:tab algn="l" pos="0"/>
              </a:tabLst>
            </a:pPr>
            <a:r>
              <a:rPr b="0" lang="en-US" sz="2400" spc="-1" strike="noStrike">
                <a:solidFill>
                  <a:srgbClr val="000000"/>
                </a:solidFill>
                <a:latin typeface="Kaushan Script"/>
                <a:ea typeface="Kaushan Script"/>
              </a:rPr>
              <a:t>Thank you for your attention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0" name="Google Shape;18793;p7"/>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01 Introduction </a:t>
            </a:r>
            <a:endParaRPr b="0" lang="en-US" sz="2000" spc="-1" strike="noStrike">
              <a:latin typeface="Arial"/>
            </a:endParaRPr>
          </a:p>
        </p:txBody>
      </p:sp>
      <p:sp>
        <p:nvSpPr>
          <p:cNvPr id="2541" name="Google Shape;18794;p7"/>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542" name="Google Shape;18795;p7"/>
          <p:cNvSpPr/>
          <p:nvPr/>
        </p:nvSpPr>
        <p:spPr>
          <a:xfrm>
            <a:off x="388440" y="2099160"/>
            <a:ext cx="2174040" cy="426960"/>
          </a:xfrm>
          <a:prstGeom prst="roundRect">
            <a:avLst>
              <a:gd name="adj" fmla="val 50000"/>
            </a:avLst>
          </a:prstGeom>
          <a:solidFill>
            <a:schemeClr val="accent3"/>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Problematic</a:t>
            </a:r>
            <a:endParaRPr b="0" lang="en-US" sz="1500" spc="-1" strike="noStrike">
              <a:latin typeface="Arial"/>
            </a:endParaRPr>
          </a:p>
        </p:txBody>
      </p:sp>
      <p:grpSp>
        <p:nvGrpSpPr>
          <p:cNvPr id="2543" name="Google Shape;18796;p7"/>
          <p:cNvGrpSpPr/>
          <p:nvPr/>
        </p:nvGrpSpPr>
        <p:grpSpPr>
          <a:xfrm>
            <a:off x="1202400" y="1209960"/>
            <a:ext cx="549720" cy="472320"/>
            <a:chOff x="1202400" y="1209960"/>
            <a:chExt cx="549720" cy="472320"/>
          </a:xfrm>
        </p:grpSpPr>
        <p:sp>
          <p:nvSpPr>
            <p:cNvPr id="2544" name="Google Shape;18797;p7"/>
            <p:cNvSpPr/>
            <p:nvPr/>
          </p:nvSpPr>
          <p:spPr>
            <a:xfrm>
              <a:off x="1202400" y="1209960"/>
              <a:ext cx="549720" cy="472320"/>
            </a:xfrm>
            <a:custGeom>
              <a:avLst/>
              <a:gdLst/>
              <a:ahLst/>
              <a:rect l="l" t="t" r="r" b="b"/>
              <a:pathLst>
                <a:path w="19325" h="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w="0">
              <a:noFill/>
            </a:ln>
          </p:spPr>
          <p:style>
            <a:lnRef idx="0"/>
            <a:fillRef idx="0"/>
            <a:effectRef idx="0"/>
            <a:fontRef idx="minor"/>
          </p:style>
        </p:sp>
        <p:sp>
          <p:nvSpPr>
            <p:cNvPr id="2545" name="Google Shape;18798;p7"/>
            <p:cNvSpPr/>
            <p:nvPr/>
          </p:nvSpPr>
          <p:spPr>
            <a:xfrm>
              <a:off x="1348560" y="1267200"/>
              <a:ext cx="262440" cy="247680"/>
            </a:xfrm>
            <a:custGeom>
              <a:avLst/>
              <a:gdLst/>
              <a:ahLst/>
              <a:rect l="l" t="t" r="r" b="b"/>
              <a:pathLst>
                <a:path w="9231" h="10138">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w="0">
              <a:noFill/>
            </a:ln>
          </p:spPr>
          <p:style>
            <a:lnRef idx="0"/>
            <a:fillRef idx="0"/>
            <a:effectRef idx="0"/>
            <a:fontRef idx="minor"/>
          </p:style>
        </p:sp>
        <p:sp>
          <p:nvSpPr>
            <p:cNvPr id="2546" name="Google Shape;18799;p7"/>
            <p:cNvSpPr/>
            <p:nvPr/>
          </p:nvSpPr>
          <p:spPr>
            <a:xfrm>
              <a:off x="1425240" y="1543320"/>
              <a:ext cx="100080" cy="82800"/>
            </a:xfrm>
            <a:custGeom>
              <a:avLst/>
              <a:gdLst/>
              <a:ahLst/>
              <a:rect l="l" t="t" r="r" b="b"/>
              <a:pathLst>
                <a:path w="3534" h="3397">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w="0">
              <a:noFill/>
            </a:ln>
          </p:spPr>
          <p:style>
            <a:lnRef idx="0"/>
            <a:fillRef idx="0"/>
            <a:effectRef idx="0"/>
            <a:fontRef idx="minor"/>
          </p:style>
        </p:sp>
      </p:grpSp>
      <p:sp>
        <p:nvSpPr>
          <p:cNvPr id="2547" name="Google Shape;18800;p7"/>
          <p:cNvSpPr/>
          <p:nvPr/>
        </p:nvSpPr>
        <p:spPr>
          <a:xfrm>
            <a:off x="3804120" y="1267200"/>
            <a:ext cx="333756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Traditional methods of feature extraction require handcrafted features.</a:t>
            </a:r>
            <a:endParaRPr b="0" lang="en-US" sz="1300" spc="-1" strike="noStrike">
              <a:latin typeface="Arial"/>
            </a:endParaRPr>
          </a:p>
        </p:txBody>
      </p:sp>
      <p:sp>
        <p:nvSpPr>
          <p:cNvPr id="2548" name="Google Shape;18801;p7"/>
          <p:cNvSpPr/>
          <p:nvPr/>
        </p:nvSpPr>
        <p:spPr>
          <a:xfrm>
            <a:off x="3804120" y="2295720"/>
            <a:ext cx="3337560" cy="637560"/>
          </a:xfrm>
          <a:prstGeom prst="rect">
            <a:avLst/>
          </a:prstGeom>
          <a:noFill/>
          <a:ln w="0">
            <a:noFill/>
          </a:ln>
        </p:spPr>
        <p:style>
          <a:lnRef idx="0"/>
          <a:fillRef idx="0"/>
          <a:effectRef idx="0"/>
          <a:fontRef idx="minor"/>
        </p:style>
        <p:txBody>
          <a:bodyPr tIns="91440" bIns="91440">
            <a:spAutoFit/>
          </a:bodyPr>
          <a:p>
            <a:pPr marL="457200" indent="-310680" algn="just">
              <a:lnSpc>
                <a:spcPct val="115000"/>
              </a:lnSpc>
              <a:buClr>
                <a:srgbClr val="dfad42"/>
              </a:buClr>
              <a:buFont typeface="Ubuntu"/>
              <a:buChar char="●"/>
            </a:pPr>
            <a:r>
              <a:rPr b="0" lang="en-US" sz="1300" spc="-1" strike="noStrike">
                <a:solidFill>
                  <a:srgbClr val="000000"/>
                </a:solidFill>
                <a:latin typeface="Times New Roman"/>
                <a:ea typeface="Times New Roman"/>
              </a:rPr>
              <a:t>This method could be error-prone and </a:t>
            </a:r>
            <a:r>
              <a:rPr b="0" lang="en-US" sz="1300" spc="-1" strike="noStrike">
                <a:solidFill>
                  <a:srgbClr val="000000"/>
                </a:solidFill>
                <a:highlight>
                  <a:srgbClr val="ecd29c"/>
                </a:highlight>
                <a:latin typeface="Times New Roman"/>
                <a:ea typeface="Times New Roman"/>
              </a:rPr>
              <a:t>time-consuming</a:t>
            </a:r>
            <a:r>
              <a:rPr b="0" lang="en-US" sz="1300" spc="-1" strike="noStrike">
                <a:solidFill>
                  <a:srgbClr val="000000"/>
                </a:solidFill>
                <a:latin typeface="Times New Roman"/>
                <a:ea typeface="Times New Roman"/>
              </a:rPr>
              <a:t> </a:t>
            </a:r>
            <a:endParaRPr b="0" lang="en-US" sz="1300" spc="-1" strike="noStrike">
              <a:latin typeface="Arial"/>
            </a:endParaRPr>
          </a:p>
        </p:txBody>
      </p:sp>
      <p:sp>
        <p:nvSpPr>
          <p:cNvPr id="2549" name="Google Shape;18802;p7"/>
          <p:cNvSpPr/>
          <p:nvPr/>
        </p:nvSpPr>
        <p:spPr>
          <a:xfrm>
            <a:off x="3804120" y="3161160"/>
            <a:ext cx="4571640" cy="546120"/>
          </a:xfrm>
          <a:prstGeom prst="rect">
            <a:avLst/>
          </a:prstGeom>
          <a:noFill/>
          <a:ln w="0">
            <a:noFill/>
          </a:ln>
        </p:spPr>
        <p:style>
          <a:lnRef idx="0"/>
          <a:fillRef idx="0"/>
          <a:effectRef idx="0"/>
          <a:fontRef idx="minor"/>
        </p:style>
        <p:txBody>
          <a:bodyPr>
            <a:spAutoFit/>
          </a:bodyPr>
          <a:p>
            <a:pPr marL="457200" indent="-310680" algn="just">
              <a:lnSpc>
                <a:spcPct val="115000"/>
              </a:lnSpc>
              <a:buClr>
                <a:srgbClr val="dfad42"/>
              </a:buClr>
              <a:buFont typeface="Ubuntu"/>
              <a:buChar char="●"/>
            </a:pPr>
            <a:r>
              <a:rPr b="0" lang="en-US" sz="1300" spc="-1" strike="noStrike">
                <a:solidFill>
                  <a:srgbClr val="000000"/>
                </a:solidFill>
                <a:latin typeface="Times New Roman"/>
                <a:ea typeface="Times New Roman"/>
              </a:rPr>
              <a:t>No individual classifier can be effective in dealing with all classification problems. </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0" name="Google Shape;18807;p8"/>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01 Introduction </a:t>
            </a:r>
            <a:endParaRPr b="0" lang="en-US" sz="2000" spc="-1" strike="noStrike">
              <a:latin typeface="Arial"/>
            </a:endParaRPr>
          </a:p>
        </p:txBody>
      </p:sp>
      <p:sp>
        <p:nvSpPr>
          <p:cNvPr id="2551" name="Google Shape;18808;p8"/>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552" name="Google Shape;18809;p8"/>
          <p:cNvSpPr/>
          <p:nvPr/>
        </p:nvSpPr>
        <p:spPr>
          <a:xfrm>
            <a:off x="3378240" y="2584800"/>
            <a:ext cx="4113000" cy="86580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Several architectures based LSTM and their fusion have been experimented on and evaluated for the task of multi-label text classification   </a:t>
            </a:r>
            <a:endParaRPr b="0" lang="en-US" sz="1300" spc="-1" strike="noStrike">
              <a:latin typeface="Arial"/>
            </a:endParaRPr>
          </a:p>
        </p:txBody>
      </p:sp>
      <p:sp>
        <p:nvSpPr>
          <p:cNvPr id="2553" name="Google Shape;18810;p8"/>
          <p:cNvSpPr/>
          <p:nvPr/>
        </p:nvSpPr>
        <p:spPr>
          <a:xfrm>
            <a:off x="3378240" y="1354680"/>
            <a:ext cx="4113000" cy="86580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For best text representation we have been investigated an intelligent feature extraction which is GloVe word embedding model  </a:t>
            </a:r>
            <a:endParaRPr b="0" lang="en-US" sz="1300" spc="-1" strike="noStrike">
              <a:latin typeface="Arial"/>
            </a:endParaRPr>
          </a:p>
        </p:txBody>
      </p:sp>
      <p:sp>
        <p:nvSpPr>
          <p:cNvPr id="2554" name="Google Shape;18811;p8"/>
          <p:cNvSpPr/>
          <p:nvPr/>
        </p:nvSpPr>
        <p:spPr>
          <a:xfrm>
            <a:off x="390240" y="2157480"/>
            <a:ext cx="2174040" cy="426960"/>
          </a:xfrm>
          <a:prstGeom prst="roundRect">
            <a:avLst>
              <a:gd name="adj" fmla="val 50000"/>
            </a:avLst>
          </a:prstGeom>
          <a:solidFill>
            <a:schemeClr val="accent4"/>
          </a:solidFill>
          <a:ln w="0">
            <a:noFill/>
          </a:ln>
        </p:spPr>
        <p:style>
          <a:lnRef idx="0"/>
          <a:fillRef idx="0"/>
          <a:effectRef idx="0"/>
          <a:fontRef idx="minor"/>
        </p:style>
        <p:txBody>
          <a:bodyPr tIns="91440" bIns="91440" anchor="ctr">
            <a:noAutofit/>
          </a:bodyPr>
          <a:p>
            <a:pPr marL="457200" indent="-323640" algn="ctr">
              <a:lnSpc>
                <a:spcPct val="100000"/>
              </a:lnSpc>
              <a:buClr>
                <a:srgbClr val="ffffff"/>
              </a:buClr>
              <a:buFont typeface="Ubuntu"/>
              <a:buChar char="➔"/>
            </a:pPr>
            <a:r>
              <a:rPr b="1" lang="en-US" sz="1500" spc="-1" strike="noStrike">
                <a:solidFill>
                  <a:srgbClr val="695d45"/>
                </a:solidFill>
                <a:latin typeface="Ubuntu"/>
                <a:ea typeface="Ubuntu"/>
              </a:rPr>
              <a:t>Objectif</a:t>
            </a:r>
            <a:endParaRPr b="0" lang="en-US" sz="15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5" name="Google Shape;18816;p9"/>
          <p:cNvSpPr txBox="1"/>
          <p:nvPr/>
        </p:nvSpPr>
        <p:spPr>
          <a:xfrm>
            <a:off x="-101880" y="149760"/>
            <a:ext cx="301680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01 Introduction </a:t>
            </a:r>
            <a:endParaRPr b="0" lang="en-US" sz="2000" spc="-1" strike="noStrike">
              <a:latin typeface="Arial"/>
            </a:endParaRPr>
          </a:p>
        </p:txBody>
      </p:sp>
      <p:sp>
        <p:nvSpPr>
          <p:cNvPr id="2556" name="Google Shape;18817;p9"/>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557" name="Google Shape;18818;p9"/>
          <p:cNvSpPr/>
          <p:nvPr/>
        </p:nvSpPr>
        <p:spPr>
          <a:xfrm>
            <a:off x="789120" y="1551600"/>
            <a:ext cx="7962480" cy="914760"/>
          </a:xfrm>
          <a:prstGeom prst="rect">
            <a:avLst/>
          </a:prstGeom>
          <a:noFill/>
          <a:ln w="0">
            <a:noFill/>
          </a:ln>
        </p:spPr>
        <p:style>
          <a:lnRef idx="0"/>
          <a:fillRef idx="0"/>
          <a:effectRef idx="0"/>
          <a:fontRef idx="minor"/>
        </p:style>
        <p:txBody>
          <a:bodyPr tIns="91440" bIns="91440">
            <a:spAutoFit/>
          </a:bodyPr>
          <a:p>
            <a:pPr marL="457200" indent="-380520" algn="just">
              <a:lnSpc>
                <a:spcPct val="100000"/>
              </a:lnSpc>
              <a:buClr>
                <a:srgbClr val="dfad42"/>
              </a:buClr>
              <a:buFont typeface="Times New Roman"/>
              <a:buChar char="➔"/>
            </a:pPr>
            <a:r>
              <a:rPr b="0" lang="en-US" sz="2400" spc="-1" strike="noStrike">
                <a:solidFill>
                  <a:srgbClr val="695d45"/>
                </a:solidFill>
                <a:latin typeface="Times New Roman"/>
                <a:ea typeface="Times New Roman"/>
              </a:rPr>
              <a:t>What is the feature extraction technique for a better text document representation ?</a:t>
            </a:r>
            <a:endParaRPr b="0" lang="en-US" sz="2400" spc="-1" strike="noStrike">
              <a:latin typeface="Arial"/>
            </a:endParaRPr>
          </a:p>
        </p:txBody>
      </p:sp>
      <p:sp>
        <p:nvSpPr>
          <p:cNvPr id="2558" name="Google Shape;18819;p9"/>
          <p:cNvSpPr/>
          <p:nvPr/>
        </p:nvSpPr>
        <p:spPr>
          <a:xfrm>
            <a:off x="789120" y="3098880"/>
            <a:ext cx="7565400" cy="914760"/>
          </a:xfrm>
          <a:prstGeom prst="rect">
            <a:avLst/>
          </a:prstGeom>
          <a:noFill/>
          <a:ln w="0">
            <a:noFill/>
          </a:ln>
        </p:spPr>
        <p:style>
          <a:lnRef idx="0"/>
          <a:fillRef idx="0"/>
          <a:effectRef idx="0"/>
          <a:fontRef idx="minor"/>
        </p:style>
        <p:txBody>
          <a:bodyPr tIns="91440" bIns="91440">
            <a:spAutoFit/>
          </a:bodyPr>
          <a:p>
            <a:pPr marL="457200" indent="-380520" algn="just">
              <a:lnSpc>
                <a:spcPct val="100000"/>
              </a:lnSpc>
              <a:buClr>
                <a:srgbClr val="dfad42"/>
              </a:buClr>
              <a:buFont typeface="Times New Roman"/>
              <a:buChar char="➔"/>
            </a:pPr>
            <a:r>
              <a:rPr b="0" lang="en-US" sz="2400" spc="-1" strike="noStrike">
                <a:solidFill>
                  <a:srgbClr val="695d45"/>
                </a:solidFill>
                <a:latin typeface="Times New Roman"/>
                <a:ea typeface="Times New Roman"/>
              </a:rPr>
              <a:t>Which LSTM Architecture is the best for Multi-Label Text classification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59" name="Google Shape;18824;p10"/>
          <p:cNvGrpSpPr/>
          <p:nvPr/>
        </p:nvGrpSpPr>
        <p:grpSpPr>
          <a:xfrm>
            <a:off x="794160" y="1110600"/>
            <a:ext cx="1721160" cy="1653840"/>
            <a:chOff x="794160" y="1110600"/>
            <a:chExt cx="1721160" cy="1653840"/>
          </a:xfrm>
        </p:grpSpPr>
        <p:sp>
          <p:nvSpPr>
            <p:cNvPr id="2560" name="Google Shape;18825;p10"/>
            <p:cNvSpPr/>
            <p:nvPr/>
          </p:nvSpPr>
          <p:spPr>
            <a:xfrm>
              <a:off x="794160" y="1155960"/>
              <a:ext cx="1721160" cy="1608480"/>
            </a:xfrm>
            <a:custGeom>
              <a:avLst/>
              <a:gdLst/>
              <a:ahLst/>
              <a:rect l="l" t="t" r="r" b="b"/>
              <a:pathLst>
                <a:path w="35807" h="28725">
                  <a:moveTo>
                    <a:pt x="11186" y="639"/>
                  </a:moveTo>
                  <a:lnTo>
                    <a:pt x="11247" y="700"/>
                  </a:lnTo>
                  <a:lnTo>
                    <a:pt x="11186" y="760"/>
                  </a:lnTo>
                  <a:cubicBezTo>
                    <a:pt x="11186" y="760"/>
                    <a:pt x="11155" y="730"/>
                    <a:pt x="11155" y="730"/>
                  </a:cubicBezTo>
                  <a:cubicBezTo>
                    <a:pt x="11155" y="700"/>
                    <a:pt x="11186" y="669"/>
                    <a:pt x="11186" y="639"/>
                  </a:cubicBezTo>
                  <a:close/>
                  <a:moveTo>
                    <a:pt x="15836" y="1642"/>
                  </a:moveTo>
                  <a:lnTo>
                    <a:pt x="15897" y="1703"/>
                  </a:lnTo>
                  <a:lnTo>
                    <a:pt x="15836" y="1763"/>
                  </a:lnTo>
                  <a:cubicBezTo>
                    <a:pt x="15806" y="1733"/>
                    <a:pt x="15806" y="1703"/>
                    <a:pt x="15806" y="1672"/>
                  </a:cubicBezTo>
                  <a:cubicBezTo>
                    <a:pt x="15806" y="1672"/>
                    <a:pt x="15836" y="1642"/>
                    <a:pt x="15836" y="1642"/>
                  </a:cubicBezTo>
                  <a:close/>
                  <a:moveTo>
                    <a:pt x="10608" y="1642"/>
                  </a:moveTo>
                  <a:lnTo>
                    <a:pt x="10639" y="1824"/>
                  </a:lnTo>
                  <a:lnTo>
                    <a:pt x="10396" y="1885"/>
                  </a:lnTo>
                  <a:lnTo>
                    <a:pt x="10335" y="1642"/>
                  </a:lnTo>
                  <a:close/>
                  <a:moveTo>
                    <a:pt x="18329" y="1976"/>
                  </a:moveTo>
                  <a:lnTo>
                    <a:pt x="18420" y="2037"/>
                  </a:lnTo>
                  <a:cubicBezTo>
                    <a:pt x="18420" y="2037"/>
                    <a:pt x="18390" y="2067"/>
                    <a:pt x="18390" y="2067"/>
                  </a:cubicBezTo>
                  <a:cubicBezTo>
                    <a:pt x="18359" y="2067"/>
                    <a:pt x="18329" y="2037"/>
                    <a:pt x="18298" y="2037"/>
                  </a:cubicBezTo>
                  <a:lnTo>
                    <a:pt x="18329" y="1976"/>
                  </a:lnTo>
                  <a:close/>
                  <a:moveTo>
                    <a:pt x="24499" y="1885"/>
                  </a:moveTo>
                  <a:lnTo>
                    <a:pt x="24499" y="1885"/>
                  </a:lnTo>
                  <a:cubicBezTo>
                    <a:pt x="24560" y="2007"/>
                    <a:pt x="24560" y="2007"/>
                    <a:pt x="24438" y="2098"/>
                  </a:cubicBezTo>
                  <a:lnTo>
                    <a:pt x="24408" y="2098"/>
                  </a:lnTo>
                  <a:cubicBezTo>
                    <a:pt x="24350" y="2156"/>
                    <a:pt x="24329" y="2177"/>
                    <a:pt x="24283" y="2177"/>
                  </a:cubicBezTo>
                  <a:cubicBezTo>
                    <a:pt x="24256" y="2177"/>
                    <a:pt x="24220" y="2170"/>
                    <a:pt x="24165" y="2159"/>
                  </a:cubicBezTo>
                  <a:cubicBezTo>
                    <a:pt x="24195" y="2098"/>
                    <a:pt x="24241" y="2083"/>
                    <a:pt x="24290" y="2083"/>
                  </a:cubicBezTo>
                  <a:cubicBezTo>
                    <a:pt x="24340" y="2083"/>
                    <a:pt x="24393" y="2098"/>
                    <a:pt x="24438" y="2098"/>
                  </a:cubicBezTo>
                  <a:cubicBezTo>
                    <a:pt x="24438" y="2007"/>
                    <a:pt x="24378" y="1915"/>
                    <a:pt x="24499" y="1885"/>
                  </a:cubicBezTo>
                  <a:close/>
                  <a:moveTo>
                    <a:pt x="8785" y="2098"/>
                  </a:moveTo>
                  <a:cubicBezTo>
                    <a:pt x="8815" y="2098"/>
                    <a:pt x="8845" y="2128"/>
                    <a:pt x="8876" y="2128"/>
                  </a:cubicBezTo>
                  <a:lnTo>
                    <a:pt x="8845" y="2189"/>
                  </a:lnTo>
                  <a:lnTo>
                    <a:pt x="8754" y="2128"/>
                  </a:lnTo>
                  <a:lnTo>
                    <a:pt x="8785" y="2098"/>
                  </a:lnTo>
                  <a:close/>
                  <a:moveTo>
                    <a:pt x="23891" y="2432"/>
                  </a:moveTo>
                  <a:cubicBezTo>
                    <a:pt x="23922" y="2432"/>
                    <a:pt x="23952" y="2463"/>
                    <a:pt x="23982" y="2463"/>
                  </a:cubicBezTo>
                  <a:lnTo>
                    <a:pt x="23952" y="2493"/>
                  </a:lnTo>
                  <a:lnTo>
                    <a:pt x="23861" y="2463"/>
                  </a:lnTo>
                  <a:cubicBezTo>
                    <a:pt x="23891" y="2463"/>
                    <a:pt x="23891" y="2432"/>
                    <a:pt x="23891" y="2432"/>
                  </a:cubicBezTo>
                  <a:close/>
                  <a:moveTo>
                    <a:pt x="9514" y="1915"/>
                  </a:moveTo>
                  <a:lnTo>
                    <a:pt x="9818" y="2037"/>
                  </a:lnTo>
                  <a:lnTo>
                    <a:pt x="9818" y="2159"/>
                  </a:lnTo>
                  <a:lnTo>
                    <a:pt x="9210" y="2523"/>
                  </a:lnTo>
                  <a:lnTo>
                    <a:pt x="9028" y="2371"/>
                  </a:lnTo>
                  <a:lnTo>
                    <a:pt x="9028" y="2037"/>
                  </a:lnTo>
                  <a:lnTo>
                    <a:pt x="9514" y="1915"/>
                  </a:lnTo>
                  <a:close/>
                  <a:moveTo>
                    <a:pt x="11064" y="2402"/>
                  </a:moveTo>
                  <a:cubicBezTo>
                    <a:pt x="11095" y="2432"/>
                    <a:pt x="11125" y="2463"/>
                    <a:pt x="11125" y="2463"/>
                  </a:cubicBezTo>
                  <a:cubicBezTo>
                    <a:pt x="11095" y="2463"/>
                    <a:pt x="11095" y="2493"/>
                    <a:pt x="11064" y="2523"/>
                  </a:cubicBezTo>
                  <a:lnTo>
                    <a:pt x="11034" y="2493"/>
                  </a:lnTo>
                  <a:lnTo>
                    <a:pt x="11064" y="2402"/>
                  </a:lnTo>
                  <a:close/>
                  <a:moveTo>
                    <a:pt x="10517" y="2554"/>
                  </a:moveTo>
                  <a:lnTo>
                    <a:pt x="10608" y="2584"/>
                  </a:lnTo>
                  <a:lnTo>
                    <a:pt x="10548" y="2615"/>
                  </a:lnTo>
                  <a:cubicBezTo>
                    <a:pt x="10517" y="2615"/>
                    <a:pt x="10487" y="2584"/>
                    <a:pt x="10487" y="2584"/>
                  </a:cubicBezTo>
                  <a:lnTo>
                    <a:pt x="10517" y="2554"/>
                  </a:lnTo>
                  <a:close/>
                  <a:moveTo>
                    <a:pt x="6627" y="2523"/>
                  </a:moveTo>
                  <a:cubicBezTo>
                    <a:pt x="6657" y="2554"/>
                    <a:pt x="6687" y="2584"/>
                    <a:pt x="6748" y="2615"/>
                  </a:cubicBezTo>
                  <a:cubicBezTo>
                    <a:pt x="6714" y="2632"/>
                    <a:pt x="6690" y="2639"/>
                    <a:pt x="6672" y="2639"/>
                  </a:cubicBezTo>
                  <a:cubicBezTo>
                    <a:pt x="6627" y="2639"/>
                    <a:pt x="6627" y="2589"/>
                    <a:pt x="6627" y="2523"/>
                  </a:cubicBezTo>
                  <a:close/>
                  <a:moveTo>
                    <a:pt x="8207" y="2402"/>
                  </a:moveTo>
                  <a:lnTo>
                    <a:pt x="8237" y="2615"/>
                  </a:lnTo>
                  <a:cubicBezTo>
                    <a:pt x="8207" y="2645"/>
                    <a:pt x="8161" y="2660"/>
                    <a:pt x="8116" y="2660"/>
                  </a:cubicBezTo>
                  <a:cubicBezTo>
                    <a:pt x="8070" y="2660"/>
                    <a:pt x="8025" y="2645"/>
                    <a:pt x="7994" y="2615"/>
                  </a:cubicBezTo>
                  <a:cubicBezTo>
                    <a:pt x="8025" y="2523"/>
                    <a:pt x="8116" y="2493"/>
                    <a:pt x="8207" y="2402"/>
                  </a:cubicBezTo>
                  <a:close/>
                  <a:moveTo>
                    <a:pt x="9636" y="2645"/>
                  </a:moveTo>
                  <a:cubicBezTo>
                    <a:pt x="9636" y="2645"/>
                    <a:pt x="9666" y="2675"/>
                    <a:pt x="9666" y="2675"/>
                  </a:cubicBezTo>
                  <a:lnTo>
                    <a:pt x="9605" y="2736"/>
                  </a:lnTo>
                  <a:lnTo>
                    <a:pt x="9544" y="2675"/>
                  </a:lnTo>
                  <a:cubicBezTo>
                    <a:pt x="9575" y="2675"/>
                    <a:pt x="9605" y="2645"/>
                    <a:pt x="9636" y="2645"/>
                  </a:cubicBezTo>
                  <a:close/>
                  <a:moveTo>
                    <a:pt x="9028" y="2402"/>
                  </a:moveTo>
                  <a:lnTo>
                    <a:pt x="9028" y="2584"/>
                  </a:lnTo>
                  <a:cubicBezTo>
                    <a:pt x="8859" y="2584"/>
                    <a:pt x="8743" y="2740"/>
                    <a:pt x="8559" y="2740"/>
                  </a:cubicBezTo>
                  <a:cubicBezTo>
                    <a:pt x="8543" y="2740"/>
                    <a:pt x="8527" y="2738"/>
                    <a:pt x="8511" y="2736"/>
                  </a:cubicBezTo>
                  <a:lnTo>
                    <a:pt x="8693" y="2402"/>
                  </a:lnTo>
                  <a:close/>
                  <a:moveTo>
                    <a:pt x="10225" y="2663"/>
                  </a:moveTo>
                  <a:cubicBezTo>
                    <a:pt x="10280" y="2663"/>
                    <a:pt x="10332" y="2686"/>
                    <a:pt x="10365" y="2736"/>
                  </a:cubicBezTo>
                  <a:lnTo>
                    <a:pt x="10122" y="2858"/>
                  </a:lnTo>
                  <a:lnTo>
                    <a:pt x="10092" y="2706"/>
                  </a:lnTo>
                  <a:cubicBezTo>
                    <a:pt x="10133" y="2678"/>
                    <a:pt x="10180" y="2663"/>
                    <a:pt x="10225" y="2663"/>
                  </a:cubicBezTo>
                  <a:close/>
                  <a:moveTo>
                    <a:pt x="9757" y="2858"/>
                  </a:moveTo>
                  <a:lnTo>
                    <a:pt x="9788" y="2919"/>
                  </a:lnTo>
                  <a:lnTo>
                    <a:pt x="9757" y="2949"/>
                  </a:lnTo>
                  <a:cubicBezTo>
                    <a:pt x="9727" y="2949"/>
                    <a:pt x="9696" y="2919"/>
                    <a:pt x="9696" y="2888"/>
                  </a:cubicBezTo>
                  <a:cubicBezTo>
                    <a:pt x="9696" y="2888"/>
                    <a:pt x="9757" y="2858"/>
                    <a:pt x="9757" y="2858"/>
                  </a:cubicBezTo>
                  <a:close/>
                  <a:moveTo>
                    <a:pt x="9299" y="2620"/>
                  </a:moveTo>
                  <a:cubicBezTo>
                    <a:pt x="9326" y="2620"/>
                    <a:pt x="9357" y="2627"/>
                    <a:pt x="9393" y="2645"/>
                  </a:cubicBezTo>
                  <a:cubicBezTo>
                    <a:pt x="9484" y="2736"/>
                    <a:pt x="9423" y="2827"/>
                    <a:pt x="9423" y="2888"/>
                  </a:cubicBezTo>
                  <a:cubicBezTo>
                    <a:pt x="9377" y="2934"/>
                    <a:pt x="9309" y="2957"/>
                    <a:pt x="9237" y="2957"/>
                  </a:cubicBezTo>
                  <a:cubicBezTo>
                    <a:pt x="9165" y="2957"/>
                    <a:pt x="9089" y="2934"/>
                    <a:pt x="9028" y="2888"/>
                  </a:cubicBezTo>
                  <a:lnTo>
                    <a:pt x="9028" y="2797"/>
                  </a:lnTo>
                  <a:cubicBezTo>
                    <a:pt x="9126" y="2748"/>
                    <a:pt x="9184" y="2620"/>
                    <a:pt x="9299" y="2620"/>
                  </a:cubicBezTo>
                  <a:close/>
                  <a:moveTo>
                    <a:pt x="25624" y="3162"/>
                  </a:moveTo>
                  <a:cubicBezTo>
                    <a:pt x="25654" y="3162"/>
                    <a:pt x="25685" y="3222"/>
                    <a:pt x="25685" y="3253"/>
                  </a:cubicBezTo>
                  <a:cubicBezTo>
                    <a:pt x="25685" y="3253"/>
                    <a:pt x="25654" y="3283"/>
                    <a:pt x="25654" y="3283"/>
                  </a:cubicBezTo>
                  <a:lnTo>
                    <a:pt x="25472" y="3283"/>
                  </a:lnTo>
                  <a:lnTo>
                    <a:pt x="25472" y="3222"/>
                  </a:lnTo>
                  <a:lnTo>
                    <a:pt x="25502" y="3222"/>
                  </a:lnTo>
                  <a:cubicBezTo>
                    <a:pt x="25533" y="3192"/>
                    <a:pt x="25593" y="3192"/>
                    <a:pt x="25624" y="3162"/>
                  </a:cubicBezTo>
                  <a:close/>
                  <a:moveTo>
                    <a:pt x="7690" y="3101"/>
                  </a:moveTo>
                  <a:lnTo>
                    <a:pt x="7690" y="3314"/>
                  </a:lnTo>
                  <a:lnTo>
                    <a:pt x="7478" y="3314"/>
                  </a:lnTo>
                  <a:cubicBezTo>
                    <a:pt x="7478" y="3192"/>
                    <a:pt x="7569" y="3162"/>
                    <a:pt x="7690" y="3101"/>
                  </a:cubicBezTo>
                  <a:close/>
                  <a:moveTo>
                    <a:pt x="7447" y="3314"/>
                  </a:moveTo>
                  <a:lnTo>
                    <a:pt x="7447" y="3314"/>
                  </a:lnTo>
                  <a:cubicBezTo>
                    <a:pt x="7417" y="3344"/>
                    <a:pt x="7386" y="3374"/>
                    <a:pt x="7386" y="3405"/>
                  </a:cubicBezTo>
                  <a:cubicBezTo>
                    <a:pt x="7305" y="3324"/>
                    <a:pt x="7368" y="3315"/>
                    <a:pt x="7447" y="3314"/>
                  </a:cubicBezTo>
                  <a:close/>
                  <a:moveTo>
                    <a:pt x="11733" y="3405"/>
                  </a:moveTo>
                  <a:lnTo>
                    <a:pt x="11794" y="3466"/>
                  </a:lnTo>
                  <a:lnTo>
                    <a:pt x="11733" y="3496"/>
                  </a:lnTo>
                  <a:cubicBezTo>
                    <a:pt x="11703" y="3496"/>
                    <a:pt x="11703" y="3466"/>
                    <a:pt x="11703" y="3435"/>
                  </a:cubicBezTo>
                  <a:cubicBezTo>
                    <a:pt x="11703" y="3435"/>
                    <a:pt x="11733" y="3405"/>
                    <a:pt x="11733" y="3405"/>
                  </a:cubicBezTo>
                  <a:close/>
                  <a:moveTo>
                    <a:pt x="8100" y="3273"/>
                  </a:moveTo>
                  <a:cubicBezTo>
                    <a:pt x="8124" y="3273"/>
                    <a:pt x="8149" y="3276"/>
                    <a:pt x="8177" y="3283"/>
                  </a:cubicBezTo>
                  <a:lnTo>
                    <a:pt x="8389" y="3466"/>
                  </a:lnTo>
                  <a:lnTo>
                    <a:pt x="8177" y="3557"/>
                  </a:lnTo>
                  <a:lnTo>
                    <a:pt x="7994" y="3435"/>
                  </a:lnTo>
                  <a:cubicBezTo>
                    <a:pt x="7971" y="3317"/>
                    <a:pt x="8020" y="3273"/>
                    <a:pt x="8100" y="3273"/>
                  </a:cubicBezTo>
                  <a:close/>
                  <a:moveTo>
                    <a:pt x="11703" y="3648"/>
                  </a:moveTo>
                  <a:cubicBezTo>
                    <a:pt x="11733" y="3648"/>
                    <a:pt x="11763" y="3648"/>
                    <a:pt x="11794" y="3678"/>
                  </a:cubicBezTo>
                  <a:lnTo>
                    <a:pt x="11733" y="3709"/>
                  </a:lnTo>
                  <a:lnTo>
                    <a:pt x="11672" y="3678"/>
                  </a:lnTo>
                  <a:cubicBezTo>
                    <a:pt x="11672" y="3648"/>
                    <a:pt x="11703" y="3648"/>
                    <a:pt x="11703" y="3648"/>
                  </a:cubicBezTo>
                  <a:close/>
                  <a:moveTo>
                    <a:pt x="6566" y="3830"/>
                  </a:moveTo>
                  <a:cubicBezTo>
                    <a:pt x="6566" y="3861"/>
                    <a:pt x="6596" y="3891"/>
                    <a:pt x="6596" y="3891"/>
                  </a:cubicBezTo>
                  <a:cubicBezTo>
                    <a:pt x="6596" y="3891"/>
                    <a:pt x="6566" y="3922"/>
                    <a:pt x="6566" y="3952"/>
                  </a:cubicBezTo>
                  <a:lnTo>
                    <a:pt x="6505" y="3922"/>
                  </a:lnTo>
                  <a:lnTo>
                    <a:pt x="6566" y="3830"/>
                  </a:lnTo>
                  <a:close/>
                  <a:moveTo>
                    <a:pt x="8177" y="4074"/>
                  </a:moveTo>
                  <a:cubicBezTo>
                    <a:pt x="8177" y="4074"/>
                    <a:pt x="8177" y="4104"/>
                    <a:pt x="8177" y="4134"/>
                  </a:cubicBezTo>
                  <a:cubicBezTo>
                    <a:pt x="8207" y="4134"/>
                    <a:pt x="8146" y="4165"/>
                    <a:pt x="8146" y="4165"/>
                  </a:cubicBezTo>
                  <a:cubicBezTo>
                    <a:pt x="8146" y="4134"/>
                    <a:pt x="8116" y="4134"/>
                    <a:pt x="8116" y="4104"/>
                  </a:cubicBezTo>
                  <a:cubicBezTo>
                    <a:pt x="8116" y="4074"/>
                    <a:pt x="8146" y="4074"/>
                    <a:pt x="8146" y="4074"/>
                  </a:cubicBezTo>
                  <a:close/>
                  <a:moveTo>
                    <a:pt x="10456" y="3739"/>
                  </a:moveTo>
                  <a:cubicBezTo>
                    <a:pt x="10456" y="3770"/>
                    <a:pt x="10487" y="3830"/>
                    <a:pt x="10517" y="3861"/>
                  </a:cubicBezTo>
                  <a:cubicBezTo>
                    <a:pt x="10456" y="3982"/>
                    <a:pt x="10365" y="4074"/>
                    <a:pt x="10304" y="4165"/>
                  </a:cubicBezTo>
                  <a:lnTo>
                    <a:pt x="10122" y="4134"/>
                  </a:lnTo>
                  <a:cubicBezTo>
                    <a:pt x="10213" y="3982"/>
                    <a:pt x="10274" y="3830"/>
                    <a:pt x="10456" y="3739"/>
                  </a:cubicBezTo>
                  <a:close/>
                  <a:moveTo>
                    <a:pt x="7022" y="4104"/>
                  </a:moveTo>
                  <a:lnTo>
                    <a:pt x="7174" y="4256"/>
                  </a:lnTo>
                  <a:cubicBezTo>
                    <a:pt x="7082" y="4317"/>
                    <a:pt x="6870" y="4256"/>
                    <a:pt x="6870" y="4499"/>
                  </a:cubicBezTo>
                  <a:lnTo>
                    <a:pt x="6748" y="4226"/>
                  </a:lnTo>
                  <a:lnTo>
                    <a:pt x="7022" y="4104"/>
                  </a:lnTo>
                  <a:close/>
                  <a:moveTo>
                    <a:pt x="31429" y="7584"/>
                  </a:moveTo>
                  <a:cubicBezTo>
                    <a:pt x="31475" y="7584"/>
                    <a:pt x="31521" y="7599"/>
                    <a:pt x="31551" y="7630"/>
                  </a:cubicBezTo>
                  <a:cubicBezTo>
                    <a:pt x="31521" y="7675"/>
                    <a:pt x="31467" y="7698"/>
                    <a:pt x="31414" y="7698"/>
                  </a:cubicBezTo>
                  <a:cubicBezTo>
                    <a:pt x="31361" y="7698"/>
                    <a:pt x="31308" y="7675"/>
                    <a:pt x="31277" y="7630"/>
                  </a:cubicBezTo>
                  <a:lnTo>
                    <a:pt x="31308" y="7630"/>
                  </a:lnTo>
                  <a:cubicBezTo>
                    <a:pt x="31338" y="7599"/>
                    <a:pt x="31384" y="7584"/>
                    <a:pt x="31429" y="7584"/>
                  </a:cubicBezTo>
                  <a:close/>
                  <a:moveTo>
                    <a:pt x="2584" y="11490"/>
                  </a:moveTo>
                  <a:lnTo>
                    <a:pt x="2584" y="11490"/>
                  </a:lnTo>
                  <a:cubicBezTo>
                    <a:pt x="2705" y="11703"/>
                    <a:pt x="2645" y="11855"/>
                    <a:pt x="2675" y="12007"/>
                  </a:cubicBezTo>
                  <a:cubicBezTo>
                    <a:pt x="2523" y="11885"/>
                    <a:pt x="2523" y="11885"/>
                    <a:pt x="2584" y="11490"/>
                  </a:cubicBezTo>
                  <a:close/>
                  <a:moveTo>
                    <a:pt x="33192" y="11672"/>
                  </a:moveTo>
                  <a:lnTo>
                    <a:pt x="33192" y="11672"/>
                  </a:lnTo>
                  <a:cubicBezTo>
                    <a:pt x="33284" y="11764"/>
                    <a:pt x="33284" y="11764"/>
                    <a:pt x="33223" y="12037"/>
                  </a:cubicBezTo>
                  <a:lnTo>
                    <a:pt x="33223" y="12007"/>
                  </a:lnTo>
                  <a:cubicBezTo>
                    <a:pt x="33132" y="11855"/>
                    <a:pt x="33132" y="11764"/>
                    <a:pt x="33192" y="11672"/>
                  </a:cubicBezTo>
                  <a:close/>
                  <a:moveTo>
                    <a:pt x="8025" y="12858"/>
                  </a:moveTo>
                  <a:cubicBezTo>
                    <a:pt x="8025" y="12858"/>
                    <a:pt x="8055" y="12888"/>
                    <a:pt x="8055" y="12888"/>
                  </a:cubicBezTo>
                  <a:cubicBezTo>
                    <a:pt x="8055" y="12919"/>
                    <a:pt x="8025" y="12949"/>
                    <a:pt x="8025" y="12949"/>
                  </a:cubicBezTo>
                  <a:lnTo>
                    <a:pt x="7964" y="12919"/>
                  </a:lnTo>
                  <a:lnTo>
                    <a:pt x="8025" y="12858"/>
                  </a:lnTo>
                  <a:close/>
                  <a:moveTo>
                    <a:pt x="2250" y="12888"/>
                  </a:moveTo>
                  <a:lnTo>
                    <a:pt x="2250" y="12949"/>
                  </a:lnTo>
                  <a:cubicBezTo>
                    <a:pt x="2189" y="12979"/>
                    <a:pt x="2128" y="12979"/>
                    <a:pt x="2067" y="13010"/>
                  </a:cubicBezTo>
                  <a:cubicBezTo>
                    <a:pt x="2067" y="13010"/>
                    <a:pt x="2037" y="12949"/>
                    <a:pt x="2037" y="12919"/>
                  </a:cubicBezTo>
                  <a:cubicBezTo>
                    <a:pt x="2037" y="12919"/>
                    <a:pt x="2006" y="12888"/>
                    <a:pt x="2067" y="12888"/>
                  </a:cubicBezTo>
                  <a:close/>
                  <a:moveTo>
                    <a:pt x="34287" y="12858"/>
                  </a:moveTo>
                  <a:cubicBezTo>
                    <a:pt x="34378" y="12919"/>
                    <a:pt x="34378" y="13010"/>
                    <a:pt x="34287" y="13101"/>
                  </a:cubicBezTo>
                  <a:cubicBezTo>
                    <a:pt x="34195" y="13010"/>
                    <a:pt x="34195" y="12949"/>
                    <a:pt x="34287" y="12888"/>
                  </a:cubicBezTo>
                  <a:lnTo>
                    <a:pt x="34287" y="12858"/>
                  </a:lnTo>
                  <a:close/>
                  <a:moveTo>
                    <a:pt x="34013" y="13192"/>
                  </a:moveTo>
                  <a:cubicBezTo>
                    <a:pt x="34013" y="13192"/>
                    <a:pt x="34043" y="13223"/>
                    <a:pt x="34043" y="13223"/>
                  </a:cubicBezTo>
                  <a:cubicBezTo>
                    <a:pt x="34043" y="13253"/>
                    <a:pt x="34013" y="13283"/>
                    <a:pt x="34013" y="13283"/>
                  </a:cubicBezTo>
                  <a:lnTo>
                    <a:pt x="33952" y="13253"/>
                  </a:lnTo>
                  <a:lnTo>
                    <a:pt x="34013" y="13192"/>
                  </a:lnTo>
                  <a:close/>
                  <a:moveTo>
                    <a:pt x="1246" y="13283"/>
                  </a:moveTo>
                  <a:lnTo>
                    <a:pt x="1307" y="13375"/>
                  </a:lnTo>
                  <a:lnTo>
                    <a:pt x="1246" y="13405"/>
                  </a:lnTo>
                  <a:cubicBezTo>
                    <a:pt x="1246" y="13375"/>
                    <a:pt x="1216" y="13344"/>
                    <a:pt x="1216" y="13314"/>
                  </a:cubicBezTo>
                  <a:cubicBezTo>
                    <a:pt x="1216" y="13314"/>
                    <a:pt x="1246" y="13283"/>
                    <a:pt x="1246" y="13283"/>
                  </a:cubicBezTo>
                  <a:close/>
                  <a:moveTo>
                    <a:pt x="1946" y="13192"/>
                  </a:moveTo>
                  <a:cubicBezTo>
                    <a:pt x="2037" y="13253"/>
                    <a:pt x="2037" y="13344"/>
                    <a:pt x="1946" y="13405"/>
                  </a:cubicBezTo>
                  <a:cubicBezTo>
                    <a:pt x="1854" y="13344"/>
                    <a:pt x="1854" y="13253"/>
                    <a:pt x="1946" y="13192"/>
                  </a:cubicBezTo>
                  <a:close/>
                  <a:moveTo>
                    <a:pt x="1976" y="13618"/>
                  </a:moveTo>
                  <a:lnTo>
                    <a:pt x="2006" y="13831"/>
                  </a:lnTo>
                  <a:lnTo>
                    <a:pt x="1763" y="13831"/>
                  </a:lnTo>
                  <a:lnTo>
                    <a:pt x="1733" y="13648"/>
                  </a:lnTo>
                  <a:lnTo>
                    <a:pt x="1976" y="13618"/>
                  </a:lnTo>
                  <a:close/>
                  <a:moveTo>
                    <a:pt x="760" y="13739"/>
                  </a:moveTo>
                  <a:lnTo>
                    <a:pt x="821" y="13800"/>
                  </a:lnTo>
                  <a:lnTo>
                    <a:pt x="760" y="13861"/>
                  </a:lnTo>
                  <a:cubicBezTo>
                    <a:pt x="730" y="13831"/>
                    <a:pt x="730" y="13800"/>
                    <a:pt x="730" y="13770"/>
                  </a:cubicBezTo>
                  <a:cubicBezTo>
                    <a:pt x="730" y="13770"/>
                    <a:pt x="760" y="13739"/>
                    <a:pt x="760" y="13739"/>
                  </a:cubicBezTo>
                  <a:close/>
                  <a:moveTo>
                    <a:pt x="20122" y="13739"/>
                  </a:moveTo>
                  <a:cubicBezTo>
                    <a:pt x="20213" y="13861"/>
                    <a:pt x="20122" y="13831"/>
                    <a:pt x="20001" y="13861"/>
                  </a:cubicBezTo>
                  <a:cubicBezTo>
                    <a:pt x="20001" y="13891"/>
                    <a:pt x="20001" y="13922"/>
                    <a:pt x="19970" y="13952"/>
                  </a:cubicBezTo>
                  <a:cubicBezTo>
                    <a:pt x="19879" y="13861"/>
                    <a:pt x="19970" y="13861"/>
                    <a:pt x="20092" y="13831"/>
                  </a:cubicBezTo>
                  <a:cubicBezTo>
                    <a:pt x="20061" y="13800"/>
                    <a:pt x="20092" y="13770"/>
                    <a:pt x="20122" y="13739"/>
                  </a:cubicBezTo>
                  <a:close/>
                  <a:moveTo>
                    <a:pt x="33648" y="14165"/>
                  </a:moveTo>
                  <a:lnTo>
                    <a:pt x="33679" y="14226"/>
                  </a:lnTo>
                  <a:lnTo>
                    <a:pt x="33648" y="14286"/>
                  </a:lnTo>
                  <a:cubicBezTo>
                    <a:pt x="33618" y="14286"/>
                    <a:pt x="33587" y="14256"/>
                    <a:pt x="33587" y="14256"/>
                  </a:cubicBezTo>
                  <a:cubicBezTo>
                    <a:pt x="33618" y="14226"/>
                    <a:pt x="33618" y="14195"/>
                    <a:pt x="33648" y="14165"/>
                  </a:cubicBezTo>
                  <a:close/>
                  <a:moveTo>
                    <a:pt x="13739" y="14195"/>
                  </a:moveTo>
                  <a:cubicBezTo>
                    <a:pt x="13921" y="14286"/>
                    <a:pt x="13739" y="14408"/>
                    <a:pt x="13739" y="14530"/>
                  </a:cubicBezTo>
                  <a:lnTo>
                    <a:pt x="13587" y="14286"/>
                  </a:lnTo>
                  <a:lnTo>
                    <a:pt x="13739" y="14195"/>
                  </a:lnTo>
                  <a:close/>
                  <a:moveTo>
                    <a:pt x="34572" y="14522"/>
                  </a:moveTo>
                  <a:cubicBezTo>
                    <a:pt x="34608" y="14522"/>
                    <a:pt x="34599" y="14587"/>
                    <a:pt x="34621" y="14651"/>
                  </a:cubicBezTo>
                  <a:cubicBezTo>
                    <a:pt x="34676" y="14651"/>
                    <a:pt x="34741" y="14618"/>
                    <a:pt x="34792" y="14618"/>
                  </a:cubicBezTo>
                  <a:cubicBezTo>
                    <a:pt x="34825" y="14618"/>
                    <a:pt x="34852" y="14633"/>
                    <a:pt x="34864" y="14682"/>
                  </a:cubicBezTo>
                  <a:cubicBezTo>
                    <a:pt x="34789" y="14707"/>
                    <a:pt x="34744" y="14722"/>
                    <a:pt x="34712" y="14722"/>
                  </a:cubicBezTo>
                  <a:cubicBezTo>
                    <a:pt x="34666" y="14722"/>
                    <a:pt x="34644" y="14692"/>
                    <a:pt x="34591" y="14621"/>
                  </a:cubicBezTo>
                  <a:cubicBezTo>
                    <a:pt x="34560" y="14590"/>
                    <a:pt x="34530" y="14590"/>
                    <a:pt x="34499" y="14560"/>
                  </a:cubicBezTo>
                  <a:cubicBezTo>
                    <a:pt x="34535" y="14533"/>
                    <a:pt x="34558" y="14522"/>
                    <a:pt x="34572" y="14522"/>
                  </a:cubicBezTo>
                  <a:close/>
                  <a:moveTo>
                    <a:pt x="33132" y="14864"/>
                  </a:moveTo>
                  <a:cubicBezTo>
                    <a:pt x="33162" y="14894"/>
                    <a:pt x="33162" y="14955"/>
                    <a:pt x="33162" y="14986"/>
                  </a:cubicBezTo>
                  <a:cubicBezTo>
                    <a:pt x="33162" y="15016"/>
                    <a:pt x="33101" y="15046"/>
                    <a:pt x="33071" y="15046"/>
                  </a:cubicBezTo>
                  <a:cubicBezTo>
                    <a:pt x="33071" y="15046"/>
                    <a:pt x="33040" y="15046"/>
                    <a:pt x="33040" y="14986"/>
                  </a:cubicBezTo>
                  <a:cubicBezTo>
                    <a:pt x="33040" y="14955"/>
                    <a:pt x="33071" y="14894"/>
                    <a:pt x="33071" y="14864"/>
                  </a:cubicBezTo>
                  <a:close/>
                  <a:moveTo>
                    <a:pt x="8750" y="15056"/>
                  </a:moveTo>
                  <a:cubicBezTo>
                    <a:pt x="8724" y="15110"/>
                    <a:pt x="8722" y="15139"/>
                    <a:pt x="8693" y="15168"/>
                  </a:cubicBezTo>
                  <a:cubicBezTo>
                    <a:pt x="8614" y="15062"/>
                    <a:pt x="8673" y="15071"/>
                    <a:pt x="8750" y="15056"/>
                  </a:cubicBezTo>
                  <a:close/>
                  <a:moveTo>
                    <a:pt x="32676" y="14742"/>
                  </a:moveTo>
                  <a:lnTo>
                    <a:pt x="32858" y="14894"/>
                  </a:lnTo>
                  <a:lnTo>
                    <a:pt x="32858" y="15198"/>
                  </a:lnTo>
                  <a:lnTo>
                    <a:pt x="33010" y="15320"/>
                  </a:lnTo>
                  <a:lnTo>
                    <a:pt x="33010" y="15685"/>
                  </a:lnTo>
                  <a:cubicBezTo>
                    <a:pt x="32986" y="15697"/>
                    <a:pt x="32966" y="15702"/>
                    <a:pt x="32950" y="15702"/>
                  </a:cubicBezTo>
                  <a:cubicBezTo>
                    <a:pt x="32885" y="15702"/>
                    <a:pt x="32870" y="15624"/>
                    <a:pt x="32797" y="15624"/>
                  </a:cubicBezTo>
                  <a:lnTo>
                    <a:pt x="32615" y="15624"/>
                  </a:lnTo>
                  <a:cubicBezTo>
                    <a:pt x="32615" y="15654"/>
                    <a:pt x="32584" y="15685"/>
                    <a:pt x="32554" y="15715"/>
                  </a:cubicBezTo>
                  <a:cubicBezTo>
                    <a:pt x="32463" y="15593"/>
                    <a:pt x="32554" y="15624"/>
                    <a:pt x="32645" y="15593"/>
                  </a:cubicBezTo>
                  <a:cubicBezTo>
                    <a:pt x="32615" y="15320"/>
                    <a:pt x="32615" y="15046"/>
                    <a:pt x="32615" y="14803"/>
                  </a:cubicBezTo>
                  <a:cubicBezTo>
                    <a:pt x="32615" y="14773"/>
                    <a:pt x="32645" y="14773"/>
                    <a:pt x="32676" y="14742"/>
                  </a:cubicBezTo>
                  <a:close/>
                  <a:moveTo>
                    <a:pt x="33283" y="15817"/>
                  </a:moveTo>
                  <a:cubicBezTo>
                    <a:pt x="33323" y="15817"/>
                    <a:pt x="33370" y="15849"/>
                    <a:pt x="33436" y="15897"/>
                  </a:cubicBezTo>
                  <a:cubicBezTo>
                    <a:pt x="33375" y="15928"/>
                    <a:pt x="33329" y="15943"/>
                    <a:pt x="33291" y="15943"/>
                  </a:cubicBezTo>
                  <a:cubicBezTo>
                    <a:pt x="33253" y="15943"/>
                    <a:pt x="33223" y="15928"/>
                    <a:pt x="33192" y="15897"/>
                  </a:cubicBezTo>
                  <a:cubicBezTo>
                    <a:pt x="33221" y="15841"/>
                    <a:pt x="33249" y="15817"/>
                    <a:pt x="33283" y="15817"/>
                  </a:cubicBezTo>
                  <a:close/>
                  <a:moveTo>
                    <a:pt x="18390" y="16475"/>
                  </a:moveTo>
                  <a:lnTo>
                    <a:pt x="18450" y="16536"/>
                  </a:lnTo>
                  <a:lnTo>
                    <a:pt x="18390" y="16597"/>
                  </a:lnTo>
                  <a:cubicBezTo>
                    <a:pt x="18390" y="16597"/>
                    <a:pt x="18359" y="16566"/>
                    <a:pt x="18359" y="16566"/>
                  </a:cubicBezTo>
                  <a:cubicBezTo>
                    <a:pt x="18359" y="16536"/>
                    <a:pt x="18359" y="16505"/>
                    <a:pt x="18390" y="16475"/>
                  </a:cubicBezTo>
                  <a:close/>
                  <a:moveTo>
                    <a:pt x="33071" y="16262"/>
                  </a:moveTo>
                  <a:lnTo>
                    <a:pt x="33253" y="16293"/>
                  </a:lnTo>
                  <a:lnTo>
                    <a:pt x="33278" y="16445"/>
                  </a:lnTo>
                  <a:lnTo>
                    <a:pt x="33284" y="16445"/>
                  </a:lnTo>
                  <a:cubicBezTo>
                    <a:pt x="33282" y="16446"/>
                    <a:pt x="33281" y="16447"/>
                    <a:pt x="33279" y="16448"/>
                  </a:cubicBezTo>
                  <a:lnTo>
                    <a:pt x="33279" y="16448"/>
                  </a:lnTo>
                  <a:lnTo>
                    <a:pt x="33278" y="16445"/>
                  </a:lnTo>
                  <a:lnTo>
                    <a:pt x="33253" y="16445"/>
                  </a:lnTo>
                  <a:cubicBezTo>
                    <a:pt x="33255" y="16451"/>
                    <a:pt x="33257" y="16457"/>
                    <a:pt x="33259" y="16463"/>
                  </a:cubicBezTo>
                  <a:lnTo>
                    <a:pt x="33259" y="16463"/>
                  </a:lnTo>
                  <a:cubicBezTo>
                    <a:pt x="33265" y="16458"/>
                    <a:pt x="33272" y="16453"/>
                    <a:pt x="33279" y="16448"/>
                  </a:cubicBezTo>
                  <a:lnTo>
                    <a:pt x="33279" y="16448"/>
                  </a:lnTo>
                  <a:lnTo>
                    <a:pt x="33284" y="16475"/>
                  </a:lnTo>
                  <a:cubicBezTo>
                    <a:pt x="33314" y="16505"/>
                    <a:pt x="33375" y="16536"/>
                    <a:pt x="33405" y="16566"/>
                  </a:cubicBezTo>
                  <a:cubicBezTo>
                    <a:pt x="33371" y="16580"/>
                    <a:pt x="33346" y="16586"/>
                    <a:pt x="33327" y="16586"/>
                  </a:cubicBezTo>
                  <a:cubicBezTo>
                    <a:pt x="33269" y="16586"/>
                    <a:pt x="33275" y="16527"/>
                    <a:pt x="33259" y="16463"/>
                  </a:cubicBezTo>
                  <a:lnTo>
                    <a:pt x="33259" y="16463"/>
                  </a:lnTo>
                  <a:cubicBezTo>
                    <a:pt x="33149" y="16544"/>
                    <a:pt x="33062" y="16599"/>
                    <a:pt x="32949" y="16627"/>
                  </a:cubicBezTo>
                  <a:lnTo>
                    <a:pt x="32858" y="16445"/>
                  </a:lnTo>
                  <a:lnTo>
                    <a:pt x="33071" y="16262"/>
                  </a:lnTo>
                  <a:close/>
                  <a:moveTo>
                    <a:pt x="21703" y="14864"/>
                  </a:moveTo>
                  <a:lnTo>
                    <a:pt x="22037" y="15107"/>
                  </a:lnTo>
                  <a:lnTo>
                    <a:pt x="22250" y="14955"/>
                  </a:lnTo>
                  <a:cubicBezTo>
                    <a:pt x="22371" y="15046"/>
                    <a:pt x="22280" y="15138"/>
                    <a:pt x="22311" y="15229"/>
                  </a:cubicBezTo>
                  <a:lnTo>
                    <a:pt x="22189" y="15350"/>
                  </a:lnTo>
                  <a:lnTo>
                    <a:pt x="22189" y="15563"/>
                  </a:lnTo>
                  <a:cubicBezTo>
                    <a:pt x="22098" y="15685"/>
                    <a:pt x="21885" y="15715"/>
                    <a:pt x="21916" y="15897"/>
                  </a:cubicBezTo>
                  <a:cubicBezTo>
                    <a:pt x="21824" y="15958"/>
                    <a:pt x="21794" y="16049"/>
                    <a:pt x="21642" y="16049"/>
                  </a:cubicBezTo>
                  <a:cubicBezTo>
                    <a:pt x="21531" y="16049"/>
                    <a:pt x="21471" y="16175"/>
                    <a:pt x="21347" y="16175"/>
                  </a:cubicBezTo>
                  <a:cubicBezTo>
                    <a:pt x="21335" y="16175"/>
                    <a:pt x="21321" y="16174"/>
                    <a:pt x="21308" y="16171"/>
                  </a:cubicBezTo>
                  <a:lnTo>
                    <a:pt x="20943" y="16475"/>
                  </a:lnTo>
                  <a:cubicBezTo>
                    <a:pt x="20905" y="16490"/>
                    <a:pt x="20865" y="16494"/>
                    <a:pt x="20826" y="16494"/>
                  </a:cubicBezTo>
                  <a:cubicBezTo>
                    <a:pt x="20786" y="16494"/>
                    <a:pt x="20747" y="16490"/>
                    <a:pt x="20711" y="16490"/>
                  </a:cubicBezTo>
                  <a:cubicBezTo>
                    <a:pt x="20639" y="16490"/>
                    <a:pt x="20578" y="16505"/>
                    <a:pt x="20548" y="16597"/>
                  </a:cubicBezTo>
                  <a:lnTo>
                    <a:pt x="20274" y="16597"/>
                  </a:lnTo>
                  <a:lnTo>
                    <a:pt x="20122" y="16718"/>
                  </a:lnTo>
                  <a:lnTo>
                    <a:pt x="19453" y="16718"/>
                  </a:lnTo>
                  <a:lnTo>
                    <a:pt x="19332" y="16840"/>
                  </a:lnTo>
                  <a:cubicBezTo>
                    <a:pt x="19241" y="16840"/>
                    <a:pt x="19150" y="16809"/>
                    <a:pt x="19089" y="16748"/>
                  </a:cubicBezTo>
                  <a:cubicBezTo>
                    <a:pt x="19028" y="16718"/>
                    <a:pt x="18937" y="16688"/>
                    <a:pt x="18846" y="16688"/>
                  </a:cubicBezTo>
                  <a:cubicBezTo>
                    <a:pt x="18912" y="16621"/>
                    <a:pt x="18984" y="16607"/>
                    <a:pt x="19057" y="16607"/>
                  </a:cubicBezTo>
                  <a:cubicBezTo>
                    <a:pt x="19112" y="16607"/>
                    <a:pt x="19166" y="16615"/>
                    <a:pt x="19220" y="16615"/>
                  </a:cubicBezTo>
                  <a:cubicBezTo>
                    <a:pt x="19258" y="16615"/>
                    <a:pt x="19296" y="16611"/>
                    <a:pt x="19332" y="16597"/>
                  </a:cubicBezTo>
                  <a:cubicBezTo>
                    <a:pt x="19423" y="16536"/>
                    <a:pt x="19362" y="16445"/>
                    <a:pt x="19393" y="16384"/>
                  </a:cubicBezTo>
                  <a:cubicBezTo>
                    <a:pt x="19241" y="16323"/>
                    <a:pt x="19241" y="16323"/>
                    <a:pt x="19302" y="16171"/>
                  </a:cubicBezTo>
                  <a:lnTo>
                    <a:pt x="19302" y="16171"/>
                  </a:lnTo>
                  <a:cubicBezTo>
                    <a:pt x="19453" y="16232"/>
                    <a:pt x="19362" y="16323"/>
                    <a:pt x="19393" y="16384"/>
                  </a:cubicBezTo>
                  <a:lnTo>
                    <a:pt x="19727" y="16384"/>
                  </a:lnTo>
                  <a:cubicBezTo>
                    <a:pt x="19849" y="16293"/>
                    <a:pt x="19697" y="16293"/>
                    <a:pt x="19666" y="16232"/>
                  </a:cubicBezTo>
                  <a:lnTo>
                    <a:pt x="19666" y="15989"/>
                  </a:lnTo>
                  <a:lnTo>
                    <a:pt x="19727" y="15958"/>
                  </a:lnTo>
                  <a:lnTo>
                    <a:pt x="19849" y="16171"/>
                  </a:lnTo>
                  <a:cubicBezTo>
                    <a:pt x="20001" y="16019"/>
                    <a:pt x="19849" y="15867"/>
                    <a:pt x="20001" y="15715"/>
                  </a:cubicBezTo>
                  <a:lnTo>
                    <a:pt x="20183" y="15928"/>
                  </a:lnTo>
                  <a:lnTo>
                    <a:pt x="20183" y="16110"/>
                  </a:lnTo>
                  <a:cubicBezTo>
                    <a:pt x="20229" y="16141"/>
                    <a:pt x="20267" y="16156"/>
                    <a:pt x="20308" y="16156"/>
                  </a:cubicBezTo>
                  <a:cubicBezTo>
                    <a:pt x="20350" y="16156"/>
                    <a:pt x="20396" y="16141"/>
                    <a:pt x="20457" y="16110"/>
                  </a:cubicBezTo>
                  <a:lnTo>
                    <a:pt x="20335" y="15989"/>
                  </a:lnTo>
                  <a:lnTo>
                    <a:pt x="20335" y="15502"/>
                  </a:lnTo>
                  <a:cubicBezTo>
                    <a:pt x="20487" y="15502"/>
                    <a:pt x="20426" y="15593"/>
                    <a:pt x="20487" y="15685"/>
                  </a:cubicBezTo>
                  <a:lnTo>
                    <a:pt x="20882" y="15837"/>
                  </a:lnTo>
                  <a:lnTo>
                    <a:pt x="20973" y="15715"/>
                  </a:lnTo>
                  <a:cubicBezTo>
                    <a:pt x="20882" y="15715"/>
                    <a:pt x="20852" y="15685"/>
                    <a:pt x="20852" y="15593"/>
                  </a:cubicBezTo>
                  <a:lnTo>
                    <a:pt x="20821" y="15624"/>
                  </a:lnTo>
                  <a:cubicBezTo>
                    <a:pt x="20700" y="15624"/>
                    <a:pt x="20700" y="15533"/>
                    <a:pt x="20730" y="15472"/>
                  </a:cubicBezTo>
                  <a:cubicBezTo>
                    <a:pt x="20730" y="15427"/>
                    <a:pt x="20763" y="15399"/>
                    <a:pt x="20804" y="15399"/>
                  </a:cubicBezTo>
                  <a:cubicBezTo>
                    <a:pt x="20819" y="15399"/>
                    <a:pt x="20835" y="15403"/>
                    <a:pt x="20852" y="15411"/>
                  </a:cubicBezTo>
                  <a:lnTo>
                    <a:pt x="20912" y="15290"/>
                  </a:lnTo>
                  <a:lnTo>
                    <a:pt x="21216" y="15290"/>
                  </a:lnTo>
                  <a:lnTo>
                    <a:pt x="21399" y="15563"/>
                  </a:lnTo>
                  <a:lnTo>
                    <a:pt x="21642" y="15350"/>
                  </a:lnTo>
                  <a:lnTo>
                    <a:pt x="21520" y="15229"/>
                  </a:lnTo>
                  <a:lnTo>
                    <a:pt x="21642" y="15107"/>
                  </a:lnTo>
                  <a:cubicBezTo>
                    <a:pt x="21672" y="15046"/>
                    <a:pt x="21612" y="14955"/>
                    <a:pt x="21703" y="14864"/>
                  </a:cubicBezTo>
                  <a:close/>
                  <a:moveTo>
                    <a:pt x="32706" y="16688"/>
                  </a:moveTo>
                  <a:cubicBezTo>
                    <a:pt x="32767" y="16779"/>
                    <a:pt x="32797" y="16840"/>
                    <a:pt x="32706" y="16900"/>
                  </a:cubicBezTo>
                  <a:cubicBezTo>
                    <a:pt x="32554" y="16870"/>
                    <a:pt x="32615" y="16809"/>
                    <a:pt x="32676" y="16688"/>
                  </a:cubicBezTo>
                  <a:close/>
                  <a:moveTo>
                    <a:pt x="33071" y="16688"/>
                  </a:moveTo>
                  <a:lnTo>
                    <a:pt x="33071" y="16688"/>
                  </a:lnTo>
                  <a:cubicBezTo>
                    <a:pt x="33192" y="16809"/>
                    <a:pt x="33192" y="16931"/>
                    <a:pt x="33132" y="17022"/>
                  </a:cubicBezTo>
                  <a:cubicBezTo>
                    <a:pt x="33010" y="16961"/>
                    <a:pt x="33010" y="16961"/>
                    <a:pt x="33071" y="16688"/>
                  </a:cubicBezTo>
                  <a:close/>
                  <a:moveTo>
                    <a:pt x="5107" y="16900"/>
                  </a:moveTo>
                  <a:cubicBezTo>
                    <a:pt x="5198" y="17052"/>
                    <a:pt x="5198" y="17174"/>
                    <a:pt x="5137" y="17265"/>
                  </a:cubicBezTo>
                  <a:cubicBezTo>
                    <a:pt x="5046" y="17174"/>
                    <a:pt x="5046" y="17174"/>
                    <a:pt x="5107" y="16900"/>
                  </a:cubicBezTo>
                  <a:close/>
                  <a:moveTo>
                    <a:pt x="9210" y="11065"/>
                  </a:moveTo>
                  <a:cubicBezTo>
                    <a:pt x="9241" y="11095"/>
                    <a:pt x="9271" y="11125"/>
                    <a:pt x="9271" y="11125"/>
                  </a:cubicBezTo>
                  <a:cubicBezTo>
                    <a:pt x="9301" y="11460"/>
                    <a:pt x="9301" y="11764"/>
                    <a:pt x="9301" y="12159"/>
                  </a:cubicBezTo>
                  <a:lnTo>
                    <a:pt x="9605" y="12280"/>
                  </a:lnTo>
                  <a:cubicBezTo>
                    <a:pt x="9484" y="12524"/>
                    <a:pt x="9727" y="12615"/>
                    <a:pt x="9727" y="12797"/>
                  </a:cubicBezTo>
                  <a:lnTo>
                    <a:pt x="10000" y="12919"/>
                  </a:lnTo>
                  <a:lnTo>
                    <a:pt x="9818" y="13192"/>
                  </a:lnTo>
                  <a:lnTo>
                    <a:pt x="9970" y="13375"/>
                  </a:lnTo>
                  <a:lnTo>
                    <a:pt x="9970" y="13587"/>
                  </a:lnTo>
                  <a:lnTo>
                    <a:pt x="9970" y="13679"/>
                  </a:lnTo>
                  <a:cubicBezTo>
                    <a:pt x="10152" y="13770"/>
                    <a:pt x="10061" y="13982"/>
                    <a:pt x="10152" y="14074"/>
                  </a:cubicBezTo>
                  <a:cubicBezTo>
                    <a:pt x="10244" y="14134"/>
                    <a:pt x="10213" y="14256"/>
                    <a:pt x="10335" y="14317"/>
                  </a:cubicBezTo>
                  <a:cubicBezTo>
                    <a:pt x="10335" y="14438"/>
                    <a:pt x="10396" y="14499"/>
                    <a:pt x="10487" y="14560"/>
                  </a:cubicBezTo>
                  <a:cubicBezTo>
                    <a:pt x="10426" y="14682"/>
                    <a:pt x="10639" y="14712"/>
                    <a:pt x="10608" y="14834"/>
                  </a:cubicBezTo>
                  <a:cubicBezTo>
                    <a:pt x="10578" y="14955"/>
                    <a:pt x="10730" y="15016"/>
                    <a:pt x="10730" y="15107"/>
                  </a:cubicBezTo>
                  <a:cubicBezTo>
                    <a:pt x="10760" y="15229"/>
                    <a:pt x="10791" y="15350"/>
                    <a:pt x="10852" y="15472"/>
                  </a:cubicBezTo>
                  <a:cubicBezTo>
                    <a:pt x="10912" y="15563"/>
                    <a:pt x="10912" y="15685"/>
                    <a:pt x="10973" y="15745"/>
                  </a:cubicBezTo>
                  <a:cubicBezTo>
                    <a:pt x="11034" y="15806"/>
                    <a:pt x="11003" y="15958"/>
                    <a:pt x="11003" y="16080"/>
                  </a:cubicBezTo>
                  <a:cubicBezTo>
                    <a:pt x="11064" y="16110"/>
                    <a:pt x="11095" y="16141"/>
                    <a:pt x="11125" y="16232"/>
                  </a:cubicBezTo>
                  <a:cubicBezTo>
                    <a:pt x="11186" y="16323"/>
                    <a:pt x="11247" y="16414"/>
                    <a:pt x="11307" y="16536"/>
                  </a:cubicBezTo>
                  <a:lnTo>
                    <a:pt x="11095" y="16597"/>
                  </a:lnTo>
                  <a:lnTo>
                    <a:pt x="10760" y="16262"/>
                  </a:lnTo>
                  <a:lnTo>
                    <a:pt x="10487" y="16262"/>
                  </a:lnTo>
                  <a:cubicBezTo>
                    <a:pt x="10487" y="16323"/>
                    <a:pt x="10426" y="16353"/>
                    <a:pt x="10335" y="16353"/>
                  </a:cubicBezTo>
                  <a:cubicBezTo>
                    <a:pt x="10335" y="16445"/>
                    <a:pt x="10396" y="16445"/>
                    <a:pt x="10456" y="16475"/>
                  </a:cubicBezTo>
                  <a:cubicBezTo>
                    <a:pt x="10669" y="16536"/>
                    <a:pt x="10852" y="16627"/>
                    <a:pt x="11034" y="16779"/>
                  </a:cubicBezTo>
                  <a:cubicBezTo>
                    <a:pt x="11216" y="16931"/>
                    <a:pt x="11551" y="16961"/>
                    <a:pt x="11642" y="17204"/>
                  </a:cubicBezTo>
                  <a:lnTo>
                    <a:pt x="11794" y="17417"/>
                  </a:lnTo>
                  <a:cubicBezTo>
                    <a:pt x="11755" y="17456"/>
                    <a:pt x="11710" y="17467"/>
                    <a:pt x="11665" y="17467"/>
                  </a:cubicBezTo>
                  <a:cubicBezTo>
                    <a:pt x="11604" y="17467"/>
                    <a:pt x="11542" y="17448"/>
                    <a:pt x="11490" y="17448"/>
                  </a:cubicBezTo>
                  <a:lnTo>
                    <a:pt x="11338" y="17356"/>
                  </a:lnTo>
                  <a:lnTo>
                    <a:pt x="11064" y="17356"/>
                  </a:lnTo>
                  <a:lnTo>
                    <a:pt x="10548" y="16931"/>
                  </a:lnTo>
                  <a:lnTo>
                    <a:pt x="10335" y="16931"/>
                  </a:lnTo>
                  <a:lnTo>
                    <a:pt x="9575" y="16293"/>
                  </a:lnTo>
                  <a:cubicBezTo>
                    <a:pt x="9605" y="16201"/>
                    <a:pt x="9453" y="16141"/>
                    <a:pt x="9423" y="16080"/>
                  </a:cubicBezTo>
                  <a:lnTo>
                    <a:pt x="9575" y="15958"/>
                  </a:lnTo>
                  <a:lnTo>
                    <a:pt x="9332" y="15897"/>
                  </a:lnTo>
                  <a:cubicBezTo>
                    <a:pt x="9210" y="15806"/>
                    <a:pt x="9301" y="15715"/>
                    <a:pt x="9423" y="15654"/>
                  </a:cubicBezTo>
                  <a:cubicBezTo>
                    <a:pt x="9423" y="15533"/>
                    <a:pt x="9423" y="15411"/>
                    <a:pt x="9393" y="15290"/>
                  </a:cubicBezTo>
                  <a:lnTo>
                    <a:pt x="9210" y="15290"/>
                  </a:lnTo>
                  <a:cubicBezTo>
                    <a:pt x="9089" y="15441"/>
                    <a:pt x="9241" y="15654"/>
                    <a:pt x="9119" y="15806"/>
                  </a:cubicBezTo>
                  <a:cubicBezTo>
                    <a:pt x="8967" y="15806"/>
                    <a:pt x="9058" y="15715"/>
                    <a:pt x="9028" y="15654"/>
                  </a:cubicBezTo>
                  <a:cubicBezTo>
                    <a:pt x="8967" y="15624"/>
                    <a:pt x="8937" y="15593"/>
                    <a:pt x="8906" y="15563"/>
                  </a:cubicBezTo>
                  <a:lnTo>
                    <a:pt x="8997" y="15441"/>
                  </a:lnTo>
                  <a:lnTo>
                    <a:pt x="8997" y="15107"/>
                  </a:lnTo>
                  <a:cubicBezTo>
                    <a:pt x="8961" y="15052"/>
                    <a:pt x="8913" y="15041"/>
                    <a:pt x="8862" y="15041"/>
                  </a:cubicBezTo>
                  <a:cubicBezTo>
                    <a:pt x="8837" y="15041"/>
                    <a:pt x="8811" y="15044"/>
                    <a:pt x="8785" y="15045"/>
                  </a:cubicBezTo>
                  <a:lnTo>
                    <a:pt x="8785" y="15045"/>
                  </a:lnTo>
                  <a:cubicBezTo>
                    <a:pt x="8815" y="14985"/>
                    <a:pt x="8846" y="14924"/>
                    <a:pt x="8876" y="14864"/>
                  </a:cubicBezTo>
                  <a:lnTo>
                    <a:pt x="8663" y="14834"/>
                  </a:lnTo>
                  <a:cubicBezTo>
                    <a:pt x="8572" y="14742"/>
                    <a:pt x="8633" y="14651"/>
                    <a:pt x="8724" y="14590"/>
                  </a:cubicBezTo>
                  <a:cubicBezTo>
                    <a:pt x="8724" y="14560"/>
                    <a:pt x="8754" y="14530"/>
                    <a:pt x="8754" y="14499"/>
                  </a:cubicBezTo>
                  <a:cubicBezTo>
                    <a:pt x="8633" y="14499"/>
                    <a:pt x="8541" y="14408"/>
                    <a:pt x="8481" y="14286"/>
                  </a:cubicBezTo>
                  <a:cubicBezTo>
                    <a:pt x="8450" y="14134"/>
                    <a:pt x="8329" y="14074"/>
                    <a:pt x="8116" y="14043"/>
                  </a:cubicBezTo>
                  <a:cubicBezTo>
                    <a:pt x="8085" y="13891"/>
                    <a:pt x="8116" y="13739"/>
                    <a:pt x="8116" y="13618"/>
                  </a:cubicBezTo>
                  <a:lnTo>
                    <a:pt x="8298" y="13314"/>
                  </a:lnTo>
                  <a:lnTo>
                    <a:pt x="8481" y="13253"/>
                  </a:lnTo>
                  <a:cubicBezTo>
                    <a:pt x="8572" y="13131"/>
                    <a:pt x="8511" y="12949"/>
                    <a:pt x="8359" y="12888"/>
                  </a:cubicBezTo>
                  <a:lnTo>
                    <a:pt x="8693" y="12706"/>
                  </a:lnTo>
                  <a:lnTo>
                    <a:pt x="8481" y="12554"/>
                  </a:lnTo>
                  <a:lnTo>
                    <a:pt x="8754" y="12128"/>
                  </a:lnTo>
                  <a:cubicBezTo>
                    <a:pt x="8602" y="12037"/>
                    <a:pt x="8633" y="11946"/>
                    <a:pt x="8633" y="11824"/>
                  </a:cubicBezTo>
                  <a:cubicBezTo>
                    <a:pt x="8724" y="11733"/>
                    <a:pt x="8845" y="11672"/>
                    <a:pt x="8906" y="11520"/>
                  </a:cubicBezTo>
                  <a:cubicBezTo>
                    <a:pt x="8937" y="11399"/>
                    <a:pt x="9089" y="11368"/>
                    <a:pt x="9149" y="11247"/>
                  </a:cubicBezTo>
                  <a:lnTo>
                    <a:pt x="9028" y="11125"/>
                  </a:lnTo>
                  <a:lnTo>
                    <a:pt x="9210" y="11065"/>
                  </a:lnTo>
                  <a:close/>
                  <a:moveTo>
                    <a:pt x="33052" y="17130"/>
                  </a:moveTo>
                  <a:cubicBezTo>
                    <a:pt x="33076" y="17130"/>
                    <a:pt x="33102" y="17134"/>
                    <a:pt x="33132" y="17144"/>
                  </a:cubicBezTo>
                  <a:cubicBezTo>
                    <a:pt x="33223" y="17235"/>
                    <a:pt x="33132" y="17326"/>
                    <a:pt x="33162" y="17417"/>
                  </a:cubicBezTo>
                  <a:lnTo>
                    <a:pt x="33162" y="17448"/>
                  </a:lnTo>
                  <a:cubicBezTo>
                    <a:pt x="33109" y="17467"/>
                    <a:pt x="33065" y="17476"/>
                    <a:pt x="33027" y="17476"/>
                  </a:cubicBezTo>
                  <a:cubicBezTo>
                    <a:pt x="32891" y="17476"/>
                    <a:pt x="32838" y="17367"/>
                    <a:pt x="32767" y="17296"/>
                  </a:cubicBezTo>
                  <a:cubicBezTo>
                    <a:pt x="32869" y="17245"/>
                    <a:pt x="32928" y="17130"/>
                    <a:pt x="33052" y="17130"/>
                  </a:cubicBezTo>
                  <a:close/>
                  <a:moveTo>
                    <a:pt x="11885" y="17600"/>
                  </a:moveTo>
                  <a:cubicBezTo>
                    <a:pt x="11915" y="17600"/>
                    <a:pt x="11946" y="17600"/>
                    <a:pt x="11976" y="17630"/>
                  </a:cubicBezTo>
                  <a:lnTo>
                    <a:pt x="11915" y="17660"/>
                  </a:lnTo>
                  <a:lnTo>
                    <a:pt x="11824" y="17630"/>
                  </a:lnTo>
                  <a:cubicBezTo>
                    <a:pt x="11855" y="17630"/>
                    <a:pt x="11885" y="17600"/>
                    <a:pt x="11885" y="17600"/>
                  </a:cubicBezTo>
                  <a:close/>
                  <a:moveTo>
                    <a:pt x="20517" y="17782"/>
                  </a:moveTo>
                  <a:lnTo>
                    <a:pt x="20548" y="17873"/>
                  </a:lnTo>
                  <a:lnTo>
                    <a:pt x="20517" y="17904"/>
                  </a:lnTo>
                  <a:cubicBezTo>
                    <a:pt x="20487" y="17873"/>
                    <a:pt x="20487" y="17843"/>
                    <a:pt x="20457" y="17843"/>
                  </a:cubicBezTo>
                  <a:cubicBezTo>
                    <a:pt x="20457" y="17812"/>
                    <a:pt x="20517" y="17782"/>
                    <a:pt x="20517" y="17782"/>
                  </a:cubicBezTo>
                  <a:close/>
                  <a:moveTo>
                    <a:pt x="5395" y="18161"/>
                  </a:moveTo>
                  <a:cubicBezTo>
                    <a:pt x="5425" y="18161"/>
                    <a:pt x="5458" y="18194"/>
                    <a:pt x="5563" y="18299"/>
                  </a:cubicBezTo>
                  <a:lnTo>
                    <a:pt x="5380" y="18572"/>
                  </a:lnTo>
                  <a:cubicBezTo>
                    <a:pt x="5319" y="18451"/>
                    <a:pt x="5289" y="18299"/>
                    <a:pt x="5350" y="18177"/>
                  </a:cubicBezTo>
                  <a:cubicBezTo>
                    <a:pt x="5369" y="18168"/>
                    <a:pt x="5382" y="18161"/>
                    <a:pt x="5395" y="18161"/>
                  </a:cubicBezTo>
                  <a:close/>
                  <a:moveTo>
                    <a:pt x="32706" y="19332"/>
                  </a:moveTo>
                  <a:cubicBezTo>
                    <a:pt x="32706" y="19363"/>
                    <a:pt x="32736" y="19393"/>
                    <a:pt x="32767" y="19393"/>
                  </a:cubicBezTo>
                  <a:cubicBezTo>
                    <a:pt x="32767" y="19423"/>
                    <a:pt x="32706" y="19454"/>
                    <a:pt x="32706" y="19454"/>
                  </a:cubicBezTo>
                  <a:cubicBezTo>
                    <a:pt x="32706" y="19423"/>
                    <a:pt x="32676" y="19393"/>
                    <a:pt x="32676" y="19363"/>
                  </a:cubicBezTo>
                  <a:cubicBezTo>
                    <a:pt x="32676" y="19363"/>
                    <a:pt x="32706" y="19332"/>
                    <a:pt x="32706" y="19332"/>
                  </a:cubicBezTo>
                  <a:close/>
                  <a:moveTo>
                    <a:pt x="32554" y="19575"/>
                  </a:moveTo>
                  <a:cubicBezTo>
                    <a:pt x="32554" y="19575"/>
                    <a:pt x="32584" y="19636"/>
                    <a:pt x="32584" y="19636"/>
                  </a:cubicBezTo>
                  <a:cubicBezTo>
                    <a:pt x="32584" y="19666"/>
                    <a:pt x="32584" y="19727"/>
                    <a:pt x="32584" y="19758"/>
                  </a:cubicBezTo>
                  <a:lnTo>
                    <a:pt x="32524" y="19758"/>
                  </a:lnTo>
                  <a:cubicBezTo>
                    <a:pt x="32493" y="19727"/>
                    <a:pt x="32463" y="19666"/>
                    <a:pt x="32463" y="19636"/>
                  </a:cubicBezTo>
                  <a:cubicBezTo>
                    <a:pt x="32463" y="19606"/>
                    <a:pt x="32524" y="19575"/>
                    <a:pt x="32554" y="19575"/>
                  </a:cubicBezTo>
                  <a:close/>
                  <a:moveTo>
                    <a:pt x="3424" y="19586"/>
                  </a:moveTo>
                  <a:cubicBezTo>
                    <a:pt x="3467" y="19586"/>
                    <a:pt x="3472" y="19650"/>
                    <a:pt x="3496" y="19697"/>
                  </a:cubicBezTo>
                  <a:cubicBezTo>
                    <a:pt x="3526" y="19697"/>
                    <a:pt x="3557" y="19727"/>
                    <a:pt x="3587" y="19727"/>
                  </a:cubicBezTo>
                  <a:cubicBezTo>
                    <a:pt x="3551" y="19754"/>
                    <a:pt x="3529" y="19765"/>
                    <a:pt x="3514" y="19765"/>
                  </a:cubicBezTo>
                  <a:cubicBezTo>
                    <a:pt x="3478" y="19765"/>
                    <a:pt x="3487" y="19701"/>
                    <a:pt x="3465" y="19636"/>
                  </a:cubicBezTo>
                  <a:cubicBezTo>
                    <a:pt x="3448" y="19645"/>
                    <a:pt x="3432" y="19649"/>
                    <a:pt x="3420" y="19649"/>
                  </a:cubicBezTo>
                  <a:cubicBezTo>
                    <a:pt x="3389" y="19649"/>
                    <a:pt x="3374" y="19627"/>
                    <a:pt x="3374" y="19606"/>
                  </a:cubicBezTo>
                  <a:cubicBezTo>
                    <a:pt x="3395" y="19592"/>
                    <a:pt x="3412" y="19586"/>
                    <a:pt x="3424" y="19586"/>
                  </a:cubicBezTo>
                  <a:close/>
                  <a:moveTo>
                    <a:pt x="2493" y="19666"/>
                  </a:moveTo>
                  <a:cubicBezTo>
                    <a:pt x="2523" y="19697"/>
                    <a:pt x="2523" y="19727"/>
                    <a:pt x="2523" y="19727"/>
                  </a:cubicBezTo>
                  <a:cubicBezTo>
                    <a:pt x="2553" y="19758"/>
                    <a:pt x="2493" y="19788"/>
                    <a:pt x="2493" y="19788"/>
                  </a:cubicBezTo>
                  <a:lnTo>
                    <a:pt x="2462" y="19697"/>
                  </a:lnTo>
                  <a:lnTo>
                    <a:pt x="2493" y="19666"/>
                  </a:lnTo>
                  <a:close/>
                  <a:moveTo>
                    <a:pt x="32311" y="18572"/>
                  </a:moveTo>
                  <a:lnTo>
                    <a:pt x="32493" y="18785"/>
                  </a:lnTo>
                  <a:lnTo>
                    <a:pt x="32493" y="18967"/>
                  </a:lnTo>
                  <a:cubicBezTo>
                    <a:pt x="32402" y="19059"/>
                    <a:pt x="32250" y="19119"/>
                    <a:pt x="32098" y="19150"/>
                  </a:cubicBezTo>
                  <a:lnTo>
                    <a:pt x="32098" y="19454"/>
                  </a:lnTo>
                  <a:lnTo>
                    <a:pt x="31885" y="19788"/>
                  </a:lnTo>
                  <a:cubicBezTo>
                    <a:pt x="31794" y="19727"/>
                    <a:pt x="31855" y="19636"/>
                    <a:pt x="31825" y="19545"/>
                  </a:cubicBezTo>
                  <a:lnTo>
                    <a:pt x="31977" y="19363"/>
                  </a:lnTo>
                  <a:lnTo>
                    <a:pt x="31825" y="19150"/>
                  </a:lnTo>
                  <a:cubicBezTo>
                    <a:pt x="31916" y="18907"/>
                    <a:pt x="32098" y="18694"/>
                    <a:pt x="32311" y="18572"/>
                  </a:cubicBezTo>
                  <a:close/>
                  <a:moveTo>
                    <a:pt x="3073" y="20004"/>
                  </a:moveTo>
                  <a:cubicBezTo>
                    <a:pt x="3107" y="20004"/>
                    <a:pt x="3134" y="20020"/>
                    <a:pt x="3161" y="20062"/>
                  </a:cubicBezTo>
                  <a:cubicBezTo>
                    <a:pt x="3134" y="20103"/>
                    <a:pt x="3100" y="20119"/>
                    <a:pt x="3060" y="20119"/>
                  </a:cubicBezTo>
                  <a:cubicBezTo>
                    <a:pt x="3012" y="20119"/>
                    <a:pt x="2955" y="20095"/>
                    <a:pt x="2888" y="20062"/>
                  </a:cubicBezTo>
                  <a:lnTo>
                    <a:pt x="2918" y="20062"/>
                  </a:lnTo>
                  <a:cubicBezTo>
                    <a:pt x="2985" y="20028"/>
                    <a:pt x="3033" y="20004"/>
                    <a:pt x="3073" y="20004"/>
                  </a:cubicBezTo>
                  <a:close/>
                  <a:moveTo>
                    <a:pt x="26596" y="20548"/>
                  </a:moveTo>
                  <a:lnTo>
                    <a:pt x="26657" y="20578"/>
                  </a:lnTo>
                  <a:lnTo>
                    <a:pt x="26596" y="20639"/>
                  </a:lnTo>
                  <a:cubicBezTo>
                    <a:pt x="26566" y="20639"/>
                    <a:pt x="26566" y="20609"/>
                    <a:pt x="26566" y="20609"/>
                  </a:cubicBezTo>
                  <a:cubicBezTo>
                    <a:pt x="26566" y="20578"/>
                    <a:pt x="26566" y="20548"/>
                    <a:pt x="26596" y="20548"/>
                  </a:cubicBezTo>
                  <a:close/>
                  <a:moveTo>
                    <a:pt x="3891" y="20457"/>
                  </a:moveTo>
                  <a:lnTo>
                    <a:pt x="3891" y="20457"/>
                  </a:lnTo>
                  <a:cubicBezTo>
                    <a:pt x="4043" y="20518"/>
                    <a:pt x="3982" y="20578"/>
                    <a:pt x="3921" y="20670"/>
                  </a:cubicBezTo>
                  <a:cubicBezTo>
                    <a:pt x="3860" y="20578"/>
                    <a:pt x="3860" y="20518"/>
                    <a:pt x="3891" y="20457"/>
                  </a:cubicBezTo>
                  <a:close/>
                  <a:moveTo>
                    <a:pt x="2705" y="20670"/>
                  </a:moveTo>
                  <a:cubicBezTo>
                    <a:pt x="2736" y="20670"/>
                    <a:pt x="2766" y="20700"/>
                    <a:pt x="2797" y="20700"/>
                  </a:cubicBezTo>
                  <a:lnTo>
                    <a:pt x="2766" y="20730"/>
                  </a:lnTo>
                  <a:lnTo>
                    <a:pt x="2675" y="20700"/>
                  </a:lnTo>
                  <a:lnTo>
                    <a:pt x="2705" y="20670"/>
                  </a:lnTo>
                  <a:close/>
                  <a:moveTo>
                    <a:pt x="26384" y="20670"/>
                  </a:moveTo>
                  <a:cubicBezTo>
                    <a:pt x="26384" y="20730"/>
                    <a:pt x="26384" y="20761"/>
                    <a:pt x="26384" y="20822"/>
                  </a:cubicBezTo>
                  <a:cubicBezTo>
                    <a:pt x="26384" y="20822"/>
                    <a:pt x="26323" y="20852"/>
                    <a:pt x="26323" y="20852"/>
                  </a:cubicBezTo>
                  <a:cubicBezTo>
                    <a:pt x="26293" y="20852"/>
                    <a:pt x="26262" y="20822"/>
                    <a:pt x="26262" y="20822"/>
                  </a:cubicBezTo>
                  <a:cubicBezTo>
                    <a:pt x="26262" y="20761"/>
                    <a:pt x="26262" y="20730"/>
                    <a:pt x="26262" y="20670"/>
                  </a:cubicBezTo>
                  <a:close/>
                  <a:moveTo>
                    <a:pt x="2189" y="20882"/>
                  </a:moveTo>
                  <a:cubicBezTo>
                    <a:pt x="2280" y="20973"/>
                    <a:pt x="2280" y="21034"/>
                    <a:pt x="2189" y="21095"/>
                  </a:cubicBezTo>
                  <a:cubicBezTo>
                    <a:pt x="2067" y="21034"/>
                    <a:pt x="2098" y="20973"/>
                    <a:pt x="2189" y="20882"/>
                  </a:cubicBezTo>
                  <a:close/>
                  <a:moveTo>
                    <a:pt x="14500" y="21105"/>
                  </a:moveTo>
                  <a:cubicBezTo>
                    <a:pt x="14625" y="21105"/>
                    <a:pt x="14699" y="21227"/>
                    <a:pt x="14848" y="21227"/>
                  </a:cubicBezTo>
                  <a:cubicBezTo>
                    <a:pt x="14872" y="21227"/>
                    <a:pt x="14897" y="21224"/>
                    <a:pt x="14925" y="21217"/>
                  </a:cubicBezTo>
                  <a:lnTo>
                    <a:pt x="14925" y="21217"/>
                  </a:lnTo>
                  <a:lnTo>
                    <a:pt x="14681" y="21429"/>
                  </a:lnTo>
                  <a:lnTo>
                    <a:pt x="14347" y="21156"/>
                  </a:lnTo>
                  <a:cubicBezTo>
                    <a:pt x="14347" y="21156"/>
                    <a:pt x="14347" y="21125"/>
                    <a:pt x="14408" y="21125"/>
                  </a:cubicBezTo>
                  <a:cubicBezTo>
                    <a:pt x="14442" y="21111"/>
                    <a:pt x="14472" y="21105"/>
                    <a:pt x="14500" y="21105"/>
                  </a:cubicBezTo>
                  <a:close/>
                  <a:moveTo>
                    <a:pt x="15299" y="21357"/>
                  </a:moveTo>
                  <a:cubicBezTo>
                    <a:pt x="15346" y="21357"/>
                    <a:pt x="15413" y="21369"/>
                    <a:pt x="15528" y="21392"/>
                  </a:cubicBezTo>
                  <a:lnTo>
                    <a:pt x="15528" y="21392"/>
                  </a:lnTo>
                  <a:cubicBezTo>
                    <a:pt x="15459" y="21432"/>
                    <a:pt x="15383" y="21448"/>
                    <a:pt x="15303" y="21448"/>
                  </a:cubicBezTo>
                  <a:cubicBezTo>
                    <a:pt x="15249" y="21448"/>
                    <a:pt x="15193" y="21441"/>
                    <a:pt x="15137" y="21429"/>
                  </a:cubicBezTo>
                  <a:cubicBezTo>
                    <a:pt x="15204" y="21379"/>
                    <a:pt x="15234" y="21357"/>
                    <a:pt x="15299" y="21357"/>
                  </a:cubicBezTo>
                  <a:close/>
                  <a:moveTo>
                    <a:pt x="18970" y="21433"/>
                  </a:moveTo>
                  <a:cubicBezTo>
                    <a:pt x="19003" y="21433"/>
                    <a:pt x="19031" y="21449"/>
                    <a:pt x="19058" y="21490"/>
                  </a:cubicBezTo>
                  <a:cubicBezTo>
                    <a:pt x="19031" y="21531"/>
                    <a:pt x="19003" y="21548"/>
                    <a:pt x="18970" y="21548"/>
                  </a:cubicBezTo>
                  <a:cubicBezTo>
                    <a:pt x="18930" y="21548"/>
                    <a:pt x="18882" y="21524"/>
                    <a:pt x="18815" y="21490"/>
                  </a:cubicBezTo>
                  <a:cubicBezTo>
                    <a:pt x="18882" y="21457"/>
                    <a:pt x="18930" y="21433"/>
                    <a:pt x="18970" y="21433"/>
                  </a:cubicBezTo>
                  <a:close/>
                  <a:moveTo>
                    <a:pt x="16535" y="21429"/>
                  </a:moveTo>
                  <a:lnTo>
                    <a:pt x="16718" y="21733"/>
                  </a:lnTo>
                  <a:cubicBezTo>
                    <a:pt x="16687" y="21733"/>
                    <a:pt x="16687" y="21764"/>
                    <a:pt x="16657" y="21764"/>
                  </a:cubicBezTo>
                  <a:lnTo>
                    <a:pt x="16019" y="21764"/>
                  </a:lnTo>
                  <a:lnTo>
                    <a:pt x="15867" y="21673"/>
                  </a:lnTo>
                  <a:cubicBezTo>
                    <a:pt x="15845" y="21658"/>
                    <a:pt x="15820" y="21654"/>
                    <a:pt x="15793" y="21654"/>
                  </a:cubicBezTo>
                  <a:cubicBezTo>
                    <a:pt x="15756" y="21654"/>
                    <a:pt x="15716" y="21662"/>
                    <a:pt x="15677" y="21662"/>
                  </a:cubicBezTo>
                  <a:cubicBezTo>
                    <a:pt x="15624" y="21662"/>
                    <a:pt x="15572" y="21648"/>
                    <a:pt x="15532" y="21581"/>
                  </a:cubicBezTo>
                  <a:cubicBezTo>
                    <a:pt x="15563" y="21581"/>
                    <a:pt x="15593" y="21551"/>
                    <a:pt x="15593" y="21551"/>
                  </a:cubicBezTo>
                  <a:lnTo>
                    <a:pt x="16384" y="21551"/>
                  </a:lnTo>
                  <a:lnTo>
                    <a:pt x="16535" y="21429"/>
                  </a:lnTo>
                  <a:close/>
                  <a:moveTo>
                    <a:pt x="17086" y="21635"/>
                  </a:moveTo>
                  <a:cubicBezTo>
                    <a:pt x="17136" y="21635"/>
                    <a:pt x="17189" y="21657"/>
                    <a:pt x="17235" y="21703"/>
                  </a:cubicBezTo>
                  <a:lnTo>
                    <a:pt x="17235" y="21733"/>
                  </a:lnTo>
                  <a:cubicBezTo>
                    <a:pt x="17207" y="21761"/>
                    <a:pt x="17162" y="21776"/>
                    <a:pt x="17114" y="21776"/>
                  </a:cubicBezTo>
                  <a:cubicBezTo>
                    <a:pt x="17056" y="21776"/>
                    <a:pt x="16995" y="21753"/>
                    <a:pt x="16961" y="21703"/>
                  </a:cubicBezTo>
                  <a:cubicBezTo>
                    <a:pt x="16991" y="21657"/>
                    <a:pt x="17037" y="21635"/>
                    <a:pt x="17086" y="21635"/>
                  </a:cubicBezTo>
                  <a:close/>
                  <a:moveTo>
                    <a:pt x="17873" y="21551"/>
                  </a:moveTo>
                  <a:lnTo>
                    <a:pt x="17903" y="21733"/>
                  </a:lnTo>
                  <a:cubicBezTo>
                    <a:pt x="17843" y="21764"/>
                    <a:pt x="17774" y="21779"/>
                    <a:pt x="17710" y="21779"/>
                  </a:cubicBezTo>
                  <a:cubicBezTo>
                    <a:pt x="17645" y="21779"/>
                    <a:pt x="17584" y="21764"/>
                    <a:pt x="17539" y="21733"/>
                  </a:cubicBezTo>
                  <a:cubicBezTo>
                    <a:pt x="17539" y="21612"/>
                    <a:pt x="17660" y="21673"/>
                    <a:pt x="17782" y="21612"/>
                  </a:cubicBezTo>
                  <a:lnTo>
                    <a:pt x="17873" y="21551"/>
                  </a:lnTo>
                  <a:close/>
                  <a:moveTo>
                    <a:pt x="8693" y="21977"/>
                  </a:moveTo>
                  <a:cubicBezTo>
                    <a:pt x="8724" y="21977"/>
                    <a:pt x="8754" y="22007"/>
                    <a:pt x="8754" y="22007"/>
                  </a:cubicBezTo>
                  <a:cubicBezTo>
                    <a:pt x="8724" y="22037"/>
                    <a:pt x="8724" y="22068"/>
                    <a:pt x="8693" y="22068"/>
                  </a:cubicBezTo>
                  <a:lnTo>
                    <a:pt x="8663" y="22037"/>
                  </a:lnTo>
                  <a:lnTo>
                    <a:pt x="8693" y="21977"/>
                  </a:lnTo>
                  <a:close/>
                  <a:moveTo>
                    <a:pt x="11429" y="21581"/>
                  </a:moveTo>
                  <a:cubicBezTo>
                    <a:pt x="11459" y="21642"/>
                    <a:pt x="11399" y="21733"/>
                    <a:pt x="11429" y="21825"/>
                  </a:cubicBezTo>
                  <a:cubicBezTo>
                    <a:pt x="11368" y="21916"/>
                    <a:pt x="11155" y="21825"/>
                    <a:pt x="11155" y="21977"/>
                  </a:cubicBezTo>
                  <a:cubicBezTo>
                    <a:pt x="11175" y="21981"/>
                    <a:pt x="11195" y="21983"/>
                    <a:pt x="11216" y="21983"/>
                  </a:cubicBezTo>
                  <a:cubicBezTo>
                    <a:pt x="11268" y="21983"/>
                    <a:pt x="11323" y="21972"/>
                    <a:pt x="11375" y="21972"/>
                  </a:cubicBezTo>
                  <a:cubicBezTo>
                    <a:pt x="11430" y="21972"/>
                    <a:pt x="11481" y="21985"/>
                    <a:pt x="11520" y="22037"/>
                  </a:cubicBezTo>
                  <a:cubicBezTo>
                    <a:pt x="11484" y="22092"/>
                    <a:pt x="11425" y="22103"/>
                    <a:pt x="11365" y="22103"/>
                  </a:cubicBezTo>
                  <a:cubicBezTo>
                    <a:pt x="11324" y="22103"/>
                    <a:pt x="11283" y="22098"/>
                    <a:pt x="11247" y="22098"/>
                  </a:cubicBezTo>
                  <a:cubicBezTo>
                    <a:pt x="11186" y="22098"/>
                    <a:pt x="11155" y="22037"/>
                    <a:pt x="11095" y="21977"/>
                  </a:cubicBezTo>
                  <a:lnTo>
                    <a:pt x="10943" y="21977"/>
                  </a:lnTo>
                  <a:lnTo>
                    <a:pt x="11429" y="21581"/>
                  </a:lnTo>
                  <a:close/>
                  <a:moveTo>
                    <a:pt x="7402" y="22013"/>
                  </a:moveTo>
                  <a:cubicBezTo>
                    <a:pt x="7447" y="22013"/>
                    <a:pt x="7447" y="22063"/>
                    <a:pt x="7447" y="22129"/>
                  </a:cubicBezTo>
                  <a:cubicBezTo>
                    <a:pt x="7508" y="22129"/>
                    <a:pt x="7538" y="22129"/>
                    <a:pt x="7569" y="22159"/>
                  </a:cubicBezTo>
                  <a:cubicBezTo>
                    <a:pt x="7533" y="22186"/>
                    <a:pt x="7508" y="22197"/>
                    <a:pt x="7489" y="22197"/>
                  </a:cubicBezTo>
                  <a:cubicBezTo>
                    <a:pt x="7445" y="22197"/>
                    <a:pt x="7438" y="22132"/>
                    <a:pt x="7417" y="22068"/>
                  </a:cubicBezTo>
                  <a:cubicBezTo>
                    <a:pt x="7408" y="22077"/>
                    <a:pt x="7399" y="22080"/>
                    <a:pt x="7390" y="22080"/>
                  </a:cubicBezTo>
                  <a:cubicBezTo>
                    <a:pt x="7369" y="22080"/>
                    <a:pt x="7347" y="22059"/>
                    <a:pt x="7326" y="22037"/>
                  </a:cubicBezTo>
                  <a:cubicBezTo>
                    <a:pt x="7360" y="22020"/>
                    <a:pt x="7384" y="22013"/>
                    <a:pt x="7402" y="22013"/>
                  </a:cubicBezTo>
                  <a:close/>
                  <a:moveTo>
                    <a:pt x="2979" y="22311"/>
                  </a:moveTo>
                  <a:lnTo>
                    <a:pt x="3070" y="22341"/>
                  </a:lnTo>
                  <a:cubicBezTo>
                    <a:pt x="3040" y="22372"/>
                    <a:pt x="3009" y="22402"/>
                    <a:pt x="3009" y="22402"/>
                  </a:cubicBezTo>
                  <a:cubicBezTo>
                    <a:pt x="2979" y="22372"/>
                    <a:pt x="2949" y="22372"/>
                    <a:pt x="2918" y="22341"/>
                  </a:cubicBezTo>
                  <a:lnTo>
                    <a:pt x="2979" y="22311"/>
                  </a:lnTo>
                  <a:close/>
                  <a:moveTo>
                    <a:pt x="5228" y="22645"/>
                  </a:moveTo>
                  <a:cubicBezTo>
                    <a:pt x="5259" y="22645"/>
                    <a:pt x="5289" y="22676"/>
                    <a:pt x="5319" y="22676"/>
                  </a:cubicBezTo>
                  <a:lnTo>
                    <a:pt x="5259" y="22736"/>
                  </a:lnTo>
                  <a:lnTo>
                    <a:pt x="5168" y="22676"/>
                  </a:lnTo>
                  <a:cubicBezTo>
                    <a:pt x="5198" y="22676"/>
                    <a:pt x="5228" y="22645"/>
                    <a:pt x="5228" y="22645"/>
                  </a:cubicBezTo>
                  <a:close/>
                  <a:moveTo>
                    <a:pt x="26293" y="21004"/>
                  </a:moveTo>
                  <a:lnTo>
                    <a:pt x="26505" y="21156"/>
                  </a:lnTo>
                  <a:lnTo>
                    <a:pt x="26384" y="21277"/>
                  </a:lnTo>
                  <a:lnTo>
                    <a:pt x="26505" y="21369"/>
                  </a:lnTo>
                  <a:lnTo>
                    <a:pt x="26323" y="21521"/>
                  </a:lnTo>
                  <a:cubicBezTo>
                    <a:pt x="26259" y="21521"/>
                    <a:pt x="26209" y="21430"/>
                    <a:pt x="26122" y="21430"/>
                  </a:cubicBezTo>
                  <a:cubicBezTo>
                    <a:pt x="26085" y="21430"/>
                    <a:pt x="26042" y="21446"/>
                    <a:pt x="25989" y="21490"/>
                  </a:cubicBezTo>
                  <a:lnTo>
                    <a:pt x="25958" y="21825"/>
                  </a:lnTo>
                  <a:lnTo>
                    <a:pt x="25715" y="22037"/>
                  </a:lnTo>
                  <a:lnTo>
                    <a:pt x="25715" y="22432"/>
                  </a:lnTo>
                  <a:lnTo>
                    <a:pt x="25381" y="22432"/>
                  </a:lnTo>
                  <a:cubicBezTo>
                    <a:pt x="25259" y="22493"/>
                    <a:pt x="25168" y="22615"/>
                    <a:pt x="25137" y="22736"/>
                  </a:cubicBezTo>
                  <a:lnTo>
                    <a:pt x="24712" y="22736"/>
                  </a:lnTo>
                  <a:cubicBezTo>
                    <a:pt x="24651" y="22706"/>
                    <a:pt x="24651" y="22676"/>
                    <a:pt x="24712" y="22645"/>
                  </a:cubicBezTo>
                  <a:cubicBezTo>
                    <a:pt x="24834" y="22584"/>
                    <a:pt x="24834" y="22432"/>
                    <a:pt x="24894" y="22372"/>
                  </a:cubicBezTo>
                  <a:cubicBezTo>
                    <a:pt x="24986" y="22311"/>
                    <a:pt x="24955" y="22189"/>
                    <a:pt x="24986" y="22068"/>
                  </a:cubicBezTo>
                  <a:lnTo>
                    <a:pt x="25137" y="22189"/>
                  </a:lnTo>
                  <a:lnTo>
                    <a:pt x="25320" y="22037"/>
                  </a:lnTo>
                  <a:lnTo>
                    <a:pt x="25198" y="21916"/>
                  </a:lnTo>
                  <a:cubicBezTo>
                    <a:pt x="25350" y="21764"/>
                    <a:pt x="25593" y="21703"/>
                    <a:pt x="25593" y="21460"/>
                  </a:cubicBezTo>
                  <a:cubicBezTo>
                    <a:pt x="25624" y="21399"/>
                    <a:pt x="25685" y="21369"/>
                    <a:pt x="25745" y="21369"/>
                  </a:cubicBezTo>
                  <a:cubicBezTo>
                    <a:pt x="25989" y="21308"/>
                    <a:pt x="26110" y="21125"/>
                    <a:pt x="26293" y="21004"/>
                  </a:cubicBezTo>
                  <a:close/>
                  <a:moveTo>
                    <a:pt x="12554" y="22220"/>
                  </a:moveTo>
                  <a:lnTo>
                    <a:pt x="12554" y="22220"/>
                  </a:lnTo>
                  <a:cubicBezTo>
                    <a:pt x="12614" y="22341"/>
                    <a:pt x="12614" y="22341"/>
                    <a:pt x="12462" y="22432"/>
                  </a:cubicBezTo>
                  <a:cubicBezTo>
                    <a:pt x="12432" y="22554"/>
                    <a:pt x="12766" y="22584"/>
                    <a:pt x="12523" y="22767"/>
                  </a:cubicBezTo>
                  <a:lnTo>
                    <a:pt x="12341" y="22524"/>
                  </a:lnTo>
                  <a:lnTo>
                    <a:pt x="11976" y="22524"/>
                  </a:lnTo>
                  <a:lnTo>
                    <a:pt x="11915" y="22341"/>
                  </a:lnTo>
                  <a:lnTo>
                    <a:pt x="12128" y="22311"/>
                  </a:lnTo>
                  <a:lnTo>
                    <a:pt x="12280" y="22432"/>
                  </a:lnTo>
                  <a:lnTo>
                    <a:pt x="12462" y="22432"/>
                  </a:lnTo>
                  <a:cubicBezTo>
                    <a:pt x="12493" y="22341"/>
                    <a:pt x="12402" y="22250"/>
                    <a:pt x="12554" y="22220"/>
                  </a:cubicBezTo>
                  <a:close/>
                  <a:moveTo>
                    <a:pt x="15077" y="22645"/>
                  </a:moveTo>
                  <a:lnTo>
                    <a:pt x="15077" y="22736"/>
                  </a:lnTo>
                  <a:lnTo>
                    <a:pt x="15107" y="22736"/>
                  </a:lnTo>
                  <a:cubicBezTo>
                    <a:pt x="15046" y="22736"/>
                    <a:pt x="14985" y="22767"/>
                    <a:pt x="14925" y="22767"/>
                  </a:cubicBezTo>
                  <a:cubicBezTo>
                    <a:pt x="14894" y="22767"/>
                    <a:pt x="14864" y="22706"/>
                    <a:pt x="14864" y="22676"/>
                  </a:cubicBezTo>
                  <a:cubicBezTo>
                    <a:pt x="14864" y="22676"/>
                    <a:pt x="14864" y="22645"/>
                    <a:pt x="14925" y="22645"/>
                  </a:cubicBezTo>
                  <a:close/>
                  <a:moveTo>
                    <a:pt x="7113" y="22767"/>
                  </a:moveTo>
                  <a:cubicBezTo>
                    <a:pt x="7113" y="22767"/>
                    <a:pt x="7174" y="22797"/>
                    <a:pt x="7174" y="22797"/>
                  </a:cubicBezTo>
                  <a:cubicBezTo>
                    <a:pt x="7143" y="22828"/>
                    <a:pt x="7113" y="22828"/>
                    <a:pt x="7082" y="22828"/>
                  </a:cubicBezTo>
                  <a:cubicBezTo>
                    <a:pt x="7052" y="22828"/>
                    <a:pt x="7022" y="22797"/>
                    <a:pt x="7022" y="22797"/>
                  </a:cubicBezTo>
                  <a:cubicBezTo>
                    <a:pt x="7052" y="22767"/>
                    <a:pt x="7082" y="22767"/>
                    <a:pt x="7113" y="22767"/>
                  </a:cubicBezTo>
                  <a:close/>
                  <a:moveTo>
                    <a:pt x="24894" y="22888"/>
                  </a:moveTo>
                  <a:lnTo>
                    <a:pt x="24894" y="22949"/>
                  </a:lnTo>
                  <a:lnTo>
                    <a:pt x="24925" y="22949"/>
                  </a:lnTo>
                  <a:cubicBezTo>
                    <a:pt x="24864" y="22980"/>
                    <a:pt x="24803" y="22980"/>
                    <a:pt x="24742" y="22980"/>
                  </a:cubicBezTo>
                  <a:cubicBezTo>
                    <a:pt x="24712" y="22980"/>
                    <a:pt x="24682" y="22919"/>
                    <a:pt x="24682" y="22919"/>
                  </a:cubicBezTo>
                  <a:cubicBezTo>
                    <a:pt x="24682" y="22888"/>
                    <a:pt x="24712" y="22888"/>
                    <a:pt x="24712" y="22888"/>
                  </a:cubicBezTo>
                  <a:close/>
                  <a:moveTo>
                    <a:pt x="3526" y="22980"/>
                  </a:moveTo>
                  <a:cubicBezTo>
                    <a:pt x="3557" y="22980"/>
                    <a:pt x="3587" y="23010"/>
                    <a:pt x="3587" y="23010"/>
                  </a:cubicBezTo>
                  <a:lnTo>
                    <a:pt x="3496" y="23040"/>
                  </a:lnTo>
                  <a:lnTo>
                    <a:pt x="3435" y="23010"/>
                  </a:lnTo>
                  <a:cubicBezTo>
                    <a:pt x="3465" y="23010"/>
                    <a:pt x="3496" y="22980"/>
                    <a:pt x="3526" y="22980"/>
                  </a:cubicBezTo>
                  <a:close/>
                  <a:moveTo>
                    <a:pt x="6961" y="22949"/>
                  </a:moveTo>
                  <a:lnTo>
                    <a:pt x="6961" y="22980"/>
                  </a:lnTo>
                  <a:cubicBezTo>
                    <a:pt x="6991" y="22980"/>
                    <a:pt x="6991" y="23010"/>
                    <a:pt x="6991" y="23040"/>
                  </a:cubicBezTo>
                  <a:cubicBezTo>
                    <a:pt x="6991" y="23040"/>
                    <a:pt x="6961" y="23071"/>
                    <a:pt x="6961" y="23071"/>
                  </a:cubicBezTo>
                  <a:cubicBezTo>
                    <a:pt x="6930" y="23040"/>
                    <a:pt x="6930" y="23010"/>
                    <a:pt x="6930" y="23010"/>
                  </a:cubicBezTo>
                  <a:cubicBezTo>
                    <a:pt x="6930" y="22980"/>
                    <a:pt x="6961" y="22949"/>
                    <a:pt x="6961" y="22949"/>
                  </a:cubicBezTo>
                  <a:close/>
                  <a:moveTo>
                    <a:pt x="16384" y="22949"/>
                  </a:moveTo>
                  <a:lnTo>
                    <a:pt x="16414" y="23040"/>
                  </a:lnTo>
                  <a:lnTo>
                    <a:pt x="16384" y="23071"/>
                  </a:lnTo>
                  <a:cubicBezTo>
                    <a:pt x="16353" y="23040"/>
                    <a:pt x="16353" y="23010"/>
                    <a:pt x="16323" y="23010"/>
                  </a:cubicBezTo>
                  <a:cubicBezTo>
                    <a:pt x="16323" y="22980"/>
                    <a:pt x="16384" y="22949"/>
                    <a:pt x="16384" y="22949"/>
                  </a:cubicBezTo>
                  <a:close/>
                  <a:moveTo>
                    <a:pt x="24317" y="23101"/>
                  </a:moveTo>
                  <a:lnTo>
                    <a:pt x="24408" y="23132"/>
                  </a:lnTo>
                  <a:lnTo>
                    <a:pt x="24347" y="23162"/>
                  </a:lnTo>
                  <a:lnTo>
                    <a:pt x="24256" y="23132"/>
                  </a:lnTo>
                  <a:cubicBezTo>
                    <a:pt x="24286" y="23101"/>
                    <a:pt x="24317" y="23101"/>
                    <a:pt x="24317" y="23101"/>
                  </a:cubicBezTo>
                  <a:close/>
                  <a:moveTo>
                    <a:pt x="5350" y="22858"/>
                  </a:moveTo>
                  <a:cubicBezTo>
                    <a:pt x="5471" y="22888"/>
                    <a:pt x="5502" y="22980"/>
                    <a:pt x="5593" y="23010"/>
                  </a:cubicBezTo>
                  <a:cubicBezTo>
                    <a:pt x="5684" y="23071"/>
                    <a:pt x="5775" y="23101"/>
                    <a:pt x="5867" y="23132"/>
                  </a:cubicBezTo>
                  <a:lnTo>
                    <a:pt x="5867" y="23284"/>
                  </a:lnTo>
                  <a:lnTo>
                    <a:pt x="5502" y="23284"/>
                  </a:lnTo>
                  <a:cubicBezTo>
                    <a:pt x="5502" y="23223"/>
                    <a:pt x="5502" y="23192"/>
                    <a:pt x="5471" y="23132"/>
                  </a:cubicBezTo>
                  <a:cubicBezTo>
                    <a:pt x="5441" y="23101"/>
                    <a:pt x="5380" y="23040"/>
                    <a:pt x="5350" y="23010"/>
                  </a:cubicBezTo>
                  <a:cubicBezTo>
                    <a:pt x="5319" y="22980"/>
                    <a:pt x="5350" y="22919"/>
                    <a:pt x="5350" y="22858"/>
                  </a:cubicBezTo>
                  <a:close/>
                  <a:moveTo>
                    <a:pt x="6019" y="23192"/>
                  </a:moveTo>
                  <a:lnTo>
                    <a:pt x="6079" y="23223"/>
                  </a:lnTo>
                  <a:lnTo>
                    <a:pt x="6019" y="23284"/>
                  </a:lnTo>
                  <a:cubicBezTo>
                    <a:pt x="6019" y="23284"/>
                    <a:pt x="5988" y="23253"/>
                    <a:pt x="5988" y="23253"/>
                  </a:cubicBezTo>
                  <a:cubicBezTo>
                    <a:pt x="5988" y="23223"/>
                    <a:pt x="6019" y="23192"/>
                    <a:pt x="6019" y="23192"/>
                  </a:cubicBezTo>
                  <a:close/>
                  <a:moveTo>
                    <a:pt x="7569" y="23314"/>
                  </a:moveTo>
                  <a:cubicBezTo>
                    <a:pt x="7599" y="23344"/>
                    <a:pt x="7660" y="23344"/>
                    <a:pt x="7660" y="23344"/>
                  </a:cubicBezTo>
                  <a:cubicBezTo>
                    <a:pt x="7751" y="23436"/>
                    <a:pt x="7903" y="23405"/>
                    <a:pt x="7994" y="23496"/>
                  </a:cubicBezTo>
                  <a:cubicBezTo>
                    <a:pt x="8055" y="23587"/>
                    <a:pt x="8146" y="23648"/>
                    <a:pt x="8237" y="23709"/>
                  </a:cubicBezTo>
                  <a:cubicBezTo>
                    <a:pt x="8329" y="23739"/>
                    <a:pt x="8359" y="23861"/>
                    <a:pt x="8481" y="23891"/>
                  </a:cubicBezTo>
                  <a:lnTo>
                    <a:pt x="8481" y="24043"/>
                  </a:lnTo>
                  <a:cubicBezTo>
                    <a:pt x="8329" y="24043"/>
                    <a:pt x="8298" y="23952"/>
                    <a:pt x="8237" y="23922"/>
                  </a:cubicBezTo>
                  <a:lnTo>
                    <a:pt x="8237" y="23739"/>
                  </a:lnTo>
                  <a:cubicBezTo>
                    <a:pt x="8116" y="23770"/>
                    <a:pt x="8025" y="23800"/>
                    <a:pt x="7934" y="23861"/>
                  </a:cubicBezTo>
                  <a:lnTo>
                    <a:pt x="7751" y="23739"/>
                  </a:lnTo>
                  <a:lnTo>
                    <a:pt x="7599" y="23861"/>
                  </a:lnTo>
                  <a:lnTo>
                    <a:pt x="7478" y="23861"/>
                  </a:lnTo>
                  <a:cubicBezTo>
                    <a:pt x="7386" y="23770"/>
                    <a:pt x="7386" y="23739"/>
                    <a:pt x="7538" y="23587"/>
                  </a:cubicBezTo>
                  <a:cubicBezTo>
                    <a:pt x="7569" y="23496"/>
                    <a:pt x="7569" y="23405"/>
                    <a:pt x="7569" y="23314"/>
                  </a:cubicBezTo>
                  <a:close/>
                  <a:moveTo>
                    <a:pt x="6687" y="23770"/>
                  </a:moveTo>
                  <a:lnTo>
                    <a:pt x="6687" y="23770"/>
                  </a:lnTo>
                  <a:cubicBezTo>
                    <a:pt x="6778" y="23861"/>
                    <a:pt x="6778" y="23861"/>
                    <a:pt x="6718" y="24135"/>
                  </a:cubicBezTo>
                  <a:lnTo>
                    <a:pt x="6718" y="24104"/>
                  </a:lnTo>
                  <a:cubicBezTo>
                    <a:pt x="6627" y="23952"/>
                    <a:pt x="6627" y="23861"/>
                    <a:pt x="6687" y="23770"/>
                  </a:cubicBezTo>
                  <a:close/>
                  <a:moveTo>
                    <a:pt x="6384" y="23985"/>
                  </a:moveTo>
                  <a:cubicBezTo>
                    <a:pt x="6418" y="23985"/>
                    <a:pt x="6458" y="23993"/>
                    <a:pt x="6505" y="24013"/>
                  </a:cubicBezTo>
                  <a:lnTo>
                    <a:pt x="6505" y="24135"/>
                  </a:lnTo>
                  <a:lnTo>
                    <a:pt x="6171" y="24287"/>
                  </a:lnTo>
                  <a:lnTo>
                    <a:pt x="6140" y="24135"/>
                  </a:lnTo>
                  <a:cubicBezTo>
                    <a:pt x="6211" y="24087"/>
                    <a:pt x="6264" y="23985"/>
                    <a:pt x="6384" y="23985"/>
                  </a:cubicBezTo>
                  <a:close/>
                  <a:moveTo>
                    <a:pt x="24590" y="21338"/>
                  </a:moveTo>
                  <a:lnTo>
                    <a:pt x="24955" y="21490"/>
                  </a:lnTo>
                  <a:cubicBezTo>
                    <a:pt x="24864" y="21581"/>
                    <a:pt x="24712" y="21673"/>
                    <a:pt x="24560" y="21673"/>
                  </a:cubicBezTo>
                  <a:cubicBezTo>
                    <a:pt x="24590" y="21794"/>
                    <a:pt x="24742" y="21825"/>
                    <a:pt x="24773" y="21916"/>
                  </a:cubicBezTo>
                  <a:cubicBezTo>
                    <a:pt x="24469" y="22068"/>
                    <a:pt x="24469" y="22068"/>
                    <a:pt x="24378" y="22311"/>
                  </a:cubicBezTo>
                  <a:lnTo>
                    <a:pt x="24104" y="22311"/>
                  </a:lnTo>
                  <a:lnTo>
                    <a:pt x="23891" y="22463"/>
                  </a:lnTo>
                  <a:cubicBezTo>
                    <a:pt x="23861" y="22584"/>
                    <a:pt x="23891" y="22736"/>
                    <a:pt x="23982" y="22828"/>
                  </a:cubicBezTo>
                  <a:cubicBezTo>
                    <a:pt x="23937" y="22858"/>
                    <a:pt x="23884" y="22858"/>
                    <a:pt x="23823" y="22858"/>
                  </a:cubicBezTo>
                  <a:cubicBezTo>
                    <a:pt x="23762" y="22858"/>
                    <a:pt x="23694" y="22858"/>
                    <a:pt x="23618" y="22888"/>
                  </a:cubicBezTo>
                  <a:lnTo>
                    <a:pt x="23527" y="22980"/>
                  </a:lnTo>
                  <a:lnTo>
                    <a:pt x="23435" y="22888"/>
                  </a:lnTo>
                  <a:cubicBezTo>
                    <a:pt x="23405" y="22888"/>
                    <a:pt x="23344" y="22919"/>
                    <a:pt x="23344" y="22919"/>
                  </a:cubicBezTo>
                  <a:cubicBezTo>
                    <a:pt x="23344" y="22980"/>
                    <a:pt x="23314" y="23071"/>
                    <a:pt x="23253" y="23101"/>
                  </a:cubicBezTo>
                  <a:cubicBezTo>
                    <a:pt x="23101" y="23162"/>
                    <a:pt x="23101" y="23314"/>
                    <a:pt x="23010" y="23405"/>
                  </a:cubicBezTo>
                  <a:lnTo>
                    <a:pt x="22888" y="23405"/>
                  </a:lnTo>
                  <a:lnTo>
                    <a:pt x="22736" y="23618"/>
                  </a:lnTo>
                  <a:lnTo>
                    <a:pt x="22554" y="23618"/>
                  </a:lnTo>
                  <a:cubicBezTo>
                    <a:pt x="22523" y="23648"/>
                    <a:pt x="22493" y="23679"/>
                    <a:pt x="22463" y="23709"/>
                  </a:cubicBezTo>
                  <a:cubicBezTo>
                    <a:pt x="22371" y="23618"/>
                    <a:pt x="22493" y="23618"/>
                    <a:pt x="22584" y="23587"/>
                  </a:cubicBezTo>
                  <a:cubicBezTo>
                    <a:pt x="22554" y="23587"/>
                    <a:pt x="22523" y="23557"/>
                    <a:pt x="22493" y="23527"/>
                  </a:cubicBezTo>
                  <a:lnTo>
                    <a:pt x="22037" y="23527"/>
                  </a:lnTo>
                  <a:lnTo>
                    <a:pt x="22007" y="23679"/>
                  </a:lnTo>
                  <a:cubicBezTo>
                    <a:pt x="21961" y="23724"/>
                    <a:pt x="21916" y="23732"/>
                    <a:pt x="21855" y="23732"/>
                  </a:cubicBezTo>
                  <a:cubicBezTo>
                    <a:pt x="21824" y="23732"/>
                    <a:pt x="21790" y="23730"/>
                    <a:pt x="21750" y="23730"/>
                  </a:cubicBezTo>
                  <a:cubicBezTo>
                    <a:pt x="21710" y="23730"/>
                    <a:pt x="21665" y="23732"/>
                    <a:pt x="21612" y="23739"/>
                  </a:cubicBezTo>
                  <a:lnTo>
                    <a:pt x="21308" y="24104"/>
                  </a:lnTo>
                  <a:lnTo>
                    <a:pt x="21186" y="23831"/>
                  </a:lnTo>
                  <a:lnTo>
                    <a:pt x="20882" y="23831"/>
                  </a:lnTo>
                  <a:lnTo>
                    <a:pt x="20791" y="24043"/>
                  </a:lnTo>
                  <a:lnTo>
                    <a:pt x="20639" y="23952"/>
                  </a:lnTo>
                  <a:lnTo>
                    <a:pt x="20365" y="24165"/>
                  </a:lnTo>
                  <a:lnTo>
                    <a:pt x="19970" y="24165"/>
                  </a:lnTo>
                  <a:lnTo>
                    <a:pt x="19879" y="24256"/>
                  </a:lnTo>
                  <a:cubicBezTo>
                    <a:pt x="19849" y="24256"/>
                    <a:pt x="19788" y="24256"/>
                    <a:pt x="19757" y="24287"/>
                  </a:cubicBezTo>
                  <a:lnTo>
                    <a:pt x="17599" y="24287"/>
                  </a:lnTo>
                  <a:lnTo>
                    <a:pt x="17478" y="24165"/>
                  </a:lnTo>
                  <a:lnTo>
                    <a:pt x="16657" y="24165"/>
                  </a:lnTo>
                  <a:lnTo>
                    <a:pt x="16505" y="24287"/>
                  </a:lnTo>
                  <a:lnTo>
                    <a:pt x="16384" y="24043"/>
                  </a:lnTo>
                  <a:lnTo>
                    <a:pt x="16019" y="24043"/>
                  </a:lnTo>
                  <a:lnTo>
                    <a:pt x="15867" y="23952"/>
                  </a:lnTo>
                  <a:lnTo>
                    <a:pt x="15715" y="24043"/>
                  </a:lnTo>
                  <a:cubicBezTo>
                    <a:pt x="15696" y="24051"/>
                    <a:pt x="15678" y="24054"/>
                    <a:pt x="15661" y="24054"/>
                  </a:cubicBezTo>
                  <a:cubicBezTo>
                    <a:pt x="15554" y="24054"/>
                    <a:pt x="15490" y="23919"/>
                    <a:pt x="15355" y="23919"/>
                  </a:cubicBezTo>
                  <a:cubicBezTo>
                    <a:pt x="15344" y="23919"/>
                    <a:pt x="15332" y="23920"/>
                    <a:pt x="15320" y="23922"/>
                  </a:cubicBezTo>
                  <a:cubicBezTo>
                    <a:pt x="15303" y="23926"/>
                    <a:pt x="15286" y="23928"/>
                    <a:pt x="15269" y="23928"/>
                  </a:cubicBezTo>
                  <a:cubicBezTo>
                    <a:pt x="15164" y="23928"/>
                    <a:pt x="15060" y="23857"/>
                    <a:pt x="14955" y="23831"/>
                  </a:cubicBezTo>
                  <a:lnTo>
                    <a:pt x="14803" y="23922"/>
                  </a:lnTo>
                  <a:cubicBezTo>
                    <a:pt x="14651" y="23831"/>
                    <a:pt x="14438" y="23800"/>
                    <a:pt x="14317" y="23648"/>
                  </a:cubicBezTo>
                  <a:cubicBezTo>
                    <a:pt x="14134" y="23587"/>
                    <a:pt x="13982" y="23527"/>
                    <a:pt x="13800" y="23436"/>
                  </a:cubicBezTo>
                  <a:cubicBezTo>
                    <a:pt x="13800" y="23436"/>
                    <a:pt x="13800" y="23405"/>
                    <a:pt x="13800" y="23405"/>
                  </a:cubicBezTo>
                  <a:lnTo>
                    <a:pt x="13466" y="23405"/>
                  </a:lnTo>
                  <a:lnTo>
                    <a:pt x="13374" y="23192"/>
                  </a:lnTo>
                  <a:cubicBezTo>
                    <a:pt x="13314" y="23192"/>
                    <a:pt x="13253" y="23192"/>
                    <a:pt x="13222" y="23162"/>
                  </a:cubicBezTo>
                  <a:cubicBezTo>
                    <a:pt x="13162" y="23132"/>
                    <a:pt x="13101" y="23101"/>
                    <a:pt x="13070" y="23071"/>
                  </a:cubicBezTo>
                  <a:lnTo>
                    <a:pt x="12797" y="23314"/>
                  </a:lnTo>
                  <a:lnTo>
                    <a:pt x="12614" y="23101"/>
                  </a:lnTo>
                  <a:lnTo>
                    <a:pt x="12858" y="23040"/>
                  </a:lnTo>
                  <a:cubicBezTo>
                    <a:pt x="12797" y="22919"/>
                    <a:pt x="12675" y="22797"/>
                    <a:pt x="12766" y="22645"/>
                  </a:cubicBezTo>
                  <a:lnTo>
                    <a:pt x="12949" y="22615"/>
                  </a:lnTo>
                  <a:lnTo>
                    <a:pt x="13101" y="22372"/>
                  </a:lnTo>
                  <a:lnTo>
                    <a:pt x="13162" y="22736"/>
                  </a:lnTo>
                  <a:cubicBezTo>
                    <a:pt x="13314" y="22706"/>
                    <a:pt x="13374" y="22584"/>
                    <a:pt x="13466" y="22524"/>
                  </a:cubicBezTo>
                  <a:lnTo>
                    <a:pt x="13648" y="22524"/>
                  </a:lnTo>
                  <a:cubicBezTo>
                    <a:pt x="13830" y="22584"/>
                    <a:pt x="13982" y="22645"/>
                    <a:pt x="14195" y="22736"/>
                  </a:cubicBezTo>
                  <a:lnTo>
                    <a:pt x="14408" y="22736"/>
                  </a:lnTo>
                  <a:lnTo>
                    <a:pt x="14560" y="22858"/>
                  </a:lnTo>
                  <a:lnTo>
                    <a:pt x="14803" y="22858"/>
                  </a:lnTo>
                  <a:lnTo>
                    <a:pt x="14955" y="22949"/>
                  </a:lnTo>
                  <a:lnTo>
                    <a:pt x="15046" y="22888"/>
                  </a:lnTo>
                  <a:lnTo>
                    <a:pt x="15472" y="23040"/>
                  </a:lnTo>
                  <a:cubicBezTo>
                    <a:pt x="15532" y="23040"/>
                    <a:pt x="15593" y="22973"/>
                    <a:pt x="15672" y="22973"/>
                  </a:cubicBezTo>
                  <a:cubicBezTo>
                    <a:pt x="15711" y="22973"/>
                    <a:pt x="15755" y="22990"/>
                    <a:pt x="15806" y="23040"/>
                  </a:cubicBezTo>
                  <a:cubicBezTo>
                    <a:pt x="15897" y="23101"/>
                    <a:pt x="16080" y="23071"/>
                    <a:pt x="16140" y="23192"/>
                  </a:cubicBezTo>
                  <a:lnTo>
                    <a:pt x="16870" y="23192"/>
                  </a:lnTo>
                  <a:cubicBezTo>
                    <a:pt x="16900" y="23071"/>
                    <a:pt x="16991" y="23010"/>
                    <a:pt x="17143" y="22949"/>
                  </a:cubicBezTo>
                  <a:lnTo>
                    <a:pt x="17326" y="23071"/>
                  </a:lnTo>
                  <a:lnTo>
                    <a:pt x="17447" y="22980"/>
                  </a:lnTo>
                  <a:lnTo>
                    <a:pt x="17721" y="22980"/>
                  </a:lnTo>
                  <a:lnTo>
                    <a:pt x="17903" y="23132"/>
                  </a:lnTo>
                  <a:lnTo>
                    <a:pt x="17782" y="23253"/>
                  </a:lnTo>
                  <a:lnTo>
                    <a:pt x="18177" y="23405"/>
                  </a:lnTo>
                  <a:lnTo>
                    <a:pt x="18207" y="23132"/>
                  </a:lnTo>
                  <a:lnTo>
                    <a:pt x="18390" y="22949"/>
                  </a:lnTo>
                  <a:lnTo>
                    <a:pt x="18663" y="23284"/>
                  </a:lnTo>
                  <a:cubicBezTo>
                    <a:pt x="18754" y="23223"/>
                    <a:pt x="18694" y="23101"/>
                    <a:pt x="18724" y="23040"/>
                  </a:cubicBezTo>
                  <a:cubicBezTo>
                    <a:pt x="18754" y="23010"/>
                    <a:pt x="18785" y="22980"/>
                    <a:pt x="18815" y="22980"/>
                  </a:cubicBezTo>
                  <a:lnTo>
                    <a:pt x="19332" y="22980"/>
                  </a:lnTo>
                  <a:lnTo>
                    <a:pt x="19545" y="22767"/>
                  </a:lnTo>
                  <a:lnTo>
                    <a:pt x="19393" y="22584"/>
                  </a:lnTo>
                  <a:lnTo>
                    <a:pt x="19575" y="22432"/>
                  </a:lnTo>
                  <a:lnTo>
                    <a:pt x="19727" y="22432"/>
                  </a:lnTo>
                  <a:cubicBezTo>
                    <a:pt x="19818" y="22493"/>
                    <a:pt x="19757" y="22584"/>
                    <a:pt x="19818" y="22706"/>
                  </a:cubicBezTo>
                  <a:lnTo>
                    <a:pt x="20031" y="22888"/>
                  </a:lnTo>
                  <a:lnTo>
                    <a:pt x="20244" y="22767"/>
                  </a:lnTo>
                  <a:cubicBezTo>
                    <a:pt x="20284" y="22736"/>
                    <a:pt x="20338" y="22730"/>
                    <a:pt x="20397" y="22730"/>
                  </a:cubicBezTo>
                  <a:cubicBezTo>
                    <a:pt x="20444" y="22730"/>
                    <a:pt x="20493" y="22734"/>
                    <a:pt x="20541" y="22734"/>
                  </a:cubicBezTo>
                  <a:cubicBezTo>
                    <a:pt x="20613" y="22734"/>
                    <a:pt x="20681" y="22724"/>
                    <a:pt x="20730" y="22676"/>
                  </a:cubicBezTo>
                  <a:cubicBezTo>
                    <a:pt x="20821" y="22584"/>
                    <a:pt x="21064" y="22706"/>
                    <a:pt x="21156" y="22524"/>
                  </a:cubicBezTo>
                  <a:cubicBezTo>
                    <a:pt x="21206" y="22524"/>
                    <a:pt x="21260" y="22527"/>
                    <a:pt x="21313" y="22527"/>
                  </a:cubicBezTo>
                  <a:cubicBezTo>
                    <a:pt x="21419" y="22527"/>
                    <a:pt x="21520" y="22514"/>
                    <a:pt x="21581" y="22432"/>
                  </a:cubicBezTo>
                  <a:cubicBezTo>
                    <a:pt x="21794" y="22432"/>
                    <a:pt x="21824" y="22250"/>
                    <a:pt x="21976" y="22220"/>
                  </a:cubicBezTo>
                  <a:lnTo>
                    <a:pt x="22098" y="22311"/>
                  </a:lnTo>
                  <a:cubicBezTo>
                    <a:pt x="22128" y="22280"/>
                    <a:pt x="22128" y="22250"/>
                    <a:pt x="22219" y="22220"/>
                  </a:cubicBezTo>
                  <a:cubicBezTo>
                    <a:pt x="22265" y="22204"/>
                    <a:pt x="22318" y="22204"/>
                    <a:pt x="22364" y="22204"/>
                  </a:cubicBezTo>
                  <a:cubicBezTo>
                    <a:pt x="22409" y="22204"/>
                    <a:pt x="22447" y="22204"/>
                    <a:pt x="22463" y="22189"/>
                  </a:cubicBezTo>
                  <a:cubicBezTo>
                    <a:pt x="22523" y="22189"/>
                    <a:pt x="22584" y="22129"/>
                    <a:pt x="22645" y="22098"/>
                  </a:cubicBezTo>
                  <a:lnTo>
                    <a:pt x="22949" y="22098"/>
                  </a:lnTo>
                  <a:lnTo>
                    <a:pt x="23253" y="21794"/>
                  </a:lnTo>
                  <a:cubicBezTo>
                    <a:pt x="23289" y="21782"/>
                    <a:pt x="23320" y="21777"/>
                    <a:pt x="23347" y="21777"/>
                  </a:cubicBezTo>
                  <a:cubicBezTo>
                    <a:pt x="23460" y="21777"/>
                    <a:pt x="23514" y="21861"/>
                    <a:pt x="23587" y="21885"/>
                  </a:cubicBezTo>
                  <a:cubicBezTo>
                    <a:pt x="23618" y="21855"/>
                    <a:pt x="23678" y="21855"/>
                    <a:pt x="23709" y="21855"/>
                  </a:cubicBezTo>
                  <a:cubicBezTo>
                    <a:pt x="23830" y="21764"/>
                    <a:pt x="23952" y="21642"/>
                    <a:pt x="24104" y="21551"/>
                  </a:cubicBezTo>
                  <a:lnTo>
                    <a:pt x="24347" y="21551"/>
                  </a:lnTo>
                  <a:lnTo>
                    <a:pt x="24590" y="21338"/>
                  </a:lnTo>
                  <a:close/>
                  <a:moveTo>
                    <a:pt x="4772" y="24180"/>
                  </a:moveTo>
                  <a:cubicBezTo>
                    <a:pt x="4818" y="24180"/>
                    <a:pt x="4864" y="24195"/>
                    <a:pt x="4894" y="24226"/>
                  </a:cubicBezTo>
                  <a:lnTo>
                    <a:pt x="4924" y="24226"/>
                  </a:lnTo>
                  <a:cubicBezTo>
                    <a:pt x="4879" y="24271"/>
                    <a:pt x="4826" y="24294"/>
                    <a:pt x="4776" y="24294"/>
                  </a:cubicBezTo>
                  <a:cubicBezTo>
                    <a:pt x="4727" y="24294"/>
                    <a:pt x="4681" y="24271"/>
                    <a:pt x="4651" y="24226"/>
                  </a:cubicBezTo>
                  <a:cubicBezTo>
                    <a:pt x="4681" y="24195"/>
                    <a:pt x="4727" y="24180"/>
                    <a:pt x="4772" y="24180"/>
                  </a:cubicBezTo>
                  <a:close/>
                  <a:moveTo>
                    <a:pt x="6889" y="24302"/>
                  </a:moveTo>
                  <a:cubicBezTo>
                    <a:pt x="6930" y="24302"/>
                    <a:pt x="6976" y="24317"/>
                    <a:pt x="7022" y="24347"/>
                  </a:cubicBezTo>
                  <a:lnTo>
                    <a:pt x="6839" y="24621"/>
                  </a:lnTo>
                  <a:cubicBezTo>
                    <a:pt x="6718" y="24560"/>
                    <a:pt x="6778" y="24439"/>
                    <a:pt x="6778" y="24347"/>
                  </a:cubicBezTo>
                  <a:cubicBezTo>
                    <a:pt x="6809" y="24317"/>
                    <a:pt x="6847" y="24302"/>
                    <a:pt x="6889" y="24302"/>
                  </a:cubicBezTo>
                  <a:close/>
                  <a:moveTo>
                    <a:pt x="11611" y="27357"/>
                  </a:moveTo>
                  <a:cubicBezTo>
                    <a:pt x="11642" y="27357"/>
                    <a:pt x="11672" y="27387"/>
                    <a:pt x="11672" y="27387"/>
                  </a:cubicBezTo>
                  <a:lnTo>
                    <a:pt x="11672" y="27417"/>
                  </a:lnTo>
                  <a:lnTo>
                    <a:pt x="11581" y="27417"/>
                  </a:lnTo>
                  <a:cubicBezTo>
                    <a:pt x="11581" y="27417"/>
                    <a:pt x="11520" y="27387"/>
                    <a:pt x="11520" y="27387"/>
                  </a:cubicBezTo>
                  <a:cubicBezTo>
                    <a:pt x="11551" y="27387"/>
                    <a:pt x="11581" y="27357"/>
                    <a:pt x="11611" y="27357"/>
                  </a:cubicBezTo>
                  <a:close/>
                  <a:moveTo>
                    <a:pt x="12037" y="27387"/>
                  </a:moveTo>
                  <a:lnTo>
                    <a:pt x="12037" y="27448"/>
                  </a:lnTo>
                  <a:lnTo>
                    <a:pt x="12067" y="27448"/>
                  </a:lnTo>
                  <a:cubicBezTo>
                    <a:pt x="12007" y="27478"/>
                    <a:pt x="11946" y="27478"/>
                    <a:pt x="11885" y="27478"/>
                  </a:cubicBezTo>
                  <a:cubicBezTo>
                    <a:pt x="11855" y="27478"/>
                    <a:pt x="11824" y="27417"/>
                    <a:pt x="11824" y="27417"/>
                  </a:cubicBezTo>
                  <a:cubicBezTo>
                    <a:pt x="11824" y="27417"/>
                    <a:pt x="11794" y="27387"/>
                    <a:pt x="11855" y="27387"/>
                  </a:cubicBezTo>
                  <a:close/>
                  <a:moveTo>
                    <a:pt x="21824" y="27873"/>
                  </a:moveTo>
                  <a:lnTo>
                    <a:pt x="21824" y="28056"/>
                  </a:lnTo>
                  <a:cubicBezTo>
                    <a:pt x="21778" y="28079"/>
                    <a:pt x="21727" y="28089"/>
                    <a:pt x="21675" y="28089"/>
                  </a:cubicBezTo>
                  <a:cubicBezTo>
                    <a:pt x="21591" y="28089"/>
                    <a:pt x="21504" y="28063"/>
                    <a:pt x="21429" y="28025"/>
                  </a:cubicBezTo>
                  <a:lnTo>
                    <a:pt x="21764" y="27873"/>
                  </a:lnTo>
                  <a:close/>
                  <a:moveTo>
                    <a:pt x="12918" y="1"/>
                  </a:moveTo>
                  <a:lnTo>
                    <a:pt x="12766" y="122"/>
                  </a:lnTo>
                  <a:lnTo>
                    <a:pt x="12402" y="122"/>
                  </a:lnTo>
                  <a:cubicBezTo>
                    <a:pt x="12280" y="244"/>
                    <a:pt x="12280" y="396"/>
                    <a:pt x="12098" y="456"/>
                  </a:cubicBezTo>
                  <a:lnTo>
                    <a:pt x="11855" y="456"/>
                  </a:lnTo>
                  <a:lnTo>
                    <a:pt x="11733" y="213"/>
                  </a:lnTo>
                  <a:lnTo>
                    <a:pt x="11520" y="456"/>
                  </a:lnTo>
                  <a:lnTo>
                    <a:pt x="10943" y="456"/>
                  </a:lnTo>
                  <a:lnTo>
                    <a:pt x="10791" y="335"/>
                  </a:lnTo>
                  <a:lnTo>
                    <a:pt x="10700" y="578"/>
                  </a:lnTo>
                  <a:lnTo>
                    <a:pt x="10183" y="578"/>
                  </a:lnTo>
                  <a:lnTo>
                    <a:pt x="9940" y="730"/>
                  </a:lnTo>
                  <a:lnTo>
                    <a:pt x="9940" y="973"/>
                  </a:lnTo>
                  <a:lnTo>
                    <a:pt x="9575" y="1125"/>
                  </a:lnTo>
                  <a:lnTo>
                    <a:pt x="8937" y="1125"/>
                  </a:lnTo>
                  <a:cubicBezTo>
                    <a:pt x="8815" y="1247"/>
                    <a:pt x="8572" y="1216"/>
                    <a:pt x="8481" y="1399"/>
                  </a:cubicBezTo>
                  <a:cubicBezTo>
                    <a:pt x="8602" y="1520"/>
                    <a:pt x="8602" y="1520"/>
                    <a:pt x="8572" y="1642"/>
                  </a:cubicBezTo>
                  <a:cubicBezTo>
                    <a:pt x="8504" y="1655"/>
                    <a:pt x="8436" y="1669"/>
                    <a:pt x="8371" y="1669"/>
                  </a:cubicBezTo>
                  <a:cubicBezTo>
                    <a:pt x="8290" y="1669"/>
                    <a:pt x="8213" y="1648"/>
                    <a:pt x="8146" y="1581"/>
                  </a:cubicBezTo>
                  <a:cubicBezTo>
                    <a:pt x="8068" y="1607"/>
                    <a:pt x="8034" y="1678"/>
                    <a:pt x="7949" y="1678"/>
                  </a:cubicBezTo>
                  <a:cubicBezTo>
                    <a:pt x="7935" y="1678"/>
                    <a:pt x="7920" y="1677"/>
                    <a:pt x="7903" y="1672"/>
                  </a:cubicBezTo>
                  <a:lnTo>
                    <a:pt x="7569" y="1946"/>
                  </a:lnTo>
                  <a:cubicBezTo>
                    <a:pt x="7569" y="2007"/>
                    <a:pt x="7721" y="2007"/>
                    <a:pt x="7690" y="2098"/>
                  </a:cubicBezTo>
                  <a:lnTo>
                    <a:pt x="7873" y="2098"/>
                  </a:lnTo>
                  <a:cubicBezTo>
                    <a:pt x="7994" y="2159"/>
                    <a:pt x="7964" y="2250"/>
                    <a:pt x="7903" y="2311"/>
                  </a:cubicBezTo>
                  <a:cubicBezTo>
                    <a:pt x="7782" y="2280"/>
                    <a:pt x="7690" y="2219"/>
                    <a:pt x="7690" y="2098"/>
                  </a:cubicBezTo>
                  <a:lnTo>
                    <a:pt x="7356" y="2098"/>
                  </a:lnTo>
                  <a:lnTo>
                    <a:pt x="7204" y="2219"/>
                  </a:lnTo>
                  <a:lnTo>
                    <a:pt x="6961" y="2219"/>
                  </a:lnTo>
                  <a:cubicBezTo>
                    <a:pt x="6839" y="2341"/>
                    <a:pt x="6657" y="2402"/>
                    <a:pt x="6627" y="2523"/>
                  </a:cubicBezTo>
                  <a:cubicBezTo>
                    <a:pt x="6535" y="2554"/>
                    <a:pt x="6444" y="2554"/>
                    <a:pt x="6353" y="2554"/>
                  </a:cubicBezTo>
                  <a:lnTo>
                    <a:pt x="6353" y="2767"/>
                  </a:lnTo>
                  <a:lnTo>
                    <a:pt x="6748" y="2767"/>
                  </a:lnTo>
                  <a:lnTo>
                    <a:pt x="6778" y="2919"/>
                  </a:lnTo>
                  <a:lnTo>
                    <a:pt x="6657" y="2949"/>
                  </a:lnTo>
                  <a:cubicBezTo>
                    <a:pt x="6627" y="2827"/>
                    <a:pt x="6353" y="2949"/>
                    <a:pt x="6353" y="2767"/>
                  </a:cubicBezTo>
                  <a:cubicBezTo>
                    <a:pt x="6171" y="2827"/>
                    <a:pt x="5988" y="2919"/>
                    <a:pt x="5836" y="3040"/>
                  </a:cubicBezTo>
                  <a:cubicBezTo>
                    <a:pt x="5836" y="3101"/>
                    <a:pt x="5836" y="3162"/>
                    <a:pt x="5836" y="3253"/>
                  </a:cubicBezTo>
                  <a:cubicBezTo>
                    <a:pt x="5836" y="3344"/>
                    <a:pt x="5867" y="3435"/>
                    <a:pt x="5806" y="3496"/>
                  </a:cubicBezTo>
                  <a:lnTo>
                    <a:pt x="5593" y="3557"/>
                  </a:lnTo>
                  <a:cubicBezTo>
                    <a:pt x="5532" y="3678"/>
                    <a:pt x="5623" y="3770"/>
                    <a:pt x="5532" y="3861"/>
                  </a:cubicBezTo>
                  <a:lnTo>
                    <a:pt x="5228" y="3861"/>
                  </a:lnTo>
                  <a:cubicBezTo>
                    <a:pt x="5107" y="4104"/>
                    <a:pt x="5107" y="4134"/>
                    <a:pt x="4924" y="4195"/>
                  </a:cubicBezTo>
                  <a:cubicBezTo>
                    <a:pt x="4803" y="4226"/>
                    <a:pt x="4712" y="4286"/>
                    <a:pt x="4620" y="4377"/>
                  </a:cubicBezTo>
                  <a:lnTo>
                    <a:pt x="4620" y="4681"/>
                  </a:lnTo>
                  <a:lnTo>
                    <a:pt x="4377" y="4894"/>
                  </a:lnTo>
                  <a:lnTo>
                    <a:pt x="4377" y="5137"/>
                  </a:lnTo>
                  <a:lnTo>
                    <a:pt x="4256" y="5229"/>
                  </a:lnTo>
                  <a:lnTo>
                    <a:pt x="4256" y="5441"/>
                  </a:lnTo>
                  <a:cubicBezTo>
                    <a:pt x="4104" y="5533"/>
                    <a:pt x="4012" y="5715"/>
                    <a:pt x="3800" y="5745"/>
                  </a:cubicBezTo>
                  <a:cubicBezTo>
                    <a:pt x="3739" y="5745"/>
                    <a:pt x="3648" y="5958"/>
                    <a:pt x="3648" y="6049"/>
                  </a:cubicBezTo>
                  <a:lnTo>
                    <a:pt x="3830" y="6049"/>
                  </a:lnTo>
                  <a:cubicBezTo>
                    <a:pt x="3860" y="6019"/>
                    <a:pt x="3891" y="5988"/>
                    <a:pt x="3921" y="5958"/>
                  </a:cubicBezTo>
                  <a:lnTo>
                    <a:pt x="3921" y="5958"/>
                  </a:lnTo>
                  <a:cubicBezTo>
                    <a:pt x="4012" y="6049"/>
                    <a:pt x="3921" y="6049"/>
                    <a:pt x="3830" y="6049"/>
                  </a:cubicBezTo>
                  <a:cubicBezTo>
                    <a:pt x="3830" y="6171"/>
                    <a:pt x="3891" y="6262"/>
                    <a:pt x="3800" y="6353"/>
                  </a:cubicBezTo>
                  <a:lnTo>
                    <a:pt x="3709" y="6353"/>
                  </a:lnTo>
                  <a:lnTo>
                    <a:pt x="3405" y="6110"/>
                  </a:lnTo>
                  <a:lnTo>
                    <a:pt x="3192" y="6323"/>
                  </a:lnTo>
                  <a:lnTo>
                    <a:pt x="3161" y="6566"/>
                  </a:lnTo>
                  <a:lnTo>
                    <a:pt x="2918" y="6627"/>
                  </a:lnTo>
                  <a:lnTo>
                    <a:pt x="2918" y="6900"/>
                  </a:lnTo>
                  <a:cubicBezTo>
                    <a:pt x="2614" y="6992"/>
                    <a:pt x="2645" y="6961"/>
                    <a:pt x="2523" y="7143"/>
                  </a:cubicBezTo>
                  <a:cubicBezTo>
                    <a:pt x="2432" y="7326"/>
                    <a:pt x="2310" y="7508"/>
                    <a:pt x="2189" y="7691"/>
                  </a:cubicBezTo>
                  <a:cubicBezTo>
                    <a:pt x="2158" y="7751"/>
                    <a:pt x="2128" y="7812"/>
                    <a:pt x="2098" y="7873"/>
                  </a:cubicBezTo>
                  <a:cubicBezTo>
                    <a:pt x="2037" y="7934"/>
                    <a:pt x="1946" y="8025"/>
                    <a:pt x="1854" y="8086"/>
                  </a:cubicBezTo>
                  <a:lnTo>
                    <a:pt x="1854" y="8238"/>
                  </a:lnTo>
                  <a:cubicBezTo>
                    <a:pt x="1794" y="8390"/>
                    <a:pt x="1702" y="8542"/>
                    <a:pt x="1611" y="8694"/>
                  </a:cubicBezTo>
                  <a:cubicBezTo>
                    <a:pt x="1520" y="8815"/>
                    <a:pt x="1459" y="8937"/>
                    <a:pt x="1459" y="9089"/>
                  </a:cubicBezTo>
                  <a:cubicBezTo>
                    <a:pt x="1246" y="9180"/>
                    <a:pt x="1429" y="9393"/>
                    <a:pt x="1216" y="9484"/>
                  </a:cubicBezTo>
                  <a:lnTo>
                    <a:pt x="1216" y="9727"/>
                  </a:lnTo>
                  <a:lnTo>
                    <a:pt x="1094" y="9818"/>
                  </a:lnTo>
                  <a:lnTo>
                    <a:pt x="1094" y="10213"/>
                  </a:lnTo>
                  <a:cubicBezTo>
                    <a:pt x="1216" y="10213"/>
                    <a:pt x="1246" y="10092"/>
                    <a:pt x="1338" y="10061"/>
                  </a:cubicBezTo>
                  <a:lnTo>
                    <a:pt x="1338" y="9575"/>
                  </a:lnTo>
                  <a:lnTo>
                    <a:pt x="1763" y="9302"/>
                  </a:lnTo>
                  <a:cubicBezTo>
                    <a:pt x="1733" y="9241"/>
                    <a:pt x="1733" y="9150"/>
                    <a:pt x="1763" y="9089"/>
                  </a:cubicBezTo>
                  <a:cubicBezTo>
                    <a:pt x="1763" y="8998"/>
                    <a:pt x="1885" y="8937"/>
                    <a:pt x="1915" y="8815"/>
                  </a:cubicBezTo>
                  <a:cubicBezTo>
                    <a:pt x="1946" y="8694"/>
                    <a:pt x="2067" y="8602"/>
                    <a:pt x="2128" y="8511"/>
                  </a:cubicBezTo>
                  <a:cubicBezTo>
                    <a:pt x="2189" y="8420"/>
                    <a:pt x="2128" y="8299"/>
                    <a:pt x="2219" y="8207"/>
                  </a:cubicBezTo>
                  <a:cubicBezTo>
                    <a:pt x="2310" y="8086"/>
                    <a:pt x="2401" y="7934"/>
                    <a:pt x="2462" y="7812"/>
                  </a:cubicBezTo>
                  <a:cubicBezTo>
                    <a:pt x="2523" y="7660"/>
                    <a:pt x="2645" y="7508"/>
                    <a:pt x="2797" y="7417"/>
                  </a:cubicBezTo>
                  <a:cubicBezTo>
                    <a:pt x="2766" y="7295"/>
                    <a:pt x="2888" y="7235"/>
                    <a:pt x="2949" y="7143"/>
                  </a:cubicBezTo>
                  <a:cubicBezTo>
                    <a:pt x="2979" y="7022"/>
                    <a:pt x="3040" y="6931"/>
                    <a:pt x="3131" y="6809"/>
                  </a:cubicBezTo>
                  <a:cubicBezTo>
                    <a:pt x="3192" y="6718"/>
                    <a:pt x="3344" y="6657"/>
                    <a:pt x="3344" y="6566"/>
                  </a:cubicBezTo>
                  <a:cubicBezTo>
                    <a:pt x="3344" y="6475"/>
                    <a:pt x="3435" y="6475"/>
                    <a:pt x="3557" y="6475"/>
                  </a:cubicBezTo>
                  <a:lnTo>
                    <a:pt x="3860" y="6748"/>
                  </a:lnTo>
                  <a:cubicBezTo>
                    <a:pt x="3709" y="6779"/>
                    <a:pt x="3557" y="6870"/>
                    <a:pt x="3465" y="6961"/>
                  </a:cubicBezTo>
                  <a:cubicBezTo>
                    <a:pt x="3435" y="7113"/>
                    <a:pt x="3526" y="7235"/>
                    <a:pt x="3405" y="7356"/>
                  </a:cubicBezTo>
                  <a:lnTo>
                    <a:pt x="3101" y="7387"/>
                  </a:lnTo>
                  <a:cubicBezTo>
                    <a:pt x="3101" y="7660"/>
                    <a:pt x="2857" y="7873"/>
                    <a:pt x="2705" y="8147"/>
                  </a:cubicBezTo>
                  <a:cubicBezTo>
                    <a:pt x="2676" y="8137"/>
                    <a:pt x="2650" y="8132"/>
                    <a:pt x="2627" y="8132"/>
                  </a:cubicBezTo>
                  <a:cubicBezTo>
                    <a:pt x="2511" y="8132"/>
                    <a:pt x="2478" y="8243"/>
                    <a:pt x="2401" y="8268"/>
                  </a:cubicBezTo>
                  <a:cubicBezTo>
                    <a:pt x="2341" y="8420"/>
                    <a:pt x="2432" y="8542"/>
                    <a:pt x="2341" y="8663"/>
                  </a:cubicBezTo>
                  <a:lnTo>
                    <a:pt x="2158" y="8694"/>
                  </a:lnTo>
                  <a:cubicBezTo>
                    <a:pt x="2128" y="8815"/>
                    <a:pt x="2067" y="8906"/>
                    <a:pt x="1976" y="8967"/>
                  </a:cubicBezTo>
                  <a:lnTo>
                    <a:pt x="1976" y="9302"/>
                  </a:lnTo>
                  <a:cubicBezTo>
                    <a:pt x="1915" y="9362"/>
                    <a:pt x="1794" y="9362"/>
                    <a:pt x="1763" y="9484"/>
                  </a:cubicBezTo>
                  <a:cubicBezTo>
                    <a:pt x="1733" y="9606"/>
                    <a:pt x="1611" y="9666"/>
                    <a:pt x="1611" y="9758"/>
                  </a:cubicBezTo>
                  <a:cubicBezTo>
                    <a:pt x="1581" y="9818"/>
                    <a:pt x="1581" y="9879"/>
                    <a:pt x="1611" y="9940"/>
                  </a:cubicBezTo>
                  <a:lnTo>
                    <a:pt x="1459" y="10061"/>
                  </a:lnTo>
                  <a:cubicBezTo>
                    <a:pt x="1459" y="10213"/>
                    <a:pt x="1490" y="10365"/>
                    <a:pt x="1459" y="10487"/>
                  </a:cubicBezTo>
                  <a:lnTo>
                    <a:pt x="1338" y="10609"/>
                  </a:lnTo>
                  <a:lnTo>
                    <a:pt x="1338" y="10882"/>
                  </a:lnTo>
                  <a:lnTo>
                    <a:pt x="1064" y="11034"/>
                  </a:lnTo>
                  <a:lnTo>
                    <a:pt x="1064" y="11490"/>
                  </a:lnTo>
                  <a:lnTo>
                    <a:pt x="943" y="11581"/>
                  </a:lnTo>
                  <a:lnTo>
                    <a:pt x="1064" y="11703"/>
                  </a:lnTo>
                  <a:lnTo>
                    <a:pt x="943" y="11824"/>
                  </a:lnTo>
                  <a:cubicBezTo>
                    <a:pt x="912" y="11885"/>
                    <a:pt x="1034" y="12007"/>
                    <a:pt x="912" y="12068"/>
                  </a:cubicBezTo>
                  <a:cubicBezTo>
                    <a:pt x="791" y="12128"/>
                    <a:pt x="821" y="12280"/>
                    <a:pt x="730" y="12341"/>
                  </a:cubicBezTo>
                  <a:cubicBezTo>
                    <a:pt x="639" y="12402"/>
                    <a:pt x="669" y="12524"/>
                    <a:pt x="639" y="12645"/>
                  </a:cubicBezTo>
                  <a:lnTo>
                    <a:pt x="487" y="12524"/>
                  </a:lnTo>
                  <a:cubicBezTo>
                    <a:pt x="459" y="12530"/>
                    <a:pt x="433" y="12533"/>
                    <a:pt x="408" y="12533"/>
                  </a:cubicBezTo>
                  <a:cubicBezTo>
                    <a:pt x="364" y="12533"/>
                    <a:pt x="324" y="12526"/>
                    <a:pt x="285" y="12526"/>
                  </a:cubicBezTo>
                  <a:cubicBezTo>
                    <a:pt x="250" y="12526"/>
                    <a:pt x="216" y="12531"/>
                    <a:pt x="183" y="12554"/>
                  </a:cubicBezTo>
                  <a:lnTo>
                    <a:pt x="152" y="12675"/>
                  </a:lnTo>
                  <a:cubicBezTo>
                    <a:pt x="213" y="12827"/>
                    <a:pt x="395" y="12827"/>
                    <a:pt x="517" y="12919"/>
                  </a:cubicBezTo>
                  <a:lnTo>
                    <a:pt x="395" y="13040"/>
                  </a:lnTo>
                  <a:lnTo>
                    <a:pt x="547" y="13162"/>
                  </a:lnTo>
                  <a:lnTo>
                    <a:pt x="487" y="13283"/>
                  </a:lnTo>
                  <a:cubicBezTo>
                    <a:pt x="406" y="13283"/>
                    <a:pt x="372" y="13187"/>
                    <a:pt x="302" y="13187"/>
                  </a:cubicBezTo>
                  <a:cubicBezTo>
                    <a:pt x="293" y="13187"/>
                    <a:pt x="284" y="13189"/>
                    <a:pt x="274" y="13192"/>
                  </a:cubicBezTo>
                  <a:lnTo>
                    <a:pt x="274" y="13466"/>
                  </a:lnTo>
                  <a:lnTo>
                    <a:pt x="122" y="13587"/>
                  </a:lnTo>
                  <a:lnTo>
                    <a:pt x="152" y="13709"/>
                  </a:lnTo>
                  <a:cubicBezTo>
                    <a:pt x="193" y="13729"/>
                    <a:pt x="240" y="13733"/>
                    <a:pt x="287" y="13733"/>
                  </a:cubicBezTo>
                  <a:cubicBezTo>
                    <a:pt x="311" y="13733"/>
                    <a:pt x="335" y="13732"/>
                    <a:pt x="357" y="13732"/>
                  </a:cubicBezTo>
                  <a:cubicBezTo>
                    <a:pt x="426" y="13732"/>
                    <a:pt x="487" y="13739"/>
                    <a:pt x="517" y="13800"/>
                  </a:cubicBezTo>
                  <a:cubicBezTo>
                    <a:pt x="395" y="13891"/>
                    <a:pt x="335" y="14043"/>
                    <a:pt x="152" y="14074"/>
                  </a:cubicBezTo>
                  <a:lnTo>
                    <a:pt x="152" y="14226"/>
                  </a:lnTo>
                  <a:lnTo>
                    <a:pt x="31" y="14347"/>
                  </a:lnTo>
                  <a:lnTo>
                    <a:pt x="122" y="14469"/>
                  </a:lnTo>
                  <a:lnTo>
                    <a:pt x="0" y="14590"/>
                  </a:lnTo>
                  <a:lnTo>
                    <a:pt x="274" y="15046"/>
                  </a:lnTo>
                  <a:lnTo>
                    <a:pt x="274" y="15563"/>
                  </a:lnTo>
                  <a:lnTo>
                    <a:pt x="152" y="15654"/>
                  </a:lnTo>
                  <a:lnTo>
                    <a:pt x="152" y="15867"/>
                  </a:lnTo>
                  <a:lnTo>
                    <a:pt x="274" y="15989"/>
                  </a:lnTo>
                  <a:lnTo>
                    <a:pt x="274" y="16201"/>
                  </a:lnTo>
                  <a:lnTo>
                    <a:pt x="152" y="16323"/>
                  </a:lnTo>
                  <a:lnTo>
                    <a:pt x="152" y="16992"/>
                  </a:lnTo>
                  <a:cubicBezTo>
                    <a:pt x="152" y="17022"/>
                    <a:pt x="183" y="17022"/>
                    <a:pt x="183" y="17022"/>
                  </a:cubicBezTo>
                  <a:lnTo>
                    <a:pt x="395" y="17052"/>
                  </a:lnTo>
                  <a:lnTo>
                    <a:pt x="395" y="17417"/>
                  </a:lnTo>
                  <a:lnTo>
                    <a:pt x="517" y="17508"/>
                  </a:lnTo>
                  <a:lnTo>
                    <a:pt x="395" y="17721"/>
                  </a:lnTo>
                  <a:cubicBezTo>
                    <a:pt x="487" y="17843"/>
                    <a:pt x="639" y="17904"/>
                    <a:pt x="669" y="18056"/>
                  </a:cubicBezTo>
                  <a:lnTo>
                    <a:pt x="395" y="18329"/>
                  </a:lnTo>
                  <a:lnTo>
                    <a:pt x="456" y="18451"/>
                  </a:lnTo>
                  <a:lnTo>
                    <a:pt x="639" y="18481"/>
                  </a:lnTo>
                  <a:cubicBezTo>
                    <a:pt x="699" y="18633"/>
                    <a:pt x="608" y="18755"/>
                    <a:pt x="791" y="18846"/>
                  </a:cubicBezTo>
                  <a:lnTo>
                    <a:pt x="791" y="19180"/>
                  </a:lnTo>
                  <a:lnTo>
                    <a:pt x="943" y="19302"/>
                  </a:lnTo>
                  <a:lnTo>
                    <a:pt x="821" y="19393"/>
                  </a:lnTo>
                  <a:lnTo>
                    <a:pt x="821" y="19514"/>
                  </a:lnTo>
                  <a:lnTo>
                    <a:pt x="1094" y="19636"/>
                  </a:lnTo>
                  <a:lnTo>
                    <a:pt x="912" y="19940"/>
                  </a:lnTo>
                  <a:lnTo>
                    <a:pt x="1216" y="20122"/>
                  </a:lnTo>
                  <a:lnTo>
                    <a:pt x="1216" y="20548"/>
                  </a:lnTo>
                  <a:cubicBezTo>
                    <a:pt x="1338" y="20670"/>
                    <a:pt x="1459" y="20761"/>
                    <a:pt x="1490" y="20882"/>
                  </a:cubicBezTo>
                  <a:cubicBezTo>
                    <a:pt x="1490" y="20973"/>
                    <a:pt x="1733" y="21034"/>
                    <a:pt x="1733" y="21186"/>
                  </a:cubicBezTo>
                  <a:cubicBezTo>
                    <a:pt x="1702" y="21247"/>
                    <a:pt x="1550" y="21308"/>
                    <a:pt x="1611" y="21460"/>
                  </a:cubicBezTo>
                  <a:lnTo>
                    <a:pt x="2006" y="21703"/>
                  </a:lnTo>
                  <a:lnTo>
                    <a:pt x="2006" y="21946"/>
                  </a:lnTo>
                  <a:cubicBezTo>
                    <a:pt x="2219" y="22250"/>
                    <a:pt x="2493" y="22524"/>
                    <a:pt x="2797" y="22767"/>
                  </a:cubicBezTo>
                  <a:lnTo>
                    <a:pt x="2797" y="22858"/>
                  </a:lnTo>
                  <a:lnTo>
                    <a:pt x="3040" y="22949"/>
                  </a:lnTo>
                  <a:lnTo>
                    <a:pt x="3101" y="23132"/>
                  </a:lnTo>
                  <a:lnTo>
                    <a:pt x="3192" y="23132"/>
                  </a:lnTo>
                  <a:lnTo>
                    <a:pt x="3465" y="23253"/>
                  </a:lnTo>
                  <a:lnTo>
                    <a:pt x="3465" y="23527"/>
                  </a:lnTo>
                  <a:cubicBezTo>
                    <a:pt x="3587" y="23618"/>
                    <a:pt x="3739" y="23709"/>
                    <a:pt x="3739" y="23861"/>
                  </a:cubicBezTo>
                  <a:lnTo>
                    <a:pt x="3952" y="23922"/>
                  </a:lnTo>
                  <a:cubicBezTo>
                    <a:pt x="4012" y="23983"/>
                    <a:pt x="4012" y="24104"/>
                    <a:pt x="4073" y="24135"/>
                  </a:cubicBezTo>
                  <a:cubicBezTo>
                    <a:pt x="4134" y="24195"/>
                    <a:pt x="4134" y="24317"/>
                    <a:pt x="4134" y="24408"/>
                  </a:cubicBezTo>
                  <a:cubicBezTo>
                    <a:pt x="4316" y="24591"/>
                    <a:pt x="4529" y="24712"/>
                    <a:pt x="4772" y="24834"/>
                  </a:cubicBezTo>
                  <a:cubicBezTo>
                    <a:pt x="4848" y="24864"/>
                    <a:pt x="4932" y="24864"/>
                    <a:pt x="5016" y="24864"/>
                  </a:cubicBezTo>
                  <a:cubicBezTo>
                    <a:pt x="5099" y="24864"/>
                    <a:pt x="5183" y="24864"/>
                    <a:pt x="5259" y="24895"/>
                  </a:cubicBezTo>
                  <a:cubicBezTo>
                    <a:pt x="5286" y="25089"/>
                    <a:pt x="5441" y="25233"/>
                    <a:pt x="5607" y="25233"/>
                  </a:cubicBezTo>
                  <a:cubicBezTo>
                    <a:pt x="5623" y="25233"/>
                    <a:pt x="5638" y="25231"/>
                    <a:pt x="5654" y="25229"/>
                  </a:cubicBezTo>
                  <a:lnTo>
                    <a:pt x="5745" y="25442"/>
                  </a:lnTo>
                  <a:lnTo>
                    <a:pt x="5958" y="25320"/>
                  </a:lnTo>
                  <a:cubicBezTo>
                    <a:pt x="6110" y="25381"/>
                    <a:pt x="6231" y="25472"/>
                    <a:pt x="6353" y="25594"/>
                  </a:cubicBezTo>
                  <a:lnTo>
                    <a:pt x="6231" y="25715"/>
                  </a:lnTo>
                  <a:lnTo>
                    <a:pt x="6475" y="25806"/>
                  </a:lnTo>
                  <a:cubicBezTo>
                    <a:pt x="6505" y="25958"/>
                    <a:pt x="6627" y="26080"/>
                    <a:pt x="6778" y="26110"/>
                  </a:cubicBezTo>
                  <a:cubicBezTo>
                    <a:pt x="6930" y="26141"/>
                    <a:pt x="7082" y="26202"/>
                    <a:pt x="7234" y="26293"/>
                  </a:cubicBezTo>
                  <a:lnTo>
                    <a:pt x="7478" y="26171"/>
                  </a:lnTo>
                  <a:lnTo>
                    <a:pt x="7782" y="26475"/>
                  </a:lnTo>
                  <a:cubicBezTo>
                    <a:pt x="7934" y="26505"/>
                    <a:pt x="8085" y="26566"/>
                    <a:pt x="8237" y="26657"/>
                  </a:cubicBezTo>
                  <a:cubicBezTo>
                    <a:pt x="8359" y="26718"/>
                    <a:pt x="8481" y="26779"/>
                    <a:pt x="8602" y="26870"/>
                  </a:cubicBezTo>
                  <a:lnTo>
                    <a:pt x="8967" y="26870"/>
                  </a:lnTo>
                  <a:lnTo>
                    <a:pt x="9241" y="27113"/>
                  </a:lnTo>
                  <a:lnTo>
                    <a:pt x="9484" y="26992"/>
                  </a:lnTo>
                  <a:lnTo>
                    <a:pt x="9818" y="27144"/>
                  </a:lnTo>
                  <a:lnTo>
                    <a:pt x="9818" y="27235"/>
                  </a:lnTo>
                  <a:lnTo>
                    <a:pt x="10183" y="27387"/>
                  </a:lnTo>
                  <a:lnTo>
                    <a:pt x="10304" y="27265"/>
                  </a:lnTo>
                  <a:lnTo>
                    <a:pt x="10608" y="27600"/>
                  </a:lnTo>
                  <a:lnTo>
                    <a:pt x="10882" y="27661"/>
                  </a:lnTo>
                  <a:lnTo>
                    <a:pt x="10882" y="27812"/>
                  </a:lnTo>
                  <a:lnTo>
                    <a:pt x="11064" y="27873"/>
                  </a:lnTo>
                  <a:lnTo>
                    <a:pt x="11399" y="27600"/>
                  </a:lnTo>
                  <a:lnTo>
                    <a:pt x="11611" y="27752"/>
                  </a:lnTo>
                  <a:lnTo>
                    <a:pt x="11824" y="27752"/>
                  </a:lnTo>
                  <a:cubicBezTo>
                    <a:pt x="11824" y="27630"/>
                    <a:pt x="11946" y="27569"/>
                    <a:pt x="12067" y="27509"/>
                  </a:cubicBezTo>
                  <a:lnTo>
                    <a:pt x="12189" y="27569"/>
                  </a:lnTo>
                  <a:lnTo>
                    <a:pt x="12067" y="27752"/>
                  </a:lnTo>
                  <a:cubicBezTo>
                    <a:pt x="12310" y="27782"/>
                    <a:pt x="12310" y="27964"/>
                    <a:pt x="12432" y="28086"/>
                  </a:cubicBezTo>
                  <a:cubicBezTo>
                    <a:pt x="12645" y="28025"/>
                    <a:pt x="12751" y="27995"/>
                    <a:pt x="12827" y="27995"/>
                  </a:cubicBezTo>
                  <a:cubicBezTo>
                    <a:pt x="12903" y="27995"/>
                    <a:pt x="12949" y="28025"/>
                    <a:pt x="13040" y="28086"/>
                  </a:cubicBezTo>
                  <a:lnTo>
                    <a:pt x="13253" y="27964"/>
                  </a:lnTo>
                  <a:cubicBezTo>
                    <a:pt x="13769" y="28177"/>
                    <a:pt x="13769" y="28177"/>
                    <a:pt x="14013" y="28177"/>
                  </a:cubicBezTo>
                  <a:cubicBezTo>
                    <a:pt x="14061" y="28177"/>
                    <a:pt x="14090" y="28099"/>
                    <a:pt x="14147" y="28099"/>
                  </a:cubicBezTo>
                  <a:cubicBezTo>
                    <a:pt x="14161" y="28099"/>
                    <a:pt x="14177" y="28104"/>
                    <a:pt x="14195" y="28116"/>
                  </a:cubicBezTo>
                  <a:lnTo>
                    <a:pt x="14225" y="28299"/>
                  </a:lnTo>
                  <a:lnTo>
                    <a:pt x="14864" y="28299"/>
                  </a:lnTo>
                  <a:lnTo>
                    <a:pt x="15380" y="28512"/>
                  </a:lnTo>
                  <a:lnTo>
                    <a:pt x="15715" y="28512"/>
                  </a:lnTo>
                  <a:lnTo>
                    <a:pt x="15867" y="28420"/>
                  </a:lnTo>
                  <a:lnTo>
                    <a:pt x="16110" y="28420"/>
                  </a:lnTo>
                  <a:lnTo>
                    <a:pt x="16262" y="28542"/>
                  </a:lnTo>
                  <a:lnTo>
                    <a:pt x="16931" y="28542"/>
                  </a:lnTo>
                  <a:lnTo>
                    <a:pt x="17052" y="28633"/>
                  </a:lnTo>
                  <a:lnTo>
                    <a:pt x="17569" y="28390"/>
                  </a:lnTo>
                  <a:cubicBezTo>
                    <a:pt x="17660" y="28542"/>
                    <a:pt x="17721" y="28664"/>
                    <a:pt x="17873" y="28724"/>
                  </a:cubicBezTo>
                  <a:lnTo>
                    <a:pt x="18025" y="28633"/>
                  </a:lnTo>
                  <a:lnTo>
                    <a:pt x="18876" y="28633"/>
                  </a:lnTo>
                  <a:lnTo>
                    <a:pt x="19332" y="28420"/>
                  </a:lnTo>
                  <a:lnTo>
                    <a:pt x="19423" y="28633"/>
                  </a:lnTo>
                  <a:cubicBezTo>
                    <a:pt x="19545" y="28451"/>
                    <a:pt x="19697" y="28299"/>
                    <a:pt x="19879" y="28208"/>
                  </a:cubicBezTo>
                  <a:lnTo>
                    <a:pt x="19940" y="28360"/>
                  </a:lnTo>
                  <a:cubicBezTo>
                    <a:pt x="20087" y="28409"/>
                    <a:pt x="20214" y="28537"/>
                    <a:pt x="20401" y="28537"/>
                  </a:cubicBezTo>
                  <a:cubicBezTo>
                    <a:pt x="20446" y="28537"/>
                    <a:pt x="20495" y="28529"/>
                    <a:pt x="20548" y="28512"/>
                  </a:cubicBezTo>
                  <a:lnTo>
                    <a:pt x="20639" y="28420"/>
                  </a:lnTo>
                  <a:cubicBezTo>
                    <a:pt x="20701" y="28414"/>
                    <a:pt x="20763" y="28411"/>
                    <a:pt x="20825" y="28411"/>
                  </a:cubicBezTo>
                  <a:cubicBezTo>
                    <a:pt x="20936" y="28411"/>
                    <a:pt x="21049" y="28418"/>
                    <a:pt x="21164" y="28418"/>
                  </a:cubicBezTo>
                  <a:cubicBezTo>
                    <a:pt x="21270" y="28418"/>
                    <a:pt x="21378" y="28412"/>
                    <a:pt x="21490" y="28390"/>
                  </a:cubicBezTo>
                  <a:lnTo>
                    <a:pt x="21703" y="28208"/>
                  </a:lnTo>
                  <a:lnTo>
                    <a:pt x="21916" y="28208"/>
                  </a:lnTo>
                  <a:lnTo>
                    <a:pt x="22037" y="28086"/>
                  </a:lnTo>
                  <a:cubicBezTo>
                    <a:pt x="22072" y="28072"/>
                    <a:pt x="22108" y="28068"/>
                    <a:pt x="22144" y="28068"/>
                  </a:cubicBezTo>
                  <a:cubicBezTo>
                    <a:pt x="22209" y="28068"/>
                    <a:pt x="22276" y="28082"/>
                    <a:pt x="22338" y="28082"/>
                  </a:cubicBezTo>
                  <a:cubicBezTo>
                    <a:pt x="22395" y="28082"/>
                    <a:pt x="22448" y="28070"/>
                    <a:pt x="22493" y="28025"/>
                  </a:cubicBezTo>
                  <a:lnTo>
                    <a:pt x="22159" y="27873"/>
                  </a:lnTo>
                  <a:lnTo>
                    <a:pt x="22037" y="27964"/>
                  </a:lnTo>
                  <a:cubicBezTo>
                    <a:pt x="21983" y="27964"/>
                    <a:pt x="21953" y="27868"/>
                    <a:pt x="21862" y="27868"/>
                  </a:cubicBezTo>
                  <a:cubicBezTo>
                    <a:pt x="21859" y="27868"/>
                    <a:pt x="21856" y="27868"/>
                    <a:pt x="21853" y="27869"/>
                  </a:cubicBezTo>
                  <a:lnTo>
                    <a:pt x="21853" y="27869"/>
                  </a:lnTo>
                  <a:cubicBezTo>
                    <a:pt x="21827" y="27809"/>
                    <a:pt x="21887" y="27752"/>
                    <a:pt x="21946" y="27752"/>
                  </a:cubicBezTo>
                  <a:lnTo>
                    <a:pt x="22645" y="27752"/>
                  </a:lnTo>
                  <a:cubicBezTo>
                    <a:pt x="22645" y="27721"/>
                    <a:pt x="22706" y="27661"/>
                    <a:pt x="22736" y="27661"/>
                  </a:cubicBezTo>
                  <a:cubicBezTo>
                    <a:pt x="22767" y="27691"/>
                    <a:pt x="22767" y="27721"/>
                    <a:pt x="22767" y="27752"/>
                  </a:cubicBezTo>
                  <a:lnTo>
                    <a:pt x="23040" y="27752"/>
                  </a:lnTo>
                  <a:cubicBezTo>
                    <a:pt x="23071" y="27752"/>
                    <a:pt x="23131" y="27752"/>
                    <a:pt x="23162" y="27721"/>
                  </a:cubicBezTo>
                  <a:lnTo>
                    <a:pt x="23223" y="27539"/>
                  </a:lnTo>
                  <a:lnTo>
                    <a:pt x="23618" y="27539"/>
                  </a:lnTo>
                  <a:lnTo>
                    <a:pt x="24074" y="27326"/>
                  </a:lnTo>
                  <a:lnTo>
                    <a:pt x="24165" y="27417"/>
                  </a:lnTo>
                  <a:cubicBezTo>
                    <a:pt x="24347" y="27296"/>
                    <a:pt x="24590" y="27296"/>
                    <a:pt x="24712" y="27113"/>
                  </a:cubicBezTo>
                  <a:lnTo>
                    <a:pt x="24955" y="27235"/>
                  </a:lnTo>
                  <a:lnTo>
                    <a:pt x="25259" y="26992"/>
                  </a:lnTo>
                  <a:lnTo>
                    <a:pt x="25776" y="26992"/>
                  </a:lnTo>
                  <a:lnTo>
                    <a:pt x="26049" y="26779"/>
                  </a:lnTo>
                  <a:cubicBezTo>
                    <a:pt x="26110" y="26779"/>
                    <a:pt x="26184" y="26793"/>
                    <a:pt x="26236" y="26793"/>
                  </a:cubicBezTo>
                  <a:cubicBezTo>
                    <a:pt x="26262" y="26793"/>
                    <a:pt x="26282" y="26789"/>
                    <a:pt x="26293" y="26779"/>
                  </a:cubicBezTo>
                  <a:cubicBezTo>
                    <a:pt x="26384" y="26657"/>
                    <a:pt x="26566" y="26688"/>
                    <a:pt x="26688" y="26597"/>
                  </a:cubicBezTo>
                  <a:cubicBezTo>
                    <a:pt x="26809" y="26445"/>
                    <a:pt x="26992" y="26323"/>
                    <a:pt x="27174" y="26293"/>
                  </a:cubicBezTo>
                  <a:cubicBezTo>
                    <a:pt x="27326" y="26232"/>
                    <a:pt x="27478" y="26141"/>
                    <a:pt x="27600" y="26050"/>
                  </a:cubicBezTo>
                  <a:cubicBezTo>
                    <a:pt x="27751" y="25949"/>
                    <a:pt x="27923" y="25890"/>
                    <a:pt x="28115" y="25890"/>
                  </a:cubicBezTo>
                  <a:cubicBezTo>
                    <a:pt x="28155" y="25890"/>
                    <a:pt x="28196" y="25892"/>
                    <a:pt x="28238" y="25898"/>
                  </a:cubicBezTo>
                  <a:lnTo>
                    <a:pt x="28420" y="25685"/>
                  </a:lnTo>
                  <a:lnTo>
                    <a:pt x="28724" y="25685"/>
                  </a:lnTo>
                  <a:cubicBezTo>
                    <a:pt x="28846" y="25563"/>
                    <a:pt x="28998" y="25472"/>
                    <a:pt x="29180" y="25411"/>
                  </a:cubicBezTo>
                  <a:cubicBezTo>
                    <a:pt x="29332" y="25320"/>
                    <a:pt x="29454" y="25198"/>
                    <a:pt x="29545" y="25077"/>
                  </a:cubicBezTo>
                  <a:cubicBezTo>
                    <a:pt x="29666" y="24955"/>
                    <a:pt x="29910" y="24955"/>
                    <a:pt x="30031" y="24834"/>
                  </a:cubicBezTo>
                  <a:cubicBezTo>
                    <a:pt x="30122" y="24682"/>
                    <a:pt x="30396" y="24682"/>
                    <a:pt x="30487" y="24560"/>
                  </a:cubicBezTo>
                  <a:cubicBezTo>
                    <a:pt x="30578" y="24439"/>
                    <a:pt x="30730" y="24378"/>
                    <a:pt x="30882" y="24317"/>
                  </a:cubicBezTo>
                  <a:cubicBezTo>
                    <a:pt x="31065" y="24256"/>
                    <a:pt x="31125" y="24043"/>
                    <a:pt x="31369" y="24043"/>
                  </a:cubicBezTo>
                  <a:lnTo>
                    <a:pt x="31673" y="23770"/>
                  </a:lnTo>
                  <a:cubicBezTo>
                    <a:pt x="31764" y="23709"/>
                    <a:pt x="31946" y="23618"/>
                    <a:pt x="31946" y="23527"/>
                  </a:cubicBezTo>
                  <a:cubicBezTo>
                    <a:pt x="31977" y="23375"/>
                    <a:pt x="32098" y="23344"/>
                    <a:pt x="32189" y="23253"/>
                  </a:cubicBezTo>
                  <a:cubicBezTo>
                    <a:pt x="32280" y="23132"/>
                    <a:pt x="32432" y="23071"/>
                    <a:pt x="32463" y="22980"/>
                  </a:cubicBezTo>
                  <a:lnTo>
                    <a:pt x="32493" y="22767"/>
                  </a:lnTo>
                  <a:lnTo>
                    <a:pt x="32888" y="22706"/>
                  </a:lnTo>
                  <a:lnTo>
                    <a:pt x="32888" y="22584"/>
                  </a:lnTo>
                  <a:lnTo>
                    <a:pt x="33344" y="22189"/>
                  </a:lnTo>
                  <a:lnTo>
                    <a:pt x="33496" y="22189"/>
                  </a:lnTo>
                  <a:cubicBezTo>
                    <a:pt x="33496" y="22129"/>
                    <a:pt x="33527" y="22068"/>
                    <a:pt x="33587" y="22007"/>
                  </a:cubicBezTo>
                  <a:cubicBezTo>
                    <a:pt x="33648" y="21946"/>
                    <a:pt x="33739" y="21855"/>
                    <a:pt x="33800" y="21794"/>
                  </a:cubicBezTo>
                  <a:cubicBezTo>
                    <a:pt x="33760" y="21764"/>
                    <a:pt x="33723" y="21750"/>
                    <a:pt x="33687" y="21750"/>
                  </a:cubicBezTo>
                  <a:cubicBezTo>
                    <a:pt x="33615" y="21750"/>
                    <a:pt x="33547" y="21804"/>
                    <a:pt x="33466" y="21885"/>
                  </a:cubicBezTo>
                  <a:lnTo>
                    <a:pt x="33253" y="21703"/>
                  </a:lnTo>
                  <a:lnTo>
                    <a:pt x="33314" y="21551"/>
                  </a:lnTo>
                  <a:cubicBezTo>
                    <a:pt x="33354" y="21541"/>
                    <a:pt x="33395" y="21541"/>
                    <a:pt x="33436" y="21541"/>
                  </a:cubicBezTo>
                  <a:lnTo>
                    <a:pt x="33436" y="21541"/>
                  </a:lnTo>
                  <a:cubicBezTo>
                    <a:pt x="33517" y="21541"/>
                    <a:pt x="33598" y="21541"/>
                    <a:pt x="33679" y="21460"/>
                  </a:cubicBezTo>
                  <a:lnTo>
                    <a:pt x="33679" y="21034"/>
                  </a:lnTo>
                  <a:lnTo>
                    <a:pt x="33800" y="20943"/>
                  </a:lnTo>
                  <a:cubicBezTo>
                    <a:pt x="33679" y="20822"/>
                    <a:pt x="33679" y="20822"/>
                    <a:pt x="33709" y="20639"/>
                  </a:cubicBezTo>
                  <a:lnTo>
                    <a:pt x="34165" y="20639"/>
                  </a:lnTo>
                  <a:cubicBezTo>
                    <a:pt x="34195" y="20518"/>
                    <a:pt x="34287" y="20426"/>
                    <a:pt x="34378" y="20335"/>
                  </a:cubicBezTo>
                  <a:cubicBezTo>
                    <a:pt x="34469" y="20214"/>
                    <a:pt x="34560" y="20092"/>
                    <a:pt x="34621" y="19970"/>
                  </a:cubicBezTo>
                  <a:lnTo>
                    <a:pt x="34530" y="19879"/>
                  </a:lnTo>
                  <a:lnTo>
                    <a:pt x="34408" y="20001"/>
                  </a:lnTo>
                  <a:lnTo>
                    <a:pt x="34195" y="19818"/>
                  </a:lnTo>
                  <a:lnTo>
                    <a:pt x="34195" y="19727"/>
                  </a:lnTo>
                  <a:lnTo>
                    <a:pt x="34743" y="19484"/>
                  </a:lnTo>
                  <a:lnTo>
                    <a:pt x="34469" y="19271"/>
                  </a:lnTo>
                  <a:lnTo>
                    <a:pt x="34591" y="19180"/>
                  </a:lnTo>
                  <a:lnTo>
                    <a:pt x="34591" y="18846"/>
                  </a:lnTo>
                  <a:cubicBezTo>
                    <a:pt x="34682" y="18785"/>
                    <a:pt x="34712" y="18694"/>
                    <a:pt x="34834" y="18694"/>
                  </a:cubicBezTo>
                  <a:cubicBezTo>
                    <a:pt x="34895" y="18755"/>
                    <a:pt x="34864" y="18846"/>
                    <a:pt x="34864" y="18907"/>
                  </a:cubicBezTo>
                  <a:cubicBezTo>
                    <a:pt x="34864" y="18951"/>
                    <a:pt x="34864" y="18979"/>
                    <a:pt x="34912" y="18979"/>
                  </a:cubicBezTo>
                  <a:cubicBezTo>
                    <a:pt x="34929" y="18979"/>
                    <a:pt x="34953" y="18976"/>
                    <a:pt x="34986" y="18967"/>
                  </a:cubicBezTo>
                  <a:lnTo>
                    <a:pt x="34986" y="17782"/>
                  </a:lnTo>
                  <a:cubicBezTo>
                    <a:pt x="34986" y="17752"/>
                    <a:pt x="35046" y="17721"/>
                    <a:pt x="35046" y="17691"/>
                  </a:cubicBezTo>
                  <a:lnTo>
                    <a:pt x="35259" y="17660"/>
                  </a:lnTo>
                  <a:cubicBezTo>
                    <a:pt x="35259" y="17569"/>
                    <a:pt x="35259" y="17478"/>
                    <a:pt x="35229" y="17387"/>
                  </a:cubicBezTo>
                  <a:cubicBezTo>
                    <a:pt x="35229" y="17387"/>
                    <a:pt x="35168" y="17356"/>
                    <a:pt x="35138" y="17356"/>
                  </a:cubicBezTo>
                  <a:cubicBezTo>
                    <a:pt x="35107" y="17387"/>
                    <a:pt x="35077" y="17417"/>
                    <a:pt x="35046" y="17448"/>
                  </a:cubicBezTo>
                  <a:cubicBezTo>
                    <a:pt x="34955" y="17356"/>
                    <a:pt x="35046" y="17356"/>
                    <a:pt x="35138" y="17356"/>
                  </a:cubicBezTo>
                  <a:cubicBezTo>
                    <a:pt x="35107" y="17235"/>
                    <a:pt x="35259" y="17235"/>
                    <a:pt x="35320" y="17144"/>
                  </a:cubicBezTo>
                  <a:lnTo>
                    <a:pt x="35624" y="17113"/>
                  </a:lnTo>
                  <a:lnTo>
                    <a:pt x="35654" y="16961"/>
                  </a:lnTo>
                  <a:lnTo>
                    <a:pt x="35381" y="16870"/>
                  </a:lnTo>
                  <a:cubicBezTo>
                    <a:pt x="35442" y="16809"/>
                    <a:pt x="35533" y="16748"/>
                    <a:pt x="35594" y="16688"/>
                  </a:cubicBezTo>
                  <a:cubicBezTo>
                    <a:pt x="35654" y="16627"/>
                    <a:pt x="35776" y="16597"/>
                    <a:pt x="35806" y="16475"/>
                  </a:cubicBezTo>
                  <a:lnTo>
                    <a:pt x="35806" y="16262"/>
                  </a:lnTo>
                  <a:lnTo>
                    <a:pt x="35411" y="16414"/>
                  </a:lnTo>
                  <a:lnTo>
                    <a:pt x="35411" y="16475"/>
                  </a:lnTo>
                  <a:cubicBezTo>
                    <a:pt x="35442" y="16475"/>
                    <a:pt x="35502" y="16505"/>
                    <a:pt x="35533" y="16536"/>
                  </a:cubicBezTo>
                  <a:cubicBezTo>
                    <a:pt x="35496" y="16563"/>
                    <a:pt x="35473" y="16574"/>
                    <a:pt x="35458" y="16574"/>
                  </a:cubicBezTo>
                  <a:cubicBezTo>
                    <a:pt x="35424" y="16574"/>
                    <a:pt x="35432" y="16517"/>
                    <a:pt x="35411" y="16475"/>
                  </a:cubicBezTo>
                  <a:cubicBezTo>
                    <a:pt x="35290" y="16475"/>
                    <a:pt x="35138" y="16475"/>
                    <a:pt x="35046" y="16414"/>
                  </a:cubicBezTo>
                  <a:lnTo>
                    <a:pt x="35563" y="16201"/>
                  </a:lnTo>
                  <a:lnTo>
                    <a:pt x="35563" y="16080"/>
                  </a:lnTo>
                  <a:lnTo>
                    <a:pt x="35168" y="15928"/>
                  </a:lnTo>
                  <a:lnTo>
                    <a:pt x="35138" y="16232"/>
                  </a:lnTo>
                  <a:lnTo>
                    <a:pt x="34803" y="16262"/>
                  </a:lnTo>
                  <a:cubicBezTo>
                    <a:pt x="34682" y="16414"/>
                    <a:pt x="34834" y="16566"/>
                    <a:pt x="34682" y="16688"/>
                  </a:cubicBezTo>
                  <a:lnTo>
                    <a:pt x="34499" y="16414"/>
                  </a:lnTo>
                  <a:lnTo>
                    <a:pt x="34621" y="16323"/>
                  </a:lnTo>
                  <a:lnTo>
                    <a:pt x="34621" y="16110"/>
                  </a:lnTo>
                  <a:lnTo>
                    <a:pt x="34499" y="15989"/>
                  </a:lnTo>
                  <a:lnTo>
                    <a:pt x="34499" y="15776"/>
                  </a:lnTo>
                  <a:lnTo>
                    <a:pt x="34621" y="15654"/>
                  </a:lnTo>
                  <a:cubicBezTo>
                    <a:pt x="34651" y="15563"/>
                    <a:pt x="34560" y="15472"/>
                    <a:pt x="34682" y="15381"/>
                  </a:cubicBezTo>
                  <a:lnTo>
                    <a:pt x="34743" y="15381"/>
                  </a:lnTo>
                  <a:lnTo>
                    <a:pt x="34773" y="15685"/>
                  </a:lnTo>
                  <a:lnTo>
                    <a:pt x="35077" y="15685"/>
                  </a:lnTo>
                  <a:lnTo>
                    <a:pt x="35229" y="15806"/>
                  </a:lnTo>
                  <a:lnTo>
                    <a:pt x="35411" y="15654"/>
                  </a:lnTo>
                  <a:lnTo>
                    <a:pt x="35168" y="15259"/>
                  </a:lnTo>
                  <a:lnTo>
                    <a:pt x="35168" y="14438"/>
                  </a:lnTo>
                  <a:lnTo>
                    <a:pt x="35290" y="14286"/>
                  </a:lnTo>
                  <a:cubicBezTo>
                    <a:pt x="35290" y="14134"/>
                    <a:pt x="35168" y="14104"/>
                    <a:pt x="35107" y="14043"/>
                  </a:cubicBezTo>
                  <a:lnTo>
                    <a:pt x="34773" y="14043"/>
                  </a:lnTo>
                  <a:lnTo>
                    <a:pt x="34773" y="13557"/>
                  </a:lnTo>
                  <a:lnTo>
                    <a:pt x="34621" y="13435"/>
                  </a:lnTo>
                  <a:lnTo>
                    <a:pt x="34743" y="13344"/>
                  </a:lnTo>
                  <a:lnTo>
                    <a:pt x="34621" y="13223"/>
                  </a:lnTo>
                  <a:lnTo>
                    <a:pt x="34773" y="13101"/>
                  </a:lnTo>
                  <a:lnTo>
                    <a:pt x="34499" y="12919"/>
                  </a:lnTo>
                  <a:lnTo>
                    <a:pt x="34499" y="12675"/>
                  </a:lnTo>
                  <a:lnTo>
                    <a:pt x="34621" y="12554"/>
                  </a:lnTo>
                  <a:lnTo>
                    <a:pt x="34499" y="12432"/>
                  </a:lnTo>
                  <a:lnTo>
                    <a:pt x="34895" y="12372"/>
                  </a:lnTo>
                  <a:lnTo>
                    <a:pt x="34621" y="12007"/>
                  </a:lnTo>
                  <a:lnTo>
                    <a:pt x="34621" y="11612"/>
                  </a:lnTo>
                  <a:lnTo>
                    <a:pt x="34347" y="11490"/>
                  </a:lnTo>
                  <a:cubicBezTo>
                    <a:pt x="34402" y="11435"/>
                    <a:pt x="34457" y="11424"/>
                    <a:pt x="34512" y="11424"/>
                  </a:cubicBezTo>
                  <a:cubicBezTo>
                    <a:pt x="34548" y="11424"/>
                    <a:pt x="34584" y="11429"/>
                    <a:pt x="34621" y="11429"/>
                  </a:cubicBezTo>
                  <a:cubicBezTo>
                    <a:pt x="34621" y="11277"/>
                    <a:pt x="34469" y="11338"/>
                    <a:pt x="34317" y="11308"/>
                  </a:cubicBezTo>
                  <a:lnTo>
                    <a:pt x="34104" y="10973"/>
                  </a:lnTo>
                  <a:cubicBezTo>
                    <a:pt x="34287" y="10882"/>
                    <a:pt x="34347" y="10730"/>
                    <a:pt x="34226" y="10578"/>
                  </a:cubicBezTo>
                  <a:lnTo>
                    <a:pt x="34013" y="10548"/>
                  </a:lnTo>
                  <a:lnTo>
                    <a:pt x="34013" y="10153"/>
                  </a:lnTo>
                  <a:lnTo>
                    <a:pt x="33739" y="9940"/>
                  </a:lnTo>
                  <a:lnTo>
                    <a:pt x="33739" y="9697"/>
                  </a:lnTo>
                  <a:lnTo>
                    <a:pt x="33496" y="9636"/>
                  </a:lnTo>
                  <a:lnTo>
                    <a:pt x="33496" y="9393"/>
                  </a:lnTo>
                  <a:cubicBezTo>
                    <a:pt x="33101" y="9119"/>
                    <a:pt x="33040" y="8694"/>
                    <a:pt x="32767" y="8359"/>
                  </a:cubicBezTo>
                  <a:lnTo>
                    <a:pt x="32554" y="8329"/>
                  </a:lnTo>
                  <a:lnTo>
                    <a:pt x="32554" y="8086"/>
                  </a:lnTo>
                  <a:cubicBezTo>
                    <a:pt x="32311" y="7934"/>
                    <a:pt x="32250" y="7660"/>
                    <a:pt x="32037" y="7508"/>
                  </a:cubicBezTo>
                  <a:cubicBezTo>
                    <a:pt x="32037" y="7295"/>
                    <a:pt x="31794" y="7295"/>
                    <a:pt x="31642" y="7204"/>
                  </a:cubicBezTo>
                  <a:cubicBezTo>
                    <a:pt x="31642" y="7174"/>
                    <a:pt x="31642" y="7143"/>
                    <a:pt x="31642" y="7052"/>
                  </a:cubicBezTo>
                  <a:lnTo>
                    <a:pt x="31247" y="6779"/>
                  </a:lnTo>
                  <a:lnTo>
                    <a:pt x="31247" y="6536"/>
                  </a:lnTo>
                  <a:cubicBezTo>
                    <a:pt x="31034" y="6292"/>
                    <a:pt x="30700" y="6171"/>
                    <a:pt x="30548" y="5836"/>
                  </a:cubicBezTo>
                  <a:cubicBezTo>
                    <a:pt x="30396" y="5776"/>
                    <a:pt x="30305" y="5563"/>
                    <a:pt x="30062" y="5502"/>
                  </a:cubicBezTo>
                  <a:cubicBezTo>
                    <a:pt x="30023" y="5560"/>
                    <a:pt x="30009" y="5581"/>
                    <a:pt x="29957" y="5581"/>
                  </a:cubicBezTo>
                  <a:cubicBezTo>
                    <a:pt x="29928" y="5581"/>
                    <a:pt x="29885" y="5574"/>
                    <a:pt x="29818" y="5563"/>
                  </a:cubicBezTo>
                  <a:cubicBezTo>
                    <a:pt x="29834" y="5502"/>
                    <a:pt x="29872" y="5487"/>
                    <a:pt x="29917" y="5487"/>
                  </a:cubicBezTo>
                  <a:cubicBezTo>
                    <a:pt x="29963" y="5487"/>
                    <a:pt x="30016" y="5502"/>
                    <a:pt x="30062" y="5502"/>
                  </a:cubicBezTo>
                  <a:cubicBezTo>
                    <a:pt x="29910" y="5289"/>
                    <a:pt x="29697" y="5107"/>
                    <a:pt x="29454" y="4955"/>
                  </a:cubicBezTo>
                  <a:cubicBezTo>
                    <a:pt x="29362" y="4864"/>
                    <a:pt x="29271" y="4742"/>
                    <a:pt x="29211" y="4621"/>
                  </a:cubicBezTo>
                  <a:lnTo>
                    <a:pt x="29028" y="4621"/>
                  </a:lnTo>
                  <a:cubicBezTo>
                    <a:pt x="28998" y="4651"/>
                    <a:pt x="28967" y="4681"/>
                    <a:pt x="28937" y="4712"/>
                  </a:cubicBezTo>
                  <a:cubicBezTo>
                    <a:pt x="28846" y="4621"/>
                    <a:pt x="28937" y="4621"/>
                    <a:pt x="29028" y="4621"/>
                  </a:cubicBezTo>
                  <a:cubicBezTo>
                    <a:pt x="28998" y="4499"/>
                    <a:pt x="28876" y="4499"/>
                    <a:pt x="28815" y="4408"/>
                  </a:cubicBezTo>
                  <a:lnTo>
                    <a:pt x="28542" y="4408"/>
                  </a:lnTo>
                  <a:lnTo>
                    <a:pt x="28268" y="4165"/>
                  </a:lnTo>
                  <a:cubicBezTo>
                    <a:pt x="28216" y="4165"/>
                    <a:pt x="28154" y="4185"/>
                    <a:pt x="28093" y="4185"/>
                  </a:cubicBezTo>
                  <a:cubicBezTo>
                    <a:pt x="28048" y="4185"/>
                    <a:pt x="28003" y="4173"/>
                    <a:pt x="27964" y="4134"/>
                  </a:cubicBezTo>
                  <a:lnTo>
                    <a:pt x="27934" y="3861"/>
                  </a:lnTo>
                  <a:lnTo>
                    <a:pt x="27569" y="3830"/>
                  </a:lnTo>
                  <a:lnTo>
                    <a:pt x="27508" y="3648"/>
                  </a:lnTo>
                  <a:lnTo>
                    <a:pt x="27265" y="3587"/>
                  </a:lnTo>
                  <a:lnTo>
                    <a:pt x="27265" y="3466"/>
                  </a:lnTo>
                  <a:cubicBezTo>
                    <a:pt x="27204" y="3435"/>
                    <a:pt x="27113" y="3405"/>
                    <a:pt x="27052" y="3374"/>
                  </a:cubicBezTo>
                  <a:cubicBezTo>
                    <a:pt x="26961" y="3314"/>
                    <a:pt x="26900" y="3253"/>
                    <a:pt x="26809" y="3192"/>
                  </a:cubicBezTo>
                  <a:lnTo>
                    <a:pt x="26688" y="3283"/>
                  </a:lnTo>
                  <a:cubicBezTo>
                    <a:pt x="26627" y="3253"/>
                    <a:pt x="26596" y="3222"/>
                    <a:pt x="26536" y="3192"/>
                  </a:cubicBezTo>
                  <a:cubicBezTo>
                    <a:pt x="26475" y="3101"/>
                    <a:pt x="26475" y="2949"/>
                    <a:pt x="26262" y="2949"/>
                  </a:cubicBezTo>
                  <a:cubicBezTo>
                    <a:pt x="26201" y="2888"/>
                    <a:pt x="26110" y="2827"/>
                    <a:pt x="26080" y="2736"/>
                  </a:cubicBezTo>
                  <a:cubicBezTo>
                    <a:pt x="26049" y="2675"/>
                    <a:pt x="25958" y="2584"/>
                    <a:pt x="25897" y="2523"/>
                  </a:cubicBezTo>
                  <a:lnTo>
                    <a:pt x="25745" y="2645"/>
                  </a:lnTo>
                  <a:lnTo>
                    <a:pt x="25502" y="2645"/>
                  </a:lnTo>
                  <a:lnTo>
                    <a:pt x="25350" y="2554"/>
                  </a:lnTo>
                  <a:lnTo>
                    <a:pt x="25168" y="2706"/>
                  </a:lnTo>
                  <a:lnTo>
                    <a:pt x="25168" y="2919"/>
                  </a:lnTo>
                  <a:lnTo>
                    <a:pt x="25289" y="3040"/>
                  </a:lnTo>
                  <a:lnTo>
                    <a:pt x="25259" y="3192"/>
                  </a:lnTo>
                  <a:lnTo>
                    <a:pt x="25077" y="3070"/>
                  </a:lnTo>
                  <a:lnTo>
                    <a:pt x="24712" y="3070"/>
                  </a:lnTo>
                  <a:lnTo>
                    <a:pt x="24499" y="2919"/>
                  </a:lnTo>
                  <a:lnTo>
                    <a:pt x="24682" y="2767"/>
                  </a:lnTo>
                  <a:lnTo>
                    <a:pt x="25046" y="2767"/>
                  </a:lnTo>
                  <a:cubicBezTo>
                    <a:pt x="24925" y="2615"/>
                    <a:pt x="25107" y="2554"/>
                    <a:pt x="25168" y="2493"/>
                  </a:cubicBezTo>
                  <a:cubicBezTo>
                    <a:pt x="25137" y="2402"/>
                    <a:pt x="25229" y="2280"/>
                    <a:pt x="25107" y="2219"/>
                  </a:cubicBezTo>
                  <a:lnTo>
                    <a:pt x="24986" y="2432"/>
                  </a:lnTo>
                  <a:lnTo>
                    <a:pt x="24651" y="2159"/>
                  </a:lnTo>
                  <a:cubicBezTo>
                    <a:pt x="24682" y="2098"/>
                    <a:pt x="24803" y="2098"/>
                    <a:pt x="24773" y="1976"/>
                  </a:cubicBezTo>
                  <a:cubicBezTo>
                    <a:pt x="24742" y="1885"/>
                    <a:pt x="24651" y="1855"/>
                    <a:pt x="24590" y="1794"/>
                  </a:cubicBezTo>
                  <a:lnTo>
                    <a:pt x="24286" y="1794"/>
                  </a:lnTo>
                  <a:lnTo>
                    <a:pt x="24195" y="1581"/>
                  </a:lnTo>
                  <a:lnTo>
                    <a:pt x="23982" y="1581"/>
                  </a:lnTo>
                  <a:cubicBezTo>
                    <a:pt x="23952" y="1611"/>
                    <a:pt x="23952" y="1672"/>
                    <a:pt x="23922" y="1672"/>
                  </a:cubicBezTo>
                  <a:cubicBezTo>
                    <a:pt x="23830" y="1703"/>
                    <a:pt x="23709" y="1733"/>
                    <a:pt x="23618" y="1763"/>
                  </a:cubicBezTo>
                  <a:cubicBezTo>
                    <a:pt x="23557" y="1551"/>
                    <a:pt x="23375" y="1399"/>
                    <a:pt x="23192" y="1338"/>
                  </a:cubicBezTo>
                  <a:cubicBezTo>
                    <a:pt x="23192" y="1429"/>
                    <a:pt x="23131" y="1460"/>
                    <a:pt x="23071" y="1460"/>
                  </a:cubicBezTo>
                  <a:lnTo>
                    <a:pt x="22919" y="1520"/>
                  </a:lnTo>
                  <a:lnTo>
                    <a:pt x="22919" y="1733"/>
                  </a:lnTo>
                  <a:lnTo>
                    <a:pt x="23192" y="1855"/>
                  </a:lnTo>
                  <a:cubicBezTo>
                    <a:pt x="23140" y="1894"/>
                    <a:pt x="23094" y="1905"/>
                    <a:pt x="23048" y="1905"/>
                  </a:cubicBezTo>
                  <a:cubicBezTo>
                    <a:pt x="22987" y="1905"/>
                    <a:pt x="22927" y="1885"/>
                    <a:pt x="22858" y="1885"/>
                  </a:cubicBezTo>
                  <a:lnTo>
                    <a:pt x="22554" y="1885"/>
                  </a:lnTo>
                  <a:cubicBezTo>
                    <a:pt x="22432" y="1703"/>
                    <a:pt x="22189" y="1703"/>
                    <a:pt x="22037" y="1581"/>
                  </a:cubicBezTo>
                  <a:lnTo>
                    <a:pt x="21490" y="1581"/>
                  </a:lnTo>
                  <a:cubicBezTo>
                    <a:pt x="21460" y="1611"/>
                    <a:pt x="21429" y="1642"/>
                    <a:pt x="21368" y="1672"/>
                  </a:cubicBezTo>
                  <a:cubicBezTo>
                    <a:pt x="21277" y="1581"/>
                    <a:pt x="21399" y="1581"/>
                    <a:pt x="21490" y="1581"/>
                  </a:cubicBezTo>
                  <a:cubicBezTo>
                    <a:pt x="21460" y="1520"/>
                    <a:pt x="21429" y="1460"/>
                    <a:pt x="21338" y="1460"/>
                  </a:cubicBezTo>
                  <a:cubicBezTo>
                    <a:pt x="21297" y="1460"/>
                    <a:pt x="21257" y="1463"/>
                    <a:pt x="21218" y="1463"/>
                  </a:cubicBezTo>
                  <a:cubicBezTo>
                    <a:pt x="21139" y="1463"/>
                    <a:pt x="21064" y="1449"/>
                    <a:pt x="21004" y="1368"/>
                  </a:cubicBezTo>
                  <a:cubicBezTo>
                    <a:pt x="20930" y="1393"/>
                    <a:pt x="20877" y="1476"/>
                    <a:pt x="20795" y="1476"/>
                  </a:cubicBezTo>
                  <a:cubicBezTo>
                    <a:pt x="20775" y="1476"/>
                    <a:pt x="20754" y="1471"/>
                    <a:pt x="20730" y="1460"/>
                  </a:cubicBezTo>
                  <a:lnTo>
                    <a:pt x="20578" y="1368"/>
                  </a:lnTo>
                  <a:lnTo>
                    <a:pt x="20335" y="1368"/>
                  </a:lnTo>
                  <a:lnTo>
                    <a:pt x="20183" y="1247"/>
                  </a:lnTo>
                  <a:lnTo>
                    <a:pt x="19940" y="1247"/>
                  </a:lnTo>
                  <a:lnTo>
                    <a:pt x="19757" y="1125"/>
                  </a:lnTo>
                  <a:lnTo>
                    <a:pt x="19393" y="1125"/>
                  </a:lnTo>
                  <a:lnTo>
                    <a:pt x="19150" y="912"/>
                  </a:lnTo>
                  <a:lnTo>
                    <a:pt x="18846" y="912"/>
                  </a:lnTo>
                  <a:lnTo>
                    <a:pt x="18906" y="608"/>
                  </a:lnTo>
                  <a:lnTo>
                    <a:pt x="18572" y="578"/>
                  </a:lnTo>
                  <a:lnTo>
                    <a:pt x="18511" y="396"/>
                  </a:lnTo>
                  <a:cubicBezTo>
                    <a:pt x="18390" y="380"/>
                    <a:pt x="18268" y="380"/>
                    <a:pt x="18150" y="380"/>
                  </a:cubicBezTo>
                  <a:cubicBezTo>
                    <a:pt x="18032" y="380"/>
                    <a:pt x="17919" y="380"/>
                    <a:pt x="17812" y="365"/>
                  </a:cubicBezTo>
                  <a:cubicBezTo>
                    <a:pt x="17744" y="280"/>
                    <a:pt x="17656" y="242"/>
                    <a:pt x="17565" y="242"/>
                  </a:cubicBezTo>
                  <a:cubicBezTo>
                    <a:pt x="17495" y="242"/>
                    <a:pt x="17423" y="265"/>
                    <a:pt x="17356" y="304"/>
                  </a:cubicBezTo>
                  <a:lnTo>
                    <a:pt x="17630" y="730"/>
                  </a:lnTo>
                  <a:lnTo>
                    <a:pt x="17387" y="912"/>
                  </a:lnTo>
                  <a:lnTo>
                    <a:pt x="17326" y="608"/>
                  </a:lnTo>
                  <a:lnTo>
                    <a:pt x="16961" y="548"/>
                  </a:lnTo>
                  <a:cubicBezTo>
                    <a:pt x="16931" y="456"/>
                    <a:pt x="16991" y="365"/>
                    <a:pt x="16900" y="274"/>
                  </a:cubicBezTo>
                  <a:lnTo>
                    <a:pt x="16687" y="365"/>
                  </a:lnTo>
                  <a:lnTo>
                    <a:pt x="16201" y="153"/>
                  </a:lnTo>
                  <a:cubicBezTo>
                    <a:pt x="16156" y="153"/>
                    <a:pt x="16110" y="145"/>
                    <a:pt x="16064" y="145"/>
                  </a:cubicBezTo>
                  <a:cubicBezTo>
                    <a:pt x="16019" y="145"/>
                    <a:pt x="15973" y="153"/>
                    <a:pt x="15928" y="183"/>
                  </a:cubicBezTo>
                  <a:lnTo>
                    <a:pt x="15806" y="426"/>
                  </a:lnTo>
                  <a:lnTo>
                    <a:pt x="15593" y="153"/>
                  </a:lnTo>
                  <a:lnTo>
                    <a:pt x="15289" y="153"/>
                  </a:lnTo>
                  <a:lnTo>
                    <a:pt x="15198" y="335"/>
                  </a:lnTo>
                  <a:lnTo>
                    <a:pt x="15046" y="335"/>
                  </a:lnTo>
                  <a:cubicBezTo>
                    <a:pt x="14955" y="244"/>
                    <a:pt x="14864" y="244"/>
                    <a:pt x="14681" y="183"/>
                  </a:cubicBezTo>
                  <a:cubicBezTo>
                    <a:pt x="14539" y="111"/>
                    <a:pt x="14414" y="3"/>
                    <a:pt x="14250" y="3"/>
                  </a:cubicBezTo>
                  <a:cubicBezTo>
                    <a:pt x="14205" y="3"/>
                    <a:pt x="14157" y="11"/>
                    <a:pt x="14104" y="31"/>
                  </a:cubicBezTo>
                  <a:cubicBezTo>
                    <a:pt x="13982" y="61"/>
                    <a:pt x="13952" y="183"/>
                    <a:pt x="13830" y="213"/>
                  </a:cubicBezTo>
                  <a:lnTo>
                    <a:pt x="13739" y="31"/>
                  </a:lnTo>
                  <a:cubicBezTo>
                    <a:pt x="13704" y="17"/>
                    <a:pt x="13673" y="11"/>
                    <a:pt x="13647" y="11"/>
                  </a:cubicBezTo>
                  <a:cubicBezTo>
                    <a:pt x="13559" y="11"/>
                    <a:pt x="13512" y="75"/>
                    <a:pt x="13466" y="122"/>
                  </a:cubicBezTo>
                  <a:cubicBezTo>
                    <a:pt x="13421" y="131"/>
                    <a:pt x="13377" y="135"/>
                    <a:pt x="13332" y="135"/>
                  </a:cubicBezTo>
                  <a:cubicBezTo>
                    <a:pt x="13225" y="135"/>
                    <a:pt x="13117" y="113"/>
                    <a:pt x="13010" y="92"/>
                  </a:cubicBezTo>
                  <a:lnTo>
                    <a:pt x="12918" y="1"/>
                  </a:lnTo>
                  <a:close/>
                </a:path>
              </a:pathLst>
            </a:custGeom>
            <a:solidFill>
              <a:schemeClr val="lt1"/>
            </a:solidFill>
            <a:ln w="0">
              <a:noFill/>
            </a:ln>
          </p:spPr>
          <p:style>
            <a:lnRef idx="0"/>
            <a:fillRef idx="0"/>
            <a:effectRef idx="0"/>
            <a:fontRef idx="minor"/>
          </p:style>
        </p:sp>
        <p:sp>
          <p:nvSpPr>
            <p:cNvPr id="2561" name="Google Shape;18826;p10"/>
            <p:cNvSpPr/>
            <p:nvPr/>
          </p:nvSpPr>
          <p:spPr>
            <a:xfrm>
              <a:off x="1362600" y="1118160"/>
              <a:ext cx="120960" cy="37080"/>
            </a:xfrm>
            <a:custGeom>
              <a:avLst/>
              <a:gdLst/>
              <a:ahLst/>
              <a:rect l="l" t="t" r="r" b="b"/>
              <a:pathLst>
                <a:path w="2523" h="670">
                  <a:moveTo>
                    <a:pt x="1915" y="1"/>
                  </a:moveTo>
                  <a:lnTo>
                    <a:pt x="1763" y="122"/>
                  </a:lnTo>
                  <a:lnTo>
                    <a:pt x="1246" y="122"/>
                  </a:lnTo>
                  <a:lnTo>
                    <a:pt x="1094" y="214"/>
                  </a:lnTo>
                  <a:lnTo>
                    <a:pt x="760" y="214"/>
                  </a:lnTo>
                  <a:cubicBezTo>
                    <a:pt x="486" y="305"/>
                    <a:pt x="243" y="396"/>
                    <a:pt x="0" y="487"/>
                  </a:cubicBezTo>
                  <a:lnTo>
                    <a:pt x="183" y="670"/>
                  </a:lnTo>
                  <a:lnTo>
                    <a:pt x="456" y="426"/>
                  </a:lnTo>
                  <a:lnTo>
                    <a:pt x="699" y="426"/>
                  </a:lnTo>
                  <a:lnTo>
                    <a:pt x="912" y="305"/>
                  </a:lnTo>
                  <a:lnTo>
                    <a:pt x="1155" y="426"/>
                  </a:lnTo>
                  <a:cubicBezTo>
                    <a:pt x="1201" y="449"/>
                    <a:pt x="1241" y="459"/>
                    <a:pt x="1277" y="459"/>
                  </a:cubicBezTo>
                  <a:cubicBezTo>
                    <a:pt x="1387" y="459"/>
                    <a:pt x="1467" y="373"/>
                    <a:pt x="1581" y="305"/>
                  </a:cubicBezTo>
                  <a:lnTo>
                    <a:pt x="2462" y="305"/>
                  </a:lnTo>
                  <a:cubicBezTo>
                    <a:pt x="2493" y="305"/>
                    <a:pt x="2523" y="274"/>
                    <a:pt x="2523" y="274"/>
                  </a:cubicBezTo>
                  <a:lnTo>
                    <a:pt x="2523" y="153"/>
                  </a:lnTo>
                  <a:lnTo>
                    <a:pt x="2280" y="1"/>
                  </a:lnTo>
                  <a:close/>
                </a:path>
              </a:pathLst>
            </a:custGeom>
            <a:solidFill>
              <a:schemeClr val="lt1"/>
            </a:solidFill>
            <a:ln w="0">
              <a:noFill/>
            </a:ln>
          </p:spPr>
          <p:style>
            <a:lnRef idx="0"/>
            <a:fillRef idx="0"/>
            <a:effectRef idx="0"/>
            <a:fontRef idx="minor"/>
          </p:style>
        </p:sp>
        <p:sp>
          <p:nvSpPr>
            <p:cNvPr id="2562" name="Google Shape;18827;p10"/>
            <p:cNvSpPr/>
            <p:nvPr/>
          </p:nvSpPr>
          <p:spPr>
            <a:xfrm>
              <a:off x="1527840" y="1110600"/>
              <a:ext cx="77040" cy="25920"/>
            </a:xfrm>
            <a:custGeom>
              <a:avLst/>
              <a:gdLst/>
              <a:ahLst/>
              <a:rect l="l" t="t" r="r" b="b"/>
              <a:pathLst>
                <a:path w="1612" h="471">
                  <a:moveTo>
                    <a:pt x="1305" y="0"/>
                  </a:moveTo>
                  <a:cubicBezTo>
                    <a:pt x="1155" y="0"/>
                    <a:pt x="1071" y="115"/>
                    <a:pt x="943" y="166"/>
                  </a:cubicBezTo>
                  <a:lnTo>
                    <a:pt x="457" y="166"/>
                  </a:lnTo>
                  <a:lnTo>
                    <a:pt x="335" y="257"/>
                  </a:lnTo>
                  <a:lnTo>
                    <a:pt x="183" y="136"/>
                  </a:lnTo>
                  <a:lnTo>
                    <a:pt x="1" y="288"/>
                  </a:lnTo>
                  <a:cubicBezTo>
                    <a:pt x="31" y="349"/>
                    <a:pt x="62" y="349"/>
                    <a:pt x="62" y="349"/>
                  </a:cubicBezTo>
                  <a:lnTo>
                    <a:pt x="852" y="349"/>
                  </a:lnTo>
                  <a:lnTo>
                    <a:pt x="1004" y="470"/>
                  </a:lnTo>
                  <a:lnTo>
                    <a:pt x="1399" y="470"/>
                  </a:lnTo>
                  <a:cubicBezTo>
                    <a:pt x="1460" y="379"/>
                    <a:pt x="1612" y="349"/>
                    <a:pt x="1581" y="197"/>
                  </a:cubicBezTo>
                  <a:lnTo>
                    <a:pt x="1399" y="14"/>
                  </a:lnTo>
                  <a:cubicBezTo>
                    <a:pt x="1365" y="4"/>
                    <a:pt x="1334" y="0"/>
                    <a:pt x="1305" y="0"/>
                  </a:cubicBezTo>
                  <a:close/>
                </a:path>
              </a:pathLst>
            </a:custGeom>
            <a:solidFill>
              <a:schemeClr val="lt1"/>
            </a:solidFill>
            <a:ln w="0">
              <a:noFill/>
            </a:ln>
          </p:spPr>
          <p:style>
            <a:lnRef idx="0"/>
            <a:fillRef idx="0"/>
            <a:effectRef idx="0"/>
            <a:fontRef idx="minor"/>
          </p:style>
        </p:sp>
        <p:sp>
          <p:nvSpPr>
            <p:cNvPr id="2563" name="Google Shape;18828;p10"/>
            <p:cNvSpPr/>
            <p:nvPr/>
          </p:nvSpPr>
          <p:spPr>
            <a:xfrm>
              <a:off x="816120" y="1727640"/>
              <a:ext cx="28800" cy="72720"/>
            </a:xfrm>
            <a:custGeom>
              <a:avLst/>
              <a:gdLst/>
              <a:ahLst/>
              <a:rect l="l" t="t" r="r" b="b"/>
              <a:pathLst>
                <a:path w="609" h="1308">
                  <a:moveTo>
                    <a:pt x="547" y="0"/>
                  </a:moveTo>
                  <a:cubicBezTo>
                    <a:pt x="487" y="244"/>
                    <a:pt x="365" y="456"/>
                    <a:pt x="213" y="639"/>
                  </a:cubicBezTo>
                  <a:lnTo>
                    <a:pt x="213" y="943"/>
                  </a:lnTo>
                  <a:lnTo>
                    <a:pt x="91" y="1034"/>
                  </a:lnTo>
                  <a:cubicBezTo>
                    <a:pt x="122" y="1125"/>
                    <a:pt x="0" y="1247"/>
                    <a:pt x="152" y="1307"/>
                  </a:cubicBezTo>
                  <a:lnTo>
                    <a:pt x="365" y="1003"/>
                  </a:lnTo>
                  <a:lnTo>
                    <a:pt x="365" y="821"/>
                  </a:lnTo>
                  <a:lnTo>
                    <a:pt x="608" y="639"/>
                  </a:lnTo>
                  <a:lnTo>
                    <a:pt x="608" y="0"/>
                  </a:lnTo>
                  <a:close/>
                </a:path>
              </a:pathLst>
            </a:custGeom>
            <a:solidFill>
              <a:schemeClr val="lt1"/>
            </a:solidFill>
            <a:ln w="0">
              <a:noFill/>
            </a:ln>
          </p:spPr>
          <p:style>
            <a:lnRef idx="0"/>
            <a:fillRef idx="0"/>
            <a:effectRef idx="0"/>
            <a:fontRef idx="minor"/>
          </p:style>
        </p:sp>
        <p:sp>
          <p:nvSpPr>
            <p:cNvPr id="2564" name="Google Shape;18829;p10"/>
            <p:cNvSpPr/>
            <p:nvPr/>
          </p:nvSpPr>
          <p:spPr>
            <a:xfrm>
              <a:off x="1481040" y="1111680"/>
              <a:ext cx="40680" cy="25200"/>
            </a:xfrm>
            <a:custGeom>
              <a:avLst/>
              <a:gdLst/>
              <a:ahLst/>
              <a:rect l="l" t="t" r="r" b="b"/>
              <a:pathLst>
                <a:path w="852" h="457">
                  <a:moveTo>
                    <a:pt x="426" y="0"/>
                  </a:moveTo>
                  <a:lnTo>
                    <a:pt x="61" y="183"/>
                  </a:lnTo>
                  <a:cubicBezTo>
                    <a:pt x="0" y="274"/>
                    <a:pt x="122" y="213"/>
                    <a:pt x="152" y="274"/>
                  </a:cubicBezTo>
                  <a:cubicBezTo>
                    <a:pt x="183" y="335"/>
                    <a:pt x="213" y="395"/>
                    <a:pt x="213" y="456"/>
                  </a:cubicBezTo>
                  <a:lnTo>
                    <a:pt x="639" y="456"/>
                  </a:lnTo>
                  <a:cubicBezTo>
                    <a:pt x="699" y="365"/>
                    <a:pt x="851" y="335"/>
                    <a:pt x="821" y="183"/>
                  </a:cubicBezTo>
                  <a:lnTo>
                    <a:pt x="426" y="0"/>
                  </a:lnTo>
                  <a:close/>
                </a:path>
              </a:pathLst>
            </a:custGeom>
            <a:solidFill>
              <a:schemeClr val="lt1"/>
            </a:solidFill>
            <a:ln w="0">
              <a:noFill/>
            </a:ln>
          </p:spPr>
          <p:style>
            <a:lnRef idx="0"/>
            <a:fillRef idx="0"/>
            <a:effectRef idx="0"/>
            <a:fontRef idx="minor"/>
          </p:style>
        </p:sp>
        <p:sp>
          <p:nvSpPr>
            <p:cNvPr id="2565" name="Google Shape;18830;p10"/>
            <p:cNvSpPr/>
            <p:nvPr/>
          </p:nvSpPr>
          <p:spPr>
            <a:xfrm>
              <a:off x="1681200" y="1130760"/>
              <a:ext cx="24480" cy="29880"/>
            </a:xfrm>
            <a:custGeom>
              <a:avLst/>
              <a:gdLst/>
              <a:ahLst/>
              <a:rect l="l" t="t" r="r" b="b"/>
              <a:pathLst>
                <a:path w="518" h="537">
                  <a:moveTo>
                    <a:pt x="145" y="0"/>
                  </a:moveTo>
                  <a:cubicBezTo>
                    <a:pt x="99" y="0"/>
                    <a:pt x="53" y="11"/>
                    <a:pt x="0" y="50"/>
                  </a:cubicBezTo>
                  <a:lnTo>
                    <a:pt x="122" y="172"/>
                  </a:lnTo>
                  <a:cubicBezTo>
                    <a:pt x="183" y="294"/>
                    <a:pt x="61" y="446"/>
                    <a:pt x="183" y="537"/>
                  </a:cubicBezTo>
                  <a:lnTo>
                    <a:pt x="304" y="446"/>
                  </a:lnTo>
                  <a:lnTo>
                    <a:pt x="517" y="172"/>
                  </a:lnTo>
                  <a:lnTo>
                    <a:pt x="335" y="20"/>
                  </a:lnTo>
                  <a:cubicBezTo>
                    <a:pt x="265" y="20"/>
                    <a:pt x="206" y="0"/>
                    <a:pt x="145" y="0"/>
                  </a:cubicBezTo>
                  <a:close/>
                </a:path>
              </a:pathLst>
            </a:custGeom>
            <a:solidFill>
              <a:schemeClr val="lt1"/>
            </a:solidFill>
            <a:ln w="0">
              <a:noFill/>
            </a:ln>
          </p:spPr>
          <p:style>
            <a:lnRef idx="0"/>
            <a:fillRef idx="0"/>
            <a:effectRef idx="0"/>
            <a:fontRef idx="minor"/>
          </p:style>
        </p:sp>
        <p:sp>
          <p:nvSpPr>
            <p:cNvPr id="2566" name="Google Shape;18831;p10"/>
            <p:cNvSpPr/>
            <p:nvPr/>
          </p:nvSpPr>
          <p:spPr>
            <a:xfrm>
              <a:off x="2477520" y="1882800"/>
              <a:ext cx="18720" cy="30240"/>
            </a:xfrm>
            <a:custGeom>
              <a:avLst/>
              <a:gdLst/>
              <a:ahLst/>
              <a:rect l="l" t="t" r="r" b="b"/>
              <a:pathLst>
                <a:path w="396" h="548">
                  <a:moveTo>
                    <a:pt x="0" y="0"/>
                  </a:moveTo>
                  <a:lnTo>
                    <a:pt x="0" y="274"/>
                  </a:lnTo>
                  <a:cubicBezTo>
                    <a:pt x="30" y="304"/>
                    <a:pt x="61" y="335"/>
                    <a:pt x="91" y="365"/>
                  </a:cubicBezTo>
                  <a:cubicBezTo>
                    <a:pt x="91" y="426"/>
                    <a:pt x="122" y="456"/>
                    <a:pt x="152" y="548"/>
                  </a:cubicBezTo>
                  <a:cubicBezTo>
                    <a:pt x="274" y="548"/>
                    <a:pt x="334" y="548"/>
                    <a:pt x="395" y="456"/>
                  </a:cubicBezTo>
                  <a:cubicBezTo>
                    <a:pt x="365" y="426"/>
                    <a:pt x="395" y="396"/>
                    <a:pt x="334" y="335"/>
                  </a:cubicBezTo>
                  <a:cubicBezTo>
                    <a:pt x="243" y="274"/>
                    <a:pt x="243" y="213"/>
                    <a:pt x="243" y="152"/>
                  </a:cubicBezTo>
                  <a:cubicBezTo>
                    <a:pt x="243" y="92"/>
                    <a:pt x="213" y="31"/>
                    <a:pt x="213" y="0"/>
                  </a:cubicBezTo>
                  <a:close/>
                </a:path>
              </a:pathLst>
            </a:custGeom>
            <a:solidFill>
              <a:schemeClr val="lt1"/>
            </a:solidFill>
            <a:ln w="0">
              <a:noFill/>
            </a:ln>
          </p:spPr>
          <p:style>
            <a:lnRef idx="0"/>
            <a:fillRef idx="0"/>
            <a:effectRef idx="0"/>
            <a:fontRef idx="minor"/>
          </p:style>
        </p:sp>
        <p:sp>
          <p:nvSpPr>
            <p:cNvPr id="2567" name="Google Shape;18832;p10"/>
            <p:cNvSpPr/>
            <p:nvPr/>
          </p:nvSpPr>
          <p:spPr>
            <a:xfrm>
              <a:off x="1783440" y="1193400"/>
              <a:ext cx="30240" cy="23400"/>
            </a:xfrm>
            <a:custGeom>
              <a:avLst/>
              <a:gdLst/>
              <a:ahLst/>
              <a:rect l="l" t="t" r="r" b="b"/>
              <a:pathLst>
                <a:path w="639" h="426">
                  <a:moveTo>
                    <a:pt x="152" y="0"/>
                  </a:moveTo>
                  <a:lnTo>
                    <a:pt x="0" y="304"/>
                  </a:lnTo>
                  <a:cubicBezTo>
                    <a:pt x="91" y="335"/>
                    <a:pt x="213" y="335"/>
                    <a:pt x="304" y="335"/>
                  </a:cubicBezTo>
                  <a:lnTo>
                    <a:pt x="456" y="426"/>
                  </a:lnTo>
                  <a:lnTo>
                    <a:pt x="638" y="274"/>
                  </a:lnTo>
                  <a:cubicBezTo>
                    <a:pt x="517" y="122"/>
                    <a:pt x="334" y="31"/>
                    <a:pt x="152" y="0"/>
                  </a:cubicBezTo>
                  <a:close/>
                </a:path>
              </a:pathLst>
            </a:custGeom>
            <a:solidFill>
              <a:schemeClr val="lt1"/>
            </a:solidFill>
            <a:ln w="0">
              <a:noFill/>
            </a:ln>
          </p:spPr>
          <p:style>
            <a:lnRef idx="0"/>
            <a:fillRef idx="0"/>
            <a:effectRef idx="0"/>
            <a:fontRef idx="minor"/>
          </p:style>
        </p:sp>
        <p:sp>
          <p:nvSpPr>
            <p:cNvPr id="2568" name="Google Shape;18833;p10"/>
            <p:cNvSpPr/>
            <p:nvPr/>
          </p:nvSpPr>
          <p:spPr>
            <a:xfrm>
              <a:off x="1643400" y="1123560"/>
              <a:ext cx="25920" cy="19080"/>
            </a:xfrm>
            <a:custGeom>
              <a:avLst/>
              <a:gdLst/>
              <a:ahLst/>
              <a:rect l="l" t="t" r="r" b="b"/>
              <a:pathLst>
                <a:path w="548" h="350">
                  <a:moveTo>
                    <a:pt x="183" y="0"/>
                  </a:moveTo>
                  <a:lnTo>
                    <a:pt x="0" y="304"/>
                  </a:lnTo>
                  <a:cubicBezTo>
                    <a:pt x="91" y="334"/>
                    <a:pt x="183" y="350"/>
                    <a:pt x="274" y="350"/>
                  </a:cubicBezTo>
                  <a:cubicBezTo>
                    <a:pt x="365" y="350"/>
                    <a:pt x="456" y="334"/>
                    <a:pt x="547" y="304"/>
                  </a:cubicBezTo>
                  <a:cubicBezTo>
                    <a:pt x="395" y="213"/>
                    <a:pt x="304" y="122"/>
                    <a:pt x="183" y="0"/>
                  </a:cubicBezTo>
                  <a:close/>
                </a:path>
              </a:pathLst>
            </a:custGeom>
            <a:solidFill>
              <a:schemeClr val="lt1"/>
            </a:solidFill>
            <a:ln w="0">
              <a:noFill/>
            </a:ln>
          </p:spPr>
          <p:style>
            <a:lnRef idx="0"/>
            <a:fillRef idx="0"/>
            <a:effectRef idx="0"/>
            <a:fontRef idx="minor"/>
          </p:style>
        </p:sp>
        <p:sp>
          <p:nvSpPr>
            <p:cNvPr id="2569" name="Google Shape;18834;p10"/>
            <p:cNvSpPr/>
            <p:nvPr/>
          </p:nvSpPr>
          <p:spPr>
            <a:xfrm>
              <a:off x="1749960" y="1149120"/>
              <a:ext cx="21600" cy="18360"/>
            </a:xfrm>
            <a:custGeom>
              <a:avLst/>
              <a:gdLst/>
              <a:ahLst/>
              <a:rect l="l" t="t" r="r" b="b"/>
              <a:pathLst>
                <a:path w="456" h="336">
                  <a:moveTo>
                    <a:pt x="274" y="1"/>
                  </a:moveTo>
                  <a:lnTo>
                    <a:pt x="0" y="183"/>
                  </a:lnTo>
                  <a:lnTo>
                    <a:pt x="61" y="335"/>
                  </a:lnTo>
                  <a:lnTo>
                    <a:pt x="152" y="335"/>
                  </a:lnTo>
                  <a:lnTo>
                    <a:pt x="456" y="183"/>
                  </a:lnTo>
                  <a:lnTo>
                    <a:pt x="365" y="1"/>
                  </a:lnTo>
                  <a:close/>
                </a:path>
              </a:pathLst>
            </a:custGeom>
            <a:solidFill>
              <a:schemeClr val="lt1"/>
            </a:solidFill>
            <a:ln w="0">
              <a:noFill/>
            </a:ln>
          </p:spPr>
          <p:style>
            <a:lnRef idx="0"/>
            <a:fillRef idx="0"/>
            <a:effectRef idx="0"/>
            <a:fontRef idx="minor"/>
          </p:style>
        </p:sp>
        <p:sp>
          <p:nvSpPr>
            <p:cNvPr id="2570" name="Google Shape;18835;p10"/>
            <p:cNvSpPr/>
            <p:nvPr/>
          </p:nvSpPr>
          <p:spPr>
            <a:xfrm>
              <a:off x="1749960" y="1194840"/>
              <a:ext cx="14400" cy="13320"/>
            </a:xfrm>
            <a:custGeom>
              <a:avLst/>
              <a:gdLst/>
              <a:ahLst/>
              <a:rect l="l" t="t" r="r" b="b"/>
              <a:pathLst>
                <a:path w="304" h="244">
                  <a:moveTo>
                    <a:pt x="274" y="1"/>
                  </a:moveTo>
                  <a:lnTo>
                    <a:pt x="0" y="122"/>
                  </a:lnTo>
                  <a:cubicBezTo>
                    <a:pt x="0" y="153"/>
                    <a:pt x="30" y="213"/>
                    <a:pt x="61" y="244"/>
                  </a:cubicBezTo>
                  <a:lnTo>
                    <a:pt x="304" y="122"/>
                  </a:lnTo>
                  <a:cubicBezTo>
                    <a:pt x="304" y="92"/>
                    <a:pt x="274" y="61"/>
                    <a:pt x="274" y="1"/>
                  </a:cubicBezTo>
                  <a:close/>
                </a:path>
              </a:pathLst>
            </a:custGeom>
            <a:solidFill>
              <a:schemeClr val="lt1"/>
            </a:solidFill>
            <a:ln w="0">
              <a:noFill/>
            </a:ln>
          </p:spPr>
          <p:style>
            <a:lnRef idx="0"/>
            <a:fillRef idx="0"/>
            <a:effectRef idx="0"/>
            <a:fontRef idx="minor"/>
          </p:style>
        </p:sp>
        <p:sp>
          <p:nvSpPr>
            <p:cNvPr id="2571" name="Google Shape;18836;p10"/>
            <p:cNvSpPr/>
            <p:nvPr/>
          </p:nvSpPr>
          <p:spPr>
            <a:xfrm>
              <a:off x="2483640" y="1919520"/>
              <a:ext cx="12960" cy="12240"/>
            </a:xfrm>
            <a:custGeom>
              <a:avLst/>
              <a:gdLst/>
              <a:ahLst/>
              <a:rect l="l" t="t" r="r" b="b"/>
              <a:pathLst>
                <a:path w="275" h="225">
                  <a:moveTo>
                    <a:pt x="141" y="0"/>
                  </a:moveTo>
                  <a:cubicBezTo>
                    <a:pt x="86" y="0"/>
                    <a:pt x="34" y="23"/>
                    <a:pt x="1" y="73"/>
                  </a:cubicBezTo>
                  <a:lnTo>
                    <a:pt x="31" y="225"/>
                  </a:lnTo>
                  <a:lnTo>
                    <a:pt x="274" y="195"/>
                  </a:lnTo>
                  <a:lnTo>
                    <a:pt x="274" y="43"/>
                  </a:lnTo>
                  <a:cubicBezTo>
                    <a:pt x="233" y="15"/>
                    <a:pt x="186" y="0"/>
                    <a:pt x="141" y="0"/>
                  </a:cubicBezTo>
                  <a:close/>
                </a:path>
              </a:pathLst>
            </a:custGeom>
            <a:solidFill>
              <a:schemeClr val="lt1"/>
            </a:solidFill>
            <a:ln w="0">
              <a:noFill/>
            </a:ln>
          </p:spPr>
          <p:style>
            <a:lnRef idx="0"/>
            <a:fillRef idx="0"/>
            <a:effectRef idx="0"/>
            <a:fontRef idx="minor"/>
          </p:style>
        </p:sp>
        <p:sp>
          <p:nvSpPr>
            <p:cNvPr id="2572" name="Google Shape;18837;p10"/>
            <p:cNvSpPr/>
            <p:nvPr/>
          </p:nvSpPr>
          <p:spPr>
            <a:xfrm>
              <a:off x="1713240" y="1181160"/>
              <a:ext cx="14400" cy="16560"/>
            </a:xfrm>
            <a:custGeom>
              <a:avLst/>
              <a:gdLst/>
              <a:ahLst/>
              <a:rect l="l" t="t" r="r" b="b"/>
              <a:pathLst>
                <a:path w="305" h="305">
                  <a:moveTo>
                    <a:pt x="213" y="0"/>
                  </a:moveTo>
                  <a:cubicBezTo>
                    <a:pt x="91" y="0"/>
                    <a:pt x="122" y="92"/>
                    <a:pt x="122" y="152"/>
                  </a:cubicBezTo>
                  <a:cubicBezTo>
                    <a:pt x="0" y="244"/>
                    <a:pt x="0" y="244"/>
                    <a:pt x="61" y="304"/>
                  </a:cubicBezTo>
                  <a:lnTo>
                    <a:pt x="304" y="304"/>
                  </a:lnTo>
                  <a:cubicBezTo>
                    <a:pt x="213" y="183"/>
                    <a:pt x="304" y="92"/>
                    <a:pt x="213" y="0"/>
                  </a:cubicBezTo>
                  <a:close/>
                </a:path>
              </a:pathLst>
            </a:custGeom>
            <a:solidFill>
              <a:schemeClr val="lt1"/>
            </a:solidFill>
            <a:ln w="0">
              <a:noFill/>
            </a:ln>
          </p:spPr>
          <p:style>
            <a:lnRef idx="0"/>
            <a:fillRef idx="0"/>
            <a:effectRef idx="0"/>
            <a:fontRef idx="minor"/>
          </p:style>
        </p:sp>
        <p:sp>
          <p:nvSpPr>
            <p:cNvPr id="2573" name="Google Shape;18838;p10"/>
            <p:cNvSpPr/>
            <p:nvPr/>
          </p:nvSpPr>
          <p:spPr>
            <a:xfrm>
              <a:off x="1897560" y="1218960"/>
              <a:ext cx="12960" cy="9720"/>
            </a:xfrm>
            <a:custGeom>
              <a:avLst/>
              <a:gdLst/>
              <a:ahLst/>
              <a:rect l="l" t="t" r="r" b="b"/>
              <a:pathLst>
                <a:path w="275" h="183">
                  <a:moveTo>
                    <a:pt x="1" y="0"/>
                  </a:moveTo>
                  <a:cubicBezTo>
                    <a:pt x="62" y="91"/>
                    <a:pt x="153" y="183"/>
                    <a:pt x="275" y="183"/>
                  </a:cubicBezTo>
                  <a:lnTo>
                    <a:pt x="244" y="0"/>
                  </a:lnTo>
                  <a:close/>
                </a:path>
              </a:pathLst>
            </a:custGeom>
            <a:solidFill>
              <a:schemeClr val="lt1"/>
            </a:solidFill>
            <a:ln w="0">
              <a:noFill/>
            </a:ln>
          </p:spPr>
          <p:style>
            <a:lnRef idx="0"/>
            <a:fillRef idx="0"/>
            <a:effectRef idx="0"/>
            <a:fontRef idx="minor"/>
          </p:style>
        </p:sp>
        <p:sp>
          <p:nvSpPr>
            <p:cNvPr id="2574" name="Google Shape;18839;p10"/>
            <p:cNvSpPr/>
            <p:nvPr/>
          </p:nvSpPr>
          <p:spPr>
            <a:xfrm>
              <a:off x="2458800" y="1771920"/>
              <a:ext cx="6840" cy="11520"/>
            </a:xfrm>
            <a:custGeom>
              <a:avLst/>
              <a:gdLst/>
              <a:ahLst/>
              <a:rect l="l" t="t" r="r" b="b"/>
              <a:pathLst>
                <a:path w="153" h="214">
                  <a:moveTo>
                    <a:pt x="1" y="1"/>
                  </a:moveTo>
                  <a:cubicBezTo>
                    <a:pt x="1" y="31"/>
                    <a:pt x="1" y="92"/>
                    <a:pt x="1" y="122"/>
                  </a:cubicBezTo>
                  <a:cubicBezTo>
                    <a:pt x="31" y="153"/>
                    <a:pt x="92" y="183"/>
                    <a:pt x="123" y="213"/>
                  </a:cubicBezTo>
                  <a:cubicBezTo>
                    <a:pt x="123" y="153"/>
                    <a:pt x="153" y="92"/>
                    <a:pt x="123" y="62"/>
                  </a:cubicBezTo>
                  <a:cubicBezTo>
                    <a:pt x="123" y="31"/>
                    <a:pt x="62" y="1"/>
                    <a:pt x="1" y="1"/>
                  </a:cubicBezTo>
                  <a:close/>
                </a:path>
              </a:pathLst>
            </a:custGeom>
            <a:solidFill>
              <a:schemeClr val="lt1"/>
            </a:solidFill>
            <a:ln w="0">
              <a:noFill/>
            </a:ln>
          </p:spPr>
          <p:style>
            <a:lnRef idx="0"/>
            <a:fillRef idx="0"/>
            <a:effectRef idx="0"/>
            <a:fontRef idx="minor"/>
          </p:style>
        </p:sp>
        <p:sp>
          <p:nvSpPr>
            <p:cNvPr id="2575" name="Google Shape;18840;p10"/>
            <p:cNvSpPr/>
            <p:nvPr/>
          </p:nvSpPr>
          <p:spPr>
            <a:xfrm>
              <a:off x="2458800" y="1795680"/>
              <a:ext cx="11520" cy="5400"/>
            </a:xfrm>
            <a:custGeom>
              <a:avLst/>
              <a:gdLst/>
              <a:ahLst/>
              <a:rect l="l" t="t" r="r" b="b"/>
              <a:pathLst>
                <a:path w="245" h="106">
                  <a:moveTo>
                    <a:pt x="163" y="1"/>
                  </a:moveTo>
                  <a:cubicBezTo>
                    <a:pt x="128" y="1"/>
                    <a:pt x="86" y="12"/>
                    <a:pt x="47" y="12"/>
                  </a:cubicBezTo>
                  <a:cubicBezTo>
                    <a:pt x="31" y="12"/>
                    <a:pt x="16" y="10"/>
                    <a:pt x="1" y="5"/>
                  </a:cubicBezTo>
                  <a:lnTo>
                    <a:pt x="1" y="5"/>
                  </a:lnTo>
                  <a:cubicBezTo>
                    <a:pt x="37" y="76"/>
                    <a:pt x="51" y="106"/>
                    <a:pt x="94" y="106"/>
                  </a:cubicBezTo>
                  <a:cubicBezTo>
                    <a:pt x="124" y="106"/>
                    <a:pt x="169" y="91"/>
                    <a:pt x="244" y="66"/>
                  </a:cubicBezTo>
                  <a:cubicBezTo>
                    <a:pt x="231" y="13"/>
                    <a:pt x="201" y="1"/>
                    <a:pt x="163" y="1"/>
                  </a:cubicBezTo>
                  <a:close/>
                </a:path>
              </a:pathLst>
            </a:custGeom>
            <a:solidFill>
              <a:schemeClr val="lt1"/>
            </a:solidFill>
            <a:ln w="0">
              <a:noFill/>
            </a:ln>
          </p:spPr>
          <p:style>
            <a:lnRef idx="0"/>
            <a:fillRef idx="0"/>
            <a:effectRef idx="0"/>
            <a:fontRef idx="minor"/>
          </p:style>
        </p:sp>
        <p:sp>
          <p:nvSpPr>
            <p:cNvPr id="2576" name="Google Shape;18841;p10"/>
            <p:cNvSpPr/>
            <p:nvPr/>
          </p:nvSpPr>
          <p:spPr>
            <a:xfrm>
              <a:off x="814680" y="1821600"/>
              <a:ext cx="5400" cy="9720"/>
            </a:xfrm>
            <a:custGeom>
              <a:avLst/>
              <a:gdLst/>
              <a:ahLst/>
              <a:rect l="l" t="t" r="r" b="b"/>
              <a:pathLst>
                <a:path w="123" h="183">
                  <a:moveTo>
                    <a:pt x="1" y="0"/>
                  </a:moveTo>
                  <a:cubicBezTo>
                    <a:pt x="1" y="61"/>
                    <a:pt x="1" y="91"/>
                    <a:pt x="1" y="152"/>
                  </a:cubicBezTo>
                  <a:cubicBezTo>
                    <a:pt x="1" y="152"/>
                    <a:pt x="1" y="183"/>
                    <a:pt x="31" y="183"/>
                  </a:cubicBezTo>
                  <a:cubicBezTo>
                    <a:pt x="62" y="183"/>
                    <a:pt x="122" y="152"/>
                    <a:pt x="122" y="152"/>
                  </a:cubicBezTo>
                  <a:cubicBezTo>
                    <a:pt x="122" y="91"/>
                    <a:pt x="92" y="61"/>
                    <a:pt x="92" y="0"/>
                  </a:cubicBezTo>
                  <a:close/>
                </a:path>
              </a:pathLst>
            </a:custGeom>
            <a:solidFill>
              <a:schemeClr val="lt1"/>
            </a:solidFill>
            <a:ln w="0">
              <a:noFill/>
            </a:ln>
          </p:spPr>
          <p:style>
            <a:lnRef idx="0"/>
            <a:fillRef idx="0"/>
            <a:effectRef idx="0"/>
            <a:fontRef idx="minor"/>
          </p:style>
        </p:sp>
        <p:sp>
          <p:nvSpPr>
            <p:cNvPr id="2577" name="Google Shape;18842;p10"/>
            <p:cNvSpPr/>
            <p:nvPr/>
          </p:nvSpPr>
          <p:spPr>
            <a:xfrm>
              <a:off x="801360" y="1882800"/>
              <a:ext cx="8280" cy="11520"/>
            </a:xfrm>
            <a:custGeom>
              <a:avLst/>
              <a:gdLst/>
              <a:ahLst/>
              <a:rect l="l" t="t" r="r" b="b"/>
              <a:pathLst>
                <a:path w="183" h="214">
                  <a:moveTo>
                    <a:pt x="61" y="0"/>
                  </a:moveTo>
                  <a:lnTo>
                    <a:pt x="61" y="0"/>
                  </a:lnTo>
                  <a:cubicBezTo>
                    <a:pt x="0" y="152"/>
                    <a:pt x="0" y="152"/>
                    <a:pt x="122" y="213"/>
                  </a:cubicBezTo>
                  <a:cubicBezTo>
                    <a:pt x="91" y="152"/>
                    <a:pt x="183" y="31"/>
                    <a:pt x="61" y="0"/>
                  </a:cubicBezTo>
                  <a:close/>
                </a:path>
              </a:pathLst>
            </a:custGeom>
            <a:solidFill>
              <a:schemeClr val="lt1"/>
            </a:solidFill>
            <a:ln w="0">
              <a:noFill/>
            </a:ln>
          </p:spPr>
          <p:style>
            <a:lnRef idx="0"/>
            <a:fillRef idx="0"/>
            <a:effectRef idx="0"/>
            <a:fontRef idx="minor"/>
          </p:style>
        </p:sp>
        <p:sp>
          <p:nvSpPr>
            <p:cNvPr id="2578" name="Google Shape;18843;p10"/>
            <p:cNvSpPr/>
            <p:nvPr/>
          </p:nvSpPr>
          <p:spPr>
            <a:xfrm>
              <a:off x="2498040" y="1944000"/>
              <a:ext cx="10080" cy="4680"/>
            </a:xfrm>
            <a:custGeom>
              <a:avLst/>
              <a:gdLst/>
              <a:ahLst/>
              <a:rect l="l" t="t" r="r" b="b"/>
              <a:pathLst>
                <a:path w="214" h="92">
                  <a:moveTo>
                    <a:pt x="153" y="1"/>
                  </a:moveTo>
                  <a:cubicBezTo>
                    <a:pt x="92" y="1"/>
                    <a:pt x="31" y="1"/>
                    <a:pt x="1" y="31"/>
                  </a:cubicBezTo>
                  <a:lnTo>
                    <a:pt x="1" y="92"/>
                  </a:lnTo>
                  <a:lnTo>
                    <a:pt x="183" y="92"/>
                  </a:lnTo>
                  <a:cubicBezTo>
                    <a:pt x="183" y="92"/>
                    <a:pt x="213" y="92"/>
                    <a:pt x="213" y="61"/>
                  </a:cubicBezTo>
                  <a:cubicBezTo>
                    <a:pt x="213" y="31"/>
                    <a:pt x="153" y="1"/>
                    <a:pt x="153" y="1"/>
                  </a:cubicBezTo>
                  <a:close/>
                </a:path>
              </a:pathLst>
            </a:custGeom>
            <a:solidFill>
              <a:schemeClr val="lt1"/>
            </a:solidFill>
            <a:ln w="0">
              <a:noFill/>
            </a:ln>
          </p:spPr>
          <p:style>
            <a:lnRef idx="0"/>
            <a:fillRef idx="0"/>
            <a:effectRef idx="0"/>
            <a:fontRef idx="minor"/>
          </p:style>
        </p:sp>
        <p:sp>
          <p:nvSpPr>
            <p:cNvPr id="2579" name="Google Shape;18844;p10"/>
            <p:cNvSpPr/>
            <p:nvPr/>
          </p:nvSpPr>
          <p:spPr>
            <a:xfrm>
              <a:off x="1342080" y="1149840"/>
              <a:ext cx="12960" cy="6120"/>
            </a:xfrm>
            <a:custGeom>
              <a:avLst/>
              <a:gdLst/>
              <a:ahLst/>
              <a:rect l="l" t="t" r="r" b="b"/>
              <a:pathLst>
                <a:path w="275" h="115">
                  <a:moveTo>
                    <a:pt x="149" y="0"/>
                  </a:moveTo>
                  <a:cubicBezTo>
                    <a:pt x="99" y="0"/>
                    <a:pt x="46" y="15"/>
                    <a:pt x="1" y="46"/>
                  </a:cubicBezTo>
                  <a:cubicBezTo>
                    <a:pt x="46" y="91"/>
                    <a:pt x="99" y="114"/>
                    <a:pt x="149" y="114"/>
                  </a:cubicBezTo>
                  <a:cubicBezTo>
                    <a:pt x="198" y="114"/>
                    <a:pt x="244" y="91"/>
                    <a:pt x="274" y="46"/>
                  </a:cubicBezTo>
                  <a:cubicBezTo>
                    <a:pt x="244" y="15"/>
                    <a:pt x="198" y="0"/>
                    <a:pt x="149" y="0"/>
                  </a:cubicBezTo>
                  <a:close/>
                </a:path>
              </a:pathLst>
            </a:custGeom>
            <a:solidFill>
              <a:schemeClr val="lt1"/>
            </a:solidFill>
            <a:ln w="0">
              <a:noFill/>
            </a:ln>
          </p:spPr>
          <p:style>
            <a:lnRef idx="0"/>
            <a:fillRef idx="0"/>
            <a:effectRef idx="0"/>
            <a:fontRef idx="minor"/>
          </p:style>
        </p:sp>
        <p:sp>
          <p:nvSpPr>
            <p:cNvPr id="2580" name="Google Shape;18845;p10"/>
            <p:cNvSpPr/>
            <p:nvPr/>
          </p:nvSpPr>
          <p:spPr>
            <a:xfrm>
              <a:off x="1776240" y="1181160"/>
              <a:ext cx="6840" cy="11520"/>
            </a:xfrm>
            <a:custGeom>
              <a:avLst/>
              <a:gdLst/>
              <a:ahLst/>
              <a:rect l="l" t="t" r="r" b="b"/>
              <a:pathLst>
                <a:path w="153" h="214">
                  <a:moveTo>
                    <a:pt x="152" y="0"/>
                  </a:moveTo>
                  <a:cubicBezTo>
                    <a:pt x="91" y="0"/>
                    <a:pt x="0" y="31"/>
                    <a:pt x="0" y="61"/>
                  </a:cubicBezTo>
                  <a:lnTo>
                    <a:pt x="0" y="213"/>
                  </a:lnTo>
                  <a:cubicBezTo>
                    <a:pt x="61" y="183"/>
                    <a:pt x="152" y="152"/>
                    <a:pt x="152" y="122"/>
                  </a:cubicBezTo>
                  <a:cubicBezTo>
                    <a:pt x="152" y="92"/>
                    <a:pt x="152" y="31"/>
                    <a:pt x="152" y="0"/>
                  </a:cubicBezTo>
                  <a:close/>
                </a:path>
              </a:pathLst>
            </a:custGeom>
            <a:solidFill>
              <a:schemeClr val="lt1"/>
            </a:solidFill>
            <a:ln w="0">
              <a:noFill/>
            </a:ln>
          </p:spPr>
          <p:style>
            <a:lnRef idx="0"/>
            <a:fillRef idx="0"/>
            <a:effectRef idx="0"/>
            <a:fontRef idx="minor"/>
          </p:style>
        </p:sp>
        <p:sp>
          <p:nvSpPr>
            <p:cNvPr id="2581" name="Google Shape;18846;p10"/>
            <p:cNvSpPr/>
            <p:nvPr/>
          </p:nvSpPr>
          <p:spPr>
            <a:xfrm>
              <a:off x="1770480" y="1193400"/>
              <a:ext cx="8280" cy="11520"/>
            </a:xfrm>
            <a:custGeom>
              <a:avLst/>
              <a:gdLst/>
              <a:ahLst/>
              <a:rect l="l" t="t" r="r" b="b"/>
              <a:pathLst>
                <a:path w="183" h="213">
                  <a:moveTo>
                    <a:pt x="122" y="0"/>
                  </a:moveTo>
                  <a:cubicBezTo>
                    <a:pt x="1" y="61"/>
                    <a:pt x="1" y="61"/>
                    <a:pt x="31" y="213"/>
                  </a:cubicBezTo>
                  <a:cubicBezTo>
                    <a:pt x="183" y="152"/>
                    <a:pt x="92" y="61"/>
                    <a:pt x="122" y="0"/>
                  </a:cubicBezTo>
                  <a:close/>
                </a:path>
              </a:pathLst>
            </a:custGeom>
            <a:solidFill>
              <a:schemeClr val="lt1"/>
            </a:solidFill>
            <a:ln w="0">
              <a:noFill/>
            </a:ln>
          </p:spPr>
          <p:style>
            <a:lnRef idx="0"/>
            <a:fillRef idx="0"/>
            <a:effectRef idx="0"/>
            <a:fontRef idx="minor"/>
          </p:style>
        </p:sp>
        <p:sp>
          <p:nvSpPr>
            <p:cNvPr id="2582" name="Google Shape;18847;p10"/>
            <p:cNvSpPr/>
            <p:nvPr/>
          </p:nvSpPr>
          <p:spPr>
            <a:xfrm>
              <a:off x="1846440" y="1218960"/>
              <a:ext cx="5400" cy="9720"/>
            </a:xfrm>
            <a:custGeom>
              <a:avLst/>
              <a:gdLst/>
              <a:ahLst/>
              <a:rect l="l" t="t" r="r" b="b"/>
              <a:pathLst>
                <a:path w="122" h="183">
                  <a:moveTo>
                    <a:pt x="31" y="0"/>
                  </a:moveTo>
                  <a:cubicBezTo>
                    <a:pt x="0" y="31"/>
                    <a:pt x="0" y="122"/>
                    <a:pt x="0" y="152"/>
                  </a:cubicBezTo>
                  <a:cubicBezTo>
                    <a:pt x="0" y="152"/>
                    <a:pt x="0" y="183"/>
                    <a:pt x="31" y="183"/>
                  </a:cubicBezTo>
                  <a:cubicBezTo>
                    <a:pt x="91" y="152"/>
                    <a:pt x="122" y="122"/>
                    <a:pt x="122" y="122"/>
                  </a:cubicBezTo>
                  <a:cubicBezTo>
                    <a:pt x="122" y="91"/>
                    <a:pt x="122" y="31"/>
                    <a:pt x="122" y="0"/>
                  </a:cubicBezTo>
                  <a:close/>
                </a:path>
              </a:pathLst>
            </a:custGeom>
            <a:solidFill>
              <a:schemeClr val="lt1"/>
            </a:solidFill>
            <a:ln w="0">
              <a:noFill/>
            </a:ln>
          </p:spPr>
          <p:style>
            <a:lnRef idx="0"/>
            <a:fillRef idx="0"/>
            <a:effectRef idx="0"/>
            <a:fontRef idx="minor"/>
          </p:style>
        </p:sp>
        <p:sp>
          <p:nvSpPr>
            <p:cNvPr id="2583" name="Google Shape;18848;p10"/>
            <p:cNvSpPr/>
            <p:nvPr/>
          </p:nvSpPr>
          <p:spPr>
            <a:xfrm>
              <a:off x="1856520" y="1217160"/>
              <a:ext cx="10080" cy="11520"/>
            </a:xfrm>
            <a:custGeom>
              <a:avLst/>
              <a:gdLst/>
              <a:ahLst/>
              <a:rect l="l" t="t" r="r" b="b"/>
              <a:pathLst>
                <a:path w="214" h="214">
                  <a:moveTo>
                    <a:pt x="122" y="1"/>
                  </a:moveTo>
                  <a:cubicBezTo>
                    <a:pt x="31" y="122"/>
                    <a:pt x="1" y="153"/>
                    <a:pt x="122" y="214"/>
                  </a:cubicBezTo>
                  <a:cubicBezTo>
                    <a:pt x="214" y="153"/>
                    <a:pt x="214" y="92"/>
                    <a:pt x="122" y="1"/>
                  </a:cubicBezTo>
                  <a:close/>
                </a:path>
              </a:pathLst>
            </a:custGeom>
            <a:solidFill>
              <a:schemeClr val="lt1"/>
            </a:solidFill>
            <a:ln w="0">
              <a:noFill/>
            </a:ln>
          </p:spPr>
          <p:style>
            <a:lnRef idx="0"/>
            <a:fillRef idx="0"/>
            <a:effectRef idx="0"/>
            <a:fontRef idx="minor"/>
          </p:style>
        </p:sp>
        <p:sp>
          <p:nvSpPr>
            <p:cNvPr id="2584" name="Google Shape;18849;p10"/>
            <p:cNvSpPr/>
            <p:nvPr/>
          </p:nvSpPr>
          <p:spPr>
            <a:xfrm>
              <a:off x="1884240" y="1236960"/>
              <a:ext cx="6840" cy="10440"/>
            </a:xfrm>
            <a:custGeom>
              <a:avLst/>
              <a:gdLst/>
              <a:ahLst/>
              <a:rect l="l" t="t" r="r" b="b"/>
              <a:pathLst>
                <a:path w="153" h="196">
                  <a:moveTo>
                    <a:pt x="118" y="1"/>
                  </a:moveTo>
                  <a:cubicBezTo>
                    <a:pt x="109" y="1"/>
                    <a:pt x="101" y="5"/>
                    <a:pt x="92" y="14"/>
                  </a:cubicBezTo>
                  <a:cubicBezTo>
                    <a:pt x="61" y="14"/>
                    <a:pt x="0" y="44"/>
                    <a:pt x="0" y="44"/>
                  </a:cubicBezTo>
                  <a:cubicBezTo>
                    <a:pt x="0" y="74"/>
                    <a:pt x="31" y="135"/>
                    <a:pt x="31" y="196"/>
                  </a:cubicBezTo>
                  <a:lnTo>
                    <a:pt x="152" y="196"/>
                  </a:lnTo>
                  <a:cubicBezTo>
                    <a:pt x="152" y="135"/>
                    <a:pt x="152" y="74"/>
                    <a:pt x="152" y="44"/>
                  </a:cubicBezTo>
                  <a:cubicBezTo>
                    <a:pt x="152" y="22"/>
                    <a:pt x="137" y="1"/>
                    <a:pt x="118" y="1"/>
                  </a:cubicBezTo>
                  <a:close/>
                </a:path>
              </a:pathLst>
            </a:custGeom>
            <a:solidFill>
              <a:schemeClr val="lt1"/>
            </a:solidFill>
            <a:ln w="0">
              <a:noFill/>
            </a:ln>
          </p:spPr>
          <p:style>
            <a:lnRef idx="0"/>
            <a:fillRef idx="0"/>
            <a:effectRef idx="0"/>
            <a:fontRef idx="minor"/>
          </p:style>
        </p:sp>
        <p:sp>
          <p:nvSpPr>
            <p:cNvPr id="2585" name="Google Shape;18850;p10"/>
            <p:cNvSpPr/>
            <p:nvPr/>
          </p:nvSpPr>
          <p:spPr>
            <a:xfrm>
              <a:off x="2431080" y="2325240"/>
              <a:ext cx="10080" cy="11520"/>
            </a:xfrm>
            <a:custGeom>
              <a:avLst/>
              <a:gdLst/>
              <a:ahLst/>
              <a:rect l="l" t="t" r="r" b="b"/>
              <a:pathLst>
                <a:path w="214" h="214">
                  <a:moveTo>
                    <a:pt x="122" y="0"/>
                  </a:moveTo>
                  <a:cubicBezTo>
                    <a:pt x="0" y="91"/>
                    <a:pt x="0" y="15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586" name="Google Shape;18851;p10"/>
            <p:cNvSpPr/>
            <p:nvPr/>
          </p:nvSpPr>
          <p:spPr>
            <a:xfrm>
              <a:off x="1361160" y="2713320"/>
              <a:ext cx="12960" cy="4680"/>
            </a:xfrm>
            <a:custGeom>
              <a:avLst/>
              <a:gdLst/>
              <a:ahLst/>
              <a:rect l="l" t="t" r="r" b="b"/>
              <a:pathLst>
                <a:path w="275" h="92">
                  <a:moveTo>
                    <a:pt x="31" y="0"/>
                  </a:moveTo>
                  <a:cubicBezTo>
                    <a:pt x="1" y="61"/>
                    <a:pt x="31" y="92"/>
                    <a:pt x="122" y="92"/>
                  </a:cubicBezTo>
                  <a:cubicBezTo>
                    <a:pt x="214" y="92"/>
                    <a:pt x="274" y="92"/>
                    <a:pt x="274" y="0"/>
                  </a:cubicBezTo>
                  <a:close/>
                </a:path>
              </a:pathLst>
            </a:custGeom>
            <a:solidFill>
              <a:schemeClr val="lt1"/>
            </a:solidFill>
            <a:ln w="0">
              <a:noFill/>
            </a:ln>
          </p:spPr>
          <p:style>
            <a:lnRef idx="0"/>
            <a:fillRef idx="0"/>
            <a:effectRef idx="0"/>
            <a:fontRef idx="minor"/>
          </p:style>
        </p:sp>
        <p:sp>
          <p:nvSpPr>
            <p:cNvPr id="2587" name="Google Shape;18852;p10"/>
            <p:cNvSpPr/>
            <p:nvPr/>
          </p:nvSpPr>
          <p:spPr>
            <a:xfrm>
              <a:off x="1622880" y="1126440"/>
              <a:ext cx="6840" cy="3600"/>
            </a:xfrm>
            <a:custGeom>
              <a:avLst/>
              <a:gdLst/>
              <a:ahLst/>
              <a:rect l="l" t="t" r="r" b="b"/>
              <a:pathLst>
                <a:path w="153" h="70">
                  <a:moveTo>
                    <a:pt x="55" y="0"/>
                  </a:moveTo>
                  <a:cubicBezTo>
                    <a:pt x="40" y="0"/>
                    <a:pt x="1" y="39"/>
                    <a:pt x="1" y="39"/>
                  </a:cubicBezTo>
                  <a:lnTo>
                    <a:pt x="92" y="70"/>
                  </a:lnTo>
                  <a:lnTo>
                    <a:pt x="153" y="39"/>
                  </a:lnTo>
                  <a:cubicBezTo>
                    <a:pt x="122" y="9"/>
                    <a:pt x="92" y="9"/>
                    <a:pt x="61" y="9"/>
                  </a:cubicBezTo>
                  <a:cubicBezTo>
                    <a:pt x="61" y="3"/>
                    <a:pt x="59" y="0"/>
                    <a:pt x="55" y="0"/>
                  </a:cubicBezTo>
                  <a:close/>
                </a:path>
              </a:pathLst>
            </a:custGeom>
            <a:solidFill>
              <a:schemeClr val="lt1"/>
            </a:solidFill>
            <a:ln w="0">
              <a:noFill/>
            </a:ln>
          </p:spPr>
          <p:style>
            <a:lnRef idx="0"/>
            <a:fillRef idx="0"/>
            <a:effectRef idx="0"/>
            <a:fontRef idx="minor"/>
          </p:style>
        </p:sp>
        <p:sp>
          <p:nvSpPr>
            <p:cNvPr id="2588" name="Google Shape;18853;p10"/>
            <p:cNvSpPr/>
            <p:nvPr/>
          </p:nvSpPr>
          <p:spPr>
            <a:xfrm>
              <a:off x="1787760" y="1169280"/>
              <a:ext cx="8280" cy="4680"/>
            </a:xfrm>
            <a:custGeom>
              <a:avLst/>
              <a:gdLst/>
              <a:ahLst/>
              <a:rect l="l" t="t" r="r" b="b"/>
              <a:pathLst>
                <a:path w="183" h="92">
                  <a:moveTo>
                    <a:pt x="92" y="1"/>
                  </a:moveTo>
                  <a:lnTo>
                    <a:pt x="0" y="92"/>
                  </a:lnTo>
                  <a:cubicBezTo>
                    <a:pt x="92" y="61"/>
                    <a:pt x="183" y="92"/>
                    <a:pt x="92" y="1"/>
                  </a:cubicBezTo>
                  <a:close/>
                </a:path>
              </a:pathLst>
            </a:custGeom>
            <a:solidFill>
              <a:schemeClr val="lt1"/>
            </a:solidFill>
            <a:ln w="0">
              <a:noFill/>
            </a:ln>
          </p:spPr>
          <p:style>
            <a:lnRef idx="0"/>
            <a:fillRef idx="0"/>
            <a:effectRef idx="0"/>
            <a:fontRef idx="minor"/>
          </p:style>
        </p:sp>
        <p:sp>
          <p:nvSpPr>
            <p:cNvPr id="2589" name="Google Shape;18854;p10"/>
            <p:cNvSpPr/>
            <p:nvPr/>
          </p:nvSpPr>
          <p:spPr>
            <a:xfrm>
              <a:off x="1783440" y="1174680"/>
              <a:ext cx="5400" cy="6480"/>
            </a:xfrm>
            <a:custGeom>
              <a:avLst/>
              <a:gdLst/>
              <a:ahLst/>
              <a:rect l="l" t="t" r="r" b="b"/>
              <a:pathLst>
                <a:path w="122" h="123">
                  <a:moveTo>
                    <a:pt x="122" y="1"/>
                  </a:moveTo>
                  <a:cubicBezTo>
                    <a:pt x="31" y="1"/>
                    <a:pt x="0" y="31"/>
                    <a:pt x="0" y="122"/>
                  </a:cubicBezTo>
                  <a:cubicBezTo>
                    <a:pt x="91" y="122"/>
                    <a:pt x="122" y="62"/>
                    <a:pt x="122" y="1"/>
                  </a:cubicBezTo>
                  <a:close/>
                </a:path>
              </a:pathLst>
            </a:custGeom>
            <a:solidFill>
              <a:schemeClr val="lt1"/>
            </a:solidFill>
            <a:ln w="0">
              <a:noFill/>
            </a:ln>
          </p:spPr>
          <p:style>
            <a:lnRef idx="0"/>
            <a:fillRef idx="0"/>
            <a:effectRef idx="0"/>
            <a:fontRef idx="minor"/>
          </p:style>
        </p:sp>
        <p:sp>
          <p:nvSpPr>
            <p:cNvPr id="2590" name="Google Shape;18855;p10"/>
            <p:cNvSpPr/>
            <p:nvPr/>
          </p:nvSpPr>
          <p:spPr>
            <a:xfrm>
              <a:off x="1821600" y="1206720"/>
              <a:ext cx="5400" cy="3240"/>
            </a:xfrm>
            <a:custGeom>
              <a:avLst/>
              <a:gdLst/>
              <a:ahLst/>
              <a:rect l="l" t="t" r="r" b="b"/>
              <a:pathLst>
                <a:path w="122" h="62">
                  <a:moveTo>
                    <a:pt x="92" y="0"/>
                  </a:moveTo>
                  <a:cubicBezTo>
                    <a:pt x="61" y="0"/>
                    <a:pt x="31" y="0"/>
                    <a:pt x="0" y="31"/>
                  </a:cubicBezTo>
                  <a:lnTo>
                    <a:pt x="31" y="61"/>
                  </a:lnTo>
                  <a:lnTo>
                    <a:pt x="122" y="31"/>
                  </a:lnTo>
                  <a:lnTo>
                    <a:pt x="92" y="0"/>
                  </a:lnTo>
                  <a:close/>
                </a:path>
              </a:pathLst>
            </a:custGeom>
            <a:solidFill>
              <a:schemeClr val="lt1"/>
            </a:solidFill>
            <a:ln w="0">
              <a:noFill/>
            </a:ln>
          </p:spPr>
          <p:style>
            <a:lnRef idx="0"/>
            <a:fillRef idx="0"/>
            <a:effectRef idx="0"/>
            <a:fontRef idx="minor"/>
          </p:style>
        </p:sp>
        <p:sp>
          <p:nvSpPr>
            <p:cNvPr id="2591" name="Google Shape;18856;p10"/>
            <p:cNvSpPr/>
            <p:nvPr/>
          </p:nvSpPr>
          <p:spPr>
            <a:xfrm>
              <a:off x="1879920" y="1210320"/>
              <a:ext cx="3960" cy="6480"/>
            </a:xfrm>
            <a:custGeom>
              <a:avLst/>
              <a:gdLst/>
              <a:ahLst/>
              <a:rect l="l" t="t" r="r" b="b"/>
              <a:pathLst>
                <a:path w="92" h="122">
                  <a:moveTo>
                    <a:pt x="31" y="0"/>
                  </a:moveTo>
                  <a:lnTo>
                    <a:pt x="0" y="91"/>
                  </a:lnTo>
                  <a:lnTo>
                    <a:pt x="31" y="122"/>
                  </a:lnTo>
                  <a:cubicBezTo>
                    <a:pt x="61" y="91"/>
                    <a:pt x="61" y="61"/>
                    <a:pt x="61" y="61"/>
                  </a:cubicBezTo>
                  <a:cubicBezTo>
                    <a:pt x="91" y="31"/>
                    <a:pt x="31" y="0"/>
                    <a:pt x="31" y="0"/>
                  </a:cubicBezTo>
                  <a:close/>
                </a:path>
              </a:pathLst>
            </a:custGeom>
            <a:solidFill>
              <a:schemeClr val="lt1"/>
            </a:solidFill>
            <a:ln w="0">
              <a:noFill/>
            </a:ln>
          </p:spPr>
          <p:style>
            <a:lnRef idx="0"/>
            <a:fillRef idx="0"/>
            <a:effectRef idx="0"/>
            <a:fontRef idx="minor"/>
          </p:style>
        </p:sp>
        <p:sp>
          <p:nvSpPr>
            <p:cNvPr id="2592" name="Google Shape;18857;p10"/>
            <p:cNvSpPr/>
            <p:nvPr/>
          </p:nvSpPr>
          <p:spPr>
            <a:xfrm>
              <a:off x="1942920" y="1236960"/>
              <a:ext cx="5400" cy="6840"/>
            </a:xfrm>
            <a:custGeom>
              <a:avLst/>
              <a:gdLst/>
              <a:ahLst/>
              <a:rect l="l" t="t" r="r" b="b"/>
              <a:pathLst>
                <a:path w="122" h="130">
                  <a:moveTo>
                    <a:pt x="73" y="0"/>
                  </a:moveTo>
                  <a:cubicBezTo>
                    <a:pt x="58" y="0"/>
                    <a:pt x="36" y="11"/>
                    <a:pt x="0" y="38"/>
                  </a:cubicBezTo>
                  <a:lnTo>
                    <a:pt x="122" y="129"/>
                  </a:lnTo>
                  <a:cubicBezTo>
                    <a:pt x="100" y="65"/>
                    <a:pt x="109" y="0"/>
                    <a:pt x="73" y="0"/>
                  </a:cubicBezTo>
                  <a:close/>
                </a:path>
              </a:pathLst>
            </a:custGeom>
            <a:solidFill>
              <a:schemeClr val="lt1"/>
            </a:solidFill>
            <a:ln w="0">
              <a:noFill/>
            </a:ln>
          </p:spPr>
          <p:style>
            <a:lnRef idx="0"/>
            <a:fillRef idx="0"/>
            <a:effectRef idx="0"/>
            <a:fontRef idx="minor"/>
          </p:style>
        </p:sp>
        <p:sp>
          <p:nvSpPr>
            <p:cNvPr id="2593" name="Google Shape;18858;p10"/>
            <p:cNvSpPr/>
            <p:nvPr/>
          </p:nvSpPr>
          <p:spPr>
            <a:xfrm>
              <a:off x="947520" y="1544040"/>
              <a:ext cx="6840" cy="4680"/>
            </a:xfrm>
            <a:custGeom>
              <a:avLst/>
              <a:gdLst/>
              <a:ahLst/>
              <a:rect l="l" t="t" r="r" b="b"/>
              <a:pathLst>
                <a:path w="153" h="92">
                  <a:moveTo>
                    <a:pt x="92" y="1"/>
                  </a:moveTo>
                  <a:lnTo>
                    <a:pt x="1" y="62"/>
                  </a:lnTo>
                  <a:cubicBezTo>
                    <a:pt x="31" y="62"/>
                    <a:pt x="62" y="92"/>
                    <a:pt x="62" y="92"/>
                  </a:cubicBezTo>
                  <a:cubicBezTo>
                    <a:pt x="92" y="62"/>
                    <a:pt x="122" y="62"/>
                    <a:pt x="153" y="62"/>
                  </a:cubicBezTo>
                  <a:lnTo>
                    <a:pt x="92" y="1"/>
                  </a:lnTo>
                  <a:close/>
                </a:path>
              </a:pathLst>
            </a:custGeom>
            <a:solidFill>
              <a:schemeClr val="lt1"/>
            </a:solidFill>
            <a:ln w="0">
              <a:noFill/>
            </a:ln>
          </p:spPr>
          <p:style>
            <a:lnRef idx="0"/>
            <a:fillRef idx="0"/>
            <a:effectRef idx="0"/>
            <a:fontRef idx="minor"/>
          </p:style>
        </p:sp>
        <p:sp>
          <p:nvSpPr>
            <p:cNvPr id="2594" name="Google Shape;18859;p10"/>
            <p:cNvSpPr/>
            <p:nvPr/>
          </p:nvSpPr>
          <p:spPr>
            <a:xfrm>
              <a:off x="2452680" y="1765800"/>
              <a:ext cx="5400" cy="7560"/>
            </a:xfrm>
            <a:custGeom>
              <a:avLst/>
              <a:gdLst/>
              <a:ahLst/>
              <a:rect l="l" t="t" r="r" b="b"/>
              <a:pathLst>
                <a:path w="122" h="143">
                  <a:moveTo>
                    <a:pt x="62" y="1"/>
                  </a:moveTo>
                  <a:cubicBezTo>
                    <a:pt x="47" y="1"/>
                    <a:pt x="28" y="7"/>
                    <a:pt x="0" y="21"/>
                  </a:cubicBezTo>
                  <a:lnTo>
                    <a:pt x="122" y="142"/>
                  </a:lnTo>
                  <a:cubicBezTo>
                    <a:pt x="98" y="71"/>
                    <a:pt x="111" y="1"/>
                    <a:pt x="62" y="1"/>
                  </a:cubicBezTo>
                  <a:close/>
                </a:path>
              </a:pathLst>
            </a:custGeom>
            <a:solidFill>
              <a:schemeClr val="lt1"/>
            </a:solidFill>
            <a:ln w="0">
              <a:noFill/>
            </a:ln>
          </p:spPr>
          <p:style>
            <a:lnRef idx="0"/>
            <a:fillRef idx="0"/>
            <a:effectRef idx="0"/>
            <a:fontRef idx="minor"/>
          </p:style>
        </p:sp>
        <p:sp>
          <p:nvSpPr>
            <p:cNvPr id="2595" name="Google Shape;18860;p10"/>
            <p:cNvSpPr/>
            <p:nvPr/>
          </p:nvSpPr>
          <p:spPr>
            <a:xfrm>
              <a:off x="2464560" y="1782360"/>
              <a:ext cx="5400" cy="6120"/>
            </a:xfrm>
            <a:custGeom>
              <a:avLst/>
              <a:gdLst/>
              <a:ahLst/>
              <a:rect l="l" t="t" r="r" b="b"/>
              <a:pathLst>
                <a:path w="123" h="116">
                  <a:moveTo>
                    <a:pt x="1" y="0"/>
                  </a:moveTo>
                  <a:cubicBezTo>
                    <a:pt x="22" y="66"/>
                    <a:pt x="13" y="116"/>
                    <a:pt x="51" y="116"/>
                  </a:cubicBezTo>
                  <a:cubicBezTo>
                    <a:pt x="66" y="116"/>
                    <a:pt x="88" y="108"/>
                    <a:pt x="122" y="91"/>
                  </a:cubicBezTo>
                  <a:lnTo>
                    <a:pt x="1" y="0"/>
                  </a:lnTo>
                  <a:close/>
                </a:path>
              </a:pathLst>
            </a:custGeom>
            <a:solidFill>
              <a:schemeClr val="lt1"/>
            </a:solidFill>
            <a:ln w="0">
              <a:noFill/>
            </a:ln>
          </p:spPr>
          <p:style>
            <a:lnRef idx="0"/>
            <a:fillRef idx="0"/>
            <a:effectRef idx="0"/>
            <a:fontRef idx="minor"/>
          </p:style>
        </p:sp>
        <p:sp>
          <p:nvSpPr>
            <p:cNvPr id="2596" name="Google Shape;18861;p10"/>
            <p:cNvSpPr/>
            <p:nvPr/>
          </p:nvSpPr>
          <p:spPr>
            <a:xfrm>
              <a:off x="2470320" y="1809360"/>
              <a:ext cx="6840" cy="3240"/>
            </a:xfrm>
            <a:custGeom>
              <a:avLst/>
              <a:gdLst/>
              <a:ahLst/>
              <a:rect l="l" t="t" r="r" b="b"/>
              <a:pathLst>
                <a:path w="153" h="62">
                  <a:moveTo>
                    <a:pt x="91" y="0"/>
                  </a:moveTo>
                  <a:cubicBezTo>
                    <a:pt x="61" y="0"/>
                    <a:pt x="31" y="31"/>
                    <a:pt x="0" y="31"/>
                  </a:cubicBezTo>
                  <a:cubicBezTo>
                    <a:pt x="31" y="31"/>
                    <a:pt x="61" y="61"/>
                    <a:pt x="61" y="61"/>
                  </a:cubicBezTo>
                  <a:cubicBezTo>
                    <a:pt x="91" y="61"/>
                    <a:pt x="122" y="61"/>
                    <a:pt x="152" y="31"/>
                  </a:cubicBezTo>
                  <a:cubicBezTo>
                    <a:pt x="152" y="31"/>
                    <a:pt x="91" y="0"/>
                    <a:pt x="91" y="0"/>
                  </a:cubicBezTo>
                  <a:close/>
                </a:path>
              </a:pathLst>
            </a:custGeom>
            <a:solidFill>
              <a:schemeClr val="lt1"/>
            </a:solidFill>
            <a:ln w="0">
              <a:noFill/>
            </a:ln>
          </p:spPr>
          <p:style>
            <a:lnRef idx="0"/>
            <a:fillRef idx="0"/>
            <a:effectRef idx="0"/>
            <a:fontRef idx="minor"/>
          </p:style>
        </p:sp>
        <p:sp>
          <p:nvSpPr>
            <p:cNvPr id="2597" name="Google Shape;18862;p10"/>
            <p:cNvSpPr/>
            <p:nvPr/>
          </p:nvSpPr>
          <p:spPr>
            <a:xfrm>
              <a:off x="2464560" y="1865160"/>
              <a:ext cx="6840" cy="3600"/>
            </a:xfrm>
            <a:custGeom>
              <a:avLst/>
              <a:gdLst/>
              <a:ahLst/>
              <a:rect l="l" t="t" r="r" b="b"/>
              <a:pathLst>
                <a:path w="153" h="71">
                  <a:moveTo>
                    <a:pt x="43" y="1"/>
                  </a:moveTo>
                  <a:cubicBezTo>
                    <a:pt x="20" y="1"/>
                    <a:pt x="1" y="40"/>
                    <a:pt x="1" y="40"/>
                  </a:cubicBezTo>
                  <a:lnTo>
                    <a:pt x="92" y="70"/>
                  </a:lnTo>
                  <a:lnTo>
                    <a:pt x="153" y="40"/>
                  </a:lnTo>
                  <a:cubicBezTo>
                    <a:pt x="122" y="9"/>
                    <a:pt x="92" y="9"/>
                    <a:pt x="61" y="9"/>
                  </a:cubicBezTo>
                  <a:cubicBezTo>
                    <a:pt x="55" y="3"/>
                    <a:pt x="49" y="1"/>
                    <a:pt x="43" y="1"/>
                  </a:cubicBezTo>
                  <a:close/>
                </a:path>
              </a:pathLst>
            </a:custGeom>
            <a:solidFill>
              <a:schemeClr val="lt1"/>
            </a:solidFill>
            <a:ln w="0">
              <a:noFill/>
            </a:ln>
          </p:spPr>
          <p:style>
            <a:lnRef idx="0"/>
            <a:fillRef idx="0"/>
            <a:effectRef idx="0"/>
            <a:fontRef idx="minor"/>
          </p:style>
        </p:sp>
        <p:sp>
          <p:nvSpPr>
            <p:cNvPr id="2598" name="Google Shape;18863;p10"/>
            <p:cNvSpPr/>
            <p:nvPr/>
          </p:nvSpPr>
          <p:spPr>
            <a:xfrm>
              <a:off x="2471760" y="1877040"/>
              <a:ext cx="5400" cy="6840"/>
            </a:xfrm>
            <a:custGeom>
              <a:avLst/>
              <a:gdLst/>
              <a:ahLst/>
              <a:rect l="l" t="t" r="r" b="b"/>
              <a:pathLst>
                <a:path w="123" h="130">
                  <a:moveTo>
                    <a:pt x="79" y="1"/>
                  </a:moveTo>
                  <a:cubicBezTo>
                    <a:pt x="61" y="1"/>
                    <a:pt x="36" y="12"/>
                    <a:pt x="1" y="39"/>
                  </a:cubicBezTo>
                  <a:lnTo>
                    <a:pt x="122" y="130"/>
                  </a:lnTo>
                  <a:cubicBezTo>
                    <a:pt x="122" y="65"/>
                    <a:pt x="122" y="1"/>
                    <a:pt x="79" y="1"/>
                  </a:cubicBezTo>
                  <a:close/>
                </a:path>
              </a:pathLst>
            </a:custGeom>
            <a:solidFill>
              <a:schemeClr val="lt1"/>
            </a:solidFill>
            <a:ln w="0">
              <a:noFill/>
            </a:ln>
          </p:spPr>
          <p:style>
            <a:lnRef idx="0"/>
            <a:fillRef idx="0"/>
            <a:effectRef idx="0"/>
            <a:fontRef idx="minor"/>
          </p:style>
        </p:sp>
        <p:sp>
          <p:nvSpPr>
            <p:cNvPr id="2599" name="Google Shape;18864;p10"/>
            <p:cNvSpPr/>
            <p:nvPr/>
          </p:nvSpPr>
          <p:spPr>
            <a:xfrm>
              <a:off x="795600" y="1938600"/>
              <a:ext cx="5400" cy="8640"/>
            </a:xfrm>
            <a:custGeom>
              <a:avLst/>
              <a:gdLst/>
              <a:ahLst/>
              <a:rect l="l" t="t" r="r" b="b"/>
              <a:pathLst>
                <a:path w="123" h="160">
                  <a:moveTo>
                    <a:pt x="72" y="1"/>
                  </a:moveTo>
                  <a:cubicBezTo>
                    <a:pt x="57" y="1"/>
                    <a:pt x="35" y="12"/>
                    <a:pt x="1" y="38"/>
                  </a:cubicBezTo>
                  <a:lnTo>
                    <a:pt x="122" y="159"/>
                  </a:lnTo>
                  <a:cubicBezTo>
                    <a:pt x="100" y="72"/>
                    <a:pt x="110" y="1"/>
                    <a:pt x="72" y="1"/>
                  </a:cubicBezTo>
                  <a:close/>
                </a:path>
              </a:pathLst>
            </a:custGeom>
            <a:solidFill>
              <a:schemeClr val="lt1"/>
            </a:solidFill>
            <a:ln w="0">
              <a:noFill/>
            </a:ln>
          </p:spPr>
          <p:style>
            <a:lnRef idx="0"/>
            <a:fillRef idx="0"/>
            <a:effectRef idx="0"/>
            <a:fontRef idx="minor"/>
          </p:style>
        </p:sp>
        <p:sp>
          <p:nvSpPr>
            <p:cNvPr id="2600" name="Google Shape;18865;p10"/>
            <p:cNvSpPr/>
            <p:nvPr/>
          </p:nvSpPr>
          <p:spPr>
            <a:xfrm>
              <a:off x="2496600" y="2018880"/>
              <a:ext cx="5400" cy="2880"/>
            </a:xfrm>
            <a:custGeom>
              <a:avLst/>
              <a:gdLst/>
              <a:ahLst/>
              <a:rect l="l" t="t" r="r" b="b"/>
              <a:pathLst>
                <a:path w="122" h="61">
                  <a:moveTo>
                    <a:pt x="31" y="0"/>
                  </a:moveTo>
                  <a:cubicBezTo>
                    <a:pt x="31" y="0"/>
                    <a:pt x="0" y="30"/>
                    <a:pt x="0" y="30"/>
                  </a:cubicBezTo>
                  <a:lnTo>
                    <a:pt x="91" y="61"/>
                  </a:lnTo>
                  <a:lnTo>
                    <a:pt x="122" y="30"/>
                  </a:lnTo>
                  <a:cubicBezTo>
                    <a:pt x="91" y="30"/>
                    <a:pt x="61" y="0"/>
                    <a:pt x="31" y="0"/>
                  </a:cubicBezTo>
                  <a:close/>
                </a:path>
              </a:pathLst>
            </a:custGeom>
            <a:solidFill>
              <a:schemeClr val="lt1"/>
            </a:solidFill>
            <a:ln w="0">
              <a:noFill/>
            </a:ln>
          </p:spPr>
          <p:style>
            <a:lnRef idx="0"/>
            <a:fillRef idx="0"/>
            <a:effectRef idx="0"/>
            <a:fontRef idx="minor"/>
          </p:style>
        </p:sp>
        <p:sp>
          <p:nvSpPr>
            <p:cNvPr id="2601" name="Google Shape;18866;p10"/>
            <p:cNvSpPr/>
            <p:nvPr/>
          </p:nvSpPr>
          <p:spPr>
            <a:xfrm>
              <a:off x="2500920" y="2129400"/>
              <a:ext cx="10080" cy="4680"/>
            </a:xfrm>
            <a:custGeom>
              <a:avLst/>
              <a:gdLst/>
              <a:ahLst/>
              <a:rect l="l" t="t" r="r" b="b"/>
              <a:pathLst>
                <a:path w="214" h="92">
                  <a:moveTo>
                    <a:pt x="122" y="1"/>
                  </a:moveTo>
                  <a:lnTo>
                    <a:pt x="0" y="92"/>
                  </a:lnTo>
                  <a:cubicBezTo>
                    <a:pt x="122" y="92"/>
                    <a:pt x="213" y="92"/>
                    <a:pt x="122" y="1"/>
                  </a:cubicBezTo>
                  <a:close/>
                </a:path>
              </a:pathLst>
            </a:custGeom>
            <a:solidFill>
              <a:schemeClr val="lt1"/>
            </a:solidFill>
            <a:ln w="0">
              <a:noFill/>
            </a:ln>
          </p:spPr>
          <p:style>
            <a:lnRef idx="0"/>
            <a:fillRef idx="0"/>
            <a:effectRef idx="0"/>
            <a:fontRef idx="minor"/>
          </p:style>
        </p:sp>
        <p:sp>
          <p:nvSpPr>
            <p:cNvPr id="2602" name="Google Shape;18867;p10"/>
            <p:cNvSpPr/>
            <p:nvPr/>
          </p:nvSpPr>
          <p:spPr>
            <a:xfrm>
              <a:off x="2495160" y="2134440"/>
              <a:ext cx="10080" cy="4680"/>
            </a:xfrm>
            <a:custGeom>
              <a:avLst/>
              <a:gdLst/>
              <a:ahLst/>
              <a:rect l="l" t="t" r="r" b="b"/>
              <a:pathLst>
                <a:path w="214" h="93">
                  <a:moveTo>
                    <a:pt x="214" y="1"/>
                  </a:moveTo>
                  <a:cubicBezTo>
                    <a:pt x="92" y="1"/>
                    <a:pt x="1" y="1"/>
                    <a:pt x="92" y="92"/>
                  </a:cubicBezTo>
                  <a:lnTo>
                    <a:pt x="214" y="1"/>
                  </a:lnTo>
                  <a:close/>
                </a:path>
              </a:pathLst>
            </a:custGeom>
            <a:solidFill>
              <a:schemeClr val="lt1"/>
            </a:solidFill>
            <a:ln w="0">
              <a:noFill/>
            </a:ln>
          </p:spPr>
          <p:style>
            <a:lnRef idx="0"/>
            <a:fillRef idx="0"/>
            <a:effectRef idx="0"/>
            <a:fontRef idx="minor"/>
          </p:style>
        </p:sp>
        <p:sp>
          <p:nvSpPr>
            <p:cNvPr id="2603" name="Google Shape;18868;p10"/>
            <p:cNvSpPr/>
            <p:nvPr/>
          </p:nvSpPr>
          <p:spPr>
            <a:xfrm>
              <a:off x="1882800" y="2713320"/>
              <a:ext cx="8280" cy="3600"/>
            </a:xfrm>
            <a:custGeom>
              <a:avLst/>
              <a:gdLst/>
              <a:ahLst/>
              <a:rect l="l" t="t" r="r" b="b"/>
              <a:pathLst>
                <a:path w="183" h="70">
                  <a:moveTo>
                    <a:pt x="30" y="0"/>
                  </a:moveTo>
                  <a:cubicBezTo>
                    <a:pt x="61" y="31"/>
                    <a:pt x="0" y="61"/>
                    <a:pt x="91" y="61"/>
                  </a:cubicBezTo>
                  <a:cubicBezTo>
                    <a:pt x="109" y="67"/>
                    <a:pt x="123" y="70"/>
                    <a:pt x="134" y="70"/>
                  </a:cubicBezTo>
                  <a:cubicBezTo>
                    <a:pt x="182" y="70"/>
                    <a:pt x="182" y="25"/>
                    <a:pt x="182" y="0"/>
                  </a:cubicBezTo>
                  <a:close/>
                </a:path>
              </a:pathLst>
            </a:custGeom>
            <a:solidFill>
              <a:schemeClr val="lt1"/>
            </a:solidFill>
            <a:ln w="0">
              <a:noFill/>
            </a:ln>
          </p:spPr>
          <p:style>
            <a:lnRef idx="0"/>
            <a:fillRef idx="0"/>
            <a:effectRef idx="0"/>
            <a:fontRef idx="minor"/>
          </p:style>
        </p:sp>
        <p:sp>
          <p:nvSpPr>
            <p:cNvPr id="2604" name="Google Shape;18869;p10"/>
            <p:cNvSpPr/>
            <p:nvPr/>
          </p:nvSpPr>
          <p:spPr>
            <a:xfrm>
              <a:off x="1916640" y="2385000"/>
              <a:ext cx="18720" cy="14040"/>
            </a:xfrm>
            <a:custGeom>
              <a:avLst/>
              <a:gdLst/>
              <a:ahLst/>
              <a:rect l="l" t="t" r="r" b="b"/>
              <a:pathLst>
                <a:path w="396" h="259">
                  <a:moveTo>
                    <a:pt x="395" y="0"/>
                  </a:moveTo>
                  <a:cubicBezTo>
                    <a:pt x="334" y="61"/>
                    <a:pt x="243" y="91"/>
                    <a:pt x="183" y="152"/>
                  </a:cubicBezTo>
                  <a:cubicBezTo>
                    <a:pt x="152" y="152"/>
                    <a:pt x="107" y="137"/>
                    <a:pt x="69" y="137"/>
                  </a:cubicBezTo>
                  <a:cubicBezTo>
                    <a:pt x="31" y="137"/>
                    <a:pt x="0" y="152"/>
                    <a:pt x="0" y="213"/>
                  </a:cubicBezTo>
                  <a:cubicBezTo>
                    <a:pt x="61" y="243"/>
                    <a:pt x="129" y="258"/>
                    <a:pt x="198" y="258"/>
                  </a:cubicBezTo>
                  <a:cubicBezTo>
                    <a:pt x="266" y="258"/>
                    <a:pt x="334" y="243"/>
                    <a:pt x="395" y="213"/>
                  </a:cubicBezTo>
                  <a:lnTo>
                    <a:pt x="395" y="0"/>
                  </a:lnTo>
                  <a:close/>
                </a:path>
              </a:pathLst>
            </a:custGeom>
            <a:solidFill>
              <a:schemeClr val="lt1"/>
            </a:solidFill>
            <a:ln w="0">
              <a:noFill/>
            </a:ln>
          </p:spPr>
          <p:style>
            <a:lnRef idx="0"/>
            <a:fillRef idx="0"/>
            <a:effectRef idx="0"/>
            <a:fontRef idx="minor"/>
          </p:style>
        </p:sp>
        <p:sp>
          <p:nvSpPr>
            <p:cNvPr id="2605" name="Google Shape;18870;p10"/>
            <p:cNvSpPr/>
            <p:nvPr/>
          </p:nvSpPr>
          <p:spPr>
            <a:xfrm>
              <a:off x="1786320" y="2430720"/>
              <a:ext cx="17280" cy="16560"/>
            </a:xfrm>
            <a:custGeom>
              <a:avLst/>
              <a:gdLst/>
              <a:ahLst/>
              <a:rect l="l" t="t" r="r" b="b"/>
              <a:pathLst>
                <a:path w="366" h="305">
                  <a:moveTo>
                    <a:pt x="244" y="1"/>
                  </a:moveTo>
                  <a:lnTo>
                    <a:pt x="62" y="153"/>
                  </a:lnTo>
                  <a:cubicBezTo>
                    <a:pt x="62" y="214"/>
                    <a:pt x="1" y="305"/>
                    <a:pt x="153" y="305"/>
                  </a:cubicBezTo>
                  <a:lnTo>
                    <a:pt x="335" y="153"/>
                  </a:lnTo>
                  <a:cubicBezTo>
                    <a:pt x="305" y="92"/>
                    <a:pt x="366" y="1"/>
                    <a:pt x="244" y="1"/>
                  </a:cubicBezTo>
                  <a:close/>
                </a:path>
              </a:pathLst>
            </a:custGeom>
            <a:solidFill>
              <a:schemeClr val="lt1"/>
            </a:solidFill>
            <a:ln w="0">
              <a:noFill/>
            </a:ln>
          </p:spPr>
          <p:style>
            <a:lnRef idx="0"/>
            <a:fillRef idx="0"/>
            <a:effectRef idx="0"/>
            <a:fontRef idx="minor"/>
          </p:style>
        </p:sp>
        <p:sp>
          <p:nvSpPr>
            <p:cNvPr id="2606" name="Google Shape;18871;p10"/>
            <p:cNvSpPr/>
            <p:nvPr/>
          </p:nvSpPr>
          <p:spPr>
            <a:xfrm>
              <a:off x="1833120" y="2423520"/>
              <a:ext cx="12960" cy="6120"/>
            </a:xfrm>
            <a:custGeom>
              <a:avLst/>
              <a:gdLst/>
              <a:ahLst/>
              <a:rect l="l" t="t" r="r" b="b"/>
              <a:pathLst>
                <a:path w="275" h="115">
                  <a:moveTo>
                    <a:pt x="149" y="1"/>
                  </a:moveTo>
                  <a:cubicBezTo>
                    <a:pt x="99" y="1"/>
                    <a:pt x="46" y="23"/>
                    <a:pt x="1" y="69"/>
                  </a:cubicBezTo>
                  <a:cubicBezTo>
                    <a:pt x="46" y="99"/>
                    <a:pt x="99" y="115"/>
                    <a:pt x="149" y="115"/>
                  </a:cubicBezTo>
                  <a:cubicBezTo>
                    <a:pt x="198" y="115"/>
                    <a:pt x="244" y="99"/>
                    <a:pt x="274" y="69"/>
                  </a:cubicBezTo>
                  <a:cubicBezTo>
                    <a:pt x="244" y="23"/>
                    <a:pt x="198" y="1"/>
                    <a:pt x="149" y="1"/>
                  </a:cubicBezTo>
                  <a:close/>
                </a:path>
              </a:pathLst>
            </a:custGeom>
            <a:solidFill>
              <a:schemeClr val="lt1"/>
            </a:solidFill>
            <a:ln w="0">
              <a:noFill/>
            </a:ln>
          </p:spPr>
          <p:style>
            <a:lnRef idx="0"/>
            <a:fillRef idx="0"/>
            <a:effectRef idx="0"/>
            <a:fontRef idx="minor"/>
          </p:style>
        </p:sp>
        <p:sp>
          <p:nvSpPr>
            <p:cNvPr id="2607" name="Google Shape;18872;p10"/>
            <p:cNvSpPr/>
            <p:nvPr/>
          </p:nvSpPr>
          <p:spPr>
            <a:xfrm>
              <a:off x="1773360" y="2436120"/>
              <a:ext cx="10080" cy="11520"/>
            </a:xfrm>
            <a:custGeom>
              <a:avLst/>
              <a:gdLst/>
              <a:ahLst/>
              <a:rect l="l" t="t" r="r" b="b"/>
              <a:pathLst>
                <a:path w="214" h="213">
                  <a:moveTo>
                    <a:pt x="122" y="0"/>
                  </a:moveTo>
                  <a:cubicBezTo>
                    <a:pt x="61" y="91"/>
                    <a:pt x="0" y="182"/>
                    <a:pt x="122" y="213"/>
                  </a:cubicBezTo>
                  <a:cubicBezTo>
                    <a:pt x="213" y="152"/>
                    <a:pt x="213" y="91"/>
                    <a:pt x="122" y="0"/>
                  </a:cubicBezTo>
                  <a:close/>
                </a:path>
              </a:pathLst>
            </a:custGeom>
            <a:solidFill>
              <a:schemeClr val="lt1"/>
            </a:solidFill>
            <a:ln w="0">
              <a:noFill/>
            </a:ln>
          </p:spPr>
          <p:style>
            <a:lnRef idx="0"/>
            <a:fillRef idx="0"/>
            <a:effectRef idx="0"/>
            <a:fontRef idx="minor"/>
          </p:style>
        </p:sp>
        <p:sp>
          <p:nvSpPr>
            <p:cNvPr id="2608" name="Google Shape;18873;p10"/>
            <p:cNvSpPr/>
            <p:nvPr/>
          </p:nvSpPr>
          <p:spPr>
            <a:xfrm>
              <a:off x="1704600" y="2448000"/>
              <a:ext cx="10080" cy="13320"/>
            </a:xfrm>
            <a:custGeom>
              <a:avLst/>
              <a:gdLst/>
              <a:ahLst/>
              <a:rect l="l" t="t" r="r" b="b"/>
              <a:pathLst>
                <a:path w="214" h="244">
                  <a:moveTo>
                    <a:pt x="122" y="1"/>
                  </a:moveTo>
                  <a:cubicBezTo>
                    <a:pt x="1" y="92"/>
                    <a:pt x="1" y="183"/>
                    <a:pt x="122" y="244"/>
                  </a:cubicBezTo>
                  <a:cubicBezTo>
                    <a:pt x="214" y="153"/>
                    <a:pt x="214" y="92"/>
                    <a:pt x="122" y="1"/>
                  </a:cubicBezTo>
                  <a:close/>
                </a:path>
              </a:pathLst>
            </a:custGeom>
            <a:solidFill>
              <a:schemeClr val="lt1"/>
            </a:solidFill>
            <a:ln w="0">
              <a:noFill/>
            </a:ln>
          </p:spPr>
          <p:style>
            <a:lnRef idx="0"/>
            <a:fillRef idx="0"/>
            <a:effectRef idx="0"/>
            <a:fontRef idx="minor"/>
          </p:style>
        </p:sp>
        <p:sp>
          <p:nvSpPr>
            <p:cNvPr id="2609" name="Google Shape;18874;p10"/>
            <p:cNvSpPr/>
            <p:nvPr/>
          </p:nvSpPr>
          <p:spPr>
            <a:xfrm>
              <a:off x="1478160" y="2442600"/>
              <a:ext cx="3960" cy="4680"/>
            </a:xfrm>
            <a:custGeom>
              <a:avLst/>
              <a:gdLst/>
              <a:ahLst/>
              <a:rect l="l" t="t" r="r" b="b"/>
              <a:pathLst>
                <a:path w="92" h="92">
                  <a:moveTo>
                    <a:pt x="31" y="1"/>
                  </a:moveTo>
                  <a:cubicBezTo>
                    <a:pt x="31" y="1"/>
                    <a:pt x="0" y="31"/>
                    <a:pt x="0" y="31"/>
                  </a:cubicBezTo>
                  <a:cubicBezTo>
                    <a:pt x="0" y="61"/>
                    <a:pt x="31" y="92"/>
                    <a:pt x="31" y="92"/>
                  </a:cubicBezTo>
                  <a:cubicBezTo>
                    <a:pt x="61" y="92"/>
                    <a:pt x="92" y="61"/>
                    <a:pt x="92" y="61"/>
                  </a:cubicBezTo>
                  <a:cubicBezTo>
                    <a:pt x="61" y="31"/>
                    <a:pt x="61" y="1"/>
                    <a:pt x="31" y="1"/>
                  </a:cubicBezTo>
                  <a:close/>
                </a:path>
              </a:pathLst>
            </a:custGeom>
            <a:solidFill>
              <a:schemeClr val="lt1"/>
            </a:solidFill>
            <a:ln w="0">
              <a:noFill/>
            </a:ln>
          </p:spPr>
          <p:style>
            <a:lnRef idx="0"/>
            <a:fillRef idx="0"/>
            <a:effectRef idx="0"/>
            <a:fontRef idx="minor"/>
          </p:style>
        </p:sp>
        <p:sp>
          <p:nvSpPr>
            <p:cNvPr id="2610" name="Google Shape;18875;p10"/>
            <p:cNvSpPr/>
            <p:nvPr/>
          </p:nvSpPr>
          <p:spPr>
            <a:xfrm>
              <a:off x="1757160" y="2442600"/>
              <a:ext cx="5400" cy="4680"/>
            </a:xfrm>
            <a:custGeom>
              <a:avLst/>
              <a:gdLst/>
              <a:ahLst/>
              <a:rect l="l" t="t" r="r" b="b"/>
              <a:pathLst>
                <a:path w="122" h="92">
                  <a:moveTo>
                    <a:pt x="91" y="1"/>
                  </a:moveTo>
                  <a:cubicBezTo>
                    <a:pt x="61" y="31"/>
                    <a:pt x="30" y="31"/>
                    <a:pt x="0" y="61"/>
                  </a:cubicBezTo>
                  <a:lnTo>
                    <a:pt x="61" y="92"/>
                  </a:lnTo>
                  <a:lnTo>
                    <a:pt x="122" y="61"/>
                  </a:lnTo>
                  <a:cubicBezTo>
                    <a:pt x="122" y="31"/>
                    <a:pt x="91" y="1"/>
                    <a:pt x="91" y="1"/>
                  </a:cubicBezTo>
                  <a:close/>
                </a:path>
              </a:pathLst>
            </a:custGeom>
            <a:solidFill>
              <a:schemeClr val="lt1"/>
            </a:solidFill>
            <a:ln w="0">
              <a:noFill/>
            </a:ln>
          </p:spPr>
          <p:style>
            <a:lnRef idx="0"/>
            <a:fillRef idx="0"/>
            <a:effectRef idx="0"/>
            <a:fontRef idx="minor"/>
          </p:style>
        </p:sp>
        <p:sp>
          <p:nvSpPr>
            <p:cNvPr id="2611" name="Google Shape;18876;p10"/>
            <p:cNvSpPr/>
            <p:nvPr/>
          </p:nvSpPr>
          <p:spPr>
            <a:xfrm>
              <a:off x="1603800" y="2453040"/>
              <a:ext cx="5400" cy="6840"/>
            </a:xfrm>
            <a:custGeom>
              <a:avLst/>
              <a:gdLst/>
              <a:ahLst/>
              <a:rect l="l" t="t" r="r" b="b"/>
              <a:pathLst>
                <a:path w="123" h="130">
                  <a:moveTo>
                    <a:pt x="0" y="1"/>
                  </a:moveTo>
                  <a:cubicBezTo>
                    <a:pt x="22" y="65"/>
                    <a:pt x="28" y="130"/>
                    <a:pt x="62" y="130"/>
                  </a:cubicBezTo>
                  <a:cubicBezTo>
                    <a:pt x="76" y="130"/>
                    <a:pt x="95" y="119"/>
                    <a:pt x="122" y="92"/>
                  </a:cubicBezTo>
                  <a:lnTo>
                    <a:pt x="0" y="1"/>
                  </a:lnTo>
                  <a:close/>
                </a:path>
              </a:pathLst>
            </a:custGeom>
            <a:solidFill>
              <a:schemeClr val="lt1"/>
            </a:solidFill>
            <a:ln w="0">
              <a:noFill/>
            </a:ln>
          </p:spPr>
          <p:style>
            <a:lnRef idx="0"/>
            <a:fillRef idx="0"/>
            <a:effectRef idx="0"/>
            <a:fontRef idx="minor"/>
          </p:style>
        </p:sp>
        <p:sp>
          <p:nvSpPr>
            <p:cNvPr id="2612" name="Google Shape;18877;p10"/>
            <p:cNvSpPr/>
            <p:nvPr/>
          </p:nvSpPr>
          <p:spPr>
            <a:xfrm>
              <a:off x="1456200" y="2461320"/>
              <a:ext cx="10080" cy="6480"/>
            </a:xfrm>
            <a:custGeom>
              <a:avLst/>
              <a:gdLst/>
              <a:ahLst/>
              <a:rect l="l" t="t" r="r" b="b"/>
              <a:pathLst>
                <a:path w="214" h="123">
                  <a:moveTo>
                    <a:pt x="122" y="1"/>
                  </a:moveTo>
                  <a:lnTo>
                    <a:pt x="0" y="123"/>
                  </a:lnTo>
                  <a:cubicBezTo>
                    <a:pt x="92" y="92"/>
                    <a:pt x="213" y="92"/>
                    <a:pt x="122" y="1"/>
                  </a:cubicBezTo>
                  <a:close/>
                </a:path>
              </a:pathLst>
            </a:custGeom>
            <a:solidFill>
              <a:schemeClr val="lt1"/>
            </a:solidFill>
            <a:ln w="0">
              <a:noFill/>
            </a:ln>
          </p:spPr>
          <p:style>
            <a:lnRef idx="0"/>
            <a:fillRef idx="0"/>
            <a:effectRef idx="0"/>
            <a:fontRef idx="minor"/>
          </p:style>
        </p:sp>
        <p:sp>
          <p:nvSpPr>
            <p:cNvPr id="2613" name="Google Shape;18878;p10"/>
            <p:cNvSpPr/>
            <p:nvPr/>
          </p:nvSpPr>
          <p:spPr>
            <a:xfrm>
              <a:off x="1508760" y="2475000"/>
              <a:ext cx="5400" cy="2880"/>
            </a:xfrm>
            <a:custGeom>
              <a:avLst/>
              <a:gdLst/>
              <a:ahLst/>
              <a:rect l="l" t="t" r="r" b="b"/>
              <a:pathLst>
                <a:path w="123" h="61">
                  <a:moveTo>
                    <a:pt x="92" y="0"/>
                  </a:moveTo>
                  <a:cubicBezTo>
                    <a:pt x="62" y="0"/>
                    <a:pt x="31" y="0"/>
                    <a:pt x="1" y="30"/>
                  </a:cubicBezTo>
                  <a:lnTo>
                    <a:pt x="31" y="61"/>
                  </a:lnTo>
                  <a:cubicBezTo>
                    <a:pt x="62" y="30"/>
                    <a:pt x="92" y="30"/>
                    <a:pt x="122" y="30"/>
                  </a:cubicBezTo>
                  <a:cubicBezTo>
                    <a:pt x="122" y="0"/>
                    <a:pt x="92" y="0"/>
                    <a:pt x="92" y="0"/>
                  </a:cubicBezTo>
                  <a:close/>
                </a:path>
              </a:pathLst>
            </a:custGeom>
            <a:solidFill>
              <a:schemeClr val="lt1"/>
            </a:solidFill>
            <a:ln w="0">
              <a:noFill/>
            </a:ln>
          </p:spPr>
          <p:style>
            <a:lnRef idx="0"/>
            <a:fillRef idx="0"/>
            <a:effectRef idx="0"/>
            <a:fontRef idx="minor"/>
          </p:style>
        </p:sp>
        <p:sp>
          <p:nvSpPr>
            <p:cNvPr id="2614" name="Google Shape;18879;p10"/>
            <p:cNvSpPr/>
            <p:nvPr/>
          </p:nvSpPr>
          <p:spPr>
            <a:xfrm>
              <a:off x="1253160" y="2028960"/>
              <a:ext cx="25920" cy="32040"/>
            </a:xfrm>
            <a:custGeom>
              <a:avLst/>
              <a:gdLst/>
              <a:ahLst/>
              <a:rect l="l" t="t" r="r" b="b"/>
              <a:pathLst>
                <a:path w="548" h="578">
                  <a:moveTo>
                    <a:pt x="244" y="0"/>
                  </a:moveTo>
                  <a:lnTo>
                    <a:pt x="0" y="183"/>
                  </a:lnTo>
                  <a:cubicBezTo>
                    <a:pt x="152" y="304"/>
                    <a:pt x="304" y="396"/>
                    <a:pt x="335" y="578"/>
                  </a:cubicBezTo>
                  <a:lnTo>
                    <a:pt x="548" y="578"/>
                  </a:lnTo>
                  <a:lnTo>
                    <a:pt x="548" y="396"/>
                  </a:lnTo>
                  <a:lnTo>
                    <a:pt x="304" y="213"/>
                  </a:lnTo>
                  <a:lnTo>
                    <a:pt x="244" y="0"/>
                  </a:lnTo>
                  <a:close/>
                </a:path>
              </a:pathLst>
            </a:custGeom>
            <a:solidFill>
              <a:schemeClr val="lt1"/>
            </a:solidFill>
            <a:ln w="0">
              <a:noFill/>
            </a:ln>
          </p:spPr>
          <p:style>
            <a:lnRef idx="0"/>
            <a:fillRef idx="0"/>
            <a:effectRef idx="0"/>
            <a:fontRef idx="minor"/>
          </p:style>
        </p:sp>
        <p:sp>
          <p:nvSpPr>
            <p:cNvPr id="2615" name="Google Shape;18880;p10"/>
            <p:cNvSpPr/>
            <p:nvPr/>
          </p:nvSpPr>
          <p:spPr>
            <a:xfrm>
              <a:off x="1279440" y="2060280"/>
              <a:ext cx="20160" cy="12960"/>
            </a:xfrm>
            <a:custGeom>
              <a:avLst/>
              <a:gdLst/>
              <a:ahLst/>
              <a:rect l="l" t="t" r="r" b="b"/>
              <a:pathLst>
                <a:path w="427" h="236">
                  <a:moveTo>
                    <a:pt x="153" y="0"/>
                  </a:moveTo>
                  <a:cubicBezTo>
                    <a:pt x="99" y="0"/>
                    <a:pt x="46" y="8"/>
                    <a:pt x="1" y="23"/>
                  </a:cubicBezTo>
                  <a:lnTo>
                    <a:pt x="1" y="236"/>
                  </a:lnTo>
                  <a:lnTo>
                    <a:pt x="274" y="236"/>
                  </a:lnTo>
                  <a:cubicBezTo>
                    <a:pt x="274" y="145"/>
                    <a:pt x="305" y="114"/>
                    <a:pt x="396" y="114"/>
                  </a:cubicBezTo>
                  <a:cubicBezTo>
                    <a:pt x="426" y="53"/>
                    <a:pt x="365" y="23"/>
                    <a:pt x="305" y="23"/>
                  </a:cubicBezTo>
                  <a:cubicBezTo>
                    <a:pt x="259" y="8"/>
                    <a:pt x="206" y="0"/>
                    <a:pt x="153" y="0"/>
                  </a:cubicBezTo>
                  <a:close/>
                </a:path>
              </a:pathLst>
            </a:custGeom>
            <a:solidFill>
              <a:schemeClr val="lt1"/>
            </a:solidFill>
            <a:ln w="0">
              <a:noFill/>
            </a:ln>
          </p:spPr>
          <p:style>
            <a:lnRef idx="0"/>
            <a:fillRef idx="0"/>
            <a:effectRef idx="0"/>
            <a:fontRef idx="minor"/>
          </p:style>
        </p:sp>
        <p:sp>
          <p:nvSpPr>
            <p:cNvPr id="2616" name="Google Shape;18881;p10"/>
            <p:cNvSpPr/>
            <p:nvPr/>
          </p:nvSpPr>
          <p:spPr>
            <a:xfrm>
              <a:off x="1212120" y="1955880"/>
              <a:ext cx="10080" cy="11520"/>
            </a:xfrm>
            <a:custGeom>
              <a:avLst/>
              <a:gdLst/>
              <a:ahLst/>
              <a:rect l="l" t="t" r="r" b="b"/>
              <a:pathLst>
                <a:path w="214" h="214">
                  <a:moveTo>
                    <a:pt x="152" y="0"/>
                  </a:moveTo>
                  <a:cubicBezTo>
                    <a:pt x="0" y="61"/>
                    <a:pt x="92" y="152"/>
                    <a:pt x="61" y="213"/>
                  </a:cubicBezTo>
                  <a:cubicBezTo>
                    <a:pt x="213" y="152"/>
                    <a:pt x="213" y="152"/>
                    <a:pt x="152" y="0"/>
                  </a:cubicBezTo>
                  <a:close/>
                </a:path>
              </a:pathLst>
            </a:custGeom>
            <a:solidFill>
              <a:schemeClr val="lt1"/>
            </a:solidFill>
            <a:ln w="0">
              <a:noFill/>
            </a:ln>
          </p:spPr>
          <p:style>
            <a:lnRef idx="0"/>
            <a:fillRef idx="0"/>
            <a:effectRef idx="0"/>
            <a:fontRef idx="minor"/>
          </p:style>
        </p:sp>
        <p:sp>
          <p:nvSpPr>
            <p:cNvPr id="2617" name="Google Shape;18882;p10"/>
            <p:cNvSpPr/>
            <p:nvPr/>
          </p:nvSpPr>
          <p:spPr>
            <a:xfrm>
              <a:off x="1223640" y="1899720"/>
              <a:ext cx="2520" cy="6480"/>
            </a:xfrm>
            <a:custGeom>
              <a:avLst/>
              <a:gdLst/>
              <a:ahLst/>
              <a:rect l="l" t="t" r="r" b="b"/>
              <a:pathLst>
                <a:path w="62" h="122">
                  <a:moveTo>
                    <a:pt x="31" y="0"/>
                  </a:moveTo>
                  <a:cubicBezTo>
                    <a:pt x="1" y="31"/>
                    <a:pt x="1" y="31"/>
                    <a:pt x="1" y="31"/>
                  </a:cubicBezTo>
                  <a:cubicBezTo>
                    <a:pt x="1" y="61"/>
                    <a:pt x="1" y="92"/>
                    <a:pt x="31" y="122"/>
                  </a:cubicBezTo>
                  <a:lnTo>
                    <a:pt x="61" y="92"/>
                  </a:lnTo>
                  <a:lnTo>
                    <a:pt x="31" y="0"/>
                  </a:lnTo>
                  <a:close/>
                </a:path>
              </a:pathLst>
            </a:custGeom>
            <a:solidFill>
              <a:schemeClr val="lt1"/>
            </a:solidFill>
            <a:ln w="0">
              <a:noFill/>
            </a:ln>
          </p:spPr>
          <p:style>
            <a:lnRef idx="0"/>
            <a:fillRef idx="0"/>
            <a:effectRef idx="0"/>
            <a:fontRef idx="minor"/>
          </p:style>
        </p:sp>
        <p:sp>
          <p:nvSpPr>
            <p:cNvPr id="2618" name="Google Shape;18883;p10"/>
            <p:cNvSpPr/>
            <p:nvPr/>
          </p:nvSpPr>
          <p:spPr>
            <a:xfrm>
              <a:off x="1795320" y="2017080"/>
              <a:ext cx="18720" cy="18720"/>
            </a:xfrm>
            <a:custGeom>
              <a:avLst/>
              <a:gdLst/>
              <a:ahLst/>
              <a:rect l="l" t="t" r="r" b="b"/>
              <a:pathLst>
                <a:path w="396" h="343">
                  <a:moveTo>
                    <a:pt x="0" y="1"/>
                  </a:moveTo>
                  <a:lnTo>
                    <a:pt x="0" y="244"/>
                  </a:lnTo>
                  <a:cubicBezTo>
                    <a:pt x="17" y="238"/>
                    <a:pt x="32" y="236"/>
                    <a:pt x="45" y="236"/>
                  </a:cubicBezTo>
                  <a:cubicBezTo>
                    <a:pt x="102" y="236"/>
                    <a:pt x="122" y="285"/>
                    <a:pt x="122" y="335"/>
                  </a:cubicBezTo>
                  <a:cubicBezTo>
                    <a:pt x="167" y="335"/>
                    <a:pt x="213" y="343"/>
                    <a:pt x="255" y="343"/>
                  </a:cubicBezTo>
                  <a:cubicBezTo>
                    <a:pt x="297" y="343"/>
                    <a:pt x="335" y="335"/>
                    <a:pt x="365" y="305"/>
                  </a:cubicBezTo>
                  <a:lnTo>
                    <a:pt x="395" y="183"/>
                  </a:lnTo>
                  <a:lnTo>
                    <a:pt x="122" y="1"/>
                  </a:lnTo>
                  <a:close/>
                </a:path>
              </a:pathLst>
            </a:custGeom>
            <a:solidFill>
              <a:schemeClr val="lt1"/>
            </a:solidFill>
            <a:ln w="0">
              <a:noFill/>
            </a:ln>
          </p:spPr>
          <p:style>
            <a:lnRef idx="0"/>
            <a:fillRef idx="0"/>
            <a:effectRef idx="0"/>
            <a:fontRef idx="minor"/>
          </p:style>
        </p:sp>
      </p:grpSp>
      <p:sp>
        <p:nvSpPr>
          <p:cNvPr id="2619" name="Google Shape;18884;p10"/>
          <p:cNvSpPr txBox="1"/>
          <p:nvPr/>
        </p:nvSpPr>
        <p:spPr>
          <a:xfrm>
            <a:off x="21600" y="2625840"/>
            <a:ext cx="3584520" cy="1253520"/>
          </a:xfrm>
          <a:prstGeom prst="rect">
            <a:avLst/>
          </a:prstGeom>
          <a:noFill/>
          <a:ln w="0">
            <a:noFill/>
          </a:ln>
        </p:spPr>
        <p:txBody>
          <a:bodyPr tIns="91440" bIns="91440" anchor="ctr">
            <a:noAutofit/>
          </a:bodyPr>
          <a:p>
            <a:pPr algn="ctr">
              <a:lnSpc>
                <a:spcPct val="90000"/>
              </a:lnSpc>
              <a:tabLst>
                <a:tab algn="l" pos="0"/>
              </a:tabLst>
            </a:pPr>
            <a:r>
              <a:rPr b="1" lang="en-US" sz="3000" spc="-1" strike="noStrike">
                <a:solidFill>
                  <a:srgbClr val="695d45"/>
                </a:solidFill>
                <a:latin typeface="Ubuntu"/>
                <a:ea typeface="Ubuntu"/>
              </a:rPr>
              <a:t>Feature Extraction</a:t>
            </a:r>
            <a:endParaRPr b="0" lang="en-US" sz="3000" spc="-1" strike="noStrike">
              <a:latin typeface="Arial"/>
            </a:endParaRPr>
          </a:p>
        </p:txBody>
      </p:sp>
      <p:sp>
        <p:nvSpPr>
          <p:cNvPr id="2620" name="Google Shape;18885;p10"/>
          <p:cNvSpPr txBox="1"/>
          <p:nvPr/>
        </p:nvSpPr>
        <p:spPr>
          <a:xfrm>
            <a:off x="794160" y="1398240"/>
            <a:ext cx="1856520" cy="1154520"/>
          </a:xfrm>
          <a:prstGeom prst="rect">
            <a:avLst/>
          </a:prstGeom>
          <a:noFill/>
          <a:ln w="0">
            <a:noFill/>
          </a:ln>
        </p:spPr>
        <p:txBody>
          <a:bodyPr tIns="91440" bIns="91440" anchor="ctr">
            <a:noAutofit/>
          </a:bodyPr>
          <a:p>
            <a:pPr algn="ctr">
              <a:lnSpc>
                <a:spcPct val="100000"/>
              </a:lnSpc>
              <a:tabLst>
                <a:tab algn="l" pos="0"/>
              </a:tabLst>
            </a:pPr>
            <a:r>
              <a:rPr b="1" lang="en-US" sz="9900" spc="-1" strike="noStrike">
                <a:solidFill>
                  <a:srgbClr val="dfad42"/>
                </a:solidFill>
                <a:latin typeface="Ubuntu"/>
                <a:ea typeface="Ubuntu"/>
              </a:rPr>
              <a:t>02</a:t>
            </a:r>
            <a:endParaRPr b="0" lang="en-US" sz="9900" spc="-1" strike="noStrike">
              <a:solidFill>
                <a:srgbClr val="000000"/>
              </a:solidFill>
              <a:latin typeface="Arial"/>
            </a:endParaRPr>
          </a:p>
        </p:txBody>
      </p:sp>
      <p:sp>
        <p:nvSpPr>
          <p:cNvPr id="2621" name="Google Shape;18886;p10"/>
          <p:cNvSpPr/>
          <p:nvPr/>
        </p:nvSpPr>
        <p:spPr>
          <a:xfrm>
            <a:off x="4656960" y="814680"/>
            <a:ext cx="3228480" cy="3999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childTnLst>
                  <p:par>
                    <p:cTn id="79" fill="hold">
                      <p:stCondLst>
                        <p:cond delay="0"/>
                      </p:stCondLst>
                      <p:childTnLst>
                        <p:par>
                          <p:cTn id="80" fill="hold">
                            <p:stCondLst>
                              <p:cond delay="0"/>
                            </p:stCondLst>
                            <p:childTnLst>
                              <p:par>
                                <p:cTn id="81" nodeType="withEffect" fill="hold" presetClass="entr" presetID="10">
                                  <p:stCondLst>
                                    <p:cond delay="0"/>
                                  </p:stCondLst>
                                  <p:childTnLst>
                                    <p:set>
                                      <p:cBhvr>
                                        <p:cTn id="82" dur="1" fill="hold">
                                          <p:stCondLst>
                                            <p:cond delay="0"/>
                                          </p:stCondLst>
                                        </p:cTn>
                                        <p:tgtEl>
                                          <p:spTgt spid="2559"/>
                                        </p:tgtEl>
                                        <p:attrNameLst>
                                          <p:attrName>style.visibility</p:attrName>
                                        </p:attrNameLst>
                                      </p:cBhvr>
                                      <p:to>
                                        <p:strVal val="visible"/>
                                      </p:to>
                                    </p:set>
                                    <p:animEffect filter="fade" transition="in">
                                      <p:cBhvr additive="repl">
                                        <p:cTn id="83" dur="1000"/>
                                        <p:tgtEl>
                                          <p:spTgt spid="2559"/>
                                        </p:tgtEl>
                                      </p:cBhvr>
                                    </p:animEffect>
                                  </p:childTnLst>
                                </p:cTn>
                              </p:par>
                              <p:par>
                                <p:cTn id="84" nodeType="withEffect" fill="hold" presetClass="entr" presetID="10">
                                  <p:stCondLst>
                                    <p:cond delay="0"/>
                                  </p:stCondLst>
                                  <p:childTnLst>
                                    <p:set>
                                      <p:cBhvr>
                                        <p:cTn id="85" dur="1" fill="hold">
                                          <p:stCondLst>
                                            <p:cond delay="0"/>
                                          </p:stCondLst>
                                        </p:cTn>
                                        <p:tgtEl>
                                          <p:spTgt spid="2619"/>
                                        </p:tgtEl>
                                        <p:attrNameLst>
                                          <p:attrName>style.visibility</p:attrName>
                                        </p:attrNameLst>
                                      </p:cBhvr>
                                      <p:to>
                                        <p:strVal val="visible"/>
                                      </p:to>
                                    </p:set>
                                    <p:animEffect filter="fade" transition="in">
                                      <p:cBhvr additive="repl">
                                        <p:cTn id="86" dur="1000"/>
                                        <p:tgtEl>
                                          <p:spTgt spid="2619"/>
                                        </p:tgtEl>
                                      </p:cBhvr>
                                    </p:animEffect>
                                  </p:childTnLst>
                                </p:cTn>
                              </p:par>
                              <p:par>
                                <p:cTn id="87" nodeType="withEffect" fill="hold" presetClass="entr" presetID="10">
                                  <p:stCondLst>
                                    <p:cond delay="0"/>
                                  </p:stCondLst>
                                  <p:childTnLst>
                                    <p:set>
                                      <p:cBhvr>
                                        <p:cTn id="88" dur="1" fill="hold">
                                          <p:stCondLst>
                                            <p:cond delay="0"/>
                                          </p:stCondLst>
                                        </p:cTn>
                                        <p:tgtEl>
                                          <p:spTgt spid="2620"/>
                                        </p:tgtEl>
                                        <p:attrNameLst>
                                          <p:attrName>style.visibility</p:attrName>
                                        </p:attrNameLst>
                                      </p:cBhvr>
                                      <p:to>
                                        <p:strVal val="visible"/>
                                      </p:to>
                                    </p:set>
                                    <p:animEffect filter="fade" transition="in">
                                      <p:cBhvr additive="repl">
                                        <p:cTn id="89" dur="1000"/>
                                        <p:tgtEl>
                                          <p:spTgt spid="26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2" name="Google Shape;18891;p11"/>
          <p:cNvSpPr txBox="1"/>
          <p:nvPr/>
        </p:nvSpPr>
        <p:spPr>
          <a:xfrm>
            <a:off x="160920" y="388080"/>
            <a:ext cx="3247920" cy="643320"/>
          </a:xfrm>
          <a:prstGeom prst="rect">
            <a:avLst/>
          </a:prstGeom>
          <a:noFill/>
          <a:ln w="0">
            <a:noFill/>
          </a:ln>
        </p:spPr>
        <p:txBody>
          <a:bodyPr tIns="91440" bIns="91440" anchor="ctr">
            <a:noAutofit/>
          </a:bodyPr>
          <a:p>
            <a:pPr algn="ctr">
              <a:lnSpc>
                <a:spcPct val="100000"/>
              </a:lnSpc>
              <a:tabLst>
                <a:tab algn="l" pos="0"/>
              </a:tabLst>
            </a:pPr>
            <a:r>
              <a:rPr b="1" lang="en-US" sz="2000" spc="-1" strike="noStrike">
                <a:solidFill>
                  <a:srgbClr val="695d45"/>
                </a:solidFill>
                <a:latin typeface="Ubuntu"/>
                <a:ea typeface="Ubuntu"/>
              </a:rPr>
              <a:t>02 Feature Extraction</a:t>
            </a:r>
            <a:endParaRPr b="0" lang="en-US" sz="2000" spc="-1" strike="noStrike">
              <a:latin typeface="Arial"/>
            </a:endParaRPr>
          </a:p>
          <a:p>
            <a:pPr algn="ctr">
              <a:lnSpc>
                <a:spcPct val="100000"/>
              </a:lnSpc>
              <a:tabLst>
                <a:tab algn="l" pos="0"/>
              </a:tabLst>
            </a:pPr>
            <a:r>
              <a:rPr b="1" lang="en-US" sz="2000" spc="-1" strike="noStrike">
                <a:solidFill>
                  <a:srgbClr val="695d45"/>
                </a:solidFill>
                <a:latin typeface="Ubuntu"/>
                <a:ea typeface="Ubuntu"/>
              </a:rPr>
              <a:t> </a:t>
            </a:r>
            <a:endParaRPr b="0" lang="en-US" sz="2000" spc="-1" strike="noStrike">
              <a:latin typeface="Arial"/>
            </a:endParaRPr>
          </a:p>
        </p:txBody>
      </p:sp>
      <p:sp>
        <p:nvSpPr>
          <p:cNvPr id="2623" name="Google Shape;18892;p11"/>
          <p:cNvSpPr/>
          <p:nvPr/>
        </p:nvSpPr>
        <p:spPr>
          <a:xfrm>
            <a:off x="461880" y="750960"/>
            <a:ext cx="2030400" cy="360"/>
          </a:xfrm>
          <a:custGeom>
            <a:avLst/>
            <a:gdLst/>
            <a:ahLst/>
            <a:rect l="l" t="t" r="r" b="b"/>
            <a:pathLst>
              <a:path w="21600" h="21600">
                <a:moveTo>
                  <a:pt x="0" y="0"/>
                </a:moveTo>
                <a:lnTo>
                  <a:pt x="21600" y="21600"/>
                </a:lnTo>
              </a:path>
            </a:pathLst>
          </a:custGeom>
          <a:noFill/>
          <a:ln w="28575">
            <a:solidFill>
              <a:srgbClr val="e4e4e4"/>
            </a:solidFill>
            <a:prstDash val="dashDot"/>
            <a:round/>
          </a:ln>
        </p:spPr>
        <p:style>
          <a:lnRef idx="0"/>
          <a:fillRef idx="0"/>
          <a:effectRef idx="0"/>
          <a:fontRef idx="minor"/>
        </p:style>
      </p:sp>
      <p:sp>
        <p:nvSpPr>
          <p:cNvPr id="2624" name="Google Shape;18893;p11"/>
          <p:cNvSpPr/>
          <p:nvPr/>
        </p:nvSpPr>
        <p:spPr>
          <a:xfrm>
            <a:off x="2412360" y="1394640"/>
            <a:ext cx="3981240" cy="86580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It consists of extracting a list of words from text data, and transforming it into a collection of features that a classifier can use.</a:t>
            </a:r>
            <a:endParaRPr b="0" lang="en-US" sz="1300" spc="-1" strike="noStrike">
              <a:latin typeface="Arial"/>
            </a:endParaRPr>
          </a:p>
        </p:txBody>
      </p:sp>
      <p:sp>
        <p:nvSpPr>
          <p:cNvPr id="2625" name="Google Shape;18894;p11"/>
          <p:cNvSpPr/>
          <p:nvPr/>
        </p:nvSpPr>
        <p:spPr>
          <a:xfrm>
            <a:off x="2747880" y="2369880"/>
            <a:ext cx="3981240" cy="41076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Traditional methods like bag of words. </a:t>
            </a:r>
            <a:endParaRPr b="0" lang="en-US" sz="1300" spc="-1" strike="noStrike">
              <a:latin typeface="Arial"/>
            </a:endParaRPr>
          </a:p>
        </p:txBody>
      </p:sp>
      <p:sp>
        <p:nvSpPr>
          <p:cNvPr id="2626" name="Google Shape;18895;p11"/>
          <p:cNvSpPr/>
          <p:nvPr/>
        </p:nvSpPr>
        <p:spPr>
          <a:xfrm>
            <a:off x="2747880" y="2867040"/>
            <a:ext cx="3981240" cy="638280"/>
          </a:xfrm>
          <a:prstGeom prst="rect">
            <a:avLst/>
          </a:prstGeom>
          <a:noFill/>
          <a:ln w="0">
            <a:noFill/>
          </a:ln>
        </p:spPr>
        <p:style>
          <a:lnRef idx="0"/>
          <a:fillRef idx="0"/>
          <a:effectRef idx="0"/>
          <a:fontRef idx="minor"/>
        </p:style>
        <p:txBody>
          <a:bodyPr tIns="91440" bIns="91440">
            <a:spAutoFit/>
          </a:bodyPr>
          <a:p>
            <a:pPr marL="457200" indent="-323640" algn="just">
              <a:lnSpc>
                <a:spcPct val="115000"/>
              </a:lnSpc>
              <a:buClr>
                <a:srgbClr val="dfad42"/>
              </a:buClr>
              <a:buFont typeface="Ubuntu"/>
              <a:buChar char="●"/>
            </a:pPr>
            <a:r>
              <a:rPr b="0" lang="en-US" sz="1300" spc="-1" strike="noStrike">
                <a:solidFill>
                  <a:srgbClr val="000000"/>
                </a:solidFill>
                <a:latin typeface="Times New Roman"/>
                <a:ea typeface="Times New Roman"/>
              </a:rPr>
              <a:t>Intelligent Feature such as Glove, word2vec,and ELMO.</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e4e4e4"/>
      </a:dk2>
      <a:lt2>
        <a:srgbClr val="fff7df"/>
      </a:lt2>
      <a:accent1>
        <a:srgbClr val="fafafa"/>
      </a:accent1>
      <a:accent2>
        <a:srgbClr val="695d45"/>
      </a:accent2>
      <a:accent3>
        <a:srgbClr val="ecd29c"/>
      </a:accent3>
      <a:accent4>
        <a:srgbClr val="dfad42"/>
      </a:accent4>
      <a:accent5>
        <a:srgbClr val="b59041"/>
      </a:accent5>
      <a:accent6>
        <a:srgbClr val="c43300"/>
      </a:accent6>
      <a:hlink>
        <a:srgbClr val="695d45"/>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205</TotalTime>
  <Application>LibreOffice/7.1.5.2$Windows_X86_64 LibreOffice_project/85f04e9f809797b8199d13c421bd8a2b025d52b5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2022-06-21T19:46:13Z</dcterms:modified>
  <cp:revision>1</cp:revision>
  <dc:subject/>
  <dc:title/>
</cp:coreProperties>
</file>