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omments/comment1.xml" ContentType="application/vnd.openxmlformats-officedocument.presentationml.comments+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5.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6.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7.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8.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9.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10.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11.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12.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13.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14.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15.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16.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17.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2"/>
  </p:notesMasterIdLst>
  <p:sldIdLst>
    <p:sldId id="256" r:id="rId2"/>
    <p:sldId id="257" r:id="rId3"/>
    <p:sldId id="259" r:id="rId4"/>
    <p:sldId id="274" r:id="rId5"/>
    <p:sldId id="260" r:id="rId6"/>
    <p:sldId id="261" r:id="rId7"/>
    <p:sldId id="288" r:id="rId8"/>
    <p:sldId id="262" r:id="rId9"/>
    <p:sldId id="289" r:id="rId10"/>
    <p:sldId id="275"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hméd Nadjib" initials="AN" lastIdx="1" clrIdx="0">
    <p:extLst>
      <p:ext uri="{19B8F6BF-5375-455C-9EA6-DF929625EA0E}">
        <p15:presenceInfo xmlns:p15="http://schemas.microsoft.com/office/powerpoint/2012/main" userId="Ahméd Nadji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75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4576" autoAdjust="0"/>
  </p:normalViewPr>
  <p:slideViewPr>
    <p:cSldViewPr snapToGrid="0">
      <p:cViewPr varScale="1">
        <p:scale>
          <a:sx n="57" d="100"/>
          <a:sy n="57" d="100"/>
        </p:scale>
        <p:origin x="48" y="6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fr-FR" sz="3200" dirty="0">
                <a:solidFill>
                  <a:srgbClr val="FFC000"/>
                </a:solidFill>
              </a:rPr>
              <a:t>70%</a:t>
            </a:r>
            <a:r>
              <a:rPr lang="fr-FR" dirty="0"/>
              <a:t> </a:t>
            </a:r>
            <a:r>
              <a:rPr lang="fr-FR" b="0" dirty="0">
                <a:latin typeface="Calibri" panose="020F0502020204030204" pitchFamily="34" charset="0"/>
                <a:cs typeface="Calibri" panose="020F0502020204030204" pitchFamily="34" charset="0"/>
              </a:rPr>
              <a:t>des organisations sondées ont observé que l’attaque d’initié est devenue plus fréquente pendant les 12 derniers mois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fr-FR"/>
        </a:p>
      </c:txPr>
    </c:title>
    <c:autoTitleDeleted val="0"/>
    <c:plotArea>
      <c:layout/>
      <c:pieChart>
        <c:varyColors val="1"/>
        <c:ser>
          <c:idx val="0"/>
          <c:order val="0"/>
          <c:tx>
            <c:strRef>
              <c:f>Feuil1!$B$1</c:f>
              <c:strCache>
                <c:ptCount val="1"/>
                <c:pt idx="0">
                  <c:v>70% des organisations sondées ont observé que l’attaque d’initié est devenue plus fréquente pendant les 12 derniers mois</c:v>
                </c:pt>
              </c:strCache>
            </c:strRef>
          </c:tx>
          <c:dPt>
            <c:idx val="0"/>
            <c:bubble3D val="0"/>
            <c:spPr>
              <a:gradFill rotWithShape="1">
                <a:gsLst>
                  <a:gs pos="0">
                    <a:schemeClr val="accent5">
                      <a:shade val="58000"/>
                      <a:tint val="94000"/>
                      <a:satMod val="100000"/>
                      <a:lumMod val="104000"/>
                    </a:schemeClr>
                  </a:gs>
                  <a:gs pos="69000">
                    <a:schemeClr val="accent5">
                      <a:shade val="58000"/>
                      <a:shade val="86000"/>
                      <a:satMod val="130000"/>
                      <a:lumMod val="102000"/>
                    </a:schemeClr>
                  </a:gs>
                  <a:gs pos="100000">
                    <a:schemeClr val="accent5">
                      <a:shade val="5800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01-7123-4D7B-B2DD-9B9CA5952155}"/>
              </c:ext>
            </c:extLst>
          </c:dPt>
          <c:dPt>
            <c:idx val="1"/>
            <c:bubble3D val="0"/>
            <c:spPr>
              <a:gradFill rotWithShape="1">
                <a:gsLst>
                  <a:gs pos="0">
                    <a:schemeClr val="accent5">
                      <a:shade val="86000"/>
                      <a:tint val="94000"/>
                      <a:satMod val="100000"/>
                      <a:lumMod val="104000"/>
                    </a:schemeClr>
                  </a:gs>
                  <a:gs pos="69000">
                    <a:schemeClr val="accent5">
                      <a:shade val="86000"/>
                      <a:shade val="86000"/>
                      <a:satMod val="130000"/>
                      <a:lumMod val="102000"/>
                    </a:schemeClr>
                  </a:gs>
                  <a:gs pos="100000">
                    <a:schemeClr val="accent5">
                      <a:shade val="8600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03-7123-4D7B-B2DD-9B9CA5952155}"/>
              </c:ext>
            </c:extLst>
          </c:dPt>
          <c:dPt>
            <c:idx val="2"/>
            <c:bubble3D val="0"/>
            <c:spPr>
              <a:gradFill rotWithShape="1">
                <a:gsLst>
                  <a:gs pos="0">
                    <a:schemeClr val="accent5">
                      <a:tint val="86000"/>
                      <a:tint val="94000"/>
                      <a:satMod val="100000"/>
                      <a:lumMod val="104000"/>
                    </a:schemeClr>
                  </a:gs>
                  <a:gs pos="69000">
                    <a:schemeClr val="accent5">
                      <a:tint val="86000"/>
                      <a:shade val="86000"/>
                      <a:satMod val="130000"/>
                      <a:lumMod val="102000"/>
                    </a:schemeClr>
                  </a:gs>
                  <a:gs pos="100000">
                    <a:schemeClr val="accent5">
                      <a:tint val="8600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05-7123-4D7B-B2DD-9B9CA5952155}"/>
              </c:ext>
            </c:extLst>
          </c:dPt>
          <c:dPt>
            <c:idx val="3"/>
            <c:bubble3D val="0"/>
            <c:spPr>
              <a:gradFill rotWithShape="1">
                <a:gsLst>
                  <a:gs pos="0">
                    <a:schemeClr val="accent5">
                      <a:tint val="58000"/>
                      <a:tint val="94000"/>
                      <a:satMod val="100000"/>
                      <a:lumMod val="104000"/>
                    </a:schemeClr>
                  </a:gs>
                  <a:gs pos="69000">
                    <a:schemeClr val="accent5">
                      <a:tint val="58000"/>
                      <a:shade val="86000"/>
                      <a:satMod val="130000"/>
                      <a:lumMod val="102000"/>
                    </a:schemeClr>
                  </a:gs>
                  <a:gs pos="100000">
                    <a:schemeClr val="accent5">
                      <a:tint val="5800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07-7123-4D7B-B2DD-9B9CA595215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Feuil1!$A$2:$A$5</c:f>
              <c:strCache>
                <c:ptCount val="2"/>
                <c:pt idx="0">
                  <c:v>Oui</c:v>
                </c:pt>
                <c:pt idx="1">
                  <c:v>Non</c:v>
                </c:pt>
              </c:strCache>
            </c:strRef>
          </c:cat>
          <c:val>
            <c:numRef>
              <c:f>Feuil1!$B$2:$B$5</c:f>
              <c:numCache>
                <c:formatCode>General</c:formatCode>
                <c:ptCount val="4"/>
                <c:pt idx="0">
                  <c:v>70</c:v>
                </c:pt>
                <c:pt idx="1">
                  <c:v>30</c:v>
                </c:pt>
              </c:numCache>
            </c:numRef>
          </c:val>
          <c:extLst>
            <c:ext xmlns:c16="http://schemas.microsoft.com/office/drawing/2014/chart" uri="{C3380CC4-5D6E-409C-BE32-E72D297353CC}">
              <c16:uniqueId val="{00000000-9D32-4270-AC80-8AF5268B1683}"/>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fr-FR"/>
        </a:p>
      </c:txPr>
    </c:title>
    <c:autoTitleDeleted val="0"/>
    <c:plotArea>
      <c:layout/>
      <c:pieChart>
        <c:varyColors val="1"/>
        <c:ser>
          <c:idx val="0"/>
          <c:order val="0"/>
          <c:tx>
            <c:strRef>
              <c:f>Feuil1!$B$1</c:f>
              <c:strCache>
                <c:ptCount val="1"/>
                <c:pt idx="0">
                  <c:v>Différents types d'initié</c:v>
                </c:pt>
              </c:strCache>
            </c:strRef>
          </c:tx>
          <c:dPt>
            <c:idx val="0"/>
            <c:bubble3D val="0"/>
            <c:spPr>
              <a:solidFill>
                <a:schemeClr val="accent3">
                  <a:shade val="58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D9AB-4C4B-8D51-40AC29BDAB67}"/>
              </c:ext>
            </c:extLst>
          </c:dPt>
          <c:dPt>
            <c:idx val="1"/>
            <c:bubble3D val="0"/>
            <c:spPr>
              <a:solidFill>
                <a:schemeClr val="accent3">
                  <a:shade val="86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D9AB-4C4B-8D51-40AC29BDAB67}"/>
              </c:ext>
            </c:extLst>
          </c:dPt>
          <c:dPt>
            <c:idx val="2"/>
            <c:bubble3D val="0"/>
            <c:spPr>
              <a:solidFill>
                <a:schemeClr val="accent3">
                  <a:tint val="86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D9AB-4C4B-8D51-40AC29BDAB67}"/>
              </c:ext>
            </c:extLst>
          </c:dPt>
          <c:dPt>
            <c:idx val="3"/>
            <c:bubble3D val="0"/>
            <c:spPr>
              <a:solidFill>
                <a:schemeClr val="accent3">
                  <a:tint val="58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D9AB-4C4B-8D51-40AC29BDAB67}"/>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fr-FR"/>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Feuil1!$A$2:$A$5</c:f>
              <c:strCache>
                <c:ptCount val="3"/>
                <c:pt idx="0">
                  <c:v>Initié Malveillant</c:v>
                </c:pt>
                <c:pt idx="1">
                  <c:v>Initié Insouciant</c:v>
                </c:pt>
                <c:pt idx="2">
                  <c:v>Mole</c:v>
                </c:pt>
              </c:strCache>
            </c:strRef>
          </c:cat>
          <c:val>
            <c:numRef>
              <c:f>Feuil1!$B$2:$B$5</c:f>
              <c:numCache>
                <c:formatCode>General</c:formatCode>
                <c:ptCount val="4"/>
                <c:pt idx="0">
                  <c:v>33.33</c:v>
                </c:pt>
                <c:pt idx="1">
                  <c:v>33.299999999999997</c:v>
                </c:pt>
                <c:pt idx="2">
                  <c:v>33.33</c:v>
                </c:pt>
              </c:numCache>
            </c:numRef>
          </c:val>
          <c:extLst>
            <c:ext xmlns:c16="http://schemas.microsoft.com/office/drawing/2014/chart" uri="{C3380CC4-5D6E-409C-BE32-E72D297353CC}">
              <c16:uniqueId val="{00000000-7C77-4C04-BE45-5005DB94E1BE}"/>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0-09-10T19:09:25.353" idx="1">
    <p:pos x="10" y="10"/>
    <p:text>Si une entreprise possède un grand nombre d’employés, les points de données peuvent facilement aboutir à des centaines de milliers, voire dépasser des millions. L'apprentissage automatique peut être très efficace pour analyser des données aussi volumineuses.</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35E71F-6053-4432-B192-CBECE2256946}" type="doc">
      <dgm:prSet loTypeId="urn:microsoft.com/office/officeart/2005/8/layout/chevron1" loCatId="process" qsTypeId="urn:microsoft.com/office/officeart/2005/8/quickstyle/simple1" qsCatId="simple" csTypeId="urn:microsoft.com/office/officeart/2005/8/colors/accent1_2" csCatId="accent1" phldr="1"/>
      <dgm:spPr/>
    </dgm:pt>
    <dgm:pt modelId="{D4BFE4D3-64C1-435A-9C4F-50E530B7C160}">
      <dgm:prSet phldrT="[Texte]"/>
      <dgm:spPr>
        <a:solidFill>
          <a:schemeClr val="tx2">
            <a:lumMod val="25000"/>
          </a:schemeClr>
        </a:solidFill>
      </dgm:spPr>
      <dgm:t>
        <a:bodyPr/>
        <a:lstStyle/>
        <a:p>
          <a:r>
            <a:rPr lang="fr-FR" dirty="0"/>
            <a:t>Introduction </a:t>
          </a:r>
        </a:p>
      </dgm:t>
    </dgm:pt>
    <dgm:pt modelId="{A536E8AE-0F31-44DD-963F-40B2770EF8F8}" type="parTrans" cxnId="{041E4E68-79F5-4DF1-9796-C6E6ABCFFA12}">
      <dgm:prSet/>
      <dgm:spPr/>
      <dgm:t>
        <a:bodyPr/>
        <a:lstStyle/>
        <a:p>
          <a:endParaRPr lang="fr-FR"/>
        </a:p>
      </dgm:t>
    </dgm:pt>
    <dgm:pt modelId="{9FBA1112-7FD0-4FC7-BD12-7263211FADEC}" type="sibTrans" cxnId="{041E4E68-79F5-4DF1-9796-C6E6ABCFFA12}">
      <dgm:prSet/>
      <dgm:spPr/>
      <dgm:t>
        <a:bodyPr/>
        <a:lstStyle/>
        <a:p>
          <a:endParaRPr lang="fr-FR"/>
        </a:p>
      </dgm:t>
    </dgm:pt>
    <dgm:pt modelId="{50105A37-4DFD-4521-B324-45876B1885B2}">
      <dgm:prSet phldrT="[Texte]"/>
      <dgm:spPr>
        <a:solidFill>
          <a:schemeClr val="tx2">
            <a:lumMod val="25000"/>
          </a:schemeClr>
        </a:solidFill>
      </dgm:spPr>
      <dgm:t>
        <a:bodyPr/>
        <a:lstStyle/>
        <a:p>
          <a:r>
            <a:rPr lang="fr-FR" dirty="0"/>
            <a:t>Etude de l’existant </a:t>
          </a:r>
        </a:p>
      </dgm:t>
    </dgm:pt>
    <dgm:pt modelId="{0E6A3DA6-96E4-4B57-B91C-649737D8B9CB}" type="parTrans" cxnId="{78104464-A7E5-4301-B07B-116A4A829DB1}">
      <dgm:prSet/>
      <dgm:spPr/>
      <dgm:t>
        <a:bodyPr/>
        <a:lstStyle/>
        <a:p>
          <a:endParaRPr lang="fr-FR"/>
        </a:p>
      </dgm:t>
    </dgm:pt>
    <dgm:pt modelId="{A33D51FD-38F5-4CF5-A8D8-248E7AB21A5E}" type="sibTrans" cxnId="{78104464-A7E5-4301-B07B-116A4A829DB1}">
      <dgm:prSet/>
      <dgm:spPr/>
      <dgm:t>
        <a:bodyPr/>
        <a:lstStyle/>
        <a:p>
          <a:endParaRPr lang="fr-FR"/>
        </a:p>
      </dgm:t>
    </dgm:pt>
    <dgm:pt modelId="{07153B35-885A-4614-AED5-07E9FF8D08BB}">
      <dgm:prSet phldrT="[Texte]"/>
      <dgm:spPr>
        <a:solidFill>
          <a:schemeClr val="tx2">
            <a:lumMod val="25000"/>
          </a:schemeClr>
        </a:solidFill>
      </dgm:spPr>
      <dgm:t>
        <a:bodyPr/>
        <a:lstStyle/>
        <a:p>
          <a:r>
            <a:rPr lang="fr-FR" dirty="0"/>
            <a:t>Réalisation </a:t>
          </a:r>
        </a:p>
      </dgm:t>
    </dgm:pt>
    <dgm:pt modelId="{F871B166-11BE-4F77-8F29-91BB8E12D795}" type="parTrans" cxnId="{DDCADBCB-7D80-4BED-AE7D-403BEBF3315E}">
      <dgm:prSet/>
      <dgm:spPr/>
      <dgm:t>
        <a:bodyPr/>
        <a:lstStyle/>
        <a:p>
          <a:endParaRPr lang="fr-FR"/>
        </a:p>
      </dgm:t>
    </dgm:pt>
    <dgm:pt modelId="{9152AFC1-F793-4627-A058-88F09EE32ADE}" type="sibTrans" cxnId="{DDCADBCB-7D80-4BED-AE7D-403BEBF3315E}">
      <dgm:prSet/>
      <dgm:spPr/>
      <dgm:t>
        <a:bodyPr/>
        <a:lstStyle/>
        <a:p>
          <a:endParaRPr lang="fr-FR"/>
        </a:p>
      </dgm:t>
    </dgm:pt>
    <dgm:pt modelId="{9C93CB14-90A9-463B-B862-8C19E720A30B}">
      <dgm:prSet phldrT="[Texte]"/>
      <dgm:spPr>
        <a:solidFill>
          <a:schemeClr val="tx2">
            <a:lumMod val="25000"/>
          </a:schemeClr>
        </a:solidFill>
      </dgm:spPr>
      <dgm:t>
        <a:bodyPr/>
        <a:lstStyle/>
        <a:p>
          <a:r>
            <a:rPr lang="fr-FR" dirty="0"/>
            <a:t>Conclusion</a:t>
          </a:r>
        </a:p>
        <a:p>
          <a:r>
            <a:rPr lang="fr-FR" dirty="0"/>
            <a:t>Et perspectives</a:t>
          </a:r>
        </a:p>
      </dgm:t>
    </dgm:pt>
    <dgm:pt modelId="{7DB4203D-B7E5-49B2-8BE7-39895B3880A4}" type="parTrans" cxnId="{108EC478-59FC-489D-BF7A-0D8A2A10FFB4}">
      <dgm:prSet/>
      <dgm:spPr/>
      <dgm:t>
        <a:bodyPr/>
        <a:lstStyle/>
        <a:p>
          <a:endParaRPr lang="fr-FR"/>
        </a:p>
      </dgm:t>
    </dgm:pt>
    <dgm:pt modelId="{6AF66D3E-C7DE-429D-95C9-68DB22BF7E9E}" type="sibTrans" cxnId="{108EC478-59FC-489D-BF7A-0D8A2A10FFB4}">
      <dgm:prSet/>
      <dgm:spPr/>
      <dgm:t>
        <a:bodyPr/>
        <a:lstStyle/>
        <a:p>
          <a:endParaRPr lang="fr-FR"/>
        </a:p>
      </dgm:t>
    </dgm:pt>
    <dgm:pt modelId="{A0FC586D-6B85-40B7-9B1C-EE05E45D374D}">
      <dgm:prSet phldrT="[Texte]"/>
      <dgm:spPr>
        <a:solidFill>
          <a:srgbClr val="FFC000"/>
        </a:solidFill>
      </dgm:spPr>
      <dgm:t>
        <a:bodyPr/>
        <a:lstStyle/>
        <a:p>
          <a:r>
            <a:rPr lang="fr-FR" dirty="0"/>
            <a:t>Plan de présentation</a:t>
          </a:r>
        </a:p>
      </dgm:t>
    </dgm:pt>
    <dgm:pt modelId="{D1938652-CC2D-4C16-AE1C-2D93FC7D830E}" type="sibTrans" cxnId="{FDD576A8-B413-4FFB-91F9-67B7FC286BEC}">
      <dgm:prSet/>
      <dgm:spPr/>
      <dgm:t>
        <a:bodyPr/>
        <a:lstStyle/>
        <a:p>
          <a:endParaRPr lang="fr-FR"/>
        </a:p>
      </dgm:t>
    </dgm:pt>
    <dgm:pt modelId="{2B05006E-0DED-43C8-948F-6E7E415B2BF4}" type="parTrans" cxnId="{FDD576A8-B413-4FFB-91F9-67B7FC286BEC}">
      <dgm:prSet/>
      <dgm:spPr/>
      <dgm:t>
        <a:bodyPr/>
        <a:lstStyle/>
        <a:p>
          <a:endParaRPr lang="fr-FR"/>
        </a:p>
      </dgm:t>
    </dgm:pt>
    <dgm:pt modelId="{326EC9C0-4C38-43D3-BF75-C6F9380A515B}">
      <dgm:prSet phldrT="[Texte]"/>
      <dgm:spPr>
        <a:solidFill>
          <a:schemeClr val="tx2">
            <a:lumMod val="25000"/>
          </a:schemeClr>
        </a:solidFill>
      </dgm:spPr>
      <dgm:t>
        <a:bodyPr/>
        <a:lstStyle/>
        <a:p>
          <a:r>
            <a:rPr lang="fr-FR" dirty="0"/>
            <a:t>Concepts de base</a:t>
          </a:r>
        </a:p>
      </dgm:t>
    </dgm:pt>
    <dgm:pt modelId="{85E02AFC-8F6C-4CC7-AEEB-103381816979}" type="sibTrans" cxnId="{C30F9A3A-8B25-4D37-A34C-9A1D85C57854}">
      <dgm:prSet/>
      <dgm:spPr/>
      <dgm:t>
        <a:bodyPr/>
        <a:lstStyle/>
        <a:p>
          <a:endParaRPr lang="fr-FR"/>
        </a:p>
      </dgm:t>
    </dgm:pt>
    <dgm:pt modelId="{071B1B94-0787-4FC5-B904-E897D5796F56}" type="parTrans" cxnId="{C30F9A3A-8B25-4D37-A34C-9A1D85C57854}">
      <dgm:prSet/>
      <dgm:spPr/>
      <dgm:t>
        <a:bodyPr/>
        <a:lstStyle/>
        <a:p>
          <a:endParaRPr lang="fr-FR"/>
        </a:p>
      </dgm:t>
    </dgm:pt>
    <dgm:pt modelId="{81B3AFFE-6101-4318-AFA1-496AF0D04908}" type="pres">
      <dgm:prSet presAssocID="{9735E71F-6053-4432-B192-CBECE2256946}" presName="Name0" presStyleCnt="0">
        <dgm:presLayoutVars>
          <dgm:dir/>
          <dgm:animLvl val="lvl"/>
          <dgm:resizeHandles val="exact"/>
        </dgm:presLayoutVars>
      </dgm:prSet>
      <dgm:spPr/>
    </dgm:pt>
    <dgm:pt modelId="{26E5C276-16C7-43D5-BD1F-F4211FB8FA24}" type="pres">
      <dgm:prSet presAssocID="{A0FC586D-6B85-40B7-9B1C-EE05E45D374D}" presName="parTxOnly" presStyleLbl="node1" presStyleIdx="0" presStyleCnt="6" custLinFactNeighborY="-3983">
        <dgm:presLayoutVars>
          <dgm:chMax val="0"/>
          <dgm:chPref val="0"/>
          <dgm:bulletEnabled val="1"/>
        </dgm:presLayoutVars>
      </dgm:prSet>
      <dgm:spPr/>
    </dgm:pt>
    <dgm:pt modelId="{83D24062-3197-45EA-8A41-CBD4324FB252}" type="pres">
      <dgm:prSet presAssocID="{D1938652-CC2D-4C16-AE1C-2D93FC7D830E}" presName="parTxOnlySpace" presStyleCnt="0"/>
      <dgm:spPr/>
    </dgm:pt>
    <dgm:pt modelId="{CD25A250-1A8A-4179-8D89-BB861A3C70CA}" type="pres">
      <dgm:prSet presAssocID="{D4BFE4D3-64C1-435A-9C4F-50E530B7C160}" presName="parTxOnly" presStyleLbl="node1" presStyleIdx="1" presStyleCnt="6" custLinFactNeighborY="-3983">
        <dgm:presLayoutVars>
          <dgm:chMax val="0"/>
          <dgm:chPref val="0"/>
          <dgm:bulletEnabled val="1"/>
        </dgm:presLayoutVars>
      </dgm:prSet>
      <dgm:spPr/>
    </dgm:pt>
    <dgm:pt modelId="{25E1EBD7-E4B9-4F21-9FB3-47FE6449FABB}" type="pres">
      <dgm:prSet presAssocID="{9FBA1112-7FD0-4FC7-BD12-7263211FADEC}" presName="parTxOnlySpace" presStyleCnt="0"/>
      <dgm:spPr/>
    </dgm:pt>
    <dgm:pt modelId="{8D4E0D18-1CD0-4908-A800-479190C3D6B0}" type="pres">
      <dgm:prSet presAssocID="{326EC9C0-4C38-43D3-BF75-C6F9380A515B}" presName="parTxOnly" presStyleLbl="node1" presStyleIdx="2" presStyleCnt="6" custLinFactNeighborY="-3983">
        <dgm:presLayoutVars>
          <dgm:chMax val="0"/>
          <dgm:chPref val="0"/>
          <dgm:bulletEnabled val="1"/>
        </dgm:presLayoutVars>
      </dgm:prSet>
      <dgm:spPr/>
    </dgm:pt>
    <dgm:pt modelId="{B5AFEFEA-4C86-4FBE-BC99-097C4C4D3D2E}" type="pres">
      <dgm:prSet presAssocID="{85E02AFC-8F6C-4CC7-AEEB-103381816979}" presName="parTxOnlySpace" presStyleCnt="0"/>
      <dgm:spPr/>
    </dgm:pt>
    <dgm:pt modelId="{3B35E47A-E6D9-43FF-BB59-87391D33114F}" type="pres">
      <dgm:prSet presAssocID="{50105A37-4DFD-4521-B324-45876B1885B2}" presName="parTxOnly" presStyleLbl="node1" presStyleIdx="3" presStyleCnt="6" custLinFactNeighborX="-17448" custLinFactNeighborY="-2908">
        <dgm:presLayoutVars>
          <dgm:chMax val="0"/>
          <dgm:chPref val="0"/>
          <dgm:bulletEnabled val="1"/>
        </dgm:presLayoutVars>
      </dgm:prSet>
      <dgm:spPr/>
    </dgm:pt>
    <dgm:pt modelId="{FB92AA6C-6CBF-4E09-98F6-ABBB29F748FF}" type="pres">
      <dgm:prSet presAssocID="{A33D51FD-38F5-4CF5-A8D8-248E7AB21A5E}" presName="parTxOnlySpace" presStyleCnt="0"/>
      <dgm:spPr/>
    </dgm:pt>
    <dgm:pt modelId="{571B6986-59B4-499A-AD65-6DE54C632A78}" type="pres">
      <dgm:prSet presAssocID="{07153B35-885A-4614-AED5-07E9FF8D08BB}" presName="parTxOnly" presStyleLbl="node1" presStyleIdx="4" presStyleCnt="6" custLinFactNeighborX="-17448" custLinFactNeighborY="-2908">
        <dgm:presLayoutVars>
          <dgm:chMax val="0"/>
          <dgm:chPref val="0"/>
          <dgm:bulletEnabled val="1"/>
        </dgm:presLayoutVars>
      </dgm:prSet>
      <dgm:spPr/>
    </dgm:pt>
    <dgm:pt modelId="{7F57F142-6EC5-46A1-A855-E37D5212E8A5}" type="pres">
      <dgm:prSet presAssocID="{9152AFC1-F793-4627-A058-88F09EE32ADE}" presName="parTxOnlySpace" presStyleCnt="0"/>
      <dgm:spPr/>
    </dgm:pt>
    <dgm:pt modelId="{4358C9E1-BF6F-4A13-A66D-FC42E33633E0}" type="pres">
      <dgm:prSet presAssocID="{9C93CB14-90A9-463B-B862-8C19E720A30B}" presName="parTxOnly" presStyleLbl="node1" presStyleIdx="5" presStyleCnt="6" custLinFactNeighborX="-17448" custLinFactNeighborY="-2908">
        <dgm:presLayoutVars>
          <dgm:chMax val="0"/>
          <dgm:chPref val="0"/>
          <dgm:bulletEnabled val="1"/>
        </dgm:presLayoutVars>
      </dgm:prSet>
      <dgm:spPr/>
    </dgm:pt>
  </dgm:ptLst>
  <dgm:cxnLst>
    <dgm:cxn modelId="{C30F9A3A-8B25-4D37-A34C-9A1D85C57854}" srcId="{9735E71F-6053-4432-B192-CBECE2256946}" destId="{326EC9C0-4C38-43D3-BF75-C6F9380A515B}" srcOrd="2" destOrd="0" parTransId="{071B1B94-0787-4FC5-B904-E897D5796F56}" sibTransId="{85E02AFC-8F6C-4CC7-AEEB-103381816979}"/>
    <dgm:cxn modelId="{78104464-A7E5-4301-B07B-116A4A829DB1}" srcId="{9735E71F-6053-4432-B192-CBECE2256946}" destId="{50105A37-4DFD-4521-B324-45876B1885B2}" srcOrd="3" destOrd="0" parTransId="{0E6A3DA6-96E4-4B57-B91C-649737D8B9CB}" sibTransId="{A33D51FD-38F5-4CF5-A8D8-248E7AB21A5E}"/>
    <dgm:cxn modelId="{041E4E68-79F5-4DF1-9796-C6E6ABCFFA12}" srcId="{9735E71F-6053-4432-B192-CBECE2256946}" destId="{D4BFE4D3-64C1-435A-9C4F-50E530B7C160}" srcOrd="1" destOrd="0" parTransId="{A536E8AE-0F31-44DD-963F-40B2770EF8F8}" sibTransId="{9FBA1112-7FD0-4FC7-BD12-7263211FADEC}"/>
    <dgm:cxn modelId="{6BEF1976-FF6F-4594-B7F5-93469414BF48}" type="presOf" srcId="{9C93CB14-90A9-463B-B862-8C19E720A30B}" destId="{4358C9E1-BF6F-4A13-A66D-FC42E33633E0}" srcOrd="0" destOrd="0" presId="urn:microsoft.com/office/officeart/2005/8/layout/chevron1"/>
    <dgm:cxn modelId="{108EC478-59FC-489D-BF7A-0D8A2A10FFB4}" srcId="{9735E71F-6053-4432-B192-CBECE2256946}" destId="{9C93CB14-90A9-463B-B862-8C19E720A30B}" srcOrd="5" destOrd="0" parTransId="{7DB4203D-B7E5-49B2-8BE7-39895B3880A4}" sibTransId="{6AF66D3E-C7DE-429D-95C9-68DB22BF7E9E}"/>
    <dgm:cxn modelId="{FDD576A8-B413-4FFB-91F9-67B7FC286BEC}" srcId="{9735E71F-6053-4432-B192-CBECE2256946}" destId="{A0FC586D-6B85-40B7-9B1C-EE05E45D374D}" srcOrd="0" destOrd="0" parTransId="{2B05006E-0DED-43C8-948F-6E7E415B2BF4}" sibTransId="{D1938652-CC2D-4C16-AE1C-2D93FC7D830E}"/>
    <dgm:cxn modelId="{0572ADC0-5F5E-4A34-93F1-3D7B6ABB084F}" type="presOf" srcId="{9735E71F-6053-4432-B192-CBECE2256946}" destId="{81B3AFFE-6101-4318-AFA1-496AF0D04908}" srcOrd="0" destOrd="0" presId="urn:microsoft.com/office/officeart/2005/8/layout/chevron1"/>
    <dgm:cxn modelId="{DDCADBCB-7D80-4BED-AE7D-403BEBF3315E}" srcId="{9735E71F-6053-4432-B192-CBECE2256946}" destId="{07153B35-885A-4614-AED5-07E9FF8D08BB}" srcOrd="4" destOrd="0" parTransId="{F871B166-11BE-4F77-8F29-91BB8E12D795}" sibTransId="{9152AFC1-F793-4627-A058-88F09EE32ADE}"/>
    <dgm:cxn modelId="{3AC2E8D0-30BF-44A3-A1A3-3F4842BB979B}" type="presOf" srcId="{07153B35-885A-4614-AED5-07E9FF8D08BB}" destId="{571B6986-59B4-499A-AD65-6DE54C632A78}" srcOrd="0" destOrd="0" presId="urn:microsoft.com/office/officeart/2005/8/layout/chevron1"/>
    <dgm:cxn modelId="{6F36E8D4-79EE-4FC2-8A8D-1F9911B5736A}" type="presOf" srcId="{D4BFE4D3-64C1-435A-9C4F-50E530B7C160}" destId="{CD25A250-1A8A-4179-8D89-BB861A3C70CA}" srcOrd="0" destOrd="0" presId="urn:microsoft.com/office/officeart/2005/8/layout/chevron1"/>
    <dgm:cxn modelId="{CCC64EDA-07ED-4541-BD4C-80B537F9B754}" type="presOf" srcId="{326EC9C0-4C38-43D3-BF75-C6F9380A515B}" destId="{8D4E0D18-1CD0-4908-A800-479190C3D6B0}" srcOrd="0" destOrd="0" presId="urn:microsoft.com/office/officeart/2005/8/layout/chevron1"/>
    <dgm:cxn modelId="{F9D7DAF1-7AF2-4F3E-B71B-9E901C73F2B8}" type="presOf" srcId="{50105A37-4DFD-4521-B324-45876B1885B2}" destId="{3B35E47A-E6D9-43FF-BB59-87391D33114F}" srcOrd="0" destOrd="0" presId="urn:microsoft.com/office/officeart/2005/8/layout/chevron1"/>
    <dgm:cxn modelId="{A4FB4DFA-5145-47D5-A5FA-049E57D3900D}" type="presOf" srcId="{A0FC586D-6B85-40B7-9B1C-EE05E45D374D}" destId="{26E5C276-16C7-43D5-BD1F-F4211FB8FA24}" srcOrd="0" destOrd="0" presId="urn:microsoft.com/office/officeart/2005/8/layout/chevron1"/>
    <dgm:cxn modelId="{403069D1-19E0-4358-AFDE-F769823D02F5}" type="presParOf" srcId="{81B3AFFE-6101-4318-AFA1-496AF0D04908}" destId="{26E5C276-16C7-43D5-BD1F-F4211FB8FA24}" srcOrd="0" destOrd="0" presId="urn:microsoft.com/office/officeart/2005/8/layout/chevron1"/>
    <dgm:cxn modelId="{55D50ABF-B8B9-49D7-A75F-FC8AE5B69AF6}" type="presParOf" srcId="{81B3AFFE-6101-4318-AFA1-496AF0D04908}" destId="{83D24062-3197-45EA-8A41-CBD4324FB252}" srcOrd="1" destOrd="0" presId="urn:microsoft.com/office/officeart/2005/8/layout/chevron1"/>
    <dgm:cxn modelId="{FFEC33ED-3EAF-4D22-88E5-06A30CECEFFF}" type="presParOf" srcId="{81B3AFFE-6101-4318-AFA1-496AF0D04908}" destId="{CD25A250-1A8A-4179-8D89-BB861A3C70CA}" srcOrd="2" destOrd="0" presId="urn:microsoft.com/office/officeart/2005/8/layout/chevron1"/>
    <dgm:cxn modelId="{3A0BADE1-9B35-4A55-9EFD-8F9047C4820E}" type="presParOf" srcId="{81B3AFFE-6101-4318-AFA1-496AF0D04908}" destId="{25E1EBD7-E4B9-4F21-9FB3-47FE6449FABB}" srcOrd="3" destOrd="0" presId="urn:microsoft.com/office/officeart/2005/8/layout/chevron1"/>
    <dgm:cxn modelId="{6EC65D08-2D02-4214-BAE3-C504837DFDCB}" type="presParOf" srcId="{81B3AFFE-6101-4318-AFA1-496AF0D04908}" destId="{8D4E0D18-1CD0-4908-A800-479190C3D6B0}" srcOrd="4" destOrd="0" presId="urn:microsoft.com/office/officeart/2005/8/layout/chevron1"/>
    <dgm:cxn modelId="{4B51B382-0F7A-4AB0-8918-E608B4EBAC17}" type="presParOf" srcId="{81B3AFFE-6101-4318-AFA1-496AF0D04908}" destId="{B5AFEFEA-4C86-4FBE-BC99-097C4C4D3D2E}" srcOrd="5" destOrd="0" presId="urn:microsoft.com/office/officeart/2005/8/layout/chevron1"/>
    <dgm:cxn modelId="{8C596FFE-56F2-446D-AECC-63C249062E0E}" type="presParOf" srcId="{81B3AFFE-6101-4318-AFA1-496AF0D04908}" destId="{3B35E47A-E6D9-43FF-BB59-87391D33114F}" srcOrd="6" destOrd="0" presId="urn:microsoft.com/office/officeart/2005/8/layout/chevron1"/>
    <dgm:cxn modelId="{DC6A5EBC-37F3-4D8C-BA4C-5F2E2B82C977}" type="presParOf" srcId="{81B3AFFE-6101-4318-AFA1-496AF0D04908}" destId="{FB92AA6C-6CBF-4E09-98F6-ABBB29F748FF}" srcOrd="7" destOrd="0" presId="urn:microsoft.com/office/officeart/2005/8/layout/chevron1"/>
    <dgm:cxn modelId="{17FB5618-9F98-40C2-B59B-2DCD39211537}" type="presParOf" srcId="{81B3AFFE-6101-4318-AFA1-496AF0D04908}" destId="{571B6986-59B4-499A-AD65-6DE54C632A78}" srcOrd="8" destOrd="0" presId="urn:microsoft.com/office/officeart/2005/8/layout/chevron1"/>
    <dgm:cxn modelId="{DADE976A-9378-4951-8CDB-BFD3922FC4B6}" type="presParOf" srcId="{81B3AFFE-6101-4318-AFA1-496AF0D04908}" destId="{7F57F142-6EC5-46A1-A855-E37D5212E8A5}" srcOrd="9" destOrd="0" presId="urn:microsoft.com/office/officeart/2005/8/layout/chevron1"/>
    <dgm:cxn modelId="{FE46749B-43BC-41C9-A53A-0A8BC976CFBF}" type="presParOf" srcId="{81B3AFFE-6101-4318-AFA1-496AF0D04908}" destId="{4358C9E1-BF6F-4A13-A66D-FC42E33633E0}"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735E71F-6053-4432-B192-CBECE2256946}" type="doc">
      <dgm:prSet loTypeId="urn:microsoft.com/office/officeart/2005/8/layout/chevron1" loCatId="process" qsTypeId="urn:microsoft.com/office/officeart/2005/8/quickstyle/simple1" qsCatId="simple" csTypeId="urn:microsoft.com/office/officeart/2005/8/colors/accent1_2" csCatId="accent1" phldr="1"/>
      <dgm:spPr/>
    </dgm:pt>
    <dgm:pt modelId="{D4BFE4D3-64C1-435A-9C4F-50E530B7C160}">
      <dgm:prSet phldrT="[Texte]"/>
      <dgm:spPr>
        <a:solidFill>
          <a:srgbClr val="002060"/>
        </a:solidFill>
      </dgm:spPr>
      <dgm:t>
        <a:bodyPr/>
        <a:lstStyle/>
        <a:p>
          <a:r>
            <a:rPr lang="fr-FR" dirty="0"/>
            <a:t>Introduction</a:t>
          </a:r>
        </a:p>
      </dgm:t>
    </dgm:pt>
    <dgm:pt modelId="{A536E8AE-0F31-44DD-963F-40B2770EF8F8}" type="parTrans" cxnId="{041E4E68-79F5-4DF1-9796-C6E6ABCFFA12}">
      <dgm:prSet/>
      <dgm:spPr/>
      <dgm:t>
        <a:bodyPr/>
        <a:lstStyle/>
        <a:p>
          <a:endParaRPr lang="fr-FR"/>
        </a:p>
      </dgm:t>
    </dgm:pt>
    <dgm:pt modelId="{9FBA1112-7FD0-4FC7-BD12-7263211FADEC}" type="sibTrans" cxnId="{041E4E68-79F5-4DF1-9796-C6E6ABCFFA12}">
      <dgm:prSet/>
      <dgm:spPr/>
      <dgm:t>
        <a:bodyPr/>
        <a:lstStyle/>
        <a:p>
          <a:endParaRPr lang="fr-FR"/>
        </a:p>
      </dgm:t>
    </dgm:pt>
    <dgm:pt modelId="{326EC9C0-4C38-43D3-BF75-C6F9380A515B}">
      <dgm:prSet phldrT="[Texte]"/>
      <dgm:spPr>
        <a:solidFill>
          <a:srgbClr val="FFC000"/>
        </a:solidFill>
      </dgm:spPr>
      <dgm:t>
        <a:bodyPr/>
        <a:lstStyle/>
        <a:p>
          <a:r>
            <a:rPr lang="fr-FR" dirty="0"/>
            <a:t>Concepts</a:t>
          </a:r>
          <a:r>
            <a:rPr lang="fr-FR" baseline="0" dirty="0"/>
            <a:t> de base</a:t>
          </a:r>
          <a:endParaRPr lang="fr-FR" dirty="0"/>
        </a:p>
      </dgm:t>
    </dgm:pt>
    <dgm:pt modelId="{071B1B94-0787-4FC5-B904-E897D5796F56}" type="parTrans" cxnId="{C30F9A3A-8B25-4D37-A34C-9A1D85C57854}">
      <dgm:prSet/>
      <dgm:spPr/>
      <dgm:t>
        <a:bodyPr/>
        <a:lstStyle/>
        <a:p>
          <a:endParaRPr lang="fr-FR"/>
        </a:p>
      </dgm:t>
    </dgm:pt>
    <dgm:pt modelId="{85E02AFC-8F6C-4CC7-AEEB-103381816979}" type="sibTrans" cxnId="{C30F9A3A-8B25-4D37-A34C-9A1D85C57854}">
      <dgm:prSet/>
      <dgm:spPr/>
      <dgm:t>
        <a:bodyPr/>
        <a:lstStyle/>
        <a:p>
          <a:endParaRPr lang="fr-FR"/>
        </a:p>
      </dgm:t>
    </dgm:pt>
    <dgm:pt modelId="{50105A37-4DFD-4521-B324-45876B1885B2}">
      <dgm:prSet phldrT="[Texte]"/>
      <dgm:spPr>
        <a:solidFill>
          <a:schemeClr val="tx2">
            <a:lumMod val="25000"/>
          </a:schemeClr>
        </a:solidFill>
      </dgm:spPr>
      <dgm:t>
        <a:bodyPr/>
        <a:lstStyle/>
        <a:p>
          <a:r>
            <a:rPr lang="fr-FR" dirty="0"/>
            <a:t>Conception </a:t>
          </a:r>
        </a:p>
      </dgm:t>
    </dgm:pt>
    <dgm:pt modelId="{0E6A3DA6-96E4-4B57-B91C-649737D8B9CB}" type="parTrans" cxnId="{78104464-A7E5-4301-B07B-116A4A829DB1}">
      <dgm:prSet/>
      <dgm:spPr/>
      <dgm:t>
        <a:bodyPr/>
        <a:lstStyle/>
        <a:p>
          <a:endParaRPr lang="fr-FR"/>
        </a:p>
      </dgm:t>
    </dgm:pt>
    <dgm:pt modelId="{A33D51FD-38F5-4CF5-A8D8-248E7AB21A5E}" type="sibTrans" cxnId="{78104464-A7E5-4301-B07B-116A4A829DB1}">
      <dgm:prSet/>
      <dgm:spPr/>
      <dgm:t>
        <a:bodyPr/>
        <a:lstStyle/>
        <a:p>
          <a:endParaRPr lang="fr-FR"/>
        </a:p>
      </dgm:t>
    </dgm:pt>
    <dgm:pt modelId="{07153B35-885A-4614-AED5-07E9FF8D08BB}">
      <dgm:prSet phldrT="[Texte]"/>
      <dgm:spPr>
        <a:solidFill>
          <a:schemeClr val="tx2">
            <a:lumMod val="25000"/>
          </a:schemeClr>
        </a:solidFill>
      </dgm:spPr>
      <dgm:t>
        <a:bodyPr/>
        <a:lstStyle/>
        <a:p>
          <a:r>
            <a:rPr lang="fr-FR" dirty="0"/>
            <a:t>Conception et Réalisation </a:t>
          </a:r>
        </a:p>
      </dgm:t>
    </dgm:pt>
    <dgm:pt modelId="{F871B166-11BE-4F77-8F29-91BB8E12D795}" type="parTrans" cxnId="{DDCADBCB-7D80-4BED-AE7D-403BEBF3315E}">
      <dgm:prSet/>
      <dgm:spPr/>
      <dgm:t>
        <a:bodyPr/>
        <a:lstStyle/>
        <a:p>
          <a:endParaRPr lang="fr-FR"/>
        </a:p>
      </dgm:t>
    </dgm:pt>
    <dgm:pt modelId="{9152AFC1-F793-4627-A058-88F09EE32ADE}" type="sibTrans" cxnId="{DDCADBCB-7D80-4BED-AE7D-403BEBF3315E}">
      <dgm:prSet/>
      <dgm:spPr/>
      <dgm:t>
        <a:bodyPr/>
        <a:lstStyle/>
        <a:p>
          <a:endParaRPr lang="fr-FR"/>
        </a:p>
      </dgm:t>
    </dgm:pt>
    <dgm:pt modelId="{9C93CB14-90A9-463B-B862-8C19E720A30B}">
      <dgm:prSet phldrT="[Texte]"/>
      <dgm:spPr>
        <a:solidFill>
          <a:schemeClr val="tx2">
            <a:lumMod val="25000"/>
          </a:schemeClr>
        </a:solidFill>
      </dgm:spPr>
      <dgm:t>
        <a:bodyPr/>
        <a:lstStyle/>
        <a:p>
          <a:r>
            <a:rPr lang="fr-FR" dirty="0"/>
            <a:t>Conclusion</a:t>
          </a:r>
        </a:p>
        <a:p>
          <a:r>
            <a:rPr lang="fr-FR" dirty="0"/>
            <a:t>Et perspectives </a:t>
          </a:r>
        </a:p>
      </dgm:t>
    </dgm:pt>
    <dgm:pt modelId="{7DB4203D-B7E5-49B2-8BE7-39895B3880A4}" type="parTrans" cxnId="{108EC478-59FC-489D-BF7A-0D8A2A10FFB4}">
      <dgm:prSet/>
      <dgm:spPr/>
      <dgm:t>
        <a:bodyPr/>
        <a:lstStyle/>
        <a:p>
          <a:endParaRPr lang="fr-FR"/>
        </a:p>
      </dgm:t>
    </dgm:pt>
    <dgm:pt modelId="{6AF66D3E-C7DE-429D-95C9-68DB22BF7E9E}" type="sibTrans" cxnId="{108EC478-59FC-489D-BF7A-0D8A2A10FFB4}">
      <dgm:prSet/>
      <dgm:spPr/>
      <dgm:t>
        <a:bodyPr/>
        <a:lstStyle/>
        <a:p>
          <a:endParaRPr lang="fr-FR"/>
        </a:p>
      </dgm:t>
    </dgm:pt>
    <dgm:pt modelId="{A0FC586D-6B85-40B7-9B1C-EE05E45D374D}">
      <dgm:prSet phldrT="[Texte]"/>
      <dgm:spPr>
        <a:solidFill>
          <a:srgbClr val="002060"/>
        </a:solidFill>
      </dgm:spPr>
      <dgm:t>
        <a:bodyPr/>
        <a:lstStyle/>
        <a:p>
          <a:r>
            <a:rPr lang="fr-FR" dirty="0"/>
            <a:t>Plan de présentation</a:t>
          </a:r>
        </a:p>
      </dgm:t>
    </dgm:pt>
    <dgm:pt modelId="{D1938652-CC2D-4C16-AE1C-2D93FC7D830E}" type="sibTrans" cxnId="{FDD576A8-B413-4FFB-91F9-67B7FC286BEC}">
      <dgm:prSet/>
      <dgm:spPr/>
      <dgm:t>
        <a:bodyPr/>
        <a:lstStyle/>
        <a:p>
          <a:endParaRPr lang="fr-FR"/>
        </a:p>
      </dgm:t>
    </dgm:pt>
    <dgm:pt modelId="{2B05006E-0DED-43C8-948F-6E7E415B2BF4}" type="parTrans" cxnId="{FDD576A8-B413-4FFB-91F9-67B7FC286BEC}">
      <dgm:prSet/>
      <dgm:spPr/>
      <dgm:t>
        <a:bodyPr/>
        <a:lstStyle/>
        <a:p>
          <a:endParaRPr lang="fr-FR"/>
        </a:p>
      </dgm:t>
    </dgm:pt>
    <dgm:pt modelId="{81B3AFFE-6101-4318-AFA1-496AF0D04908}" type="pres">
      <dgm:prSet presAssocID="{9735E71F-6053-4432-B192-CBECE2256946}" presName="Name0" presStyleCnt="0">
        <dgm:presLayoutVars>
          <dgm:dir/>
          <dgm:animLvl val="lvl"/>
          <dgm:resizeHandles val="exact"/>
        </dgm:presLayoutVars>
      </dgm:prSet>
      <dgm:spPr/>
    </dgm:pt>
    <dgm:pt modelId="{26E5C276-16C7-43D5-BD1F-F4211FB8FA24}" type="pres">
      <dgm:prSet presAssocID="{A0FC586D-6B85-40B7-9B1C-EE05E45D374D}" presName="parTxOnly" presStyleLbl="node1" presStyleIdx="0" presStyleCnt="6" custLinFactNeighborY="-3983">
        <dgm:presLayoutVars>
          <dgm:chMax val="0"/>
          <dgm:chPref val="0"/>
          <dgm:bulletEnabled val="1"/>
        </dgm:presLayoutVars>
      </dgm:prSet>
      <dgm:spPr/>
    </dgm:pt>
    <dgm:pt modelId="{83D24062-3197-45EA-8A41-CBD4324FB252}" type="pres">
      <dgm:prSet presAssocID="{D1938652-CC2D-4C16-AE1C-2D93FC7D830E}" presName="parTxOnlySpace" presStyleCnt="0"/>
      <dgm:spPr/>
    </dgm:pt>
    <dgm:pt modelId="{CD25A250-1A8A-4179-8D89-BB861A3C70CA}" type="pres">
      <dgm:prSet presAssocID="{D4BFE4D3-64C1-435A-9C4F-50E530B7C160}" presName="parTxOnly" presStyleLbl="node1" presStyleIdx="1" presStyleCnt="6" custLinFactNeighborY="-3983">
        <dgm:presLayoutVars>
          <dgm:chMax val="0"/>
          <dgm:chPref val="0"/>
          <dgm:bulletEnabled val="1"/>
        </dgm:presLayoutVars>
      </dgm:prSet>
      <dgm:spPr/>
    </dgm:pt>
    <dgm:pt modelId="{25E1EBD7-E4B9-4F21-9FB3-47FE6449FABB}" type="pres">
      <dgm:prSet presAssocID="{9FBA1112-7FD0-4FC7-BD12-7263211FADEC}" presName="parTxOnlySpace" presStyleCnt="0"/>
      <dgm:spPr/>
    </dgm:pt>
    <dgm:pt modelId="{8D4E0D18-1CD0-4908-A800-479190C3D6B0}" type="pres">
      <dgm:prSet presAssocID="{326EC9C0-4C38-43D3-BF75-C6F9380A515B}" presName="parTxOnly" presStyleLbl="node1" presStyleIdx="2" presStyleCnt="6" custLinFactNeighborY="-3983">
        <dgm:presLayoutVars>
          <dgm:chMax val="0"/>
          <dgm:chPref val="0"/>
          <dgm:bulletEnabled val="1"/>
        </dgm:presLayoutVars>
      </dgm:prSet>
      <dgm:spPr/>
    </dgm:pt>
    <dgm:pt modelId="{B5AFEFEA-4C86-4FBE-BC99-097C4C4D3D2E}" type="pres">
      <dgm:prSet presAssocID="{85E02AFC-8F6C-4CC7-AEEB-103381816979}" presName="parTxOnlySpace" presStyleCnt="0"/>
      <dgm:spPr/>
    </dgm:pt>
    <dgm:pt modelId="{3B35E47A-E6D9-43FF-BB59-87391D33114F}" type="pres">
      <dgm:prSet presAssocID="{50105A37-4DFD-4521-B324-45876B1885B2}" presName="parTxOnly" presStyleLbl="node1" presStyleIdx="3" presStyleCnt="6" custLinFactNeighborX="-17448" custLinFactNeighborY="-2908">
        <dgm:presLayoutVars>
          <dgm:chMax val="0"/>
          <dgm:chPref val="0"/>
          <dgm:bulletEnabled val="1"/>
        </dgm:presLayoutVars>
      </dgm:prSet>
      <dgm:spPr/>
    </dgm:pt>
    <dgm:pt modelId="{FB92AA6C-6CBF-4E09-98F6-ABBB29F748FF}" type="pres">
      <dgm:prSet presAssocID="{A33D51FD-38F5-4CF5-A8D8-248E7AB21A5E}" presName="parTxOnlySpace" presStyleCnt="0"/>
      <dgm:spPr/>
    </dgm:pt>
    <dgm:pt modelId="{571B6986-59B4-499A-AD65-6DE54C632A78}" type="pres">
      <dgm:prSet presAssocID="{07153B35-885A-4614-AED5-07E9FF8D08BB}" presName="parTxOnly" presStyleLbl="node1" presStyleIdx="4" presStyleCnt="6" custLinFactNeighborX="-17448" custLinFactNeighborY="-2908">
        <dgm:presLayoutVars>
          <dgm:chMax val="0"/>
          <dgm:chPref val="0"/>
          <dgm:bulletEnabled val="1"/>
        </dgm:presLayoutVars>
      </dgm:prSet>
      <dgm:spPr/>
    </dgm:pt>
    <dgm:pt modelId="{7F57F142-6EC5-46A1-A855-E37D5212E8A5}" type="pres">
      <dgm:prSet presAssocID="{9152AFC1-F793-4627-A058-88F09EE32ADE}" presName="parTxOnlySpace" presStyleCnt="0"/>
      <dgm:spPr/>
    </dgm:pt>
    <dgm:pt modelId="{4358C9E1-BF6F-4A13-A66D-FC42E33633E0}" type="pres">
      <dgm:prSet presAssocID="{9C93CB14-90A9-463B-B862-8C19E720A30B}" presName="parTxOnly" presStyleLbl="node1" presStyleIdx="5" presStyleCnt="6" custLinFactNeighborX="-17448" custLinFactNeighborY="-2908">
        <dgm:presLayoutVars>
          <dgm:chMax val="0"/>
          <dgm:chPref val="0"/>
          <dgm:bulletEnabled val="1"/>
        </dgm:presLayoutVars>
      </dgm:prSet>
      <dgm:spPr/>
    </dgm:pt>
  </dgm:ptLst>
  <dgm:cxnLst>
    <dgm:cxn modelId="{C30F9A3A-8B25-4D37-A34C-9A1D85C57854}" srcId="{9735E71F-6053-4432-B192-CBECE2256946}" destId="{326EC9C0-4C38-43D3-BF75-C6F9380A515B}" srcOrd="2" destOrd="0" parTransId="{071B1B94-0787-4FC5-B904-E897D5796F56}" sibTransId="{85E02AFC-8F6C-4CC7-AEEB-103381816979}"/>
    <dgm:cxn modelId="{78104464-A7E5-4301-B07B-116A4A829DB1}" srcId="{9735E71F-6053-4432-B192-CBECE2256946}" destId="{50105A37-4DFD-4521-B324-45876B1885B2}" srcOrd="3" destOrd="0" parTransId="{0E6A3DA6-96E4-4B57-B91C-649737D8B9CB}" sibTransId="{A33D51FD-38F5-4CF5-A8D8-248E7AB21A5E}"/>
    <dgm:cxn modelId="{041E4E68-79F5-4DF1-9796-C6E6ABCFFA12}" srcId="{9735E71F-6053-4432-B192-CBECE2256946}" destId="{D4BFE4D3-64C1-435A-9C4F-50E530B7C160}" srcOrd="1" destOrd="0" parTransId="{A536E8AE-0F31-44DD-963F-40B2770EF8F8}" sibTransId="{9FBA1112-7FD0-4FC7-BD12-7263211FADEC}"/>
    <dgm:cxn modelId="{6BEF1976-FF6F-4594-B7F5-93469414BF48}" type="presOf" srcId="{9C93CB14-90A9-463B-B862-8C19E720A30B}" destId="{4358C9E1-BF6F-4A13-A66D-FC42E33633E0}" srcOrd="0" destOrd="0" presId="urn:microsoft.com/office/officeart/2005/8/layout/chevron1"/>
    <dgm:cxn modelId="{108EC478-59FC-489D-BF7A-0D8A2A10FFB4}" srcId="{9735E71F-6053-4432-B192-CBECE2256946}" destId="{9C93CB14-90A9-463B-B862-8C19E720A30B}" srcOrd="5" destOrd="0" parTransId="{7DB4203D-B7E5-49B2-8BE7-39895B3880A4}" sibTransId="{6AF66D3E-C7DE-429D-95C9-68DB22BF7E9E}"/>
    <dgm:cxn modelId="{FDD576A8-B413-4FFB-91F9-67B7FC286BEC}" srcId="{9735E71F-6053-4432-B192-CBECE2256946}" destId="{A0FC586D-6B85-40B7-9B1C-EE05E45D374D}" srcOrd="0" destOrd="0" parTransId="{2B05006E-0DED-43C8-948F-6E7E415B2BF4}" sibTransId="{D1938652-CC2D-4C16-AE1C-2D93FC7D830E}"/>
    <dgm:cxn modelId="{0572ADC0-5F5E-4A34-93F1-3D7B6ABB084F}" type="presOf" srcId="{9735E71F-6053-4432-B192-CBECE2256946}" destId="{81B3AFFE-6101-4318-AFA1-496AF0D04908}" srcOrd="0" destOrd="0" presId="urn:microsoft.com/office/officeart/2005/8/layout/chevron1"/>
    <dgm:cxn modelId="{DDCADBCB-7D80-4BED-AE7D-403BEBF3315E}" srcId="{9735E71F-6053-4432-B192-CBECE2256946}" destId="{07153B35-885A-4614-AED5-07E9FF8D08BB}" srcOrd="4" destOrd="0" parTransId="{F871B166-11BE-4F77-8F29-91BB8E12D795}" sibTransId="{9152AFC1-F793-4627-A058-88F09EE32ADE}"/>
    <dgm:cxn modelId="{3AC2E8D0-30BF-44A3-A1A3-3F4842BB979B}" type="presOf" srcId="{07153B35-885A-4614-AED5-07E9FF8D08BB}" destId="{571B6986-59B4-499A-AD65-6DE54C632A78}" srcOrd="0" destOrd="0" presId="urn:microsoft.com/office/officeart/2005/8/layout/chevron1"/>
    <dgm:cxn modelId="{6F36E8D4-79EE-4FC2-8A8D-1F9911B5736A}" type="presOf" srcId="{D4BFE4D3-64C1-435A-9C4F-50E530B7C160}" destId="{CD25A250-1A8A-4179-8D89-BB861A3C70CA}" srcOrd="0" destOrd="0" presId="urn:microsoft.com/office/officeart/2005/8/layout/chevron1"/>
    <dgm:cxn modelId="{CCC64EDA-07ED-4541-BD4C-80B537F9B754}" type="presOf" srcId="{326EC9C0-4C38-43D3-BF75-C6F9380A515B}" destId="{8D4E0D18-1CD0-4908-A800-479190C3D6B0}" srcOrd="0" destOrd="0" presId="urn:microsoft.com/office/officeart/2005/8/layout/chevron1"/>
    <dgm:cxn modelId="{F9D7DAF1-7AF2-4F3E-B71B-9E901C73F2B8}" type="presOf" srcId="{50105A37-4DFD-4521-B324-45876B1885B2}" destId="{3B35E47A-E6D9-43FF-BB59-87391D33114F}" srcOrd="0" destOrd="0" presId="urn:microsoft.com/office/officeart/2005/8/layout/chevron1"/>
    <dgm:cxn modelId="{A4FB4DFA-5145-47D5-A5FA-049E57D3900D}" type="presOf" srcId="{A0FC586D-6B85-40B7-9B1C-EE05E45D374D}" destId="{26E5C276-16C7-43D5-BD1F-F4211FB8FA24}" srcOrd="0" destOrd="0" presId="urn:microsoft.com/office/officeart/2005/8/layout/chevron1"/>
    <dgm:cxn modelId="{403069D1-19E0-4358-AFDE-F769823D02F5}" type="presParOf" srcId="{81B3AFFE-6101-4318-AFA1-496AF0D04908}" destId="{26E5C276-16C7-43D5-BD1F-F4211FB8FA24}" srcOrd="0" destOrd="0" presId="urn:microsoft.com/office/officeart/2005/8/layout/chevron1"/>
    <dgm:cxn modelId="{55D50ABF-B8B9-49D7-A75F-FC8AE5B69AF6}" type="presParOf" srcId="{81B3AFFE-6101-4318-AFA1-496AF0D04908}" destId="{83D24062-3197-45EA-8A41-CBD4324FB252}" srcOrd="1" destOrd="0" presId="urn:microsoft.com/office/officeart/2005/8/layout/chevron1"/>
    <dgm:cxn modelId="{FFEC33ED-3EAF-4D22-88E5-06A30CECEFFF}" type="presParOf" srcId="{81B3AFFE-6101-4318-AFA1-496AF0D04908}" destId="{CD25A250-1A8A-4179-8D89-BB861A3C70CA}" srcOrd="2" destOrd="0" presId="urn:microsoft.com/office/officeart/2005/8/layout/chevron1"/>
    <dgm:cxn modelId="{3A0BADE1-9B35-4A55-9EFD-8F9047C4820E}" type="presParOf" srcId="{81B3AFFE-6101-4318-AFA1-496AF0D04908}" destId="{25E1EBD7-E4B9-4F21-9FB3-47FE6449FABB}" srcOrd="3" destOrd="0" presId="urn:microsoft.com/office/officeart/2005/8/layout/chevron1"/>
    <dgm:cxn modelId="{6EC65D08-2D02-4214-BAE3-C504837DFDCB}" type="presParOf" srcId="{81B3AFFE-6101-4318-AFA1-496AF0D04908}" destId="{8D4E0D18-1CD0-4908-A800-479190C3D6B0}" srcOrd="4" destOrd="0" presId="urn:microsoft.com/office/officeart/2005/8/layout/chevron1"/>
    <dgm:cxn modelId="{4B51B382-0F7A-4AB0-8918-E608B4EBAC17}" type="presParOf" srcId="{81B3AFFE-6101-4318-AFA1-496AF0D04908}" destId="{B5AFEFEA-4C86-4FBE-BC99-097C4C4D3D2E}" srcOrd="5" destOrd="0" presId="urn:microsoft.com/office/officeart/2005/8/layout/chevron1"/>
    <dgm:cxn modelId="{8C596FFE-56F2-446D-AECC-63C249062E0E}" type="presParOf" srcId="{81B3AFFE-6101-4318-AFA1-496AF0D04908}" destId="{3B35E47A-E6D9-43FF-BB59-87391D33114F}" srcOrd="6" destOrd="0" presId="urn:microsoft.com/office/officeart/2005/8/layout/chevron1"/>
    <dgm:cxn modelId="{DC6A5EBC-37F3-4D8C-BA4C-5F2E2B82C977}" type="presParOf" srcId="{81B3AFFE-6101-4318-AFA1-496AF0D04908}" destId="{FB92AA6C-6CBF-4E09-98F6-ABBB29F748FF}" srcOrd="7" destOrd="0" presId="urn:microsoft.com/office/officeart/2005/8/layout/chevron1"/>
    <dgm:cxn modelId="{17FB5618-9F98-40C2-B59B-2DCD39211537}" type="presParOf" srcId="{81B3AFFE-6101-4318-AFA1-496AF0D04908}" destId="{571B6986-59B4-499A-AD65-6DE54C632A78}" srcOrd="8" destOrd="0" presId="urn:microsoft.com/office/officeart/2005/8/layout/chevron1"/>
    <dgm:cxn modelId="{DADE976A-9378-4951-8CDB-BFD3922FC4B6}" type="presParOf" srcId="{81B3AFFE-6101-4318-AFA1-496AF0D04908}" destId="{7F57F142-6EC5-46A1-A855-E37D5212E8A5}" srcOrd="9" destOrd="0" presId="urn:microsoft.com/office/officeart/2005/8/layout/chevron1"/>
    <dgm:cxn modelId="{FE46749B-43BC-41C9-A53A-0A8BC976CFBF}" type="presParOf" srcId="{81B3AFFE-6101-4318-AFA1-496AF0D04908}" destId="{4358C9E1-BF6F-4A13-A66D-FC42E33633E0}"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1.xml><?xml version="1.0" encoding="utf-8"?>
<dgm:dataModel xmlns:dgm="http://schemas.openxmlformats.org/drawingml/2006/diagram" xmlns:a="http://schemas.openxmlformats.org/drawingml/2006/main">
  <dgm:ptLst>
    <dgm:pt modelId="{9735E71F-6053-4432-B192-CBECE2256946}" type="doc">
      <dgm:prSet loTypeId="urn:microsoft.com/office/officeart/2005/8/layout/chevron1" loCatId="process" qsTypeId="urn:microsoft.com/office/officeart/2005/8/quickstyle/simple1" qsCatId="simple" csTypeId="urn:microsoft.com/office/officeart/2005/8/colors/accent1_2" csCatId="accent1" phldr="1"/>
      <dgm:spPr/>
    </dgm:pt>
    <dgm:pt modelId="{D4BFE4D3-64C1-435A-9C4F-50E530B7C160}">
      <dgm:prSet phldrT="[Texte]"/>
      <dgm:spPr>
        <a:solidFill>
          <a:srgbClr val="002060"/>
        </a:solidFill>
      </dgm:spPr>
      <dgm:t>
        <a:bodyPr/>
        <a:lstStyle/>
        <a:p>
          <a:r>
            <a:rPr lang="fr-FR" dirty="0"/>
            <a:t>Introduction</a:t>
          </a:r>
        </a:p>
      </dgm:t>
    </dgm:pt>
    <dgm:pt modelId="{A536E8AE-0F31-44DD-963F-40B2770EF8F8}" type="parTrans" cxnId="{041E4E68-79F5-4DF1-9796-C6E6ABCFFA12}">
      <dgm:prSet/>
      <dgm:spPr/>
      <dgm:t>
        <a:bodyPr/>
        <a:lstStyle/>
        <a:p>
          <a:endParaRPr lang="fr-FR"/>
        </a:p>
      </dgm:t>
    </dgm:pt>
    <dgm:pt modelId="{9FBA1112-7FD0-4FC7-BD12-7263211FADEC}" type="sibTrans" cxnId="{041E4E68-79F5-4DF1-9796-C6E6ABCFFA12}">
      <dgm:prSet/>
      <dgm:spPr/>
      <dgm:t>
        <a:bodyPr/>
        <a:lstStyle/>
        <a:p>
          <a:endParaRPr lang="fr-FR"/>
        </a:p>
      </dgm:t>
    </dgm:pt>
    <dgm:pt modelId="{326EC9C0-4C38-43D3-BF75-C6F9380A515B}">
      <dgm:prSet phldrT="[Texte]"/>
      <dgm:spPr>
        <a:solidFill>
          <a:srgbClr val="FFC000"/>
        </a:solidFill>
      </dgm:spPr>
      <dgm:t>
        <a:bodyPr/>
        <a:lstStyle/>
        <a:p>
          <a:r>
            <a:rPr lang="fr-FR" dirty="0"/>
            <a:t>Concepts</a:t>
          </a:r>
          <a:r>
            <a:rPr lang="fr-FR" baseline="0" dirty="0"/>
            <a:t> de base</a:t>
          </a:r>
          <a:endParaRPr lang="fr-FR" dirty="0"/>
        </a:p>
      </dgm:t>
    </dgm:pt>
    <dgm:pt modelId="{071B1B94-0787-4FC5-B904-E897D5796F56}" type="parTrans" cxnId="{C30F9A3A-8B25-4D37-A34C-9A1D85C57854}">
      <dgm:prSet/>
      <dgm:spPr/>
      <dgm:t>
        <a:bodyPr/>
        <a:lstStyle/>
        <a:p>
          <a:endParaRPr lang="fr-FR"/>
        </a:p>
      </dgm:t>
    </dgm:pt>
    <dgm:pt modelId="{85E02AFC-8F6C-4CC7-AEEB-103381816979}" type="sibTrans" cxnId="{C30F9A3A-8B25-4D37-A34C-9A1D85C57854}">
      <dgm:prSet/>
      <dgm:spPr/>
      <dgm:t>
        <a:bodyPr/>
        <a:lstStyle/>
        <a:p>
          <a:endParaRPr lang="fr-FR"/>
        </a:p>
      </dgm:t>
    </dgm:pt>
    <dgm:pt modelId="{50105A37-4DFD-4521-B324-45876B1885B2}">
      <dgm:prSet phldrT="[Texte]"/>
      <dgm:spPr>
        <a:solidFill>
          <a:schemeClr val="tx2">
            <a:lumMod val="25000"/>
          </a:schemeClr>
        </a:solidFill>
      </dgm:spPr>
      <dgm:t>
        <a:bodyPr/>
        <a:lstStyle/>
        <a:p>
          <a:r>
            <a:rPr lang="fr-FR" dirty="0"/>
            <a:t>Conception </a:t>
          </a:r>
        </a:p>
      </dgm:t>
    </dgm:pt>
    <dgm:pt modelId="{0E6A3DA6-96E4-4B57-B91C-649737D8B9CB}" type="parTrans" cxnId="{78104464-A7E5-4301-B07B-116A4A829DB1}">
      <dgm:prSet/>
      <dgm:spPr/>
      <dgm:t>
        <a:bodyPr/>
        <a:lstStyle/>
        <a:p>
          <a:endParaRPr lang="fr-FR"/>
        </a:p>
      </dgm:t>
    </dgm:pt>
    <dgm:pt modelId="{A33D51FD-38F5-4CF5-A8D8-248E7AB21A5E}" type="sibTrans" cxnId="{78104464-A7E5-4301-B07B-116A4A829DB1}">
      <dgm:prSet/>
      <dgm:spPr/>
      <dgm:t>
        <a:bodyPr/>
        <a:lstStyle/>
        <a:p>
          <a:endParaRPr lang="fr-FR"/>
        </a:p>
      </dgm:t>
    </dgm:pt>
    <dgm:pt modelId="{07153B35-885A-4614-AED5-07E9FF8D08BB}">
      <dgm:prSet phldrT="[Texte]"/>
      <dgm:spPr>
        <a:solidFill>
          <a:schemeClr val="tx2">
            <a:lumMod val="25000"/>
          </a:schemeClr>
        </a:solidFill>
      </dgm:spPr>
      <dgm:t>
        <a:bodyPr/>
        <a:lstStyle/>
        <a:p>
          <a:r>
            <a:rPr lang="fr-FR" dirty="0"/>
            <a:t>Conception et Réalisation </a:t>
          </a:r>
        </a:p>
      </dgm:t>
    </dgm:pt>
    <dgm:pt modelId="{F871B166-11BE-4F77-8F29-91BB8E12D795}" type="parTrans" cxnId="{DDCADBCB-7D80-4BED-AE7D-403BEBF3315E}">
      <dgm:prSet/>
      <dgm:spPr/>
      <dgm:t>
        <a:bodyPr/>
        <a:lstStyle/>
        <a:p>
          <a:endParaRPr lang="fr-FR"/>
        </a:p>
      </dgm:t>
    </dgm:pt>
    <dgm:pt modelId="{9152AFC1-F793-4627-A058-88F09EE32ADE}" type="sibTrans" cxnId="{DDCADBCB-7D80-4BED-AE7D-403BEBF3315E}">
      <dgm:prSet/>
      <dgm:spPr/>
      <dgm:t>
        <a:bodyPr/>
        <a:lstStyle/>
        <a:p>
          <a:endParaRPr lang="fr-FR"/>
        </a:p>
      </dgm:t>
    </dgm:pt>
    <dgm:pt modelId="{9C93CB14-90A9-463B-B862-8C19E720A30B}">
      <dgm:prSet phldrT="[Texte]"/>
      <dgm:spPr>
        <a:solidFill>
          <a:schemeClr val="tx2">
            <a:lumMod val="25000"/>
          </a:schemeClr>
        </a:solidFill>
      </dgm:spPr>
      <dgm:t>
        <a:bodyPr/>
        <a:lstStyle/>
        <a:p>
          <a:r>
            <a:rPr lang="fr-FR" dirty="0"/>
            <a:t>Conclusion</a:t>
          </a:r>
        </a:p>
        <a:p>
          <a:r>
            <a:rPr lang="fr-FR" dirty="0"/>
            <a:t>Et perspectives </a:t>
          </a:r>
        </a:p>
      </dgm:t>
    </dgm:pt>
    <dgm:pt modelId="{7DB4203D-B7E5-49B2-8BE7-39895B3880A4}" type="parTrans" cxnId="{108EC478-59FC-489D-BF7A-0D8A2A10FFB4}">
      <dgm:prSet/>
      <dgm:spPr/>
      <dgm:t>
        <a:bodyPr/>
        <a:lstStyle/>
        <a:p>
          <a:endParaRPr lang="fr-FR"/>
        </a:p>
      </dgm:t>
    </dgm:pt>
    <dgm:pt modelId="{6AF66D3E-C7DE-429D-95C9-68DB22BF7E9E}" type="sibTrans" cxnId="{108EC478-59FC-489D-BF7A-0D8A2A10FFB4}">
      <dgm:prSet/>
      <dgm:spPr/>
      <dgm:t>
        <a:bodyPr/>
        <a:lstStyle/>
        <a:p>
          <a:endParaRPr lang="fr-FR"/>
        </a:p>
      </dgm:t>
    </dgm:pt>
    <dgm:pt modelId="{A0FC586D-6B85-40B7-9B1C-EE05E45D374D}">
      <dgm:prSet phldrT="[Texte]"/>
      <dgm:spPr>
        <a:solidFill>
          <a:srgbClr val="002060"/>
        </a:solidFill>
      </dgm:spPr>
      <dgm:t>
        <a:bodyPr/>
        <a:lstStyle/>
        <a:p>
          <a:r>
            <a:rPr lang="fr-FR" dirty="0"/>
            <a:t>Plan de présentation</a:t>
          </a:r>
        </a:p>
      </dgm:t>
    </dgm:pt>
    <dgm:pt modelId="{D1938652-CC2D-4C16-AE1C-2D93FC7D830E}" type="sibTrans" cxnId="{FDD576A8-B413-4FFB-91F9-67B7FC286BEC}">
      <dgm:prSet/>
      <dgm:spPr/>
      <dgm:t>
        <a:bodyPr/>
        <a:lstStyle/>
        <a:p>
          <a:endParaRPr lang="fr-FR"/>
        </a:p>
      </dgm:t>
    </dgm:pt>
    <dgm:pt modelId="{2B05006E-0DED-43C8-948F-6E7E415B2BF4}" type="parTrans" cxnId="{FDD576A8-B413-4FFB-91F9-67B7FC286BEC}">
      <dgm:prSet/>
      <dgm:spPr/>
      <dgm:t>
        <a:bodyPr/>
        <a:lstStyle/>
        <a:p>
          <a:endParaRPr lang="fr-FR"/>
        </a:p>
      </dgm:t>
    </dgm:pt>
    <dgm:pt modelId="{81B3AFFE-6101-4318-AFA1-496AF0D04908}" type="pres">
      <dgm:prSet presAssocID="{9735E71F-6053-4432-B192-CBECE2256946}" presName="Name0" presStyleCnt="0">
        <dgm:presLayoutVars>
          <dgm:dir/>
          <dgm:animLvl val="lvl"/>
          <dgm:resizeHandles val="exact"/>
        </dgm:presLayoutVars>
      </dgm:prSet>
      <dgm:spPr/>
    </dgm:pt>
    <dgm:pt modelId="{26E5C276-16C7-43D5-BD1F-F4211FB8FA24}" type="pres">
      <dgm:prSet presAssocID="{A0FC586D-6B85-40B7-9B1C-EE05E45D374D}" presName="parTxOnly" presStyleLbl="node1" presStyleIdx="0" presStyleCnt="6" custLinFactNeighborY="-3983">
        <dgm:presLayoutVars>
          <dgm:chMax val="0"/>
          <dgm:chPref val="0"/>
          <dgm:bulletEnabled val="1"/>
        </dgm:presLayoutVars>
      </dgm:prSet>
      <dgm:spPr/>
    </dgm:pt>
    <dgm:pt modelId="{83D24062-3197-45EA-8A41-CBD4324FB252}" type="pres">
      <dgm:prSet presAssocID="{D1938652-CC2D-4C16-AE1C-2D93FC7D830E}" presName="parTxOnlySpace" presStyleCnt="0"/>
      <dgm:spPr/>
    </dgm:pt>
    <dgm:pt modelId="{CD25A250-1A8A-4179-8D89-BB861A3C70CA}" type="pres">
      <dgm:prSet presAssocID="{D4BFE4D3-64C1-435A-9C4F-50E530B7C160}" presName="parTxOnly" presStyleLbl="node1" presStyleIdx="1" presStyleCnt="6" custLinFactNeighborY="-3983">
        <dgm:presLayoutVars>
          <dgm:chMax val="0"/>
          <dgm:chPref val="0"/>
          <dgm:bulletEnabled val="1"/>
        </dgm:presLayoutVars>
      </dgm:prSet>
      <dgm:spPr/>
    </dgm:pt>
    <dgm:pt modelId="{25E1EBD7-E4B9-4F21-9FB3-47FE6449FABB}" type="pres">
      <dgm:prSet presAssocID="{9FBA1112-7FD0-4FC7-BD12-7263211FADEC}" presName="parTxOnlySpace" presStyleCnt="0"/>
      <dgm:spPr/>
    </dgm:pt>
    <dgm:pt modelId="{8D4E0D18-1CD0-4908-A800-479190C3D6B0}" type="pres">
      <dgm:prSet presAssocID="{326EC9C0-4C38-43D3-BF75-C6F9380A515B}" presName="parTxOnly" presStyleLbl="node1" presStyleIdx="2" presStyleCnt="6" custLinFactNeighborY="-3983">
        <dgm:presLayoutVars>
          <dgm:chMax val="0"/>
          <dgm:chPref val="0"/>
          <dgm:bulletEnabled val="1"/>
        </dgm:presLayoutVars>
      </dgm:prSet>
      <dgm:spPr/>
    </dgm:pt>
    <dgm:pt modelId="{B5AFEFEA-4C86-4FBE-BC99-097C4C4D3D2E}" type="pres">
      <dgm:prSet presAssocID="{85E02AFC-8F6C-4CC7-AEEB-103381816979}" presName="parTxOnlySpace" presStyleCnt="0"/>
      <dgm:spPr/>
    </dgm:pt>
    <dgm:pt modelId="{3B35E47A-E6D9-43FF-BB59-87391D33114F}" type="pres">
      <dgm:prSet presAssocID="{50105A37-4DFD-4521-B324-45876B1885B2}" presName="parTxOnly" presStyleLbl="node1" presStyleIdx="3" presStyleCnt="6" custLinFactNeighborX="-17448" custLinFactNeighborY="-2908">
        <dgm:presLayoutVars>
          <dgm:chMax val="0"/>
          <dgm:chPref val="0"/>
          <dgm:bulletEnabled val="1"/>
        </dgm:presLayoutVars>
      </dgm:prSet>
      <dgm:spPr/>
    </dgm:pt>
    <dgm:pt modelId="{FB92AA6C-6CBF-4E09-98F6-ABBB29F748FF}" type="pres">
      <dgm:prSet presAssocID="{A33D51FD-38F5-4CF5-A8D8-248E7AB21A5E}" presName="parTxOnlySpace" presStyleCnt="0"/>
      <dgm:spPr/>
    </dgm:pt>
    <dgm:pt modelId="{571B6986-59B4-499A-AD65-6DE54C632A78}" type="pres">
      <dgm:prSet presAssocID="{07153B35-885A-4614-AED5-07E9FF8D08BB}" presName="parTxOnly" presStyleLbl="node1" presStyleIdx="4" presStyleCnt="6" custLinFactNeighborX="-17448" custLinFactNeighborY="-2908">
        <dgm:presLayoutVars>
          <dgm:chMax val="0"/>
          <dgm:chPref val="0"/>
          <dgm:bulletEnabled val="1"/>
        </dgm:presLayoutVars>
      </dgm:prSet>
      <dgm:spPr/>
    </dgm:pt>
    <dgm:pt modelId="{7F57F142-6EC5-46A1-A855-E37D5212E8A5}" type="pres">
      <dgm:prSet presAssocID="{9152AFC1-F793-4627-A058-88F09EE32ADE}" presName="parTxOnlySpace" presStyleCnt="0"/>
      <dgm:spPr/>
    </dgm:pt>
    <dgm:pt modelId="{4358C9E1-BF6F-4A13-A66D-FC42E33633E0}" type="pres">
      <dgm:prSet presAssocID="{9C93CB14-90A9-463B-B862-8C19E720A30B}" presName="parTxOnly" presStyleLbl="node1" presStyleIdx="5" presStyleCnt="6" custLinFactNeighborX="-17448" custLinFactNeighborY="-2908">
        <dgm:presLayoutVars>
          <dgm:chMax val="0"/>
          <dgm:chPref val="0"/>
          <dgm:bulletEnabled val="1"/>
        </dgm:presLayoutVars>
      </dgm:prSet>
      <dgm:spPr/>
    </dgm:pt>
  </dgm:ptLst>
  <dgm:cxnLst>
    <dgm:cxn modelId="{C30F9A3A-8B25-4D37-A34C-9A1D85C57854}" srcId="{9735E71F-6053-4432-B192-CBECE2256946}" destId="{326EC9C0-4C38-43D3-BF75-C6F9380A515B}" srcOrd="2" destOrd="0" parTransId="{071B1B94-0787-4FC5-B904-E897D5796F56}" sibTransId="{85E02AFC-8F6C-4CC7-AEEB-103381816979}"/>
    <dgm:cxn modelId="{78104464-A7E5-4301-B07B-116A4A829DB1}" srcId="{9735E71F-6053-4432-B192-CBECE2256946}" destId="{50105A37-4DFD-4521-B324-45876B1885B2}" srcOrd="3" destOrd="0" parTransId="{0E6A3DA6-96E4-4B57-B91C-649737D8B9CB}" sibTransId="{A33D51FD-38F5-4CF5-A8D8-248E7AB21A5E}"/>
    <dgm:cxn modelId="{041E4E68-79F5-4DF1-9796-C6E6ABCFFA12}" srcId="{9735E71F-6053-4432-B192-CBECE2256946}" destId="{D4BFE4D3-64C1-435A-9C4F-50E530B7C160}" srcOrd="1" destOrd="0" parTransId="{A536E8AE-0F31-44DD-963F-40B2770EF8F8}" sibTransId="{9FBA1112-7FD0-4FC7-BD12-7263211FADEC}"/>
    <dgm:cxn modelId="{6BEF1976-FF6F-4594-B7F5-93469414BF48}" type="presOf" srcId="{9C93CB14-90A9-463B-B862-8C19E720A30B}" destId="{4358C9E1-BF6F-4A13-A66D-FC42E33633E0}" srcOrd="0" destOrd="0" presId="urn:microsoft.com/office/officeart/2005/8/layout/chevron1"/>
    <dgm:cxn modelId="{108EC478-59FC-489D-BF7A-0D8A2A10FFB4}" srcId="{9735E71F-6053-4432-B192-CBECE2256946}" destId="{9C93CB14-90A9-463B-B862-8C19E720A30B}" srcOrd="5" destOrd="0" parTransId="{7DB4203D-B7E5-49B2-8BE7-39895B3880A4}" sibTransId="{6AF66D3E-C7DE-429D-95C9-68DB22BF7E9E}"/>
    <dgm:cxn modelId="{FDD576A8-B413-4FFB-91F9-67B7FC286BEC}" srcId="{9735E71F-6053-4432-B192-CBECE2256946}" destId="{A0FC586D-6B85-40B7-9B1C-EE05E45D374D}" srcOrd="0" destOrd="0" parTransId="{2B05006E-0DED-43C8-948F-6E7E415B2BF4}" sibTransId="{D1938652-CC2D-4C16-AE1C-2D93FC7D830E}"/>
    <dgm:cxn modelId="{0572ADC0-5F5E-4A34-93F1-3D7B6ABB084F}" type="presOf" srcId="{9735E71F-6053-4432-B192-CBECE2256946}" destId="{81B3AFFE-6101-4318-AFA1-496AF0D04908}" srcOrd="0" destOrd="0" presId="urn:microsoft.com/office/officeart/2005/8/layout/chevron1"/>
    <dgm:cxn modelId="{DDCADBCB-7D80-4BED-AE7D-403BEBF3315E}" srcId="{9735E71F-6053-4432-B192-CBECE2256946}" destId="{07153B35-885A-4614-AED5-07E9FF8D08BB}" srcOrd="4" destOrd="0" parTransId="{F871B166-11BE-4F77-8F29-91BB8E12D795}" sibTransId="{9152AFC1-F793-4627-A058-88F09EE32ADE}"/>
    <dgm:cxn modelId="{3AC2E8D0-30BF-44A3-A1A3-3F4842BB979B}" type="presOf" srcId="{07153B35-885A-4614-AED5-07E9FF8D08BB}" destId="{571B6986-59B4-499A-AD65-6DE54C632A78}" srcOrd="0" destOrd="0" presId="urn:microsoft.com/office/officeart/2005/8/layout/chevron1"/>
    <dgm:cxn modelId="{6F36E8D4-79EE-4FC2-8A8D-1F9911B5736A}" type="presOf" srcId="{D4BFE4D3-64C1-435A-9C4F-50E530B7C160}" destId="{CD25A250-1A8A-4179-8D89-BB861A3C70CA}" srcOrd="0" destOrd="0" presId="urn:microsoft.com/office/officeart/2005/8/layout/chevron1"/>
    <dgm:cxn modelId="{CCC64EDA-07ED-4541-BD4C-80B537F9B754}" type="presOf" srcId="{326EC9C0-4C38-43D3-BF75-C6F9380A515B}" destId="{8D4E0D18-1CD0-4908-A800-479190C3D6B0}" srcOrd="0" destOrd="0" presId="urn:microsoft.com/office/officeart/2005/8/layout/chevron1"/>
    <dgm:cxn modelId="{F9D7DAF1-7AF2-4F3E-B71B-9E901C73F2B8}" type="presOf" srcId="{50105A37-4DFD-4521-B324-45876B1885B2}" destId="{3B35E47A-E6D9-43FF-BB59-87391D33114F}" srcOrd="0" destOrd="0" presId="urn:microsoft.com/office/officeart/2005/8/layout/chevron1"/>
    <dgm:cxn modelId="{A4FB4DFA-5145-47D5-A5FA-049E57D3900D}" type="presOf" srcId="{A0FC586D-6B85-40B7-9B1C-EE05E45D374D}" destId="{26E5C276-16C7-43D5-BD1F-F4211FB8FA24}" srcOrd="0" destOrd="0" presId="urn:microsoft.com/office/officeart/2005/8/layout/chevron1"/>
    <dgm:cxn modelId="{403069D1-19E0-4358-AFDE-F769823D02F5}" type="presParOf" srcId="{81B3AFFE-6101-4318-AFA1-496AF0D04908}" destId="{26E5C276-16C7-43D5-BD1F-F4211FB8FA24}" srcOrd="0" destOrd="0" presId="urn:microsoft.com/office/officeart/2005/8/layout/chevron1"/>
    <dgm:cxn modelId="{55D50ABF-B8B9-49D7-A75F-FC8AE5B69AF6}" type="presParOf" srcId="{81B3AFFE-6101-4318-AFA1-496AF0D04908}" destId="{83D24062-3197-45EA-8A41-CBD4324FB252}" srcOrd="1" destOrd="0" presId="urn:microsoft.com/office/officeart/2005/8/layout/chevron1"/>
    <dgm:cxn modelId="{FFEC33ED-3EAF-4D22-88E5-06A30CECEFFF}" type="presParOf" srcId="{81B3AFFE-6101-4318-AFA1-496AF0D04908}" destId="{CD25A250-1A8A-4179-8D89-BB861A3C70CA}" srcOrd="2" destOrd="0" presId="urn:microsoft.com/office/officeart/2005/8/layout/chevron1"/>
    <dgm:cxn modelId="{3A0BADE1-9B35-4A55-9EFD-8F9047C4820E}" type="presParOf" srcId="{81B3AFFE-6101-4318-AFA1-496AF0D04908}" destId="{25E1EBD7-E4B9-4F21-9FB3-47FE6449FABB}" srcOrd="3" destOrd="0" presId="urn:microsoft.com/office/officeart/2005/8/layout/chevron1"/>
    <dgm:cxn modelId="{6EC65D08-2D02-4214-BAE3-C504837DFDCB}" type="presParOf" srcId="{81B3AFFE-6101-4318-AFA1-496AF0D04908}" destId="{8D4E0D18-1CD0-4908-A800-479190C3D6B0}" srcOrd="4" destOrd="0" presId="urn:microsoft.com/office/officeart/2005/8/layout/chevron1"/>
    <dgm:cxn modelId="{4B51B382-0F7A-4AB0-8918-E608B4EBAC17}" type="presParOf" srcId="{81B3AFFE-6101-4318-AFA1-496AF0D04908}" destId="{B5AFEFEA-4C86-4FBE-BC99-097C4C4D3D2E}" srcOrd="5" destOrd="0" presId="urn:microsoft.com/office/officeart/2005/8/layout/chevron1"/>
    <dgm:cxn modelId="{8C596FFE-56F2-446D-AECC-63C249062E0E}" type="presParOf" srcId="{81B3AFFE-6101-4318-AFA1-496AF0D04908}" destId="{3B35E47A-E6D9-43FF-BB59-87391D33114F}" srcOrd="6" destOrd="0" presId="urn:microsoft.com/office/officeart/2005/8/layout/chevron1"/>
    <dgm:cxn modelId="{DC6A5EBC-37F3-4D8C-BA4C-5F2E2B82C977}" type="presParOf" srcId="{81B3AFFE-6101-4318-AFA1-496AF0D04908}" destId="{FB92AA6C-6CBF-4E09-98F6-ABBB29F748FF}" srcOrd="7" destOrd="0" presId="urn:microsoft.com/office/officeart/2005/8/layout/chevron1"/>
    <dgm:cxn modelId="{17FB5618-9F98-40C2-B59B-2DCD39211537}" type="presParOf" srcId="{81B3AFFE-6101-4318-AFA1-496AF0D04908}" destId="{571B6986-59B4-499A-AD65-6DE54C632A78}" srcOrd="8" destOrd="0" presId="urn:microsoft.com/office/officeart/2005/8/layout/chevron1"/>
    <dgm:cxn modelId="{DADE976A-9378-4951-8CDB-BFD3922FC4B6}" type="presParOf" srcId="{81B3AFFE-6101-4318-AFA1-496AF0D04908}" destId="{7F57F142-6EC5-46A1-A855-E37D5212E8A5}" srcOrd="9" destOrd="0" presId="urn:microsoft.com/office/officeart/2005/8/layout/chevron1"/>
    <dgm:cxn modelId="{FE46749B-43BC-41C9-A53A-0A8BC976CFBF}" type="presParOf" srcId="{81B3AFFE-6101-4318-AFA1-496AF0D04908}" destId="{4358C9E1-BF6F-4A13-A66D-FC42E33633E0}"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2.xml><?xml version="1.0" encoding="utf-8"?>
<dgm:dataModel xmlns:dgm="http://schemas.openxmlformats.org/drawingml/2006/diagram" xmlns:a="http://schemas.openxmlformats.org/drawingml/2006/main">
  <dgm:ptLst>
    <dgm:pt modelId="{9735E71F-6053-4432-B192-CBECE2256946}" type="doc">
      <dgm:prSet loTypeId="urn:microsoft.com/office/officeart/2005/8/layout/chevron1" loCatId="process" qsTypeId="urn:microsoft.com/office/officeart/2005/8/quickstyle/simple1" qsCatId="simple" csTypeId="urn:microsoft.com/office/officeart/2005/8/colors/accent1_2" csCatId="accent1" phldr="1"/>
      <dgm:spPr/>
    </dgm:pt>
    <dgm:pt modelId="{D4BFE4D3-64C1-435A-9C4F-50E530B7C160}">
      <dgm:prSet phldrT="[Texte]"/>
      <dgm:spPr>
        <a:solidFill>
          <a:srgbClr val="002060"/>
        </a:solidFill>
      </dgm:spPr>
      <dgm:t>
        <a:bodyPr/>
        <a:lstStyle/>
        <a:p>
          <a:r>
            <a:rPr lang="fr-FR" dirty="0"/>
            <a:t>Introduction</a:t>
          </a:r>
        </a:p>
      </dgm:t>
    </dgm:pt>
    <dgm:pt modelId="{A536E8AE-0F31-44DD-963F-40B2770EF8F8}" type="parTrans" cxnId="{041E4E68-79F5-4DF1-9796-C6E6ABCFFA12}">
      <dgm:prSet/>
      <dgm:spPr/>
      <dgm:t>
        <a:bodyPr/>
        <a:lstStyle/>
        <a:p>
          <a:endParaRPr lang="fr-FR"/>
        </a:p>
      </dgm:t>
    </dgm:pt>
    <dgm:pt modelId="{9FBA1112-7FD0-4FC7-BD12-7263211FADEC}" type="sibTrans" cxnId="{041E4E68-79F5-4DF1-9796-C6E6ABCFFA12}">
      <dgm:prSet/>
      <dgm:spPr/>
      <dgm:t>
        <a:bodyPr/>
        <a:lstStyle/>
        <a:p>
          <a:endParaRPr lang="fr-FR"/>
        </a:p>
      </dgm:t>
    </dgm:pt>
    <dgm:pt modelId="{326EC9C0-4C38-43D3-BF75-C6F9380A515B}">
      <dgm:prSet phldrT="[Texte]"/>
      <dgm:spPr>
        <a:solidFill>
          <a:srgbClr val="FFC000"/>
        </a:solidFill>
      </dgm:spPr>
      <dgm:t>
        <a:bodyPr/>
        <a:lstStyle/>
        <a:p>
          <a:r>
            <a:rPr lang="fr-FR" dirty="0"/>
            <a:t>Concepts</a:t>
          </a:r>
          <a:r>
            <a:rPr lang="fr-FR" baseline="0" dirty="0"/>
            <a:t> de base</a:t>
          </a:r>
          <a:endParaRPr lang="fr-FR" dirty="0"/>
        </a:p>
      </dgm:t>
    </dgm:pt>
    <dgm:pt modelId="{071B1B94-0787-4FC5-B904-E897D5796F56}" type="parTrans" cxnId="{C30F9A3A-8B25-4D37-A34C-9A1D85C57854}">
      <dgm:prSet/>
      <dgm:spPr/>
      <dgm:t>
        <a:bodyPr/>
        <a:lstStyle/>
        <a:p>
          <a:endParaRPr lang="fr-FR"/>
        </a:p>
      </dgm:t>
    </dgm:pt>
    <dgm:pt modelId="{85E02AFC-8F6C-4CC7-AEEB-103381816979}" type="sibTrans" cxnId="{C30F9A3A-8B25-4D37-A34C-9A1D85C57854}">
      <dgm:prSet/>
      <dgm:spPr/>
      <dgm:t>
        <a:bodyPr/>
        <a:lstStyle/>
        <a:p>
          <a:endParaRPr lang="fr-FR"/>
        </a:p>
      </dgm:t>
    </dgm:pt>
    <dgm:pt modelId="{50105A37-4DFD-4521-B324-45876B1885B2}">
      <dgm:prSet phldrT="[Texte]"/>
      <dgm:spPr>
        <a:solidFill>
          <a:schemeClr val="tx2">
            <a:lumMod val="25000"/>
          </a:schemeClr>
        </a:solidFill>
      </dgm:spPr>
      <dgm:t>
        <a:bodyPr/>
        <a:lstStyle/>
        <a:p>
          <a:r>
            <a:rPr lang="fr-FR" dirty="0"/>
            <a:t>Conception </a:t>
          </a:r>
        </a:p>
      </dgm:t>
    </dgm:pt>
    <dgm:pt modelId="{0E6A3DA6-96E4-4B57-B91C-649737D8B9CB}" type="parTrans" cxnId="{78104464-A7E5-4301-B07B-116A4A829DB1}">
      <dgm:prSet/>
      <dgm:spPr/>
      <dgm:t>
        <a:bodyPr/>
        <a:lstStyle/>
        <a:p>
          <a:endParaRPr lang="fr-FR"/>
        </a:p>
      </dgm:t>
    </dgm:pt>
    <dgm:pt modelId="{A33D51FD-38F5-4CF5-A8D8-248E7AB21A5E}" type="sibTrans" cxnId="{78104464-A7E5-4301-B07B-116A4A829DB1}">
      <dgm:prSet/>
      <dgm:spPr/>
      <dgm:t>
        <a:bodyPr/>
        <a:lstStyle/>
        <a:p>
          <a:endParaRPr lang="fr-FR"/>
        </a:p>
      </dgm:t>
    </dgm:pt>
    <dgm:pt modelId="{07153B35-885A-4614-AED5-07E9FF8D08BB}">
      <dgm:prSet phldrT="[Texte]"/>
      <dgm:spPr>
        <a:solidFill>
          <a:schemeClr val="tx2">
            <a:lumMod val="25000"/>
          </a:schemeClr>
        </a:solidFill>
      </dgm:spPr>
      <dgm:t>
        <a:bodyPr/>
        <a:lstStyle/>
        <a:p>
          <a:r>
            <a:rPr lang="fr-FR" dirty="0"/>
            <a:t>Conception et Réalisation</a:t>
          </a:r>
        </a:p>
      </dgm:t>
    </dgm:pt>
    <dgm:pt modelId="{F871B166-11BE-4F77-8F29-91BB8E12D795}" type="parTrans" cxnId="{DDCADBCB-7D80-4BED-AE7D-403BEBF3315E}">
      <dgm:prSet/>
      <dgm:spPr/>
      <dgm:t>
        <a:bodyPr/>
        <a:lstStyle/>
        <a:p>
          <a:endParaRPr lang="fr-FR"/>
        </a:p>
      </dgm:t>
    </dgm:pt>
    <dgm:pt modelId="{9152AFC1-F793-4627-A058-88F09EE32ADE}" type="sibTrans" cxnId="{DDCADBCB-7D80-4BED-AE7D-403BEBF3315E}">
      <dgm:prSet/>
      <dgm:spPr/>
      <dgm:t>
        <a:bodyPr/>
        <a:lstStyle/>
        <a:p>
          <a:endParaRPr lang="fr-FR"/>
        </a:p>
      </dgm:t>
    </dgm:pt>
    <dgm:pt modelId="{9C93CB14-90A9-463B-B862-8C19E720A30B}">
      <dgm:prSet phldrT="[Texte]"/>
      <dgm:spPr>
        <a:solidFill>
          <a:schemeClr val="tx2">
            <a:lumMod val="25000"/>
          </a:schemeClr>
        </a:solidFill>
      </dgm:spPr>
      <dgm:t>
        <a:bodyPr/>
        <a:lstStyle/>
        <a:p>
          <a:r>
            <a:rPr lang="fr-FR" dirty="0"/>
            <a:t>Conclusion</a:t>
          </a:r>
        </a:p>
        <a:p>
          <a:r>
            <a:rPr lang="fr-FR" dirty="0"/>
            <a:t>Et perspectives </a:t>
          </a:r>
        </a:p>
      </dgm:t>
    </dgm:pt>
    <dgm:pt modelId="{7DB4203D-B7E5-49B2-8BE7-39895B3880A4}" type="parTrans" cxnId="{108EC478-59FC-489D-BF7A-0D8A2A10FFB4}">
      <dgm:prSet/>
      <dgm:spPr/>
      <dgm:t>
        <a:bodyPr/>
        <a:lstStyle/>
        <a:p>
          <a:endParaRPr lang="fr-FR"/>
        </a:p>
      </dgm:t>
    </dgm:pt>
    <dgm:pt modelId="{6AF66D3E-C7DE-429D-95C9-68DB22BF7E9E}" type="sibTrans" cxnId="{108EC478-59FC-489D-BF7A-0D8A2A10FFB4}">
      <dgm:prSet/>
      <dgm:spPr/>
      <dgm:t>
        <a:bodyPr/>
        <a:lstStyle/>
        <a:p>
          <a:endParaRPr lang="fr-FR"/>
        </a:p>
      </dgm:t>
    </dgm:pt>
    <dgm:pt modelId="{A0FC586D-6B85-40B7-9B1C-EE05E45D374D}">
      <dgm:prSet phldrT="[Texte]"/>
      <dgm:spPr>
        <a:solidFill>
          <a:srgbClr val="002060"/>
        </a:solidFill>
      </dgm:spPr>
      <dgm:t>
        <a:bodyPr/>
        <a:lstStyle/>
        <a:p>
          <a:r>
            <a:rPr lang="fr-FR" dirty="0"/>
            <a:t>Plan de présentation</a:t>
          </a:r>
        </a:p>
      </dgm:t>
    </dgm:pt>
    <dgm:pt modelId="{D1938652-CC2D-4C16-AE1C-2D93FC7D830E}" type="sibTrans" cxnId="{FDD576A8-B413-4FFB-91F9-67B7FC286BEC}">
      <dgm:prSet/>
      <dgm:spPr/>
      <dgm:t>
        <a:bodyPr/>
        <a:lstStyle/>
        <a:p>
          <a:endParaRPr lang="fr-FR"/>
        </a:p>
      </dgm:t>
    </dgm:pt>
    <dgm:pt modelId="{2B05006E-0DED-43C8-948F-6E7E415B2BF4}" type="parTrans" cxnId="{FDD576A8-B413-4FFB-91F9-67B7FC286BEC}">
      <dgm:prSet/>
      <dgm:spPr/>
      <dgm:t>
        <a:bodyPr/>
        <a:lstStyle/>
        <a:p>
          <a:endParaRPr lang="fr-FR"/>
        </a:p>
      </dgm:t>
    </dgm:pt>
    <dgm:pt modelId="{81B3AFFE-6101-4318-AFA1-496AF0D04908}" type="pres">
      <dgm:prSet presAssocID="{9735E71F-6053-4432-B192-CBECE2256946}" presName="Name0" presStyleCnt="0">
        <dgm:presLayoutVars>
          <dgm:dir/>
          <dgm:animLvl val="lvl"/>
          <dgm:resizeHandles val="exact"/>
        </dgm:presLayoutVars>
      </dgm:prSet>
      <dgm:spPr/>
    </dgm:pt>
    <dgm:pt modelId="{26E5C276-16C7-43D5-BD1F-F4211FB8FA24}" type="pres">
      <dgm:prSet presAssocID="{A0FC586D-6B85-40B7-9B1C-EE05E45D374D}" presName="parTxOnly" presStyleLbl="node1" presStyleIdx="0" presStyleCnt="6" custLinFactNeighborY="-3983">
        <dgm:presLayoutVars>
          <dgm:chMax val="0"/>
          <dgm:chPref val="0"/>
          <dgm:bulletEnabled val="1"/>
        </dgm:presLayoutVars>
      </dgm:prSet>
      <dgm:spPr/>
    </dgm:pt>
    <dgm:pt modelId="{83D24062-3197-45EA-8A41-CBD4324FB252}" type="pres">
      <dgm:prSet presAssocID="{D1938652-CC2D-4C16-AE1C-2D93FC7D830E}" presName="parTxOnlySpace" presStyleCnt="0"/>
      <dgm:spPr/>
    </dgm:pt>
    <dgm:pt modelId="{CD25A250-1A8A-4179-8D89-BB861A3C70CA}" type="pres">
      <dgm:prSet presAssocID="{D4BFE4D3-64C1-435A-9C4F-50E530B7C160}" presName="parTxOnly" presStyleLbl="node1" presStyleIdx="1" presStyleCnt="6" custLinFactNeighborY="-3983">
        <dgm:presLayoutVars>
          <dgm:chMax val="0"/>
          <dgm:chPref val="0"/>
          <dgm:bulletEnabled val="1"/>
        </dgm:presLayoutVars>
      </dgm:prSet>
      <dgm:spPr/>
    </dgm:pt>
    <dgm:pt modelId="{25E1EBD7-E4B9-4F21-9FB3-47FE6449FABB}" type="pres">
      <dgm:prSet presAssocID="{9FBA1112-7FD0-4FC7-BD12-7263211FADEC}" presName="parTxOnlySpace" presStyleCnt="0"/>
      <dgm:spPr/>
    </dgm:pt>
    <dgm:pt modelId="{8D4E0D18-1CD0-4908-A800-479190C3D6B0}" type="pres">
      <dgm:prSet presAssocID="{326EC9C0-4C38-43D3-BF75-C6F9380A515B}" presName="parTxOnly" presStyleLbl="node1" presStyleIdx="2" presStyleCnt="6" custLinFactNeighborY="-3983">
        <dgm:presLayoutVars>
          <dgm:chMax val="0"/>
          <dgm:chPref val="0"/>
          <dgm:bulletEnabled val="1"/>
        </dgm:presLayoutVars>
      </dgm:prSet>
      <dgm:spPr/>
    </dgm:pt>
    <dgm:pt modelId="{B5AFEFEA-4C86-4FBE-BC99-097C4C4D3D2E}" type="pres">
      <dgm:prSet presAssocID="{85E02AFC-8F6C-4CC7-AEEB-103381816979}" presName="parTxOnlySpace" presStyleCnt="0"/>
      <dgm:spPr/>
    </dgm:pt>
    <dgm:pt modelId="{3B35E47A-E6D9-43FF-BB59-87391D33114F}" type="pres">
      <dgm:prSet presAssocID="{50105A37-4DFD-4521-B324-45876B1885B2}" presName="parTxOnly" presStyleLbl="node1" presStyleIdx="3" presStyleCnt="6" custLinFactNeighborX="-17448" custLinFactNeighborY="-2908">
        <dgm:presLayoutVars>
          <dgm:chMax val="0"/>
          <dgm:chPref val="0"/>
          <dgm:bulletEnabled val="1"/>
        </dgm:presLayoutVars>
      </dgm:prSet>
      <dgm:spPr/>
    </dgm:pt>
    <dgm:pt modelId="{FB92AA6C-6CBF-4E09-98F6-ABBB29F748FF}" type="pres">
      <dgm:prSet presAssocID="{A33D51FD-38F5-4CF5-A8D8-248E7AB21A5E}" presName="parTxOnlySpace" presStyleCnt="0"/>
      <dgm:spPr/>
    </dgm:pt>
    <dgm:pt modelId="{571B6986-59B4-499A-AD65-6DE54C632A78}" type="pres">
      <dgm:prSet presAssocID="{07153B35-885A-4614-AED5-07E9FF8D08BB}" presName="parTxOnly" presStyleLbl="node1" presStyleIdx="4" presStyleCnt="6" custLinFactNeighborX="-17448" custLinFactNeighborY="-2908">
        <dgm:presLayoutVars>
          <dgm:chMax val="0"/>
          <dgm:chPref val="0"/>
          <dgm:bulletEnabled val="1"/>
        </dgm:presLayoutVars>
      </dgm:prSet>
      <dgm:spPr/>
    </dgm:pt>
    <dgm:pt modelId="{7F57F142-6EC5-46A1-A855-E37D5212E8A5}" type="pres">
      <dgm:prSet presAssocID="{9152AFC1-F793-4627-A058-88F09EE32ADE}" presName="parTxOnlySpace" presStyleCnt="0"/>
      <dgm:spPr/>
    </dgm:pt>
    <dgm:pt modelId="{4358C9E1-BF6F-4A13-A66D-FC42E33633E0}" type="pres">
      <dgm:prSet presAssocID="{9C93CB14-90A9-463B-B862-8C19E720A30B}" presName="parTxOnly" presStyleLbl="node1" presStyleIdx="5" presStyleCnt="6" custLinFactNeighborX="-17448" custLinFactNeighborY="-2908">
        <dgm:presLayoutVars>
          <dgm:chMax val="0"/>
          <dgm:chPref val="0"/>
          <dgm:bulletEnabled val="1"/>
        </dgm:presLayoutVars>
      </dgm:prSet>
      <dgm:spPr/>
    </dgm:pt>
  </dgm:ptLst>
  <dgm:cxnLst>
    <dgm:cxn modelId="{C30F9A3A-8B25-4D37-A34C-9A1D85C57854}" srcId="{9735E71F-6053-4432-B192-CBECE2256946}" destId="{326EC9C0-4C38-43D3-BF75-C6F9380A515B}" srcOrd="2" destOrd="0" parTransId="{071B1B94-0787-4FC5-B904-E897D5796F56}" sibTransId="{85E02AFC-8F6C-4CC7-AEEB-103381816979}"/>
    <dgm:cxn modelId="{78104464-A7E5-4301-B07B-116A4A829DB1}" srcId="{9735E71F-6053-4432-B192-CBECE2256946}" destId="{50105A37-4DFD-4521-B324-45876B1885B2}" srcOrd="3" destOrd="0" parTransId="{0E6A3DA6-96E4-4B57-B91C-649737D8B9CB}" sibTransId="{A33D51FD-38F5-4CF5-A8D8-248E7AB21A5E}"/>
    <dgm:cxn modelId="{041E4E68-79F5-4DF1-9796-C6E6ABCFFA12}" srcId="{9735E71F-6053-4432-B192-CBECE2256946}" destId="{D4BFE4D3-64C1-435A-9C4F-50E530B7C160}" srcOrd="1" destOrd="0" parTransId="{A536E8AE-0F31-44DD-963F-40B2770EF8F8}" sibTransId="{9FBA1112-7FD0-4FC7-BD12-7263211FADEC}"/>
    <dgm:cxn modelId="{6BEF1976-FF6F-4594-B7F5-93469414BF48}" type="presOf" srcId="{9C93CB14-90A9-463B-B862-8C19E720A30B}" destId="{4358C9E1-BF6F-4A13-A66D-FC42E33633E0}" srcOrd="0" destOrd="0" presId="urn:microsoft.com/office/officeart/2005/8/layout/chevron1"/>
    <dgm:cxn modelId="{108EC478-59FC-489D-BF7A-0D8A2A10FFB4}" srcId="{9735E71F-6053-4432-B192-CBECE2256946}" destId="{9C93CB14-90A9-463B-B862-8C19E720A30B}" srcOrd="5" destOrd="0" parTransId="{7DB4203D-B7E5-49B2-8BE7-39895B3880A4}" sibTransId="{6AF66D3E-C7DE-429D-95C9-68DB22BF7E9E}"/>
    <dgm:cxn modelId="{FDD576A8-B413-4FFB-91F9-67B7FC286BEC}" srcId="{9735E71F-6053-4432-B192-CBECE2256946}" destId="{A0FC586D-6B85-40B7-9B1C-EE05E45D374D}" srcOrd="0" destOrd="0" parTransId="{2B05006E-0DED-43C8-948F-6E7E415B2BF4}" sibTransId="{D1938652-CC2D-4C16-AE1C-2D93FC7D830E}"/>
    <dgm:cxn modelId="{0572ADC0-5F5E-4A34-93F1-3D7B6ABB084F}" type="presOf" srcId="{9735E71F-6053-4432-B192-CBECE2256946}" destId="{81B3AFFE-6101-4318-AFA1-496AF0D04908}" srcOrd="0" destOrd="0" presId="urn:microsoft.com/office/officeart/2005/8/layout/chevron1"/>
    <dgm:cxn modelId="{DDCADBCB-7D80-4BED-AE7D-403BEBF3315E}" srcId="{9735E71F-6053-4432-B192-CBECE2256946}" destId="{07153B35-885A-4614-AED5-07E9FF8D08BB}" srcOrd="4" destOrd="0" parTransId="{F871B166-11BE-4F77-8F29-91BB8E12D795}" sibTransId="{9152AFC1-F793-4627-A058-88F09EE32ADE}"/>
    <dgm:cxn modelId="{3AC2E8D0-30BF-44A3-A1A3-3F4842BB979B}" type="presOf" srcId="{07153B35-885A-4614-AED5-07E9FF8D08BB}" destId="{571B6986-59B4-499A-AD65-6DE54C632A78}" srcOrd="0" destOrd="0" presId="urn:microsoft.com/office/officeart/2005/8/layout/chevron1"/>
    <dgm:cxn modelId="{6F36E8D4-79EE-4FC2-8A8D-1F9911B5736A}" type="presOf" srcId="{D4BFE4D3-64C1-435A-9C4F-50E530B7C160}" destId="{CD25A250-1A8A-4179-8D89-BB861A3C70CA}" srcOrd="0" destOrd="0" presId="urn:microsoft.com/office/officeart/2005/8/layout/chevron1"/>
    <dgm:cxn modelId="{CCC64EDA-07ED-4541-BD4C-80B537F9B754}" type="presOf" srcId="{326EC9C0-4C38-43D3-BF75-C6F9380A515B}" destId="{8D4E0D18-1CD0-4908-A800-479190C3D6B0}" srcOrd="0" destOrd="0" presId="urn:microsoft.com/office/officeart/2005/8/layout/chevron1"/>
    <dgm:cxn modelId="{F9D7DAF1-7AF2-4F3E-B71B-9E901C73F2B8}" type="presOf" srcId="{50105A37-4DFD-4521-B324-45876B1885B2}" destId="{3B35E47A-E6D9-43FF-BB59-87391D33114F}" srcOrd="0" destOrd="0" presId="urn:microsoft.com/office/officeart/2005/8/layout/chevron1"/>
    <dgm:cxn modelId="{A4FB4DFA-5145-47D5-A5FA-049E57D3900D}" type="presOf" srcId="{A0FC586D-6B85-40B7-9B1C-EE05E45D374D}" destId="{26E5C276-16C7-43D5-BD1F-F4211FB8FA24}" srcOrd="0" destOrd="0" presId="urn:microsoft.com/office/officeart/2005/8/layout/chevron1"/>
    <dgm:cxn modelId="{403069D1-19E0-4358-AFDE-F769823D02F5}" type="presParOf" srcId="{81B3AFFE-6101-4318-AFA1-496AF0D04908}" destId="{26E5C276-16C7-43D5-BD1F-F4211FB8FA24}" srcOrd="0" destOrd="0" presId="urn:microsoft.com/office/officeart/2005/8/layout/chevron1"/>
    <dgm:cxn modelId="{55D50ABF-B8B9-49D7-A75F-FC8AE5B69AF6}" type="presParOf" srcId="{81B3AFFE-6101-4318-AFA1-496AF0D04908}" destId="{83D24062-3197-45EA-8A41-CBD4324FB252}" srcOrd="1" destOrd="0" presId="urn:microsoft.com/office/officeart/2005/8/layout/chevron1"/>
    <dgm:cxn modelId="{FFEC33ED-3EAF-4D22-88E5-06A30CECEFFF}" type="presParOf" srcId="{81B3AFFE-6101-4318-AFA1-496AF0D04908}" destId="{CD25A250-1A8A-4179-8D89-BB861A3C70CA}" srcOrd="2" destOrd="0" presId="urn:microsoft.com/office/officeart/2005/8/layout/chevron1"/>
    <dgm:cxn modelId="{3A0BADE1-9B35-4A55-9EFD-8F9047C4820E}" type="presParOf" srcId="{81B3AFFE-6101-4318-AFA1-496AF0D04908}" destId="{25E1EBD7-E4B9-4F21-9FB3-47FE6449FABB}" srcOrd="3" destOrd="0" presId="urn:microsoft.com/office/officeart/2005/8/layout/chevron1"/>
    <dgm:cxn modelId="{6EC65D08-2D02-4214-BAE3-C504837DFDCB}" type="presParOf" srcId="{81B3AFFE-6101-4318-AFA1-496AF0D04908}" destId="{8D4E0D18-1CD0-4908-A800-479190C3D6B0}" srcOrd="4" destOrd="0" presId="urn:microsoft.com/office/officeart/2005/8/layout/chevron1"/>
    <dgm:cxn modelId="{4B51B382-0F7A-4AB0-8918-E608B4EBAC17}" type="presParOf" srcId="{81B3AFFE-6101-4318-AFA1-496AF0D04908}" destId="{B5AFEFEA-4C86-4FBE-BC99-097C4C4D3D2E}" srcOrd="5" destOrd="0" presId="urn:microsoft.com/office/officeart/2005/8/layout/chevron1"/>
    <dgm:cxn modelId="{8C596FFE-56F2-446D-AECC-63C249062E0E}" type="presParOf" srcId="{81B3AFFE-6101-4318-AFA1-496AF0D04908}" destId="{3B35E47A-E6D9-43FF-BB59-87391D33114F}" srcOrd="6" destOrd="0" presId="urn:microsoft.com/office/officeart/2005/8/layout/chevron1"/>
    <dgm:cxn modelId="{DC6A5EBC-37F3-4D8C-BA4C-5F2E2B82C977}" type="presParOf" srcId="{81B3AFFE-6101-4318-AFA1-496AF0D04908}" destId="{FB92AA6C-6CBF-4E09-98F6-ABBB29F748FF}" srcOrd="7" destOrd="0" presId="urn:microsoft.com/office/officeart/2005/8/layout/chevron1"/>
    <dgm:cxn modelId="{17FB5618-9F98-40C2-B59B-2DCD39211537}" type="presParOf" srcId="{81B3AFFE-6101-4318-AFA1-496AF0D04908}" destId="{571B6986-59B4-499A-AD65-6DE54C632A78}" srcOrd="8" destOrd="0" presId="urn:microsoft.com/office/officeart/2005/8/layout/chevron1"/>
    <dgm:cxn modelId="{DADE976A-9378-4951-8CDB-BFD3922FC4B6}" type="presParOf" srcId="{81B3AFFE-6101-4318-AFA1-496AF0D04908}" destId="{7F57F142-6EC5-46A1-A855-E37D5212E8A5}" srcOrd="9" destOrd="0" presId="urn:microsoft.com/office/officeart/2005/8/layout/chevron1"/>
    <dgm:cxn modelId="{FE46749B-43BC-41C9-A53A-0A8BC976CFBF}" type="presParOf" srcId="{81B3AFFE-6101-4318-AFA1-496AF0D04908}" destId="{4358C9E1-BF6F-4A13-A66D-FC42E33633E0}"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3.xml><?xml version="1.0" encoding="utf-8"?>
<dgm:dataModel xmlns:dgm="http://schemas.openxmlformats.org/drawingml/2006/diagram" xmlns:a="http://schemas.openxmlformats.org/drawingml/2006/main">
  <dgm:ptLst>
    <dgm:pt modelId="{9735E71F-6053-4432-B192-CBECE2256946}" type="doc">
      <dgm:prSet loTypeId="urn:microsoft.com/office/officeart/2005/8/layout/chevron1" loCatId="process" qsTypeId="urn:microsoft.com/office/officeart/2005/8/quickstyle/simple1" qsCatId="simple" csTypeId="urn:microsoft.com/office/officeart/2005/8/colors/accent1_2" csCatId="accent1" phldr="1"/>
      <dgm:spPr/>
    </dgm:pt>
    <dgm:pt modelId="{D4BFE4D3-64C1-435A-9C4F-50E530B7C160}">
      <dgm:prSet phldrT="[Texte]"/>
      <dgm:spPr>
        <a:solidFill>
          <a:srgbClr val="002060"/>
        </a:solidFill>
      </dgm:spPr>
      <dgm:t>
        <a:bodyPr/>
        <a:lstStyle/>
        <a:p>
          <a:r>
            <a:rPr lang="fr-FR" dirty="0"/>
            <a:t>Introduction </a:t>
          </a:r>
        </a:p>
      </dgm:t>
    </dgm:pt>
    <dgm:pt modelId="{A536E8AE-0F31-44DD-963F-40B2770EF8F8}" type="parTrans" cxnId="{041E4E68-79F5-4DF1-9796-C6E6ABCFFA12}">
      <dgm:prSet/>
      <dgm:spPr/>
      <dgm:t>
        <a:bodyPr/>
        <a:lstStyle/>
        <a:p>
          <a:endParaRPr lang="fr-FR"/>
        </a:p>
      </dgm:t>
    </dgm:pt>
    <dgm:pt modelId="{9FBA1112-7FD0-4FC7-BD12-7263211FADEC}" type="sibTrans" cxnId="{041E4E68-79F5-4DF1-9796-C6E6ABCFFA12}">
      <dgm:prSet/>
      <dgm:spPr/>
      <dgm:t>
        <a:bodyPr/>
        <a:lstStyle/>
        <a:p>
          <a:endParaRPr lang="fr-FR"/>
        </a:p>
      </dgm:t>
    </dgm:pt>
    <dgm:pt modelId="{326EC9C0-4C38-43D3-BF75-C6F9380A515B}">
      <dgm:prSet phldrT="[Texte]"/>
      <dgm:spPr>
        <a:solidFill>
          <a:srgbClr val="002060"/>
        </a:solidFill>
      </dgm:spPr>
      <dgm:t>
        <a:bodyPr/>
        <a:lstStyle/>
        <a:p>
          <a:r>
            <a:rPr lang="fr-FR" dirty="0"/>
            <a:t>Concepts de Base</a:t>
          </a:r>
        </a:p>
      </dgm:t>
    </dgm:pt>
    <dgm:pt modelId="{071B1B94-0787-4FC5-B904-E897D5796F56}" type="parTrans" cxnId="{C30F9A3A-8B25-4D37-A34C-9A1D85C57854}">
      <dgm:prSet/>
      <dgm:spPr/>
      <dgm:t>
        <a:bodyPr/>
        <a:lstStyle/>
        <a:p>
          <a:endParaRPr lang="fr-FR"/>
        </a:p>
      </dgm:t>
    </dgm:pt>
    <dgm:pt modelId="{85E02AFC-8F6C-4CC7-AEEB-103381816979}" type="sibTrans" cxnId="{C30F9A3A-8B25-4D37-A34C-9A1D85C57854}">
      <dgm:prSet/>
      <dgm:spPr/>
      <dgm:t>
        <a:bodyPr/>
        <a:lstStyle/>
        <a:p>
          <a:endParaRPr lang="fr-FR"/>
        </a:p>
      </dgm:t>
    </dgm:pt>
    <dgm:pt modelId="{50105A37-4DFD-4521-B324-45876B1885B2}">
      <dgm:prSet phldrT="[Texte]"/>
      <dgm:spPr>
        <a:solidFill>
          <a:srgbClr val="FFC000"/>
        </a:solidFill>
      </dgm:spPr>
      <dgm:t>
        <a:bodyPr/>
        <a:lstStyle/>
        <a:p>
          <a:r>
            <a:rPr lang="fr-FR" dirty="0"/>
            <a:t>Etude de l’Existant </a:t>
          </a:r>
        </a:p>
      </dgm:t>
    </dgm:pt>
    <dgm:pt modelId="{0E6A3DA6-96E4-4B57-B91C-649737D8B9CB}" type="parTrans" cxnId="{78104464-A7E5-4301-B07B-116A4A829DB1}">
      <dgm:prSet/>
      <dgm:spPr/>
      <dgm:t>
        <a:bodyPr/>
        <a:lstStyle/>
        <a:p>
          <a:endParaRPr lang="fr-FR"/>
        </a:p>
      </dgm:t>
    </dgm:pt>
    <dgm:pt modelId="{A33D51FD-38F5-4CF5-A8D8-248E7AB21A5E}" type="sibTrans" cxnId="{78104464-A7E5-4301-B07B-116A4A829DB1}">
      <dgm:prSet/>
      <dgm:spPr/>
      <dgm:t>
        <a:bodyPr/>
        <a:lstStyle/>
        <a:p>
          <a:endParaRPr lang="fr-FR"/>
        </a:p>
      </dgm:t>
    </dgm:pt>
    <dgm:pt modelId="{07153B35-885A-4614-AED5-07E9FF8D08BB}">
      <dgm:prSet phldrT="[Texte]"/>
      <dgm:spPr>
        <a:solidFill>
          <a:schemeClr val="tx2">
            <a:lumMod val="25000"/>
          </a:schemeClr>
        </a:solidFill>
      </dgm:spPr>
      <dgm:t>
        <a:bodyPr/>
        <a:lstStyle/>
        <a:p>
          <a:r>
            <a:rPr lang="fr-FR" dirty="0"/>
            <a:t>Conception et Réalisation </a:t>
          </a:r>
        </a:p>
      </dgm:t>
    </dgm:pt>
    <dgm:pt modelId="{F871B166-11BE-4F77-8F29-91BB8E12D795}" type="parTrans" cxnId="{DDCADBCB-7D80-4BED-AE7D-403BEBF3315E}">
      <dgm:prSet/>
      <dgm:spPr/>
      <dgm:t>
        <a:bodyPr/>
        <a:lstStyle/>
        <a:p>
          <a:endParaRPr lang="fr-FR"/>
        </a:p>
      </dgm:t>
    </dgm:pt>
    <dgm:pt modelId="{9152AFC1-F793-4627-A058-88F09EE32ADE}" type="sibTrans" cxnId="{DDCADBCB-7D80-4BED-AE7D-403BEBF3315E}">
      <dgm:prSet/>
      <dgm:spPr/>
      <dgm:t>
        <a:bodyPr/>
        <a:lstStyle/>
        <a:p>
          <a:endParaRPr lang="fr-FR"/>
        </a:p>
      </dgm:t>
    </dgm:pt>
    <dgm:pt modelId="{9C93CB14-90A9-463B-B862-8C19E720A30B}">
      <dgm:prSet phldrT="[Texte]"/>
      <dgm:spPr>
        <a:solidFill>
          <a:schemeClr val="tx2">
            <a:lumMod val="25000"/>
          </a:schemeClr>
        </a:solidFill>
      </dgm:spPr>
      <dgm:t>
        <a:bodyPr/>
        <a:lstStyle/>
        <a:p>
          <a:r>
            <a:rPr lang="fr-FR" dirty="0"/>
            <a:t>Conclusion</a:t>
          </a:r>
        </a:p>
        <a:p>
          <a:r>
            <a:rPr lang="fr-FR" dirty="0"/>
            <a:t>Et perspectives</a:t>
          </a:r>
        </a:p>
      </dgm:t>
    </dgm:pt>
    <dgm:pt modelId="{7DB4203D-B7E5-49B2-8BE7-39895B3880A4}" type="parTrans" cxnId="{108EC478-59FC-489D-BF7A-0D8A2A10FFB4}">
      <dgm:prSet/>
      <dgm:spPr/>
      <dgm:t>
        <a:bodyPr/>
        <a:lstStyle/>
        <a:p>
          <a:endParaRPr lang="fr-FR"/>
        </a:p>
      </dgm:t>
    </dgm:pt>
    <dgm:pt modelId="{6AF66D3E-C7DE-429D-95C9-68DB22BF7E9E}" type="sibTrans" cxnId="{108EC478-59FC-489D-BF7A-0D8A2A10FFB4}">
      <dgm:prSet/>
      <dgm:spPr/>
      <dgm:t>
        <a:bodyPr/>
        <a:lstStyle/>
        <a:p>
          <a:endParaRPr lang="fr-FR"/>
        </a:p>
      </dgm:t>
    </dgm:pt>
    <dgm:pt modelId="{A0FC586D-6B85-40B7-9B1C-EE05E45D374D}">
      <dgm:prSet phldrT="[Texte]"/>
      <dgm:spPr>
        <a:solidFill>
          <a:srgbClr val="002060"/>
        </a:solidFill>
      </dgm:spPr>
      <dgm:t>
        <a:bodyPr/>
        <a:lstStyle/>
        <a:p>
          <a:r>
            <a:rPr lang="fr-FR" dirty="0"/>
            <a:t>Plan de présentation</a:t>
          </a:r>
        </a:p>
      </dgm:t>
    </dgm:pt>
    <dgm:pt modelId="{D1938652-CC2D-4C16-AE1C-2D93FC7D830E}" type="sibTrans" cxnId="{FDD576A8-B413-4FFB-91F9-67B7FC286BEC}">
      <dgm:prSet/>
      <dgm:spPr/>
      <dgm:t>
        <a:bodyPr/>
        <a:lstStyle/>
        <a:p>
          <a:endParaRPr lang="fr-FR"/>
        </a:p>
      </dgm:t>
    </dgm:pt>
    <dgm:pt modelId="{2B05006E-0DED-43C8-948F-6E7E415B2BF4}" type="parTrans" cxnId="{FDD576A8-B413-4FFB-91F9-67B7FC286BEC}">
      <dgm:prSet/>
      <dgm:spPr/>
      <dgm:t>
        <a:bodyPr/>
        <a:lstStyle/>
        <a:p>
          <a:endParaRPr lang="fr-FR"/>
        </a:p>
      </dgm:t>
    </dgm:pt>
    <dgm:pt modelId="{81B3AFFE-6101-4318-AFA1-496AF0D04908}" type="pres">
      <dgm:prSet presAssocID="{9735E71F-6053-4432-B192-CBECE2256946}" presName="Name0" presStyleCnt="0">
        <dgm:presLayoutVars>
          <dgm:dir/>
          <dgm:animLvl val="lvl"/>
          <dgm:resizeHandles val="exact"/>
        </dgm:presLayoutVars>
      </dgm:prSet>
      <dgm:spPr/>
    </dgm:pt>
    <dgm:pt modelId="{26E5C276-16C7-43D5-BD1F-F4211FB8FA24}" type="pres">
      <dgm:prSet presAssocID="{A0FC586D-6B85-40B7-9B1C-EE05E45D374D}" presName="parTxOnly" presStyleLbl="node1" presStyleIdx="0" presStyleCnt="6" custLinFactNeighborY="-3983">
        <dgm:presLayoutVars>
          <dgm:chMax val="0"/>
          <dgm:chPref val="0"/>
          <dgm:bulletEnabled val="1"/>
        </dgm:presLayoutVars>
      </dgm:prSet>
      <dgm:spPr/>
    </dgm:pt>
    <dgm:pt modelId="{83D24062-3197-45EA-8A41-CBD4324FB252}" type="pres">
      <dgm:prSet presAssocID="{D1938652-CC2D-4C16-AE1C-2D93FC7D830E}" presName="parTxOnlySpace" presStyleCnt="0"/>
      <dgm:spPr/>
    </dgm:pt>
    <dgm:pt modelId="{CD25A250-1A8A-4179-8D89-BB861A3C70CA}" type="pres">
      <dgm:prSet presAssocID="{D4BFE4D3-64C1-435A-9C4F-50E530B7C160}" presName="parTxOnly" presStyleLbl="node1" presStyleIdx="1" presStyleCnt="6" custLinFactNeighborY="-3983">
        <dgm:presLayoutVars>
          <dgm:chMax val="0"/>
          <dgm:chPref val="0"/>
          <dgm:bulletEnabled val="1"/>
        </dgm:presLayoutVars>
      </dgm:prSet>
      <dgm:spPr/>
    </dgm:pt>
    <dgm:pt modelId="{25E1EBD7-E4B9-4F21-9FB3-47FE6449FABB}" type="pres">
      <dgm:prSet presAssocID="{9FBA1112-7FD0-4FC7-BD12-7263211FADEC}" presName="parTxOnlySpace" presStyleCnt="0"/>
      <dgm:spPr/>
    </dgm:pt>
    <dgm:pt modelId="{8D4E0D18-1CD0-4908-A800-479190C3D6B0}" type="pres">
      <dgm:prSet presAssocID="{326EC9C0-4C38-43D3-BF75-C6F9380A515B}" presName="parTxOnly" presStyleLbl="node1" presStyleIdx="2" presStyleCnt="6" custLinFactNeighborY="-3983">
        <dgm:presLayoutVars>
          <dgm:chMax val="0"/>
          <dgm:chPref val="0"/>
          <dgm:bulletEnabled val="1"/>
        </dgm:presLayoutVars>
      </dgm:prSet>
      <dgm:spPr/>
    </dgm:pt>
    <dgm:pt modelId="{B5AFEFEA-4C86-4FBE-BC99-097C4C4D3D2E}" type="pres">
      <dgm:prSet presAssocID="{85E02AFC-8F6C-4CC7-AEEB-103381816979}" presName="parTxOnlySpace" presStyleCnt="0"/>
      <dgm:spPr/>
    </dgm:pt>
    <dgm:pt modelId="{3B35E47A-E6D9-43FF-BB59-87391D33114F}" type="pres">
      <dgm:prSet presAssocID="{50105A37-4DFD-4521-B324-45876B1885B2}" presName="parTxOnly" presStyleLbl="node1" presStyleIdx="3" presStyleCnt="6" custScaleY="100001" custLinFactNeighborX="-23262" custLinFactNeighborY="-3221">
        <dgm:presLayoutVars>
          <dgm:chMax val="0"/>
          <dgm:chPref val="0"/>
          <dgm:bulletEnabled val="1"/>
        </dgm:presLayoutVars>
      </dgm:prSet>
      <dgm:spPr/>
    </dgm:pt>
    <dgm:pt modelId="{FB92AA6C-6CBF-4E09-98F6-ABBB29F748FF}" type="pres">
      <dgm:prSet presAssocID="{A33D51FD-38F5-4CF5-A8D8-248E7AB21A5E}" presName="parTxOnlySpace" presStyleCnt="0"/>
      <dgm:spPr/>
    </dgm:pt>
    <dgm:pt modelId="{571B6986-59B4-499A-AD65-6DE54C632A78}" type="pres">
      <dgm:prSet presAssocID="{07153B35-885A-4614-AED5-07E9FF8D08BB}" presName="parTxOnly" presStyleLbl="node1" presStyleIdx="4" presStyleCnt="6" custLinFactNeighborX="-29080" custLinFactNeighborY="-1767">
        <dgm:presLayoutVars>
          <dgm:chMax val="0"/>
          <dgm:chPref val="0"/>
          <dgm:bulletEnabled val="1"/>
        </dgm:presLayoutVars>
      </dgm:prSet>
      <dgm:spPr/>
    </dgm:pt>
    <dgm:pt modelId="{7F57F142-6EC5-46A1-A855-E37D5212E8A5}" type="pres">
      <dgm:prSet presAssocID="{9152AFC1-F793-4627-A058-88F09EE32ADE}" presName="parTxOnlySpace" presStyleCnt="0"/>
      <dgm:spPr/>
    </dgm:pt>
    <dgm:pt modelId="{4358C9E1-BF6F-4A13-A66D-FC42E33633E0}" type="pres">
      <dgm:prSet presAssocID="{9C93CB14-90A9-463B-B862-8C19E720A30B}" presName="parTxOnly" presStyleLbl="node1" presStyleIdx="5" presStyleCnt="6" custLinFactNeighborX="-38023" custLinFactNeighborY="-1767">
        <dgm:presLayoutVars>
          <dgm:chMax val="0"/>
          <dgm:chPref val="0"/>
          <dgm:bulletEnabled val="1"/>
        </dgm:presLayoutVars>
      </dgm:prSet>
      <dgm:spPr/>
    </dgm:pt>
  </dgm:ptLst>
  <dgm:cxnLst>
    <dgm:cxn modelId="{C30F9A3A-8B25-4D37-A34C-9A1D85C57854}" srcId="{9735E71F-6053-4432-B192-CBECE2256946}" destId="{326EC9C0-4C38-43D3-BF75-C6F9380A515B}" srcOrd="2" destOrd="0" parTransId="{071B1B94-0787-4FC5-B904-E897D5796F56}" sibTransId="{85E02AFC-8F6C-4CC7-AEEB-103381816979}"/>
    <dgm:cxn modelId="{78104464-A7E5-4301-B07B-116A4A829DB1}" srcId="{9735E71F-6053-4432-B192-CBECE2256946}" destId="{50105A37-4DFD-4521-B324-45876B1885B2}" srcOrd="3" destOrd="0" parTransId="{0E6A3DA6-96E4-4B57-B91C-649737D8B9CB}" sibTransId="{A33D51FD-38F5-4CF5-A8D8-248E7AB21A5E}"/>
    <dgm:cxn modelId="{041E4E68-79F5-4DF1-9796-C6E6ABCFFA12}" srcId="{9735E71F-6053-4432-B192-CBECE2256946}" destId="{D4BFE4D3-64C1-435A-9C4F-50E530B7C160}" srcOrd="1" destOrd="0" parTransId="{A536E8AE-0F31-44DD-963F-40B2770EF8F8}" sibTransId="{9FBA1112-7FD0-4FC7-BD12-7263211FADEC}"/>
    <dgm:cxn modelId="{6BEF1976-FF6F-4594-B7F5-93469414BF48}" type="presOf" srcId="{9C93CB14-90A9-463B-B862-8C19E720A30B}" destId="{4358C9E1-BF6F-4A13-A66D-FC42E33633E0}" srcOrd="0" destOrd="0" presId="urn:microsoft.com/office/officeart/2005/8/layout/chevron1"/>
    <dgm:cxn modelId="{108EC478-59FC-489D-BF7A-0D8A2A10FFB4}" srcId="{9735E71F-6053-4432-B192-CBECE2256946}" destId="{9C93CB14-90A9-463B-B862-8C19E720A30B}" srcOrd="5" destOrd="0" parTransId="{7DB4203D-B7E5-49B2-8BE7-39895B3880A4}" sibTransId="{6AF66D3E-C7DE-429D-95C9-68DB22BF7E9E}"/>
    <dgm:cxn modelId="{FDD576A8-B413-4FFB-91F9-67B7FC286BEC}" srcId="{9735E71F-6053-4432-B192-CBECE2256946}" destId="{A0FC586D-6B85-40B7-9B1C-EE05E45D374D}" srcOrd="0" destOrd="0" parTransId="{2B05006E-0DED-43C8-948F-6E7E415B2BF4}" sibTransId="{D1938652-CC2D-4C16-AE1C-2D93FC7D830E}"/>
    <dgm:cxn modelId="{0572ADC0-5F5E-4A34-93F1-3D7B6ABB084F}" type="presOf" srcId="{9735E71F-6053-4432-B192-CBECE2256946}" destId="{81B3AFFE-6101-4318-AFA1-496AF0D04908}" srcOrd="0" destOrd="0" presId="urn:microsoft.com/office/officeart/2005/8/layout/chevron1"/>
    <dgm:cxn modelId="{DDCADBCB-7D80-4BED-AE7D-403BEBF3315E}" srcId="{9735E71F-6053-4432-B192-CBECE2256946}" destId="{07153B35-885A-4614-AED5-07E9FF8D08BB}" srcOrd="4" destOrd="0" parTransId="{F871B166-11BE-4F77-8F29-91BB8E12D795}" sibTransId="{9152AFC1-F793-4627-A058-88F09EE32ADE}"/>
    <dgm:cxn modelId="{3AC2E8D0-30BF-44A3-A1A3-3F4842BB979B}" type="presOf" srcId="{07153B35-885A-4614-AED5-07E9FF8D08BB}" destId="{571B6986-59B4-499A-AD65-6DE54C632A78}" srcOrd="0" destOrd="0" presId="urn:microsoft.com/office/officeart/2005/8/layout/chevron1"/>
    <dgm:cxn modelId="{6F36E8D4-79EE-4FC2-8A8D-1F9911B5736A}" type="presOf" srcId="{D4BFE4D3-64C1-435A-9C4F-50E530B7C160}" destId="{CD25A250-1A8A-4179-8D89-BB861A3C70CA}" srcOrd="0" destOrd="0" presId="urn:microsoft.com/office/officeart/2005/8/layout/chevron1"/>
    <dgm:cxn modelId="{CCC64EDA-07ED-4541-BD4C-80B537F9B754}" type="presOf" srcId="{326EC9C0-4C38-43D3-BF75-C6F9380A515B}" destId="{8D4E0D18-1CD0-4908-A800-479190C3D6B0}" srcOrd="0" destOrd="0" presId="urn:microsoft.com/office/officeart/2005/8/layout/chevron1"/>
    <dgm:cxn modelId="{F9D7DAF1-7AF2-4F3E-B71B-9E901C73F2B8}" type="presOf" srcId="{50105A37-4DFD-4521-B324-45876B1885B2}" destId="{3B35E47A-E6D9-43FF-BB59-87391D33114F}" srcOrd="0" destOrd="0" presId="urn:microsoft.com/office/officeart/2005/8/layout/chevron1"/>
    <dgm:cxn modelId="{A4FB4DFA-5145-47D5-A5FA-049E57D3900D}" type="presOf" srcId="{A0FC586D-6B85-40B7-9B1C-EE05E45D374D}" destId="{26E5C276-16C7-43D5-BD1F-F4211FB8FA24}" srcOrd="0" destOrd="0" presId="urn:microsoft.com/office/officeart/2005/8/layout/chevron1"/>
    <dgm:cxn modelId="{403069D1-19E0-4358-AFDE-F769823D02F5}" type="presParOf" srcId="{81B3AFFE-6101-4318-AFA1-496AF0D04908}" destId="{26E5C276-16C7-43D5-BD1F-F4211FB8FA24}" srcOrd="0" destOrd="0" presId="urn:microsoft.com/office/officeart/2005/8/layout/chevron1"/>
    <dgm:cxn modelId="{55D50ABF-B8B9-49D7-A75F-FC8AE5B69AF6}" type="presParOf" srcId="{81B3AFFE-6101-4318-AFA1-496AF0D04908}" destId="{83D24062-3197-45EA-8A41-CBD4324FB252}" srcOrd="1" destOrd="0" presId="urn:microsoft.com/office/officeart/2005/8/layout/chevron1"/>
    <dgm:cxn modelId="{FFEC33ED-3EAF-4D22-88E5-06A30CECEFFF}" type="presParOf" srcId="{81B3AFFE-6101-4318-AFA1-496AF0D04908}" destId="{CD25A250-1A8A-4179-8D89-BB861A3C70CA}" srcOrd="2" destOrd="0" presId="urn:microsoft.com/office/officeart/2005/8/layout/chevron1"/>
    <dgm:cxn modelId="{3A0BADE1-9B35-4A55-9EFD-8F9047C4820E}" type="presParOf" srcId="{81B3AFFE-6101-4318-AFA1-496AF0D04908}" destId="{25E1EBD7-E4B9-4F21-9FB3-47FE6449FABB}" srcOrd="3" destOrd="0" presId="urn:microsoft.com/office/officeart/2005/8/layout/chevron1"/>
    <dgm:cxn modelId="{6EC65D08-2D02-4214-BAE3-C504837DFDCB}" type="presParOf" srcId="{81B3AFFE-6101-4318-AFA1-496AF0D04908}" destId="{8D4E0D18-1CD0-4908-A800-479190C3D6B0}" srcOrd="4" destOrd="0" presId="urn:microsoft.com/office/officeart/2005/8/layout/chevron1"/>
    <dgm:cxn modelId="{4B51B382-0F7A-4AB0-8918-E608B4EBAC17}" type="presParOf" srcId="{81B3AFFE-6101-4318-AFA1-496AF0D04908}" destId="{B5AFEFEA-4C86-4FBE-BC99-097C4C4D3D2E}" srcOrd="5" destOrd="0" presId="urn:microsoft.com/office/officeart/2005/8/layout/chevron1"/>
    <dgm:cxn modelId="{8C596FFE-56F2-446D-AECC-63C249062E0E}" type="presParOf" srcId="{81B3AFFE-6101-4318-AFA1-496AF0D04908}" destId="{3B35E47A-E6D9-43FF-BB59-87391D33114F}" srcOrd="6" destOrd="0" presId="urn:microsoft.com/office/officeart/2005/8/layout/chevron1"/>
    <dgm:cxn modelId="{DC6A5EBC-37F3-4D8C-BA4C-5F2E2B82C977}" type="presParOf" srcId="{81B3AFFE-6101-4318-AFA1-496AF0D04908}" destId="{FB92AA6C-6CBF-4E09-98F6-ABBB29F748FF}" srcOrd="7" destOrd="0" presId="urn:microsoft.com/office/officeart/2005/8/layout/chevron1"/>
    <dgm:cxn modelId="{17FB5618-9F98-40C2-B59B-2DCD39211537}" type="presParOf" srcId="{81B3AFFE-6101-4318-AFA1-496AF0D04908}" destId="{571B6986-59B4-499A-AD65-6DE54C632A78}" srcOrd="8" destOrd="0" presId="urn:microsoft.com/office/officeart/2005/8/layout/chevron1"/>
    <dgm:cxn modelId="{DADE976A-9378-4951-8CDB-BFD3922FC4B6}" type="presParOf" srcId="{81B3AFFE-6101-4318-AFA1-496AF0D04908}" destId="{7F57F142-6EC5-46A1-A855-E37D5212E8A5}" srcOrd="9" destOrd="0" presId="urn:microsoft.com/office/officeart/2005/8/layout/chevron1"/>
    <dgm:cxn modelId="{FE46749B-43BC-41C9-A53A-0A8BC976CFBF}" type="presParOf" srcId="{81B3AFFE-6101-4318-AFA1-496AF0D04908}" destId="{4358C9E1-BF6F-4A13-A66D-FC42E33633E0}"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4.xml><?xml version="1.0" encoding="utf-8"?>
<dgm:dataModel xmlns:dgm="http://schemas.openxmlformats.org/drawingml/2006/diagram" xmlns:a="http://schemas.openxmlformats.org/drawingml/2006/main">
  <dgm:ptLst>
    <dgm:pt modelId="{9735E71F-6053-4432-B192-CBECE2256946}" type="doc">
      <dgm:prSet loTypeId="urn:microsoft.com/office/officeart/2005/8/layout/chevron1" loCatId="process" qsTypeId="urn:microsoft.com/office/officeart/2005/8/quickstyle/simple1" qsCatId="simple" csTypeId="urn:microsoft.com/office/officeart/2005/8/colors/accent1_2" csCatId="accent1" phldr="1"/>
      <dgm:spPr/>
    </dgm:pt>
    <dgm:pt modelId="{D4BFE4D3-64C1-435A-9C4F-50E530B7C160}">
      <dgm:prSet phldrT="[Texte]"/>
      <dgm:spPr>
        <a:solidFill>
          <a:srgbClr val="002060"/>
        </a:solidFill>
      </dgm:spPr>
      <dgm:t>
        <a:bodyPr/>
        <a:lstStyle/>
        <a:p>
          <a:r>
            <a:rPr lang="fr-FR" dirty="0"/>
            <a:t>Introduction </a:t>
          </a:r>
        </a:p>
      </dgm:t>
    </dgm:pt>
    <dgm:pt modelId="{A536E8AE-0F31-44DD-963F-40B2770EF8F8}" type="parTrans" cxnId="{041E4E68-79F5-4DF1-9796-C6E6ABCFFA12}">
      <dgm:prSet/>
      <dgm:spPr/>
      <dgm:t>
        <a:bodyPr/>
        <a:lstStyle/>
        <a:p>
          <a:endParaRPr lang="fr-FR"/>
        </a:p>
      </dgm:t>
    </dgm:pt>
    <dgm:pt modelId="{9FBA1112-7FD0-4FC7-BD12-7263211FADEC}" type="sibTrans" cxnId="{041E4E68-79F5-4DF1-9796-C6E6ABCFFA12}">
      <dgm:prSet/>
      <dgm:spPr/>
      <dgm:t>
        <a:bodyPr/>
        <a:lstStyle/>
        <a:p>
          <a:endParaRPr lang="fr-FR"/>
        </a:p>
      </dgm:t>
    </dgm:pt>
    <dgm:pt modelId="{326EC9C0-4C38-43D3-BF75-C6F9380A515B}">
      <dgm:prSet phldrT="[Texte]"/>
      <dgm:spPr>
        <a:solidFill>
          <a:srgbClr val="002060"/>
        </a:solidFill>
      </dgm:spPr>
      <dgm:t>
        <a:bodyPr/>
        <a:lstStyle/>
        <a:p>
          <a:r>
            <a:rPr lang="fr-FR" dirty="0"/>
            <a:t>Concepts de Base</a:t>
          </a:r>
        </a:p>
      </dgm:t>
    </dgm:pt>
    <dgm:pt modelId="{071B1B94-0787-4FC5-B904-E897D5796F56}" type="parTrans" cxnId="{C30F9A3A-8B25-4D37-A34C-9A1D85C57854}">
      <dgm:prSet/>
      <dgm:spPr/>
      <dgm:t>
        <a:bodyPr/>
        <a:lstStyle/>
        <a:p>
          <a:endParaRPr lang="fr-FR"/>
        </a:p>
      </dgm:t>
    </dgm:pt>
    <dgm:pt modelId="{85E02AFC-8F6C-4CC7-AEEB-103381816979}" type="sibTrans" cxnId="{C30F9A3A-8B25-4D37-A34C-9A1D85C57854}">
      <dgm:prSet/>
      <dgm:spPr/>
      <dgm:t>
        <a:bodyPr/>
        <a:lstStyle/>
        <a:p>
          <a:endParaRPr lang="fr-FR"/>
        </a:p>
      </dgm:t>
    </dgm:pt>
    <dgm:pt modelId="{50105A37-4DFD-4521-B324-45876B1885B2}">
      <dgm:prSet phldrT="[Texte]"/>
      <dgm:spPr>
        <a:solidFill>
          <a:srgbClr val="FFC000"/>
        </a:solidFill>
      </dgm:spPr>
      <dgm:t>
        <a:bodyPr/>
        <a:lstStyle/>
        <a:p>
          <a:r>
            <a:rPr lang="fr-FR" dirty="0"/>
            <a:t>Etude de l’Existant </a:t>
          </a:r>
        </a:p>
      </dgm:t>
    </dgm:pt>
    <dgm:pt modelId="{0E6A3DA6-96E4-4B57-B91C-649737D8B9CB}" type="parTrans" cxnId="{78104464-A7E5-4301-B07B-116A4A829DB1}">
      <dgm:prSet/>
      <dgm:spPr/>
      <dgm:t>
        <a:bodyPr/>
        <a:lstStyle/>
        <a:p>
          <a:endParaRPr lang="fr-FR"/>
        </a:p>
      </dgm:t>
    </dgm:pt>
    <dgm:pt modelId="{A33D51FD-38F5-4CF5-A8D8-248E7AB21A5E}" type="sibTrans" cxnId="{78104464-A7E5-4301-B07B-116A4A829DB1}">
      <dgm:prSet/>
      <dgm:spPr/>
      <dgm:t>
        <a:bodyPr/>
        <a:lstStyle/>
        <a:p>
          <a:endParaRPr lang="fr-FR"/>
        </a:p>
      </dgm:t>
    </dgm:pt>
    <dgm:pt modelId="{07153B35-885A-4614-AED5-07E9FF8D08BB}">
      <dgm:prSet phldrT="[Texte]"/>
      <dgm:spPr>
        <a:solidFill>
          <a:schemeClr val="tx2">
            <a:lumMod val="25000"/>
          </a:schemeClr>
        </a:solidFill>
      </dgm:spPr>
      <dgm:t>
        <a:bodyPr/>
        <a:lstStyle/>
        <a:p>
          <a:r>
            <a:rPr lang="fr-FR" dirty="0"/>
            <a:t>Conception et Réalisation </a:t>
          </a:r>
        </a:p>
      </dgm:t>
    </dgm:pt>
    <dgm:pt modelId="{F871B166-11BE-4F77-8F29-91BB8E12D795}" type="parTrans" cxnId="{DDCADBCB-7D80-4BED-AE7D-403BEBF3315E}">
      <dgm:prSet/>
      <dgm:spPr/>
      <dgm:t>
        <a:bodyPr/>
        <a:lstStyle/>
        <a:p>
          <a:endParaRPr lang="fr-FR"/>
        </a:p>
      </dgm:t>
    </dgm:pt>
    <dgm:pt modelId="{9152AFC1-F793-4627-A058-88F09EE32ADE}" type="sibTrans" cxnId="{DDCADBCB-7D80-4BED-AE7D-403BEBF3315E}">
      <dgm:prSet/>
      <dgm:spPr/>
      <dgm:t>
        <a:bodyPr/>
        <a:lstStyle/>
        <a:p>
          <a:endParaRPr lang="fr-FR"/>
        </a:p>
      </dgm:t>
    </dgm:pt>
    <dgm:pt modelId="{9C93CB14-90A9-463B-B862-8C19E720A30B}">
      <dgm:prSet phldrT="[Texte]"/>
      <dgm:spPr>
        <a:solidFill>
          <a:schemeClr val="tx2">
            <a:lumMod val="25000"/>
          </a:schemeClr>
        </a:solidFill>
      </dgm:spPr>
      <dgm:t>
        <a:bodyPr/>
        <a:lstStyle/>
        <a:p>
          <a:r>
            <a:rPr lang="fr-FR" dirty="0"/>
            <a:t>Conclusion</a:t>
          </a:r>
        </a:p>
        <a:p>
          <a:r>
            <a:rPr lang="fr-FR" dirty="0"/>
            <a:t>Et perspectives</a:t>
          </a:r>
        </a:p>
      </dgm:t>
    </dgm:pt>
    <dgm:pt modelId="{7DB4203D-B7E5-49B2-8BE7-39895B3880A4}" type="parTrans" cxnId="{108EC478-59FC-489D-BF7A-0D8A2A10FFB4}">
      <dgm:prSet/>
      <dgm:spPr/>
      <dgm:t>
        <a:bodyPr/>
        <a:lstStyle/>
        <a:p>
          <a:endParaRPr lang="fr-FR"/>
        </a:p>
      </dgm:t>
    </dgm:pt>
    <dgm:pt modelId="{6AF66D3E-C7DE-429D-95C9-68DB22BF7E9E}" type="sibTrans" cxnId="{108EC478-59FC-489D-BF7A-0D8A2A10FFB4}">
      <dgm:prSet/>
      <dgm:spPr/>
      <dgm:t>
        <a:bodyPr/>
        <a:lstStyle/>
        <a:p>
          <a:endParaRPr lang="fr-FR"/>
        </a:p>
      </dgm:t>
    </dgm:pt>
    <dgm:pt modelId="{A0FC586D-6B85-40B7-9B1C-EE05E45D374D}">
      <dgm:prSet phldrT="[Texte]"/>
      <dgm:spPr>
        <a:solidFill>
          <a:srgbClr val="002060"/>
        </a:solidFill>
      </dgm:spPr>
      <dgm:t>
        <a:bodyPr/>
        <a:lstStyle/>
        <a:p>
          <a:r>
            <a:rPr lang="fr-FR" dirty="0"/>
            <a:t>Plan de présentation</a:t>
          </a:r>
        </a:p>
      </dgm:t>
    </dgm:pt>
    <dgm:pt modelId="{D1938652-CC2D-4C16-AE1C-2D93FC7D830E}" type="sibTrans" cxnId="{FDD576A8-B413-4FFB-91F9-67B7FC286BEC}">
      <dgm:prSet/>
      <dgm:spPr/>
      <dgm:t>
        <a:bodyPr/>
        <a:lstStyle/>
        <a:p>
          <a:endParaRPr lang="fr-FR"/>
        </a:p>
      </dgm:t>
    </dgm:pt>
    <dgm:pt modelId="{2B05006E-0DED-43C8-948F-6E7E415B2BF4}" type="parTrans" cxnId="{FDD576A8-B413-4FFB-91F9-67B7FC286BEC}">
      <dgm:prSet/>
      <dgm:spPr/>
      <dgm:t>
        <a:bodyPr/>
        <a:lstStyle/>
        <a:p>
          <a:endParaRPr lang="fr-FR"/>
        </a:p>
      </dgm:t>
    </dgm:pt>
    <dgm:pt modelId="{81B3AFFE-6101-4318-AFA1-496AF0D04908}" type="pres">
      <dgm:prSet presAssocID="{9735E71F-6053-4432-B192-CBECE2256946}" presName="Name0" presStyleCnt="0">
        <dgm:presLayoutVars>
          <dgm:dir/>
          <dgm:animLvl val="lvl"/>
          <dgm:resizeHandles val="exact"/>
        </dgm:presLayoutVars>
      </dgm:prSet>
      <dgm:spPr/>
    </dgm:pt>
    <dgm:pt modelId="{26E5C276-16C7-43D5-BD1F-F4211FB8FA24}" type="pres">
      <dgm:prSet presAssocID="{A0FC586D-6B85-40B7-9B1C-EE05E45D374D}" presName="parTxOnly" presStyleLbl="node1" presStyleIdx="0" presStyleCnt="6" custLinFactNeighborY="-3983">
        <dgm:presLayoutVars>
          <dgm:chMax val="0"/>
          <dgm:chPref val="0"/>
          <dgm:bulletEnabled val="1"/>
        </dgm:presLayoutVars>
      </dgm:prSet>
      <dgm:spPr/>
    </dgm:pt>
    <dgm:pt modelId="{83D24062-3197-45EA-8A41-CBD4324FB252}" type="pres">
      <dgm:prSet presAssocID="{D1938652-CC2D-4C16-AE1C-2D93FC7D830E}" presName="parTxOnlySpace" presStyleCnt="0"/>
      <dgm:spPr/>
    </dgm:pt>
    <dgm:pt modelId="{CD25A250-1A8A-4179-8D89-BB861A3C70CA}" type="pres">
      <dgm:prSet presAssocID="{D4BFE4D3-64C1-435A-9C4F-50E530B7C160}" presName="parTxOnly" presStyleLbl="node1" presStyleIdx="1" presStyleCnt="6" custLinFactNeighborY="-3983">
        <dgm:presLayoutVars>
          <dgm:chMax val="0"/>
          <dgm:chPref val="0"/>
          <dgm:bulletEnabled val="1"/>
        </dgm:presLayoutVars>
      </dgm:prSet>
      <dgm:spPr/>
    </dgm:pt>
    <dgm:pt modelId="{25E1EBD7-E4B9-4F21-9FB3-47FE6449FABB}" type="pres">
      <dgm:prSet presAssocID="{9FBA1112-7FD0-4FC7-BD12-7263211FADEC}" presName="parTxOnlySpace" presStyleCnt="0"/>
      <dgm:spPr/>
    </dgm:pt>
    <dgm:pt modelId="{8D4E0D18-1CD0-4908-A800-479190C3D6B0}" type="pres">
      <dgm:prSet presAssocID="{326EC9C0-4C38-43D3-BF75-C6F9380A515B}" presName="parTxOnly" presStyleLbl="node1" presStyleIdx="2" presStyleCnt="6" custLinFactNeighborY="-3983">
        <dgm:presLayoutVars>
          <dgm:chMax val="0"/>
          <dgm:chPref val="0"/>
          <dgm:bulletEnabled val="1"/>
        </dgm:presLayoutVars>
      </dgm:prSet>
      <dgm:spPr/>
    </dgm:pt>
    <dgm:pt modelId="{B5AFEFEA-4C86-4FBE-BC99-097C4C4D3D2E}" type="pres">
      <dgm:prSet presAssocID="{85E02AFC-8F6C-4CC7-AEEB-103381816979}" presName="parTxOnlySpace" presStyleCnt="0"/>
      <dgm:spPr/>
    </dgm:pt>
    <dgm:pt modelId="{3B35E47A-E6D9-43FF-BB59-87391D33114F}" type="pres">
      <dgm:prSet presAssocID="{50105A37-4DFD-4521-B324-45876B1885B2}" presName="parTxOnly" presStyleLbl="node1" presStyleIdx="3" presStyleCnt="6" custScaleY="100001" custLinFactNeighborX="-23262" custLinFactNeighborY="-3221">
        <dgm:presLayoutVars>
          <dgm:chMax val="0"/>
          <dgm:chPref val="0"/>
          <dgm:bulletEnabled val="1"/>
        </dgm:presLayoutVars>
      </dgm:prSet>
      <dgm:spPr/>
    </dgm:pt>
    <dgm:pt modelId="{FB92AA6C-6CBF-4E09-98F6-ABBB29F748FF}" type="pres">
      <dgm:prSet presAssocID="{A33D51FD-38F5-4CF5-A8D8-248E7AB21A5E}" presName="parTxOnlySpace" presStyleCnt="0"/>
      <dgm:spPr/>
    </dgm:pt>
    <dgm:pt modelId="{571B6986-59B4-499A-AD65-6DE54C632A78}" type="pres">
      <dgm:prSet presAssocID="{07153B35-885A-4614-AED5-07E9FF8D08BB}" presName="parTxOnly" presStyleLbl="node1" presStyleIdx="4" presStyleCnt="6" custLinFactNeighborX="-29080" custLinFactNeighborY="-1767">
        <dgm:presLayoutVars>
          <dgm:chMax val="0"/>
          <dgm:chPref val="0"/>
          <dgm:bulletEnabled val="1"/>
        </dgm:presLayoutVars>
      </dgm:prSet>
      <dgm:spPr/>
    </dgm:pt>
    <dgm:pt modelId="{7F57F142-6EC5-46A1-A855-E37D5212E8A5}" type="pres">
      <dgm:prSet presAssocID="{9152AFC1-F793-4627-A058-88F09EE32ADE}" presName="parTxOnlySpace" presStyleCnt="0"/>
      <dgm:spPr/>
    </dgm:pt>
    <dgm:pt modelId="{4358C9E1-BF6F-4A13-A66D-FC42E33633E0}" type="pres">
      <dgm:prSet presAssocID="{9C93CB14-90A9-463B-B862-8C19E720A30B}" presName="parTxOnly" presStyleLbl="node1" presStyleIdx="5" presStyleCnt="6" custLinFactNeighborX="-38023" custLinFactNeighborY="-1767">
        <dgm:presLayoutVars>
          <dgm:chMax val="0"/>
          <dgm:chPref val="0"/>
          <dgm:bulletEnabled val="1"/>
        </dgm:presLayoutVars>
      </dgm:prSet>
      <dgm:spPr/>
    </dgm:pt>
  </dgm:ptLst>
  <dgm:cxnLst>
    <dgm:cxn modelId="{C30F9A3A-8B25-4D37-A34C-9A1D85C57854}" srcId="{9735E71F-6053-4432-B192-CBECE2256946}" destId="{326EC9C0-4C38-43D3-BF75-C6F9380A515B}" srcOrd="2" destOrd="0" parTransId="{071B1B94-0787-4FC5-B904-E897D5796F56}" sibTransId="{85E02AFC-8F6C-4CC7-AEEB-103381816979}"/>
    <dgm:cxn modelId="{78104464-A7E5-4301-B07B-116A4A829DB1}" srcId="{9735E71F-6053-4432-B192-CBECE2256946}" destId="{50105A37-4DFD-4521-B324-45876B1885B2}" srcOrd="3" destOrd="0" parTransId="{0E6A3DA6-96E4-4B57-B91C-649737D8B9CB}" sibTransId="{A33D51FD-38F5-4CF5-A8D8-248E7AB21A5E}"/>
    <dgm:cxn modelId="{041E4E68-79F5-4DF1-9796-C6E6ABCFFA12}" srcId="{9735E71F-6053-4432-B192-CBECE2256946}" destId="{D4BFE4D3-64C1-435A-9C4F-50E530B7C160}" srcOrd="1" destOrd="0" parTransId="{A536E8AE-0F31-44DD-963F-40B2770EF8F8}" sibTransId="{9FBA1112-7FD0-4FC7-BD12-7263211FADEC}"/>
    <dgm:cxn modelId="{6BEF1976-FF6F-4594-B7F5-93469414BF48}" type="presOf" srcId="{9C93CB14-90A9-463B-B862-8C19E720A30B}" destId="{4358C9E1-BF6F-4A13-A66D-FC42E33633E0}" srcOrd="0" destOrd="0" presId="urn:microsoft.com/office/officeart/2005/8/layout/chevron1"/>
    <dgm:cxn modelId="{108EC478-59FC-489D-BF7A-0D8A2A10FFB4}" srcId="{9735E71F-6053-4432-B192-CBECE2256946}" destId="{9C93CB14-90A9-463B-B862-8C19E720A30B}" srcOrd="5" destOrd="0" parTransId="{7DB4203D-B7E5-49B2-8BE7-39895B3880A4}" sibTransId="{6AF66D3E-C7DE-429D-95C9-68DB22BF7E9E}"/>
    <dgm:cxn modelId="{FDD576A8-B413-4FFB-91F9-67B7FC286BEC}" srcId="{9735E71F-6053-4432-B192-CBECE2256946}" destId="{A0FC586D-6B85-40B7-9B1C-EE05E45D374D}" srcOrd="0" destOrd="0" parTransId="{2B05006E-0DED-43C8-948F-6E7E415B2BF4}" sibTransId="{D1938652-CC2D-4C16-AE1C-2D93FC7D830E}"/>
    <dgm:cxn modelId="{0572ADC0-5F5E-4A34-93F1-3D7B6ABB084F}" type="presOf" srcId="{9735E71F-6053-4432-B192-CBECE2256946}" destId="{81B3AFFE-6101-4318-AFA1-496AF0D04908}" srcOrd="0" destOrd="0" presId="urn:microsoft.com/office/officeart/2005/8/layout/chevron1"/>
    <dgm:cxn modelId="{DDCADBCB-7D80-4BED-AE7D-403BEBF3315E}" srcId="{9735E71F-6053-4432-B192-CBECE2256946}" destId="{07153B35-885A-4614-AED5-07E9FF8D08BB}" srcOrd="4" destOrd="0" parTransId="{F871B166-11BE-4F77-8F29-91BB8E12D795}" sibTransId="{9152AFC1-F793-4627-A058-88F09EE32ADE}"/>
    <dgm:cxn modelId="{3AC2E8D0-30BF-44A3-A1A3-3F4842BB979B}" type="presOf" srcId="{07153B35-885A-4614-AED5-07E9FF8D08BB}" destId="{571B6986-59B4-499A-AD65-6DE54C632A78}" srcOrd="0" destOrd="0" presId="urn:microsoft.com/office/officeart/2005/8/layout/chevron1"/>
    <dgm:cxn modelId="{6F36E8D4-79EE-4FC2-8A8D-1F9911B5736A}" type="presOf" srcId="{D4BFE4D3-64C1-435A-9C4F-50E530B7C160}" destId="{CD25A250-1A8A-4179-8D89-BB861A3C70CA}" srcOrd="0" destOrd="0" presId="urn:microsoft.com/office/officeart/2005/8/layout/chevron1"/>
    <dgm:cxn modelId="{CCC64EDA-07ED-4541-BD4C-80B537F9B754}" type="presOf" srcId="{326EC9C0-4C38-43D3-BF75-C6F9380A515B}" destId="{8D4E0D18-1CD0-4908-A800-479190C3D6B0}" srcOrd="0" destOrd="0" presId="urn:microsoft.com/office/officeart/2005/8/layout/chevron1"/>
    <dgm:cxn modelId="{F9D7DAF1-7AF2-4F3E-B71B-9E901C73F2B8}" type="presOf" srcId="{50105A37-4DFD-4521-B324-45876B1885B2}" destId="{3B35E47A-E6D9-43FF-BB59-87391D33114F}" srcOrd="0" destOrd="0" presId="urn:microsoft.com/office/officeart/2005/8/layout/chevron1"/>
    <dgm:cxn modelId="{A4FB4DFA-5145-47D5-A5FA-049E57D3900D}" type="presOf" srcId="{A0FC586D-6B85-40B7-9B1C-EE05E45D374D}" destId="{26E5C276-16C7-43D5-BD1F-F4211FB8FA24}" srcOrd="0" destOrd="0" presId="urn:microsoft.com/office/officeart/2005/8/layout/chevron1"/>
    <dgm:cxn modelId="{403069D1-19E0-4358-AFDE-F769823D02F5}" type="presParOf" srcId="{81B3AFFE-6101-4318-AFA1-496AF0D04908}" destId="{26E5C276-16C7-43D5-BD1F-F4211FB8FA24}" srcOrd="0" destOrd="0" presId="urn:microsoft.com/office/officeart/2005/8/layout/chevron1"/>
    <dgm:cxn modelId="{55D50ABF-B8B9-49D7-A75F-FC8AE5B69AF6}" type="presParOf" srcId="{81B3AFFE-6101-4318-AFA1-496AF0D04908}" destId="{83D24062-3197-45EA-8A41-CBD4324FB252}" srcOrd="1" destOrd="0" presId="urn:microsoft.com/office/officeart/2005/8/layout/chevron1"/>
    <dgm:cxn modelId="{FFEC33ED-3EAF-4D22-88E5-06A30CECEFFF}" type="presParOf" srcId="{81B3AFFE-6101-4318-AFA1-496AF0D04908}" destId="{CD25A250-1A8A-4179-8D89-BB861A3C70CA}" srcOrd="2" destOrd="0" presId="urn:microsoft.com/office/officeart/2005/8/layout/chevron1"/>
    <dgm:cxn modelId="{3A0BADE1-9B35-4A55-9EFD-8F9047C4820E}" type="presParOf" srcId="{81B3AFFE-6101-4318-AFA1-496AF0D04908}" destId="{25E1EBD7-E4B9-4F21-9FB3-47FE6449FABB}" srcOrd="3" destOrd="0" presId="urn:microsoft.com/office/officeart/2005/8/layout/chevron1"/>
    <dgm:cxn modelId="{6EC65D08-2D02-4214-BAE3-C504837DFDCB}" type="presParOf" srcId="{81B3AFFE-6101-4318-AFA1-496AF0D04908}" destId="{8D4E0D18-1CD0-4908-A800-479190C3D6B0}" srcOrd="4" destOrd="0" presId="urn:microsoft.com/office/officeart/2005/8/layout/chevron1"/>
    <dgm:cxn modelId="{4B51B382-0F7A-4AB0-8918-E608B4EBAC17}" type="presParOf" srcId="{81B3AFFE-6101-4318-AFA1-496AF0D04908}" destId="{B5AFEFEA-4C86-4FBE-BC99-097C4C4D3D2E}" srcOrd="5" destOrd="0" presId="urn:microsoft.com/office/officeart/2005/8/layout/chevron1"/>
    <dgm:cxn modelId="{8C596FFE-56F2-446D-AECC-63C249062E0E}" type="presParOf" srcId="{81B3AFFE-6101-4318-AFA1-496AF0D04908}" destId="{3B35E47A-E6D9-43FF-BB59-87391D33114F}" srcOrd="6" destOrd="0" presId="urn:microsoft.com/office/officeart/2005/8/layout/chevron1"/>
    <dgm:cxn modelId="{DC6A5EBC-37F3-4D8C-BA4C-5F2E2B82C977}" type="presParOf" srcId="{81B3AFFE-6101-4318-AFA1-496AF0D04908}" destId="{FB92AA6C-6CBF-4E09-98F6-ABBB29F748FF}" srcOrd="7" destOrd="0" presId="urn:microsoft.com/office/officeart/2005/8/layout/chevron1"/>
    <dgm:cxn modelId="{17FB5618-9F98-40C2-B59B-2DCD39211537}" type="presParOf" srcId="{81B3AFFE-6101-4318-AFA1-496AF0D04908}" destId="{571B6986-59B4-499A-AD65-6DE54C632A78}" srcOrd="8" destOrd="0" presId="urn:microsoft.com/office/officeart/2005/8/layout/chevron1"/>
    <dgm:cxn modelId="{DADE976A-9378-4951-8CDB-BFD3922FC4B6}" type="presParOf" srcId="{81B3AFFE-6101-4318-AFA1-496AF0D04908}" destId="{7F57F142-6EC5-46A1-A855-E37D5212E8A5}" srcOrd="9" destOrd="0" presId="urn:microsoft.com/office/officeart/2005/8/layout/chevron1"/>
    <dgm:cxn modelId="{FE46749B-43BC-41C9-A53A-0A8BC976CFBF}" type="presParOf" srcId="{81B3AFFE-6101-4318-AFA1-496AF0D04908}" destId="{4358C9E1-BF6F-4A13-A66D-FC42E33633E0}"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5.xml><?xml version="1.0" encoding="utf-8"?>
<dgm:dataModel xmlns:dgm="http://schemas.openxmlformats.org/drawingml/2006/diagram" xmlns:a="http://schemas.openxmlformats.org/drawingml/2006/main">
  <dgm:ptLst>
    <dgm:pt modelId="{9735E71F-6053-4432-B192-CBECE2256946}" type="doc">
      <dgm:prSet loTypeId="urn:microsoft.com/office/officeart/2005/8/layout/chevron1" loCatId="process" qsTypeId="urn:microsoft.com/office/officeart/2005/8/quickstyle/simple1" qsCatId="simple" csTypeId="urn:microsoft.com/office/officeart/2005/8/colors/accent1_2" csCatId="accent1" phldr="1"/>
      <dgm:spPr/>
    </dgm:pt>
    <dgm:pt modelId="{D4BFE4D3-64C1-435A-9C4F-50E530B7C160}">
      <dgm:prSet phldrT="[Texte]"/>
      <dgm:spPr>
        <a:solidFill>
          <a:srgbClr val="002060"/>
        </a:solidFill>
      </dgm:spPr>
      <dgm:t>
        <a:bodyPr/>
        <a:lstStyle/>
        <a:p>
          <a:r>
            <a:rPr lang="fr-FR" dirty="0"/>
            <a:t>Introduction </a:t>
          </a:r>
        </a:p>
      </dgm:t>
    </dgm:pt>
    <dgm:pt modelId="{A536E8AE-0F31-44DD-963F-40B2770EF8F8}" type="parTrans" cxnId="{041E4E68-79F5-4DF1-9796-C6E6ABCFFA12}">
      <dgm:prSet/>
      <dgm:spPr/>
      <dgm:t>
        <a:bodyPr/>
        <a:lstStyle/>
        <a:p>
          <a:endParaRPr lang="fr-FR"/>
        </a:p>
      </dgm:t>
    </dgm:pt>
    <dgm:pt modelId="{9FBA1112-7FD0-4FC7-BD12-7263211FADEC}" type="sibTrans" cxnId="{041E4E68-79F5-4DF1-9796-C6E6ABCFFA12}">
      <dgm:prSet/>
      <dgm:spPr/>
      <dgm:t>
        <a:bodyPr/>
        <a:lstStyle/>
        <a:p>
          <a:endParaRPr lang="fr-FR"/>
        </a:p>
      </dgm:t>
    </dgm:pt>
    <dgm:pt modelId="{326EC9C0-4C38-43D3-BF75-C6F9380A515B}">
      <dgm:prSet phldrT="[Texte]"/>
      <dgm:spPr>
        <a:solidFill>
          <a:srgbClr val="002060"/>
        </a:solidFill>
      </dgm:spPr>
      <dgm:t>
        <a:bodyPr/>
        <a:lstStyle/>
        <a:p>
          <a:r>
            <a:rPr lang="fr-FR" dirty="0"/>
            <a:t>Concepts de Base</a:t>
          </a:r>
        </a:p>
      </dgm:t>
    </dgm:pt>
    <dgm:pt modelId="{071B1B94-0787-4FC5-B904-E897D5796F56}" type="parTrans" cxnId="{C30F9A3A-8B25-4D37-A34C-9A1D85C57854}">
      <dgm:prSet/>
      <dgm:spPr/>
      <dgm:t>
        <a:bodyPr/>
        <a:lstStyle/>
        <a:p>
          <a:endParaRPr lang="fr-FR"/>
        </a:p>
      </dgm:t>
    </dgm:pt>
    <dgm:pt modelId="{85E02AFC-8F6C-4CC7-AEEB-103381816979}" type="sibTrans" cxnId="{C30F9A3A-8B25-4D37-A34C-9A1D85C57854}">
      <dgm:prSet/>
      <dgm:spPr/>
      <dgm:t>
        <a:bodyPr/>
        <a:lstStyle/>
        <a:p>
          <a:endParaRPr lang="fr-FR"/>
        </a:p>
      </dgm:t>
    </dgm:pt>
    <dgm:pt modelId="{50105A37-4DFD-4521-B324-45876B1885B2}">
      <dgm:prSet phldrT="[Texte]"/>
      <dgm:spPr>
        <a:solidFill>
          <a:srgbClr val="FFC000"/>
        </a:solidFill>
      </dgm:spPr>
      <dgm:t>
        <a:bodyPr/>
        <a:lstStyle/>
        <a:p>
          <a:r>
            <a:rPr lang="fr-FR" dirty="0"/>
            <a:t>Etude de l’Existant </a:t>
          </a:r>
        </a:p>
      </dgm:t>
    </dgm:pt>
    <dgm:pt modelId="{0E6A3DA6-96E4-4B57-B91C-649737D8B9CB}" type="parTrans" cxnId="{78104464-A7E5-4301-B07B-116A4A829DB1}">
      <dgm:prSet/>
      <dgm:spPr/>
      <dgm:t>
        <a:bodyPr/>
        <a:lstStyle/>
        <a:p>
          <a:endParaRPr lang="fr-FR"/>
        </a:p>
      </dgm:t>
    </dgm:pt>
    <dgm:pt modelId="{A33D51FD-38F5-4CF5-A8D8-248E7AB21A5E}" type="sibTrans" cxnId="{78104464-A7E5-4301-B07B-116A4A829DB1}">
      <dgm:prSet/>
      <dgm:spPr/>
      <dgm:t>
        <a:bodyPr/>
        <a:lstStyle/>
        <a:p>
          <a:endParaRPr lang="fr-FR"/>
        </a:p>
      </dgm:t>
    </dgm:pt>
    <dgm:pt modelId="{07153B35-885A-4614-AED5-07E9FF8D08BB}">
      <dgm:prSet phldrT="[Texte]"/>
      <dgm:spPr>
        <a:solidFill>
          <a:schemeClr val="tx2">
            <a:lumMod val="25000"/>
          </a:schemeClr>
        </a:solidFill>
      </dgm:spPr>
      <dgm:t>
        <a:bodyPr/>
        <a:lstStyle/>
        <a:p>
          <a:r>
            <a:rPr lang="fr-FR" dirty="0"/>
            <a:t>Conception et Réalisation </a:t>
          </a:r>
        </a:p>
      </dgm:t>
    </dgm:pt>
    <dgm:pt modelId="{F871B166-11BE-4F77-8F29-91BB8E12D795}" type="parTrans" cxnId="{DDCADBCB-7D80-4BED-AE7D-403BEBF3315E}">
      <dgm:prSet/>
      <dgm:spPr/>
      <dgm:t>
        <a:bodyPr/>
        <a:lstStyle/>
        <a:p>
          <a:endParaRPr lang="fr-FR"/>
        </a:p>
      </dgm:t>
    </dgm:pt>
    <dgm:pt modelId="{9152AFC1-F793-4627-A058-88F09EE32ADE}" type="sibTrans" cxnId="{DDCADBCB-7D80-4BED-AE7D-403BEBF3315E}">
      <dgm:prSet/>
      <dgm:spPr/>
      <dgm:t>
        <a:bodyPr/>
        <a:lstStyle/>
        <a:p>
          <a:endParaRPr lang="fr-FR"/>
        </a:p>
      </dgm:t>
    </dgm:pt>
    <dgm:pt modelId="{9C93CB14-90A9-463B-B862-8C19E720A30B}">
      <dgm:prSet phldrT="[Texte]"/>
      <dgm:spPr>
        <a:solidFill>
          <a:schemeClr val="tx2">
            <a:lumMod val="25000"/>
          </a:schemeClr>
        </a:solidFill>
      </dgm:spPr>
      <dgm:t>
        <a:bodyPr/>
        <a:lstStyle/>
        <a:p>
          <a:r>
            <a:rPr lang="fr-FR" dirty="0"/>
            <a:t>Conclusion</a:t>
          </a:r>
        </a:p>
        <a:p>
          <a:r>
            <a:rPr lang="fr-FR" dirty="0"/>
            <a:t>Et perspectives</a:t>
          </a:r>
        </a:p>
      </dgm:t>
    </dgm:pt>
    <dgm:pt modelId="{7DB4203D-B7E5-49B2-8BE7-39895B3880A4}" type="parTrans" cxnId="{108EC478-59FC-489D-BF7A-0D8A2A10FFB4}">
      <dgm:prSet/>
      <dgm:spPr/>
      <dgm:t>
        <a:bodyPr/>
        <a:lstStyle/>
        <a:p>
          <a:endParaRPr lang="fr-FR"/>
        </a:p>
      </dgm:t>
    </dgm:pt>
    <dgm:pt modelId="{6AF66D3E-C7DE-429D-95C9-68DB22BF7E9E}" type="sibTrans" cxnId="{108EC478-59FC-489D-BF7A-0D8A2A10FFB4}">
      <dgm:prSet/>
      <dgm:spPr/>
      <dgm:t>
        <a:bodyPr/>
        <a:lstStyle/>
        <a:p>
          <a:endParaRPr lang="fr-FR"/>
        </a:p>
      </dgm:t>
    </dgm:pt>
    <dgm:pt modelId="{A0FC586D-6B85-40B7-9B1C-EE05E45D374D}">
      <dgm:prSet phldrT="[Texte]"/>
      <dgm:spPr>
        <a:solidFill>
          <a:srgbClr val="002060"/>
        </a:solidFill>
      </dgm:spPr>
      <dgm:t>
        <a:bodyPr/>
        <a:lstStyle/>
        <a:p>
          <a:r>
            <a:rPr lang="fr-FR" dirty="0"/>
            <a:t>Plan de présentation</a:t>
          </a:r>
        </a:p>
      </dgm:t>
    </dgm:pt>
    <dgm:pt modelId="{D1938652-CC2D-4C16-AE1C-2D93FC7D830E}" type="sibTrans" cxnId="{FDD576A8-B413-4FFB-91F9-67B7FC286BEC}">
      <dgm:prSet/>
      <dgm:spPr/>
      <dgm:t>
        <a:bodyPr/>
        <a:lstStyle/>
        <a:p>
          <a:endParaRPr lang="fr-FR"/>
        </a:p>
      </dgm:t>
    </dgm:pt>
    <dgm:pt modelId="{2B05006E-0DED-43C8-948F-6E7E415B2BF4}" type="parTrans" cxnId="{FDD576A8-B413-4FFB-91F9-67B7FC286BEC}">
      <dgm:prSet/>
      <dgm:spPr/>
      <dgm:t>
        <a:bodyPr/>
        <a:lstStyle/>
        <a:p>
          <a:endParaRPr lang="fr-FR"/>
        </a:p>
      </dgm:t>
    </dgm:pt>
    <dgm:pt modelId="{81B3AFFE-6101-4318-AFA1-496AF0D04908}" type="pres">
      <dgm:prSet presAssocID="{9735E71F-6053-4432-B192-CBECE2256946}" presName="Name0" presStyleCnt="0">
        <dgm:presLayoutVars>
          <dgm:dir/>
          <dgm:animLvl val="lvl"/>
          <dgm:resizeHandles val="exact"/>
        </dgm:presLayoutVars>
      </dgm:prSet>
      <dgm:spPr/>
    </dgm:pt>
    <dgm:pt modelId="{26E5C276-16C7-43D5-BD1F-F4211FB8FA24}" type="pres">
      <dgm:prSet presAssocID="{A0FC586D-6B85-40B7-9B1C-EE05E45D374D}" presName="parTxOnly" presStyleLbl="node1" presStyleIdx="0" presStyleCnt="6" custLinFactNeighborY="-3983">
        <dgm:presLayoutVars>
          <dgm:chMax val="0"/>
          <dgm:chPref val="0"/>
          <dgm:bulletEnabled val="1"/>
        </dgm:presLayoutVars>
      </dgm:prSet>
      <dgm:spPr/>
    </dgm:pt>
    <dgm:pt modelId="{83D24062-3197-45EA-8A41-CBD4324FB252}" type="pres">
      <dgm:prSet presAssocID="{D1938652-CC2D-4C16-AE1C-2D93FC7D830E}" presName="parTxOnlySpace" presStyleCnt="0"/>
      <dgm:spPr/>
    </dgm:pt>
    <dgm:pt modelId="{CD25A250-1A8A-4179-8D89-BB861A3C70CA}" type="pres">
      <dgm:prSet presAssocID="{D4BFE4D3-64C1-435A-9C4F-50E530B7C160}" presName="parTxOnly" presStyleLbl="node1" presStyleIdx="1" presStyleCnt="6" custLinFactNeighborY="-3983">
        <dgm:presLayoutVars>
          <dgm:chMax val="0"/>
          <dgm:chPref val="0"/>
          <dgm:bulletEnabled val="1"/>
        </dgm:presLayoutVars>
      </dgm:prSet>
      <dgm:spPr/>
    </dgm:pt>
    <dgm:pt modelId="{25E1EBD7-E4B9-4F21-9FB3-47FE6449FABB}" type="pres">
      <dgm:prSet presAssocID="{9FBA1112-7FD0-4FC7-BD12-7263211FADEC}" presName="parTxOnlySpace" presStyleCnt="0"/>
      <dgm:spPr/>
    </dgm:pt>
    <dgm:pt modelId="{8D4E0D18-1CD0-4908-A800-479190C3D6B0}" type="pres">
      <dgm:prSet presAssocID="{326EC9C0-4C38-43D3-BF75-C6F9380A515B}" presName="parTxOnly" presStyleLbl="node1" presStyleIdx="2" presStyleCnt="6" custLinFactNeighborY="-3983">
        <dgm:presLayoutVars>
          <dgm:chMax val="0"/>
          <dgm:chPref val="0"/>
          <dgm:bulletEnabled val="1"/>
        </dgm:presLayoutVars>
      </dgm:prSet>
      <dgm:spPr/>
    </dgm:pt>
    <dgm:pt modelId="{B5AFEFEA-4C86-4FBE-BC99-097C4C4D3D2E}" type="pres">
      <dgm:prSet presAssocID="{85E02AFC-8F6C-4CC7-AEEB-103381816979}" presName="parTxOnlySpace" presStyleCnt="0"/>
      <dgm:spPr/>
    </dgm:pt>
    <dgm:pt modelId="{3B35E47A-E6D9-43FF-BB59-87391D33114F}" type="pres">
      <dgm:prSet presAssocID="{50105A37-4DFD-4521-B324-45876B1885B2}" presName="parTxOnly" presStyleLbl="node1" presStyleIdx="3" presStyleCnt="6" custScaleY="100001" custLinFactNeighborX="-23262" custLinFactNeighborY="-3221">
        <dgm:presLayoutVars>
          <dgm:chMax val="0"/>
          <dgm:chPref val="0"/>
          <dgm:bulletEnabled val="1"/>
        </dgm:presLayoutVars>
      </dgm:prSet>
      <dgm:spPr/>
    </dgm:pt>
    <dgm:pt modelId="{FB92AA6C-6CBF-4E09-98F6-ABBB29F748FF}" type="pres">
      <dgm:prSet presAssocID="{A33D51FD-38F5-4CF5-A8D8-248E7AB21A5E}" presName="parTxOnlySpace" presStyleCnt="0"/>
      <dgm:spPr/>
    </dgm:pt>
    <dgm:pt modelId="{571B6986-59B4-499A-AD65-6DE54C632A78}" type="pres">
      <dgm:prSet presAssocID="{07153B35-885A-4614-AED5-07E9FF8D08BB}" presName="parTxOnly" presStyleLbl="node1" presStyleIdx="4" presStyleCnt="6" custLinFactNeighborX="-29080" custLinFactNeighborY="-1767">
        <dgm:presLayoutVars>
          <dgm:chMax val="0"/>
          <dgm:chPref val="0"/>
          <dgm:bulletEnabled val="1"/>
        </dgm:presLayoutVars>
      </dgm:prSet>
      <dgm:spPr/>
    </dgm:pt>
    <dgm:pt modelId="{7F57F142-6EC5-46A1-A855-E37D5212E8A5}" type="pres">
      <dgm:prSet presAssocID="{9152AFC1-F793-4627-A058-88F09EE32ADE}" presName="parTxOnlySpace" presStyleCnt="0"/>
      <dgm:spPr/>
    </dgm:pt>
    <dgm:pt modelId="{4358C9E1-BF6F-4A13-A66D-FC42E33633E0}" type="pres">
      <dgm:prSet presAssocID="{9C93CB14-90A9-463B-B862-8C19E720A30B}" presName="parTxOnly" presStyleLbl="node1" presStyleIdx="5" presStyleCnt="6" custLinFactNeighborX="-38023" custLinFactNeighborY="-1767">
        <dgm:presLayoutVars>
          <dgm:chMax val="0"/>
          <dgm:chPref val="0"/>
          <dgm:bulletEnabled val="1"/>
        </dgm:presLayoutVars>
      </dgm:prSet>
      <dgm:spPr/>
    </dgm:pt>
  </dgm:ptLst>
  <dgm:cxnLst>
    <dgm:cxn modelId="{C30F9A3A-8B25-4D37-A34C-9A1D85C57854}" srcId="{9735E71F-6053-4432-B192-CBECE2256946}" destId="{326EC9C0-4C38-43D3-BF75-C6F9380A515B}" srcOrd="2" destOrd="0" parTransId="{071B1B94-0787-4FC5-B904-E897D5796F56}" sibTransId="{85E02AFC-8F6C-4CC7-AEEB-103381816979}"/>
    <dgm:cxn modelId="{78104464-A7E5-4301-B07B-116A4A829DB1}" srcId="{9735E71F-6053-4432-B192-CBECE2256946}" destId="{50105A37-4DFD-4521-B324-45876B1885B2}" srcOrd="3" destOrd="0" parTransId="{0E6A3DA6-96E4-4B57-B91C-649737D8B9CB}" sibTransId="{A33D51FD-38F5-4CF5-A8D8-248E7AB21A5E}"/>
    <dgm:cxn modelId="{041E4E68-79F5-4DF1-9796-C6E6ABCFFA12}" srcId="{9735E71F-6053-4432-B192-CBECE2256946}" destId="{D4BFE4D3-64C1-435A-9C4F-50E530B7C160}" srcOrd="1" destOrd="0" parTransId="{A536E8AE-0F31-44DD-963F-40B2770EF8F8}" sibTransId="{9FBA1112-7FD0-4FC7-BD12-7263211FADEC}"/>
    <dgm:cxn modelId="{6BEF1976-FF6F-4594-B7F5-93469414BF48}" type="presOf" srcId="{9C93CB14-90A9-463B-B862-8C19E720A30B}" destId="{4358C9E1-BF6F-4A13-A66D-FC42E33633E0}" srcOrd="0" destOrd="0" presId="urn:microsoft.com/office/officeart/2005/8/layout/chevron1"/>
    <dgm:cxn modelId="{108EC478-59FC-489D-BF7A-0D8A2A10FFB4}" srcId="{9735E71F-6053-4432-B192-CBECE2256946}" destId="{9C93CB14-90A9-463B-B862-8C19E720A30B}" srcOrd="5" destOrd="0" parTransId="{7DB4203D-B7E5-49B2-8BE7-39895B3880A4}" sibTransId="{6AF66D3E-C7DE-429D-95C9-68DB22BF7E9E}"/>
    <dgm:cxn modelId="{FDD576A8-B413-4FFB-91F9-67B7FC286BEC}" srcId="{9735E71F-6053-4432-B192-CBECE2256946}" destId="{A0FC586D-6B85-40B7-9B1C-EE05E45D374D}" srcOrd="0" destOrd="0" parTransId="{2B05006E-0DED-43C8-948F-6E7E415B2BF4}" sibTransId="{D1938652-CC2D-4C16-AE1C-2D93FC7D830E}"/>
    <dgm:cxn modelId="{0572ADC0-5F5E-4A34-93F1-3D7B6ABB084F}" type="presOf" srcId="{9735E71F-6053-4432-B192-CBECE2256946}" destId="{81B3AFFE-6101-4318-AFA1-496AF0D04908}" srcOrd="0" destOrd="0" presId="urn:microsoft.com/office/officeart/2005/8/layout/chevron1"/>
    <dgm:cxn modelId="{DDCADBCB-7D80-4BED-AE7D-403BEBF3315E}" srcId="{9735E71F-6053-4432-B192-CBECE2256946}" destId="{07153B35-885A-4614-AED5-07E9FF8D08BB}" srcOrd="4" destOrd="0" parTransId="{F871B166-11BE-4F77-8F29-91BB8E12D795}" sibTransId="{9152AFC1-F793-4627-A058-88F09EE32ADE}"/>
    <dgm:cxn modelId="{3AC2E8D0-30BF-44A3-A1A3-3F4842BB979B}" type="presOf" srcId="{07153B35-885A-4614-AED5-07E9FF8D08BB}" destId="{571B6986-59B4-499A-AD65-6DE54C632A78}" srcOrd="0" destOrd="0" presId="urn:microsoft.com/office/officeart/2005/8/layout/chevron1"/>
    <dgm:cxn modelId="{6F36E8D4-79EE-4FC2-8A8D-1F9911B5736A}" type="presOf" srcId="{D4BFE4D3-64C1-435A-9C4F-50E530B7C160}" destId="{CD25A250-1A8A-4179-8D89-BB861A3C70CA}" srcOrd="0" destOrd="0" presId="urn:microsoft.com/office/officeart/2005/8/layout/chevron1"/>
    <dgm:cxn modelId="{CCC64EDA-07ED-4541-BD4C-80B537F9B754}" type="presOf" srcId="{326EC9C0-4C38-43D3-BF75-C6F9380A515B}" destId="{8D4E0D18-1CD0-4908-A800-479190C3D6B0}" srcOrd="0" destOrd="0" presId="urn:microsoft.com/office/officeart/2005/8/layout/chevron1"/>
    <dgm:cxn modelId="{F9D7DAF1-7AF2-4F3E-B71B-9E901C73F2B8}" type="presOf" srcId="{50105A37-4DFD-4521-B324-45876B1885B2}" destId="{3B35E47A-E6D9-43FF-BB59-87391D33114F}" srcOrd="0" destOrd="0" presId="urn:microsoft.com/office/officeart/2005/8/layout/chevron1"/>
    <dgm:cxn modelId="{A4FB4DFA-5145-47D5-A5FA-049E57D3900D}" type="presOf" srcId="{A0FC586D-6B85-40B7-9B1C-EE05E45D374D}" destId="{26E5C276-16C7-43D5-BD1F-F4211FB8FA24}" srcOrd="0" destOrd="0" presId="urn:microsoft.com/office/officeart/2005/8/layout/chevron1"/>
    <dgm:cxn modelId="{403069D1-19E0-4358-AFDE-F769823D02F5}" type="presParOf" srcId="{81B3AFFE-6101-4318-AFA1-496AF0D04908}" destId="{26E5C276-16C7-43D5-BD1F-F4211FB8FA24}" srcOrd="0" destOrd="0" presId="urn:microsoft.com/office/officeart/2005/8/layout/chevron1"/>
    <dgm:cxn modelId="{55D50ABF-B8B9-49D7-A75F-FC8AE5B69AF6}" type="presParOf" srcId="{81B3AFFE-6101-4318-AFA1-496AF0D04908}" destId="{83D24062-3197-45EA-8A41-CBD4324FB252}" srcOrd="1" destOrd="0" presId="urn:microsoft.com/office/officeart/2005/8/layout/chevron1"/>
    <dgm:cxn modelId="{FFEC33ED-3EAF-4D22-88E5-06A30CECEFFF}" type="presParOf" srcId="{81B3AFFE-6101-4318-AFA1-496AF0D04908}" destId="{CD25A250-1A8A-4179-8D89-BB861A3C70CA}" srcOrd="2" destOrd="0" presId="urn:microsoft.com/office/officeart/2005/8/layout/chevron1"/>
    <dgm:cxn modelId="{3A0BADE1-9B35-4A55-9EFD-8F9047C4820E}" type="presParOf" srcId="{81B3AFFE-6101-4318-AFA1-496AF0D04908}" destId="{25E1EBD7-E4B9-4F21-9FB3-47FE6449FABB}" srcOrd="3" destOrd="0" presId="urn:microsoft.com/office/officeart/2005/8/layout/chevron1"/>
    <dgm:cxn modelId="{6EC65D08-2D02-4214-BAE3-C504837DFDCB}" type="presParOf" srcId="{81B3AFFE-6101-4318-AFA1-496AF0D04908}" destId="{8D4E0D18-1CD0-4908-A800-479190C3D6B0}" srcOrd="4" destOrd="0" presId="urn:microsoft.com/office/officeart/2005/8/layout/chevron1"/>
    <dgm:cxn modelId="{4B51B382-0F7A-4AB0-8918-E608B4EBAC17}" type="presParOf" srcId="{81B3AFFE-6101-4318-AFA1-496AF0D04908}" destId="{B5AFEFEA-4C86-4FBE-BC99-097C4C4D3D2E}" srcOrd="5" destOrd="0" presId="urn:microsoft.com/office/officeart/2005/8/layout/chevron1"/>
    <dgm:cxn modelId="{8C596FFE-56F2-446D-AECC-63C249062E0E}" type="presParOf" srcId="{81B3AFFE-6101-4318-AFA1-496AF0D04908}" destId="{3B35E47A-E6D9-43FF-BB59-87391D33114F}" srcOrd="6" destOrd="0" presId="urn:microsoft.com/office/officeart/2005/8/layout/chevron1"/>
    <dgm:cxn modelId="{DC6A5EBC-37F3-4D8C-BA4C-5F2E2B82C977}" type="presParOf" srcId="{81B3AFFE-6101-4318-AFA1-496AF0D04908}" destId="{FB92AA6C-6CBF-4E09-98F6-ABBB29F748FF}" srcOrd="7" destOrd="0" presId="urn:microsoft.com/office/officeart/2005/8/layout/chevron1"/>
    <dgm:cxn modelId="{17FB5618-9F98-40C2-B59B-2DCD39211537}" type="presParOf" srcId="{81B3AFFE-6101-4318-AFA1-496AF0D04908}" destId="{571B6986-59B4-499A-AD65-6DE54C632A78}" srcOrd="8" destOrd="0" presId="urn:microsoft.com/office/officeart/2005/8/layout/chevron1"/>
    <dgm:cxn modelId="{DADE976A-9378-4951-8CDB-BFD3922FC4B6}" type="presParOf" srcId="{81B3AFFE-6101-4318-AFA1-496AF0D04908}" destId="{7F57F142-6EC5-46A1-A855-E37D5212E8A5}" srcOrd="9" destOrd="0" presId="urn:microsoft.com/office/officeart/2005/8/layout/chevron1"/>
    <dgm:cxn modelId="{FE46749B-43BC-41C9-A53A-0A8BC976CFBF}" type="presParOf" srcId="{81B3AFFE-6101-4318-AFA1-496AF0D04908}" destId="{4358C9E1-BF6F-4A13-A66D-FC42E33633E0}"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6.xml><?xml version="1.0" encoding="utf-8"?>
<dgm:dataModel xmlns:dgm="http://schemas.openxmlformats.org/drawingml/2006/diagram" xmlns:a="http://schemas.openxmlformats.org/drawingml/2006/main">
  <dgm:ptLst>
    <dgm:pt modelId="{9735E71F-6053-4432-B192-CBECE2256946}" type="doc">
      <dgm:prSet loTypeId="urn:microsoft.com/office/officeart/2005/8/layout/chevron1" loCatId="process" qsTypeId="urn:microsoft.com/office/officeart/2005/8/quickstyle/simple1" qsCatId="simple" csTypeId="urn:microsoft.com/office/officeart/2005/8/colors/accent1_2" csCatId="accent1" phldr="1"/>
      <dgm:spPr/>
    </dgm:pt>
    <dgm:pt modelId="{D4BFE4D3-64C1-435A-9C4F-50E530B7C160}">
      <dgm:prSet phldrT="[Texte]"/>
      <dgm:spPr>
        <a:solidFill>
          <a:srgbClr val="002060"/>
        </a:solidFill>
      </dgm:spPr>
      <dgm:t>
        <a:bodyPr/>
        <a:lstStyle/>
        <a:p>
          <a:r>
            <a:rPr lang="fr-FR" dirty="0"/>
            <a:t>Introduction </a:t>
          </a:r>
        </a:p>
      </dgm:t>
    </dgm:pt>
    <dgm:pt modelId="{A536E8AE-0F31-44DD-963F-40B2770EF8F8}" type="parTrans" cxnId="{041E4E68-79F5-4DF1-9796-C6E6ABCFFA12}">
      <dgm:prSet/>
      <dgm:spPr/>
      <dgm:t>
        <a:bodyPr/>
        <a:lstStyle/>
        <a:p>
          <a:endParaRPr lang="fr-FR"/>
        </a:p>
      </dgm:t>
    </dgm:pt>
    <dgm:pt modelId="{9FBA1112-7FD0-4FC7-BD12-7263211FADEC}" type="sibTrans" cxnId="{041E4E68-79F5-4DF1-9796-C6E6ABCFFA12}">
      <dgm:prSet/>
      <dgm:spPr/>
      <dgm:t>
        <a:bodyPr/>
        <a:lstStyle/>
        <a:p>
          <a:endParaRPr lang="fr-FR"/>
        </a:p>
      </dgm:t>
    </dgm:pt>
    <dgm:pt modelId="{326EC9C0-4C38-43D3-BF75-C6F9380A515B}">
      <dgm:prSet phldrT="[Texte]"/>
      <dgm:spPr>
        <a:solidFill>
          <a:srgbClr val="002060"/>
        </a:solidFill>
      </dgm:spPr>
      <dgm:t>
        <a:bodyPr/>
        <a:lstStyle/>
        <a:p>
          <a:r>
            <a:rPr lang="fr-FR" dirty="0"/>
            <a:t>Concepts de Base</a:t>
          </a:r>
        </a:p>
      </dgm:t>
    </dgm:pt>
    <dgm:pt modelId="{071B1B94-0787-4FC5-B904-E897D5796F56}" type="parTrans" cxnId="{C30F9A3A-8B25-4D37-A34C-9A1D85C57854}">
      <dgm:prSet/>
      <dgm:spPr/>
      <dgm:t>
        <a:bodyPr/>
        <a:lstStyle/>
        <a:p>
          <a:endParaRPr lang="fr-FR"/>
        </a:p>
      </dgm:t>
    </dgm:pt>
    <dgm:pt modelId="{85E02AFC-8F6C-4CC7-AEEB-103381816979}" type="sibTrans" cxnId="{C30F9A3A-8B25-4D37-A34C-9A1D85C57854}">
      <dgm:prSet/>
      <dgm:spPr/>
      <dgm:t>
        <a:bodyPr/>
        <a:lstStyle/>
        <a:p>
          <a:endParaRPr lang="fr-FR"/>
        </a:p>
      </dgm:t>
    </dgm:pt>
    <dgm:pt modelId="{50105A37-4DFD-4521-B324-45876B1885B2}">
      <dgm:prSet phldrT="[Texte]"/>
      <dgm:spPr>
        <a:solidFill>
          <a:srgbClr val="FFC000"/>
        </a:solidFill>
      </dgm:spPr>
      <dgm:t>
        <a:bodyPr/>
        <a:lstStyle/>
        <a:p>
          <a:r>
            <a:rPr lang="fr-FR" dirty="0"/>
            <a:t>Etude de l’Existant </a:t>
          </a:r>
        </a:p>
      </dgm:t>
    </dgm:pt>
    <dgm:pt modelId="{0E6A3DA6-96E4-4B57-B91C-649737D8B9CB}" type="parTrans" cxnId="{78104464-A7E5-4301-B07B-116A4A829DB1}">
      <dgm:prSet/>
      <dgm:spPr/>
      <dgm:t>
        <a:bodyPr/>
        <a:lstStyle/>
        <a:p>
          <a:endParaRPr lang="fr-FR"/>
        </a:p>
      </dgm:t>
    </dgm:pt>
    <dgm:pt modelId="{A33D51FD-38F5-4CF5-A8D8-248E7AB21A5E}" type="sibTrans" cxnId="{78104464-A7E5-4301-B07B-116A4A829DB1}">
      <dgm:prSet/>
      <dgm:spPr/>
      <dgm:t>
        <a:bodyPr/>
        <a:lstStyle/>
        <a:p>
          <a:endParaRPr lang="fr-FR"/>
        </a:p>
      </dgm:t>
    </dgm:pt>
    <dgm:pt modelId="{07153B35-885A-4614-AED5-07E9FF8D08BB}">
      <dgm:prSet phldrT="[Texte]"/>
      <dgm:spPr>
        <a:solidFill>
          <a:schemeClr val="tx2">
            <a:lumMod val="25000"/>
          </a:schemeClr>
        </a:solidFill>
      </dgm:spPr>
      <dgm:t>
        <a:bodyPr/>
        <a:lstStyle/>
        <a:p>
          <a:r>
            <a:rPr lang="fr-FR" dirty="0"/>
            <a:t>Conception et Réalisation</a:t>
          </a:r>
        </a:p>
      </dgm:t>
    </dgm:pt>
    <dgm:pt modelId="{F871B166-11BE-4F77-8F29-91BB8E12D795}" type="parTrans" cxnId="{DDCADBCB-7D80-4BED-AE7D-403BEBF3315E}">
      <dgm:prSet/>
      <dgm:spPr/>
      <dgm:t>
        <a:bodyPr/>
        <a:lstStyle/>
        <a:p>
          <a:endParaRPr lang="fr-FR"/>
        </a:p>
      </dgm:t>
    </dgm:pt>
    <dgm:pt modelId="{9152AFC1-F793-4627-A058-88F09EE32ADE}" type="sibTrans" cxnId="{DDCADBCB-7D80-4BED-AE7D-403BEBF3315E}">
      <dgm:prSet/>
      <dgm:spPr/>
      <dgm:t>
        <a:bodyPr/>
        <a:lstStyle/>
        <a:p>
          <a:endParaRPr lang="fr-FR"/>
        </a:p>
      </dgm:t>
    </dgm:pt>
    <dgm:pt modelId="{9C93CB14-90A9-463B-B862-8C19E720A30B}">
      <dgm:prSet phldrT="[Texte]"/>
      <dgm:spPr>
        <a:solidFill>
          <a:schemeClr val="tx2">
            <a:lumMod val="25000"/>
          </a:schemeClr>
        </a:solidFill>
      </dgm:spPr>
      <dgm:t>
        <a:bodyPr/>
        <a:lstStyle/>
        <a:p>
          <a:r>
            <a:rPr lang="fr-FR" dirty="0"/>
            <a:t>Conclusion</a:t>
          </a:r>
        </a:p>
        <a:p>
          <a:r>
            <a:rPr lang="fr-FR" dirty="0"/>
            <a:t>Et perspectives</a:t>
          </a:r>
        </a:p>
      </dgm:t>
    </dgm:pt>
    <dgm:pt modelId="{7DB4203D-B7E5-49B2-8BE7-39895B3880A4}" type="parTrans" cxnId="{108EC478-59FC-489D-BF7A-0D8A2A10FFB4}">
      <dgm:prSet/>
      <dgm:spPr/>
      <dgm:t>
        <a:bodyPr/>
        <a:lstStyle/>
        <a:p>
          <a:endParaRPr lang="fr-FR"/>
        </a:p>
      </dgm:t>
    </dgm:pt>
    <dgm:pt modelId="{6AF66D3E-C7DE-429D-95C9-68DB22BF7E9E}" type="sibTrans" cxnId="{108EC478-59FC-489D-BF7A-0D8A2A10FFB4}">
      <dgm:prSet/>
      <dgm:spPr/>
      <dgm:t>
        <a:bodyPr/>
        <a:lstStyle/>
        <a:p>
          <a:endParaRPr lang="fr-FR"/>
        </a:p>
      </dgm:t>
    </dgm:pt>
    <dgm:pt modelId="{A0FC586D-6B85-40B7-9B1C-EE05E45D374D}">
      <dgm:prSet phldrT="[Texte]"/>
      <dgm:spPr>
        <a:solidFill>
          <a:srgbClr val="002060"/>
        </a:solidFill>
      </dgm:spPr>
      <dgm:t>
        <a:bodyPr/>
        <a:lstStyle/>
        <a:p>
          <a:r>
            <a:rPr lang="fr-FR" dirty="0"/>
            <a:t>Plan de présentation</a:t>
          </a:r>
        </a:p>
      </dgm:t>
    </dgm:pt>
    <dgm:pt modelId="{D1938652-CC2D-4C16-AE1C-2D93FC7D830E}" type="sibTrans" cxnId="{FDD576A8-B413-4FFB-91F9-67B7FC286BEC}">
      <dgm:prSet/>
      <dgm:spPr/>
      <dgm:t>
        <a:bodyPr/>
        <a:lstStyle/>
        <a:p>
          <a:endParaRPr lang="fr-FR"/>
        </a:p>
      </dgm:t>
    </dgm:pt>
    <dgm:pt modelId="{2B05006E-0DED-43C8-948F-6E7E415B2BF4}" type="parTrans" cxnId="{FDD576A8-B413-4FFB-91F9-67B7FC286BEC}">
      <dgm:prSet/>
      <dgm:spPr/>
      <dgm:t>
        <a:bodyPr/>
        <a:lstStyle/>
        <a:p>
          <a:endParaRPr lang="fr-FR"/>
        </a:p>
      </dgm:t>
    </dgm:pt>
    <dgm:pt modelId="{81B3AFFE-6101-4318-AFA1-496AF0D04908}" type="pres">
      <dgm:prSet presAssocID="{9735E71F-6053-4432-B192-CBECE2256946}" presName="Name0" presStyleCnt="0">
        <dgm:presLayoutVars>
          <dgm:dir/>
          <dgm:animLvl val="lvl"/>
          <dgm:resizeHandles val="exact"/>
        </dgm:presLayoutVars>
      </dgm:prSet>
      <dgm:spPr/>
    </dgm:pt>
    <dgm:pt modelId="{26E5C276-16C7-43D5-BD1F-F4211FB8FA24}" type="pres">
      <dgm:prSet presAssocID="{A0FC586D-6B85-40B7-9B1C-EE05E45D374D}" presName="parTxOnly" presStyleLbl="node1" presStyleIdx="0" presStyleCnt="6" custLinFactNeighborY="-3983">
        <dgm:presLayoutVars>
          <dgm:chMax val="0"/>
          <dgm:chPref val="0"/>
          <dgm:bulletEnabled val="1"/>
        </dgm:presLayoutVars>
      </dgm:prSet>
      <dgm:spPr/>
    </dgm:pt>
    <dgm:pt modelId="{83D24062-3197-45EA-8A41-CBD4324FB252}" type="pres">
      <dgm:prSet presAssocID="{D1938652-CC2D-4C16-AE1C-2D93FC7D830E}" presName="parTxOnlySpace" presStyleCnt="0"/>
      <dgm:spPr/>
    </dgm:pt>
    <dgm:pt modelId="{CD25A250-1A8A-4179-8D89-BB861A3C70CA}" type="pres">
      <dgm:prSet presAssocID="{D4BFE4D3-64C1-435A-9C4F-50E530B7C160}" presName="parTxOnly" presStyleLbl="node1" presStyleIdx="1" presStyleCnt="6" custLinFactNeighborY="-3983">
        <dgm:presLayoutVars>
          <dgm:chMax val="0"/>
          <dgm:chPref val="0"/>
          <dgm:bulletEnabled val="1"/>
        </dgm:presLayoutVars>
      </dgm:prSet>
      <dgm:spPr/>
    </dgm:pt>
    <dgm:pt modelId="{25E1EBD7-E4B9-4F21-9FB3-47FE6449FABB}" type="pres">
      <dgm:prSet presAssocID="{9FBA1112-7FD0-4FC7-BD12-7263211FADEC}" presName="parTxOnlySpace" presStyleCnt="0"/>
      <dgm:spPr/>
    </dgm:pt>
    <dgm:pt modelId="{8D4E0D18-1CD0-4908-A800-479190C3D6B0}" type="pres">
      <dgm:prSet presAssocID="{326EC9C0-4C38-43D3-BF75-C6F9380A515B}" presName="parTxOnly" presStyleLbl="node1" presStyleIdx="2" presStyleCnt="6" custLinFactNeighborY="-3983">
        <dgm:presLayoutVars>
          <dgm:chMax val="0"/>
          <dgm:chPref val="0"/>
          <dgm:bulletEnabled val="1"/>
        </dgm:presLayoutVars>
      </dgm:prSet>
      <dgm:spPr/>
    </dgm:pt>
    <dgm:pt modelId="{B5AFEFEA-4C86-4FBE-BC99-097C4C4D3D2E}" type="pres">
      <dgm:prSet presAssocID="{85E02AFC-8F6C-4CC7-AEEB-103381816979}" presName="parTxOnlySpace" presStyleCnt="0"/>
      <dgm:spPr/>
    </dgm:pt>
    <dgm:pt modelId="{3B35E47A-E6D9-43FF-BB59-87391D33114F}" type="pres">
      <dgm:prSet presAssocID="{50105A37-4DFD-4521-B324-45876B1885B2}" presName="parTxOnly" presStyleLbl="node1" presStyleIdx="3" presStyleCnt="6" custScaleY="100001" custLinFactNeighborX="-23262" custLinFactNeighborY="-3221">
        <dgm:presLayoutVars>
          <dgm:chMax val="0"/>
          <dgm:chPref val="0"/>
          <dgm:bulletEnabled val="1"/>
        </dgm:presLayoutVars>
      </dgm:prSet>
      <dgm:spPr/>
    </dgm:pt>
    <dgm:pt modelId="{FB92AA6C-6CBF-4E09-98F6-ABBB29F748FF}" type="pres">
      <dgm:prSet presAssocID="{A33D51FD-38F5-4CF5-A8D8-248E7AB21A5E}" presName="parTxOnlySpace" presStyleCnt="0"/>
      <dgm:spPr/>
    </dgm:pt>
    <dgm:pt modelId="{571B6986-59B4-499A-AD65-6DE54C632A78}" type="pres">
      <dgm:prSet presAssocID="{07153B35-885A-4614-AED5-07E9FF8D08BB}" presName="parTxOnly" presStyleLbl="node1" presStyleIdx="4" presStyleCnt="6" custLinFactNeighborX="-29080" custLinFactNeighborY="-1767">
        <dgm:presLayoutVars>
          <dgm:chMax val="0"/>
          <dgm:chPref val="0"/>
          <dgm:bulletEnabled val="1"/>
        </dgm:presLayoutVars>
      </dgm:prSet>
      <dgm:spPr/>
    </dgm:pt>
    <dgm:pt modelId="{7F57F142-6EC5-46A1-A855-E37D5212E8A5}" type="pres">
      <dgm:prSet presAssocID="{9152AFC1-F793-4627-A058-88F09EE32ADE}" presName="parTxOnlySpace" presStyleCnt="0"/>
      <dgm:spPr/>
    </dgm:pt>
    <dgm:pt modelId="{4358C9E1-BF6F-4A13-A66D-FC42E33633E0}" type="pres">
      <dgm:prSet presAssocID="{9C93CB14-90A9-463B-B862-8C19E720A30B}" presName="parTxOnly" presStyleLbl="node1" presStyleIdx="5" presStyleCnt="6" custLinFactNeighborX="-38023" custLinFactNeighborY="-1767">
        <dgm:presLayoutVars>
          <dgm:chMax val="0"/>
          <dgm:chPref val="0"/>
          <dgm:bulletEnabled val="1"/>
        </dgm:presLayoutVars>
      </dgm:prSet>
      <dgm:spPr/>
    </dgm:pt>
  </dgm:ptLst>
  <dgm:cxnLst>
    <dgm:cxn modelId="{C30F9A3A-8B25-4D37-A34C-9A1D85C57854}" srcId="{9735E71F-6053-4432-B192-CBECE2256946}" destId="{326EC9C0-4C38-43D3-BF75-C6F9380A515B}" srcOrd="2" destOrd="0" parTransId="{071B1B94-0787-4FC5-B904-E897D5796F56}" sibTransId="{85E02AFC-8F6C-4CC7-AEEB-103381816979}"/>
    <dgm:cxn modelId="{78104464-A7E5-4301-B07B-116A4A829DB1}" srcId="{9735E71F-6053-4432-B192-CBECE2256946}" destId="{50105A37-4DFD-4521-B324-45876B1885B2}" srcOrd="3" destOrd="0" parTransId="{0E6A3DA6-96E4-4B57-B91C-649737D8B9CB}" sibTransId="{A33D51FD-38F5-4CF5-A8D8-248E7AB21A5E}"/>
    <dgm:cxn modelId="{041E4E68-79F5-4DF1-9796-C6E6ABCFFA12}" srcId="{9735E71F-6053-4432-B192-CBECE2256946}" destId="{D4BFE4D3-64C1-435A-9C4F-50E530B7C160}" srcOrd="1" destOrd="0" parTransId="{A536E8AE-0F31-44DD-963F-40B2770EF8F8}" sibTransId="{9FBA1112-7FD0-4FC7-BD12-7263211FADEC}"/>
    <dgm:cxn modelId="{6BEF1976-FF6F-4594-B7F5-93469414BF48}" type="presOf" srcId="{9C93CB14-90A9-463B-B862-8C19E720A30B}" destId="{4358C9E1-BF6F-4A13-A66D-FC42E33633E0}" srcOrd="0" destOrd="0" presId="urn:microsoft.com/office/officeart/2005/8/layout/chevron1"/>
    <dgm:cxn modelId="{108EC478-59FC-489D-BF7A-0D8A2A10FFB4}" srcId="{9735E71F-6053-4432-B192-CBECE2256946}" destId="{9C93CB14-90A9-463B-B862-8C19E720A30B}" srcOrd="5" destOrd="0" parTransId="{7DB4203D-B7E5-49B2-8BE7-39895B3880A4}" sibTransId="{6AF66D3E-C7DE-429D-95C9-68DB22BF7E9E}"/>
    <dgm:cxn modelId="{FDD576A8-B413-4FFB-91F9-67B7FC286BEC}" srcId="{9735E71F-6053-4432-B192-CBECE2256946}" destId="{A0FC586D-6B85-40B7-9B1C-EE05E45D374D}" srcOrd="0" destOrd="0" parTransId="{2B05006E-0DED-43C8-948F-6E7E415B2BF4}" sibTransId="{D1938652-CC2D-4C16-AE1C-2D93FC7D830E}"/>
    <dgm:cxn modelId="{0572ADC0-5F5E-4A34-93F1-3D7B6ABB084F}" type="presOf" srcId="{9735E71F-6053-4432-B192-CBECE2256946}" destId="{81B3AFFE-6101-4318-AFA1-496AF0D04908}" srcOrd="0" destOrd="0" presId="urn:microsoft.com/office/officeart/2005/8/layout/chevron1"/>
    <dgm:cxn modelId="{DDCADBCB-7D80-4BED-AE7D-403BEBF3315E}" srcId="{9735E71F-6053-4432-B192-CBECE2256946}" destId="{07153B35-885A-4614-AED5-07E9FF8D08BB}" srcOrd="4" destOrd="0" parTransId="{F871B166-11BE-4F77-8F29-91BB8E12D795}" sibTransId="{9152AFC1-F793-4627-A058-88F09EE32ADE}"/>
    <dgm:cxn modelId="{3AC2E8D0-30BF-44A3-A1A3-3F4842BB979B}" type="presOf" srcId="{07153B35-885A-4614-AED5-07E9FF8D08BB}" destId="{571B6986-59B4-499A-AD65-6DE54C632A78}" srcOrd="0" destOrd="0" presId="urn:microsoft.com/office/officeart/2005/8/layout/chevron1"/>
    <dgm:cxn modelId="{6F36E8D4-79EE-4FC2-8A8D-1F9911B5736A}" type="presOf" srcId="{D4BFE4D3-64C1-435A-9C4F-50E530B7C160}" destId="{CD25A250-1A8A-4179-8D89-BB861A3C70CA}" srcOrd="0" destOrd="0" presId="urn:microsoft.com/office/officeart/2005/8/layout/chevron1"/>
    <dgm:cxn modelId="{CCC64EDA-07ED-4541-BD4C-80B537F9B754}" type="presOf" srcId="{326EC9C0-4C38-43D3-BF75-C6F9380A515B}" destId="{8D4E0D18-1CD0-4908-A800-479190C3D6B0}" srcOrd="0" destOrd="0" presId="urn:microsoft.com/office/officeart/2005/8/layout/chevron1"/>
    <dgm:cxn modelId="{F9D7DAF1-7AF2-4F3E-B71B-9E901C73F2B8}" type="presOf" srcId="{50105A37-4DFD-4521-B324-45876B1885B2}" destId="{3B35E47A-E6D9-43FF-BB59-87391D33114F}" srcOrd="0" destOrd="0" presId="urn:microsoft.com/office/officeart/2005/8/layout/chevron1"/>
    <dgm:cxn modelId="{A4FB4DFA-5145-47D5-A5FA-049E57D3900D}" type="presOf" srcId="{A0FC586D-6B85-40B7-9B1C-EE05E45D374D}" destId="{26E5C276-16C7-43D5-BD1F-F4211FB8FA24}" srcOrd="0" destOrd="0" presId="urn:microsoft.com/office/officeart/2005/8/layout/chevron1"/>
    <dgm:cxn modelId="{403069D1-19E0-4358-AFDE-F769823D02F5}" type="presParOf" srcId="{81B3AFFE-6101-4318-AFA1-496AF0D04908}" destId="{26E5C276-16C7-43D5-BD1F-F4211FB8FA24}" srcOrd="0" destOrd="0" presId="urn:microsoft.com/office/officeart/2005/8/layout/chevron1"/>
    <dgm:cxn modelId="{55D50ABF-B8B9-49D7-A75F-FC8AE5B69AF6}" type="presParOf" srcId="{81B3AFFE-6101-4318-AFA1-496AF0D04908}" destId="{83D24062-3197-45EA-8A41-CBD4324FB252}" srcOrd="1" destOrd="0" presId="urn:microsoft.com/office/officeart/2005/8/layout/chevron1"/>
    <dgm:cxn modelId="{FFEC33ED-3EAF-4D22-88E5-06A30CECEFFF}" type="presParOf" srcId="{81B3AFFE-6101-4318-AFA1-496AF0D04908}" destId="{CD25A250-1A8A-4179-8D89-BB861A3C70CA}" srcOrd="2" destOrd="0" presId="urn:microsoft.com/office/officeart/2005/8/layout/chevron1"/>
    <dgm:cxn modelId="{3A0BADE1-9B35-4A55-9EFD-8F9047C4820E}" type="presParOf" srcId="{81B3AFFE-6101-4318-AFA1-496AF0D04908}" destId="{25E1EBD7-E4B9-4F21-9FB3-47FE6449FABB}" srcOrd="3" destOrd="0" presId="urn:microsoft.com/office/officeart/2005/8/layout/chevron1"/>
    <dgm:cxn modelId="{6EC65D08-2D02-4214-BAE3-C504837DFDCB}" type="presParOf" srcId="{81B3AFFE-6101-4318-AFA1-496AF0D04908}" destId="{8D4E0D18-1CD0-4908-A800-479190C3D6B0}" srcOrd="4" destOrd="0" presId="urn:microsoft.com/office/officeart/2005/8/layout/chevron1"/>
    <dgm:cxn modelId="{4B51B382-0F7A-4AB0-8918-E608B4EBAC17}" type="presParOf" srcId="{81B3AFFE-6101-4318-AFA1-496AF0D04908}" destId="{B5AFEFEA-4C86-4FBE-BC99-097C4C4D3D2E}" srcOrd="5" destOrd="0" presId="urn:microsoft.com/office/officeart/2005/8/layout/chevron1"/>
    <dgm:cxn modelId="{8C596FFE-56F2-446D-AECC-63C249062E0E}" type="presParOf" srcId="{81B3AFFE-6101-4318-AFA1-496AF0D04908}" destId="{3B35E47A-E6D9-43FF-BB59-87391D33114F}" srcOrd="6" destOrd="0" presId="urn:microsoft.com/office/officeart/2005/8/layout/chevron1"/>
    <dgm:cxn modelId="{DC6A5EBC-37F3-4D8C-BA4C-5F2E2B82C977}" type="presParOf" srcId="{81B3AFFE-6101-4318-AFA1-496AF0D04908}" destId="{FB92AA6C-6CBF-4E09-98F6-ABBB29F748FF}" srcOrd="7" destOrd="0" presId="urn:microsoft.com/office/officeart/2005/8/layout/chevron1"/>
    <dgm:cxn modelId="{17FB5618-9F98-40C2-B59B-2DCD39211537}" type="presParOf" srcId="{81B3AFFE-6101-4318-AFA1-496AF0D04908}" destId="{571B6986-59B4-499A-AD65-6DE54C632A78}" srcOrd="8" destOrd="0" presId="urn:microsoft.com/office/officeart/2005/8/layout/chevron1"/>
    <dgm:cxn modelId="{DADE976A-9378-4951-8CDB-BFD3922FC4B6}" type="presParOf" srcId="{81B3AFFE-6101-4318-AFA1-496AF0D04908}" destId="{7F57F142-6EC5-46A1-A855-E37D5212E8A5}" srcOrd="9" destOrd="0" presId="urn:microsoft.com/office/officeart/2005/8/layout/chevron1"/>
    <dgm:cxn modelId="{FE46749B-43BC-41C9-A53A-0A8BC976CFBF}" type="presParOf" srcId="{81B3AFFE-6101-4318-AFA1-496AF0D04908}" destId="{4358C9E1-BF6F-4A13-A66D-FC42E33633E0}"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7.xml><?xml version="1.0" encoding="utf-8"?>
<dgm:dataModel xmlns:dgm="http://schemas.openxmlformats.org/drawingml/2006/diagram" xmlns:a="http://schemas.openxmlformats.org/drawingml/2006/main">
  <dgm:ptLst>
    <dgm:pt modelId="{9735E71F-6053-4432-B192-CBECE2256946}" type="doc">
      <dgm:prSet loTypeId="urn:microsoft.com/office/officeart/2005/8/layout/chevron1" loCatId="process" qsTypeId="urn:microsoft.com/office/officeart/2005/8/quickstyle/simple1" qsCatId="simple" csTypeId="urn:microsoft.com/office/officeart/2005/8/colors/accent1_2" csCatId="accent1" phldr="1"/>
      <dgm:spPr/>
    </dgm:pt>
    <dgm:pt modelId="{D4BFE4D3-64C1-435A-9C4F-50E530B7C160}">
      <dgm:prSet phldrT="[Texte]"/>
      <dgm:spPr>
        <a:solidFill>
          <a:srgbClr val="002060"/>
        </a:solidFill>
      </dgm:spPr>
      <dgm:t>
        <a:bodyPr/>
        <a:lstStyle/>
        <a:p>
          <a:r>
            <a:rPr lang="fr-FR" dirty="0"/>
            <a:t>Introduction </a:t>
          </a:r>
        </a:p>
      </dgm:t>
    </dgm:pt>
    <dgm:pt modelId="{A536E8AE-0F31-44DD-963F-40B2770EF8F8}" type="parTrans" cxnId="{041E4E68-79F5-4DF1-9796-C6E6ABCFFA12}">
      <dgm:prSet/>
      <dgm:spPr/>
      <dgm:t>
        <a:bodyPr/>
        <a:lstStyle/>
        <a:p>
          <a:endParaRPr lang="fr-FR"/>
        </a:p>
      </dgm:t>
    </dgm:pt>
    <dgm:pt modelId="{9FBA1112-7FD0-4FC7-BD12-7263211FADEC}" type="sibTrans" cxnId="{041E4E68-79F5-4DF1-9796-C6E6ABCFFA12}">
      <dgm:prSet/>
      <dgm:spPr/>
      <dgm:t>
        <a:bodyPr/>
        <a:lstStyle/>
        <a:p>
          <a:endParaRPr lang="fr-FR"/>
        </a:p>
      </dgm:t>
    </dgm:pt>
    <dgm:pt modelId="{326EC9C0-4C38-43D3-BF75-C6F9380A515B}">
      <dgm:prSet phldrT="[Texte]"/>
      <dgm:spPr>
        <a:solidFill>
          <a:srgbClr val="002060"/>
        </a:solidFill>
      </dgm:spPr>
      <dgm:t>
        <a:bodyPr/>
        <a:lstStyle/>
        <a:p>
          <a:r>
            <a:rPr lang="fr-FR" dirty="0"/>
            <a:t>Concepts de Base</a:t>
          </a:r>
        </a:p>
      </dgm:t>
    </dgm:pt>
    <dgm:pt modelId="{071B1B94-0787-4FC5-B904-E897D5796F56}" type="parTrans" cxnId="{C30F9A3A-8B25-4D37-A34C-9A1D85C57854}">
      <dgm:prSet/>
      <dgm:spPr/>
      <dgm:t>
        <a:bodyPr/>
        <a:lstStyle/>
        <a:p>
          <a:endParaRPr lang="fr-FR"/>
        </a:p>
      </dgm:t>
    </dgm:pt>
    <dgm:pt modelId="{85E02AFC-8F6C-4CC7-AEEB-103381816979}" type="sibTrans" cxnId="{C30F9A3A-8B25-4D37-A34C-9A1D85C57854}">
      <dgm:prSet/>
      <dgm:spPr/>
      <dgm:t>
        <a:bodyPr/>
        <a:lstStyle/>
        <a:p>
          <a:endParaRPr lang="fr-FR"/>
        </a:p>
      </dgm:t>
    </dgm:pt>
    <dgm:pt modelId="{50105A37-4DFD-4521-B324-45876B1885B2}">
      <dgm:prSet phldrT="[Texte]"/>
      <dgm:spPr>
        <a:solidFill>
          <a:srgbClr val="002060"/>
        </a:solidFill>
      </dgm:spPr>
      <dgm:t>
        <a:bodyPr/>
        <a:lstStyle/>
        <a:p>
          <a:r>
            <a:rPr lang="fr-FR" dirty="0"/>
            <a:t>Etude de l’Existant </a:t>
          </a:r>
        </a:p>
      </dgm:t>
    </dgm:pt>
    <dgm:pt modelId="{0E6A3DA6-96E4-4B57-B91C-649737D8B9CB}" type="parTrans" cxnId="{78104464-A7E5-4301-B07B-116A4A829DB1}">
      <dgm:prSet/>
      <dgm:spPr/>
      <dgm:t>
        <a:bodyPr/>
        <a:lstStyle/>
        <a:p>
          <a:endParaRPr lang="fr-FR"/>
        </a:p>
      </dgm:t>
    </dgm:pt>
    <dgm:pt modelId="{A33D51FD-38F5-4CF5-A8D8-248E7AB21A5E}" type="sibTrans" cxnId="{78104464-A7E5-4301-B07B-116A4A829DB1}">
      <dgm:prSet/>
      <dgm:spPr/>
      <dgm:t>
        <a:bodyPr/>
        <a:lstStyle/>
        <a:p>
          <a:endParaRPr lang="fr-FR"/>
        </a:p>
      </dgm:t>
    </dgm:pt>
    <dgm:pt modelId="{07153B35-885A-4614-AED5-07E9FF8D08BB}">
      <dgm:prSet phldrT="[Texte]"/>
      <dgm:spPr>
        <a:solidFill>
          <a:srgbClr val="FFC000"/>
        </a:solidFill>
      </dgm:spPr>
      <dgm:t>
        <a:bodyPr/>
        <a:lstStyle/>
        <a:p>
          <a:r>
            <a:rPr lang="fr-FR" dirty="0"/>
            <a:t>Conception et Réalisation</a:t>
          </a:r>
        </a:p>
      </dgm:t>
    </dgm:pt>
    <dgm:pt modelId="{F871B166-11BE-4F77-8F29-91BB8E12D795}" type="parTrans" cxnId="{DDCADBCB-7D80-4BED-AE7D-403BEBF3315E}">
      <dgm:prSet/>
      <dgm:spPr/>
      <dgm:t>
        <a:bodyPr/>
        <a:lstStyle/>
        <a:p>
          <a:endParaRPr lang="fr-FR"/>
        </a:p>
      </dgm:t>
    </dgm:pt>
    <dgm:pt modelId="{9152AFC1-F793-4627-A058-88F09EE32ADE}" type="sibTrans" cxnId="{DDCADBCB-7D80-4BED-AE7D-403BEBF3315E}">
      <dgm:prSet/>
      <dgm:spPr/>
      <dgm:t>
        <a:bodyPr/>
        <a:lstStyle/>
        <a:p>
          <a:endParaRPr lang="fr-FR"/>
        </a:p>
      </dgm:t>
    </dgm:pt>
    <dgm:pt modelId="{9C93CB14-90A9-463B-B862-8C19E720A30B}">
      <dgm:prSet phldrT="[Texte]"/>
      <dgm:spPr>
        <a:solidFill>
          <a:schemeClr val="tx2">
            <a:lumMod val="25000"/>
          </a:schemeClr>
        </a:solidFill>
      </dgm:spPr>
      <dgm:t>
        <a:bodyPr/>
        <a:lstStyle/>
        <a:p>
          <a:r>
            <a:rPr lang="fr-FR" dirty="0"/>
            <a:t>Conclusion</a:t>
          </a:r>
        </a:p>
        <a:p>
          <a:r>
            <a:rPr lang="fr-FR" dirty="0"/>
            <a:t>Et perspectives</a:t>
          </a:r>
        </a:p>
      </dgm:t>
    </dgm:pt>
    <dgm:pt modelId="{7DB4203D-B7E5-49B2-8BE7-39895B3880A4}" type="parTrans" cxnId="{108EC478-59FC-489D-BF7A-0D8A2A10FFB4}">
      <dgm:prSet/>
      <dgm:spPr/>
      <dgm:t>
        <a:bodyPr/>
        <a:lstStyle/>
        <a:p>
          <a:endParaRPr lang="fr-FR"/>
        </a:p>
      </dgm:t>
    </dgm:pt>
    <dgm:pt modelId="{6AF66D3E-C7DE-429D-95C9-68DB22BF7E9E}" type="sibTrans" cxnId="{108EC478-59FC-489D-BF7A-0D8A2A10FFB4}">
      <dgm:prSet/>
      <dgm:spPr/>
      <dgm:t>
        <a:bodyPr/>
        <a:lstStyle/>
        <a:p>
          <a:endParaRPr lang="fr-FR"/>
        </a:p>
      </dgm:t>
    </dgm:pt>
    <dgm:pt modelId="{A0FC586D-6B85-40B7-9B1C-EE05E45D374D}">
      <dgm:prSet phldrT="[Texte]"/>
      <dgm:spPr>
        <a:solidFill>
          <a:srgbClr val="002060"/>
        </a:solidFill>
      </dgm:spPr>
      <dgm:t>
        <a:bodyPr/>
        <a:lstStyle/>
        <a:p>
          <a:r>
            <a:rPr lang="fr-FR" dirty="0"/>
            <a:t>Plan de présentation</a:t>
          </a:r>
        </a:p>
      </dgm:t>
    </dgm:pt>
    <dgm:pt modelId="{D1938652-CC2D-4C16-AE1C-2D93FC7D830E}" type="sibTrans" cxnId="{FDD576A8-B413-4FFB-91F9-67B7FC286BEC}">
      <dgm:prSet/>
      <dgm:spPr/>
      <dgm:t>
        <a:bodyPr/>
        <a:lstStyle/>
        <a:p>
          <a:endParaRPr lang="fr-FR"/>
        </a:p>
      </dgm:t>
    </dgm:pt>
    <dgm:pt modelId="{2B05006E-0DED-43C8-948F-6E7E415B2BF4}" type="parTrans" cxnId="{FDD576A8-B413-4FFB-91F9-67B7FC286BEC}">
      <dgm:prSet/>
      <dgm:spPr/>
      <dgm:t>
        <a:bodyPr/>
        <a:lstStyle/>
        <a:p>
          <a:endParaRPr lang="fr-FR"/>
        </a:p>
      </dgm:t>
    </dgm:pt>
    <dgm:pt modelId="{81B3AFFE-6101-4318-AFA1-496AF0D04908}" type="pres">
      <dgm:prSet presAssocID="{9735E71F-6053-4432-B192-CBECE2256946}" presName="Name0" presStyleCnt="0">
        <dgm:presLayoutVars>
          <dgm:dir/>
          <dgm:animLvl val="lvl"/>
          <dgm:resizeHandles val="exact"/>
        </dgm:presLayoutVars>
      </dgm:prSet>
      <dgm:spPr/>
    </dgm:pt>
    <dgm:pt modelId="{26E5C276-16C7-43D5-BD1F-F4211FB8FA24}" type="pres">
      <dgm:prSet presAssocID="{A0FC586D-6B85-40B7-9B1C-EE05E45D374D}" presName="parTxOnly" presStyleLbl="node1" presStyleIdx="0" presStyleCnt="6" custLinFactNeighborY="-3983">
        <dgm:presLayoutVars>
          <dgm:chMax val="0"/>
          <dgm:chPref val="0"/>
          <dgm:bulletEnabled val="1"/>
        </dgm:presLayoutVars>
      </dgm:prSet>
      <dgm:spPr/>
    </dgm:pt>
    <dgm:pt modelId="{83D24062-3197-45EA-8A41-CBD4324FB252}" type="pres">
      <dgm:prSet presAssocID="{D1938652-CC2D-4C16-AE1C-2D93FC7D830E}" presName="parTxOnlySpace" presStyleCnt="0"/>
      <dgm:spPr/>
    </dgm:pt>
    <dgm:pt modelId="{CD25A250-1A8A-4179-8D89-BB861A3C70CA}" type="pres">
      <dgm:prSet presAssocID="{D4BFE4D3-64C1-435A-9C4F-50E530B7C160}" presName="parTxOnly" presStyleLbl="node1" presStyleIdx="1" presStyleCnt="6" custLinFactNeighborY="-3983">
        <dgm:presLayoutVars>
          <dgm:chMax val="0"/>
          <dgm:chPref val="0"/>
          <dgm:bulletEnabled val="1"/>
        </dgm:presLayoutVars>
      </dgm:prSet>
      <dgm:spPr/>
    </dgm:pt>
    <dgm:pt modelId="{25E1EBD7-E4B9-4F21-9FB3-47FE6449FABB}" type="pres">
      <dgm:prSet presAssocID="{9FBA1112-7FD0-4FC7-BD12-7263211FADEC}" presName="parTxOnlySpace" presStyleCnt="0"/>
      <dgm:spPr/>
    </dgm:pt>
    <dgm:pt modelId="{8D4E0D18-1CD0-4908-A800-479190C3D6B0}" type="pres">
      <dgm:prSet presAssocID="{326EC9C0-4C38-43D3-BF75-C6F9380A515B}" presName="parTxOnly" presStyleLbl="node1" presStyleIdx="2" presStyleCnt="6" custLinFactNeighborY="-3983">
        <dgm:presLayoutVars>
          <dgm:chMax val="0"/>
          <dgm:chPref val="0"/>
          <dgm:bulletEnabled val="1"/>
        </dgm:presLayoutVars>
      </dgm:prSet>
      <dgm:spPr/>
    </dgm:pt>
    <dgm:pt modelId="{B5AFEFEA-4C86-4FBE-BC99-097C4C4D3D2E}" type="pres">
      <dgm:prSet presAssocID="{85E02AFC-8F6C-4CC7-AEEB-103381816979}" presName="parTxOnlySpace" presStyleCnt="0"/>
      <dgm:spPr/>
    </dgm:pt>
    <dgm:pt modelId="{3B35E47A-E6D9-43FF-BB59-87391D33114F}" type="pres">
      <dgm:prSet presAssocID="{50105A37-4DFD-4521-B324-45876B1885B2}" presName="parTxOnly" presStyleLbl="node1" presStyleIdx="3" presStyleCnt="6" custScaleY="100001" custLinFactNeighborX="-23262" custLinFactNeighborY="-3221">
        <dgm:presLayoutVars>
          <dgm:chMax val="0"/>
          <dgm:chPref val="0"/>
          <dgm:bulletEnabled val="1"/>
        </dgm:presLayoutVars>
      </dgm:prSet>
      <dgm:spPr/>
    </dgm:pt>
    <dgm:pt modelId="{FB92AA6C-6CBF-4E09-98F6-ABBB29F748FF}" type="pres">
      <dgm:prSet presAssocID="{A33D51FD-38F5-4CF5-A8D8-248E7AB21A5E}" presName="parTxOnlySpace" presStyleCnt="0"/>
      <dgm:spPr/>
    </dgm:pt>
    <dgm:pt modelId="{571B6986-59B4-499A-AD65-6DE54C632A78}" type="pres">
      <dgm:prSet presAssocID="{07153B35-885A-4614-AED5-07E9FF8D08BB}" presName="parTxOnly" presStyleLbl="node1" presStyleIdx="4" presStyleCnt="6" custLinFactNeighborX="-29080" custLinFactNeighborY="-1767">
        <dgm:presLayoutVars>
          <dgm:chMax val="0"/>
          <dgm:chPref val="0"/>
          <dgm:bulletEnabled val="1"/>
        </dgm:presLayoutVars>
      </dgm:prSet>
      <dgm:spPr/>
    </dgm:pt>
    <dgm:pt modelId="{7F57F142-6EC5-46A1-A855-E37D5212E8A5}" type="pres">
      <dgm:prSet presAssocID="{9152AFC1-F793-4627-A058-88F09EE32ADE}" presName="parTxOnlySpace" presStyleCnt="0"/>
      <dgm:spPr/>
    </dgm:pt>
    <dgm:pt modelId="{4358C9E1-BF6F-4A13-A66D-FC42E33633E0}" type="pres">
      <dgm:prSet presAssocID="{9C93CB14-90A9-463B-B862-8C19E720A30B}" presName="parTxOnly" presStyleLbl="node1" presStyleIdx="5" presStyleCnt="6" custLinFactNeighborX="-38023" custLinFactNeighborY="-1767">
        <dgm:presLayoutVars>
          <dgm:chMax val="0"/>
          <dgm:chPref val="0"/>
          <dgm:bulletEnabled val="1"/>
        </dgm:presLayoutVars>
      </dgm:prSet>
      <dgm:spPr/>
    </dgm:pt>
  </dgm:ptLst>
  <dgm:cxnLst>
    <dgm:cxn modelId="{C30F9A3A-8B25-4D37-A34C-9A1D85C57854}" srcId="{9735E71F-6053-4432-B192-CBECE2256946}" destId="{326EC9C0-4C38-43D3-BF75-C6F9380A515B}" srcOrd="2" destOrd="0" parTransId="{071B1B94-0787-4FC5-B904-E897D5796F56}" sibTransId="{85E02AFC-8F6C-4CC7-AEEB-103381816979}"/>
    <dgm:cxn modelId="{78104464-A7E5-4301-B07B-116A4A829DB1}" srcId="{9735E71F-6053-4432-B192-CBECE2256946}" destId="{50105A37-4DFD-4521-B324-45876B1885B2}" srcOrd="3" destOrd="0" parTransId="{0E6A3DA6-96E4-4B57-B91C-649737D8B9CB}" sibTransId="{A33D51FD-38F5-4CF5-A8D8-248E7AB21A5E}"/>
    <dgm:cxn modelId="{041E4E68-79F5-4DF1-9796-C6E6ABCFFA12}" srcId="{9735E71F-6053-4432-B192-CBECE2256946}" destId="{D4BFE4D3-64C1-435A-9C4F-50E530B7C160}" srcOrd="1" destOrd="0" parTransId="{A536E8AE-0F31-44DD-963F-40B2770EF8F8}" sibTransId="{9FBA1112-7FD0-4FC7-BD12-7263211FADEC}"/>
    <dgm:cxn modelId="{6BEF1976-FF6F-4594-B7F5-93469414BF48}" type="presOf" srcId="{9C93CB14-90A9-463B-B862-8C19E720A30B}" destId="{4358C9E1-BF6F-4A13-A66D-FC42E33633E0}" srcOrd="0" destOrd="0" presId="urn:microsoft.com/office/officeart/2005/8/layout/chevron1"/>
    <dgm:cxn modelId="{108EC478-59FC-489D-BF7A-0D8A2A10FFB4}" srcId="{9735E71F-6053-4432-B192-CBECE2256946}" destId="{9C93CB14-90A9-463B-B862-8C19E720A30B}" srcOrd="5" destOrd="0" parTransId="{7DB4203D-B7E5-49B2-8BE7-39895B3880A4}" sibTransId="{6AF66D3E-C7DE-429D-95C9-68DB22BF7E9E}"/>
    <dgm:cxn modelId="{FDD576A8-B413-4FFB-91F9-67B7FC286BEC}" srcId="{9735E71F-6053-4432-B192-CBECE2256946}" destId="{A0FC586D-6B85-40B7-9B1C-EE05E45D374D}" srcOrd="0" destOrd="0" parTransId="{2B05006E-0DED-43C8-948F-6E7E415B2BF4}" sibTransId="{D1938652-CC2D-4C16-AE1C-2D93FC7D830E}"/>
    <dgm:cxn modelId="{0572ADC0-5F5E-4A34-93F1-3D7B6ABB084F}" type="presOf" srcId="{9735E71F-6053-4432-B192-CBECE2256946}" destId="{81B3AFFE-6101-4318-AFA1-496AF0D04908}" srcOrd="0" destOrd="0" presId="urn:microsoft.com/office/officeart/2005/8/layout/chevron1"/>
    <dgm:cxn modelId="{DDCADBCB-7D80-4BED-AE7D-403BEBF3315E}" srcId="{9735E71F-6053-4432-B192-CBECE2256946}" destId="{07153B35-885A-4614-AED5-07E9FF8D08BB}" srcOrd="4" destOrd="0" parTransId="{F871B166-11BE-4F77-8F29-91BB8E12D795}" sibTransId="{9152AFC1-F793-4627-A058-88F09EE32ADE}"/>
    <dgm:cxn modelId="{3AC2E8D0-30BF-44A3-A1A3-3F4842BB979B}" type="presOf" srcId="{07153B35-885A-4614-AED5-07E9FF8D08BB}" destId="{571B6986-59B4-499A-AD65-6DE54C632A78}" srcOrd="0" destOrd="0" presId="urn:microsoft.com/office/officeart/2005/8/layout/chevron1"/>
    <dgm:cxn modelId="{6F36E8D4-79EE-4FC2-8A8D-1F9911B5736A}" type="presOf" srcId="{D4BFE4D3-64C1-435A-9C4F-50E530B7C160}" destId="{CD25A250-1A8A-4179-8D89-BB861A3C70CA}" srcOrd="0" destOrd="0" presId="urn:microsoft.com/office/officeart/2005/8/layout/chevron1"/>
    <dgm:cxn modelId="{CCC64EDA-07ED-4541-BD4C-80B537F9B754}" type="presOf" srcId="{326EC9C0-4C38-43D3-BF75-C6F9380A515B}" destId="{8D4E0D18-1CD0-4908-A800-479190C3D6B0}" srcOrd="0" destOrd="0" presId="urn:microsoft.com/office/officeart/2005/8/layout/chevron1"/>
    <dgm:cxn modelId="{F9D7DAF1-7AF2-4F3E-B71B-9E901C73F2B8}" type="presOf" srcId="{50105A37-4DFD-4521-B324-45876B1885B2}" destId="{3B35E47A-E6D9-43FF-BB59-87391D33114F}" srcOrd="0" destOrd="0" presId="urn:microsoft.com/office/officeart/2005/8/layout/chevron1"/>
    <dgm:cxn modelId="{A4FB4DFA-5145-47D5-A5FA-049E57D3900D}" type="presOf" srcId="{A0FC586D-6B85-40B7-9B1C-EE05E45D374D}" destId="{26E5C276-16C7-43D5-BD1F-F4211FB8FA24}" srcOrd="0" destOrd="0" presId="urn:microsoft.com/office/officeart/2005/8/layout/chevron1"/>
    <dgm:cxn modelId="{403069D1-19E0-4358-AFDE-F769823D02F5}" type="presParOf" srcId="{81B3AFFE-6101-4318-AFA1-496AF0D04908}" destId="{26E5C276-16C7-43D5-BD1F-F4211FB8FA24}" srcOrd="0" destOrd="0" presId="urn:microsoft.com/office/officeart/2005/8/layout/chevron1"/>
    <dgm:cxn modelId="{55D50ABF-B8B9-49D7-A75F-FC8AE5B69AF6}" type="presParOf" srcId="{81B3AFFE-6101-4318-AFA1-496AF0D04908}" destId="{83D24062-3197-45EA-8A41-CBD4324FB252}" srcOrd="1" destOrd="0" presId="urn:microsoft.com/office/officeart/2005/8/layout/chevron1"/>
    <dgm:cxn modelId="{FFEC33ED-3EAF-4D22-88E5-06A30CECEFFF}" type="presParOf" srcId="{81B3AFFE-6101-4318-AFA1-496AF0D04908}" destId="{CD25A250-1A8A-4179-8D89-BB861A3C70CA}" srcOrd="2" destOrd="0" presId="urn:microsoft.com/office/officeart/2005/8/layout/chevron1"/>
    <dgm:cxn modelId="{3A0BADE1-9B35-4A55-9EFD-8F9047C4820E}" type="presParOf" srcId="{81B3AFFE-6101-4318-AFA1-496AF0D04908}" destId="{25E1EBD7-E4B9-4F21-9FB3-47FE6449FABB}" srcOrd="3" destOrd="0" presId="urn:microsoft.com/office/officeart/2005/8/layout/chevron1"/>
    <dgm:cxn modelId="{6EC65D08-2D02-4214-BAE3-C504837DFDCB}" type="presParOf" srcId="{81B3AFFE-6101-4318-AFA1-496AF0D04908}" destId="{8D4E0D18-1CD0-4908-A800-479190C3D6B0}" srcOrd="4" destOrd="0" presId="urn:microsoft.com/office/officeart/2005/8/layout/chevron1"/>
    <dgm:cxn modelId="{4B51B382-0F7A-4AB0-8918-E608B4EBAC17}" type="presParOf" srcId="{81B3AFFE-6101-4318-AFA1-496AF0D04908}" destId="{B5AFEFEA-4C86-4FBE-BC99-097C4C4D3D2E}" srcOrd="5" destOrd="0" presId="urn:microsoft.com/office/officeart/2005/8/layout/chevron1"/>
    <dgm:cxn modelId="{8C596FFE-56F2-446D-AECC-63C249062E0E}" type="presParOf" srcId="{81B3AFFE-6101-4318-AFA1-496AF0D04908}" destId="{3B35E47A-E6D9-43FF-BB59-87391D33114F}" srcOrd="6" destOrd="0" presId="urn:microsoft.com/office/officeart/2005/8/layout/chevron1"/>
    <dgm:cxn modelId="{DC6A5EBC-37F3-4D8C-BA4C-5F2E2B82C977}" type="presParOf" srcId="{81B3AFFE-6101-4318-AFA1-496AF0D04908}" destId="{FB92AA6C-6CBF-4E09-98F6-ABBB29F748FF}" srcOrd="7" destOrd="0" presId="urn:microsoft.com/office/officeart/2005/8/layout/chevron1"/>
    <dgm:cxn modelId="{17FB5618-9F98-40C2-B59B-2DCD39211537}" type="presParOf" srcId="{81B3AFFE-6101-4318-AFA1-496AF0D04908}" destId="{571B6986-59B4-499A-AD65-6DE54C632A78}" srcOrd="8" destOrd="0" presId="urn:microsoft.com/office/officeart/2005/8/layout/chevron1"/>
    <dgm:cxn modelId="{DADE976A-9378-4951-8CDB-BFD3922FC4B6}" type="presParOf" srcId="{81B3AFFE-6101-4318-AFA1-496AF0D04908}" destId="{7F57F142-6EC5-46A1-A855-E37D5212E8A5}" srcOrd="9" destOrd="0" presId="urn:microsoft.com/office/officeart/2005/8/layout/chevron1"/>
    <dgm:cxn modelId="{FE46749B-43BC-41C9-A53A-0A8BC976CFBF}" type="presParOf" srcId="{81B3AFFE-6101-4318-AFA1-496AF0D04908}" destId="{4358C9E1-BF6F-4A13-A66D-FC42E33633E0}"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8.xml><?xml version="1.0" encoding="utf-8"?>
<dgm:dataModel xmlns:dgm="http://schemas.openxmlformats.org/drawingml/2006/diagram" xmlns:a="http://schemas.openxmlformats.org/drawingml/2006/main">
  <dgm:ptLst>
    <dgm:pt modelId="{9735E71F-6053-4432-B192-CBECE2256946}" type="doc">
      <dgm:prSet loTypeId="urn:microsoft.com/office/officeart/2005/8/layout/chevron1" loCatId="process" qsTypeId="urn:microsoft.com/office/officeart/2005/8/quickstyle/simple1" qsCatId="simple" csTypeId="urn:microsoft.com/office/officeart/2005/8/colors/accent1_2" csCatId="accent1" phldr="1"/>
      <dgm:spPr/>
    </dgm:pt>
    <dgm:pt modelId="{D4BFE4D3-64C1-435A-9C4F-50E530B7C160}">
      <dgm:prSet phldrT="[Texte]"/>
      <dgm:spPr>
        <a:solidFill>
          <a:srgbClr val="002060"/>
        </a:solidFill>
      </dgm:spPr>
      <dgm:t>
        <a:bodyPr/>
        <a:lstStyle/>
        <a:p>
          <a:r>
            <a:rPr lang="fr-FR" dirty="0"/>
            <a:t>Introduction </a:t>
          </a:r>
        </a:p>
      </dgm:t>
    </dgm:pt>
    <dgm:pt modelId="{A536E8AE-0F31-44DD-963F-40B2770EF8F8}" type="parTrans" cxnId="{041E4E68-79F5-4DF1-9796-C6E6ABCFFA12}">
      <dgm:prSet/>
      <dgm:spPr/>
      <dgm:t>
        <a:bodyPr/>
        <a:lstStyle/>
        <a:p>
          <a:endParaRPr lang="fr-FR"/>
        </a:p>
      </dgm:t>
    </dgm:pt>
    <dgm:pt modelId="{9FBA1112-7FD0-4FC7-BD12-7263211FADEC}" type="sibTrans" cxnId="{041E4E68-79F5-4DF1-9796-C6E6ABCFFA12}">
      <dgm:prSet/>
      <dgm:spPr/>
      <dgm:t>
        <a:bodyPr/>
        <a:lstStyle/>
        <a:p>
          <a:endParaRPr lang="fr-FR"/>
        </a:p>
      </dgm:t>
    </dgm:pt>
    <dgm:pt modelId="{326EC9C0-4C38-43D3-BF75-C6F9380A515B}">
      <dgm:prSet phldrT="[Texte]"/>
      <dgm:spPr>
        <a:solidFill>
          <a:srgbClr val="002060"/>
        </a:solidFill>
      </dgm:spPr>
      <dgm:t>
        <a:bodyPr/>
        <a:lstStyle/>
        <a:p>
          <a:r>
            <a:rPr lang="fr-FR" dirty="0"/>
            <a:t>Concepts de Base</a:t>
          </a:r>
        </a:p>
      </dgm:t>
    </dgm:pt>
    <dgm:pt modelId="{071B1B94-0787-4FC5-B904-E897D5796F56}" type="parTrans" cxnId="{C30F9A3A-8B25-4D37-A34C-9A1D85C57854}">
      <dgm:prSet/>
      <dgm:spPr/>
      <dgm:t>
        <a:bodyPr/>
        <a:lstStyle/>
        <a:p>
          <a:endParaRPr lang="fr-FR"/>
        </a:p>
      </dgm:t>
    </dgm:pt>
    <dgm:pt modelId="{85E02AFC-8F6C-4CC7-AEEB-103381816979}" type="sibTrans" cxnId="{C30F9A3A-8B25-4D37-A34C-9A1D85C57854}">
      <dgm:prSet/>
      <dgm:spPr/>
      <dgm:t>
        <a:bodyPr/>
        <a:lstStyle/>
        <a:p>
          <a:endParaRPr lang="fr-FR"/>
        </a:p>
      </dgm:t>
    </dgm:pt>
    <dgm:pt modelId="{50105A37-4DFD-4521-B324-45876B1885B2}">
      <dgm:prSet phldrT="[Texte]"/>
      <dgm:spPr>
        <a:solidFill>
          <a:srgbClr val="002060"/>
        </a:solidFill>
      </dgm:spPr>
      <dgm:t>
        <a:bodyPr/>
        <a:lstStyle/>
        <a:p>
          <a:r>
            <a:rPr lang="fr-FR" dirty="0"/>
            <a:t>Etude de l’Existant </a:t>
          </a:r>
        </a:p>
      </dgm:t>
    </dgm:pt>
    <dgm:pt modelId="{0E6A3DA6-96E4-4B57-B91C-649737D8B9CB}" type="parTrans" cxnId="{78104464-A7E5-4301-B07B-116A4A829DB1}">
      <dgm:prSet/>
      <dgm:spPr/>
      <dgm:t>
        <a:bodyPr/>
        <a:lstStyle/>
        <a:p>
          <a:endParaRPr lang="fr-FR"/>
        </a:p>
      </dgm:t>
    </dgm:pt>
    <dgm:pt modelId="{A33D51FD-38F5-4CF5-A8D8-248E7AB21A5E}" type="sibTrans" cxnId="{78104464-A7E5-4301-B07B-116A4A829DB1}">
      <dgm:prSet/>
      <dgm:spPr/>
      <dgm:t>
        <a:bodyPr/>
        <a:lstStyle/>
        <a:p>
          <a:endParaRPr lang="fr-FR"/>
        </a:p>
      </dgm:t>
    </dgm:pt>
    <dgm:pt modelId="{07153B35-885A-4614-AED5-07E9FF8D08BB}">
      <dgm:prSet phldrT="[Texte]"/>
      <dgm:spPr>
        <a:solidFill>
          <a:srgbClr val="FFC000"/>
        </a:solidFill>
      </dgm:spPr>
      <dgm:t>
        <a:bodyPr/>
        <a:lstStyle/>
        <a:p>
          <a:r>
            <a:rPr lang="fr-FR" dirty="0"/>
            <a:t>Conception et Réalisation </a:t>
          </a:r>
        </a:p>
      </dgm:t>
    </dgm:pt>
    <dgm:pt modelId="{F871B166-11BE-4F77-8F29-91BB8E12D795}" type="parTrans" cxnId="{DDCADBCB-7D80-4BED-AE7D-403BEBF3315E}">
      <dgm:prSet/>
      <dgm:spPr/>
      <dgm:t>
        <a:bodyPr/>
        <a:lstStyle/>
        <a:p>
          <a:endParaRPr lang="fr-FR"/>
        </a:p>
      </dgm:t>
    </dgm:pt>
    <dgm:pt modelId="{9152AFC1-F793-4627-A058-88F09EE32ADE}" type="sibTrans" cxnId="{DDCADBCB-7D80-4BED-AE7D-403BEBF3315E}">
      <dgm:prSet/>
      <dgm:spPr/>
      <dgm:t>
        <a:bodyPr/>
        <a:lstStyle/>
        <a:p>
          <a:endParaRPr lang="fr-FR"/>
        </a:p>
      </dgm:t>
    </dgm:pt>
    <dgm:pt modelId="{9C93CB14-90A9-463B-B862-8C19E720A30B}">
      <dgm:prSet phldrT="[Texte]"/>
      <dgm:spPr>
        <a:solidFill>
          <a:schemeClr val="tx2">
            <a:lumMod val="25000"/>
          </a:schemeClr>
        </a:solidFill>
      </dgm:spPr>
      <dgm:t>
        <a:bodyPr/>
        <a:lstStyle/>
        <a:p>
          <a:r>
            <a:rPr lang="fr-FR" dirty="0"/>
            <a:t>Conclusion</a:t>
          </a:r>
        </a:p>
        <a:p>
          <a:r>
            <a:rPr lang="fr-FR" dirty="0"/>
            <a:t>Et perspectives</a:t>
          </a:r>
        </a:p>
      </dgm:t>
    </dgm:pt>
    <dgm:pt modelId="{7DB4203D-B7E5-49B2-8BE7-39895B3880A4}" type="parTrans" cxnId="{108EC478-59FC-489D-BF7A-0D8A2A10FFB4}">
      <dgm:prSet/>
      <dgm:spPr/>
      <dgm:t>
        <a:bodyPr/>
        <a:lstStyle/>
        <a:p>
          <a:endParaRPr lang="fr-FR"/>
        </a:p>
      </dgm:t>
    </dgm:pt>
    <dgm:pt modelId="{6AF66D3E-C7DE-429D-95C9-68DB22BF7E9E}" type="sibTrans" cxnId="{108EC478-59FC-489D-BF7A-0D8A2A10FFB4}">
      <dgm:prSet/>
      <dgm:spPr/>
      <dgm:t>
        <a:bodyPr/>
        <a:lstStyle/>
        <a:p>
          <a:endParaRPr lang="fr-FR"/>
        </a:p>
      </dgm:t>
    </dgm:pt>
    <dgm:pt modelId="{A0FC586D-6B85-40B7-9B1C-EE05E45D374D}">
      <dgm:prSet phldrT="[Texte]"/>
      <dgm:spPr>
        <a:solidFill>
          <a:srgbClr val="002060"/>
        </a:solidFill>
      </dgm:spPr>
      <dgm:t>
        <a:bodyPr/>
        <a:lstStyle/>
        <a:p>
          <a:r>
            <a:rPr lang="fr-FR" dirty="0"/>
            <a:t>Plan de présentation</a:t>
          </a:r>
        </a:p>
      </dgm:t>
    </dgm:pt>
    <dgm:pt modelId="{D1938652-CC2D-4C16-AE1C-2D93FC7D830E}" type="sibTrans" cxnId="{FDD576A8-B413-4FFB-91F9-67B7FC286BEC}">
      <dgm:prSet/>
      <dgm:spPr/>
      <dgm:t>
        <a:bodyPr/>
        <a:lstStyle/>
        <a:p>
          <a:endParaRPr lang="fr-FR"/>
        </a:p>
      </dgm:t>
    </dgm:pt>
    <dgm:pt modelId="{2B05006E-0DED-43C8-948F-6E7E415B2BF4}" type="parTrans" cxnId="{FDD576A8-B413-4FFB-91F9-67B7FC286BEC}">
      <dgm:prSet/>
      <dgm:spPr/>
      <dgm:t>
        <a:bodyPr/>
        <a:lstStyle/>
        <a:p>
          <a:endParaRPr lang="fr-FR"/>
        </a:p>
      </dgm:t>
    </dgm:pt>
    <dgm:pt modelId="{81B3AFFE-6101-4318-AFA1-496AF0D04908}" type="pres">
      <dgm:prSet presAssocID="{9735E71F-6053-4432-B192-CBECE2256946}" presName="Name0" presStyleCnt="0">
        <dgm:presLayoutVars>
          <dgm:dir/>
          <dgm:animLvl val="lvl"/>
          <dgm:resizeHandles val="exact"/>
        </dgm:presLayoutVars>
      </dgm:prSet>
      <dgm:spPr/>
    </dgm:pt>
    <dgm:pt modelId="{26E5C276-16C7-43D5-BD1F-F4211FB8FA24}" type="pres">
      <dgm:prSet presAssocID="{A0FC586D-6B85-40B7-9B1C-EE05E45D374D}" presName="parTxOnly" presStyleLbl="node1" presStyleIdx="0" presStyleCnt="6" custLinFactNeighborY="-3983">
        <dgm:presLayoutVars>
          <dgm:chMax val="0"/>
          <dgm:chPref val="0"/>
          <dgm:bulletEnabled val="1"/>
        </dgm:presLayoutVars>
      </dgm:prSet>
      <dgm:spPr/>
    </dgm:pt>
    <dgm:pt modelId="{83D24062-3197-45EA-8A41-CBD4324FB252}" type="pres">
      <dgm:prSet presAssocID="{D1938652-CC2D-4C16-AE1C-2D93FC7D830E}" presName="parTxOnlySpace" presStyleCnt="0"/>
      <dgm:spPr/>
    </dgm:pt>
    <dgm:pt modelId="{CD25A250-1A8A-4179-8D89-BB861A3C70CA}" type="pres">
      <dgm:prSet presAssocID="{D4BFE4D3-64C1-435A-9C4F-50E530B7C160}" presName="parTxOnly" presStyleLbl="node1" presStyleIdx="1" presStyleCnt="6" custLinFactNeighborY="-3983">
        <dgm:presLayoutVars>
          <dgm:chMax val="0"/>
          <dgm:chPref val="0"/>
          <dgm:bulletEnabled val="1"/>
        </dgm:presLayoutVars>
      </dgm:prSet>
      <dgm:spPr/>
    </dgm:pt>
    <dgm:pt modelId="{25E1EBD7-E4B9-4F21-9FB3-47FE6449FABB}" type="pres">
      <dgm:prSet presAssocID="{9FBA1112-7FD0-4FC7-BD12-7263211FADEC}" presName="parTxOnlySpace" presStyleCnt="0"/>
      <dgm:spPr/>
    </dgm:pt>
    <dgm:pt modelId="{8D4E0D18-1CD0-4908-A800-479190C3D6B0}" type="pres">
      <dgm:prSet presAssocID="{326EC9C0-4C38-43D3-BF75-C6F9380A515B}" presName="parTxOnly" presStyleLbl="node1" presStyleIdx="2" presStyleCnt="6" custLinFactNeighborY="-3983">
        <dgm:presLayoutVars>
          <dgm:chMax val="0"/>
          <dgm:chPref val="0"/>
          <dgm:bulletEnabled val="1"/>
        </dgm:presLayoutVars>
      </dgm:prSet>
      <dgm:spPr/>
    </dgm:pt>
    <dgm:pt modelId="{B5AFEFEA-4C86-4FBE-BC99-097C4C4D3D2E}" type="pres">
      <dgm:prSet presAssocID="{85E02AFC-8F6C-4CC7-AEEB-103381816979}" presName="parTxOnlySpace" presStyleCnt="0"/>
      <dgm:spPr/>
    </dgm:pt>
    <dgm:pt modelId="{3B35E47A-E6D9-43FF-BB59-87391D33114F}" type="pres">
      <dgm:prSet presAssocID="{50105A37-4DFD-4521-B324-45876B1885B2}" presName="parTxOnly" presStyleLbl="node1" presStyleIdx="3" presStyleCnt="6" custScaleY="100001" custLinFactNeighborX="-23262" custLinFactNeighborY="-3221">
        <dgm:presLayoutVars>
          <dgm:chMax val="0"/>
          <dgm:chPref val="0"/>
          <dgm:bulletEnabled val="1"/>
        </dgm:presLayoutVars>
      </dgm:prSet>
      <dgm:spPr/>
    </dgm:pt>
    <dgm:pt modelId="{FB92AA6C-6CBF-4E09-98F6-ABBB29F748FF}" type="pres">
      <dgm:prSet presAssocID="{A33D51FD-38F5-4CF5-A8D8-248E7AB21A5E}" presName="parTxOnlySpace" presStyleCnt="0"/>
      <dgm:spPr/>
    </dgm:pt>
    <dgm:pt modelId="{571B6986-59B4-499A-AD65-6DE54C632A78}" type="pres">
      <dgm:prSet presAssocID="{07153B35-885A-4614-AED5-07E9FF8D08BB}" presName="parTxOnly" presStyleLbl="node1" presStyleIdx="4" presStyleCnt="6" custLinFactNeighborX="-29080" custLinFactNeighborY="-1767">
        <dgm:presLayoutVars>
          <dgm:chMax val="0"/>
          <dgm:chPref val="0"/>
          <dgm:bulletEnabled val="1"/>
        </dgm:presLayoutVars>
      </dgm:prSet>
      <dgm:spPr/>
    </dgm:pt>
    <dgm:pt modelId="{7F57F142-6EC5-46A1-A855-E37D5212E8A5}" type="pres">
      <dgm:prSet presAssocID="{9152AFC1-F793-4627-A058-88F09EE32ADE}" presName="parTxOnlySpace" presStyleCnt="0"/>
      <dgm:spPr/>
    </dgm:pt>
    <dgm:pt modelId="{4358C9E1-BF6F-4A13-A66D-FC42E33633E0}" type="pres">
      <dgm:prSet presAssocID="{9C93CB14-90A9-463B-B862-8C19E720A30B}" presName="parTxOnly" presStyleLbl="node1" presStyleIdx="5" presStyleCnt="6" custLinFactNeighborX="-38023" custLinFactNeighborY="-1767">
        <dgm:presLayoutVars>
          <dgm:chMax val="0"/>
          <dgm:chPref val="0"/>
          <dgm:bulletEnabled val="1"/>
        </dgm:presLayoutVars>
      </dgm:prSet>
      <dgm:spPr/>
    </dgm:pt>
  </dgm:ptLst>
  <dgm:cxnLst>
    <dgm:cxn modelId="{C30F9A3A-8B25-4D37-A34C-9A1D85C57854}" srcId="{9735E71F-6053-4432-B192-CBECE2256946}" destId="{326EC9C0-4C38-43D3-BF75-C6F9380A515B}" srcOrd="2" destOrd="0" parTransId="{071B1B94-0787-4FC5-B904-E897D5796F56}" sibTransId="{85E02AFC-8F6C-4CC7-AEEB-103381816979}"/>
    <dgm:cxn modelId="{78104464-A7E5-4301-B07B-116A4A829DB1}" srcId="{9735E71F-6053-4432-B192-CBECE2256946}" destId="{50105A37-4DFD-4521-B324-45876B1885B2}" srcOrd="3" destOrd="0" parTransId="{0E6A3DA6-96E4-4B57-B91C-649737D8B9CB}" sibTransId="{A33D51FD-38F5-4CF5-A8D8-248E7AB21A5E}"/>
    <dgm:cxn modelId="{041E4E68-79F5-4DF1-9796-C6E6ABCFFA12}" srcId="{9735E71F-6053-4432-B192-CBECE2256946}" destId="{D4BFE4D3-64C1-435A-9C4F-50E530B7C160}" srcOrd="1" destOrd="0" parTransId="{A536E8AE-0F31-44DD-963F-40B2770EF8F8}" sibTransId="{9FBA1112-7FD0-4FC7-BD12-7263211FADEC}"/>
    <dgm:cxn modelId="{6BEF1976-FF6F-4594-B7F5-93469414BF48}" type="presOf" srcId="{9C93CB14-90A9-463B-B862-8C19E720A30B}" destId="{4358C9E1-BF6F-4A13-A66D-FC42E33633E0}" srcOrd="0" destOrd="0" presId="urn:microsoft.com/office/officeart/2005/8/layout/chevron1"/>
    <dgm:cxn modelId="{108EC478-59FC-489D-BF7A-0D8A2A10FFB4}" srcId="{9735E71F-6053-4432-B192-CBECE2256946}" destId="{9C93CB14-90A9-463B-B862-8C19E720A30B}" srcOrd="5" destOrd="0" parTransId="{7DB4203D-B7E5-49B2-8BE7-39895B3880A4}" sibTransId="{6AF66D3E-C7DE-429D-95C9-68DB22BF7E9E}"/>
    <dgm:cxn modelId="{FDD576A8-B413-4FFB-91F9-67B7FC286BEC}" srcId="{9735E71F-6053-4432-B192-CBECE2256946}" destId="{A0FC586D-6B85-40B7-9B1C-EE05E45D374D}" srcOrd="0" destOrd="0" parTransId="{2B05006E-0DED-43C8-948F-6E7E415B2BF4}" sibTransId="{D1938652-CC2D-4C16-AE1C-2D93FC7D830E}"/>
    <dgm:cxn modelId="{0572ADC0-5F5E-4A34-93F1-3D7B6ABB084F}" type="presOf" srcId="{9735E71F-6053-4432-B192-CBECE2256946}" destId="{81B3AFFE-6101-4318-AFA1-496AF0D04908}" srcOrd="0" destOrd="0" presId="urn:microsoft.com/office/officeart/2005/8/layout/chevron1"/>
    <dgm:cxn modelId="{DDCADBCB-7D80-4BED-AE7D-403BEBF3315E}" srcId="{9735E71F-6053-4432-B192-CBECE2256946}" destId="{07153B35-885A-4614-AED5-07E9FF8D08BB}" srcOrd="4" destOrd="0" parTransId="{F871B166-11BE-4F77-8F29-91BB8E12D795}" sibTransId="{9152AFC1-F793-4627-A058-88F09EE32ADE}"/>
    <dgm:cxn modelId="{3AC2E8D0-30BF-44A3-A1A3-3F4842BB979B}" type="presOf" srcId="{07153B35-885A-4614-AED5-07E9FF8D08BB}" destId="{571B6986-59B4-499A-AD65-6DE54C632A78}" srcOrd="0" destOrd="0" presId="urn:microsoft.com/office/officeart/2005/8/layout/chevron1"/>
    <dgm:cxn modelId="{6F36E8D4-79EE-4FC2-8A8D-1F9911B5736A}" type="presOf" srcId="{D4BFE4D3-64C1-435A-9C4F-50E530B7C160}" destId="{CD25A250-1A8A-4179-8D89-BB861A3C70CA}" srcOrd="0" destOrd="0" presId="urn:microsoft.com/office/officeart/2005/8/layout/chevron1"/>
    <dgm:cxn modelId="{CCC64EDA-07ED-4541-BD4C-80B537F9B754}" type="presOf" srcId="{326EC9C0-4C38-43D3-BF75-C6F9380A515B}" destId="{8D4E0D18-1CD0-4908-A800-479190C3D6B0}" srcOrd="0" destOrd="0" presId="urn:microsoft.com/office/officeart/2005/8/layout/chevron1"/>
    <dgm:cxn modelId="{F9D7DAF1-7AF2-4F3E-B71B-9E901C73F2B8}" type="presOf" srcId="{50105A37-4DFD-4521-B324-45876B1885B2}" destId="{3B35E47A-E6D9-43FF-BB59-87391D33114F}" srcOrd="0" destOrd="0" presId="urn:microsoft.com/office/officeart/2005/8/layout/chevron1"/>
    <dgm:cxn modelId="{A4FB4DFA-5145-47D5-A5FA-049E57D3900D}" type="presOf" srcId="{A0FC586D-6B85-40B7-9B1C-EE05E45D374D}" destId="{26E5C276-16C7-43D5-BD1F-F4211FB8FA24}" srcOrd="0" destOrd="0" presId="urn:microsoft.com/office/officeart/2005/8/layout/chevron1"/>
    <dgm:cxn modelId="{403069D1-19E0-4358-AFDE-F769823D02F5}" type="presParOf" srcId="{81B3AFFE-6101-4318-AFA1-496AF0D04908}" destId="{26E5C276-16C7-43D5-BD1F-F4211FB8FA24}" srcOrd="0" destOrd="0" presId="urn:microsoft.com/office/officeart/2005/8/layout/chevron1"/>
    <dgm:cxn modelId="{55D50ABF-B8B9-49D7-A75F-FC8AE5B69AF6}" type="presParOf" srcId="{81B3AFFE-6101-4318-AFA1-496AF0D04908}" destId="{83D24062-3197-45EA-8A41-CBD4324FB252}" srcOrd="1" destOrd="0" presId="urn:microsoft.com/office/officeart/2005/8/layout/chevron1"/>
    <dgm:cxn modelId="{FFEC33ED-3EAF-4D22-88E5-06A30CECEFFF}" type="presParOf" srcId="{81B3AFFE-6101-4318-AFA1-496AF0D04908}" destId="{CD25A250-1A8A-4179-8D89-BB861A3C70CA}" srcOrd="2" destOrd="0" presId="urn:microsoft.com/office/officeart/2005/8/layout/chevron1"/>
    <dgm:cxn modelId="{3A0BADE1-9B35-4A55-9EFD-8F9047C4820E}" type="presParOf" srcId="{81B3AFFE-6101-4318-AFA1-496AF0D04908}" destId="{25E1EBD7-E4B9-4F21-9FB3-47FE6449FABB}" srcOrd="3" destOrd="0" presId="urn:microsoft.com/office/officeart/2005/8/layout/chevron1"/>
    <dgm:cxn modelId="{6EC65D08-2D02-4214-BAE3-C504837DFDCB}" type="presParOf" srcId="{81B3AFFE-6101-4318-AFA1-496AF0D04908}" destId="{8D4E0D18-1CD0-4908-A800-479190C3D6B0}" srcOrd="4" destOrd="0" presId="urn:microsoft.com/office/officeart/2005/8/layout/chevron1"/>
    <dgm:cxn modelId="{4B51B382-0F7A-4AB0-8918-E608B4EBAC17}" type="presParOf" srcId="{81B3AFFE-6101-4318-AFA1-496AF0D04908}" destId="{B5AFEFEA-4C86-4FBE-BC99-097C4C4D3D2E}" srcOrd="5" destOrd="0" presId="urn:microsoft.com/office/officeart/2005/8/layout/chevron1"/>
    <dgm:cxn modelId="{8C596FFE-56F2-446D-AECC-63C249062E0E}" type="presParOf" srcId="{81B3AFFE-6101-4318-AFA1-496AF0D04908}" destId="{3B35E47A-E6D9-43FF-BB59-87391D33114F}" srcOrd="6" destOrd="0" presId="urn:microsoft.com/office/officeart/2005/8/layout/chevron1"/>
    <dgm:cxn modelId="{DC6A5EBC-37F3-4D8C-BA4C-5F2E2B82C977}" type="presParOf" srcId="{81B3AFFE-6101-4318-AFA1-496AF0D04908}" destId="{FB92AA6C-6CBF-4E09-98F6-ABBB29F748FF}" srcOrd="7" destOrd="0" presId="urn:microsoft.com/office/officeart/2005/8/layout/chevron1"/>
    <dgm:cxn modelId="{17FB5618-9F98-40C2-B59B-2DCD39211537}" type="presParOf" srcId="{81B3AFFE-6101-4318-AFA1-496AF0D04908}" destId="{571B6986-59B4-499A-AD65-6DE54C632A78}" srcOrd="8" destOrd="0" presId="urn:microsoft.com/office/officeart/2005/8/layout/chevron1"/>
    <dgm:cxn modelId="{DADE976A-9378-4951-8CDB-BFD3922FC4B6}" type="presParOf" srcId="{81B3AFFE-6101-4318-AFA1-496AF0D04908}" destId="{7F57F142-6EC5-46A1-A855-E37D5212E8A5}" srcOrd="9" destOrd="0" presId="urn:microsoft.com/office/officeart/2005/8/layout/chevron1"/>
    <dgm:cxn modelId="{FE46749B-43BC-41C9-A53A-0A8BC976CFBF}" type="presParOf" srcId="{81B3AFFE-6101-4318-AFA1-496AF0D04908}" destId="{4358C9E1-BF6F-4A13-A66D-FC42E33633E0}"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9.xml><?xml version="1.0" encoding="utf-8"?>
<dgm:dataModel xmlns:dgm="http://schemas.openxmlformats.org/drawingml/2006/diagram" xmlns:a="http://schemas.openxmlformats.org/drawingml/2006/main">
  <dgm:ptLst>
    <dgm:pt modelId="{9735E71F-6053-4432-B192-CBECE2256946}" type="doc">
      <dgm:prSet loTypeId="urn:microsoft.com/office/officeart/2005/8/layout/chevron1" loCatId="process" qsTypeId="urn:microsoft.com/office/officeart/2005/8/quickstyle/simple1" qsCatId="simple" csTypeId="urn:microsoft.com/office/officeart/2005/8/colors/accent1_2" csCatId="accent1" phldr="1"/>
      <dgm:spPr/>
    </dgm:pt>
    <dgm:pt modelId="{D4BFE4D3-64C1-435A-9C4F-50E530B7C160}">
      <dgm:prSet phldrT="[Texte]"/>
      <dgm:spPr>
        <a:solidFill>
          <a:srgbClr val="002060"/>
        </a:solidFill>
      </dgm:spPr>
      <dgm:t>
        <a:bodyPr/>
        <a:lstStyle/>
        <a:p>
          <a:r>
            <a:rPr lang="fr-FR" dirty="0"/>
            <a:t>Introduction </a:t>
          </a:r>
        </a:p>
      </dgm:t>
    </dgm:pt>
    <dgm:pt modelId="{A536E8AE-0F31-44DD-963F-40B2770EF8F8}" type="parTrans" cxnId="{041E4E68-79F5-4DF1-9796-C6E6ABCFFA12}">
      <dgm:prSet/>
      <dgm:spPr/>
      <dgm:t>
        <a:bodyPr/>
        <a:lstStyle/>
        <a:p>
          <a:endParaRPr lang="fr-FR"/>
        </a:p>
      </dgm:t>
    </dgm:pt>
    <dgm:pt modelId="{9FBA1112-7FD0-4FC7-BD12-7263211FADEC}" type="sibTrans" cxnId="{041E4E68-79F5-4DF1-9796-C6E6ABCFFA12}">
      <dgm:prSet/>
      <dgm:spPr/>
      <dgm:t>
        <a:bodyPr/>
        <a:lstStyle/>
        <a:p>
          <a:endParaRPr lang="fr-FR"/>
        </a:p>
      </dgm:t>
    </dgm:pt>
    <dgm:pt modelId="{326EC9C0-4C38-43D3-BF75-C6F9380A515B}">
      <dgm:prSet phldrT="[Texte]"/>
      <dgm:spPr>
        <a:solidFill>
          <a:srgbClr val="002060"/>
        </a:solidFill>
      </dgm:spPr>
      <dgm:t>
        <a:bodyPr/>
        <a:lstStyle/>
        <a:p>
          <a:r>
            <a:rPr lang="fr-FR" dirty="0"/>
            <a:t>Concepts de Base</a:t>
          </a:r>
        </a:p>
      </dgm:t>
    </dgm:pt>
    <dgm:pt modelId="{071B1B94-0787-4FC5-B904-E897D5796F56}" type="parTrans" cxnId="{C30F9A3A-8B25-4D37-A34C-9A1D85C57854}">
      <dgm:prSet/>
      <dgm:spPr/>
      <dgm:t>
        <a:bodyPr/>
        <a:lstStyle/>
        <a:p>
          <a:endParaRPr lang="fr-FR"/>
        </a:p>
      </dgm:t>
    </dgm:pt>
    <dgm:pt modelId="{85E02AFC-8F6C-4CC7-AEEB-103381816979}" type="sibTrans" cxnId="{C30F9A3A-8B25-4D37-A34C-9A1D85C57854}">
      <dgm:prSet/>
      <dgm:spPr/>
      <dgm:t>
        <a:bodyPr/>
        <a:lstStyle/>
        <a:p>
          <a:endParaRPr lang="fr-FR"/>
        </a:p>
      </dgm:t>
    </dgm:pt>
    <dgm:pt modelId="{50105A37-4DFD-4521-B324-45876B1885B2}">
      <dgm:prSet phldrT="[Texte]"/>
      <dgm:spPr>
        <a:solidFill>
          <a:srgbClr val="002060"/>
        </a:solidFill>
      </dgm:spPr>
      <dgm:t>
        <a:bodyPr/>
        <a:lstStyle/>
        <a:p>
          <a:r>
            <a:rPr lang="fr-FR" dirty="0"/>
            <a:t>Etude de l’Existant </a:t>
          </a:r>
        </a:p>
      </dgm:t>
    </dgm:pt>
    <dgm:pt modelId="{0E6A3DA6-96E4-4B57-B91C-649737D8B9CB}" type="parTrans" cxnId="{78104464-A7E5-4301-B07B-116A4A829DB1}">
      <dgm:prSet/>
      <dgm:spPr/>
      <dgm:t>
        <a:bodyPr/>
        <a:lstStyle/>
        <a:p>
          <a:endParaRPr lang="fr-FR"/>
        </a:p>
      </dgm:t>
    </dgm:pt>
    <dgm:pt modelId="{A33D51FD-38F5-4CF5-A8D8-248E7AB21A5E}" type="sibTrans" cxnId="{78104464-A7E5-4301-B07B-116A4A829DB1}">
      <dgm:prSet/>
      <dgm:spPr/>
      <dgm:t>
        <a:bodyPr/>
        <a:lstStyle/>
        <a:p>
          <a:endParaRPr lang="fr-FR"/>
        </a:p>
      </dgm:t>
    </dgm:pt>
    <dgm:pt modelId="{07153B35-885A-4614-AED5-07E9FF8D08BB}">
      <dgm:prSet phldrT="[Texte]"/>
      <dgm:spPr>
        <a:solidFill>
          <a:srgbClr val="FFC000"/>
        </a:solidFill>
      </dgm:spPr>
      <dgm:t>
        <a:bodyPr/>
        <a:lstStyle/>
        <a:p>
          <a:r>
            <a:rPr lang="fr-FR" dirty="0"/>
            <a:t>Conception et Réalisation </a:t>
          </a:r>
        </a:p>
      </dgm:t>
    </dgm:pt>
    <dgm:pt modelId="{F871B166-11BE-4F77-8F29-91BB8E12D795}" type="parTrans" cxnId="{DDCADBCB-7D80-4BED-AE7D-403BEBF3315E}">
      <dgm:prSet/>
      <dgm:spPr/>
      <dgm:t>
        <a:bodyPr/>
        <a:lstStyle/>
        <a:p>
          <a:endParaRPr lang="fr-FR"/>
        </a:p>
      </dgm:t>
    </dgm:pt>
    <dgm:pt modelId="{9152AFC1-F793-4627-A058-88F09EE32ADE}" type="sibTrans" cxnId="{DDCADBCB-7D80-4BED-AE7D-403BEBF3315E}">
      <dgm:prSet/>
      <dgm:spPr/>
      <dgm:t>
        <a:bodyPr/>
        <a:lstStyle/>
        <a:p>
          <a:endParaRPr lang="fr-FR"/>
        </a:p>
      </dgm:t>
    </dgm:pt>
    <dgm:pt modelId="{9C93CB14-90A9-463B-B862-8C19E720A30B}">
      <dgm:prSet phldrT="[Texte]"/>
      <dgm:spPr>
        <a:solidFill>
          <a:schemeClr val="tx2">
            <a:lumMod val="25000"/>
          </a:schemeClr>
        </a:solidFill>
      </dgm:spPr>
      <dgm:t>
        <a:bodyPr/>
        <a:lstStyle/>
        <a:p>
          <a:r>
            <a:rPr lang="fr-FR" dirty="0"/>
            <a:t>Conclusion</a:t>
          </a:r>
        </a:p>
        <a:p>
          <a:r>
            <a:rPr lang="fr-FR" dirty="0"/>
            <a:t>Et perspectives</a:t>
          </a:r>
        </a:p>
      </dgm:t>
    </dgm:pt>
    <dgm:pt modelId="{7DB4203D-B7E5-49B2-8BE7-39895B3880A4}" type="parTrans" cxnId="{108EC478-59FC-489D-BF7A-0D8A2A10FFB4}">
      <dgm:prSet/>
      <dgm:spPr/>
      <dgm:t>
        <a:bodyPr/>
        <a:lstStyle/>
        <a:p>
          <a:endParaRPr lang="fr-FR"/>
        </a:p>
      </dgm:t>
    </dgm:pt>
    <dgm:pt modelId="{6AF66D3E-C7DE-429D-95C9-68DB22BF7E9E}" type="sibTrans" cxnId="{108EC478-59FC-489D-BF7A-0D8A2A10FFB4}">
      <dgm:prSet/>
      <dgm:spPr/>
      <dgm:t>
        <a:bodyPr/>
        <a:lstStyle/>
        <a:p>
          <a:endParaRPr lang="fr-FR"/>
        </a:p>
      </dgm:t>
    </dgm:pt>
    <dgm:pt modelId="{A0FC586D-6B85-40B7-9B1C-EE05E45D374D}">
      <dgm:prSet phldrT="[Texte]"/>
      <dgm:spPr>
        <a:solidFill>
          <a:srgbClr val="002060"/>
        </a:solidFill>
      </dgm:spPr>
      <dgm:t>
        <a:bodyPr/>
        <a:lstStyle/>
        <a:p>
          <a:r>
            <a:rPr lang="fr-FR" dirty="0"/>
            <a:t>Plan de présentation</a:t>
          </a:r>
        </a:p>
      </dgm:t>
    </dgm:pt>
    <dgm:pt modelId="{D1938652-CC2D-4C16-AE1C-2D93FC7D830E}" type="sibTrans" cxnId="{FDD576A8-B413-4FFB-91F9-67B7FC286BEC}">
      <dgm:prSet/>
      <dgm:spPr/>
      <dgm:t>
        <a:bodyPr/>
        <a:lstStyle/>
        <a:p>
          <a:endParaRPr lang="fr-FR"/>
        </a:p>
      </dgm:t>
    </dgm:pt>
    <dgm:pt modelId="{2B05006E-0DED-43C8-948F-6E7E415B2BF4}" type="parTrans" cxnId="{FDD576A8-B413-4FFB-91F9-67B7FC286BEC}">
      <dgm:prSet/>
      <dgm:spPr/>
      <dgm:t>
        <a:bodyPr/>
        <a:lstStyle/>
        <a:p>
          <a:endParaRPr lang="fr-FR"/>
        </a:p>
      </dgm:t>
    </dgm:pt>
    <dgm:pt modelId="{81B3AFFE-6101-4318-AFA1-496AF0D04908}" type="pres">
      <dgm:prSet presAssocID="{9735E71F-6053-4432-B192-CBECE2256946}" presName="Name0" presStyleCnt="0">
        <dgm:presLayoutVars>
          <dgm:dir/>
          <dgm:animLvl val="lvl"/>
          <dgm:resizeHandles val="exact"/>
        </dgm:presLayoutVars>
      </dgm:prSet>
      <dgm:spPr/>
    </dgm:pt>
    <dgm:pt modelId="{26E5C276-16C7-43D5-BD1F-F4211FB8FA24}" type="pres">
      <dgm:prSet presAssocID="{A0FC586D-6B85-40B7-9B1C-EE05E45D374D}" presName="parTxOnly" presStyleLbl="node1" presStyleIdx="0" presStyleCnt="6" custLinFactNeighborY="-3983">
        <dgm:presLayoutVars>
          <dgm:chMax val="0"/>
          <dgm:chPref val="0"/>
          <dgm:bulletEnabled val="1"/>
        </dgm:presLayoutVars>
      </dgm:prSet>
      <dgm:spPr/>
    </dgm:pt>
    <dgm:pt modelId="{83D24062-3197-45EA-8A41-CBD4324FB252}" type="pres">
      <dgm:prSet presAssocID="{D1938652-CC2D-4C16-AE1C-2D93FC7D830E}" presName="parTxOnlySpace" presStyleCnt="0"/>
      <dgm:spPr/>
    </dgm:pt>
    <dgm:pt modelId="{CD25A250-1A8A-4179-8D89-BB861A3C70CA}" type="pres">
      <dgm:prSet presAssocID="{D4BFE4D3-64C1-435A-9C4F-50E530B7C160}" presName="parTxOnly" presStyleLbl="node1" presStyleIdx="1" presStyleCnt="6" custLinFactNeighborY="-3983">
        <dgm:presLayoutVars>
          <dgm:chMax val="0"/>
          <dgm:chPref val="0"/>
          <dgm:bulletEnabled val="1"/>
        </dgm:presLayoutVars>
      </dgm:prSet>
      <dgm:spPr/>
    </dgm:pt>
    <dgm:pt modelId="{25E1EBD7-E4B9-4F21-9FB3-47FE6449FABB}" type="pres">
      <dgm:prSet presAssocID="{9FBA1112-7FD0-4FC7-BD12-7263211FADEC}" presName="parTxOnlySpace" presStyleCnt="0"/>
      <dgm:spPr/>
    </dgm:pt>
    <dgm:pt modelId="{8D4E0D18-1CD0-4908-A800-479190C3D6B0}" type="pres">
      <dgm:prSet presAssocID="{326EC9C0-4C38-43D3-BF75-C6F9380A515B}" presName="parTxOnly" presStyleLbl="node1" presStyleIdx="2" presStyleCnt="6" custLinFactNeighborY="-3983">
        <dgm:presLayoutVars>
          <dgm:chMax val="0"/>
          <dgm:chPref val="0"/>
          <dgm:bulletEnabled val="1"/>
        </dgm:presLayoutVars>
      </dgm:prSet>
      <dgm:spPr/>
    </dgm:pt>
    <dgm:pt modelId="{B5AFEFEA-4C86-4FBE-BC99-097C4C4D3D2E}" type="pres">
      <dgm:prSet presAssocID="{85E02AFC-8F6C-4CC7-AEEB-103381816979}" presName="parTxOnlySpace" presStyleCnt="0"/>
      <dgm:spPr/>
    </dgm:pt>
    <dgm:pt modelId="{3B35E47A-E6D9-43FF-BB59-87391D33114F}" type="pres">
      <dgm:prSet presAssocID="{50105A37-4DFD-4521-B324-45876B1885B2}" presName="parTxOnly" presStyleLbl="node1" presStyleIdx="3" presStyleCnt="6" custScaleY="100001" custLinFactNeighborX="-23262" custLinFactNeighborY="-3221">
        <dgm:presLayoutVars>
          <dgm:chMax val="0"/>
          <dgm:chPref val="0"/>
          <dgm:bulletEnabled val="1"/>
        </dgm:presLayoutVars>
      </dgm:prSet>
      <dgm:spPr/>
    </dgm:pt>
    <dgm:pt modelId="{FB92AA6C-6CBF-4E09-98F6-ABBB29F748FF}" type="pres">
      <dgm:prSet presAssocID="{A33D51FD-38F5-4CF5-A8D8-248E7AB21A5E}" presName="parTxOnlySpace" presStyleCnt="0"/>
      <dgm:spPr/>
    </dgm:pt>
    <dgm:pt modelId="{571B6986-59B4-499A-AD65-6DE54C632A78}" type="pres">
      <dgm:prSet presAssocID="{07153B35-885A-4614-AED5-07E9FF8D08BB}" presName="parTxOnly" presStyleLbl="node1" presStyleIdx="4" presStyleCnt="6" custLinFactNeighborX="-29080" custLinFactNeighborY="-1767">
        <dgm:presLayoutVars>
          <dgm:chMax val="0"/>
          <dgm:chPref val="0"/>
          <dgm:bulletEnabled val="1"/>
        </dgm:presLayoutVars>
      </dgm:prSet>
      <dgm:spPr/>
    </dgm:pt>
    <dgm:pt modelId="{7F57F142-6EC5-46A1-A855-E37D5212E8A5}" type="pres">
      <dgm:prSet presAssocID="{9152AFC1-F793-4627-A058-88F09EE32ADE}" presName="parTxOnlySpace" presStyleCnt="0"/>
      <dgm:spPr/>
    </dgm:pt>
    <dgm:pt modelId="{4358C9E1-BF6F-4A13-A66D-FC42E33633E0}" type="pres">
      <dgm:prSet presAssocID="{9C93CB14-90A9-463B-B862-8C19E720A30B}" presName="parTxOnly" presStyleLbl="node1" presStyleIdx="5" presStyleCnt="6" custLinFactNeighborX="-38023" custLinFactNeighborY="-1767">
        <dgm:presLayoutVars>
          <dgm:chMax val="0"/>
          <dgm:chPref val="0"/>
          <dgm:bulletEnabled val="1"/>
        </dgm:presLayoutVars>
      </dgm:prSet>
      <dgm:spPr/>
    </dgm:pt>
  </dgm:ptLst>
  <dgm:cxnLst>
    <dgm:cxn modelId="{C30F9A3A-8B25-4D37-A34C-9A1D85C57854}" srcId="{9735E71F-6053-4432-B192-CBECE2256946}" destId="{326EC9C0-4C38-43D3-BF75-C6F9380A515B}" srcOrd="2" destOrd="0" parTransId="{071B1B94-0787-4FC5-B904-E897D5796F56}" sibTransId="{85E02AFC-8F6C-4CC7-AEEB-103381816979}"/>
    <dgm:cxn modelId="{78104464-A7E5-4301-B07B-116A4A829DB1}" srcId="{9735E71F-6053-4432-B192-CBECE2256946}" destId="{50105A37-4DFD-4521-B324-45876B1885B2}" srcOrd="3" destOrd="0" parTransId="{0E6A3DA6-96E4-4B57-B91C-649737D8B9CB}" sibTransId="{A33D51FD-38F5-4CF5-A8D8-248E7AB21A5E}"/>
    <dgm:cxn modelId="{041E4E68-79F5-4DF1-9796-C6E6ABCFFA12}" srcId="{9735E71F-6053-4432-B192-CBECE2256946}" destId="{D4BFE4D3-64C1-435A-9C4F-50E530B7C160}" srcOrd="1" destOrd="0" parTransId="{A536E8AE-0F31-44DD-963F-40B2770EF8F8}" sibTransId="{9FBA1112-7FD0-4FC7-BD12-7263211FADEC}"/>
    <dgm:cxn modelId="{6BEF1976-FF6F-4594-B7F5-93469414BF48}" type="presOf" srcId="{9C93CB14-90A9-463B-B862-8C19E720A30B}" destId="{4358C9E1-BF6F-4A13-A66D-FC42E33633E0}" srcOrd="0" destOrd="0" presId="urn:microsoft.com/office/officeart/2005/8/layout/chevron1"/>
    <dgm:cxn modelId="{108EC478-59FC-489D-BF7A-0D8A2A10FFB4}" srcId="{9735E71F-6053-4432-B192-CBECE2256946}" destId="{9C93CB14-90A9-463B-B862-8C19E720A30B}" srcOrd="5" destOrd="0" parTransId="{7DB4203D-B7E5-49B2-8BE7-39895B3880A4}" sibTransId="{6AF66D3E-C7DE-429D-95C9-68DB22BF7E9E}"/>
    <dgm:cxn modelId="{FDD576A8-B413-4FFB-91F9-67B7FC286BEC}" srcId="{9735E71F-6053-4432-B192-CBECE2256946}" destId="{A0FC586D-6B85-40B7-9B1C-EE05E45D374D}" srcOrd="0" destOrd="0" parTransId="{2B05006E-0DED-43C8-948F-6E7E415B2BF4}" sibTransId="{D1938652-CC2D-4C16-AE1C-2D93FC7D830E}"/>
    <dgm:cxn modelId="{0572ADC0-5F5E-4A34-93F1-3D7B6ABB084F}" type="presOf" srcId="{9735E71F-6053-4432-B192-CBECE2256946}" destId="{81B3AFFE-6101-4318-AFA1-496AF0D04908}" srcOrd="0" destOrd="0" presId="urn:microsoft.com/office/officeart/2005/8/layout/chevron1"/>
    <dgm:cxn modelId="{DDCADBCB-7D80-4BED-AE7D-403BEBF3315E}" srcId="{9735E71F-6053-4432-B192-CBECE2256946}" destId="{07153B35-885A-4614-AED5-07E9FF8D08BB}" srcOrd="4" destOrd="0" parTransId="{F871B166-11BE-4F77-8F29-91BB8E12D795}" sibTransId="{9152AFC1-F793-4627-A058-88F09EE32ADE}"/>
    <dgm:cxn modelId="{3AC2E8D0-30BF-44A3-A1A3-3F4842BB979B}" type="presOf" srcId="{07153B35-885A-4614-AED5-07E9FF8D08BB}" destId="{571B6986-59B4-499A-AD65-6DE54C632A78}" srcOrd="0" destOrd="0" presId="urn:microsoft.com/office/officeart/2005/8/layout/chevron1"/>
    <dgm:cxn modelId="{6F36E8D4-79EE-4FC2-8A8D-1F9911B5736A}" type="presOf" srcId="{D4BFE4D3-64C1-435A-9C4F-50E530B7C160}" destId="{CD25A250-1A8A-4179-8D89-BB861A3C70CA}" srcOrd="0" destOrd="0" presId="urn:microsoft.com/office/officeart/2005/8/layout/chevron1"/>
    <dgm:cxn modelId="{CCC64EDA-07ED-4541-BD4C-80B537F9B754}" type="presOf" srcId="{326EC9C0-4C38-43D3-BF75-C6F9380A515B}" destId="{8D4E0D18-1CD0-4908-A800-479190C3D6B0}" srcOrd="0" destOrd="0" presId="urn:microsoft.com/office/officeart/2005/8/layout/chevron1"/>
    <dgm:cxn modelId="{F9D7DAF1-7AF2-4F3E-B71B-9E901C73F2B8}" type="presOf" srcId="{50105A37-4DFD-4521-B324-45876B1885B2}" destId="{3B35E47A-E6D9-43FF-BB59-87391D33114F}" srcOrd="0" destOrd="0" presId="urn:microsoft.com/office/officeart/2005/8/layout/chevron1"/>
    <dgm:cxn modelId="{A4FB4DFA-5145-47D5-A5FA-049E57D3900D}" type="presOf" srcId="{A0FC586D-6B85-40B7-9B1C-EE05E45D374D}" destId="{26E5C276-16C7-43D5-BD1F-F4211FB8FA24}" srcOrd="0" destOrd="0" presId="urn:microsoft.com/office/officeart/2005/8/layout/chevron1"/>
    <dgm:cxn modelId="{403069D1-19E0-4358-AFDE-F769823D02F5}" type="presParOf" srcId="{81B3AFFE-6101-4318-AFA1-496AF0D04908}" destId="{26E5C276-16C7-43D5-BD1F-F4211FB8FA24}" srcOrd="0" destOrd="0" presId="urn:microsoft.com/office/officeart/2005/8/layout/chevron1"/>
    <dgm:cxn modelId="{55D50ABF-B8B9-49D7-A75F-FC8AE5B69AF6}" type="presParOf" srcId="{81B3AFFE-6101-4318-AFA1-496AF0D04908}" destId="{83D24062-3197-45EA-8A41-CBD4324FB252}" srcOrd="1" destOrd="0" presId="urn:microsoft.com/office/officeart/2005/8/layout/chevron1"/>
    <dgm:cxn modelId="{FFEC33ED-3EAF-4D22-88E5-06A30CECEFFF}" type="presParOf" srcId="{81B3AFFE-6101-4318-AFA1-496AF0D04908}" destId="{CD25A250-1A8A-4179-8D89-BB861A3C70CA}" srcOrd="2" destOrd="0" presId="urn:microsoft.com/office/officeart/2005/8/layout/chevron1"/>
    <dgm:cxn modelId="{3A0BADE1-9B35-4A55-9EFD-8F9047C4820E}" type="presParOf" srcId="{81B3AFFE-6101-4318-AFA1-496AF0D04908}" destId="{25E1EBD7-E4B9-4F21-9FB3-47FE6449FABB}" srcOrd="3" destOrd="0" presId="urn:microsoft.com/office/officeart/2005/8/layout/chevron1"/>
    <dgm:cxn modelId="{6EC65D08-2D02-4214-BAE3-C504837DFDCB}" type="presParOf" srcId="{81B3AFFE-6101-4318-AFA1-496AF0D04908}" destId="{8D4E0D18-1CD0-4908-A800-479190C3D6B0}" srcOrd="4" destOrd="0" presId="urn:microsoft.com/office/officeart/2005/8/layout/chevron1"/>
    <dgm:cxn modelId="{4B51B382-0F7A-4AB0-8918-E608B4EBAC17}" type="presParOf" srcId="{81B3AFFE-6101-4318-AFA1-496AF0D04908}" destId="{B5AFEFEA-4C86-4FBE-BC99-097C4C4D3D2E}" srcOrd="5" destOrd="0" presId="urn:microsoft.com/office/officeart/2005/8/layout/chevron1"/>
    <dgm:cxn modelId="{8C596FFE-56F2-446D-AECC-63C249062E0E}" type="presParOf" srcId="{81B3AFFE-6101-4318-AFA1-496AF0D04908}" destId="{3B35E47A-E6D9-43FF-BB59-87391D33114F}" srcOrd="6" destOrd="0" presId="urn:microsoft.com/office/officeart/2005/8/layout/chevron1"/>
    <dgm:cxn modelId="{DC6A5EBC-37F3-4D8C-BA4C-5F2E2B82C977}" type="presParOf" srcId="{81B3AFFE-6101-4318-AFA1-496AF0D04908}" destId="{FB92AA6C-6CBF-4E09-98F6-ABBB29F748FF}" srcOrd="7" destOrd="0" presId="urn:microsoft.com/office/officeart/2005/8/layout/chevron1"/>
    <dgm:cxn modelId="{17FB5618-9F98-40C2-B59B-2DCD39211537}" type="presParOf" srcId="{81B3AFFE-6101-4318-AFA1-496AF0D04908}" destId="{571B6986-59B4-499A-AD65-6DE54C632A78}" srcOrd="8" destOrd="0" presId="urn:microsoft.com/office/officeart/2005/8/layout/chevron1"/>
    <dgm:cxn modelId="{DADE976A-9378-4951-8CDB-BFD3922FC4B6}" type="presParOf" srcId="{81B3AFFE-6101-4318-AFA1-496AF0D04908}" destId="{7F57F142-6EC5-46A1-A855-E37D5212E8A5}" srcOrd="9" destOrd="0" presId="urn:microsoft.com/office/officeart/2005/8/layout/chevron1"/>
    <dgm:cxn modelId="{FE46749B-43BC-41C9-A53A-0A8BC976CFBF}" type="presParOf" srcId="{81B3AFFE-6101-4318-AFA1-496AF0D04908}" destId="{4358C9E1-BF6F-4A13-A66D-FC42E33633E0}"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9735E71F-6053-4432-B192-CBECE2256946}" type="doc">
      <dgm:prSet loTypeId="urn:microsoft.com/office/officeart/2005/8/layout/chevron1" loCatId="process" qsTypeId="urn:microsoft.com/office/officeart/2005/8/quickstyle/simple1" qsCatId="simple" csTypeId="urn:microsoft.com/office/officeart/2005/8/colors/accent1_2" csCatId="accent1" phldr="1"/>
      <dgm:spPr/>
    </dgm:pt>
    <dgm:pt modelId="{D4BFE4D3-64C1-435A-9C4F-50E530B7C160}">
      <dgm:prSet phldrT="[Texte]"/>
      <dgm:spPr/>
      <dgm:t>
        <a:bodyPr/>
        <a:lstStyle/>
        <a:p>
          <a:r>
            <a:rPr lang="fr-FR" dirty="0"/>
            <a:t>Introduction générale</a:t>
          </a:r>
        </a:p>
      </dgm:t>
    </dgm:pt>
    <dgm:pt modelId="{A536E8AE-0F31-44DD-963F-40B2770EF8F8}" type="parTrans" cxnId="{041E4E68-79F5-4DF1-9796-C6E6ABCFFA12}">
      <dgm:prSet/>
      <dgm:spPr/>
      <dgm:t>
        <a:bodyPr/>
        <a:lstStyle/>
        <a:p>
          <a:endParaRPr lang="fr-FR"/>
        </a:p>
      </dgm:t>
    </dgm:pt>
    <dgm:pt modelId="{9FBA1112-7FD0-4FC7-BD12-7263211FADEC}" type="sibTrans" cxnId="{041E4E68-79F5-4DF1-9796-C6E6ABCFFA12}">
      <dgm:prSet/>
      <dgm:spPr/>
      <dgm:t>
        <a:bodyPr/>
        <a:lstStyle/>
        <a:p>
          <a:endParaRPr lang="fr-FR"/>
        </a:p>
      </dgm:t>
    </dgm:pt>
    <dgm:pt modelId="{3AB0376C-1CE0-49FD-B9F3-3399228950EE}">
      <dgm:prSet phldrT="[Texte]"/>
      <dgm:spPr/>
      <dgm:t>
        <a:bodyPr/>
        <a:lstStyle/>
        <a:p>
          <a:r>
            <a:rPr lang="fr-FR" dirty="0"/>
            <a:t>Etat de l’art sur la gestion de projets</a:t>
          </a:r>
        </a:p>
      </dgm:t>
    </dgm:pt>
    <dgm:pt modelId="{BCC6F1D5-EFF7-4312-87E6-1B5992A2A431}" type="parTrans" cxnId="{5AC5D942-3EC0-4949-9455-8EE28528C81C}">
      <dgm:prSet/>
      <dgm:spPr/>
      <dgm:t>
        <a:bodyPr/>
        <a:lstStyle/>
        <a:p>
          <a:endParaRPr lang="fr-FR"/>
        </a:p>
      </dgm:t>
    </dgm:pt>
    <dgm:pt modelId="{6255B2BB-0514-492F-82BA-77B85DEF1ED1}" type="sibTrans" cxnId="{5AC5D942-3EC0-4949-9455-8EE28528C81C}">
      <dgm:prSet/>
      <dgm:spPr/>
      <dgm:t>
        <a:bodyPr/>
        <a:lstStyle/>
        <a:p>
          <a:endParaRPr lang="fr-FR"/>
        </a:p>
      </dgm:t>
    </dgm:pt>
    <dgm:pt modelId="{326EC9C0-4C38-43D3-BF75-C6F9380A515B}">
      <dgm:prSet phldrT="[Texte]"/>
      <dgm:spPr/>
      <dgm:t>
        <a:bodyPr/>
        <a:lstStyle/>
        <a:p>
          <a:r>
            <a:rPr lang="fr-FR" dirty="0"/>
            <a:t>Analyse des besoins et spécification</a:t>
          </a:r>
        </a:p>
      </dgm:t>
    </dgm:pt>
    <dgm:pt modelId="{071B1B94-0787-4FC5-B904-E897D5796F56}" type="parTrans" cxnId="{C30F9A3A-8B25-4D37-A34C-9A1D85C57854}">
      <dgm:prSet/>
      <dgm:spPr/>
      <dgm:t>
        <a:bodyPr/>
        <a:lstStyle/>
        <a:p>
          <a:endParaRPr lang="fr-FR"/>
        </a:p>
      </dgm:t>
    </dgm:pt>
    <dgm:pt modelId="{85E02AFC-8F6C-4CC7-AEEB-103381816979}" type="sibTrans" cxnId="{C30F9A3A-8B25-4D37-A34C-9A1D85C57854}">
      <dgm:prSet/>
      <dgm:spPr/>
      <dgm:t>
        <a:bodyPr/>
        <a:lstStyle/>
        <a:p>
          <a:endParaRPr lang="fr-FR"/>
        </a:p>
      </dgm:t>
    </dgm:pt>
    <dgm:pt modelId="{50105A37-4DFD-4521-B324-45876B1885B2}">
      <dgm:prSet phldrT="[Texte]"/>
      <dgm:spPr/>
      <dgm:t>
        <a:bodyPr/>
        <a:lstStyle/>
        <a:p>
          <a:r>
            <a:rPr lang="fr-FR" dirty="0"/>
            <a:t>Conception </a:t>
          </a:r>
        </a:p>
      </dgm:t>
    </dgm:pt>
    <dgm:pt modelId="{0E6A3DA6-96E4-4B57-B91C-649737D8B9CB}" type="parTrans" cxnId="{78104464-A7E5-4301-B07B-116A4A829DB1}">
      <dgm:prSet/>
      <dgm:spPr/>
      <dgm:t>
        <a:bodyPr/>
        <a:lstStyle/>
        <a:p>
          <a:endParaRPr lang="fr-FR"/>
        </a:p>
      </dgm:t>
    </dgm:pt>
    <dgm:pt modelId="{A33D51FD-38F5-4CF5-A8D8-248E7AB21A5E}" type="sibTrans" cxnId="{78104464-A7E5-4301-B07B-116A4A829DB1}">
      <dgm:prSet/>
      <dgm:spPr/>
      <dgm:t>
        <a:bodyPr/>
        <a:lstStyle/>
        <a:p>
          <a:endParaRPr lang="fr-FR"/>
        </a:p>
      </dgm:t>
    </dgm:pt>
    <dgm:pt modelId="{07153B35-885A-4614-AED5-07E9FF8D08BB}">
      <dgm:prSet phldrT="[Texte]"/>
      <dgm:spPr/>
      <dgm:t>
        <a:bodyPr/>
        <a:lstStyle/>
        <a:p>
          <a:r>
            <a:rPr lang="fr-FR" dirty="0"/>
            <a:t>Implémentation </a:t>
          </a:r>
        </a:p>
      </dgm:t>
    </dgm:pt>
    <dgm:pt modelId="{F871B166-11BE-4F77-8F29-91BB8E12D795}" type="parTrans" cxnId="{DDCADBCB-7D80-4BED-AE7D-403BEBF3315E}">
      <dgm:prSet/>
      <dgm:spPr/>
      <dgm:t>
        <a:bodyPr/>
        <a:lstStyle/>
        <a:p>
          <a:endParaRPr lang="fr-FR"/>
        </a:p>
      </dgm:t>
    </dgm:pt>
    <dgm:pt modelId="{9152AFC1-F793-4627-A058-88F09EE32ADE}" type="sibTrans" cxnId="{DDCADBCB-7D80-4BED-AE7D-403BEBF3315E}">
      <dgm:prSet/>
      <dgm:spPr/>
      <dgm:t>
        <a:bodyPr/>
        <a:lstStyle/>
        <a:p>
          <a:endParaRPr lang="fr-FR"/>
        </a:p>
      </dgm:t>
    </dgm:pt>
    <dgm:pt modelId="{9C93CB14-90A9-463B-B862-8C19E720A30B}">
      <dgm:prSet phldrT="[Texte]"/>
      <dgm:spPr/>
      <dgm:t>
        <a:bodyPr/>
        <a:lstStyle/>
        <a:p>
          <a:r>
            <a:rPr lang="fr-FR" dirty="0"/>
            <a:t>Conclusion </a:t>
          </a:r>
        </a:p>
      </dgm:t>
    </dgm:pt>
    <dgm:pt modelId="{7DB4203D-B7E5-49B2-8BE7-39895B3880A4}" type="parTrans" cxnId="{108EC478-59FC-489D-BF7A-0D8A2A10FFB4}">
      <dgm:prSet/>
      <dgm:spPr/>
      <dgm:t>
        <a:bodyPr/>
        <a:lstStyle/>
        <a:p>
          <a:endParaRPr lang="fr-FR"/>
        </a:p>
      </dgm:t>
    </dgm:pt>
    <dgm:pt modelId="{6AF66D3E-C7DE-429D-95C9-68DB22BF7E9E}" type="sibTrans" cxnId="{108EC478-59FC-489D-BF7A-0D8A2A10FFB4}">
      <dgm:prSet/>
      <dgm:spPr/>
      <dgm:t>
        <a:bodyPr/>
        <a:lstStyle/>
        <a:p>
          <a:endParaRPr lang="fr-FR"/>
        </a:p>
      </dgm:t>
    </dgm:pt>
    <dgm:pt modelId="{A0FC586D-6B85-40B7-9B1C-EE05E45D374D}">
      <dgm:prSet phldrT="[Texte]"/>
      <dgm:spPr/>
      <dgm:t>
        <a:bodyPr/>
        <a:lstStyle/>
        <a:p>
          <a:r>
            <a:rPr lang="fr-FR" dirty="0"/>
            <a:t>Plan du travail </a:t>
          </a:r>
        </a:p>
      </dgm:t>
    </dgm:pt>
    <dgm:pt modelId="{D1938652-CC2D-4C16-AE1C-2D93FC7D830E}" type="sibTrans" cxnId="{FDD576A8-B413-4FFB-91F9-67B7FC286BEC}">
      <dgm:prSet/>
      <dgm:spPr/>
      <dgm:t>
        <a:bodyPr/>
        <a:lstStyle/>
        <a:p>
          <a:endParaRPr lang="fr-FR"/>
        </a:p>
      </dgm:t>
    </dgm:pt>
    <dgm:pt modelId="{2B05006E-0DED-43C8-948F-6E7E415B2BF4}" type="parTrans" cxnId="{FDD576A8-B413-4FFB-91F9-67B7FC286BEC}">
      <dgm:prSet/>
      <dgm:spPr/>
      <dgm:t>
        <a:bodyPr/>
        <a:lstStyle/>
        <a:p>
          <a:endParaRPr lang="fr-FR"/>
        </a:p>
      </dgm:t>
    </dgm:pt>
    <dgm:pt modelId="{81B3AFFE-6101-4318-AFA1-496AF0D04908}" type="pres">
      <dgm:prSet presAssocID="{9735E71F-6053-4432-B192-CBECE2256946}" presName="Name0" presStyleCnt="0">
        <dgm:presLayoutVars>
          <dgm:dir/>
          <dgm:animLvl val="lvl"/>
          <dgm:resizeHandles val="exact"/>
        </dgm:presLayoutVars>
      </dgm:prSet>
      <dgm:spPr/>
    </dgm:pt>
    <dgm:pt modelId="{26E5C276-16C7-43D5-BD1F-F4211FB8FA24}" type="pres">
      <dgm:prSet presAssocID="{A0FC586D-6B85-40B7-9B1C-EE05E45D374D}" presName="parTxOnly" presStyleLbl="node1" presStyleIdx="0" presStyleCnt="7" custLinFactNeighborY="-3983">
        <dgm:presLayoutVars>
          <dgm:chMax val="0"/>
          <dgm:chPref val="0"/>
          <dgm:bulletEnabled val="1"/>
        </dgm:presLayoutVars>
      </dgm:prSet>
      <dgm:spPr/>
    </dgm:pt>
    <dgm:pt modelId="{83D24062-3197-45EA-8A41-CBD4324FB252}" type="pres">
      <dgm:prSet presAssocID="{D1938652-CC2D-4C16-AE1C-2D93FC7D830E}" presName="parTxOnlySpace" presStyleCnt="0"/>
      <dgm:spPr/>
    </dgm:pt>
    <dgm:pt modelId="{CD25A250-1A8A-4179-8D89-BB861A3C70CA}" type="pres">
      <dgm:prSet presAssocID="{D4BFE4D3-64C1-435A-9C4F-50E530B7C160}" presName="parTxOnly" presStyleLbl="node1" presStyleIdx="1" presStyleCnt="7" custLinFactNeighborY="-3983">
        <dgm:presLayoutVars>
          <dgm:chMax val="0"/>
          <dgm:chPref val="0"/>
          <dgm:bulletEnabled val="1"/>
        </dgm:presLayoutVars>
      </dgm:prSet>
      <dgm:spPr/>
    </dgm:pt>
    <dgm:pt modelId="{25E1EBD7-E4B9-4F21-9FB3-47FE6449FABB}" type="pres">
      <dgm:prSet presAssocID="{9FBA1112-7FD0-4FC7-BD12-7263211FADEC}" presName="parTxOnlySpace" presStyleCnt="0"/>
      <dgm:spPr/>
    </dgm:pt>
    <dgm:pt modelId="{5CD3DE20-9E19-46DA-897E-7A14DA0F4A1C}" type="pres">
      <dgm:prSet presAssocID="{3AB0376C-1CE0-49FD-B9F3-3399228950EE}" presName="parTxOnly" presStyleLbl="node1" presStyleIdx="2" presStyleCnt="7" custLinFactNeighborY="-3983">
        <dgm:presLayoutVars>
          <dgm:chMax val="0"/>
          <dgm:chPref val="0"/>
          <dgm:bulletEnabled val="1"/>
        </dgm:presLayoutVars>
      </dgm:prSet>
      <dgm:spPr/>
    </dgm:pt>
    <dgm:pt modelId="{4C36E4E9-5897-4D3F-906D-8F59A86F8EF1}" type="pres">
      <dgm:prSet presAssocID="{6255B2BB-0514-492F-82BA-77B85DEF1ED1}" presName="parTxOnlySpace" presStyleCnt="0"/>
      <dgm:spPr/>
    </dgm:pt>
    <dgm:pt modelId="{8D4E0D18-1CD0-4908-A800-479190C3D6B0}" type="pres">
      <dgm:prSet presAssocID="{326EC9C0-4C38-43D3-BF75-C6F9380A515B}" presName="parTxOnly" presStyleLbl="node1" presStyleIdx="3" presStyleCnt="7" custLinFactNeighborY="-3983">
        <dgm:presLayoutVars>
          <dgm:chMax val="0"/>
          <dgm:chPref val="0"/>
          <dgm:bulletEnabled val="1"/>
        </dgm:presLayoutVars>
      </dgm:prSet>
      <dgm:spPr/>
    </dgm:pt>
    <dgm:pt modelId="{B5AFEFEA-4C86-4FBE-BC99-097C4C4D3D2E}" type="pres">
      <dgm:prSet presAssocID="{85E02AFC-8F6C-4CC7-AEEB-103381816979}" presName="parTxOnlySpace" presStyleCnt="0"/>
      <dgm:spPr/>
    </dgm:pt>
    <dgm:pt modelId="{3B35E47A-E6D9-43FF-BB59-87391D33114F}" type="pres">
      <dgm:prSet presAssocID="{50105A37-4DFD-4521-B324-45876B1885B2}" presName="parTxOnly" presStyleLbl="node1" presStyleIdx="4" presStyleCnt="7">
        <dgm:presLayoutVars>
          <dgm:chMax val="0"/>
          <dgm:chPref val="0"/>
          <dgm:bulletEnabled val="1"/>
        </dgm:presLayoutVars>
      </dgm:prSet>
      <dgm:spPr/>
    </dgm:pt>
    <dgm:pt modelId="{FB92AA6C-6CBF-4E09-98F6-ABBB29F748FF}" type="pres">
      <dgm:prSet presAssocID="{A33D51FD-38F5-4CF5-A8D8-248E7AB21A5E}" presName="parTxOnlySpace" presStyleCnt="0"/>
      <dgm:spPr/>
    </dgm:pt>
    <dgm:pt modelId="{571B6986-59B4-499A-AD65-6DE54C632A78}" type="pres">
      <dgm:prSet presAssocID="{07153B35-885A-4614-AED5-07E9FF8D08BB}" presName="parTxOnly" presStyleLbl="node1" presStyleIdx="5" presStyleCnt="7">
        <dgm:presLayoutVars>
          <dgm:chMax val="0"/>
          <dgm:chPref val="0"/>
          <dgm:bulletEnabled val="1"/>
        </dgm:presLayoutVars>
      </dgm:prSet>
      <dgm:spPr/>
    </dgm:pt>
    <dgm:pt modelId="{7F57F142-6EC5-46A1-A855-E37D5212E8A5}" type="pres">
      <dgm:prSet presAssocID="{9152AFC1-F793-4627-A058-88F09EE32ADE}" presName="parTxOnlySpace" presStyleCnt="0"/>
      <dgm:spPr/>
    </dgm:pt>
    <dgm:pt modelId="{4358C9E1-BF6F-4A13-A66D-FC42E33633E0}" type="pres">
      <dgm:prSet presAssocID="{9C93CB14-90A9-463B-B862-8C19E720A30B}" presName="parTxOnly" presStyleLbl="node1" presStyleIdx="6" presStyleCnt="7">
        <dgm:presLayoutVars>
          <dgm:chMax val="0"/>
          <dgm:chPref val="0"/>
          <dgm:bulletEnabled val="1"/>
        </dgm:presLayoutVars>
      </dgm:prSet>
      <dgm:spPr/>
    </dgm:pt>
  </dgm:ptLst>
  <dgm:cxnLst>
    <dgm:cxn modelId="{C30F9A3A-8B25-4D37-A34C-9A1D85C57854}" srcId="{9735E71F-6053-4432-B192-CBECE2256946}" destId="{326EC9C0-4C38-43D3-BF75-C6F9380A515B}" srcOrd="3" destOrd="0" parTransId="{071B1B94-0787-4FC5-B904-E897D5796F56}" sibTransId="{85E02AFC-8F6C-4CC7-AEEB-103381816979}"/>
    <dgm:cxn modelId="{5AC5D942-3EC0-4949-9455-8EE28528C81C}" srcId="{9735E71F-6053-4432-B192-CBECE2256946}" destId="{3AB0376C-1CE0-49FD-B9F3-3399228950EE}" srcOrd="2" destOrd="0" parTransId="{BCC6F1D5-EFF7-4312-87E6-1B5992A2A431}" sibTransId="{6255B2BB-0514-492F-82BA-77B85DEF1ED1}"/>
    <dgm:cxn modelId="{78104464-A7E5-4301-B07B-116A4A829DB1}" srcId="{9735E71F-6053-4432-B192-CBECE2256946}" destId="{50105A37-4DFD-4521-B324-45876B1885B2}" srcOrd="4" destOrd="0" parTransId="{0E6A3DA6-96E4-4B57-B91C-649737D8B9CB}" sibTransId="{A33D51FD-38F5-4CF5-A8D8-248E7AB21A5E}"/>
    <dgm:cxn modelId="{041E4E68-79F5-4DF1-9796-C6E6ABCFFA12}" srcId="{9735E71F-6053-4432-B192-CBECE2256946}" destId="{D4BFE4D3-64C1-435A-9C4F-50E530B7C160}" srcOrd="1" destOrd="0" parTransId="{A536E8AE-0F31-44DD-963F-40B2770EF8F8}" sibTransId="{9FBA1112-7FD0-4FC7-BD12-7263211FADEC}"/>
    <dgm:cxn modelId="{6BEF1976-FF6F-4594-B7F5-93469414BF48}" type="presOf" srcId="{9C93CB14-90A9-463B-B862-8C19E720A30B}" destId="{4358C9E1-BF6F-4A13-A66D-FC42E33633E0}" srcOrd="0" destOrd="0" presId="urn:microsoft.com/office/officeart/2005/8/layout/chevron1"/>
    <dgm:cxn modelId="{108EC478-59FC-489D-BF7A-0D8A2A10FFB4}" srcId="{9735E71F-6053-4432-B192-CBECE2256946}" destId="{9C93CB14-90A9-463B-B862-8C19E720A30B}" srcOrd="6" destOrd="0" parTransId="{7DB4203D-B7E5-49B2-8BE7-39895B3880A4}" sibTransId="{6AF66D3E-C7DE-429D-95C9-68DB22BF7E9E}"/>
    <dgm:cxn modelId="{FDD576A8-B413-4FFB-91F9-67B7FC286BEC}" srcId="{9735E71F-6053-4432-B192-CBECE2256946}" destId="{A0FC586D-6B85-40B7-9B1C-EE05E45D374D}" srcOrd="0" destOrd="0" parTransId="{2B05006E-0DED-43C8-948F-6E7E415B2BF4}" sibTransId="{D1938652-CC2D-4C16-AE1C-2D93FC7D830E}"/>
    <dgm:cxn modelId="{0572ADC0-5F5E-4A34-93F1-3D7B6ABB084F}" type="presOf" srcId="{9735E71F-6053-4432-B192-CBECE2256946}" destId="{81B3AFFE-6101-4318-AFA1-496AF0D04908}" srcOrd="0" destOrd="0" presId="urn:microsoft.com/office/officeart/2005/8/layout/chevron1"/>
    <dgm:cxn modelId="{DDCADBCB-7D80-4BED-AE7D-403BEBF3315E}" srcId="{9735E71F-6053-4432-B192-CBECE2256946}" destId="{07153B35-885A-4614-AED5-07E9FF8D08BB}" srcOrd="5" destOrd="0" parTransId="{F871B166-11BE-4F77-8F29-91BB8E12D795}" sibTransId="{9152AFC1-F793-4627-A058-88F09EE32ADE}"/>
    <dgm:cxn modelId="{3AC2E8D0-30BF-44A3-A1A3-3F4842BB979B}" type="presOf" srcId="{07153B35-885A-4614-AED5-07E9FF8D08BB}" destId="{571B6986-59B4-499A-AD65-6DE54C632A78}" srcOrd="0" destOrd="0" presId="urn:microsoft.com/office/officeart/2005/8/layout/chevron1"/>
    <dgm:cxn modelId="{6F36E8D4-79EE-4FC2-8A8D-1F9911B5736A}" type="presOf" srcId="{D4BFE4D3-64C1-435A-9C4F-50E530B7C160}" destId="{CD25A250-1A8A-4179-8D89-BB861A3C70CA}" srcOrd="0" destOrd="0" presId="urn:microsoft.com/office/officeart/2005/8/layout/chevron1"/>
    <dgm:cxn modelId="{CCC64EDA-07ED-4541-BD4C-80B537F9B754}" type="presOf" srcId="{326EC9C0-4C38-43D3-BF75-C6F9380A515B}" destId="{8D4E0D18-1CD0-4908-A800-479190C3D6B0}" srcOrd="0" destOrd="0" presId="urn:microsoft.com/office/officeart/2005/8/layout/chevron1"/>
    <dgm:cxn modelId="{4B7A5EE8-DB83-48E1-B86C-BDBD3A5B6EE3}" type="presOf" srcId="{3AB0376C-1CE0-49FD-B9F3-3399228950EE}" destId="{5CD3DE20-9E19-46DA-897E-7A14DA0F4A1C}" srcOrd="0" destOrd="0" presId="urn:microsoft.com/office/officeart/2005/8/layout/chevron1"/>
    <dgm:cxn modelId="{F9D7DAF1-7AF2-4F3E-B71B-9E901C73F2B8}" type="presOf" srcId="{50105A37-4DFD-4521-B324-45876B1885B2}" destId="{3B35E47A-E6D9-43FF-BB59-87391D33114F}" srcOrd="0" destOrd="0" presId="urn:microsoft.com/office/officeart/2005/8/layout/chevron1"/>
    <dgm:cxn modelId="{A4FB4DFA-5145-47D5-A5FA-049E57D3900D}" type="presOf" srcId="{A0FC586D-6B85-40B7-9B1C-EE05E45D374D}" destId="{26E5C276-16C7-43D5-BD1F-F4211FB8FA24}" srcOrd="0" destOrd="0" presId="urn:microsoft.com/office/officeart/2005/8/layout/chevron1"/>
    <dgm:cxn modelId="{403069D1-19E0-4358-AFDE-F769823D02F5}" type="presParOf" srcId="{81B3AFFE-6101-4318-AFA1-496AF0D04908}" destId="{26E5C276-16C7-43D5-BD1F-F4211FB8FA24}" srcOrd="0" destOrd="0" presId="urn:microsoft.com/office/officeart/2005/8/layout/chevron1"/>
    <dgm:cxn modelId="{55D50ABF-B8B9-49D7-A75F-FC8AE5B69AF6}" type="presParOf" srcId="{81B3AFFE-6101-4318-AFA1-496AF0D04908}" destId="{83D24062-3197-45EA-8A41-CBD4324FB252}" srcOrd="1" destOrd="0" presId="urn:microsoft.com/office/officeart/2005/8/layout/chevron1"/>
    <dgm:cxn modelId="{FFEC33ED-3EAF-4D22-88E5-06A30CECEFFF}" type="presParOf" srcId="{81B3AFFE-6101-4318-AFA1-496AF0D04908}" destId="{CD25A250-1A8A-4179-8D89-BB861A3C70CA}" srcOrd="2" destOrd="0" presId="urn:microsoft.com/office/officeart/2005/8/layout/chevron1"/>
    <dgm:cxn modelId="{3A0BADE1-9B35-4A55-9EFD-8F9047C4820E}" type="presParOf" srcId="{81B3AFFE-6101-4318-AFA1-496AF0D04908}" destId="{25E1EBD7-E4B9-4F21-9FB3-47FE6449FABB}" srcOrd="3" destOrd="0" presId="urn:microsoft.com/office/officeart/2005/8/layout/chevron1"/>
    <dgm:cxn modelId="{35940E4B-955B-4538-963D-D410D8857AD3}" type="presParOf" srcId="{81B3AFFE-6101-4318-AFA1-496AF0D04908}" destId="{5CD3DE20-9E19-46DA-897E-7A14DA0F4A1C}" srcOrd="4" destOrd="0" presId="urn:microsoft.com/office/officeart/2005/8/layout/chevron1"/>
    <dgm:cxn modelId="{4BFF82BE-2C84-490E-A0EC-121E2773808F}" type="presParOf" srcId="{81B3AFFE-6101-4318-AFA1-496AF0D04908}" destId="{4C36E4E9-5897-4D3F-906D-8F59A86F8EF1}" srcOrd="5" destOrd="0" presId="urn:microsoft.com/office/officeart/2005/8/layout/chevron1"/>
    <dgm:cxn modelId="{6EC65D08-2D02-4214-BAE3-C504837DFDCB}" type="presParOf" srcId="{81B3AFFE-6101-4318-AFA1-496AF0D04908}" destId="{8D4E0D18-1CD0-4908-A800-479190C3D6B0}" srcOrd="6" destOrd="0" presId="urn:microsoft.com/office/officeart/2005/8/layout/chevron1"/>
    <dgm:cxn modelId="{4B51B382-0F7A-4AB0-8918-E608B4EBAC17}" type="presParOf" srcId="{81B3AFFE-6101-4318-AFA1-496AF0D04908}" destId="{B5AFEFEA-4C86-4FBE-BC99-097C4C4D3D2E}" srcOrd="7" destOrd="0" presId="urn:microsoft.com/office/officeart/2005/8/layout/chevron1"/>
    <dgm:cxn modelId="{8C596FFE-56F2-446D-AECC-63C249062E0E}" type="presParOf" srcId="{81B3AFFE-6101-4318-AFA1-496AF0D04908}" destId="{3B35E47A-E6D9-43FF-BB59-87391D33114F}" srcOrd="8" destOrd="0" presId="urn:microsoft.com/office/officeart/2005/8/layout/chevron1"/>
    <dgm:cxn modelId="{DC6A5EBC-37F3-4D8C-BA4C-5F2E2B82C977}" type="presParOf" srcId="{81B3AFFE-6101-4318-AFA1-496AF0D04908}" destId="{FB92AA6C-6CBF-4E09-98F6-ABBB29F748FF}" srcOrd="9" destOrd="0" presId="urn:microsoft.com/office/officeart/2005/8/layout/chevron1"/>
    <dgm:cxn modelId="{17FB5618-9F98-40C2-B59B-2DCD39211537}" type="presParOf" srcId="{81B3AFFE-6101-4318-AFA1-496AF0D04908}" destId="{571B6986-59B4-499A-AD65-6DE54C632A78}" srcOrd="10" destOrd="0" presId="urn:microsoft.com/office/officeart/2005/8/layout/chevron1"/>
    <dgm:cxn modelId="{DADE976A-9378-4951-8CDB-BFD3922FC4B6}" type="presParOf" srcId="{81B3AFFE-6101-4318-AFA1-496AF0D04908}" destId="{7F57F142-6EC5-46A1-A855-E37D5212E8A5}" srcOrd="11" destOrd="0" presId="urn:microsoft.com/office/officeart/2005/8/layout/chevron1"/>
    <dgm:cxn modelId="{FE46749B-43BC-41C9-A53A-0A8BC976CFBF}" type="presParOf" srcId="{81B3AFFE-6101-4318-AFA1-496AF0D04908}" destId="{4358C9E1-BF6F-4A13-A66D-FC42E33633E0}" srcOrd="1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9735E71F-6053-4432-B192-CBECE2256946}" type="doc">
      <dgm:prSet loTypeId="urn:microsoft.com/office/officeart/2005/8/layout/chevron1" loCatId="process" qsTypeId="urn:microsoft.com/office/officeart/2005/8/quickstyle/simple1" qsCatId="simple" csTypeId="urn:microsoft.com/office/officeart/2005/8/colors/accent1_2" csCatId="accent1" phldr="1"/>
      <dgm:spPr/>
    </dgm:pt>
    <dgm:pt modelId="{D4BFE4D3-64C1-435A-9C4F-50E530B7C160}">
      <dgm:prSet phldrT="[Texte]"/>
      <dgm:spPr>
        <a:solidFill>
          <a:srgbClr val="002060"/>
        </a:solidFill>
      </dgm:spPr>
      <dgm:t>
        <a:bodyPr/>
        <a:lstStyle/>
        <a:p>
          <a:r>
            <a:rPr lang="fr-FR" dirty="0"/>
            <a:t>Introduction </a:t>
          </a:r>
        </a:p>
      </dgm:t>
    </dgm:pt>
    <dgm:pt modelId="{A536E8AE-0F31-44DD-963F-40B2770EF8F8}" type="parTrans" cxnId="{041E4E68-79F5-4DF1-9796-C6E6ABCFFA12}">
      <dgm:prSet/>
      <dgm:spPr/>
      <dgm:t>
        <a:bodyPr/>
        <a:lstStyle/>
        <a:p>
          <a:endParaRPr lang="fr-FR"/>
        </a:p>
      </dgm:t>
    </dgm:pt>
    <dgm:pt modelId="{9FBA1112-7FD0-4FC7-BD12-7263211FADEC}" type="sibTrans" cxnId="{041E4E68-79F5-4DF1-9796-C6E6ABCFFA12}">
      <dgm:prSet/>
      <dgm:spPr/>
      <dgm:t>
        <a:bodyPr/>
        <a:lstStyle/>
        <a:p>
          <a:endParaRPr lang="fr-FR"/>
        </a:p>
      </dgm:t>
    </dgm:pt>
    <dgm:pt modelId="{326EC9C0-4C38-43D3-BF75-C6F9380A515B}">
      <dgm:prSet phldrT="[Texte]"/>
      <dgm:spPr>
        <a:solidFill>
          <a:srgbClr val="002060"/>
        </a:solidFill>
      </dgm:spPr>
      <dgm:t>
        <a:bodyPr/>
        <a:lstStyle/>
        <a:p>
          <a:r>
            <a:rPr lang="fr-FR" dirty="0"/>
            <a:t>Concepts de Base</a:t>
          </a:r>
        </a:p>
      </dgm:t>
    </dgm:pt>
    <dgm:pt modelId="{071B1B94-0787-4FC5-B904-E897D5796F56}" type="parTrans" cxnId="{C30F9A3A-8B25-4D37-A34C-9A1D85C57854}">
      <dgm:prSet/>
      <dgm:spPr/>
      <dgm:t>
        <a:bodyPr/>
        <a:lstStyle/>
        <a:p>
          <a:endParaRPr lang="fr-FR"/>
        </a:p>
      </dgm:t>
    </dgm:pt>
    <dgm:pt modelId="{85E02AFC-8F6C-4CC7-AEEB-103381816979}" type="sibTrans" cxnId="{C30F9A3A-8B25-4D37-A34C-9A1D85C57854}">
      <dgm:prSet/>
      <dgm:spPr/>
      <dgm:t>
        <a:bodyPr/>
        <a:lstStyle/>
        <a:p>
          <a:endParaRPr lang="fr-FR"/>
        </a:p>
      </dgm:t>
    </dgm:pt>
    <dgm:pt modelId="{50105A37-4DFD-4521-B324-45876B1885B2}">
      <dgm:prSet phldrT="[Texte]"/>
      <dgm:spPr>
        <a:solidFill>
          <a:srgbClr val="002060"/>
        </a:solidFill>
      </dgm:spPr>
      <dgm:t>
        <a:bodyPr/>
        <a:lstStyle/>
        <a:p>
          <a:r>
            <a:rPr lang="fr-FR" dirty="0"/>
            <a:t>Etude de l’Existant </a:t>
          </a:r>
        </a:p>
      </dgm:t>
    </dgm:pt>
    <dgm:pt modelId="{0E6A3DA6-96E4-4B57-B91C-649737D8B9CB}" type="parTrans" cxnId="{78104464-A7E5-4301-B07B-116A4A829DB1}">
      <dgm:prSet/>
      <dgm:spPr/>
      <dgm:t>
        <a:bodyPr/>
        <a:lstStyle/>
        <a:p>
          <a:endParaRPr lang="fr-FR"/>
        </a:p>
      </dgm:t>
    </dgm:pt>
    <dgm:pt modelId="{A33D51FD-38F5-4CF5-A8D8-248E7AB21A5E}" type="sibTrans" cxnId="{78104464-A7E5-4301-B07B-116A4A829DB1}">
      <dgm:prSet/>
      <dgm:spPr/>
      <dgm:t>
        <a:bodyPr/>
        <a:lstStyle/>
        <a:p>
          <a:endParaRPr lang="fr-FR"/>
        </a:p>
      </dgm:t>
    </dgm:pt>
    <dgm:pt modelId="{07153B35-885A-4614-AED5-07E9FF8D08BB}">
      <dgm:prSet phldrT="[Texte]"/>
      <dgm:spPr>
        <a:solidFill>
          <a:srgbClr val="FFC000"/>
        </a:solidFill>
      </dgm:spPr>
      <dgm:t>
        <a:bodyPr/>
        <a:lstStyle/>
        <a:p>
          <a:r>
            <a:rPr lang="fr-FR" dirty="0"/>
            <a:t>Conception et Réalisation </a:t>
          </a:r>
        </a:p>
      </dgm:t>
    </dgm:pt>
    <dgm:pt modelId="{F871B166-11BE-4F77-8F29-91BB8E12D795}" type="parTrans" cxnId="{DDCADBCB-7D80-4BED-AE7D-403BEBF3315E}">
      <dgm:prSet/>
      <dgm:spPr/>
      <dgm:t>
        <a:bodyPr/>
        <a:lstStyle/>
        <a:p>
          <a:endParaRPr lang="fr-FR"/>
        </a:p>
      </dgm:t>
    </dgm:pt>
    <dgm:pt modelId="{9152AFC1-F793-4627-A058-88F09EE32ADE}" type="sibTrans" cxnId="{DDCADBCB-7D80-4BED-AE7D-403BEBF3315E}">
      <dgm:prSet/>
      <dgm:spPr/>
      <dgm:t>
        <a:bodyPr/>
        <a:lstStyle/>
        <a:p>
          <a:endParaRPr lang="fr-FR"/>
        </a:p>
      </dgm:t>
    </dgm:pt>
    <dgm:pt modelId="{9C93CB14-90A9-463B-B862-8C19E720A30B}">
      <dgm:prSet phldrT="[Texte]"/>
      <dgm:spPr>
        <a:solidFill>
          <a:schemeClr val="tx2">
            <a:lumMod val="25000"/>
          </a:schemeClr>
        </a:solidFill>
      </dgm:spPr>
      <dgm:t>
        <a:bodyPr/>
        <a:lstStyle/>
        <a:p>
          <a:r>
            <a:rPr lang="fr-FR" dirty="0"/>
            <a:t>Conclusion</a:t>
          </a:r>
        </a:p>
        <a:p>
          <a:r>
            <a:rPr lang="fr-FR" dirty="0"/>
            <a:t>Et perspectives</a:t>
          </a:r>
        </a:p>
      </dgm:t>
    </dgm:pt>
    <dgm:pt modelId="{7DB4203D-B7E5-49B2-8BE7-39895B3880A4}" type="parTrans" cxnId="{108EC478-59FC-489D-BF7A-0D8A2A10FFB4}">
      <dgm:prSet/>
      <dgm:spPr/>
      <dgm:t>
        <a:bodyPr/>
        <a:lstStyle/>
        <a:p>
          <a:endParaRPr lang="fr-FR"/>
        </a:p>
      </dgm:t>
    </dgm:pt>
    <dgm:pt modelId="{6AF66D3E-C7DE-429D-95C9-68DB22BF7E9E}" type="sibTrans" cxnId="{108EC478-59FC-489D-BF7A-0D8A2A10FFB4}">
      <dgm:prSet/>
      <dgm:spPr/>
      <dgm:t>
        <a:bodyPr/>
        <a:lstStyle/>
        <a:p>
          <a:endParaRPr lang="fr-FR"/>
        </a:p>
      </dgm:t>
    </dgm:pt>
    <dgm:pt modelId="{A0FC586D-6B85-40B7-9B1C-EE05E45D374D}">
      <dgm:prSet phldrT="[Texte]"/>
      <dgm:spPr>
        <a:solidFill>
          <a:srgbClr val="002060"/>
        </a:solidFill>
      </dgm:spPr>
      <dgm:t>
        <a:bodyPr/>
        <a:lstStyle/>
        <a:p>
          <a:r>
            <a:rPr lang="fr-FR" dirty="0"/>
            <a:t>Plan de présentation</a:t>
          </a:r>
        </a:p>
      </dgm:t>
    </dgm:pt>
    <dgm:pt modelId="{D1938652-CC2D-4C16-AE1C-2D93FC7D830E}" type="sibTrans" cxnId="{FDD576A8-B413-4FFB-91F9-67B7FC286BEC}">
      <dgm:prSet/>
      <dgm:spPr/>
      <dgm:t>
        <a:bodyPr/>
        <a:lstStyle/>
        <a:p>
          <a:endParaRPr lang="fr-FR"/>
        </a:p>
      </dgm:t>
    </dgm:pt>
    <dgm:pt modelId="{2B05006E-0DED-43C8-948F-6E7E415B2BF4}" type="parTrans" cxnId="{FDD576A8-B413-4FFB-91F9-67B7FC286BEC}">
      <dgm:prSet/>
      <dgm:spPr/>
      <dgm:t>
        <a:bodyPr/>
        <a:lstStyle/>
        <a:p>
          <a:endParaRPr lang="fr-FR"/>
        </a:p>
      </dgm:t>
    </dgm:pt>
    <dgm:pt modelId="{81B3AFFE-6101-4318-AFA1-496AF0D04908}" type="pres">
      <dgm:prSet presAssocID="{9735E71F-6053-4432-B192-CBECE2256946}" presName="Name0" presStyleCnt="0">
        <dgm:presLayoutVars>
          <dgm:dir/>
          <dgm:animLvl val="lvl"/>
          <dgm:resizeHandles val="exact"/>
        </dgm:presLayoutVars>
      </dgm:prSet>
      <dgm:spPr/>
    </dgm:pt>
    <dgm:pt modelId="{26E5C276-16C7-43D5-BD1F-F4211FB8FA24}" type="pres">
      <dgm:prSet presAssocID="{A0FC586D-6B85-40B7-9B1C-EE05E45D374D}" presName="parTxOnly" presStyleLbl="node1" presStyleIdx="0" presStyleCnt="6" custLinFactNeighborY="-3983">
        <dgm:presLayoutVars>
          <dgm:chMax val="0"/>
          <dgm:chPref val="0"/>
          <dgm:bulletEnabled val="1"/>
        </dgm:presLayoutVars>
      </dgm:prSet>
      <dgm:spPr/>
    </dgm:pt>
    <dgm:pt modelId="{83D24062-3197-45EA-8A41-CBD4324FB252}" type="pres">
      <dgm:prSet presAssocID="{D1938652-CC2D-4C16-AE1C-2D93FC7D830E}" presName="parTxOnlySpace" presStyleCnt="0"/>
      <dgm:spPr/>
    </dgm:pt>
    <dgm:pt modelId="{CD25A250-1A8A-4179-8D89-BB861A3C70CA}" type="pres">
      <dgm:prSet presAssocID="{D4BFE4D3-64C1-435A-9C4F-50E530B7C160}" presName="parTxOnly" presStyleLbl="node1" presStyleIdx="1" presStyleCnt="6" custLinFactNeighborY="-3983">
        <dgm:presLayoutVars>
          <dgm:chMax val="0"/>
          <dgm:chPref val="0"/>
          <dgm:bulletEnabled val="1"/>
        </dgm:presLayoutVars>
      </dgm:prSet>
      <dgm:spPr/>
    </dgm:pt>
    <dgm:pt modelId="{25E1EBD7-E4B9-4F21-9FB3-47FE6449FABB}" type="pres">
      <dgm:prSet presAssocID="{9FBA1112-7FD0-4FC7-BD12-7263211FADEC}" presName="parTxOnlySpace" presStyleCnt="0"/>
      <dgm:spPr/>
    </dgm:pt>
    <dgm:pt modelId="{8D4E0D18-1CD0-4908-A800-479190C3D6B0}" type="pres">
      <dgm:prSet presAssocID="{326EC9C0-4C38-43D3-BF75-C6F9380A515B}" presName="parTxOnly" presStyleLbl="node1" presStyleIdx="2" presStyleCnt="6" custLinFactNeighborY="-3983">
        <dgm:presLayoutVars>
          <dgm:chMax val="0"/>
          <dgm:chPref val="0"/>
          <dgm:bulletEnabled val="1"/>
        </dgm:presLayoutVars>
      </dgm:prSet>
      <dgm:spPr/>
    </dgm:pt>
    <dgm:pt modelId="{B5AFEFEA-4C86-4FBE-BC99-097C4C4D3D2E}" type="pres">
      <dgm:prSet presAssocID="{85E02AFC-8F6C-4CC7-AEEB-103381816979}" presName="parTxOnlySpace" presStyleCnt="0"/>
      <dgm:spPr/>
    </dgm:pt>
    <dgm:pt modelId="{3B35E47A-E6D9-43FF-BB59-87391D33114F}" type="pres">
      <dgm:prSet presAssocID="{50105A37-4DFD-4521-B324-45876B1885B2}" presName="parTxOnly" presStyleLbl="node1" presStyleIdx="3" presStyleCnt="6" custScaleY="100001" custLinFactNeighborX="-23262" custLinFactNeighborY="-3221">
        <dgm:presLayoutVars>
          <dgm:chMax val="0"/>
          <dgm:chPref val="0"/>
          <dgm:bulletEnabled val="1"/>
        </dgm:presLayoutVars>
      </dgm:prSet>
      <dgm:spPr/>
    </dgm:pt>
    <dgm:pt modelId="{FB92AA6C-6CBF-4E09-98F6-ABBB29F748FF}" type="pres">
      <dgm:prSet presAssocID="{A33D51FD-38F5-4CF5-A8D8-248E7AB21A5E}" presName="parTxOnlySpace" presStyleCnt="0"/>
      <dgm:spPr/>
    </dgm:pt>
    <dgm:pt modelId="{571B6986-59B4-499A-AD65-6DE54C632A78}" type="pres">
      <dgm:prSet presAssocID="{07153B35-885A-4614-AED5-07E9FF8D08BB}" presName="parTxOnly" presStyleLbl="node1" presStyleIdx="4" presStyleCnt="6" custLinFactNeighborX="-29080" custLinFactNeighborY="-1767">
        <dgm:presLayoutVars>
          <dgm:chMax val="0"/>
          <dgm:chPref val="0"/>
          <dgm:bulletEnabled val="1"/>
        </dgm:presLayoutVars>
      </dgm:prSet>
      <dgm:spPr/>
    </dgm:pt>
    <dgm:pt modelId="{7F57F142-6EC5-46A1-A855-E37D5212E8A5}" type="pres">
      <dgm:prSet presAssocID="{9152AFC1-F793-4627-A058-88F09EE32ADE}" presName="parTxOnlySpace" presStyleCnt="0"/>
      <dgm:spPr/>
    </dgm:pt>
    <dgm:pt modelId="{4358C9E1-BF6F-4A13-A66D-FC42E33633E0}" type="pres">
      <dgm:prSet presAssocID="{9C93CB14-90A9-463B-B862-8C19E720A30B}" presName="parTxOnly" presStyleLbl="node1" presStyleIdx="5" presStyleCnt="6" custLinFactNeighborX="-38023" custLinFactNeighborY="-1767">
        <dgm:presLayoutVars>
          <dgm:chMax val="0"/>
          <dgm:chPref val="0"/>
          <dgm:bulletEnabled val="1"/>
        </dgm:presLayoutVars>
      </dgm:prSet>
      <dgm:spPr/>
    </dgm:pt>
  </dgm:ptLst>
  <dgm:cxnLst>
    <dgm:cxn modelId="{C30F9A3A-8B25-4D37-A34C-9A1D85C57854}" srcId="{9735E71F-6053-4432-B192-CBECE2256946}" destId="{326EC9C0-4C38-43D3-BF75-C6F9380A515B}" srcOrd="2" destOrd="0" parTransId="{071B1B94-0787-4FC5-B904-E897D5796F56}" sibTransId="{85E02AFC-8F6C-4CC7-AEEB-103381816979}"/>
    <dgm:cxn modelId="{78104464-A7E5-4301-B07B-116A4A829DB1}" srcId="{9735E71F-6053-4432-B192-CBECE2256946}" destId="{50105A37-4DFD-4521-B324-45876B1885B2}" srcOrd="3" destOrd="0" parTransId="{0E6A3DA6-96E4-4B57-B91C-649737D8B9CB}" sibTransId="{A33D51FD-38F5-4CF5-A8D8-248E7AB21A5E}"/>
    <dgm:cxn modelId="{041E4E68-79F5-4DF1-9796-C6E6ABCFFA12}" srcId="{9735E71F-6053-4432-B192-CBECE2256946}" destId="{D4BFE4D3-64C1-435A-9C4F-50E530B7C160}" srcOrd="1" destOrd="0" parTransId="{A536E8AE-0F31-44DD-963F-40B2770EF8F8}" sibTransId="{9FBA1112-7FD0-4FC7-BD12-7263211FADEC}"/>
    <dgm:cxn modelId="{6BEF1976-FF6F-4594-B7F5-93469414BF48}" type="presOf" srcId="{9C93CB14-90A9-463B-B862-8C19E720A30B}" destId="{4358C9E1-BF6F-4A13-A66D-FC42E33633E0}" srcOrd="0" destOrd="0" presId="urn:microsoft.com/office/officeart/2005/8/layout/chevron1"/>
    <dgm:cxn modelId="{108EC478-59FC-489D-BF7A-0D8A2A10FFB4}" srcId="{9735E71F-6053-4432-B192-CBECE2256946}" destId="{9C93CB14-90A9-463B-B862-8C19E720A30B}" srcOrd="5" destOrd="0" parTransId="{7DB4203D-B7E5-49B2-8BE7-39895B3880A4}" sibTransId="{6AF66D3E-C7DE-429D-95C9-68DB22BF7E9E}"/>
    <dgm:cxn modelId="{FDD576A8-B413-4FFB-91F9-67B7FC286BEC}" srcId="{9735E71F-6053-4432-B192-CBECE2256946}" destId="{A0FC586D-6B85-40B7-9B1C-EE05E45D374D}" srcOrd="0" destOrd="0" parTransId="{2B05006E-0DED-43C8-948F-6E7E415B2BF4}" sibTransId="{D1938652-CC2D-4C16-AE1C-2D93FC7D830E}"/>
    <dgm:cxn modelId="{0572ADC0-5F5E-4A34-93F1-3D7B6ABB084F}" type="presOf" srcId="{9735E71F-6053-4432-B192-CBECE2256946}" destId="{81B3AFFE-6101-4318-AFA1-496AF0D04908}" srcOrd="0" destOrd="0" presId="urn:microsoft.com/office/officeart/2005/8/layout/chevron1"/>
    <dgm:cxn modelId="{DDCADBCB-7D80-4BED-AE7D-403BEBF3315E}" srcId="{9735E71F-6053-4432-B192-CBECE2256946}" destId="{07153B35-885A-4614-AED5-07E9FF8D08BB}" srcOrd="4" destOrd="0" parTransId="{F871B166-11BE-4F77-8F29-91BB8E12D795}" sibTransId="{9152AFC1-F793-4627-A058-88F09EE32ADE}"/>
    <dgm:cxn modelId="{3AC2E8D0-30BF-44A3-A1A3-3F4842BB979B}" type="presOf" srcId="{07153B35-885A-4614-AED5-07E9FF8D08BB}" destId="{571B6986-59B4-499A-AD65-6DE54C632A78}" srcOrd="0" destOrd="0" presId="urn:microsoft.com/office/officeart/2005/8/layout/chevron1"/>
    <dgm:cxn modelId="{6F36E8D4-79EE-4FC2-8A8D-1F9911B5736A}" type="presOf" srcId="{D4BFE4D3-64C1-435A-9C4F-50E530B7C160}" destId="{CD25A250-1A8A-4179-8D89-BB861A3C70CA}" srcOrd="0" destOrd="0" presId="urn:microsoft.com/office/officeart/2005/8/layout/chevron1"/>
    <dgm:cxn modelId="{CCC64EDA-07ED-4541-BD4C-80B537F9B754}" type="presOf" srcId="{326EC9C0-4C38-43D3-BF75-C6F9380A515B}" destId="{8D4E0D18-1CD0-4908-A800-479190C3D6B0}" srcOrd="0" destOrd="0" presId="urn:microsoft.com/office/officeart/2005/8/layout/chevron1"/>
    <dgm:cxn modelId="{F9D7DAF1-7AF2-4F3E-B71B-9E901C73F2B8}" type="presOf" srcId="{50105A37-4DFD-4521-B324-45876B1885B2}" destId="{3B35E47A-E6D9-43FF-BB59-87391D33114F}" srcOrd="0" destOrd="0" presId="urn:microsoft.com/office/officeart/2005/8/layout/chevron1"/>
    <dgm:cxn modelId="{A4FB4DFA-5145-47D5-A5FA-049E57D3900D}" type="presOf" srcId="{A0FC586D-6B85-40B7-9B1C-EE05E45D374D}" destId="{26E5C276-16C7-43D5-BD1F-F4211FB8FA24}" srcOrd="0" destOrd="0" presId="urn:microsoft.com/office/officeart/2005/8/layout/chevron1"/>
    <dgm:cxn modelId="{403069D1-19E0-4358-AFDE-F769823D02F5}" type="presParOf" srcId="{81B3AFFE-6101-4318-AFA1-496AF0D04908}" destId="{26E5C276-16C7-43D5-BD1F-F4211FB8FA24}" srcOrd="0" destOrd="0" presId="urn:microsoft.com/office/officeart/2005/8/layout/chevron1"/>
    <dgm:cxn modelId="{55D50ABF-B8B9-49D7-A75F-FC8AE5B69AF6}" type="presParOf" srcId="{81B3AFFE-6101-4318-AFA1-496AF0D04908}" destId="{83D24062-3197-45EA-8A41-CBD4324FB252}" srcOrd="1" destOrd="0" presId="urn:microsoft.com/office/officeart/2005/8/layout/chevron1"/>
    <dgm:cxn modelId="{FFEC33ED-3EAF-4D22-88E5-06A30CECEFFF}" type="presParOf" srcId="{81B3AFFE-6101-4318-AFA1-496AF0D04908}" destId="{CD25A250-1A8A-4179-8D89-BB861A3C70CA}" srcOrd="2" destOrd="0" presId="urn:microsoft.com/office/officeart/2005/8/layout/chevron1"/>
    <dgm:cxn modelId="{3A0BADE1-9B35-4A55-9EFD-8F9047C4820E}" type="presParOf" srcId="{81B3AFFE-6101-4318-AFA1-496AF0D04908}" destId="{25E1EBD7-E4B9-4F21-9FB3-47FE6449FABB}" srcOrd="3" destOrd="0" presId="urn:microsoft.com/office/officeart/2005/8/layout/chevron1"/>
    <dgm:cxn modelId="{6EC65D08-2D02-4214-BAE3-C504837DFDCB}" type="presParOf" srcId="{81B3AFFE-6101-4318-AFA1-496AF0D04908}" destId="{8D4E0D18-1CD0-4908-A800-479190C3D6B0}" srcOrd="4" destOrd="0" presId="urn:microsoft.com/office/officeart/2005/8/layout/chevron1"/>
    <dgm:cxn modelId="{4B51B382-0F7A-4AB0-8918-E608B4EBAC17}" type="presParOf" srcId="{81B3AFFE-6101-4318-AFA1-496AF0D04908}" destId="{B5AFEFEA-4C86-4FBE-BC99-097C4C4D3D2E}" srcOrd="5" destOrd="0" presId="urn:microsoft.com/office/officeart/2005/8/layout/chevron1"/>
    <dgm:cxn modelId="{8C596FFE-56F2-446D-AECC-63C249062E0E}" type="presParOf" srcId="{81B3AFFE-6101-4318-AFA1-496AF0D04908}" destId="{3B35E47A-E6D9-43FF-BB59-87391D33114F}" srcOrd="6" destOrd="0" presId="urn:microsoft.com/office/officeart/2005/8/layout/chevron1"/>
    <dgm:cxn modelId="{DC6A5EBC-37F3-4D8C-BA4C-5F2E2B82C977}" type="presParOf" srcId="{81B3AFFE-6101-4318-AFA1-496AF0D04908}" destId="{FB92AA6C-6CBF-4E09-98F6-ABBB29F748FF}" srcOrd="7" destOrd="0" presId="urn:microsoft.com/office/officeart/2005/8/layout/chevron1"/>
    <dgm:cxn modelId="{17FB5618-9F98-40C2-B59B-2DCD39211537}" type="presParOf" srcId="{81B3AFFE-6101-4318-AFA1-496AF0D04908}" destId="{571B6986-59B4-499A-AD65-6DE54C632A78}" srcOrd="8" destOrd="0" presId="urn:microsoft.com/office/officeart/2005/8/layout/chevron1"/>
    <dgm:cxn modelId="{DADE976A-9378-4951-8CDB-BFD3922FC4B6}" type="presParOf" srcId="{81B3AFFE-6101-4318-AFA1-496AF0D04908}" destId="{7F57F142-6EC5-46A1-A855-E37D5212E8A5}" srcOrd="9" destOrd="0" presId="urn:microsoft.com/office/officeart/2005/8/layout/chevron1"/>
    <dgm:cxn modelId="{FE46749B-43BC-41C9-A53A-0A8BC976CFBF}" type="presParOf" srcId="{81B3AFFE-6101-4318-AFA1-496AF0D04908}" destId="{4358C9E1-BF6F-4A13-A66D-FC42E33633E0}"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1.xml><?xml version="1.0" encoding="utf-8"?>
<dgm:dataModel xmlns:dgm="http://schemas.openxmlformats.org/drawingml/2006/diagram" xmlns:a="http://schemas.openxmlformats.org/drawingml/2006/main">
  <dgm:ptLst>
    <dgm:pt modelId="{9735E71F-6053-4432-B192-CBECE2256946}" type="doc">
      <dgm:prSet loTypeId="urn:microsoft.com/office/officeart/2005/8/layout/chevron1" loCatId="process" qsTypeId="urn:microsoft.com/office/officeart/2005/8/quickstyle/simple1" qsCatId="simple" csTypeId="urn:microsoft.com/office/officeart/2005/8/colors/accent1_2" csCatId="accent1" phldr="1"/>
      <dgm:spPr/>
    </dgm:pt>
    <dgm:pt modelId="{D4BFE4D3-64C1-435A-9C4F-50E530B7C160}">
      <dgm:prSet phldrT="[Texte]"/>
      <dgm:spPr>
        <a:solidFill>
          <a:srgbClr val="002060"/>
        </a:solidFill>
      </dgm:spPr>
      <dgm:t>
        <a:bodyPr/>
        <a:lstStyle/>
        <a:p>
          <a:r>
            <a:rPr lang="fr-FR" dirty="0"/>
            <a:t>Introduction </a:t>
          </a:r>
        </a:p>
      </dgm:t>
    </dgm:pt>
    <dgm:pt modelId="{A536E8AE-0F31-44DD-963F-40B2770EF8F8}" type="parTrans" cxnId="{041E4E68-79F5-4DF1-9796-C6E6ABCFFA12}">
      <dgm:prSet/>
      <dgm:spPr/>
      <dgm:t>
        <a:bodyPr/>
        <a:lstStyle/>
        <a:p>
          <a:endParaRPr lang="fr-FR"/>
        </a:p>
      </dgm:t>
    </dgm:pt>
    <dgm:pt modelId="{9FBA1112-7FD0-4FC7-BD12-7263211FADEC}" type="sibTrans" cxnId="{041E4E68-79F5-4DF1-9796-C6E6ABCFFA12}">
      <dgm:prSet/>
      <dgm:spPr/>
      <dgm:t>
        <a:bodyPr/>
        <a:lstStyle/>
        <a:p>
          <a:endParaRPr lang="fr-FR"/>
        </a:p>
      </dgm:t>
    </dgm:pt>
    <dgm:pt modelId="{326EC9C0-4C38-43D3-BF75-C6F9380A515B}">
      <dgm:prSet phldrT="[Texte]"/>
      <dgm:spPr>
        <a:solidFill>
          <a:srgbClr val="002060"/>
        </a:solidFill>
      </dgm:spPr>
      <dgm:t>
        <a:bodyPr/>
        <a:lstStyle/>
        <a:p>
          <a:r>
            <a:rPr lang="fr-FR" dirty="0"/>
            <a:t>Concepts de Base</a:t>
          </a:r>
        </a:p>
      </dgm:t>
    </dgm:pt>
    <dgm:pt modelId="{071B1B94-0787-4FC5-B904-E897D5796F56}" type="parTrans" cxnId="{C30F9A3A-8B25-4D37-A34C-9A1D85C57854}">
      <dgm:prSet/>
      <dgm:spPr/>
      <dgm:t>
        <a:bodyPr/>
        <a:lstStyle/>
        <a:p>
          <a:endParaRPr lang="fr-FR"/>
        </a:p>
      </dgm:t>
    </dgm:pt>
    <dgm:pt modelId="{85E02AFC-8F6C-4CC7-AEEB-103381816979}" type="sibTrans" cxnId="{C30F9A3A-8B25-4D37-A34C-9A1D85C57854}">
      <dgm:prSet/>
      <dgm:spPr/>
      <dgm:t>
        <a:bodyPr/>
        <a:lstStyle/>
        <a:p>
          <a:endParaRPr lang="fr-FR"/>
        </a:p>
      </dgm:t>
    </dgm:pt>
    <dgm:pt modelId="{50105A37-4DFD-4521-B324-45876B1885B2}">
      <dgm:prSet phldrT="[Texte]"/>
      <dgm:spPr>
        <a:solidFill>
          <a:srgbClr val="002060"/>
        </a:solidFill>
      </dgm:spPr>
      <dgm:t>
        <a:bodyPr/>
        <a:lstStyle/>
        <a:p>
          <a:r>
            <a:rPr lang="fr-FR" dirty="0"/>
            <a:t>Etude de l’Existant </a:t>
          </a:r>
        </a:p>
      </dgm:t>
    </dgm:pt>
    <dgm:pt modelId="{0E6A3DA6-96E4-4B57-B91C-649737D8B9CB}" type="parTrans" cxnId="{78104464-A7E5-4301-B07B-116A4A829DB1}">
      <dgm:prSet/>
      <dgm:spPr/>
      <dgm:t>
        <a:bodyPr/>
        <a:lstStyle/>
        <a:p>
          <a:endParaRPr lang="fr-FR"/>
        </a:p>
      </dgm:t>
    </dgm:pt>
    <dgm:pt modelId="{A33D51FD-38F5-4CF5-A8D8-248E7AB21A5E}" type="sibTrans" cxnId="{78104464-A7E5-4301-B07B-116A4A829DB1}">
      <dgm:prSet/>
      <dgm:spPr/>
      <dgm:t>
        <a:bodyPr/>
        <a:lstStyle/>
        <a:p>
          <a:endParaRPr lang="fr-FR"/>
        </a:p>
      </dgm:t>
    </dgm:pt>
    <dgm:pt modelId="{07153B35-885A-4614-AED5-07E9FF8D08BB}">
      <dgm:prSet phldrT="[Texte]"/>
      <dgm:spPr>
        <a:solidFill>
          <a:srgbClr val="FFC000"/>
        </a:solidFill>
      </dgm:spPr>
      <dgm:t>
        <a:bodyPr/>
        <a:lstStyle/>
        <a:p>
          <a:r>
            <a:rPr lang="fr-FR" dirty="0"/>
            <a:t>Conception et Réalisation </a:t>
          </a:r>
        </a:p>
      </dgm:t>
    </dgm:pt>
    <dgm:pt modelId="{F871B166-11BE-4F77-8F29-91BB8E12D795}" type="parTrans" cxnId="{DDCADBCB-7D80-4BED-AE7D-403BEBF3315E}">
      <dgm:prSet/>
      <dgm:spPr/>
      <dgm:t>
        <a:bodyPr/>
        <a:lstStyle/>
        <a:p>
          <a:endParaRPr lang="fr-FR"/>
        </a:p>
      </dgm:t>
    </dgm:pt>
    <dgm:pt modelId="{9152AFC1-F793-4627-A058-88F09EE32ADE}" type="sibTrans" cxnId="{DDCADBCB-7D80-4BED-AE7D-403BEBF3315E}">
      <dgm:prSet/>
      <dgm:spPr/>
      <dgm:t>
        <a:bodyPr/>
        <a:lstStyle/>
        <a:p>
          <a:endParaRPr lang="fr-FR"/>
        </a:p>
      </dgm:t>
    </dgm:pt>
    <dgm:pt modelId="{9C93CB14-90A9-463B-B862-8C19E720A30B}">
      <dgm:prSet phldrT="[Texte]"/>
      <dgm:spPr>
        <a:solidFill>
          <a:schemeClr val="tx2">
            <a:lumMod val="25000"/>
          </a:schemeClr>
        </a:solidFill>
      </dgm:spPr>
      <dgm:t>
        <a:bodyPr/>
        <a:lstStyle/>
        <a:p>
          <a:r>
            <a:rPr lang="fr-FR" dirty="0"/>
            <a:t>Conclusion</a:t>
          </a:r>
        </a:p>
        <a:p>
          <a:r>
            <a:rPr lang="fr-FR" dirty="0"/>
            <a:t>Et perspectives</a:t>
          </a:r>
        </a:p>
      </dgm:t>
    </dgm:pt>
    <dgm:pt modelId="{7DB4203D-B7E5-49B2-8BE7-39895B3880A4}" type="parTrans" cxnId="{108EC478-59FC-489D-BF7A-0D8A2A10FFB4}">
      <dgm:prSet/>
      <dgm:spPr/>
      <dgm:t>
        <a:bodyPr/>
        <a:lstStyle/>
        <a:p>
          <a:endParaRPr lang="fr-FR"/>
        </a:p>
      </dgm:t>
    </dgm:pt>
    <dgm:pt modelId="{6AF66D3E-C7DE-429D-95C9-68DB22BF7E9E}" type="sibTrans" cxnId="{108EC478-59FC-489D-BF7A-0D8A2A10FFB4}">
      <dgm:prSet/>
      <dgm:spPr/>
      <dgm:t>
        <a:bodyPr/>
        <a:lstStyle/>
        <a:p>
          <a:endParaRPr lang="fr-FR"/>
        </a:p>
      </dgm:t>
    </dgm:pt>
    <dgm:pt modelId="{A0FC586D-6B85-40B7-9B1C-EE05E45D374D}">
      <dgm:prSet phldrT="[Texte]"/>
      <dgm:spPr>
        <a:solidFill>
          <a:srgbClr val="002060"/>
        </a:solidFill>
      </dgm:spPr>
      <dgm:t>
        <a:bodyPr/>
        <a:lstStyle/>
        <a:p>
          <a:r>
            <a:rPr lang="fr-FR" dirty="0"/>
            <a:t>Plan de présentation</a:t>
          </a:r>
        </a:p>
      </dgm:t>
    </dgm:pt>
    <dgm:pt modelId="{D1938652-CC2D-4C16-AE1C-2D93FC7D830E}" type="sibTrans" cxnId="{FDD576A8-B413-4FFB-91F9-67B7FC286BEC}">
      <dgm:prSet/>
      <dgm:spPr/>
      <dgm:t>
        <a:bodyPr/>
        <a:lstStyle/>
        <a:p>
          <a:endParaRPr lang="fr-FR"/>
        </a:p>
      </dgm:t>
    </dgm:pt>
    <dgm:pt modelId="{2B05006E-0DED-43C8-948F-6E7E415B2BF4}" type="parTrans" cxnId="{FDD576A8-B413-4FFB-91F9-67B7FC286BEC}">
      <dgm:prSet/>
      <dgm:spPr/>
      <dgm:t>
        <a:bodyPr/>
        <a:lstStyle/>
        <a:p>
          <a:endParaRPr lang="fr-FR"/>
        </a:p>
      </dgm:t>
    </dgm:pt>
    <dgm:pt modelId="{81B3AFFE-6101-4318-AFA1-496AF0D04908}" type="pres">
      <dgm:prSet presAssocID="{9735E71F-6053-4432-B192-CBECE2256946}" presName="Name0" presStyleCnt="0">
        <dgm:presLayoutVars>
          <dgm:dir/>
          <dgm:animLvl val="lvl"/>
          <dgm:resizeHandles val="exact"/>
        </dgm:presLayoutVars>
      </dgm:prSet>
      <dgm:spPr/>
    </dgm:pt>
    <dgm:pt modelId="{26E5C276-16C7-43D5-BD1F-F4211FB8FA24}" type="pres">
      <dgm:prSet presAssocID="{A0FC586D-6B85-40B7-9B1C-EE05E45D374D}" presName="parTxOnly" presStyleLbl="node1" presStyleIdx="0" presStyleCnt="6" custLinFactNeighborY="-3983">
        <dgm:presLayoutVars>
          <dgm:chMax val="0"/>
          <dgm:chPref val="0"/>
          <dgm:bulletEnabled val="1"/>
        </dgm:presLayoutVars>
      </dgm:prSet>
      <dgm:spPr/>
    </dgm:pt>
    <dgm:pt modelId="{83D24062-3197-45EA-8A41-CBD4324FB252}" type="pres">
      <dgm:prSet presAssocID="{D1938652-CC2D-4C16-AE1C-2D93FC7D830E}" presName="parTxOnlySpace" presStyleCnt="0"/>
      <dgm:spPr/>
    </dgm:pt>
    <dgm:pt modelId="{CD25A250-1A8A-4179-8D89-BB861A3C70CA}" type="pres">
      <dgm:prSet presAssocID="{D4BFE4D3-64C1-435A-9C4F-50E530B7C160}" presName="parTxOnly" presStyleLbl="node1" presStyleIdx="1" presStyleCnt="6" custLinFactNeighborY="-3983">
        <dgm:presLayoutVars>
          <dgm:chMax val="0"/>
          <dgm:chPref val="0"/>
          <dgm:bulletEnabled val="1"/>
        </dgm:presLayoutVars>
      </dgm:prSet>
      <dgm:spPr/>
    </dgm:pt>
    <dgm:pt modelId="{25E1EBD7-E4B9-4F21-9FB3-47FE6449FABB}" type="pres">
      <dgm:prSet presAssocID="{9FBA1112-7FD0-4FC7-BD12-7263211FADEC}" presName="parTxOnlySpace" presStyleCnt="0"/>
      <dgm:spPr/>
    </dgm:pt>
    <dgm:pt modelId="{8D4E0D18-1CD0-4908-A800-479190C3D6B0}" type="pres">
      <dgm:prSet presAssocID="{326EC9C0-4C38-43D3-BF75-C6F9380A515B}" presName="parTxOnly" presStyleLbl="node1" presStyleIdx="2" presStyleCnt="6" custLinFactNeighborY="-3983">
        <dgm:presLayoutVars>
          <dgm:chMax val="0"/>
          <dgm:chPref val="0"/>
          <dgm:bulletEnabled val="1"/>
        </dgm:presLayoutVars>
      </dgm:prSet>
      <dgm:spPr/>
    </dgm:pt>
    <dgm:pt modelId="{B5AFEFEA-4C86-4FBE-BC99-097C4C4D3D2E}" type="pres">
      <dgm:prSet presAssocID="{85E02AFC-8F6C-4CC7-AEEB-103381816979}" presName="parTxOnlySpace" presStyleCnt="0"/>
      <dgm:spPr/>
    </dgm:pt>
    <dgm:pt modelId="{3B35E47A-E6D9-43FF-BB59-87391D33114F}" type="pres">
      <dgm:prSet presAssocID="{50105A37-4DFD-4521-B324-45876B1885B2}" presName="parTxOnly" presStyleLbl="node1" presStyleIdx="3" presStyleCnt="6" custScaleY="100001" custLinFactNeighborX="-23262" custLinFactNeighborY="-3221">
        <dgm:presLayoutVars>
          <dgm:chMax val="0"/>
          <dgm:chPref val="0"/>
          <dgm:bulletEnabled val="1"/>
        </dgm:presLayoutVars>
      </dgm:prSet>
      <dgm:spPr/>
    </dgm:pt>
    <dgm:pt modelId="{FB92AA6C-6CBF-4E09-98F6-ABBB29F748FF}" type="pres">
      <dgm:prSet presAssocID="{A33D51FD-38F5-4CF5-A8D8-248E7AB21A5E}" presName="parTxOnlySpace" presStyleCnt="0"/>
      <dgm:spPr/>
    </dgm:pt>
    <dgm:pt modelId="{571B6986-59B4-499A-AD65-6DE54C632A78}" type="pres">
      <dgm:prSet presAssocID="{07153B35-885A-4614-AED5-07E9FF8D08BB}" presName="parTxOnly" presStyleLbl="node1" presStyleIdx="4" presStyleCnt="6" custLinFactNeighborX="-29080" custLinFactNeighborY="-1767">
        <dgm:presLayoutVars>
          <dgm:chMax val="0"/>
          <dgm:chPref val="0"/>
          <dgm:bulletEnabled val="1"/>
        </dgm:presLayoutVars>
      </dgm:prSet>
      <dgm:spPr/>
    </dgm:pt>
    <dgm:pt modelId="{7F57F142-6EC5-46A1-A855-E37D5212E8A5}" type="pres">
      <dgm:prSet presAssocID="{9152AFC1-F793-4627-A058-88F09EE32ADE}" presName="parTxOnlySpace" presStyleCnt="0"/>
      <dgm:spPr/>
    </dgm:pt>
    <dgm:pt modelId="{4358C9E1-BF6F-4A13-A66D-FC42E33633E0}" type="pres">
      <dgm:prSet presAssocID="{9C93CB14-90A9-463B-B862-8C19E720A30B}" presName="parTxOnly" presStyleLbl="node1" presStyleIdx="5" presStyleCnt="6" custLinFactNeighborX="-38023" custLinFactNeighborY="-1767">
        <dgm:presLayoutVars>
          <dgm:chMax val="0"/>
          <dgm:chPref val="0"/>
          <dgm:bulletEnabled val="1"/>
        </dgm:presLayoutVars>
      </dgm:prSet>
      <dgm:spPr/>
    </dgm:pt>
  </dgm:ptLst>
  <dgm:cxnLst>
    <dgm:cxn modelId="{C30F9A3A-8B25-4D37-A34C-9A1D85C57854}" srcId="{9735E71F-6053-4432-B192-CBECE2256946}" destId="{326EC9C0-4C38-43D3-BF75-C6F9380A515B}" srcOrd="2" destOrd="0" parTransId="{071B1B94-0787-4FC5-B904-E897D5796F56}" sibTransId="{85E02AFC-8F6C-4CC7-AEEB-103381816979}"/>
    <dgm:cxn modelId="{78104464-A7E5-4301-B07B-116A4A829DB1}" srcId="{9735E71F-6053-4432-B192-CBECE2256946}" destId="{50105A37-4DFD-4521-B324-45876B1885B2}" srcOrd="3" destOrd="0" parTransId="{0E6A3DA6-96E4-4B57-B91C-649737D8B9CB}" sibTransId="{A33D51FD-38F5-4CF5-A8D8-248E7AB21A5E}"/>
    <dgm:cxn modelId="{041E4E68-79F5-4DF1-9796-C6E6ABCFFA12}" srcId="{9735E71F-6053-4432-B192-CBECE2256946}" destId="{D4BFE4D3-64C1-435A-9C4F-50E530B7C160}" srcOrd="1" destOrd="0" parTransId="{A536E8AE-0F31-44DD-963F-40B2770EF8F8}" sibTransId="{9FBA1112-7FD0-4FC7-BD12-7263211FADEC}"/>
    <dgm:cxn modelId="{6BEF1976-FF6F-4594-B7F5-93469414BF48}" type="presOf" srcId="{9C93CB14-90A9-463B-B862-8C19E720A30B}" destId="{4358C9E1-BF6F-4A13-A66D-FC42E33633E0}" srcOrd="0" destOrd="0" presId="urn:microsoft.com/office/officeart/2005/8/layout/chevron1"/>
    <dgm:cxn modelId="{108EC478-59FC-489D-BF7A-0D8A2A10FFB4}" srcId="{9735E71F-6053-4432-B192-CBECE2256946}" destId="{9C93CB14-90A9-463B-B862-8C19E720A30B}" srcOrd="5" destOrd="0" parTransId="{7DB4203D-B7E5-49B2-8BE7-39895B3880A4}" sibTransId="{6AF66D3E-C7DE-429D-95C9-68DB22BF7E9E}"/>
    <dgm:cxn modelId="{FDD576A8-B413-4FFB-91F9-67B7FC286BEC}" srcId="{9735E71F-6053-4432-B192-CBECE2256946}" destId="{A0FC586D-6B85-40B7-9B1C-EE05E45D374D}" srcOrd="0" destOrd="0" parTransId="{2B05006E-0DED-43C8-948F-6E7E415B2BF4}" sibTransId="{D1938652-CC2D-4C16-AE1C-2D93FC7D830E}"/>
    <dgm:cxn modelId="{0572ADC0-5F5E-4A34-93F1-3D7B6ABB084F}" type="presOf" srcId="{9735E71F-6053-4432-B192-CBECE2256946}" destId="{81B3AFFE-6101-4318-AFA1-496AF0D04908}" srcOrd="0" destOrd="0" presId="urn:microsoft.com/office/officeart/2005/8/layout/chevron1"/>
    <dgm:cxn modelId="{DDCADBCB-7D80-4BED-AE7D-403BEBF3315E}" srcId="{9735E71F-6053-4432-B192-CBECE2256946}" destId="{07153B35-885A-4614-AED5-07E9FF8D08BB}" srcOrd="4" destOrd="0" parTransId="{F871B166-11BE-4F77-8F29-91BB8E12D795}" sibTransId="{9152AFC1-F793-4627-A058-88F09EE32ADE}"/>
    <dgm:cxn modelId="{3AC2E8D0-30BF-44A3-A1A3-3F4842BB979B}" type="presOf" srcId="{07153B35-885A-4614-AED5-07E9FF8D08BB}" destId="{571B6986-59B4-499A-AD65-6DE54C632A78}" srcOrd="0" destOrd="0" presId="urn:microsoft.com/office/officeart/2005/8/layout/chevron1"/>
    <dgm:cxn modelId="{6F36E8D4-79EE-4FC2-8A8D-1F9911B5736A}" type="presOf" srcId="{D4BFE4D3-64C1-435A-9C4F-50E530B7C160}" destId="{CD25A250-1A8A-4179-8D89-BB861A3C70CA}" srcOrd="0" destOrd="0" presId="urn:microsoft.com/office/officeart/2005/8/layout/chevron1"/>
    <dgm:cxn modelId="{CCC64EDA-07ED-4541-BD4C-80B537F9B754}" type="presOf" srcId="{326EC9C0-4C38-43D3-BF75-C6F9380A515B}" destId="{8D4E0D18-1CD0-4908-A800-479190C3D6B0}" srcOrd="0" destOrd="0" presId="urn:microsoft.com/office/officeart/2005/8/layout/chevron1"/>
    <dgm:cxn modelId="{F9D7DAF1-7AF2-4F3E-B71B-9E901C73F2B8}" type="presOf" srcId="{50105A37-4DFD-4521-B324-45876B1885B2}" destId="{3B35E47A-E6D9-43FF-BB59-87391D33114F}" srcOrd="0" destOrd="0" presId="urn:microsoft.com/office/officeart/2005/8/layout/chevron1"/>
    <dgm:cxn modelId="{A4FB4DFA-5145-47D5-A5FA-049E57D3900D}" type="presOf" srcId="{A0FC586D-6B85-40B7-9B1C-EE05E45D374D}" destId="{26E5C276-16C7-43D5-BD1F-F4211FB8FA24}" srcOrd="0" destOrd="0" presId="urn:microsoft.com/office/officeart/2005/8/layout/chevron1"/>
    <dgm:cxn modelId="{403069D1-19E0-4358-AFDE-F769823D02F5}" type="presParOf" srcId="{81B3AFFE-6101-4318-AFA1-496AF0D04908}" destId="{26E5C276-16C7-43D5-BD1F-F4211FB8FA24}" srcOrd="0" destOrd="0" presId="urn:microsoft.com/office/officeart/2005/8/layout/chevron1"/>
    <dgm:cxn modelId="{55D50ABF-B8B9-49D7-A75F-FC8AE5B69AF6}" type="presParOf" srcId="{81B3AFFE-6101-4318-AFA1-496AF0D04908}" destId="{83D24062-3197-45EA-8A41-CBD4324FB252}" srcOrd="1" destOrd="0" presId="urn:microsoft.com/office/officeart/2005/8/layout/chevron1"/>
    <dgm:cxn modelId="{FFEC33ED-3EAF-4D22-88E5-06A30CECEFFF}" type="presParOf" srcId="{81B3AFFE-6101-4318-AFA1-496AF0D04908}" destId="{CD25A250-1A8A-4179-8D89-BB861A3C70CA}" srcOrd="2" destOrd="0" presId="urn:microsoft.com/office/officeart/2005/8/layout/chevron1"/>
    <dgm:cxn modelId="{3A0BADE1-9B35-4A55-9EFD-8F9047C4820E}" type="presParOf" srcId="{81B3AFFE-6101-4318-AFA1-496AF0D04908}" destId="{25E1EBD7-E4B9-4F21-9FB3-47FE6449FABB}" srcOrd="3" destOrd="0" presId="urn:microsoft.com/office/officeart/2005/8/layout/chevron1"/>
    <dgm:cxn modelId="{6EC65D08-2D02-4214-BAE3-C504837DFDCB}" type="presParOf" srcId="{81B3AFFE-6101-4318-AFA1-496AF0D04908}" destId="{8D4E0D18-1CD0-4908-A800-479190C3D6B0}" srcOrd="4" destOrd="0" presId="urn:microsoft.com/office/officeart/2005/8/layout/chevron1"/>
    <dgm:cxn modelId="{4B51B382-0F7A-4AB0-8918-E608B4EBAC17}" type="presParOf" srcId="{81B3AFFE-6101-4318-AFA1-496AF0D04908}" destId="{B5AFEFEA-4C86-4FBE-BC99-097C4C4D3D2E}" srcOrd="5" destOrd="0" presId="urn:microsoft.com/office/officeart/2005/8/layout/chevron1"/>
    <dgm:cxn modelId="{8C596FFE-56F2-446D-AECC-63C249062E0E}" type="presParOf" srcId="{81B3AFFE-6101-4318-AFA1-496AF0D04908}" destId="{3B35E47A-E6D9-43FF-BB59-87391D33114F}" srcOrd="6" destOrd="0" presId="urn:microsoft.com/office/officeart/2005/8/layout/chevron1"/>
    <dgm:cxn modelId="{DC6A5EBC-37F3-4D8C-BA4C-5F2E2B82C977}" type="presParOf" srcId="{81B3AFFE-6101-4318-AFA1-496AF0D04908}" destId="{FB92AA6C-6CBF-4E09-98F6-ABBB29F748FF}" srcOrd="7" destOrd="0" presId="urn:microsoft.com/office/officeart/2005/8/layout/chevron1"/>
    <dgm:cxn modelId="{17FB5618-9F98-40C2-B59B-2DCD39211537}" type="presParOf" srcId="{81B3AFFE-6101-4318-AFA1-496AF0D04908}" destId="{571B6986-59B4-499A-AD65-6DE54C632A78}" srcOrd="8" destOrd="0" presId="urn:microsoft.com/office/officeart/2005/8/layout/chevron1"/>
    <dgm:cxn modelId="{DADE976A-9378-4951-8CDB-BFD3922FC4B6}" type="presParOf" srcId="{81B3AFFE-6101-4318-AFA1-496AF0D04908}" destId="{7F57F142-6EC5-46A1-A855-E37D5212E8A5}" srcOrd="9" destOrd="0" presId="urn:microsoft.com/office/officeart/2005/8/layout/chevron1"/>
    <dgm:cxn modelId="{FE46749B-43BC-41C9-A53A-0A8BC976CFBF}" type="presParOf" srcId="{81B3AFFE-6101-4318-AFA1-496AF0D04908}" destId="{4358C9E1-BF6F-4A13-A66D-FC42E33633E0}"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2.xml><?xml version="1.0" encoding="utf-8"?>
<dgm:dataModel xmlns:dgm="http://schemas.openxmlformats.org/drawingml/2006/diagram" xmlns:a="http://schemas.openxmlformats.org/drawingml/2006/main">
  <dgm:ptLst>
    <dgm:pt modelId="{9735E71F-6053-4432-B192-CBECE2256946}" type="doc">
      <dgm:prSet loTypeId="urn:microsoft.com/office/officeart/2005/8/layout/chevron1" loCatId="process" qsTypeId="urn:microsoft.com/office/officeart/2005/8/quickstyle/simple1" qsCatId="simple" csTypeId="urn:microsoft.com/office/officeart/2005/8/colors/accent1_2" csCatId="accent1" phldr="1"/>
      <dgm:spPr/>
    </dgm:pt>
    <dgm:pt modelId="{D4BFE4D3-64C1-435A-9C4F-50E530B7C160}">
      <dgm:prSet phldrT="[Texte]"/>
      <dgm:spPr>
        <a:solidFill>
          <a:srgbClr val="002060"/>
        </a:solidFill>
      </dgm:spPr>
      <dgm:t>
        <a:bodyPr/>
        <a:lstStyle/>
        <a:p>
          <a:r>
            <a:rPr lang="fr-FR" dirty="0"/>
            <a:t>Introduction </a:t>
          </a:r>
        </a:p>
      </dgm:t>
    </dgm:pt>
    <dgm:pt modelId="{A536E8AE-0F31-44DD-963F-40B2770EF8F8}" type="parTrans" cxnId="{041E4E68-79F5-4DF1-9796-C6E6ABCFFA12}">
      <dgm:prSet/>
      <dgm:spPr/>
      <dgm:t>
        <a:bodyPr/>
        <a:lstStyle/>
        <a:p>
          <a:endParaRPr lang="fr-FR"/>
        </a:p>
      </dgm:t>
    </dgm:pt>
    <dgm:pt modelId="{9FBA1112-7FD0-4FC7-BD12-7263211FADEC}" type="sibTrans" cxnId="{041E4E68-79F5-4DF1-9796-C6E6ABCFFA12}">
      <dgm:prSet/>
      <dgm:spPr/>
      <dgm:t>
        <a:bodyPr/>
        <a:lstStyle/>
        <a:p>
          <a:endParaRPr lang="fr-FR"/>
        </a:p>
      </dgm:t>
    </dgm:pt>
    <dgm:pt modelId="{326EC9C0-4C38-43D3-BF75-C6F9380A515B}">
      <dgm:prSet phldrT="[Texte]"/>
      <dgm:spPr>
        <a:solidFill>
          <a:srgbClr val="002060"/>
        </a:solidFill>
      </dgm:spPr>
      <dgm:t>
        <a:bodyPr/>
        <a:lstStyle/>
        <a:p>
          <a:r>
            <a:rPr lang="fr-FR" dirty="0"/>
            <a:t>Concepts de Base</a:t>
          </a:r>
        </a:p>
      </dgm:t>
    </dgm:pt>
    <dgm:pt modelId="{071B1B94-0787-4FC5-B904-E897D5796F56}" type="parTrans" cxnId="{C30F9A3A-8B25-4D37-A34C-9A1D85C57854}">
      <dgm:prSet/>
      <dgm:spPr/>
      <dgm:t>
        <a:bodyPr/>
        <a:lstStyle/>
        <a:p>
          <a:endParaRPr lang="fr-FR"/>
        </a:p>
      </dgm:t>
    </dgm:pt>
    <dgm:pt modelId="{85E02AFC-8F6C-4CC7-AEEB-103381816979}" type="sibTrans" cxnId="{C30F9A3A-8B25-4D37-A34C-9A1D85C57854}">
      <dgm:prSet/>
      <dgm:spPr/>
      <dgm:t>
        <a:bodyPr/>
        <a:lstStyle/>
        <a:p>
          <a:endParaRPr lang="fr-FR"/>
        </a:p>
      </dgm:t>
    </dgm:pt>
    <dgm:pt modelId="{50105A37-4DFD-4521-B324-45876B1885B2}">
      <dgm:prSet phldrT="[Texte]"/>
      <dgm:spPr>
        <a:solidFill>
          <a:srgbClr val="002060"/>
        </a:solidFill>
      </dgm:spPr>
      <dgm:t>
        <a:bodyPr/>
        <a:lstStyle/>
        <a:p>
          <a:r>
            <a:rPr lang="fr-FR" dirty="0"/>
            <a:t>Etude de l’Existant </a:t>
          </a:r>
        </a:p>
      </dgm:t>
    </dgm:pt>
    <dgm:pt modelId="{0E6A3DA6-96E4-4B57-B91C-649737D8B9CB}" type="parTrans" cxnId="{78104464-A7E5-4301-B07B-116A4A829DB1}">
      <dgm:prSet/>
      <dgm:spPr/>
      <dgm:t>
        <a:bodyPr/>
        <a:lstStyle/>
        <a:p>
          <a:endParaRPr lang="fr-FR"/>
        </a:p>
      </dgm:t>
    </dgm:pt>
    <dgm:pt modelId="{A33D51FD-38F5-4CF5-A8D8-248E7AB21A5E}" type="sibTrans" cxnId="{78104464-A7E5-4301-B07B-116A4A829DB1}">
      <dgm:prSet/>
      <dgm:spPr/>
      <dgm:t>
        <a:bodyPr/>
        <a:lstStyle/>
        <a:p>
          <a:endParaRPr lang="fr-FR"/>
        </a:p>
      </dgm:t>
    </dgm:pt>
    <dgm:pt modelId="{07153B35-885A-4614-AED5-07E9FF8D08BB}">
      <dgm:prSet phldrT="[Texte]"/>
      <dgm:spPr>
        <a:solidFill>
          <a:srgbClr val="FFC000"/>
        </a:solidFill>
      </dgm:spPr>
      <dgm:t>
        <a:bodyPr/>
        <a:lstStyle/>
        <a:p>
          <a:r>
            <a:rPr lang="fr-FR" dirty="0"/>
            <a:t>Conception et Réalisation </a:t>
          </a:r>
        </a:p>
      </dgm:t>
    </dgm:pt>
    <dgm:pt modelId="{F871B166-11BE-4F77-8F29-91BB8E12D795}" type="parTrans" cxnId="{DDCADBCB-7D80-4BED-AE7D-403BEBF3315E}">
      <dgm:prSet/>
      <dgm:spPr/>
      <dgm:t>
        <a:bodyPr/>
        <a:lstStyle/>
        <a:p>
          <a:endParaRPr lang="fr-FR"/>
        </a:p>
      </dgm:t>
    </dgm:pt>
    <dgm:pt modelId="{9152AFC1-F793-4627-A058-88F09EE32ADE}" type="sibTrans" cxnId="{DDCADBCB-7D80-4BED-AE7D-403BEBF3315E}">
      <dgm:prSet/>
      <dgm:spPr/>
      <dgm:t>
        <a:bodyPr/>
        <a:lstStyle/>
        <a:p>
          <a:endParaRPr lang="fr-FR"/>
        </a:p>
      </dgm:t>
    </dgm:pt>
    <dgm:pt modelId="{9C93CB14-90A9-463B-B862-8C19E720A30B}">
      <dgm:prSet phldrT="[Texte]"/>
      <dgm:spPr>
        <a:solidFill>
          <a:schemeClr val="tx2">
            <a:lumMod val="25000"/>
          </a:schemeClr>
        </a:solidFill>
      </dgm:spPr>
      <dgm:t>
        <a:bodyPr/>
        <a:lstStyle/>
        <a:p>
          <a:r>
            <a:rPr lang="fr-FR" dirty="0"/>
            <a:t>Conclusion</a:t>
          </a:r>
        </a:p>
        <a:p>
          <a:r>
            <a:rPr lang="fr-FR" dirty="0"/>
            <a:t>Et perspectives</a:t>
          </a:r>
        </a:p>
      </dgm:t>
    </dgm:pt>
    <dgm:pt modelId="{7DB4203D-B7E5-49B2-8BE7-39895B3880A4}" type="parTrans" cxnId="{108EC478-59FC-489D-BF7A-0D8A2A10FFB4}">
      <dgm:prSet/>
      <dgm:spPr/>
      <dgm:t>
        <a:bodyPr/>
        <a:lstStyle/>
        <a:p>
          <a:endParaRPr lang="fr-FR"/>
        </a:p>
      </dgm:t>
    </dgm:pt>
    <dgm:pt modelId="{6AF66D3E-C7DE-429D-95C9-68DB22BF7E9E}" type="sibTrans" cxnId="{108EC478-59FC-489D-BF7A-0D8A2A10FFB4}">
      <dgm:prSet/>
      <dgm:spPr/>
      <dgm:t>
        <a:bodyPr/>
        <a:lstStyle/>
        <a:p>
          <a:endParaRPr lang="fr-FR"/>
        </a:p>
      </dgm:t>
    </dgm:pt>
    <dgm:pt modelId="{A0FC586D-6B85-40B7-9B1C-EE05E45D374D}">
      <dgm:prSet phldrT="[Texte]"/>
      <dgm:spPr>
        <a:solidFill>
          <a:srgbClr val="002060"/>
        </a:solidFill>
      </dgm:spPr>
      <dgm:t>
        <a:bodyPr/>
        <a:lstStyle/>
        <a:p>
          <a:r>
            <a:rPr lang="fr-FR" dirty="0"/>
            <a:t>Plan de présentation</a:t>
          </a:r>
        </a:p>
      </dgm:t>
    </dgm:pt>
    <dgm:pt modelId="{D1938652-CC2D-4C16-AE1C-2D93FC7D830E}" type="sibTrans" cxnId="{FDD576A8-B413-4FFB-91F9-67B7FC286BEC}">
      <dgm:prSet/>
      <dgm:spPr/>
      <dgm:t>
        <a:bodyPr/>
        <a:lstStyle/>
        <a:p>
          <a:endParaRPr lang="fr-FR"/>
        </a:p>
      </dgm:t>
    </dgm:pt>
    <dgm:pt modelId="{2B05006E-0DED-43C8-948F-6E7E415B2BF4}" type="parTrans" cxnId="{FDD576A8-B413-4FFB-91F9-67B7FC286BEC}">
      <dgm:prSet/>
      <dgm:spPr/>
      <dgm:t>
        <a:bodyPr/>
        <a:lstStyle/>
        <a:p>
          <a:endParaRPr lang="fr-FR"/>
        </a:p>
      </dgm:t>
    </dgm:pt>
    <dgm:pt modelId="{81B3AFFE-6101-4318-AFA1-496AF0D04908}" type="pres">
      <dgm:prSet presAssocID="{9735E71F-6053-4432-B192-CBECE2256946}" presName="Name0" presStyleCnt="0">
        <dgm:presLayoutVars>
          <dgm:dir/>
          <dgm:animLvl val="lvl"/>
          <dgm:resizeHandles val="exact"/>
        </dgm:presLayoutVars>
      </dgm:prSet>
      <dgm:spPr/>
    </dgm:pt>
    <dgm:pt modelId="{26E5C276-16C7-43D5-BD1F-F4211FB8FA24}" type="pres">
      <dgm:prSet presAssocID="{A0FC586D-6B85-40B7-9B1C-EE05E45D374D}" presName="parTxOnly" presStyleLbl="node1" presStyleIdx="0" presStyleCnt="6" custLinFactNeighborY="-3983">
        <dgm:presLayoutVars>
          <dgm:chMax val="0"/>
          <dgm:chPref val="0"/>
          <dgm:bulletEnabled val="1"/>
        </dgm:presLayoutVars>
      </dgm:prSet>
      <dgm:spPr/>
    </dgm:pt>
    <dgm:pt modelId="{83D24062-3197-45EA-8A41-CBD4324FB252}" type="pres">
      <dgm:prSet presAssocID="{D1938652-CC2D-4C16-AE1C-2D93FC7D830E}" presName="parTxOnlySpace" presStyleCnt="0"/>
      <dgm:spPr/>
    </dgm:pt>
    <dgm:pt modelId="{CD25A250-1A8A-4179-8D89-BB861A3C70CA}" type="pres">
      <dgm:prSet presAssocID="{D4BFE4D3-64C1-435A-9C4F-50E530B7C160}" presName="parTxOnly" presStyleLbl="node1" presStyleIdx="1" presStyleCnt="6" custLinFactNeighborY="-3983">
        <dgm:presLayoutVars>
          <dgm:chMax val="0"/>
          <dgm:chPref val="0"/>
          <dgm:bulletEnabled val="1"/>
        </dgm:presLayoutVars>
      </dgm:prSet>
      <dgm:spPr/>
    </dgm:pt>
    <dgm:pt modelId="{25E1EBD7-E4B9-4F21-9FB3-47FE6449FABB}" type="pres">
      <dgm:prSet presAssocID="{9FBA1112-7FD0-4FC7-BD12-7263211FADEC}" presName="parTxOnlySpace" presStyleCnt="0"/>
      <dgm:spPr/>
    </dgm:pt>
    <dgm:pt modelId="{8D4E0D18-1CD0-4908-A800-479190C3D6B0}" type="pres">
      <dgm:prSet presAssocID="{326EC9C0-4C38-43D3-BF75-C6F9380A515B}" presName="parTxOnly" presStyleLbl="node1" presStyleIdx="2" presStyleCnt="6" custLinFactNeighborY="-3983">
        <dgm:presLayoutVars>
          <dgm:chMax val="0"/>
          <dgm:chPref val="0"/>
          <dgm:bulletEnabled val="1"/>
        </dgm:presLayoutVars>
      </dgm:prSet>
      <dgm:spPr/>
    </dgm:pt>
    <dgm:pt modelId="{B5AFEFEA-4C86-4FBE-BC99-097C4C4D3D2E}" type="pres">
      <dgm:prSet presAssocID="{85E02AFC-8F6C-4CC7-AEEB-103381816979}" presName="parTxOnlySpace" presStyleCnt="0"/>
      <dgm:spPr/>
    </dgm:pt>
    <dgm:pt modelId="{3B35E47A-E6D9-43FF-BB59-87391D33114F}" type="pres">
      <dgm:prSet presAssocID="{50105A37-4DFD-4521-B324-45876B1885B2}" presName="parTxOnly" presStyleLbl="node1" presStyleIdx="3" presStyleCnt="6" custScaleY="100001" custLinFactNeighborX="-23262" custLinFactNeighborY="-3221">
        <dgm:presLayoutVars>
          <dgm:chMax val="0"/>
          <dgm:chPref val="0"/>
          <dgm:bulletEnabled val="1"/>
        </dgm:presLayoutVars>
      </dgm:prSet>
      <dgm:spPr/>
    </dgm:pt>
    <dgm:pt modelId="{FB92AA6C-6CBF-4E09-98F6-ABBB29F748FF}" type="pres">
      <dgm:prSet presAssocID="{A33D51FD-38F5-4CF5-A8D8-248E7AB21A5E}" presName="parTxOnlySpace" presStyleCnt="0"/>
      <dgm:spPr/>
    </dgm:pt>
    <dgm:pt modelId="{571B6986-59B4-499A-AD65-6DE54C632A78}" type="pres">
      <dgm:prSet presAssocID="{07153B35-885A-4614-AED5-07E9FF8D08BB}" presName="parTxOnly" presStyleLbl="node1" presStyleIdx="4" presStyleCnt="6" custLinFactNeighborX="-29080" custLinFactNeighborY="-1767">
        <dgm:presLayoutVars>
          <dgm:chMax val="0"/>
          <dgm:chPref val="0"/>
          <dgm:bulletEnabled val="1"/>
        </dgm:presLayoutVars>
      </dgm:prSet>
      <dgm:spPr/>
    </dgm:pt>
    <dgm:pt modelId="{7F57F142-6EC5-46A1-A855-E37D5212E8A5}" type="pres">
      <dgm:prSet presAssocID="{9152AFC1-F793-4627-A058-88F09EE32ADE}" presName="parTxOnlySpace" presStyleCnt="0"/>
      <dgm:spPr/>
    </dgm:pt>
    <dgm:pt modelId="{4358C9E1-BF6F-4A13-A66D-FC42E33633E0}" type="pres">
      <dgm:prSet presAssocID="{9C93CB14-90A9-463B-B862-8C19E720A30B}" presName="parTxOnly" presStyleLbl="node1" presStyleIdx="5" presStyleCnt="6" custLinFactNeighborX="-38023" custLinFactNeighborY="-1767">
        <dgm:presLayoutVars>
          <dgm:chMax val="0"/>
          <dgm:chPref val="0"/>
          <dgm:bulletEnabled val="1"/>
        </dgm:presLayoutVars>
      </dgm:prSet>
      <dgm:spPr/>
    </dgm:pt>
  </dgm:ptLst>
  <dgm:cxnLst>
    <dgm:cxn modelId="{C30F9A3A-8B25-4D37-A34C-9A1D85C57854}" srcId="{9735E71F-6053-4432-B192-CBECE2256946}" destId="{326EC9C0-4C38-43D3-BF75-C6F9380A515B}" srcOrd="2" destOrd="0" parTransId="{071B1B94-0787-4FC5-B904-E897D5796F56}" sibTransId="{85E02AFC-8F6C-4CC7-AEEB-103381816979}"/>
    <dgm:cxn modelId="{78104464-A7E5-4301-B07B-116A4A829DB1}" srcId="{9735E71F-6053-4432-B192-CBECE2256946}" destId="{50105A37-4DFD-4521-B324-45876B1885B2}" srcOrd="3" destOrd="0" parTransId="{0E6A3DA6-96E4-4B57-B91C-649737D8B9CB}" sibTransId="{A33D51FD-38F5-4CF5-A8D8-248E7AB21A5E}"/>
    <dgm:cxn modelId="{041E4E68-79F5-4DF1-9796-C6E6ABCFFA12}" srcId="{9735E71F-6053-4432-B192-CBECE2256946}" destId="{D4BFE4D3-64C1-435A-9C4F-50E530B7C160}" srcOrd="1" destOrd="0" parTransId="{A536E8AE-0F31-44DD-963F-40B2770EF8F8}" sibTransId="{9FBA1112-7FD0-4FC7-BD12-7263211FADEC}"/>
    <dgm:cxn modelId="{6BEF1976-FF6F-4594-B7F5-93469414BF48}" type="presOf" srcId="{9C93CB14-90A9-463B-B862-8C19E720A30B}" destId="{4358C9E1-BF6F-4A13-A66D-FC42E33633E0}" srcOrd="0" destOrd="0" presId="urn:microsoft.com/office/officeart/2005/8/layout/chevron1"/>
    <dgm:cxn modelId="{108EC478-59FC-489D-BF7A-0D8A2A10FFB4}" srcId="{9735E71F-6053-4432-B192-CBECE2256946}" destId="{9C93CB14-90A9-463B-B862-8C19E720A30B}" srcOrd="5" destOrd="0" parTransId="{7DB4203D-B7E5-49B2-8BE7-39895B3880A4}" sibTransId="{6AF66D3E-C7DE-429D-95C9-68DB22BF7E9E}"/>
    <dgm:cxn modelId="{FDD576A8-B413-4FFB-91F9-67B7FC286BEC}" srcId="{9735E71F-6053-4432-B192-CBECE2256946}" destId="{A0FC586D-6B85-40B7-9B1C-EE05E45D374D}" srcOrd="0" destOrd="0" parTransId="{2B05006E-0DED-43C8-948F-6E7E415B2BF4}" sibTransId="{D1938652-CC2D-4C16-AE1C-2D93FC7D830E}"/>
    <dgm:cxn modelId="{0572ADC0-5F5E-4A34-93F1-3D7B6ABB084F}" type="presOf" srcId="{9735E71F-6053-4432-B192-CBECE2256946}" destId="{81B3AFFE-6101-4318-AFA1-496AF0D04908}" srcOrd="0" destOrd="0" presId="urn:microsoft.com/office/officeart/2005/8/layout/chevron1"/>
    <dgm:cxn modelId="{DDCADBCB-7D80-4BED-AE7D-403BEBF3315E}" srcId="{9735E71F-6053-4432-B192-CBECE2256946}" destId="{07153B35-885A-4614-AED5-07E9FF8D08BB}" srcOrd="4" destOrd="0" parTransId="{F871B166-11BE-4F77-8F29-91BB8E12D795}" sibTransId="{9152AFC1-F793-4627-A058-88F09EE32ADE}"/>
    <dgm:cxn modelId="{3AC2E8D0-30BF-44A3-A1A3-3F4842BB979B}" type="presOf" srcId="{07153B35-885A-4614-AED5-07E9FF8D08BB}" destId="{571B6986-59B4-499A-AD65-6DE54C632A78}" srcOrd="0" destOrd="0" presId="urn:microsoft.com/office/officeart/2005/8/layout/chevron1"/>
    <dgm:cxn modelId="{6F36E8D4-79EE-4FC2-8A8D-1F9911B5736A}" type="presOf" srcId="{D4BFE4D3-64C1-435A-9C4F-50E530B7C160}" destId="{CD25A250-1A8A-4179-8D89-BB861A3C70CA}" srcOrd="0" destOrd="0" presId="urn:microsoft.com/office/officeart/2005/8/layout/chevron1"/>
    <dgm:cxn modelId="{CCC64EDA-07ED-4541-BD4C-80B537F9B754}" type="presOf" srcId="{326EC9C0-4C38-43D3-BF75-C6F9380A515B}" destId="{8D4E0D18-1CD0-4908-A800-479190C3D6B0}" srcOrd="0" destOrd="0" presId="urn:microsoft.com/office/officeart/2005/8/layout/chevron1"/>
    <dgm:cxn modelId="{F9D7DAF1-7AF2-4F3E-B71B-9E901C73F2B8}" type="presOf" srcId="{50105A37-4DFD-4521-B324-45876B1885B2}" destId="{3B35E47A-E6D9-43FF-BB59-87391D33114F}" srcOrd="0" destOrd="0" presId="urn:microsoft.com/office/officeart/2005/8/layout/chevron1"/>
    <dgm:cxn modelId="{A4FB4DFA-5145-47D5-A5FA-049E57D3900D}" type="presOf" srcId="{A0FC586D-6B85-40B7-9B1C-EE05E45D374D}" destId="{26E5C276-16C7-43D5-BD1F-F4211FB8FA24}" srcOrd="0" destOrd="0" presId="urn:microsoft.com/office/officeart/2005/8/layout/chevron1"/>
    <dgm:cxn modelId="{403069D1-19E0-4358-AFDE-F769823D02F5}" type="presParOf" srcId="{81B3AFFE-6101-4318-AFA1-496AF0D04908}" destId="{26E5C276-16C7-43D5-BD1F-F4211FB8FA24}" srcOrd="0" destOrd="0" presId="urn:microsoft.com/office/officeart/2005/8/layout/chevron1"/>
    <dgm:cxn modelId="{55D50ABF-B8B9-49D7-A75F-FC8AE5B69AF6}" type="presParOf" srcId="{81B3AFFE-6101-4318-AFA1-496AF0D04908}" destId="{83D24062-3197-45EA-8A41-CBD4324FB252}" srcOrd="1" destOrd="0" presId="urn:microsoft.com/office/officeart/2005/8/layout/chevron1"/>
    <dgm:cxn modelId="{FFEC33ED-3EAF-4D22-88E5-06A30CECEFFF}" type="presParOf" srcId="{81B3AFFE-6101-4318-AFA1-496AF0D04908}" destId="{CD25A250-1A8A-4179-8D89-BB861A3C70CA}" srcOrd="2" destOrd="0" presId="urn:microsoft.com/office/officeart/2005/8/layout/chevron1"/>
    <dgm:cxn modelId="{3A0BADE1-9B35-4A55-9EFD-8F9047C4820E}" type="presParOf" srcId="{81B3AFFE-6101-4318-AFA1-496AF0D04908}" destId="{25E1EBD7-E4B9-4F21-9FB3-47FE6449FABB}" srcOrd="3" destOrd="0" presId="urn:microsoft.com/office/officeart/2005/8/layout/chevron1"/>
    <dgm:cxn modelId="{6EC65D08-2D02-4214-BAE3-C504837DFDCB}" type="presParOf" srcId="{81B3AFFE-6101-4318-AFA1-496AF0D04908}" destId="{8D4E0D18-1CD0-4908-A800-479190C3D6B0}" srcOrd="4" destOrd="0" presId="urn:microsoft.com/office/officeart/2005/8/layout/chevron1"/>
    <dgm:cxn modelId="{4B51B382-0F7A-4AB0-8918-E608B4EBAC17}" type="presParOf" srcId="{81B3AFFE-6101-4318-AFA1-496AF0D04908}" destId="{B5AFEFEA-4C86-4FBE-BC99-097C4C4D3D2E}" srcOrd="5" destOrd="0" presId="urn:microsoft.com/office/officeart/2005/8/layout/chevron1"/>
    <dgm:cxn modelId="{8C596FFE-56F2-446D-AECC-63C249062E0E}" type="presParOf" srcId="{81B3AFFE-6101-4318-AFA1-496AF0D04908}" destId="{3B35E47A-E6D9-43FF-BB59-87391D33114F}" srcOrd="6" destOrd="0" presId="urn:microsoft.com/office/officeart/2005/8/layout/chevron1"/>
    <dgm:cxn modelId="{DC6A5EBC-37F3-4D8C-BA4C-5F2E2B82C977}" type="presParOf" srcId="{81B3AFFE-6101-4318-AFA1-496AF0D04908}" destId="{FB92AA6C-6CBF-4E09-98F6-ABBB29F748FF}" srcOrd="7" destOrd="0" presId="urn:microsoft.com/office/officeart/2005/8/layout/chevron1"/>
    <dgm:cxn modelId="{17FB5618-9F98-40C2-B59B-2DCD39211537}" type="presParOf" srcId="{81B3AFFE-6101-4318-AFA1-496AF0D04908}" destId="{571B6986-59B4-499A-AD65-6DE54C632A78}" srcOrd="8" destOrd="0" presId="urn:microsoft.com/office/officeart/2005/8/layout/chevron1"/>
    <dgm:cxn modelId="{DADE976A-9378-4951-8CDB-BFD3922FC4B6}" type="presParOf" srcId="{81B3AFFE-6101-4318-AFA1-496AF0D04908}" destId="{7F57F142-6EC5-46A1-A855-E37D5212E8A5}" srcOrd="9" destOrd="0" presId="urn:microsoft.com/office/officeart/2005/8/layout/chevron1"/>
    <dgm:cxn modelId="{FE46749B-43BC-41C9-A53A-0A8BC976CFBF}" type="presParOf" srcId="{81B3AFFE-6101-4318-AFA1-496AF0D04908}" destId="{4358C9E1-BF6F-4A13-A66D-FC42E33633E0}"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3.xml><?xml version="1.0" encoding="utf-8"?>
<dgm:dataModel xmlns:dgm="http://schemas.openxmlformats.org/drawingml/2006/diagram" xmlns:a="http://schemas.openxmlformats.org/drawingml/2006/main">
  <dgm:ptLst>
    <dgm:pt modelId="{9735E71F-6053-4432-B192-CBECE2256946}" type="doc">
      <dgm:prSet loTypeId="urn:microsoft.com/office/officeart/2005/8/layout/chevron1" loCatId="process" qsTypeId="urn:microsoft.com/office/officeart/2005/8/quickstyle/simple1" qsCatId="simple" csTypeId="urn:microsoft.com/office/officeart/2005/8/colors/accent1_2" csCatId="accent1" phldr="1"/>
      <dgm:spPr/>
    </dgm:pt>
    <dgm:pt modelId="{D4BFE4D3-64C1-435A-9C4F-50E530B7C160}">
      <dgm:prSet phldrT="[Texte]"/>
      <dgm:spPr>
        <a:solidFill>
          <a:srgbClr val="002060"/>
        </a:solidFill>
      </dgm:spPr>
      <dgm:t>
        <a:bodyPr/>
        <a:lstStyle/>
        <a:p>
          <a:r>
            <a:rPr lang="fr-FR" dirty="0"/>
            <a:t>Introduction </a:t>
          </a:r>
        </a:p>
      </dgm:t>
    </dgm:pt>
    <dgm:pt modelId="{A536E8AE-0F31-44DD-963F-40B2770EF8F8}" type="parTrans" cxnId="{041E4E68-79F5-4DF1-9796-C6E6ABCFFA12}">
      <dgm:prSet/>
      <dgm:spPr/>
      <dgm:t>
        <a:bodyPr/>
        <a:lstStyle/>
        <a:p>
          <a:endParaRPr lang="fr-FR"/>
        </a:p>
      </dgm:t>
    </dgm:pt>
    <dgm:pt modelId="{9FBA1112-7FD0-4FC7-BD12-7263211FADEC}" type="sibTrans" cxnId="{041E4E68-79F5-4DF1-9796-C6E6ABCFFA12}">
      <dgm:prSet/>
      <dgm:spPr/>
      <dgm:t>
        <a:bodyPr/>
        <a:lstStyle/>
        <a:p>
          <a:endParaRPr lang="fr-FR"/>
        </a:p>
      </dgm:t>
    </dgm:pt>
    <dgm:pt modelId="{326EC9C0-4C38-43D3-BF75-C6F9380A515B}">
      <dgm:prSet phldrT="[Texte]"/>
      <dgm:spPr>
        <a:solidFill>
          <a:srgbClr val="002060"/>
        </a:solidFill>
      </dgm:spPr>
      <dgm:t>
        <a:bodyPr/>
        <a:lstStyle/>
        <a:p>
          <a:r>
            <a:rPr lang="fr-FR" dirty="0"/>
            <a:t>Concepts de Base</a:t>
          </a:r>
        </a:p>
      </dgm:t>
    </dgm:pt>
    <dgm:pt modelId="{071B1B94-0787-4FC5-B904-E897D5796F56}" type="parTrans" cxnId="{C30F9A3A-8B25-4D37-A34C-9A1D85C57854}">
      <dgm:prSet/>
      <dgm:spPr/>
      <dgm:t>
        <a:bodyPr/>
        <a:lstStyle/>
        <a:p>
          <a:endParaRPr lang="fr-FR"/>
        </a:p>
      </dgm:t>
    </dgm:pt>
    <dgm:pt modelId="{85E02AFC-8F6C-4CC7-AEEB-103381816979}" type="sibTrans" cxnId="{C30F9A3A-8B25-4D37-A34C-9A1D85C57854}">
      <dgm:prSet/>
      <dgm:spPr/>
      <dgm:t>
        <a:bodyPr/>
        <a:lstStyle/>
        <a:p>
          <a:endParaRPr lang="fr-FR"/>
        </a:p>
      </dgm:t>
    </dgm:pt>
    <dgm:pt modelId="{50105A37-4DFD-4521-B324-45876B1885B2}">
      <dgm:prSet phldrT="[Texte]"/>
      <dgm:spPr>
        <a:solidFill>
          <a:srgbClr val="002060"/>
        </a:solidFill>
      </dgm:spPr>
      <dgm:t>
        <a:bodyPr/>
        <a:lstStyle/>
        <a:p>
          <a:r>
            <a:rPr lang="fr-FR" dirty="0"/>
            <a:t>Etude de l’Existant </a:t>
          </a:r>
        </a:p>
      </dgm:t>
    </dgm:pt>
    <dgm:pt modelId="{0E6A3DA6-96E4-4B57-B91C-649737D8B9CB}" type="parTrans" cxnId="{78104464-A7E5-4301-B07B-116A4A829DB1}">
      <dgm:prSet/>
      <dgm:spPr/>
      <dgm:t>
        <a:bodyPr/>
        <a:lstStyle/>
        <a:p>
          <a:endParaRPr lang="fr-FR"/>
        </a:p>
      </dgm:t>
    </dgm:pt>
    <dgm:pt modelId="{A33D51FD-38F5-4CF5-A8D8-248E7AB21A5E}" type="sibTrans" cxnId="{78104464-A7E5-4301-B07B-116A4A829DB1}">
      <dgm:prSet/>
      <dgm:spPr/>
      <dgm:t>
        <a:bodyPr/>
        <a:lstStyle/>
        <a:p>
          <a:endParaRPr lang="fr-FR"/>
        </a:p>
      </dgm:t>
    </dgm:pt>
    <dgm:pt modelId="{07153B35-885A-4614-AED5-07E9FF8D08BB}">
      <dgm:prSet phldrT="[Texte]"/>
      <dgm:spPr>
        <a:solidFill>
          <a:srgbClr val="FFC000"/>
        </a:solidFill>
      </dgm:spPr>
      <dgm:t>
        <a:bodyPr/>
        <a:lstStyle/>
        <a:p>
          <a:r>
            <a:rPr lang="fr-FR" dirty="0"/>
            <a:t>Conception et Réalisation </a:t>
          </a:r>
        </a:p>
      </dgm:t>
    </dgm:pt>
    <dgm:pt modelId="{F871B166-11BE-4F77-8F29-91BB8E12D795}" type="parTrans" cxnId="{DDCADBCB-7D80-4BED-AE7D-403BEBF3315E}">
      <dgm:prSet/>
      <dgm:spPr/>
      <dgm:t>
        <a:bodyPr/>
        <a:lstStyle/>
        <a:p>
          <a:endParaRPr lang="fr-FR"/>
        </a:p>
      </dgm:t>
    </dgm:pt>
    <dgm:pt modelId="{9152AFC1-F793-4627-A058-88F09EE32ADE}" type="sibTrans" cxnId="{DDCADBCB-7D80-4BED-AE7D-403BEBF3315E}">
      <dgm:prSet/>
      <dgm:spPr/>
      <dgm:t>
        <a:bodyPr/>
        <a:lstStyle/>
        <a:p>
          <a:endParaRPr lang="fr-FR"/>
        </a:p>
      </dgm:t>
    </dgm:pt>
    <dgm:pt modelId="{9C93CB14-90A9-463B-B862-8C19E720A30B}">
      <dgm:prSet phldrT="[Texte]"/>
      <dgm:spPr>
        <a:solidFill>
          <a:schemeClr val="tx2">
            <a:lumMod val="25000"/>
          </a:schemeClr>
        </a:solidFill>
      </dgm:spPr>
      <dgm:t>
        <a:bodyPr/>
        <a:lstStyle/>
        <a:p>
          <a:r>
            <a:rPr lang="fr-FR" dirty="0"/>
            <a:t>Conclusion</a:t>
          </a:r>
        </a:p>
        <a:p>
          <a:r>
            <a:rPr lang="fr-FR" dirty="0"/>
            <a:t>Et perspectives</a:t>
          </a:r>
        </a:p>
      </dgm:t>
    </dgm:pt>
    <dgm:pt modelId="{7DB4203D-B7E5-49B2-8BE7-39895B3880A4}" type="parTrans" cxnId="{108EC478-59FC-489D-BF7A-0D8A2A10FFB4}">
      <dgm:prSet/>
      <dgm:spPr/>
      <dgm:t>
        <a:bodyPr/>
        <a:lstStyle/>
        <a:p>
          <a:endParaRPr lang="fr-FR"/>
        </a:p>
      </dgm:t>
    </dgm:pt>
    <dgm:pt modelId="{6AF66D3E-C7DE-429D-95C9-68DB22BF7E9E}" type="sibTrans" cxnId="{108EC478-59FC-489D-BF7A-0D8A2A10FFB4}">
      <dgm:prSet/>
      <dgm:spPr/>
      <dgm:t>
        <a:bodyPr/>
        <a:lstStyle/>
        <a:p>
          <a:endParaRPr lang="fr-FR"/>
        </a:p>
      </dgm:t>
    </dgm:pt>
    <dgm:pt modelId="{A0FC586D-6B85-40B7-9B1C-EE05E45D374D}">
      <dgm:prSet phldrT="[Texte]"/>
      <dgm:spPr>
        <a:solidFill>
          <a:srgbClr val="002060"/>
        </a:solidFill>
      </dgm:spPr>
      <dgm:t>
        <a:bodyPr/>
        <a:lstStyle/>
        <a:p>
          <a:r>
            <a:rPr lang="fr-FR" dirty="0"/>
            <a:t>Plan de présentation</a:t>
          </a:r>
        </a:p>
      </dgm:t>
    </dgm:pt>
    <dgm:pt modelId="{D1938652-CC2D-4C16-AE1C-2D93FC7D830E}" type="sibTrans" cxnId="{FDD576A8-B413-4FFB-91F9-67B7FC286BEC}">
      <dgm:prSet/>
      <dgm:spPr/>
      <dgm:t>
        <a:bodyPr/>
        <a:lstStyle/>
        <a:p>
          <a:endParaRPr lang="fr-FR"/>
        </a:p>
      </dgm:t>
    </dgm:pt>
    <dgm:pt modelId="{2B05006E-0DED-43C8-948F-6E7E415B2BF4}" type="parTrans" cxnId="{FDD576A8-B413-4FFB-91F9-67B7FC286BEC}">
      <dgm:prSet/>
      <dgm:spPr/>
      <dgm:t>
        <a:bodyPr/>
        <a:lstStyle/>
        <a:p>
          <a:endParaRPr lang="fr-FR"/>
        </a:p>
      </dgm:t>
    </dgm:pt>
    <dgm:pt modelId="{81B3AFFE-6101-4318-AFA1-496AF0D04908}" type="pres">
      <dgm:prSet presAssocID="{9735E71F-6053-4432-B192-CBECE2256946}" presName="Name0" presStyleCnt="0">
        <dgm:presLayoutVars>
          <dgm:dir/>
          <dgm:animLvl val="lvl"/>
          <dgm:resizeHandles val="exact"/>
        </dgm:presLayoutVars>
      </dgm:prSet>
      <dgm:spPr/>
    </dgm:pt>
    <dgm:pt modelId="{26E5C276-16C7-43D5-BD1F-F4211FB8FA24}" type="pres">
      <dgm:prSet presAssocID="{A0FC586D-6B85-40B7-9B1C-EE05E45D374D}" presName="parTxOnly" presStyleLbl="node1" presStyleIdx="0" presStyleCnt="6" custLinFactNeighborY="-3983">
        <dgm:presLayoutVars>
          <dgm:chMax val="0"/>
          <dgm:chPref val="0"/>
          <dgm:bulletEnabled val="1"/>
        </dgm:presLayoutVars>
      </dgm:prSet>
      <dgm:spPr/>
    </dgm:pt>
    <dgm:pt modelId="{83D24062-3197-45EA-8A41-CBD4324FB252}" type="pres">
      <dgm:prSet presAssocID="{D1938652-CC2D-4C16-AE1C-2D93FC7D830E}" presName="parTxOnlySpace" presStyleCnt="0"/>
      <dgm:spPr/>
    </dgm:pt>
    <dgm:pt modelId="{CD25A250-1A8A-4179-8D89-BB861A3C70CA}" type="pres">
      <dgm:prSet presAssocID="{D4BFE4D3-64C1-435A-9C4F-50E530B7C160}" presName="parTxOnly" presStyleLbl="node1" presStyleIdx="1" presStyleCnt="6" custLinFactNeighborY="-3983">
        <dgm:presLayoutVars>
          <dgm:chMax val="0"/>
          <dgm:chPref val="0"/>
          <dgm:bulletEnabled val="1"/>
        </dgm:presLayoutVars>
      </dgm:prSet>
      <dgm:spPr/>
    </dgm:pt>
    <dgm:pt modelId="{25E1EBD7-E4B9-4F21-9FB3-47FE6449FABB}" type="pres">
      <dgm:prSet presAssocID="{9FBA1112-7FD0-4FC7-BD12-7263211FADEC}" presName="parTxOnlySpace" presStyleCnt="0"/>
      <dgm:spPr/>
    </dgm:pt>
    <dgm:pt modelId="{8D4E0D18-1CD0-4908-A800-479190C3D6B0}" type="pres">
      <dgm:prSet presAssocID="{326EC9C0-4C38-43D3-BF75-C6F9380A515B}" presName="parTxOnly" presStyleLbl="node1" presStyleIdx="2" presStyleCnt="6" custLinFactNeighborY="-3983">
        <dgm:presLayoutVars>
          <dgm:chMax val="0"/>
          <dgm:chPref val="0"/>
          <dgm:bulletEnabled val="1"/>
        </dgm:presLayoutVars>
      </dgm:prSet>
      <dgm:spPr/>
    </dgm:pt>
    <dgm:pt modelId="{B5AFEFEA-4C86-4FBE-BC99-097C4C4D3D2E}" type="pres">
      <dgm:prSet presAssocID="{85E02AFC-8F6C-4CC7-AEEB-103381816979}" presName="parTxOnlySpace" presStyleCnt="0"/>
      <dgm:spPr/>
    </dgm:pt>
    <dgm:pt modelId="{3B35E47A-E6D9-43FF-BB59-87391D33114F}" type="pres">
      <dgm:prSet presAssocID="{50105A37-4DFD-4521-B324-45876B1885B2}" presName="parTxOnly" presStyleLbl="node1" presStyleIdx="3" presStyleCnt="6" custScaleY="100001" custLinFactNeighborX="-23262" custLinFactNeighborY="-3221">
        <dgm:presLayoutVars>
          <dgm:chMax val="0"/>
          <dgm:chPref val="0"/>
          <dgm:bulletEnabled val="1"/>
        </dgm:presLayoutVars>
      </dgm:prSet>
      <dgm:spPr/>
    </dgm:pt>
    <dgm:pt modelId="{FB92AA6C-6CBF-4E09-98F6-ABBB29F748FF}" type="pres">
      <dgm:prSet presAssocID="{A33D51FD-38F5-4CF5-A8D8-248E7AB21A5E}" presName="parTxOnlySpace" presStyleCnt="0"/>
      <dgm:spPr/>
    </dgm:pt>
    <dgm:pt modelId="{571B6986-59B4-499A-AD65-6DE54C632A78}" type="pres">
      <dgm:prSet presAssocID="{07153B35-885A-4614-AED5-07E9FF8D08BB}" presName="parTxOnly" presStyleLbl="node1" presStyleIdx="4" presStyleCnt="6" custLinFactNeighborX="-29080" custLinFactNeighborY="-1767">
        <dgm:presLayoutVars>
          <dgm:chMax val="0"/>
          <dgm:chPref val="0"/>
          <dgm:bulletEnabled val="1"/>
        </dgm:presLayoutVars>
      </dgm:prSet>
      <dgm:spPr/>
    </dgm:pt>
    <dgm:pt modelId="{7F57F142-6EC5-46A1-A855-E37D5212E8A5}" type="pres">
      <dgm:prSet presAssocID="{9152AFC1-F793-4627-A058-88F09EE32ADE}" presName="parTxOnlySpace" presStyleCnt="0"/>
      <dgm:spPr/>
    </dgm:pt>
    <dgm:pt modelId="{4358C9E1-BF6F-4A13-A66D-FC42E33633E0}" type="pres">
      <dgm:prSet presAssocID="{9C93CB14-90A9-463B-B862-8C19E720A30B}" presName="parTxOnly" presStyleLbl="node1" presStyleIdx="5" presStyleCnt="6" custLinFactNeighborX="-38023" custLinFactNeighborY="-1767">
        <dgm:presLayoutVars>
          <dgm:chMax val="0"/>
          <dgm:chPref val="0"/>
          <dgm:bulletEnabled val="1"/>
        </dgm:presLayoutVars>
      </dgm:prSet>
      <dgm:spPr/>
    </dgm:pt>
  </dgm:ptLst>
  <dgm:cxnLst>
    <dgm:cxn modelId="{C30F9A3A-8B25-4D37-A34C-9A1D85C57854}" srcId="{9735E71F-6053-4432-B192-CBECE2256946}" destId="{326EC9C0-4C38-43D3-BF75-C6F9380A515B}" srcOrd="2" destOrd="0" parTransId="{071B1B94-0787-4FC5-B904-E897D5796F56}" sibTransId="{85E02AFC-8F6C-4CC7-AEEB-103381816979}"/>
    <dgm:cxn modelId="{78104464-A7E5-4301-B07B-116A4A829DB1}" srcId="{9735E71F-6053-4432-B192-CBECE2256946}" destId="{50105A37-4DFD-4521-B324-45876B1885B2}" srcOrd="3" destOrd="0" parTransId="{0E6A3DA6-96E4-4B57-B91C-649737D8B9CB}" sibTransId="{A33D51FD-38F5-4CF5-A8D8-248E7AB21A5E}"/>
    <dgm:cxn modelId="{041E4E68-79F5-4DF1-9796-C6E6ABCFFA12}" srcId="{9735E71F-6053-4432-B192-CBECE2256946}" destId="{D4BFE4D3-64C1-435A-9C4F-50E530B7C160}" srcOrd="1" destOrd="0" parTransId="{A536E8AE-0F31-44DD-963F-40B2770EF8F8}" sibTransId="{9FBA1112-7FD0-4FC7-BD12-7263211FADEC}"/>
    <dgm:cxn modelId="{6BEF1976-FF6F-4594-B7F5-93469414BF48}" type="presOf" srcId="{9C93CB14-90A9-463B-B862-8C19E720A30B}" destId="{4358C9E1-BF6F-4A13-A66D-FC42E33633E0}" srcOrd="0" destOrd="0" presId="urn:microsoft.com/office/officeart/2005/8/layout/chevron1"/>
    <dgm:cxn modelId="{108EC478-59FC-489D-BF7A-0D8A2A10FFB4}" srcId="{9735E71F-6053-4432-B192-CBECE2256946}" destId="{9C93CB14-90A9-463B-B862-8C19E720A30B}" srcOrd="5" destOrd="0" parTransId="{7DB4203D-B7E5-49B2-8BE7-39895B3880A4}" sibTransId="{6AF66D3E-C7DE-429D-95C9-68DB22BF7E9E}"/>
    <dgm:cxn modelId="{FDD576A8-B413-4FFB-91F9-67B7FC286BEC}" srcId="{9735E71F-6053-4432-B192-CBECE2256946}" destId="{A0FC586D-6B85-40B7-9B1C-EE05E45D374D}" srcOrd="0" destOrd="0" parTransId="{2B05006E-0DED-43C8-948F-6E7E415B2BF4}" sibTransId="{D1938652-CC2D-4C16-AE1C-2D93FC7D830E}"/>
    <dgm:cxn modelId="{0572ADC0-5F5E-4A34-93F1-3D7B6ABB084F}" type="presOf" srcId="{9735E71F-6053-4432-B192-CBECE2256946}" destId="{81B3AFFE-6101-4318-AFA1-496AF0D04908}" srcOrd="0" destOrd="0" presId="urn:microsoft.com/office/officeart/2005/8/layout/chevron1"/>
    <dgm:cxn modelId="{DDCADBCB-7D80-4BED-AE7D-403BEBF3315E}" srcId="{9735E71F-6053-4432-B192-CBECE2256946}" destId="{07153B35-885A-4614-AED5-07E9FF8D08BB}" srcOrd="4" destOrd="0" parTransId="{F871B166-11BE-4F77-8F29-91BB8E12D795}" sibTransId="{9152AFC1-F793-4627-A058-88F09EE32ADE}"/>
    <dgm:cxn modelId="{3AC2E8D0-30BF-44A3-A1A3-3F4842BB979B}" type="presOf" srcId="{07153B35-885A-4614-AED5-07E9FF8D08BB}" destId="{571B6986-59B4-499A-AD65-6DE54C632A78}" srcOrd="0" destOrd="0" presId="urn:microsoft.com/office/officeart/2005/8/layout/chevron1"/>
    <dgm:cxn modelId="{6F36E8D4-79EE-4FC2-8A8D-1F9911B5736A}" type="presOf" srcId="{D4BFE4D3-64C1-435A-9C4F-50E530B7C160}" destId="{CD25A250-1A8A-4179-8D89-BB861A3C70CA}" srcOrd="0" destOrd="0" presId="urn:microsoft.com/office/officeart/2005/8/layout/chevron1"/>
    <dgm:cxn modelId="{CCC64EDA-07ED-4541-BD4C-80B537F9B754}" type="presOf" srcId="{326EC9C0-4C38-43D3-BF75-C6F9380A515B}" destId="{8D4E0D18-1CD0-4908-A800-479190C3D6B0}" srcOrd="0" destOrd="0" presId="urn:microsoft.com/office/officeart/2005/8/layout/chevron1"/>
    <dgm:cxn modelId="{F9D7DAF1-7AF2-4F3E-B71B-9E901C73F2B8}" type="presOf" srcId="{50105A37-4DFD-4521-B324-45876B1885B2}" destId="{3B35E47A-E6D9-43FF-BB59-87391D33114F}" srcOrd="0" destOrd="0" presId="urn:microsoft.com/office/officeart/2005/8/layout/chevron1"/>
    <dgm:cxn modelId="{A4FB4DFA-5145-47D5-A5FA-049E57D3900D}" type="presOf" srcId="{A0FC586D-6B85-40B7-9B1C-EE05E45D374D}" destId="{26E5C276-16C7-43D5-BD1F-F4211FB8FA24}" srcOrd="0" destOrd="0" presId="urn:microsoft.com/office/officeart/2005/8/layout/chevron1"/>
    <dgm:cxn modelId="{403069D1-19E0-4358-AFDE-F769823D02F5}" type="presParOf" srcId="{81B3AFFE-6101-4318-AFA1-496AF0D04908}" destId="{26E5C276-16C7-43D5-BD1F-F4211FB8FA24}" srcOrd="0" destOrd="0" presId="urn:microsoft.com/office/officeart/2005/8/layout/chevron1"/>
    <dgm:cxn modelId="{55D50ABF-B8B9-49D7-A75F-FC8AE5B69AF6}" type="presParOf" srcId="{81B3AFFE-6101-4318-AFA1-496AF0D04908}" destId="{83D24062-3197-45EA-8A41-CBD4324FB252}" srcOrd="1" destOrd="0" presId="urn:microsoft.com/office/officeart/2005/8/layout/chevron1"/>
    <dgm:cxn modelId="{FFEC33ED-3EAF-4D22-88E5-06A30CECEFFF}" type="presParOf" srcId="{81B3AFFE-6101-4318-AFA1-496AF0D04908}" destId="{CD25A250-1A8A-4179-8D89-BB861A3C70CA}" srcOrd="2" destOrd="0" presId="urn:microsoft.com/office/officeart/2005/8/layout/chevron1"/>
    <dgm:cxn modelId="{3A0BADE1-9B35-4A55-9EFD-8F9047C4820E}" type="presParOf" srcId="{81B3AFFE-6101-4318-AFA1-496AF0D04908}" destId="{25E1EBD7-E4B9-4F21-9FB3-47FE6449FABB}" srcOrd="3" destOrd="0" presId="urn:microsoft.com/office/officeart/2005/8/layout/chevron1"/>
    <dgm:cxn modelId="{6EC65D08-2D02-4214-BAE3-C504837DFDCB}" type="presParOf" srcId="{81B3AFFE-6101-4318-AFA1-496AF0D04908}" destId="{8D4E0D18-1CD0-4908-A800-479190C3D6B0}" srcOrd="4" destOrd="0" presId="urn:microsoft.com/office/officeart/2005/8/layout/chevron1"/>
    <dgm:cxn modelId="{4B51B382-0F7A-4AB0-8918-E608B4EBAC17}" type="presParOf" srcId="{81B3AFFE-6101-4318-AFA1-496AF0D04908}" destId="{B5AFEFEA-4C86-4FBE-BC99-097C4C4D3D2E}" srcOrd="5" destOrd="0" presId="urn:microsoft.com/office/officeart/2005/8/layout/chevron1"/>
    <dgm:cxn modelId="{8C596FFE-56F2-446D-AECC-63C249062E0E}" type="presParOf" srcId="{81B3AFFE-6101-4318-AFA1-496AF0D04908}" destId="{3B35E47A-E6D9-43FF-BB59-87391D33114F}" srcOrd="6" destOrd="0" presId="urn:microsoft.com/office/officeart/2005/8/layout/chevron1"/>
    <dgm:cxn modelId="{DC6A5EBC-37F3-4D8C-BA4C-5F2E2B82C977}" type="presParOf" srcId="{81B3AFFE-6101-4318-AFA1-496AF0D04908}" destId="{FB92AA6C-6CBF-4E09-98F6-ABBB29F748FF}" srcOrd="7" destOrd="0" presId="urn:microsoft.com/office/officeart/2005/8/layout/chevron1"/>
    <dgm:cxn modelId="{17FB5618-9F98-40C2-B59B-2DCD39211537}" type="presParOf" srcId="{81B3AFFE-6101-4318-AFA1-496AF0D04908}" destId="{571B6986-59B4-499A-AD65-6DE54C632A78}" srcOrd="8" destOrd="0" presId="urn:microsoft.com/office/officeart/2005/8/layout/chevron1"/>
    <dgm:cxn modelId="{DADE976A-9378-4951-8CDB-BFD3922FC4B6}" type="presParOf" srcId="{81B3AFFE-6101-4318-AFA1-496AF0D04908}" destId="{7F57F142-6EC5-46A1-A855-E37D5212E8A5}" srcOrd="9" destOrd="0" presId="urn:microsoft.com/office/officeart/2005/8/layout/chevron1"/>
    <dgm:cxn modelId="{FE46749B-43BC-41C9-A53A-0A8BC976CFBF}" type="presParOf" srcId="{81B3AFFE-6101-4318-AFA1-496AF0D04908}" destId="{4358C9E1-BF6F-4A13-A66D-FC42E33633E0}"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4.xml><?xml version="1.0" encoding="utf-8"?>
<dgm:dataModel xmlns:dgm="http://schemas.openxmlformats.org/drawingml/2006/diagram" xmlns:a="http://schemas.openxmlformats.org/drawingml/2006/main">
  <dgm:ptLst>
    <dgm:pt modelId="{9735E71F-6053-4432-B192-CBECE2256946}" type="doc">
      <dgm:prSet loTypeId="urn:microsoft.com/office/officeart/2005/8/layout/chevron1" loCatId="process" qsTypeId="urn:microsoft.com/office/officeart/2005/8/quickstyle/simple1" qsCatId="simple" csTypeId="urn:microsoft.com/office/officeart/2005/8/colors/accent1_2" csCatId="accent1" phldr="1"/>
      <dgm:spPr/>
    </dgm:pt>
    <dgm:pt modelId="{D4BFE4D3-64C1-435A-9C4F-50E530B7C160}">
      <dgm:prSet phldrT="[Texte]"/>
      <dgm:spPr>
        <a:solidFill>
          <a:srgbClr val="002060"/>
        </a:solidFill>
      </dgm:spPr>
      <dgm:t>
        <a:bodyPr/>
        <a:lstStyle/>
        <a:p>
          <a:r>
            <a:rPr lang="fr-FR" dirty="0"/>
            <a:t>Introduction </a:t>
          </a:r>
        </a:p>
      </dgm:t>
    </dgm:pt>
    <dgm:pt modelId="{A536E8AE-0F31-44DD-963F-40B2770EF8F8}" type="parTrans" cxnId="{041E4E68-79F5-4DF1-9796-C6E6ABCFFA12}">
      <dgm:prSet/>
      <dgm:spPr/>
      <dgm:t>
        <a:bodyPr/>
        <a:lstStyle/>
        <a:p>
          <a:endParaRPr lang="fr-FR"/>
        </a:p>
      </dgm:t>
    </dgm:pt>
    <dgm:pt modelId="{9FBA1112-7FD0-4FC7-BD12-7263211FADEC}" type="sibTrans" cxnId="{041E4E68-79F5-4DF1-9796-C6E6ABCFFA12}">
      <dgm:prSet/>
      <dgm:spPr/>
      <dgm:t>
        <a:bodyPr/>
        <a:lstStyle/>
        <a:p>
          <a:endParaRPr lang="fr-FR"/>
        </a:p>
      </dgm:t>
    </dgm:pt>
    <dgm:pt modelId="{326EC9C0-4C38-43D3-BF75-C6F9380A515B}">
      <dgm:prSet phldrT="[Texte]"/>
      <dgm:spPr>
        <a:solidFill>
          <a:srgbClr val="002060"/>
        </a:solidFill>
      </dgm:spPr>
      <dgm:t>
        <a:bodyPr/>
        <a:lstStyle/>
        <a:p>
          <a:r>
            <a:rPr lang="fr-FR" dirty="0"/>
            <a:t>Concepts de Base</a:t>
          </a:r>
        </a:p>
      </dgm:t>
    </dgm:pt>
    <dgm:pt modelId="{071B1B94-0787-4FC5-B904-E897D5796F56}" type="parTrans" cxnId="{C30F9A3A-8B25-4D37-A34C-9A1D85C57854}">
      <dgm:prSet/>
      <dgm:spPr/>
      <dgm:t>
        <a:bodyPr/>
        <a:lstStyle/>
        <a:p>
          <a:endParaRPr lang="fr-FR"/>
        </a:p>
      </dgm:t>
    </dgm:pt>
    <dgm:pt modelId="{85E02AFC-8F6C-4CC7-AEEB-103381816979}" type="sibTrans" cxnId="{C30F9A3A-8B25-4D37-A34C-9A1D85C57854}">
      <dgm:prSet/>
      <dgm:spPr/>
      <dgm:t>
        <a:bodyPr/>
        <a:lstStyle/>
        <a:p>
          <a:endParaRPr lang="fr-FR"/>
        </a:p>
      </dgm:t>
    </dgm:pt>
    <dgm:pt modelId="{50105A37-4DFD-4521-B324-45876B1885B2}">
      <dgm:prSet phldrT="[Texte]"/>
      <dgm:spPr>
        <a:solidFill>
          <a:srgbClr val="002060"/>
        </a:solidFill>
      </dgm:spPr>
      <dgm:t>
        <a:bodyPr/>
        <a:lstStyle/>
        <a:p>
          <a:r>
            <a:rPr lang="fr-FR" dirty="0"/>
            <a:t>Etude de l’Existant </a:t>
          </a:r>
        </a:p>
      </dgm:t>
    </dgm:pt>
    <dgm:pt modelId="{0E6A3DA6-96E4-4B57-B91C-649737D8B9CB}" type="parTrans" cxnId="{78104464-A7E5-4301-B07B-116A4A829DB1}">
      <dgm:prSet/>
      <dgm:spPr/>
      <dgm:t>
        <a:bodyPr/>
        <a:lstStyle/>
        <a:p>
          <a:endParaRPr lang="fr-FR"/>
        </a:p>
      </dgm:t>
    </dgm:pt>
    <dgm:pt modelId="{A33D51FD-38F5-4CF5-A8D8-248E7AB21A5E}" type="sibTrans" cxnId="{78104464-A7E5-4301-B07B-116A4A829DB1}">
      <dgm:prSet/>
      <dgm:spPr/>
      <dgm:t>
        <a:bodyPr/>
        <a:lstStyle/>
        <a:p>
          <a:endParaRPr lang="fr-FR"/>
        </a:p>
      </dgm:t>
    </dgm:pt>
    <dgm:pt modelId="{07153B35-885A-4614-AED5-07E9FF8D08BB}">
      <dgm:prSet phldrT="[Texte]"/>
      <dgm:spPr>
        <a:solidFill>
          <a:srgbClr val="FFC000"/>
        </a:solidFill>
      </dgm:spPr>
      <dgm:t>
        <a:bodyPr/>
        <a:lstStyle/>
        <a:p>
          <a:r>
            <a:rPr lang="fr-FR" dirty="0"/>
            <a:t>Conception et Réalisation </a:t>
          </a:r>
        </a:p>
      </dgm:t>
    </dgm:pt>
    <dgm:pt modelId="{F871B166-11BE-4F77-8F29-91BB8E12D795}" type="parTrans" cxnId="{DDCADBCB-7D80-4BED-AE7D-403BEBF3315E}">
      <dgm:prSet/>
      <dgm:spPr/>
      <dgm:t>
        <a:bodyPr/>
        <a:lstStyle/>
        <a:p>
          <a:endParaRPr lang="fr-FR"/>
        </a:p>
      </dgm:t>
    </dgm:pt>
    <dgm:pt modelId="{9152AFC1-F793-4627-A058-88F09EE32ADE}" type="sibTrans" cxnId="{DDCADBCB-7D80-4BED-AE7D-403BEBF3315E}">
      <dgm:prSet/>
      <dgm:spPr/>
      <dgm:t>
        <a:bodyPr/>
        <a:lstStyle/>
        <a:p>
          <a:endParaRPr lang="fr-FR"/>
        </a:p>
      </dgm:t>
    </dgm:pt>
    <dgm:pt modelId="{9C93CB14-90A9-463B-B862-8C19E720A30B}">
      <dgm:prSet phldrT="[Texte]"/>
      <dgm:spPr>
        <a:solidFill>
          <a:schemeClr val="tx2">
            <a:lumMod val="25000"/>
          </a:schemeClr>
        </a:solidFill>
      </dgm:spPr>
      <dgm:t>
        <a:bodyPr/>
        <a:lstStyle/>
        <a:p>
          <a:r>
            <a:rPr lang="fr-FR" dirty="0"/>
            <a:t>Conclusion</a:t>
          </a:r>
        </a:p>
        <a:p>
          <a:r>
            <a:rPr lang="fr-FR" dirty="0"/>
            <a:t>Et perspectives</a:t>
          </a:r>
        </a:p>
      </dgm:t>
    </dgm:pt>
    <dgm:pt modelId="{7DB4203D-B7E5-49B2-8BE7-39895B3880A4}" type="parTrans" cxnId="{108EC478-59FC-489D-BF7A-0D8A2A10FFB4}">
      <dgm:prSet/>
      <dgm:spPr/>
      <dgm:t>
        <a:bodyPr/>
        <a:lstStyle/>
        <a:p>
          <a:endParaRPr lang="fr-FR"/>
        </a:p>
      </dgm:t>
    </dgm:pt>
    <dgm:pt modelId="{6AF66D3E-C7DE-429D-95C9-68DB22BF7E9E}" type="sibTrans" cxnId="{108EC478-59FC-489D-BF7A-0D8A2A10FFB4}">
      <dgm:prSet/>
      <dgm:spPr/>
      <dgm:t>
        <a:bodyPr/>
        <a:lstStyle/>
        <a:p>
          <a:endParaRPr lang="fr-FR"/>
        </a:p>
      </dgm:t>
    </dgm:pt>
    <dgm:pt modelId="{A0FC586D-6B85-40B7-9B1C-EE05E45D374D}">
      <dgm:prSet phldrT="[Texte]"/>
      <dgm:spPr>
        <a:solidFill>
          <a:srgbClr val="002060"/>
        </a:solidFill>
      </dgm:spPr>
      <dgm:t>
        <a:bodyPr/>
        <a:lstStyle/>
        <a:p>
          <a:r>
            <a:rPr lang="fr-FR" dirty="0"/>
            <a:t>Plan de présentation</a:t>
          </a:r>
        </a:p>
      </dgm:t>
    </dgm:pt>
    <dgm:pt modelId="{D1938652-CC2D-4C16-AE1C-2D93FC7D830E}" type="sibTrans" cxnId="{FDD576A8-B413-4FFB-91F9-67B7FC286BEC}">
      <dgm:prSet/>
      <dgm:spPr/>
      <dgm:t>
        <a:bodyPr/>
        <a:lstStyle/>
        <a:p>
          <a:endParaRPr lang="fr-FR"/>
        </a:p>
      </dgm:t>
    </dgm:pt>
    <dgm:pt modelId="{2B05006E-0DED-43C8-948F-6E7E415B2BF4}" type="parTrans" cxnId="{FDD576A8-B413-4FFB-91F9-67B7FC286BEC}">
      <dgm:prSet/>
      <dgm:spPr/>
      <dgm:t>
        <a:bodyPr/>
        <a:lstStyle/>
        <a:p>
          <a:endParaRPr lang="fr-FR"/>
        </a:p>
      </dgm:t>
    </dgm:pt>
    <dgm:pt modelId="{81B3AFFE-6101-4318-AFA1-496AF0D04908}" type="pres">
      <dgm:prSet presAssocID="{9735E71F-6053-4432-B192-CBECE2256946}" presName="Name0" presStyleCnt="0">
        <dgm:presLayoutVars>
          <dgm:dir/>
          <dgm:animLvl val="lvl"/>
          <dgm:resizeHandles val="exact"/>
        </dgm:presLayoutVars>
      </dgm:prSet>
      <dgm:spPr/>
    </dgm:pt>
    <dgm:pt modelId="{26E5C276-16C7-43D5-BD1F-F4211FB8FA24}" type="pres">
      <dgm:prSet presAssocID="{A0FC586D-6B85-40B7-9B1C-EE05E45D374D}" presName="parTxOnly" presStyleLbl="node1" presStyleIdx="0" presStyleCnt="6" custLinFactNeighborY="-3983">
        <dgm:presLayoutVars>
          <dgm:chMax val="0"/>
          <dgm:chPref val="0"/>
          <dgm:bulletEnabled val="1"/>
        </dgm:presLayoutVars>
      </dgm:prSet>
      <dgm:spPr/>
    </dgm:pt>
    <dgm:pt modelId="{83D24062-3197-45EA-8A41-CBD4324FB252}" type="pres">
      <dgm:prSet presAssocID="{D1938652-CC2D-4C16-AE1C-2D93FC7D830E}" presName="parTxOnlySpace" presStyleCnt="0"/>
      <dgm:spPr/>
    </dgm:pt>
    <dgm:pt modelId="{CD25A250-1A8A-4179-8D89-BB861A3C70CA}" type="pres">
      <dgm:prSet presAssocID="{D4BFE4D3-64C1-435A-9C4F-50E530B7C160}" presName="parTxOnly" presStyleLbl="node1" presStyleIdx="1" presStyleCnt="6" custLinFactNeighborY="-3983">
        <dgm:presLayoutVars>
          <dgm:chMax val="0"/>
          <dgm:chPref val="0"/>
          <dgm:bulletEnabled val="1"/>
        </dgm:presLayoutVars>
      </dgm:prSet>
      <dgm:spPr/>
    </dgm:pt>
    <dgm:pt modelId="{25E1EBD7-E4B9-4F21-9FB3-47FE6449FABB}" type="pres">
      <dgm:prSet presAssocID="{9FBA1112-7FD0-4FC7-BD12-7263211FADEC}" presName="parTxOnlySpace" presStyleCnt="0"/>
      <dgm:spPr/>
    </dgm:pt>
    <dgm:pt modelId="{8D4E0D18-1CD0-4908-A800-479190C3D6B0}" type="pres">
      <dgm:prSet presAssocID="{326EC9C0-4C38-43D3-BF75-C6F9380A515B}" presName="parTxOnly" presStyleLbl="node1" presStyleIdx="2" presStyleCnt="6" custLinFactNeighborY="-3983">
        <dgm:presLayoutVars>
          <dgm:chMax val="0"/>
          <dgm:chPref val="0"/>
          <dgm:bulletEnabled val="1"/>
        </dgm:presLayoutVars>
      </dgm:prSet>
      <dgm:spPr/>
    </dgm:pt>
    <dgm:pt modelId="{B5AFEFEA-4C86-4FBE-BC99-097C4C4D3D2E}" type="pres">
      <dgm:prSet presAssocID="{85E02AFC-8F6C-4CC7-AEEB-103381816979}" presName="parTxOnlySpace" presStyleCnt="0"/>
      <dgm:spPr/>
    </dgm:pt>
    <dgm:pt modelId="{3B35E47A-E6D9-43FF-BB59-87391D33114F}" type="pres">
      <dgm:prSet presAssocID="{50105A37-4DFD-4521-B324-45876B1885B2}" presName="parTxOnly" presStyleLbl="node1" presStyleIdx="3" presStyleCnt="6" custScaleY="100001" custLinFactNeighborX="-23262" custLinFactNeighborY="-3221">
        <dgm:presLayoutVars>
          <dgm:chMax val="0"/>
          <dgm:chPref val="0"/>
          <dgm:bulletEnabled val="1"/>
        </dgm:presLayoutVars>
      </dgm:prSet>
      <dgm:spPr/>
    </dgm:pt>
    <dgm:pt modelId="{FB92AA6C-6CBF-4E09-98F6-ABBB29F748FF}" type="pres">
      <dgm:prSet presAssocID="{A33D51FD-38F5-4CF5-A8D8-248E7AB21A5E}" presName="parTxOnlySpace" presStyleCnt="0"/>
      <dgm:spPr/>
    </dgm:pt>
    <dgm:pt modelId="{571B6986-59B4-499A-AD65-6DE54C632A78}" type="pres">
      <dgm:prSet presAssocID="{07153B35-885A-4614-AED5-07E9FF8D08BB}" presName="parTxOnly" presStyleLbl="node1" presStyleIdx="4" presStyleCnt="6" custLinFactNeighborX="-29080" custLinFactNeighborY="-1767">
        <dgm:presLayoutVars>
          <dgm:chMax val="0"/>
          <dgm:chPref val="0"/>
          <dgm:bulletEnabled val="1"/>
        </dgm:presLayoutVars>
      </dgm:prSet>
      <dgm:spPr/>
    </dgm:pt>
    <dgm:pt modelId="{7F57F142-6EC5-46A1-A855-E37D5212E8A5}" type="pres">
      <dgm:prSet presAssocID="{9152AFC1-F793-4627-A058-88F09EE32ADE}" presName="parTxOnlySpace" presStyleCnt="0"/>
      <dgm:spPr/>
    </dgm:pt>
    <dgm:pt modelId="{4358C9E1-BF6F-4A13-A66D-FC42E33633E0}" type="pres">
      <dgm:prSet presAssocID="{9C93CB14-90A9-463B-B862-8C19E720A30B}" presName="parTxOnly" presStyleLbl="node1" presStyleIdx="5" presStyleCnt="6" custLinFactNeighborX="-38023" custLinFactNeighborY="-1767">
        <dgm:presLayoutVars>
          <dgm:chMax val="0"/>
          <dgm:chPref val="0"/>
          <dgm:bulletEnabled val="1"/>
        </dgm:presLayoutVars>
      </dgm:prSet>
      <dgm:spPr/>
    </dgm:pt>
  </dgm:ptLst>
  <dgm:cxnLst>
    <dgm:cxn modelId="{C30F9A3A-8B25-4D37-A34C-9A1D85C57854}" srcId="{9735E71F-6053-4432-B192-CBECE2256946}" destId="{326EC9C0-4C38-43D3-BF75-C6F9380A515B}" srcOrd="2" destOrd="0" parTransId="{071B1B94-0787-4FC5-B904-E897D5796F56}" sibTransId="{85E02AFC-8F6C-4CC7-AEEB-103381816979}"/>
    <dgm:cxn modelId="{78104464-A7E5-4301-B07B-116A4A829DB1}" srcId="{9735E71F-6053-4432-B192-CBECE2256946}" destId="{50105A37-4DFD-4521-B324-45876B1885B2}" srcOrd="3" destOrd="0" parTransId="{0E6A3DA6-96E4-4B57-B91C-649737D8B9CB}" sibTransId="{A33D51FD-38F5-4CF5-A8D8-248E7AB21A5E}"/>
    <dgm:cxn modelId="{041E4E68-79F5-4DF1-9796-C6E6ABCFFA12}" srcId="{9735E71F-6053-4432-B192-CBECE2256946}" destId="{D4BFE4D3-64C1-435A-9C4F-50E530B7C160}" srcOrd="1" destOrd="0" parTransId="{A536E8AE-0F31-44DD-963F-40B2770EF8F8}" sibTransId="{9FBA1112-7FD0-4FC7-BD12-7263211FADEC}"/>
    <dgm:cxn modelId="{6BEF1976-FF6F-4594-B7F5-93469414BF48}" type="presOf" srcId="{9C93CB14-90A9-463B-B862-8C19E720A30B}" destId="{4358C9E1-BF6F-4A13-A66D-FC42E33633E0}" srcOrd="0" destOrd="0" presId="urn:microsoft.com/office/officeart/2005/8/layout/chevron1"/>
    <dgm:cxn modelId="{108EC478-59FC-489D-BF7A-0D8A2A10FFB4}" srcId="{9735E71F-6053-4432-B192-CBECE2256946}" destId="{9C93CB14-90A9-463B-B862-8C19E720A30B}" srcOrd="5" destOrd="0" parTransId="{7DB4203D-B7E5-49B2-8BE7-39895B3880A4}" sibTransId="{6AF66D3E-C7DE-429D-95C9-68DB22BF7E9E}"/>
    <dgm:cxn modelId="{FDD576A8-B413-4FFB-91F9-67B7FC286BEC}" srcId="{9735E71F-6053-4432-B192-CBECE2256946}" destId="{A0FC586D-6B85-40B7-9B1C-EE05E45D374D}" srcOrd="0" destOrd="0" parTransId="{2B05006E-0DED-43C8-948F-6E7E415B2BF4}" sibTransId="{D1938652-CC2D-4C16-AE1C-2D93FC7D830E}"/>
    <dgm:cxn modelId="{0572ADC0-5F5E-4A34-93F1-3D7B6ABB084F}" type="presOf" srcId="{9735E71F-6053-4432-B192-CBECE2256946}" destId="{81B3AFFE-6101-4318-AFA1-496AF0D04908}" srcOrd="0" destOrd="0" presId="urn:microsoft.com/office/officeart/2005/8/layout/chevron1"/>
    <dgm:cxn modelId="{DDCADBCB-7D80-4BED-AE7D-403BEBF3315E}" srcId="{9735E71F-6053-4432-B192-CBECE2256946}" destId="{07153B35-885A-4614-AED5-07E9FF8D08BB}" srcOrd="4" destOrd="0" parTransId="{F871B166-11BE-4F77-8F29-91BB8E12D795}" sibTransId="{9152AFC1-F793-4627-A058-88F09EE32ADE}"/>
    <dgm:cxn modelId="{3AC2E8D0-30BF-44A3-A1A3-3F4842BB979B}" type="presOf" srcId="{07153B35-885A-4614-AED5-07E9FF8D08BB}" destId="{571B6986-59B4-499A-AD65-6DE54C632A78}" srcOrd="0" destOrd="0" presId="urn:microsoft.com/office/officeart/2005/8/layout/chevron1"/>
    <dgm:cxn modelId="{6F36E8D4-79EE-4FC2-8A8D-1F9911B5736A}" type="presOf" srcId="{D4BFE4D3-64C1-435A-9C4F-50E530B7C160}" destId="{CD25A250-1A8A-4179-8D89-BB861A3C70CA}" srcOrd="0" destOrd="0" presId="urn:microsoft.com/office/officeart/2005/8/layout/chevron1"/>
    <dgm:cxn modelId="{CCC64EDA-07ED-4541-BD4C-80B537F9B754}" type="presOf" srcId="{326EC9C0-4C38-43D3-BF75-C6F9380A515B}" destId="{8D4E0D18-1CD0-4908-A800-479190C3D6B0}" srcOrd="0" destOrd="0" presId="urn:microsoft.com/office/officeart/2005/8/layout/chevron1"/>
    <dgm:cxn modelId="{F9D7DAF1-7AF2-4F3E-B71B-9E901C73F2B8}" type="presOf" srcId="{50105A37-4DFD-4521-B324-45876B1885B2}" destId="{3B35E47A-E6D9-43FF-BB59-87391D33114F}" srcOrd="0" destOrd="0" presId="urn:microsoft.com/office/officeart/2005/8/layout/chevron1"/>
    <dgm:cxn modelId="{A4FB4DFA-5145-47D5-A5FA-049E57D3900D}" type="presOf" srcId="{A0FC586D-6B85-40B7-9B1C-EE05E45D374D}" destId="{26E5C276-16C7-43D5-BD1F-F4211FB8FA24}" srcOrd="0" destOrd="0" presId="urn:microsoft.com/office/officeart/2005/8/layout/chevron1"/>
    <dgm:cxn modelId="{403069D1-19E0-4358-AFDE-F769823D02F5}" type="presParOf" srcId="{81B3AFFE-6101-4318-AFA1-496AF0D04908}" destId="{26E5C276-16C7-43D5-BD1F-F4211FB8FA24}" srcOrd="0" destOrd="0" presId="urn:microsoft.com/office/officeart/2005/8/layout/chevron1"/>
    <dgm:cxn modelId="{55D50ABF-B8B9-49D7-A75F-FC8AE5B69AF6}" type="presParOf" srcId="{81B3AFFE-6101-4318-AFA1-496AF0D04908}" destId="{83D24062-3197-45EA-8A41-CBD4324FB252}" srcOrd="1" destOrd="0" presId="urn:microsoft.com/office/officeart/2005/8/layout/chevron1"/>
    <dgm:cxn modelId="{FFEC33ED-3EAF-4D22-88E5-06A30CECEFFF}" type="presParOf" srcId="{81B3AFFE-6101-4318-AFA1-496AF0D04908}" destId="{CD25A250-1A8A-4179-8D89-BB861A3C70CA}" srcOrd="2" destOrd="0" presId="urn:microsoft.com/office/officeart/2005/8/layout/chevron1"/>
    <dgm:cxn modelId="{3A0BADE1-9B35-4A55-9EFD-8F9047C4820E}" type="presParOf" srcId="{81B3AFFE-6101-4318-AFA1-496AF0D04908}" destId="{25E1EBD7-E4B9-4F21-9FB3-47FE6449FABB}" srcOrd="3" destOrd="0" presId="urn:microsoft.com/office/officeart/2005/8/layout/chevron1"/>
    <dgm:cxn modelId="{6EC65D08-2D02-4214-BAE3-C504837DFDCB}" type="presParOf" srcId="{81B3AFFE-6101-4318-AFA1-496AF0D04908}" destId="{8D4E0D18-1CD0-4908-A800-479190C3D6B0}" srcOrd="4" destOrd="0" presId="urn:microsoft.com/office/officeart/2005/8/layout/chevron1"/>
    <dgm:cxn modelId="{4B51B382-0F7A-4AB0-8918-E608B4EBAC17}" type="presParOf" srcId="{81B3AFFE-6101-4318-AFA1-496AF0D04908}" destId="{B5AFEFEA-4C86-4FBE-BC99-097C4C4D3D2E}" srcOrd="5" destOrd="0" presId="urn:microsoft.com/office/officeart/2005/8/layout/chevron1"/>
    <dgm:cxn modelId="{8C596FFE-56F2-446D-AECC-63C249062E0E}" type="presParOf" srcId="{81B3AFFE-6101-4318-AFA1-496AF0D04908}" destId="{3B35E47A-E6D9-43FF-BB59-87391D33114F}" srcOrd="6" destOrd="0" presId="urn:microsoft.com/office/officeart/2005/8/layout/chevron1"/>
    <dgm:cxn modelId="{DC6A5EBC-37F3-4D8C-BA4C-5F2E2B82C977}" type="presParOf" srcId="{81B3AFFE-6101-4318-AFA1-496AF0D04908}" destId="{FB92AA6C-6CBF-4E09-98F6-ABBB29F748FF}" srcOrd="7" destOrd="0" presId="urn:microsoft.com/office/officeart/2005/8/layout/chevron1"/>
    <dgm:cxn modelId="{17FB5618-9F98-40C2-B59B-2DCD39211537}" type="presParOf" srcId="{81B3AFFE-6101-4318-AFA1-496AF0D04908}" destId="{571B6986-59B4-499A-AD65-6DE54C632A78}" srcOrd="8" destOrd="0" presId="urn:microsoft.com/office/officeart/2005/8/layout/chevron1"/>
    <dgm:cxn modelId="{DADE976A-9378-4951-8CDB-BFD3922FC4B6}" type="presParOf" srcId="{81B3AFFE-6101-4318-AFA1-496AF0D04908}" destId="{7F57F142-6EC5-46A1-A855-E37D5212E8A5}" srcOrd="9" destOrd="0" presId="urn:microsoft.com/office/officeart/2005/8/layout/chevron1"/>
    <dgm:cxn modelId="{FE46749B-43BC-41C9-A53A-0A8BC976CFBF}" type="presParOf" srcId="{81B3AFFE-6101-4318-AFA1-496AF0D04908}" destId="{4358C9E1-BF6F-4A13-A66D-FC42E33633E0}"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5.xml><?xml version="1.0" encoding="utf-8"?>
<dgm:dataModel xmlns:dgm="http://schemas.openxmlformats.org/drawingml/2006/diagram" xmlns:a="http://schemas.openxmlformats.org/drawingml/2006/main">
  <dgm:ptLst>
    <dgm:pt modelId="{9735E71F-6053-4432-B192-CBECE2256946}" type="doc">
      <dgm:prSet loTypeId="urn:microsoft.com/office/officeart/2005/8/layout/chevron1" loCatId="process" qsTypeId="urn:microsoft.com/office/officeart/2005/8/quickstyle/simple1" qsCatId="simple" csTypeId="urn:microsoft.com/office/officeart/2005/8/colors/accent1_2" csCatId="accent1" phldr="1"/>
      <dgm:spPr/>
    </dgm:pt>
    <dgm:pt modelId="{D4BFE4D3-64C1-435A-9C4F-50E530B7C160}">
      <dgm:prSet phldrT="[Texte]"/>
      <dgm:spPr>
        <a:solidFill>
          <a:srgbClr val="002060"/>
        </a:solidFill>
      </dgm:spPr>
      <dgm:t>
        <a:bodyPr/>
        <a:lstStyle/>
        <a:p>
          <a:r>
            <a:rPr lang="fr-FR" dirty="0"/>
            <a:t>Introduction </a:t>
          </a:r>
        </a:p>
      </dgm:t>
    </dgm:pt>
    <dgm:pt modelId="{A536E8AE-0F31-44DD-963F-40B2770EF8F8}" type="parTrans" cxnId="{041E4E68-79F5-4DF1-9796-C6E6ABCFFA12}">
      <dgm:prSet/>
      <dgm:spPr/>
      <dgm:t>
        <a:bodyPr/>
        <a:lstStyle/>
        <a:p>
          <a:endParaRPr lang="fr-FR"/>
        </a:p>
      </dgm:t>
    </dgm:pt>
    <dgm:pt modelId="{9FBA1112-7FD0-4FC7-BD12-7263211FADEC}" type="sibTrans" cxnId="{041E4E68-79F5-4DF1-9796-C6E6ABCFFA12}">
      <dgm:prSet/>
      <dgm:spPr/>
      <dgm:t>
        <a:bodyPr/>
        <a:lstStyle/>
        <a:p>
          <a:endParaRPr lang="fr-FR"/>
        </a:p>
      </dgm:t>
    </dgm:pt>
    <dgm:pt modelId="{326EC9C0-4C38-43D3-BF75-C6F9380A515B}">
      <dgm:prSet phldrT="[Texte]"/>
      <dgm:spPr>
        <a:solidFill>
          <a:srgbClr val="002060"/>
        </a:solidFill>
      </dgm:spPr>
      <dgm:t>
        <a:bodyPr/>
        <a:lstStyle/>
        <a:p>
          <a:r>
            <a:rPr lang="fr-FR" dirty="0"/>
            <a:t>Concepts de Base</a:t>
          </a:r>
        </a:p>
      </dgm:t>
    </dgm:pt>
    <dgm:pt modelId="{071B1B94-0787-4FC5-B904-E897D5796F56}" type="parTrans" cxnId="{C30F9A3A-8B25-4D37-A34C-9A1D85C57854}">
      <dgm:prSet/>
      <dgm:spPr/>
      <dgm:t>
        <a:bodyPr/>
        <a:lstStyle/>
        <a:p>
          <a:endParaRPr lang="fr-FR"/>
        </a:p>
      </dgm:t>
    </dgm:pt>
    <dgm:pt modelId="{85E02AFC-8F6C-4CC7-AEEB-103381816979}" type="sibTrans" cxnId="{C30F9A3A-8B25-4D37-A34C-9A1D85C57854}">
      <dgm:prSet/>
      <dgm:spPr/>
      <dgm:t>
        <a:bodyPr/>
        <a:lstStyle/>
        <a:p>
          <a:endParaRPr lang="fr-FR"/>
        </a:p>
      </dgm:t>
    </dgm:pt>
    <dgm:pt modelId="{50105A37-4DFD-4521-B324-45876B1885B2}">
      <dgm:prSet phldrT="[Texte]"/>
      <dgm:spPr>
        <a:solidFill>
          <a:srgbClr val="002060"/>
        </a:solidFill>
      </dgm:spPr>
      <dgm:t>
        <a:bodyPr/>
        <a:lstStyle/>
        <a:p>
          <a:r>
            <a:rPr lang="fr-FR" dirty="0"/>
            <a:t>Etude de l’Existant </a:t>
          </a:r>
        </a:p>
      </dgm:t>
    </dgm:pt>
    <dgm:pt modelId="{0E6A3DA6-96E4-4B57-B91C-649737D8B9CB}" type="parTrans" cxnId="{78104464-A7E5-4301-B07B-116A4A829DB1}">
      <dgm:prSet/>
      <dgm:spPr/>
      <dgm:t>
        <a:bodyPr/>
        <a:lstStyle/>
        <a:p>
          <a:endParaRPr lang="fr-FR"/>
        </a:p>
      </dgm:t>
    </dgm:pt>
    <dgm:pt modelId="{A33D51FD-38F5-4CF5-A8D8-248E7AB21A5E}" type="sibTrans" cxnId="{78104464-A7E5-4301-B07B-116A4A829DB1}">
      <dgm:prSet/>
      <dgm:spPr/>
      <dgm:t>
        <a:bodyPr/>
        <a:lstStyle/>
        <a:p>
          <a:endParaRPr lang="fr-FR"/>
        </a:p>
      </dgm:t>
    </dgm:pt>
    <dgm:pt modelId="{07153B35-885A-4614-AED5-07E9FF8D08BB}">
      <dgm:prSet phldrT="[Texte]"/>
      <dgm:spPr>
        <a:solidFill>
          <a:srgbClr val="FFC000"/>
        </a:solidFill>
      </dgm:spPr>
      <dgm:t>
        <a:bodyPr/>
        <a:lstStyle/>
        <a:p>
          <a:r>
            <a:rPr lang="fr-FR" dirty="0"/>
            <a:t>Conception et Réalisation </a:t>
          </a:r>
        </a:p>
      </dgm:t>
    </dgm:pt>
    <dgm:pt modelId="{F871B166-11BE-4F77-8F29-91BB8E12D795}" type="parTrans" cxnId="{DDCADBCB-7D80-4BED-AE7D-403BEBF3315E}">
      <dgm:prSet/>
      <dgm:spPr/>
      <dgm:t>
        <a:bodyPr/>
        <a:lstStyle/>
        <a:p>
          <a:endParaRPr lang="fr-FR"/>
        </a:p>
      </dgm:t>
    </dgm:pt>
    <dgm:pt modelId="{9152AFC1-F793-4627-A058-88F09EE32ADE}" type="sibTrans" cxnId="{DDCADBCB-7D80-4BED-AE7D-403BEBF3315E}">
      <dgm:prSet/>
      <dgm:spPr/>
      <dgm:t>
        <a:bodyPr/>
        <a:lstStyle/>
        <a:p>
          <a:endParaRPr lang="fr-FR"/>
        </a:p>
      </dgm:t>
    </dgm:pt>
    <dgm:pt modelId="{9C93CB14-90A9-463B-B862-8C19E720A30B}">
      <dgm:prSet phldrT="[Texte]"/>
      <dgm:spPr>
        <a:solidFill>
          <a:schemeClr val="tx2">
            <a:lumMod val="25000"/>
          </a:schemeClr>
        </a:solidFill>
      </dgm:spPr>
      <dgm:t>
        <a:bodyPr/>
        <a:lstStyle/>
        <a:p>
          <a:r>
            <a:rPr lang="fr-FR" dirty="0"/>
            <a:t>Conclusion</a:t>
          </a:r>
        </a:p>
        <a:p>
          <a:r>
            <a:rPr lang="fr-FR" dirty="0"/>
            <a:t>Et perspectives</a:t>
          </a:r>
        </a:p>
      </dgm:t>
    </dgm:pt>
    <dgm:pt modelId="{7DB4203D-B7E5-49B2-8BE7-39895B3880A4}" type="parTrans" cxnId="{108EC478-59FC-489D-BF7A-0D8A2A10FFB4}">
      <dgm:prSet/>
      <dgm:spPr/>
      <dgm:t>
        <a:bodyPr/>
        <a:lstStyle/>
        <a:p>
          <a:endParaRPr lang="fr-FR"/>
        </a:p>
      </dgm:t>
    </dgm:pt>
    <dgm:pt modelId="{6AF66D3E-C7DE-429D-95C9-68DB22BF7E9E}" type="sibTrans" cxnId="{108EC478-59FC-489D-BF7A-0D8A2A10FFB4}">
      <dgm:prSet/>
      <dgm:spPr/>
      <dgm:t>
        <a:bodyPr/>
        <a:lstStyle/>
        <a:p>
          <a:endParaRPr lang="fr-FR"/>
        </a:p>
      </dgm:t>
    </dgm:pt>
    <dgm:pt modelId="{A0FC586D-6B85-40B7-9B1C-EE05E45D374D}">
      <dgm:prSet phldrT="[Texte]"/>
      <dgm:spPr>
        <a:solidFill>
          <a:srgbClr val="002060"/>
        </a:solidFill>
      </dgm:spPr>
      <dgm:t>
        <a:bodyPr/>
        <a:lstStyle/>
        <a:p>
          <a:r>
            <a:rPr lang="fr-FR" dirty="0"/>
            <a:t>Plan de présentation</a:t>
          </a:r>
        </a:p>
      </dgm:t>
    </dgm:pt>
    <dgm:pt modelId="{D1938652-CC2D-4C16-AE1C-2D93FC7D830E}" type="sibTrans" cxnId="{FDD576A8-B413-4FFB-91F9-67B7FC286BEC}">
      <dgm:prSet/>
      <dgm:spPr/>
      <dgm:t>
        <a:bodyPr/>
        <a:lstStyle/>
        <a:p>
          <a:endParaRPr lang="fr-FR"/>
        </a:p>
      </dgm:t>
    </dgm:pt>
    <dgm:pt modelId="{2B05006E-0DED-43C8-948F-6E7E415B2BF4}" type="parTrans" cxnId="{FDD576A8-B413-4FFB-91F9-67B7FC286BEC}">
      <dgm:prSet/>
      <dgm:spPr/>
      <dgm:t>
        <a:bodyPr/>
        <a:lstStyle/>
        <a:p>
          <a:endParaRPr lang="fr-FR"/>
        </a:p>
      </dgm:t>
    </dgm:pt>
    <dgm:pt modelId="{81B3AFFE-6101-4318-AFA1-496AF0D04908}" type="pres">
      <dgm:prSet presAssocID="{9735E71F-6053-4432-B192-CBECE2256946}" presName="Name0" presStyleCnt="0">
        <dgm:presLayoutVars>
          <dgm:dir/>
          <dgm:animLvl val="lvl"/>
          <dgm:resizeHandles val="exact"/>
        </dgm:presLayoutVars>
      </dgm:prSet>
      <dgm:spPr/>
    </dgm:pt>
    <dgm:pt modelId="{26E5C276-16C7-43D5-BD1F-F4211FB8FA24}" type="pres">
      <dgm:prSet presAssocID="{A0FC586D-6B85-40B7-9B1C-EE05E45D374D}" presName="parTxOnly" presStyleLbl="node1" presStyleIdx="0" presStyleCnt="6" custLinFactNeighborY="-3983">
        <dgm:presLayoutVars>
          <dgm:chMax val="0"/>
          <dgm:chPref val="0"/>
          <dgm:bulletEnabled val="1"/>
        </dgm:presLayoutVars>
      </dgm:prSet>
      <dgm:spPr/>
    </dgm:pt>
    <dgm:pt modelId="{83D24062-3197-45EA-8A41-CBD4324FB252}" type="pres">
      <dgm:prSet presAssocID="{D1938652-CC2D-4C16-AE1C-2D93FC7D830E}" presName="parTxOnlySpace" presStyleCnt="0"/>
      <dgm:spPr/>
    </dgm:pt>
    <dgm:pt modelId="{CD25A250-1A8A-4179-8D89-BB861A3C70CA}" type="pres">
      <dgm:prSet presAssocID="{D4BFE4D3-64C1-435A-9C4F-50E530B7C160}" presName="parTxOnly" presStyleLbl="node1" presStyleIdx="1" presStyleCnt="6" custLinFactNeighborY="-3983">
        <dgm:presLayoutVars>
          <dgm:chMax val="0"/>
          <dgm:chPref val="0"/>
          <dgm:bulletEnabled val="1"/>
        </dgm:presLayoutVars>
      </dgm:prSet>
      <dgm:spPr/>
    </dgm:pt>
    <dgm:pt modelId="{25E1EBD7-E4B9-4F21-9FB3-47FE6449FABB}" type="pres">
      <dgm:prSet presAssocID="{9FBA1112-7FD0-4FC7-BD12-7263211FADEC}" presName="parTxOnlySpace" presStyleCnt="0"/>
      <dgm:spPr/>
    </dgm:pt>
    <dgm:pt modelId="{8D4E0D18-1CD0-4908-A800-479190C3D6B0}" type="pres">
      <dgm:prSet presAssocID="{326EC9C0-4C38-43D3-BF75-C6F9380A515B}" presName="parTxOnly" presStyleLbl="node1" presStyleIdx="2" presStyleCnt="6" custLinFactNeighborY="-3983">
        <dgm:presLayoutVars>
          <dgm:chMax val="0"/>
          <dgm:chPref val="0"/>
          <dgm:bulletEnabled val="1"/>
        </dgm:presLayoutVars>
      </dgm:prSet>
      <dgm:spPr/>
    </dgm:pt>
    <dgm:pt modelId="{B5AFEFEA-4C86-4FBE-BC99-097C4C4D3D2E}" type="pres">
      <dgm:prSet presAssocID="{85E02AFC-8F6C-4CC7-AEEB-103381816979}" presName="parTxOnlySpace" presStyleCnt="0"/>
      <dgm:spPr/>
    </dgm:pt>
    <dgm:pt modelId="{3B35E47A-E6D9-43FF-BB59-87391D33114F}" type="pres">
      <dgm:prSet presAssocID="{50105A37-4DFD-4521-B324-45876B1885B2}" presName="parTxOnly" presStyleLbl="node1" presStyleIdx="3" presStyleCnt="6" custScaleY="100001" custLinFactNeighborX="-23262" custLinFactNeighborY="-3221">
        <dgm:presLayoutVars>
          <dgm:chMax val="0"/>
          <dgm:chPref val="0"/>
          <dgm:bulletEnabled val="1"/>
        </dgm:presLayoutVars>
      </dgm:prSet>
      <dgm:spPr/>
    </dgm:pt>
    <dgm:pt modelId="{FB92AA6C-6CBF-4E09-98F6-ABBB29F748FF}" type="pres">
      <dgm:prSet presAssocID="{A33D51FD-38F5-4CF5-A8D8-248E7AB21A5E}" presName="parTxOnlySpace" presStyleCnt="0"/>
      <dgm:spPr/>
    </dgm:pt>
    <dgm:pt modelId="{571B6986-59B4-499A-AD65-6DE54C632A78}" type="pres">
      <dgm:prSet presAssocID="{07153B35-885A-4614-AED5-07E9FF8D08BB}" presName="parTxOnly" presStyleLbl="node1" presStyleIdx="4" presStyleCnt="6" custLinFactNeighborX="-29080" custLinFactNeighborY="-1767">
        <dgm:presLayoutVars>
          <dgm:chMax val="0"/>
          <dgm:chPref val="0"/>
          <dgm:bulletEnabled val="1"/>
        </dgm:presLayoutVars>
      </dgm:prSet>
      <dgm:spPr/>
    </dgm:pt>
    <dgm:pt modelId="{7F57F142-6EC5-46A1-A855-E37D5212E8A5}" type="pres">
      <dgm:prSet presAssocID="{9152AFC1-F793-4627-A058-88F09EE32ADE}" presName="parTxOnlySpace" presStyleCnt="0"/>
      <dgm:spPr/>
    </dgm:pt>
    <dgm:pt modelId="{4358C9E1-BF6F-4A13-A66D-FC42E33633E0}" type="pres">
      <dgm:prSet presAssocID="{9C93CB14-90A9-463B-B862-8C19E720A30B}" presName="parTxOnly" presStyleLbl="node1" presStyleIdx="5" presStyleCnt="6" custLinFactNeighborX="-38023" custLinFactNeighborY="-1767">
        <dgm:presLayoutVars>
          <dgm:chMax val="0"/>
          <dgm:chPref val="0"/>
          <dgm:bulletEnabled val="1"/>
        </dgm:presLayoutVars>
      </dgm:prSet>
      <dgm:spPr/>
    </dgm:pt>
  </dgm:ptLst>
  <dgm:cxnLst>
    <dgm:cxn modelId="{C30F9A3A-8B25-4D37-A34C-9A1D85C57854}" srcId="{9735E71F-6053-4432-B192-CBECE2256946}" destId="{326EC9C0-4C38-43D3-BF75-C6F9380A515B}" srcOrd="2" destOrd="0" parTransId="{071B1B94-0787-4FC5-B904-E897D5796F56}" sibTransId="{85E02AFC-8F6C-4CC7-AEEB-103381816979}"/>
    <dgm:cxn modelId="{78104464-A7E5-4301-B07B-116A4A829DB1}" srcId="{9735E71F-6053-4432-B192-CBECE2256946}" destId="{50105A37-4DFD-4521-B324-45876B1885B2}" srcOrd="3" destOrd="0" parTransId="{0E6A3DA6-96E4-4B57-B91C-649737D8B9CB}" sibTransId="{A33D51FD-38F5-4CF5-A8D8-248E7AB21A5E}"/>
    <dgm:cxn modelId="{041E4E68-79F5-4DF1-9796-C6E6ABCFFA12}" srcId="{9735E71F-6053-4432-B192-CBECE2256946}" destId="{D4BFE4D3-64C1-435A-9C4F-50E530B7C160}" srcOrd="1" destOrd="0" parTransId="{A536E8AE-0F31-44DD-963F-40B2770EF8F8}" sibTransId="{9FBA1112-7FD0-4FC7-BD12-7263211FADEC}"/>
    <dgm:cxn modelId="{6BEF1976-FF6F-4594-B7F5-93469414BF48}" type="presOf" srcId="{9C93CB14-90A9-463B-B862-8C19E720A30B}" destId="{4358C9E1-BF6F-4A13-A66D-FC42E33633E0}" srcOrd="0" destOrd="0" presId="urn:microsoft.com/office/officeart/2005/8/layout/chevron1"/>
    <dgm:cxn modelId="{108EC478-59FC-489D-BF7A-0D8A2A10FFB4}" srcId="{9735E71F-6053-4432-B192-CBECE2256946}" destId="{9C93CB14-90A9-463B-B862-8C19E720A30B}" srcOrd="5" destOrd="0" parTransId="{7DB4203D-B7E5-49B2-8BE7-39895B3880A4}" sibTransId="{6AF66D3E-C7DE-429D-95C9-68DB22BF7E9E}"/>
    <dgm:cxn modelId="{FDD576A8-B413-4FFB-91F9-67B7FC286BEC}" srcId="{9735E71F-6053-4432-B192-CBECE2256946}" destId="{A0FC586D-6B85-40B7-9B1C-EE05E45D374D}" srcOrd="0" destOrd="0" parTransId="{2B05006E-0DED-43C8-948F-6E7E415B2BF4}" sibTransId="{D1938652-CC2D-4C16-AE1C-2D93FC7D830E}"/>
    <dgm:cxn modelId="{0572ADC0-5F5E-4A34-93F1-3D7B6ABB084F}" type="presOf" srcId="{9735E71F-6053-4432-B192-CBECE2256946}" destId="{81B3AFFE-6101-4318-AFA1-496AF0D04908}" srcOrd="0" destOrd="0" presId="urn:microsoft.com/office/officeart/2005/8/layout/chevron1"/>
    <dgm:cxn modelId="{DDCADBCB-7D80-4BED-AE7D-403BEBF3315E}" srcId="{9735E71F-6053-4432-B192-CBECE2256946}" destId="{07153B35-885A-4614-AED5-07E9FF8D08BB}" srcOrd="4" destOrd="0" parTransId="{F871B166-11BE-4F77-8F29-91BB8E12D795}" sibTransId="{9152AFC1-F793-4627-A058-88F09EE32ADE}"/>
    <dgm:cxn modelId="{3AC2E8D0-30BF-44A3-A1A3-3F4842BB979B}" type="presOf" srcId="{07153B35-885A-4614-AED5-07E9FF8D08BB}" destId="{571B6986-59B4-499A-AD65-6DE54C632A78}" srcOrd="0" destOrd="0" presId="urn:microsoft.com/office/officeart/2005/8/layout/chevron1"/>
    <dgm:cxn modelId="{6F36E8D4-79EE-4FC2-8A8D-1F9911B5736A}" type="presOf" srcId="{D4BFE4D3-64C1-435A-9C4F-50E530B7C160}" destId="{CD25A250-1A8A-4179-8D89-BB861A3C70CA}" srcOrd="0" destOrd="0" presId="urn:microsoft.com/office/officeart/2005/8/layout/chevron1"/>
    <dgm:cxn modelId="{CCC64EDA-07ED-4541-BD4C-80B537F9B754}" type="presOf" srcId="{326EC9C0-4C38-43D3-BF75-C6F9380A515B}" destId="{8D4E0D18-1CD0-4908-A800-479190C3D6B0}" srcOrd="0" destOrd="0" presId="urn:microsoft.com/office/officeart/2005/8/layout/chevron1"/>
    <dgm:cxn modelId="{F9D7DAF1-7AF2-4F3E-B71B-9E901C73F2B8}" type="presOf" srcId="{50105A37-4DFD-4521-B324-45876B1885B2}" destId="{3B35E47A-E6D9-43FF-BB59-87391D33114F}" srcOrd="0" destOrd="0" presId="urn:microsoft.com/office/officeart/2005/8/layout/chevron1"/>
    <dgm:cxn modelId="{A4FB4DFA-5145-47D5-A5FA-049E57D3900D}" type="presOf" srcId="{A0FC586D-6B85-40B7-9B1C-EE05E45D374D}" destId="{26E5C276-16C7-43D5-BD1F-F4211FB8FA24}" srcOrd="0" destOrd="0" presId="urn:microsoft.com/office/officeart/2005/8/layout/chevron1"/>
    <dgm:cxn modelId="{403069D1-19E0-4358-AFDE-F769823D02F5}" type="presParOf" srcId="{81B3AFFE-6101-4318-AFA1-496AF0D04908}" destId="{26E5C276-16C7-43D5-BD1F-F4211FB8FA24}" srcOrd="0" destOrd="0" presId="urn:microsoft.com/office/officeart/2005/8/layout/chevron1"/>
    <dgm:cxn modelId="{55D50ABF-B8B9-49D7-A75F-FC8AE5B69AF6}" type="presParOf" srcId="{81B3AFFE-6101-4318-AFA1-496AF0D04908}" destId="{83D24062-3197-45EA-8A41-CBD4324FB252}" srcOrd="1" destOrd="0" presId="urn:microsoft.com/office/officeart/2005/8/layout/chevron1"/>
    <dgm:cxn modelId="{FFEC33ED-3EAF-4D22-88E5-06A30CECEFFF}" type="presParOf" srcId="{81B3AFFE-6101-4318-AFA1-496AF0D04908}" destId="{CD25A250-1A8A-4179-8D89-BB861A3C70CA}" srcOrd="2" destOrd="0" presId="urn:microsoft.com/office/officeart/2005/8/layout/chevron1"/>
    <dgm:cxn modelId="{3A0BADE1-9B35-4A55-9EFD-8F9047C4820E}" type="presParOf" srcId="{81B3AFFE-6101-4318-AFA1-496AF0D04908}" destId="{25E1EBD7-E4B9-4F21-9FB3-47FE6449FABB}" srcOrd="3" destOrd="0" presId="urn:microsoft.com/office/officeart/2005/8/layout/chevron1"/>
    <dgm:cxn modelId="{6EC65D08-2D02-4214-BAE3-C504837DFDCB}" type="presParOf" srcId="{81B3AFFE-6101-4318-AFA1-496AF0D04908}" destId="{8D4E0D18-1CD0-4908-A800-479190C3D6B0}" srcOrd="4" destOrd="0" presId="urn:microsoft.com/office/officeart/2005/8/layout/chevron1"/>
    <dgm:cxn modelId="{4B51B382-0F7A-4AB0-8918-E608B4EBAC17}" type="presParOf" srcId="{81B3AFFE-6101-4318-AFA1-496AF0D04908}" destId="{B5AFEFEA-4C86-4FBE-BC99-097C4C4D3D2E}" srcOrd="5" destOrd="0" presId="urn:microsoft.com/office/officeart/2005/8/layout/chevron1"/>
    <dgm:cxn modelId="{8C596FFE-56F2-446D-AECC-63C249062E0E}" type="presParOf" srcId="{81B3AFFE-6101-4318-AFA1-496AF0D04908}" destId="{3B35E47A-E6D9-43FF-BB59-87391D33114F}" srcOrd="6" destOrd="0" presId="urn:microsoft.com/office/officeart/2005/8/layout/chevron1"/>
    <dgm:cxn modelId="{DC6A5EBC-37F3-4D8C-BA4C-5F2E2B82C977}" type="presParOf" srcId="{81B3AFFE-6101-4318-AFA1-496AF0D04908}" destId="{FB92AA6C-6CBF-4E09-98F6-ABBB29F748FF}" srcOrd="7" destOrd="0" presId="urn:microsoft.com/office/officeart/2005/8/layout/chevron1"/>
    <dgm:cxn modelId="{17FB5618-9F98-40C2-B59B-2DCD39211537}" type="presParOf" srcId="{81B3AFFE-6101-4318-AFA1-496AF0D04908}" destId="{571B6986-59B4-499A-AD65-6DE54C632A78}" srcOrd="8" destOrd="0" presId="urn:microsoft.com/office/officeart/2005/8/layout/chevron1"/>
    <dgm:cxn modelId="{DADE976A-9378-4951-8CDB-BFD3922FC4B6}" type="presParOf" srcId="{81B3AFFE-6101-4318-AFA1-496AF0D04908}" destId="{7F57F142-6EC5-46A1-A855-E37D5212E8A5}" srcOrd="9" destOrd="0" presId="urn:microsoft.com/office/officeart/2005/8/layout/chevron1"/>
    <dgm:cxn modelId="{FE46749B-43BC-41C9-A53A-0A8BC976CFBF}" type="presParOf" srcId="{81B3AFFE-6101-4318-AFA1-496AF0D04908}" destId="{4358C9E1-BF6F-4A13-A66D-FC42E33633E0}"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6.xml><?xml version="1.0" encoding="utf-8"?>
<dgm:dataModel xmlns:dgm="http://schemas.openxmlformats.org/drawingml/2006/diagram" xmlns:a="http://schemas.openxmlformats.org/drawingml/2006/main">
  <dgm:ptLst>
    <dgm:pt modelId="{9735E71F-6053-4432-B192-CBECE2256946}" type="doc">
      <dgm:prSet loTypeId="urn:microsoft.com/office/officeart/2005/8/layout/chevron1" loCatId="process" qsTypeId="urn:microsoft.com/office/officeart/2005/8/quickstyle/simple1" qsCatId="simple" csTypeId="urn:microsoft.com/office/officeart/2005/8/colors/accent1_2" csCatId="accent1" phldr="1"/>
      <dgm:spPr/>
    </dgm:pt>
    <dgm:pt modelId="{D4BFE4D3-64C1-435A-9C4F-50E530B7C160}">
      <dgm:prSet phldrT="[Texte]"/>
      <dgm:spPr>
        <a:solidFill>
          <a:srgbClr val="002060"/>
        </a:solidFill>
      </dgm:spPr>
      <dgm:t>
        <a:bodyPr/>
        <a:lstStyle/>
        <a:p>
          <a:r>
            <a:rPr lang="fr-FR" dirty="0"/>
            <a:t>Introduction </a:t>
          </a:r>
        </a:p>
      </dgm:t>
    </dgm:pt>
    <dgm:pt modelId="{A536E8AE-0F31-44DD-963F-40B2770EF8F8}" type="parTrans" cxnId="{041E4E68-79F5-4DF1-9796-C6E6ABCFFA12}">
      <dgm:prSet/>
      <dgm:spPr/>
      <dgm:t>
        <a:bodyPr/>
        <a:lstStyle/>
        <a:p>
          <a:endParaRPr lang="fr-FR"/>
        </a:p>
      </dgm:t>
    </dgm:pt>
    <dgm:pt modelId="{9FBA1112-7FD0-4FC7-BD12-7263211FADEC}" type="sibTrans" cxnId="{041E4E68-79F5-4DF1-9796-C6E6ABCFFA12}">
      <dgm:prSet/>
      <dgm:spPr/>
      <dgm:t>
        <a:bodyPr/>
        <a:lstStyle/>
        <a:p>
          <a:endParaRPr lang="fr-FR"/>
        </a:p>
      </dgm:t>
    </dgm:pt>
    <dgm:pt modelId="{326EC9C0-4C38-43D3-BF75-C6F9380A515B}">
      <dgm:prSet phldrT="[Texte]"/>
      <dgm:spPr>
        <a:solidFill>
          <a:srgbClr val="002060"/>
        </a:solidFill>
      </dgm:spPr>
      <dgm:t>
        <a:bodyPr/>
        <a:lstStyle/>
        <a:p>
          <a:r>
            <a:rPr lang="fr-FR" dirty="0"/>
            <a:t>Concepts de Base</a:t>
          </a:r>
        </a:p>
      </dgm:t>
    </dgm:pt>
    <dgm:pt modelId="{071B1B94-0787-4FC5-B904-E897D5796F56}" type="parTrans" cxnId="{C30F9A3A-8B25-4D37-A34C-9A1D85C57854}">
      <dgm:prSet/>
      <dgm:spPr/>
      <dgm:t>
        <a:bodyPr/>
        <a:lstStyle/>
        <a:p>
          <a:endParaRPr lang="fr-FR"/>
        </a:p>
      </dgm:t>
    </dgm:pt>
    <dgm:pt modelId="{85E02AFC-8F6C-4CC7-AEEB-103381816979}" type="sibTrans" cxnId="{C30F9A3A-8B25-4D37-A34C-9A1D85C57854}">
      <dgm:prSet/>
      <dgm:spPr/>
      <dgm:t>
        <a:bodyPr/>
        <a:lstStyle/>
        <a:p>
          <a:endParaRPr lang="fr-FR"/>
        </a:p>
      </dgm:t>
    </dgm:pt>
    <dgm:pt modelId="{50105A37-4DFD-4521-B324-45876B1885B2}">
      <dgm:prSet phldrT="[Texte]"/>
      <dgm:spPr>
        <a:solidFill>
          <a:srgbClr val="002060"/>
        </a:solidFill>
      </dgm:spPr>
      <dgm:t>
        <a:bodyPr/>
        <a:lstStyle/>
        <a:p>
          <a:r>
            <a:rPr lang="fr-FR" dirty="0"/>
            <a:t>Etude de l’Existant </a:t>
          </a:r>
        </a:p>
      </dgm:t>
    </dgm:pt>
    <dgm:pt modelId="{0E6A3DA6-96E4-4B57-B91C-649737D8B9CB}" type="parTrans" cxnId="{78104464-A7E5-4301-B07B-116A4A829DB1}">
      <dgm:prSet/>
      <dgm:spPr/>
      <dgm:t>
        <a:bodyPr/>
        <a:lstStyle/>
        <a:p>
          <a:endParaRPr lang="fr-FR"/>
        </a:p>
      </dgm:t>
    </dgm:pt>
    <dgm:pt modelId="{A33D51FD-38F5-4CF5-A8D8-248E7AB21A5E}" type="sibTrans" cxnId="{78104464-A7E5-4301-B07B-116A4A829DB1}">
      <dgm:prSet/>
      <dgm:spPr/>
      <dgm:t>
        <a:bodyPr/>
        <a:lstStyle/>
        <a:p>
          <a:endParaRPr lang="fr-FR"/>
        </a:p>
      </dgm:t>
    </dgm:pt>
    <dgm:pt modelId="{07153B35-885A-4614-AED5-07E9FF8D08BB}">
      <dgm:prSet phldrT="[Texte]"/>
      <dgm:spPr>
        <a:solidFill>
          <a:srgbClr val="FFC000"/>
        </a:solidFill>
      </dgm:spPr>
      <dgm:t>
        <a:bodyPr/>
        <a:lstStyle/>
        <a:p>
          <a:r>
            <a:rPr lang="fr-FR" dirty="0"/>
            <a:t>Conception et Réalisation </a:t>
          </a:r>
        </a:p>
      </dgm:t>
    </dgm:pt>
    <dgm:pt modelId="{F871B166-11BE-4F77-8F29-91BB8E12D795}" type="parTrans" cxnId="{DDCADBCB-7D80-4BED-AE7D-403BEBF3315E}">
      <dgm:prSet/>
      <dgm:spPr/>
      <dgm:t>
        <a:bodyPr/>
        <a:lstStyle/>
        <a:p>
          <a:endParaRPr lang="fr-FR"/>
        </a:p>
      </dgm:t>
    </dgm:pt>
    <dgm:pt modelId="{9152AFC1-F793-4627-A058-88F09EE32ADE}" type="sibTrans" cxnId="{DDCADBCB-7D80-4BED-AE7D-403BEBF3315E}">
      <dgm:prSet/>
      <dgm:spPr/>
      <dgm:t>
        <a:bodyPr/>
        <a:lstStyle/>
        <a:p>
          <a:endParaRPr lang="fr-FR"/>
        </a:p>
      </dgm:t>
    </dgm:pt>
    <dgm:pt modelId="{9C93CB14-90A9-463B-B862-8C19E720A30B}">
      <dgm:prSet phldrT="[Texte]"/>
      <dgm:spPr>
        <a:solidFill>
          <a:schemeClr val="tx2">
            <a:lumMod val="25000"/>
          </a:schemeClr>
        </a:solidFill>
      </dgm:spPr>
      <dgm:t>
        <a:bodyPr/>
        <a:lstStyle/>
        <a:p>
          <a:r>
            <a:rPr lang="fr-FR" dirty="0"/>
            <a:t>Conclusion</a:t>
          </a:r>
        </a:p>
        <a:p>
          <a:r>
            <a:rPr lang="fr-FR" dirty="0"/>
            <a:t>Et perspectives</a:t>
          </a:r>
        </a:p>
      </dgm:t>
    </dgm:pt>
    <dgm:pt modelId="{7DB4203D-B7E5-49B2-8BE7-39895B3880A4}" type="parTrans" cxnId="{108EC478-59FC-489D-BF7A-0D8A2A10FFB4}">
      <dgm:prSet/>
      <dgm:spPr/>
      <dgm:t>
        <a:bodyPr/>
        <a:lstStyle/>
        <a:p>
          <a:endParaRPr lang="fr-FR"/>
        </a:p>
      </dgm:t>
    </dgm:pt>
    <dgm:pt modelId="{6AF66D3E-C7DE-429D-95C9-68DB22BF7E9E}" type="sibTrans" cxnId="{108EC478-59FC-489D-BF7A-0D8A2A10FFB4}">
      <dgm:prSet/>
      <dgm:spPr/>
      <dgm:t>
        <a:bodyPr/>
        <a:lstStyle/>
        <a:p>
          <a:endParaRPr lang="fr-FR"/>
        </a:p>
      </dgm:t>
    </dgm:pt>
    <dgm:pt modelId="{A0FC586D-6B85-40B7-9B1C-EE05E45D374D}">
      <dgm:prSet phldrT="[Texte]"/>
      <dgm:spPr>
        <a:solidFill>
          <a:srgbClr val="002060"/>
        </a:solidFill>
      </dgm:spPr>
      <dgm:t>
        <a:bodyPr/>
        <a:lstStyle/>
        <a:p>
          <a:r>
            <a:rPr lang="fr-FR" dirty="0"/>
            <a:t>Plan de présentation</a:t>
          </a:r>
        </a:p>
      </dgm:t>
    </dgm:pt>
    <dgm:pt modelId="{D1938652-CC2D-4C16-AE1C-2D93FC7D830E}" type="sibTrans" cxnId="{FDD576A8-B413-4FFB-91F9-67B7FC286BEC}">
      <dgm:prSet/>
      <dgm:spPr/>
      <dgm:t>
        <a:bodyPr/>
        <a:lstStyle/>
        <a:p>
          <a:endParaRPr lang="fr-FR"/>
        </a:p>
      </dgm:t>
    </dgm:pt>
    <dgm:pt modelId="{2B05006E-0DED-43C8-948F-6E7E415B2BF4}" type="parTrans" cxnId="{FDD576A8-B413-4FFB-91F9-67B7FC286BEC}">
      <dgm:prSet/>
      <dgm:spPr/>
      <dgm:t>
        <a:bodyPr/>
        <a:lstStyle/>
        <a:p>
          <a:endParaRPr lang="fr-FR"/>
        </a:p>
      </dgm:t>
    </dgm:pt>
    <dgm:pt modelId="{81B3AFFE-6101-4318-AFA1-496AF0D04908}" type="pres">
      <dgm:prSet presAssocID="{9735E71F-6053-4432-B192-CBECE2256946}" presName="Name0" presStyleCnt="0">
        <dgm:presLayoutVars>
          <dgm:dir/>
          <dgm:animLvl val="lvl"/>
          <dgm:resizeHandles val="exact"/>
        </dgm:presLayoutVars>
      </dgm:prSet>
      <dgm:spPr/>
    </dgm:pt>
    <dgm:pt modelId="{26E5C276-16C7-43D5-BD1F-F4211FB8FA24}" type="pres">
      <dgm:prSet presAssocID="{A0FC586D-6B85-40B7-9B1C-EE05E45D374D}" presName="parTxOnly" presStyleLbl="node1" presStyleIdx="0" presStyleCnt="6" custLinFactNeighborY="-3983">
        <dgm:presLayoutVars>
          <dgm:chMax val="0"/>
          <dgm:chPref val="0"/>
          <dgm:bulletEnabled val="1"/>
        </dgm:presLayoutVars>
      </dgm:prSet>
      <dgm:spPr/>
    </dgm:pt>
    <dgm:pt modelId="{83D24062-3197-45EA-8A41-CBD4324FB252}" type="pres">
      <dgm:prSet presAssocID="{D1938652-CC2D-4C16-AE1C-2D93FC7D830E}" presName="parTxOnlySpace" presStyleCnt="0"/>
      <dgm:spPr/>
    </dgm:pt>
    <dgm:pt modelId="{CD25A250-1A8A-4179-8D89-BB861A3C70CA}" type="pres">
      <dgm:prSet presAssocID="{D4BFE4D3-64C1-435A-9C4F-50E530B7C160}" presName="parTxOnly" presStyleLbl="node1" presStyleIdx="1" presStyleCnt="6" custLinFactNeighborY="-3983">
        <dgm:presLayoutVars>
          <dgm:chMax val="0"/>
          <dgm:chPref val="0"/>
          <dgm:bulletEnabled val="1"/>
        </dgm:presLayoutVars>
      </dgm:prSet>
      <dgm:spPr/>
    </dgm:pt>
    <dgm:pt modelId="{25E1EBD7-E4B9-4F21-9FB3-47FE6449FABB}" type="pres">
      <dgm:prSet presAssocID="{9FBA1112-7FD0-4FC7-BD12-7263211FADEC}" presName="parTxOnlySpace" presStyleCnt="0"/>
      <dgm:spPr/>
    </dgm:pt>
    <dgm:pt modelId="{8D4E0D18-1CD0-4908-A800-479190C3D6B0}" type="pres">
      <dgm:prSet presAssocID="{326EC9C0-4C38-43D3-BF75-C6F9380A515B}" presName="parTxOnly" presStyleLbl="node1" presStyleIdx="2" presStyleCnt="6" custLinFactNeighborY="-3983">
        <dgm:presLayoutVars>
          <dgm:chMax val="0"/>
          <dgm:chPref val="0"/>
          <dgm:bulletEnabled val="1"/>
        </dgm:presLayoutVars>
      </dgm:prSet>
      <dgm:spPr/>
    </dgm:pt>
    <dgm:pt modelId="{B5AFEFEA-4C86-4FBE-BC99-097C4C4D3D2E}" type="pres">
      <dgm:prSet presAssocID="{85E02AFC-8F6C-4CC7-AEEB-103381816979}" presName="parTxOnlySpace" presStyleCnt="0"/>
      <dgm:spPr/>
    </dgm:pt>
    <dgm:pt modelId="{3B35E47A-E6D9-43FF-BB59-87391D33114F}" type="pres">
      <dgm:prSet presAssocID="{50105A37-4DFD-4521-B324-45876B1885B2}" presName="parTxOnly" presStyleLbl="node1" presStyleIdx="3" presStyleCnt="6" custScaleY="100001" custLinFactNeighborX="-23262" custLinFactNeighborY="-3221">
        <dgm:presLayoutVars>
          <dgm:chMax val="0"/>
          <dgm:chPref val="0"/>
          <dgm:bulletEnabled val="1"/>
        </dgm:presLayoutVars>
      </dgm:prSet>
      <dgm:spPr/>
    </dgm:pt>
    <dgm:pt modelId="{FB92AA6C-6CBF-4E09-98F6-ABBB29F748FF}" type="pres">
      <dgm:prSet presAssocID="{A33D51FD-38F5-4CF5-A8D8-248E7AB21A5E}" presName="parTxOnlySpace" presStyleCnt="0"/>
      <dgm:spPr/>
    </dgm:pt>
    <dgm:pt modelId="{571B6986-59B4-499A-AD65-6DE54C632A78}" type="pres">
      <dgm:prSet presAssocID="{07153B35-885A-4614-AED5-07E9FF8D08BB}" presName="parTxOnly" presStyleLbl="node1" presStyleIdx="4" presStyleCnt="6" custLinFactNeighborX="-29080" custLinFactNeighborY="-1767">
        <dgm:presLayoutVars>
          <dgm:chMax val="0"/>
          <dgm:chPref val="0"/>
          <dgm:bulletEnabled val="1"/>
        </dgm:presLayoutVars>
      </dgm:prSet>
      <dgm:spPr/>
    </dgm:pt>
    <dgm:pt modelId="{7F57F142-6EC5-46A1-A855-E37D5212E8A5}" type="pres">
      <dgm:prSet presAssocID="{9152AFC1-F793-4627-A058-88F09EE32ADE}" presName="parTxOnlySpace" presStyleCnt="0"/>
      <dgm:spPr/>
    </dgm:pt>
    <dgm:pt modelId="{4358C9E1-BF6F-4A13-A66D-FC42E33633E0}" type="pres">
      <dgm:prSet presAssocID="{9C93CB14-90A9-463B-B862-8C19E720A30B}" presName="parTxOnly" presStyleLbl="node1" presStyleIdx="5" presStyleCnt="6" custLinFactNeighborX="-38023" custLinFactNeighborY="-1767">
        <dgm:presLayoutVars>
          <dgm:chMax val="0"/>
          <dgm:chPref val="0"/>
          <dgm:bulletEnabled val="1"/>
        </dgm:presLayoutVars>
      </dgm:prSet>
      <dgm:spPr/>
    </dgm:pt>
  </dgm:ptLst>
  <dgm:cxnLst>
    <dgm:cxn modelId="{C30F9A3A-8B25-4D37-A34C-9A1D85C57854}" srcId="{9735E71F-6053-4432-B192-CBECE2256946}" destId="{326EC9C0-4C38-43D3-BF75-C6F9380A515B}" srcOrd="2" destOrd="0" parTransId="{071B1B94-0787-4FC5-B904-E897D5796F56}" sibTransId="{85E02AFC-8F6C-4CC7-AEEB-103381816979}"/>
    <dgm:cxn modelId="{78104464-A7E5-4301-B07B-116A4A829DB1}" srcId="{9735E71F-6053-4432-B192-CBECE2256946}" destId="{50105A37-4DFD-4521-B324-45876B1885B2}" srcOrd="3" destOrd="0" parTransId="{0E6A3DA6-96E4-4B57-B91C-649737D8B9CB}" sibTransId="{A33D51FD-38F5-4CF5-A8D8-248E7AB21A5E}"/>
    <dgm:cxn modelId="{041E4E68-79F5-4DF1-9796-C6E6ABCFFA12}" srcId="{9735E71F-6053-4432-B192-CBECE2256946}" destId="{D4BFE4D3-64C1-435A-9C4F-50E530B7C160}" srcOrd="1" destOrd="0" parTransId="{A536E8AE-0F31-44DD-963F-40B2770EF8F8}" sibTransId="{9FBA1112-7FD0-4FC7-BD12-7263211FADEC}"/>
    <dgm:cxn modelId="{6BEF1976-FF6F-4594-B7F5-93469414BF48}" type="presOf" srcId="{9C93CB14-90A9-463B-B862-8C19E720A30B}" destId="{4358C9E1-BF6F-4A13-A66D-FC42E33633E0}" srcOrd="0" destOrd="0" presId="urn:microsoft.com/office/officeart/2005/8/layout/chevron1"/>
    <dgm:cxn modelId="{108EC478-59FC-489D-BF7A-0D8A2A10FFB4}" srcId="{9735E71F-6053-4432-B192-CBECE2256946}" destId="{9C93CB14-90A9-463B-B862-8C19E720A30B}" srcOrd="5" destOrd="0" parTransId="{7DB4203D-B7E5-49B2-8BE7-39895B3880A4}" sibTransId="{6AF66D3E-C7DE-429D-95C9-68DB22BF7E9E}"/>
    <dgm:cxn modelId="{FDD576A8-B413-4FFB-91F9-67B7FC286BEC}" srcId="{9735E71F-6053-4432-B192-CBECE2256946}" destId="{A0FC586D-6B85-40B7-9B1C-EE05E45D374D}" srcOrd="0" destOrd="0" parTransId="{2B05006E-0DED-43C8-948F-6E7E415B2BF4}" sibTransId="{D1938652-CC2D-4C16-AE1C-2D93FC7D830E}"/>
    <dgm:cxn modelId="{0572ADC0-5F5E-4A34-93F1-3D7B6ABB084F}" type="presOf" srcId="{9735E71F-6053-4432-B192-CBECE2256946}" destId="{81B3AFFE-6101-4318-AFA1-496AF0D04908}" srcOrd="0" destOrd="0" presId="urn:microsoft.com/office/officeart/2005/8/layout/chevron1"/>
    <dgm:cxn modelId="{DDCADBCB-7D80-4BED-AE7D-403BEBF3315E}" srcId="{9735E71F-6053-4432-B192-CBECE2256946}" destId="{07153B35-885A-4614-AED5-07E9FF8D08BB}" srcOrd="4" destOrd="0" parTransId="{F871B166-11BE-4F77-8F29-91BB8E12D795}" sibTransId="{9152AFC1-F793-4627-A058-88F09EE32ADE}"/>
    <dgm:cxn modelId="{3AC2E8D0-30BF-44A3-A1A3-3F4842BB979B}" type="presOf" srcId="{07153B35-885A-4614-AED5-07E9FF8D08BB}" destId="{571B6986-59B4-499A-AD65-6DE54C632A78}" srcOrd="0" destOrd="0" presId="urn:microsoft.com/office/officeart/2005/8/layout/chevron1"/>
    <dgm:cxn modelId="{6F36E8D4-79EE-4FC2-8A8D-1F9911B5736A}" type="presOf" srcId="{D4BFE4D3-64C1-435A-9C4F-50E530B7C160}" destId="{CD25A250-1A8A-4179-8D89-BB861A3C70CA}" srcOrd="0" destOrd="0" presId="urn:microsoft.com/office/officeart/2005/8/layout/chevron1"/>
    <dgm:cxn modelId="{CCC64EDA-07ED-4541-BD4C-80B537F9B754}" type="presOf" srcId="{326EC9C0-4C38-43D3-BF75-C6F9380A515B}" destId="{8D4E0D18-1CD0-4908-A800-479190C3D6B0}" srcOrd="0" destOrd="0" presId="urn:microsoft.com/office/officeart/2005/8/layout/chevron1"/>
    <dgm:cxn modelId="{F9D7DAF1-7AF2-4F3E-B71B-9E901C73F2B8}" type="presOf" srcId="{50105A37-4DFD-4521-B324-45876B1885B2}" destId="{3B35E47A-E6D9-43FF-BB59-87391D33114F}" srcOrd="0" destOrd="0" presId="urn:microsoft.com/office/officeart/2005/8/layout/chevron1"/>
    <dgm:cxn modelId="{A4FB4DFA-5145-47D5-A5FA-049E57D3900D}" type="presOf" srcId="{A0FC586D-6B85-40B7-9B1C-EE05E45D374D}" destId="{26E5C276-16C7-43D5-BD1F-F4211FB8FA24}" srcOrd="0" destOrd="0" presId="urn:microsoft.com/office/officeart/2005/8/layout/chevron1"/>
    <dgm:cxn modelId="{403069D1-19E0-4358-AFDE-F769823D02F5}" type="presParOf" srcId="{81B3AFFE-6101-4318-AFA1-496AF0D04908}" destId="{26E5C276-16C7-43D5-BD1F-F4211FB8FA24}" srcOrd="0" destOrd="0" presId="urn:microsoft.com/office/officeart/2005/8/layout/chevron1"/>
    <dgm:cxn modelId="{55D50ABF-B8B9-49D7-A75F-FC8AE5B69AF6}" type="presParOf" srcId="{81B3AFFE-6101-4318-AFA1-496AF0D04908}" destId="{83D24062-3197-45EA-8A41-CBD4324FB252}" srcOrd="1" destOrd="0" presId="urn:microsoft.com/office/officeart/2005/8/layout/chevron1"/>
    <dgm:cxn modelId="{FFEC33ED-3EAF-4D22-88E5-06A30CECEFFF}" type="presParOf" srcId="{81B3AFFE-6101-4318-AFA1-496AF0D04908}" destId="{CD25A250-1A8A-4179-8D89-BB861A3C70CA}" srcOrd="2" destOrd="0" presId="urn:microsoft.com/office/officeart/2005/8/layout/chevron1"/>
    <dgm:cxn modelId="{3A0BADE1-9B35-4A55-9EFD-8F9047C4820E}" type="presParOf" srcId="{81B3AFFE-6101-4318-AFA1-496AF0D04908}" destId="{25E1EBD7-E4B9-4F21-9FB3-47FE6449FABB}" srcOrd="3" destOrd="0" presId="urn:microsoft.com/office/officeart/2005/8/layout/chevron1"/>
    <dgm:cxn modelId="{6EC65D08-2D02-4214-BAE3-C504837DFDCB}" type="presParOf" srcId="{81B3AFFE-6101-4318-AFA1-496AF0D04908}" destId="{8D4E0D18-1CD0-4908-A800-479190C3D6B0}" srcOrd="4" destOrd="0" presId="urn:microsoft.com/office/officeart/2005/8/layout/chevron1"/>
    <dgm:cxn modelId="{4B51B382-0F7A-4AB0-8918-E608B4EBAC17}" type="presParOf" srcId="{81B3AFFE-6101-4318-AFA1-496AF0D04908}" destId="{B5AFEFEA-4C86-4FBE-BC99-097C4C4D3D2E}" srcOrd="5" destOrd="0" presId="urn:microsoft.com/office/officeart/2005/8/layout/chevron1"/>
    <dgm:cxn modelId="{8C596FFE-56F2-446D-AECC-63C249062E0E}" type="presParOf" srcId="{81B3AFFE-6101-4318-AFA1-496AF0D04908}" destId="{3B35E47A-E6D9-43FF-BB59-87391D33114F}" srcOrd="6" destOrd="0" presId="urn:microsoft.com/office/officeart/2005/8/layout/chevron1"/>
    <dgm:cxn modelId="{DC6A5EBC-37F3-4D8C-BA4C-5F2E2B82C977}" type="presParOf" srcId="{81B3AFFE-6101-4318-AFA1-496AF0D04908}" destId="{FB92AA6C-6CBF-4E09-98F6-ABBB29F748FF}" srcOrd="7" destOrd="0" presId="urn:microsoft.com/office/officeart/2005/8/layout/chevron1"/>
    <dgm:cxn modelId="{17FB5618-9F98-40C2-B59B-2DCD39211537}" type="presParOf" srcId="{81B3AFFE-6101-4318-AFA1-496AF0D04908}" destId="{571B6986-59B4-499A-AD65-6DE54C632A78}" srcOrd="8" destOrd="0" presId="urn:microsoft.com/office/officeart/2005/8/layout/chevron1"/>
    <dgm:cxn modelId="{DADE976A-9378-4951-8CDB-BFD3922FC4B6}" type="presParOf" srcId="{81B3AFFE-6101-4318-AFA1-496AF0D04908}" destId="{7F57F142-6EC5-46A1-A855-E37D5212E8A5}" srcOrd="9" destOrd="0" presId="urn:microsoft.com/office/officeart/2005/8/layout/chevron1"/>
    <dgm:cxn modelId="{FE46749B-43BC-41C9-A53A-0A8BC976CFBF}" type="presParOf" srcId="{81B3AFFE-6101-4318-AFA1-496AF0D04908}" destId="{4358C9E1-BF6F-4A13-A66D-FC42E33633E0}"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7.xml><?xml version="1.0" encoding="utf-8"?>
<dgm:dataModel xmlns:dgm="http://schemas.openxmlformats.org/drawingml/2006/diagram" xmlns:a="http://schemas.openxmlformats.org/drawingml/2006/main">
  <dgm:ptLst>
    <dgm:pt modelId="{9735E71F-6053-4432-B192-CBECE2256946}" type="doc">
      <dgm:prSet loTypeId="urn:microsoft.com/office/officeart/2005/8/layout/chevron1" loCatId="process" qsTypeId="urn:microsoft.com/office/officeart/2005/8/quickstyle/simple1" qsCatId="simple" csTypeId="urn:microsoft.com/office/officeart/2005/8/colors/accent1_2" csCatId="accent1" phldr="1"/>
      <dgm:spPr/>
    </dgm:pt>
    <dgm:pt modelId="{D4BFE4D3-64C1-435A-9C4F-50E530B7C160}">
      <dgm:prSet phldrT="[Texte]"/>
      <dgm:spPr>
        <a:solidFill>
          <a:srgbClr val="002060"/>
        </a:solidFill>
      </dgm:spPr>
      <dgm:t>
        <a:bodyPr/>
        <a:lstStyle/>
        <a:p>
          <a:r>
            <a:rPr lang="fr-FR" dirty="0"/>
            <a:t>Introduction </a:t>
          </a:r>
        </a:p>
      </dgm:t>
    </dgm:pt>
    <dgm:pt modelId="{A536E8AE-0F31-44DD-963F-40B2770EF8F8}" type="parTrans" cxnId="{041E4E68-79F5-4DF1-9796-C6E6ABCFFA12}">
      <dgm:prSet/>
      <dgm:spPr/>
      <dgm:t>
        <a:bodyPr/>
        <a:lstStyle/>
        <a:p>
          <a:endParaRPr lang="fr-FR"/>
        </a:p>
      </dgm:t>
    </dgm:pt>
    <dgm:pt modelId="{9FBA1112-7FD0-4FC7-BD12-7263211FADEC}" type="sibTrans" cxnId="{041E4E68-79F5-4DF1-9796-C6E6ABCFFA12}">
      <dgm:prSet/>
      <dgm:spPr/>
      <dgm:t>
        <a:bodyPr/>
        <a:lstStyle/>
        <a:p>
          <a:endParaRPr lang="fr-FR"/>
        </a:p>
      </dgm:t>
    </dgm:pt>
    <dgm:pt modelId="{326EC9C0-4C38-43D3-BF75-C6F9380A515B}">
      <dgm:prSet phldrT="[Texte]"/>
      <dgm:spPr>
        <a:solidFill>
          <a:srgbClr val="002060"/>
        </a:solidFill>
      </dgm:spPr>
      <dgm:t>
        <a:bodyPr/>
        <a:lstStyle/>
        <a:p>
          <a:r>
            <a:rPr lang="fr-FR" dirty="0"/>
            <a:t>Concepts de Base</a:t>
          </a:r>
        </a:p>
      </dgm:t>
    </dgm:pt>
    <dgm:pt modelId="{071B1B94-0787-4FC5-B904-E897D5796F56}" type="parTrans" cxnId="{C30F9A3A-8B25-4D37-A34C-9A1D85C57854}">
      <dgm:prSet/>
      <dgm:spPr/>
      <dgm:t>
        <a:bodyPr/>
        <a:lstStyle/>
        <a:p>
          <a:endParaRPr lang="fr-FR"/>
        </a:p>
      </dgm:t>
    </dgm:pt>
    <dgm:pt modelId="{85E02AFC-8F6C-4CC7-AEEB-103381816979}" type="sibTrans" cxnId="{C30F9A3A-8B25-4D37-A34C-9A1D85C57854}">
      <dgm:prSet/>
      <dgm:spPr/>
      <dgm:t>
        <a:bodyPr/>
        <a:lstStyle/>
        <a:p>
          <a:endParaRPr lang="fr-FR"/>
        </a:p>
      </dgm:t>
    </dgm:pt>
    <dgm:pt modelId="{50105A37-4DFD-4521-B324-45876B1885B2}">
      <dgm:prSet phldrT="[Texte]"/>
      <dgm:spPr>
        <a:solidFill>
          <a:srgbClr val="002060"/>
        </a:solidFill>
      </dgm:spPr>
      <dgm:t>
        <a:bodyPr/>
        <a:lstStyle/>
        <a:p>
          <a:r>
            <a:rPr lang="fr-FR" dirty="0"/>
            <a:t>Etude de l’Existant </a:t>
          </a:r>
        </a:p>
      </dgm:t>
    </dgm:pt>
    <dgm:pt modelId="{0E6A3DA6-96E4-4B57-B91C-649737D8B9CB}" type="parTrans" cxnId="{78104464-A7E5-4301-B07B-116A4A829DB1}">
      <dgm:prSet/>
      <dgm:spPr/>
      <dgm:t>
        <a:bodyPr/>
        <a:lstStyle/>
        <a:p>
          <a:endParaRPr lang="fr-FR"/>
        </a:p>
      </dgm:t>
    </dgm:pt>
    <dgm:pt modelId="{A33D51FD-38F5-4CF5-A8D8-248E7AB21A5E}" type="sibTrans" cxnId="{78104464-A7E5-4301-B07B-116A4A829DB1}">
      <dgm:prSet/>
      <dgm:spPr/>
      <dgm:t>
        <a:bodyPr/>
        <a:lstStyle/>
        <a:p>
          <a:endParaRPr lang="fr-FR"/>
        </a:p>
      </dgm:t>
    </dgm:pt>
    <dgm:pt modelId="{07153B35-885A-4614-AED5-07E9FF8D08BB}">
      <dgm:prSet phldrT="[Texte]"/>
      <dgm:spPr>
        <a:solidFill>
          <a:srgbClr val="FFC000"/>
        </a:solidFill>
      </dgm:spPr>
      <dgm:t>
        <a:bodyPr/>
        <a:lstStyle/>
        <a:p>
          <a:r>
            <a:rPr lang="fr-FR" dirty="0"/>
            <a:t>Conception et Réalisation </a:t>
          </a:r>
        </a:p>
      </dgm:t>
    </dgm:pt>
    <dgm:pt modelId="{F871B166-11BE-4F77-8F29-91BB8E12D795}" type="parTrans" cxnId="{DDCADBCB-7D80-4BED-AE7D-403BEBF3315E}">
      <dgm:prSet/>
      <dgm:spPr/>
      <dgm:t>
        <a:bodyPr/>
        <a:lstStyle/>
        <a:p>
          <a:endParaRPr lang="fr-FR"/>
        </a:p>
      </dgm:t>
    </dgm:pt>
    <dgm:pt modelId="{9152AFC1-F793-4627-A058-88F09EE32ADE}" type="sibTrans" cxnId="{DDCADBCB-7D80-4BED-AE7D-403BEBF3315E}">
      <dgm:prSet/>
      <dgm:spPr/>
      <dgm:t>
        <a:bodyPr/>
        <a:lstStyle/>
        <a:p>
          <a:endParaRPr lang="fr-FR"/>
        </a:p>
      </dgm:t>
    </dgm:pt>
    <dgm:pt modelId="{9C93CB14-90A9-463B-B862-8C19E720A30B}">
      <dgm:prSet phldrT="[Texte]"/>
      <dgm:spPr>
        <a:solidFill>
          <a:schemeClr val="tx2">
            <a:lumMod val="25000"/>
          </a:schemeClr>
        </a:solidFill>
      </dgm:spPr>
      <dgm:t>
        <a:bodyPr/>
        <a:lstStyle/>
        <a:p>
          <a:r>
            <a:rPr lang="fr-FR" dirty="0"/>
            <a:t>Conclusion</a:t>
          </a:r>
        </a:p>
        <a:p>
          <a:r>
            <a:rPr lang="fr-FR" dirty="0"/>
            <a:t>Et perspectives</a:t>
          </a:r>
        </a:p>
      </dgm:t>
    </dgm:pt>
    <dgm:pt modelId="{7DB4203D-B7E5-49B2-8BE7-39895B3880A4}" type="parTrans" cxnId="{108EC478-59FC-489D-BF7A-0D8A2A10FFB4}">
      <dgm:prSet/>
      <dgm:spPr/>
      <dgm:t>
        <a:bodyPr/>
        <a:lstStyle/>
        <a:p>
          <a:endParaRPr lang="fr-FR"/>
        </a:p>
      </dgm:t>
    </dgm:pt>
    <dgm:pt modelId="{6AF66D3E-C7DE-429D-95C9-68DB22BF7E9E}" type="sibTrans" cxnId="{108EC478-59FC-489D-BF7A-0D8A2A10FFB4}">
      <dgm:prSet/>
      <dgm:spPr/>
      <dgm:t>
        <a:bodyPr/>
        <a:lstStyle/>
        <a:p>
          <a:endParaRPr lang="fr-FR"/>
        </a:p>
      </dgm:t>
    </dgm:pt>
    <dgm:pt modelId="{A0FC586D-6B85-40B7-9B1C-EE05E45D374D}">
      <dgm:prSet phldrT="[Texte]"/>
      <dgm:spPr>
        <a:solidFill>
          <a:srgbClr val="002060"/>
        </a:solidFill>
      </dgm:spPr>
      <dgm:t>
        <a:bodyPr/>
        <a:lstStyle/>
        <a:p>
          <a:r>
            <a:rPr lang="fr-FR" dirty="0"/>
            <a:t>Plan de présentation</a:t>
          </a:r>
        </a:p>
      </dgm:t>
    </dgm:pt>
    <dgm:pt modelId="{D1938652-CC2D-4C16-AE1C-2D93FC7D830E}" type="sibTrans" cxnId="{FDD576A8-B413-4FFB-91F9-67B7FC286BEC}">
      <dgm:prSet/>
      <dgm:spPr/>
      <dgm:t>
        <a:bodyPr/>
        <a:lstStyle/>
        <a:p>
          <a:endParaRPr lang="fr-FR"/>
        </a:p>
      </dgm:t>
    </dgm:pt>
    <dgm:pt modelId="{2B05006E-0DED-43C8-948F-6E7E415B2BF4}" type="parTrans" cxnId="{FDD576A8-B413-4FFB-91F9-67B7FC286BEC}">
      <dgm:prSet/>
      <dgm:spPr/>
      <dgm:t>
        <a:bodyPr/>
        <a:lstStyle/>
        <a:p>
          <a:endParaRPr lang="fr-FR"/>
        </a:p>
      </dgm:t>
    </dgm:pt>
    <dgm:pt modelId="{81B3AFFE-6101-4318-AFA1-496AF0D04908}" type="pres">
      <dgm:prSet presAssocID="{9735E71F-6053-4432-B192-CBECE2256946}" presName="Name0" presStyleCnt="0">
        <dgm:presLayoutVars>
          <dgm:dir/>
          <dgm:animLvl val="lvl"/>
          <dgm:resizeHandles val="exact"/>
        </dgm:presLayoutVars>
      </dgm:prSet>
      <dgm:spPr/>
    </dgm:pt>
    <dgm:pt modelId="{26E5C276-16C7-43D5-BD1F-F4211FB8FA24}" type="pres">
      <dgm:prSet presAssocID="{A0FC586D-6B85-40B7-9B1C-EE05E45D374D}" presName="parTxOnly" presStyleLbl="node1" presStyleIdx="0" presStyleCnt="6" custLinFactNeighborY="-3983">
        <dgm:presLayoutVars>
          <dgm:chMax val="0"/>
          <dgm:chPref val="0"/>
          <dgm:bulletEnabled val="1"/>
        </dgm:presLayoutVars>
      </dgm:prSet>
      <dgm:spPr/>
    </dgm:pt>
    <dgm:pt modelId="{83D24062-3197-45EA-8A41-CBD4324FB252}" type="pres">
      <dgm:prSet presAssocID="{D1938652-CC2D-4C16-AE1C-2D93FC7D830E}" presName="parTxOnlySpace" presStyleCnt="0"/>
      <dgm:spPr/>
    </dgm:pt>
    <dgm:pt modelId="{CD25A250-1A8A-4179-8D89-BB861A3C70CA}" type="pres">
      <dgm:prSet presAssocID="{D4BFE4D3-64C1-435A-9C4F-50E530B7C160}" presName="parTxOnly" presStyleLbl="node1" presStyleIdx="1" presStyleCnt="6" custLinFactNeighborY="-3983">
        <dgm:presLayoutVars>
          <dgm:chMax val="0"/>
          <dgm:chPref val="0"/>
          <dgm:bulletEnabled val="1"/>
        </dgm:presLayoutVars>
      </dgm:prSet>
      <dgm:spPr/>
    </dgm:pt>
    <dgm:pt modelId="{25E1EBD7-E4B9-4F21-9FB3-47FE6449FABB}" type="pres">
      <dgm:prSet presAssocID="{9FBA1112-7FD0-4FC7-BD12-7263211FADEC}" presName="parTxOnlySpace" presStyleCnt="0"/>
      <dgm:spPr/>
    </dgm:pt>
    <dgm:pt modelId="{8D4E0D18-1CD0-4908-A800-479190C3D6B0}" type="pres">
      <dgm:prSet presAssocID="{326EC9C0-4C38-43D3-BF75-C6F9380A515B}" presName="parTxOnly" presStyleLbl="node1" presStyleIdx="2" presStyleCnt="6" custLinFactNeighborY="-3983">
        <dgm:presLayoutVars>
          <dgm:chMax val="0"/>
          <dgm:chPref val="0"/>
          <dgm:bulletEnabled val="1"/>
        </dgm:presLayoutVars>
      </dgm:prSet>
      <dgm:spPr/>
    </dgm:pt>
    <dgm:pt modelId="{B5AFEFEA-4C86-4FBE-BC99-097C4C4D3D2E}" type="pres">
      <dgm:prSet presAssocID="{85E02AFC-8F6C-4CC7-AEEB-103381816979}" presName="parTxOnlySpace" presStyleCnt="0"/>
      <dgm:spPr/>
    </dgm:pt>
    <dgm:pt modelId="{3B35E47A-E6D9-43FF-BB59-87391D33114F}" type="pres">
      <dgm:prSet presAssocID="{50105A37-4DFD-4521-B324-45876B1885B2}" presName="parTxOnly" presStyleLbl="node1" presStyleIdx="3" presStyleCnt="6" custScaleY="100001" custLinFactNeighborX="-23262" custLinFactNeighborY="-3221">
        <dgm:presLayoutVars>
          <dgm:chMax val="0"/>
          <dgm:chPref val="0"/>
          <dgm:bulletEnabled val="1"/>
        </dgm:presLayoutVars>
      </dgm:prSet>
      <dgm:spPr/>
    </dgm:pt>
    <dgm:pt modelId="{FB92AA6C-6CBF-4E09-98F6-ABBB29F748FF}" type="pres">
      <dgm:prSet presAssocID="{A33D51FD-38F5-4CF5-A8D8-248E7AB21A5E}" presName="parTxOnlySpace" presStyleCnt="0"/>
      <dgm:spPr/>
    </dgm:pt>
    <dgm:pt modelId="{571B6986-59B4-499A-AD65-6DE54C632A78}" type="pres">
      <dgm:prSet presAssocID="{07153B35-885A-4614-AED5-07E9FF8D08BB}" presName="parTxOnly" presStyleLbl="node1" presStyleIdx="4" presStyleCnt="6" custLinFactNeighborX="-29080" custLinFactNeighborY="-1767">
        <dgm:presLayoutVars>
          <dgm:chMax val="0"/>
          <dgm:chPref val="0"/>
          <dgm:bulletEnabled val="1"/>
        </dgm:presLayoutVars>
      </dgm:prSet>
      <dgm:spPr/>
    </dgm:pt>
    <dgm:pt modelId="{7F57F142-6EC5-46A1-A855-E37D5212E8A5}" type="pres">
      <dgm:prSet presAssocID="{9152AFC1-F793-4627-A058-88F09EE32ADE}" presName="parTxOnlySpace" presStyleCnt="0"/>
      <dgm:spPr/>
    </dgm:pt>
    <dgm:pt modelId="{4358C9E1-BF6F-4A13-A66D-FC42E33633E0}" type="pres">
      <dgm:prSet presAssocID="{9C93CB14-90A9-463B-B862-8C19E720A30B}" presName="parTxOnly" presStyleLbl="node1" presStyleIdx="5" presStyleCnt="6" custLinFactNeighborX="-38023" custLinFactNeighborY="-1767">
        <dgm:presLayoutVars>
          <dgm:chMax val="0"/>
          <dgm:chPref val="0"/>
          <dgm:bulletEnabled val="1"/>
        </dgm:presLayoutVars>
      </dgm:prSet>
      <dgm:spPr/>
    </dgm:pt>
  </dgm:ptLst>
  <dgm:cxnLst>
    <dgm:cxn modelId="{C30F9A3A-8B25-4D37-A34C-9A1D85C57854}" srcId="{9735E71F-6053-4432-B192-CBECE2256946}" destId="{326EC9C0-4C38-43D3-BF75-C6F9380A515B}" srcOrd="2" destOrd="0" parTransId="{071B1B94-0787-4FC5-B904-E897D5796F56}" sibTransId="{85E02AFC-8F6C-4CC7-AEEB-103381816979}"/>
    <dgm:cxn modelId="{78104464-A7E5-4301-B07B-116A4A829DB1}" srcId="{9735E71F-6053-4432-B192-CBECE2256946}" destId="{50105A37-4DFD-4521-B324-45876B1885B2}" srcOrd="3" destOrd="0" parTransId="{0E6A3DA6-96E4-4B57-B91C-649737D8B9CB}" sibTransId="{A33D51FD-38F5-4CF5-A8D8-248E7AB21A5E}"/>
    <dgm:cxn modelId="{041E4E68-79F5-4DF1-9796-C6E6ABCFFA12}" srcId="{9735E71F-6053-4432-B192-CBECE2256946}" destId="{D4BFE4D3-64C1-435A-9C4F-50E530B7C160}" srcOrd="1" destOrd="0" parTransId="{A536E8AE-0F31-44DD-963F-40B2770EF8F8}" sibTransId="{9FBA1112-7FD0-4FC7-BD12-7263211FADEC}"/>
    <dgm:cxn modelId="{6BEF1976-FF6F-4594-B7F5-93469414BF48}" type="presOf" srcId="{9C93CB14-90A9-463B-B862-8C19E720A30B}" destId="{4358C9E1-BF6F-4A13-A66D-FC42E33633E0}" srcOrd="0" destOrd="0" presId="urn:microsoft.com/office/officeart/2005/8/layout/chevron1"/>
    <dgm:cxn modelId="{108EC478-59FC-489D-BF7A-0D8A2A10FFB4}" srcId="{9735E71F-6053-4432-B192-CBECE2256946}" destId="{9C93CB14-90A9-463B-B862-8C19E720A30B}" srcOrd="5" destOrd="0" parTransId="{7DB4203D-B7E5-49B2-8BE7-39895B3880A4}" sibTransId="{6AF66D3E-C7DE-429D-95C9-68DB22BF7E9E}"/>
    <dgm:cxn modelId="{FDD576A8-B413-4FFB-91F9-67B7FC286BEC}" srcId="{9735E71F-6053-4432-B192-CBECE2256946}" destId="{A0FC586D-6B85-40B7-9B1C-EE05E45D374D}" srcOrd="0" destOrd="0" parTransId="{2B05006E-0DED-43C8-948F-6E7E415B2BF4}" sibTransId="{D1938652-CC2D-4C16-AE1C-2D93FC7D830E}"/>
    <dgm:cxn modelId="{0572ADC0-5F5E-4A34-93F1-3D7B6ABB084F}" type="presOf" srcId="{9735E71F-6053-4432-B192-CBECE2256946}" destId="{81B3AFFE-6101-4318-AFA1-496AF0D04908}" srcOrd="0" destOrd="0" presId="urn:microsoft.com/office/officeart/2005/8/layout/chevron1"/>
    <dgm:cxn modelId="{DDCADBCB-7D80-4BED-AE7D-403BEBF3315E}" srcId="{9735E71F-6053-4432-B192-CBECE2256946}" destId="{07153B35-885A-4614-AED5-07E9FF8D08BB}" srcOrd="4" destOrd="0" parTransId="{F871B166-11BE-4F77-8F29-91BB8E12D795}" sibTransId="{9152AFC1-F793-4627-A058-88F09EE32ADE}"/>
    <dgm:cxn modelId="{3AC2E8D0-30BF-44A3-A1A3-3F4842BB979B}" type="presOf" srcId="{07153B35-885A-4614-AED5-07E9FF8D08BB}" destId="{571B6986-59B4-499A-AD65-6DE54C632A78}" srcOrd="0" destOrd="0" presId="urn:microsoft.com/office/officeart/2005/8/layout/chevron1"/>
    <dgm:cxn modelId="{6F36E8D4-79EE-4FC2-8A8D-1F9911B5736A}" type="presOf" srcId="{D4BFE4D3-64C1-435A-9C4F-50E530B7C160}" destId="{CD25A250-1A8A-4179-8D89-BB861A3C70CA}" srcOrd="0" destOrd="0" presId="urn:microsoft.com/office/officeart/2005/8/layout/chevron1"/>
    <dgm:cxn modelId="{CCC64EDA-07ED-4541-BD4C-80B537F9B754}" type="presOf" srcId="{326EC9C0-4C38-43D3-BF75-C6F9380A515B}" destId="{8D4E0D18-1CD0-4908-A800-479190C3D6B0}" srcOrd="0" destOrd="0" presId="urn:microsoft.com/office/officeart/2005/8/layout/chevron1"/>
    <dgm:cxn modelId="{F9D7DAF1-7AF2-4F3E-B71B-9E901C73F2B8}" type="presOf" srcId="{50105A37-4DFD-4521-B324-45876B1885B2}" destId="{3B35E47A-E6D9-43FF-BB59-87391D33114F}" srcOrd="0" destOrd="0" presId="urn:microsoft.com/office/officeart/2005/8/layout/chevron1"/>
    <dgm:cxn modelId="{A4FB4DFA-5145-47D5-A5FA-049E57D3900D}" type="presOf" srcId="{A0FC586D-6B85-40B7-9B1C-EE05E45D374D}" destId="{26E5C276-16C7-43D5-BD1F-F4211FB8FA24}" srcOrd="0" destOrd="0" presId="urn:microsoft.com/office/officeart/2005/8/layout/chevron1"/>
    <dgm:cxn modelId="{403069D1-19E0-4358-AFDE-F769823D02F5}" type="presParOf" srcId="{81B3AFFE-6101-4318-AFA1-496AF0D04908}" destId="{26E5C276-16C7-43D5-BD1F-F4211FB8FA24}" srcOrd="0" destOrd="0" presId="urn:microsoft.com/office/officeart/2005/8/layout/chevron1"/>
    <dgm:cxn modelId="{55D50ABF-B8B9-49D7-A75F-FC8AE5B69AF6}" type="presParOf" srcId="{81B3AFFE-6101-4318-AFA1-496AF0D04908}" destId="{83D24062-3197-45EA-8A41-CBD4324FB252}" srcOrd="1" destOrd="0" presId="urn:microsoft.com/office/officeart/2005/8/layout/chevron1"/>
    <dgm:cxn modelId="{FFEC33ED-3EAF-4D22-88E5-06A30CECEFFF}" type="presParOf" srcId="{81B3AFFE-6101-4318-AFA1-496AF0D04908}" destId="{CD25A250-1A8A-4179-8D89-BB861A3C70CA}" srcOrd="2" destOrd="0" presId="urn:microsoft.com/office/officeart/2005/8/layout/chevron1"/>
    <dgm:cxn modelId="{3A0BADE1-9B35-4A55-9EFD-8F9047C4820E}" type="presParOf" srcId="{81B3AFFE-6101-4318-AFA1-496AF0D04908}" destId="{25E1EBD7-E4B9-4F21-9FB3-47FE6449FABB}" srcOrd="3" destOrd="0" presId="urn:microsoft.com/office/officeart/2005/8/layout/chevron1"/>
    <dgm:cxn modelId="{6EC65D08-2D02-4214-BAE3-C504837DFDCB}" type="presParOf" srcId="{81B3AFFE-6101-4318-AFA1-496AF0D04908}" destId="{8D4E0D18-1CD0-4908-A800-479190C3D6B0}" srcOrd="4" destOrd="0" presId="urn:microsoft.com/office/officeart/2005/8/layout/chevron1"/>
    <dgm:cxn modelId="{4B51B382-0F7A-4AB0-8918-E608B4EBAC17}" type="presParOf" srcId="{81B3AFFE-6101-4318-AFA1-496AF0D04908}" destId="{B5AFEFEA-4C86-4FBE-BC99-097C4C4D3D2E}" srcOrd="5" destOrd="0" presId="urn:microsoft.com/office/officeart/2005/8/layout/chevron1"/>
    <dgm:cxn modelId="{8C596FFE-56F2-446D-AECC-63C249062E0E}" type="presParOf" srcId="{81B3AFFE-6101-4318-AFA1-496AF0D04908}" destId="{3B35E47A-E6D9-43FF-BB59-87391D33114F}" srcOrd="6" destOrd="0" presId="urn:microsoft.com/office/officeart/2005/8/layout/chevron1"/>
    <dgm:cxn modelId="{DC6A5EBC-37F3-4D8C-BA4C-5F2E2B82C977}" type="presParOf" srcId="{81B3AFFE-6101-4318-AFA1-496AF0D04908}" destId="{FB92AA6C-6CBF-4E09-98F6-ABBB29F748FF}" srcOrd="7" destOrd="0" presId="urn:microsoft.com/office/officeart/2005/8/layout/chevron1"/>
    <dgm:cxn modelId="{17FB5618-9F98-40C2-B59B-2DCD39211537}" type="presParOf" srcId="{81B3AFFE-6101-4318-AFA1-496AF0D04908}" destId="{571B6986-59B4-499A-AD65-6DE54C632A78}" srcOrd="8" destOrd="0" presId="urn:microsoft.com/office/officeart/2005/8/layout/chevron1"/>
    <dgm:cxn modelId="{DADE976A-9378-4951-8CDB-BFD3922FC4B6}" type="presParOf" srcId="{81B3AFFE-6101-4318-AFA1-496AF0D04908}" destId="{7F57F142-6EC5-46A1-A855-E37D5212E8A5}" srcOrd="9" destOrd="0" presId="urn:microsoft.com/office/officeart/2005/8/layout/chevron1"/>
    <dgm:cxn modelId="{FE46749B-43BC-41C9-A53A-0A8BC976CFBF}" type="presParOf" srcId="{81B3AFFE-6101-4318-AFA1-496AF0D04908}" destId="{4358C9E1-BF6F-4A13-A66D-FC42E33633E0}"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8.xml><?xml version="1.0" encoding="utf-8"?>
<dgm:dataModel xmlns:dgm="http://schemas.openxmlformats.org/drawingml/2006/diagram" xmlns:a="http://schemas.openxmlformats.org/drawingml/2006/main">
  <dgm:ptLst>
    <dgm:pt modelId="{9735E71F-6053-4432-B192-CBECE2256946}" type="doc">
      <dgm:prSet loTypeId="urn:microsoft.com/office/officeart/2005/8/layout/chevron1" loCatId="process" qsTypeId="urn:microsoft.com/office/officeart/2005/8/quickstyle/simple1" qsCatId="simple" csTypeId="urn:microsoft.com/office/officeart/2005/8/colors/accent1_2" csCatId="accent1" phldr="1"/>
      <dgm:spPr/>
    </dgm:pt>
    <dgm:pt modelId="{D4BFE4D3-64C1-435A-9C4F-50E530B7C160}">
      <dgm:prSet phldrT="[Texte]"/>
      <dgm:spPr>
        <a:solidFill>
          <a:srgbClr val="002060"/>
        </a:solidFill>
      </dgm:spPr>
      <dgm:t>
        <a:bodyPr/>
        <a:lstStyle/>
        <a:p>
          <a:r>
            <a:rPr lang="fr-FR" dirty="0"/>
            <a:t>Introduction </a:t>
          </a:r>
        </a:p>
      </dgm:t>
    </dgm:pt>
    <dgm:pt modelId="{A536E8AE-0F31-44DD-963F-40B2770EF8F8}" type="parTrans" cxnId="{041E4E68-79F5-4DF1-9796-C6E6ABCFFA12}">
      <dgm:prSet/>
      <dgm:spPr/>
      <dgm:t>
        <a:bodyPr/>
        <a:lstStyle/>
        <a:p>
          <a:endParaRPr lang="fr-FR"/>
        </a:p>
      </dgm:t>
    </dgm:pt>
    <dgm:pt modelId="{9FBA1112-7FD0-4FC7-BD12-7263211FADEC}" type="sibTrans" cxnId="{041E4E68-79F5-4DF1-9796-C6E6ABCFFA12}">
      <dgm:prSet/>
      <dgm:spPr/>
      <dgm:t>
        <a:bodyPr/>
        <a:lstStyle/>
        <a:p>
          <a:endParaRPr lang="fr-FR"/>
        </a:p>
      </dgm:t>
    </dgm:pt>
    <dgm:pt modelId="{326EC9C0-4C38-43D3-BF75-C6F9380A515B}">
      <dgm:prSet phldrT="[Texte]"/>
      <dgm:spPr>
        <a:solidFill>
          <a:srgbClr val="002060"/>
        </a:solidFill>
      </dgm:spPr>
      <dgm:t>
        <a:bodyPr/>
        <a:lstStyle/>
        <a:p>
          <a:r>
            <a:rPr lang="fr-FR" dirty="0"/>
            <a:t>Concepts de Base</a:t>
          </a:r>
        </a:p>
      </dgm:t>
    </dgm:pt>
    <dgm:pt modelId="{071B1B94-0787-4FC5-B904-E897D5796F56}" type="parTrans" cxnId="{C30F9A3A-8B25-4D37-A34C-9A1D85C57854}">
      <dgm:prSet/>
      <dgm:spPr/>
      <dgm:t>
        <a:bodyPr/>
        <a:lstStyle/>
        <a:p>
          <a:endParaRPr lang="fr-FR"/>
        </a:p>
      </dgm:t>
    </dgm:pt>
    <dgm:pt modelId="{85E02AFC-8F6C-4CC7-AEEB-103381816979}" type="sibTrans" cxnId="{C30F9A3A-8B25-4D37-A34C-9A1D85C57854}">
      <dgm:prSet/>
      <dgm:spPr/>
      <dgm:t>
        <a:bodyPr/>
        <a:lstStyle/>
        <a:p>
          <a:endParaRPr lang="fr-FR"/>
        </a:p>
      </dgm:t>
    </dgm:pt>
    <dgm:pt modelId="{50105A37-4DFD-4521-B324-45876B1885B2}">
      <dgm:prSet phldrT="[Texte]"/>
      <dgm:spPr>
        <a:solidFill>
          <a:srgbClr val="002060"/>
        </a:solidFill>
      </dgm:spPr>
      <dgm:t>
        <a:bodyPr/>
        <a:lstStyle/>
        <a:p>
          <a:r>
            <a:rPr lang="fr-FR" dirty="0"/>
            <a:t>Etude de l’Existant </a:t>
          </a:r>
        </a:p>
      </dgm:t>
    </dgm:pt>
    <dgm:pt modelId="{0E6A3DA6-96E4-4B57-B91C-649737D8B9CB}" type="parTrans" cxnId="{78104464-A7E5-4301-B07B-116A4A829DB1}">
      <dgm:prSet/>
      <dgm:spPr/>
      <dgm:t>
        <a:bodyPr/>
        <a:lstStyle/>
        <a:p>
          <a:endParaRPr lang="fr-FR"/>
        </a:p>
      </dgm:t>
    </dgm:pt>
    <dgm:pt modelId="{A33D51FD-38F5-4CF5-A8D8-248E7AB21A5E}" type="sibTrans" cxnId="{78104464-A7E5-4301-B07B-116A4A829DB1}">
      <dgm:prSet/>
      <dgm:spPr/>
      <dgm:t>
        <a:bodyPr/>
        <a:lstStyle/>
        <a:p>
          <a:endParaRPr lang="fr-FR"/>
        </a:p>
      </dgm:t>
    </dgm:pt>
    <dgm:pt modelId="{07153B35-885A-4614-AED5-07E9FF8D08BB}">
      <dgm:prSet phldrT="[Texte]"/>
      <dgm:spPr>
        <a:solidFill>
          <a:srgbClr val="FFC000"/>
        </a:solidFill>
      </dgm:spPr>
      <dgm:t>
        <a:bodyPr/>
        <a:lstStyle/>
        <a:p>
          <a:r>
            <a:rPr lang="fr-FR" dirty="0"/>
            <a:t>Conception et Réalisation </a:t>
          </a:r>
        </a:p>
      </dgm:t>
    </dgm:pt>
    <dgm:pt modelId="{F871B166-11BE-4F77-8F29-91BB8E12D795}" type="parTrans" cxnId="{DDCADBCB-7D80-4BED-AE7D-403BEBF3315E}">
      <dgm:prSet/>
      <dgm:spPr/>
      <dgm:t>
        <a:bodyPr/>
        <a:lstStyle/>
        <a:p>
          <a:endParaRPr lang="fr-FR"/>
        </a:p>
      </dgm:t>
    </dgm:pt>
    <dgm:pt modelId="{9152AFC1-F793-4627-A058-88F09EE32ADE}" type="sibTrans" cxnId="{DDCADBCB-7D80-4BED-AE7D-403BEBF3315E}">
      <dgm:prSet/>
      <dgm:spPr/>
      <dgm:t>
        <a:bodyPr/>
        <a:lstStyle/>
        <a:p>
          <a:endParaRPr lang="fr-FR"/>
        </a:p>
      </dgm:t>
    </dgm:pt>
    <dgm:pt modelId="{9C93CB14-90A9-463B-B862-8C19E720A30B}">
      <dgm:prSet phldrT="[Texte]"/>
      <dgm:spPr>
        <a:solidFill>
          <a:schemeClr val="tx2">
            <a:lumMod val="25000"/>
          </a:schemeClr>
        </a:solidFill>
      </dgm:spPr>
      <dgm:t>
        <a:bodyPr/>
        <a:lstStyle/>
        <a:p>
          <a:r>
            <a:rPr lang="fr-FR" dirty="0"/>
            <a:t>Conclusion</a:t>
          </a:r>
        </a:p>
        <a:p>
          <a:r>
            <a:rPr lang="fr-FR" dirty="0"/>
            <a:t>Et perspectives</a:t>
          </a:r>
        </a:p>
      </dgm:t>
    </dgm:pt>
    <dgm:pt modelId="{7DB4203D-B7E5-49B2-8BE7-39895B3880A4}" type="parTrans" cxnId="{108EC478-59FC-489D-BF7A-0D8A2A10FFB4}">
      <dgm:prSet/>
      <dgm:spPr/>
      <dgm:t>
        <a:bodyPr/>
        <a:lstStyle/>
        <a:p>
          <a:endParaRPr lang="fr-FR"/>
        </a:p>
      </dgm:t>
    </dgm:pt>
    <dgm:pt modelId="{6AF66D3E-C7DE-429D-95C9-68DB22BF7E9E}" type="sibTrans" cxnId="{108EC478-59FC-489D-BF7A-0D8A2A10FFB4}">
      <dgm:prSet/>
      <dgm:spPr/>
      <dgm:t>
        <a:bodyPr/>
        <a:lstStyle/>
        <a:p>
          <a:endParaRPr lang="fr-FR"/>
        </a:p>
      </dgm:t>
    </dgm:pt>
    <dgm:pt modelId="{A0FC586D-6B85-40B7-9B1C-EE05E45D374D}">
      <dgm:prSet phldrT="[Texte]"/>
      <dgm:spPr>
        <a:solidFill>
          <a:srgbClr val="002060"/>
        </a:solidFill>
      </dgm:spPr>
      <dgm:t>
        <a:bodyPr/>
        <a:lstStyle/>
        <a:p>
          <a:r>
            <a:rPr lang="fr-FR" dirty="0"/>
            <a:t>Plan de présentation</a:t>
          </a:r>
        </a:p>
      </dgm:t>
    </dgm:pt>
    <dgm:pt modelId="{D1938652-CC2D-4C16-AE1C-2D93FC7D830E}" type="sibTrans" cxnId="{FDD576A8-B413-4FFB-91F9-67B7FC286BEC}">
      <dgm:prSet/>
      <dgm:spPr/>
      <dgm:t>
        <a:bodyPr/>
        <a:lstStyle/>
        <a:p>
          <a:endParaRPr lang="fr-FR"/>
        </a:p>
      </dgm:t>
    </dgm:pt>
    <dgm:pt modelId="{2B05006E-0DED-43C8-948F-6E7E415B2BF4}" type="parTrans" cxnId="{FDD576A8-B413-4FFB-91F9-67B7FC286BEC}">
      <dgm:prSet/>
      <dgm:spPr/>
      <dgm:t>
        <a:bodyPr/>
        <a:lstStyle/>
        <a:p>
          <a:endParaRPr lang="fr-FR"/>
        </a:p>
      </dgm:t>
    </dgm:pt>
    <dgm:pt modelId="{81B3AFFE-6101-4318-AFA1-496AF0D04908}" type="pres">
      <dgm:prSet presAssocID="{9735E71F-6053-4432-B192-CBECE2256946}" presName="Name0" presStyleCnt="0">
        <dgm:presLayoutVars>
          <dgm:dir/>
          <dgm:animLvl val="lvl"/>
          <dgm:resizeHandles val="exact"/>
        </dgm:presLayoutVars>
      </dgm:prSet>
      <dgm:spPr/>
    </dgm:pt>
    <dgm:pt modelId="{26E5C276-16C7-43D5-BD1F-F4211FB8FA24}" type="pres">
      <dgm:prSet presAssocID="{A0FC586D-6B85-40B7-9B1C-EE05E45D374D}" presName="parTxOnly" presStyleLbl="node1" presStyleIdx="0" presStyleCnt="6" custLinFactNeighborY="-3983">
        <dgm:presLayoutVars>
          <dgm:chMax val="0"/>
          <dgm:chPref val="0"/>
          <dgm:bulletEnabled val="1"/>
        </dgm:presLayoutVars>
      </dgm:prSet>
      <dgm:spPr/>
    </dgm:pt>
    <dgm:pt modelId="{83D24062-3197-45EA-8A41-CBD4324FB252}" type="pres">
      <dgm:prSet presAssocID="{D1938652-CC2D-4C16-AE1C-2D93FC7D830E}" presName="parTxOnlySpace" presStyleCnt="0"/>
      <dgm:spPr/>
    </dgm:pt>
    <dgm:pt modelId="{CD25A250-1A8A-4179-8D89-BB861A3C70CA}" type="pres">
      <dgm:prSet presAssocID="{D4BFE4D3-64C1-435A-9C4F-50E530B7C160}" presName="parTxOnly" presStyleLbl="node1" presStyleIdx="1" presStyleCnt="6" custLinFactNeighborY="-3983">
        <dgm:presLayoutVars>
          <dgm:chMax val="0"/>
          <dgm:chPref val="0"/>
          <dgm:bulletEnabled val="1"/>
        </dgm:presLayoutVars>
      </dgm:prSet>
      <dgm:spPr/>
    </dgm:pt>
    <dgm:pt modelId="{25E1EBD7-E4B9-4F21-9FB3-47FE6449FABB}" type="pres">
      <dgm:prSet presAssocID="{9FBA1112-7FD0-4FC7-BD12-7263211FADEC}" presName="parTxOnlySpace" presStyleCnt="0"/>
      <dgm:spPr/>
    </dgm:pt>
    <dgm:pt modelId="{8D4E0D18-1CD0-4908-A800-479190C3D6B0}" type="pres">
      <dgm:prSet presAssocID="{326EC9C0-4C38-43D3-BF75-C6F9380A515B}" presName="parTxOnly" presStyleLbl="node1" presStyleIdx="2" presStyleCnt="6" custLinFactNeighborY="-3983">
        <dgm:presLayoutVars>
          <dgm:chMax val="0"/>
          <dgm:chPref val="0"/>
          <dgm:bulletEnabled val="1"/>
        </dgm:presLayoutVars>
      </dgm:prSet>
      <dgm:spPr/>
    </dgm:pt>
    <dgm:pt modelId="{B5AFEFEA-4C86-4FBE-BC99-097C4C4D3D2E}" type="pres">
      <dgm:prSet presAssocID="{85E02AFC-8F6C-4CC7-AEEB-103381816979}" presName="parTxOnlySpace" presStyleCnt="0"/>
      <dgm:spPr/>
    </dgm:pt>
    <dgm:pt modelId="{3B35E47A-E6D9-43FF-BB59-87391D33114F}" type="pres">
      <dgm:prSet presAssocID="{50105A37-4DFD-4521-B324-45876B1885B2}" presName="parTxOnly" presStyleLbl="node1" presStyleIdx="3" presStyleCnt="6" custScaleY="100001" custLinFactNeighborX="-23262" custLinFactNeighborY="-3221">
        <dgm:presLayoutVars>
          <dgm:chMax val="0"/>
          <dgm:chPref val="0"/>
          <dgm:bulletEnabled val="1"/>
        </dgm:presLayoutVars>
      </dgm:prSet>
      <dgm:spPr/>
    </dgm:pt>
    <dgm:pt modelId="{FB92AA6C-6CBF-4E09-98F6-ABBB29F748FF}" type="pres">
      <dgm:prSet presAssocID="{A33D51FD-38F5-4CF5-A8D8-248E7AB21A5E}" presName="parTxOnlySpace" presStyleCnt="0"/>
      <dgm:spPr/>
    </dgm:pt>
    <dgm:pt modelId="{571B6986-59B4-499A-AD65-6DE54C632A78}" type="pres">
      <dgm:prSet presAssocID="{07153B35-885A-4614-AED5-07E9FF8D08BB}" presName="parTxOnly" presStyleLbl="node1" presStyleIdx="4" presStyleCnt="6" custLinFactNeighborX="-29080" custLinFactNeighborY="-1767">
        <dgm:presLayoutVars>
          <dgm:chMax val="0"/>
          <dgm:chPref val="0"/>
          <dgm:bulletEnabled val="1"/>
        </dgm:presLayoutVars>
      </dgm:prSet>
      <dgm:spPr/>
    </dgm:pt>
    <dgm:pt modelId="{7F57F142-6EC5-46A1-A855-E37D5212E8A5}" type="pres">
      <dgm:prSet presAssocID="{9152AFC1-F793-4627-A058-88F09EE32ADE}" presName="parTxOnlySpace" presStyleCnt="0"/>
      <dgm:spPr/>
    </dgm:pt>
    <dgm:pt modelId="{4358C9E1-BF6F-4A13-A66D-FC42E33633E0}" type="pres">
      <dgm:prSet presAssocID="{9C93CB14-90A9-463B-B862-8C19E720A30B}" presName="parTxOnly" presStyleLbl="node1" presStyleIdx="5" presStyleCnt="6" custLinFactNeighborX="-38023" custLinFactNeighborY="-1767">
        <dgm:presLayoutVars>
          <dgm:chMax val="0"/>
          <dgm:chPref val="0"/>
          <dgm:bulletEnabled val="1"/>
        </dgm:presLayoutVars>
      </dgm:prSet>
      <dgm:spPr/>
    </dgm:pt>
  </dgm:ptLst>
  <dgm:cxnLst>
    <dgm:cxn modelId="{C30F9A3A-8B25-4D37-A34C-9A1D85C57854}" srcId="{9735E71F-6053-4432-B192-CBECE2256946}" destId="{326EC9C0-4C38-43D3-BF75-C6F9380A515B}" srcOrd="2" destOrd="0" parTransId="{071B1B94-0787-4FC5-B904-E897D5796F56}" sibTransId="{85E02AFC-8F6C-4CC7-AEEB-103381816979}"/>
    <dgm:cxn modelId="{78104464-A7E5-4301-B07B-116A4A829DB1}" srcId="{9735E71F-6053-4432-B192-CBECE2256946}" destId="{50105A37-4DFD-4521-B324-45876B1885B2}" srcOrd="3" destOrd="0" parTransId="{0E6A3DA6-96E4-4B57-B91C-649737D8B9CB}" sibTransId="{A33D51FD-38F5-4CF5-A8D8-248E7AB21A5E}"/>
    <dgm:cxn modelId="{041E4E68-79F5-4DF1-9796-C6E6ABCFFA12}" srcId="{9735E71F-6053-4432-B192-CBECE2256946}" destId="{D4BFE4D3-64C1-435A-9C4F-50E530B7C160}" srcOrd="1" destOrd="0" parTransId="{A536E8AE-0F31-44DD-963F-40B2770EF8F8}" sibTransId="{9FBA1112-7FD0-4FC7-BD12-7263211FADEC}"/>
    <dgm:cxn modelId="{6BEF1976-FF6F-4594-B7F5-93469414BF48}" type="presOf" srcId="{9C93CB14-90A9-463B-B862-8C19E720A30B}" destId="{4358C9E1-BF6F-4A13-A66D-FC42E33633E0}" srcOrd="0" destOrd="0" presId="urn:microsoft.com/office/officeart/2005/8/layout/chevron1"/>
    <dgm:cxn modelId="{108EC478-59FC-489D-BF7A-0D8A2A10FFB4}" srcId="{9735E71F-6053-4432-B192-CBECE2256946}" destId="{9C93CB14-90A9-463B-B862-8C19E720A30B}" srcOrd="5" destOrd="0" parTransId="{7DB4203D-B7E5-49B2-8BE7-39895B3880A4}" sibTransId="{6AF66D3E-C7DE-429D-95C9-68DB22BF7E9E}"/>
    <dgm:cxn modelId="{FDD576A8-B413-4FFB-91F9-67B7FC286BEC}" srcId="{9735E71F-6053-4432-B192-CBECE2256946}" destId="{A0FC586D-6B85-40B7-9B1C-EE05E45D374D}" srcOrd="0" destOrd="0" parTransId="{2B05006E-0DED-43C8-948F-6E7E415B2BF4}" sibTransId="{D1938652-CC2D-4C16-AE1C-2D93FC7D830E}"/>
    <dgm:cxn modelId="{0572ADC0-5F5E-4A34-93F1-3D7B6ABB084F}" type="presOf" srcId="{9735E71F-6053-4432-B192-CBECE2256946}" destId="{81B3AFFE-6101-4318-AFA1-496AF0D04908}" srcOrd="0" destOrd="0" presId="urn:microsoft.com/office/officeart/2005/8/layout/chevron1"/>
    <dgm:cxn modelId="{DDCADBCB-7D80-4BED-AE7D-403BEBF3315E}" srcId="{9735E71F-6053-4432-B192-CBECE2256946}" destId="{07153B35-885A-4614-AED5-07E9FF8D08BB}" srcOrd="4" destOrd="0" parTransId="{F871B166-11BE-4F77-8F29-91BB8E12D795}" sibTransId="{9152AFC1-F793-4627-A058-88F09EE32ADE}"/>
    <dgm:cxn modelId="{3AC2E8D0-30BF-44A3-A1A3-3F4842BB979B}" type="presOf" srcId="{07153B35-885A-4614-AED5-07E9FF8D08BB}" destId="{571B6986-59B4-499A-AD65-6DE54C632A78}" srcOrd="0" destOrd="0" presId="urn:microsoft.com/office/officeart/2005/8/layout/chevron1"/>
    <dgm:cxn modelId="{6F36E8D4-79EE-4FC2-8A8D-1F9911B5736A}" type="presOf" srcId="{D4BFE4D3-64C1-435A-9C4F-50E530B7C160}" destId="{CD25A250-1A8A-4179-8D89-BB861A3C70CA}" srcOrd="0" destOrd="0" presId="urn:microsoft.com/office/officeart/2005/8/layout/chevron1"/>
    <dgm:cxn modelId="{CCC64EDA-07ED-4541-BD4C-80B537F9B754}" type="presOf" srcId="{326EC9C0-4C38-43D3-BF75-C6F9380A515B}" destId="{8D4E0D18-1CD0-4908-A800-479190C3D6B0}" srcOrd="0" destOrd="0" presId="urn:microsoft.com/office/officeart/2005/8/layout/chevron1"/>
    <dgm:cxn modelId="{F9D7DAF1-7AF2-4F3E-B71B-9E901C73F2B8}" type="presOf" srcId="{50105A37-4DFD-4521-B324-45876B1885B2}" destId="{3B35E47A-E6D9-43FF-BB59-87391D33114F}" srcOrd="0" destOrd="0" presId="urn:microsoft.com/office/officeart/2005/8/layout/chevron1"/>
    <dgm:cxn modelId="{A4FB4DFA-5145-47D5-A5FA-049E57D3900D}" type="presOf" srcId="{A0FC586D-6B85-40B7-9B1C-EE05E45D374D}" destId="{26E5C276-16C7-43D5-BD1F-F4211FB8FA24}" srcOrd="0" destOrd="0" presId="urn:microsoft.com/office/officeart/2005/8/layout/chevron1"/>
    <dgm:cxn modelId="{403069D1-19E0-4358-AFDE-F769823D02F5}" type="presParOf" srcId="{81B3AFFE-6101-4318-AFA1-496AF0D04908}" destId="{26E5C276-16C7-43D5-BD1F-F4211FB8FA24}" srcOrd="0" destOrd="0" presId="urn:microsoft.com/office/officeart/2005/8/layout/chevron1"/>
    <dgm:cxn modelId="{55D50ABF-B8B9-49D7-A75F-FC8AE5B69AF6}" type="presParOf" srcId="{81B3AFFE-6101-4318-AFA1-496AF0D04908}" destId="{83D24062-3197-45EA-8A41-CBD4324FB252}" srcOrd="1" destOrd="0" presId="urn:microsoft.com/office/officeart/2005/8/layout/chevron1"/>
    <dgm:cxn modelId="{FFEC33ED-3EAF-4D22-88E5-06A30CECEFFF}" type="presParOf" srcId="{81B3AFFE-6101-4318-AFA1-496AF0D04908}" destId="{CD25A250-1A8A-4179-8D89-BB861A3C70CA}" srcOrd="2" destOrd="0" presId="urn:microsoft.com/office/officeart/2005/8/layout/chevron1"/>
    <dgm:cxn modelId="{3A0BADE1-9B35-4A55-9EFD-8F9047C4820E}" type="presParOf" srcId="{81B3AFFE-6101-4318-AFA1-496AF0D04908}" destId="{25E1EBD7-E4B9-4F21-9FB3-47FE6449FABB}" srcOrd="3" destOrd="0" presId="urn:microsoft.com/office/officeart/2005/8/layout/chevron1"/>
    <dgm:cxn modelId="{6EC65D08-2D02-4214-BAE3-C504837DFDCB}" type="presParOf" srcId="{81B3AFFE-6101-4318-AFA1-496AF0D04908}" destId="{8D4E0D18-1CD0-4908-A800-479190C3D6B0}" srcOrd="4" destOrd="0" presId="urn:microsoft.com/office/officeart/2005/8/layout/chevron1"/>
    <dgm:cxn modelId="{4B51B382-0F7A-4AB0-8918-E608B4EBAC17}" type="presParOf" srcId="{81B3AFFE-6101-4318-AFA1-496AF0D04908}" destId="{B5AFEFEA-4C86-4FBE-BC99-097C4C4D3D2E}" srcOrd="5" destOrd="0" presId="urn:microsoft.com/office/officeart/2005/8/layout/chevron1"/>
    <dgm:cxn modelId="{8C596FFE-56F2-446D-AECC-63C249062E0E}" type="presParOf" srcId="{81B3AFFE-6101-4318-AFA1-496AF0D04908}" destId="{3B35E47A-E6D9-43FF-BB59-87391D33114F}" srcOrd="6" destOrd="0" presId="urn:microsoft.com/office/officeart/2005/8/layout/chevron1"/>
    <dgm:cxn modelId="{DC6A5EBC-37F3-4D8C-BA4C-5F2E2B82C977}" type="presParOf" srcId="{81B3AFFE-6101-4318-AFA1-496AF0D04908}" destId="{FB92AA6C-6CBF-4E09-98F6-ABBB29F748FF}" srcOrd="7" destOrd="0" presId="urn:microsoft.com/office/officeart/2005/8/layout/chevron1"/>
    <dgm:cxn modelId="{17FB5618-9F98-40C2-B59B-2DCD39211537}" type="presParOf" srcId="{81B3AFFE-6101-4318-AFA1-496AF0D04908}" destId="{571B6986-59B4-499A-AD65-6DE54C632A78}" srcOrd="8" destOrd="0" presId="urn:microsoft.com/office/officeart/2005/8/layout/chevron1"/>
    <dgm:cxn modelId="{DADE976A-9378-4951-8CDB-BFD3922FC4B6}" type="presParOf" srcId="{81B3AFFE-6101-4318-AFA1-496AF0D04908}" destId="{7F57F142-6EC5-46A1-A855-E37D5212E8A5}" srcOrd="9" destOrd="0" presId="urn:microsoft.com/office/officeart/2005/8/layout/chevron1"/>
    <dgm:cxn modelId="{FE46749B-43BC-41C9-A53A-0A8BC976CFBF}" type="presParOf" srcId="{81B3AFFE-6101-4318-AFA1-496AF0D04908}" destId="{4358C9E1-BF6F-4A13-A66D-FC42E33633E0}"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9.xml><?xml version="1.0" encoding="utf-8"?>
<dgm:dataModel xmlns:dgm="http://schemas.openxmlformats.org/drawingml/2006/diagram" xmlns:a="http://schemas.openxmlformats.org/drawingml/2006/main">
  <dgm:ptLst>
    <dgm:pt modelId="{9735E71F-6053-4432-B192-CBECE2256946}" type="doc">
      <dgm:prSet loTypeId="urn:microsoft.com/office/officeart/2005/8/layout/chevron1" loCatId="process" qsTypeId="urn:microsoft.com/office/officeart/2005/8/quickstyle/simple1" qsCatId="simple" csTypeId="urn:microsoft.com/office/officeart/2005/8/colors/accent1_2" csCatId="accent1" phldr="1"/>
      <dgm:spPr/>
    </dgm:pt>
    <dgm:pt modelId="{D4BFE4D3-64C1-435A-9C4F-50E530B7C160}">
      <dgm:prSet phldrT="[Texte]"/>
      <dgm:spPr>
        <a:solidFill>
          <a:srgbClr val="002060"/>
        </a:solidFill>
      </dgm:spPr>
      <dgm:t>
        <a:bodyPr/>
        <a:lstStyle/>
        <a:p>
          <a:r>
            <a:rPr lang="fr-FR" dirty="0"/>
            <a:t>Introduction </a:t>
          </a:r>
        </a:p>
      </dgm:t>
    </dgm:pt>
    <dgm:pt modelId="{A536E8AE-0F31-44DD-963F-40B2770EF8F8}" type="parTrans" cxnId="{041E4E68-79F5-4DF1-9796-C6E6ABCFFA12}">
      <dgm:prSet/>
      <dgm:spPr/>
      <dgm:t>
        <a:bodyPr/>
        <a:lstStyle/>
        <a:p>
          <a:endParaRPr lang="fr-FR"/>
        </a:p>
      </dgm:t>
    </dgm:pt>
    <dgm:pt modelId="{9FBA1112-7FD0-4FC7-BD12-7263211FADEC}" type="sibTrans" cxnId="{041E4E68-79F5-4DF1-9796-C6E6ABCFFA12}">
      <dgm:prSet/>
      <dgm:spPr/>
      <dgm:t>
        <a:bodyPr/>
        <a:lstStyle/>
        <a:p>
          <a:endParaRPr lang="fr-FR"/>
        </a:p>
      </dgm:t>
    </dgm:pt>
    <dgm:pt modelId="{326EC9C0-4C38-43D3-BF75-C6F9380A515B}">
      <dgm:prSet phldrT="[Texte]"/>
      <dgm:spPr>
        <a:solidFill>
          <a:srgbClr val="002060"/>
        </a:solidFill>
      </dgm:spPr>
      <dgm:t>
        <a:bodyPr/>
        <a:lstStyle/>
        <a:p>
          <a:r>
            <a:rPr lang="fr-FR" dirty="0"/>
            <a:t>Concepts de Base</a:t>
          </a:r>
        </a:p>
      </dgm:t>
    </dgm:pt>
    <dgm:pt modelId="{071B1B94-0787-4FC5-B904-E897D5796F56}" type="parTrans" cxnId="{C30F9A3A-8B25-4D37-A34C-9A1D85C57854}">
      <dgm:prSet/>
      <dgm:spPr/>
      <dgm:t>
        <a:bodyPr/>
        <a:lstStyle/>
        <a:p>
          <a:endParaRPr lang="fr-FR"/>
        </a:p>
      </dgm:t>
    </dgm:pt>
    <dgm:pt modelId="{85E02AFC-8F6C-4CC7-AEEB-103381816979}" type="sibTrans" cxnId="{C30F9A3A-8B25-4D37-A34C-9A1D85C57854}">
      <dgm:prSet/>
      <dgm:spPr/>
      <dgm:t>
        <a:bodyPr/>
        <a:lstStyle/>
        <a:p>
          <a:endParaRPr lang="fr-FR"/>
        </a:p>
      </dgm:t>
    </dgm:pt>
    <dgm:pt modelId="{50105A37-4DFD-4521-B324-45876B1885B2}">
      <dgm:prSet phldrT="[Texte]"/>
      <dgm:spPr>
        <a:solidFill>
          <a:srgbClr val="002060"/>
        </a:solidFill>
      </dgm:spPr>
      <dgm:t>
        <a:bodyPr/>
        <a:lstStyle/>
        <a:p>
          <a:r>
            <a:rPr lang="fr-FR" dirty="0"/>
            <a:t>Etude de l’Existant </a:t>
          </a:r>
        </a:p>
      </dgm:t>
    </dgm:pt>
    <dgm:pt modelId="{0E6A3DA6-96E4-4B57-B91C-649737D8B9CB}" type="parTrans" cxnId="{78104464-A7E5-4301-B07B-116A4A829DB1}">
      <dgm:prSet/>
      <dgm:spPr/>
      <dgm:t>
        <a:bodyPr/>
        <a:lstStyle/>
        <a:p>
          <a:endParaRPr lang="fr-FR"/>
        </a:p>
      </dgm:t>
    </dgm:pt>
    <dgm:pt modelId="{A33D51FD-38F5-4CF5-A8D8-248E7AB21A5E}" type="sibTrans" cxnId="{78104464-A7E5-4301-B07B-116A4A829DB1}">
      <dgm:prSet/>
      <dgm:spPr/>
      <dgm:t>
        <a:bodyPr/>
        <a:lstStyle/>
        <a:p>
          <a:endParaRPr lang="fr-FR"/>
        </a:p>
      </dgm:t>
    </dgm:pt>
    <dgm:pt modelId="{07153B35-885A-4614-AED5-07E9FF8D08BB}">
      <dgm:prSet phldrT="[Texte]"/>
      <dgm:spPr>
        <a:solidFill>
          <a:srgbClr val="002060"/>
        </a:solidFill>
      </dgm:spPr>
      <dgm:t>
        <a:bodyPr/>
        <a:lstStyle/>
        <a:p>
          <a:r>
            <a:rPr lang="fr-FR" dirty="0"/>
            <a:t>Conception et Réalisation </a:t>
          </a:r>
        </a:p>
      </dgm:t>
    </dgm:pt>
    <dgm:pt modelId="{F871B166-11BE-4F77-8F29-91BB8E12D795}" type="parTrans" cxnId="{DDCADBCB-7D80-4BED-AE7D-403BEBF3315E}">
      <dgm:prSet/>
      <dgm:spPr/>
      <dgm:t>
        <a:bodyPr/>
        <a:lstStyle/>
        <a:p>
          <a:endParaRPr lang="fr-FR"/>
        </a:p>
      </dgm:t>
    </dgm:pt>
    <dgm:pt modelId="{9152AFC1-F793-4627-A058-88F09EE32ADE}" type="sibTrans" cxnId="{DDCADBCB-7D80-4BED-AE7D-403BEBF3315E}">
      <dgm:prSet/>
      <dgm:spPr/>
      <dgm:t>
        <a:bodyPr/>
        <a:lstStyle/>
        <a:p>
          <a:endParaRPr lang="fr-FR"/>
        </a:p>
      </dgm:t>
    </dgm:pt>
    <dgm:pt modelId="{9C93CB14-90A9-463B-B862-8C19E720A30B}">
      <dgm:prSet phldrT="[Texte]"/>
      <dgm:spPr>
        <a:solidFill>
          <a:srgbClr val="FFC000"/>
        </a:solidFill>
        <a:ln>
          <a:solidFill>
            <a:srgbClr val="FFC000"/>
          </a:solidFill>
        </a:ln>
      </dgm:spPr>
      <dgm:t>
        <a:bodyPr/>
        <a:lstStyle/>
        <a:p>
          <a:r>
            <a:rPr lang="fr-FR" dirty="0"/>
            <a:t>Conclusion</a:t>
          </a:r>
        </a:p>
        <a:p>
          <a:r>
            <a:rPr lang="fr-FR" dirty="0"/>
            <a:t>Et perspectives</a:t>
          </a:r>
        </a:p>
      </dgm:t>
    </dgm:pt>
    <dgm:pt modelId="{7DB4203D-B7E5-49B2-8BE7-39895B3880A4}" type="parTrans" cxnId="{108EC478-59FC-489D-BF7A-0D8A2A10FFB4}">
      <dgm:prSet/>
      <dgm:spPr/>
      <dgm:t>
        <a:bodyPr/>
        <a:lstStyle/>
        <a:p>
          <a:endParaRPr lang="fr-FR"/>
        </a:p>
      </dgm:t>
    </dgm:pt>
    <dgm:pt modelId="{6AF66D3E-C7DE-429D-95C9-68DB22BF7E9E}" type="sibTrans" cxnId="{108EC478-59FC-489D-BF7A-0D8A2A10FFB4}">
      <dgm:prSet/>
      <dgm:spPr/>
      <dgm:t>
        <a:bodyPr/>
        <a:lstStyle/>
        <a:p>
          <a:endParaRPr lang="fr-FR"/>
        </a:p>
      </dgm:t>
    </dgm:pt>
    <dgm:pt modelId="{A0FC586D-6B85-40B7-9B1C-EE05E45D374D}">
      <dgm:prSet phldrT="[Texte]"/>
      <dgm:spPr>
        <a:solidFill>
          <a:srgbClr val="002060"/>
        </a:solidFill>
      </dgm:spPr>
      <dgm:t>
        <a:bodyPr/>
        <a:lstStyle/>
        <a:p>
          <a:r>
            <a:rPr lang="fr-FR" dirty="0"/>
            <a:t>Plan de présentation</a:t>
          </a:r>
        </a:p>
      </dgm:t>
    </dgm:pt>
    <dgm:pt modelId="{D1938652-CC2D-4C16-AE1C-2D93FC7D830E}" type="sibTrans" cxnId="{FDD576A8-B413-4FFB-91F9-67B7FC286BEC}">
      <dgm:prSet/>
      <dgm:spPr/>
      <dgm:t>
        <a:bodyPr/>
        <a:lstStyle/>
        <a:p>
          <a:endParaRPr lang="fr-FR"/>
        </a:p>
      </dgm:t>
    </dgm:pt>
    <dgm:pt modelId="{2B05006E-0DED-43C8-948F-6E7E415B2BF4}" type="parTrans" cxnId="{FDD576A8-B413-4FFB-91F9-67B7FC286BEC}">
      <dgm:prSet/>
      <dgm:spPr/>
      <dgm:t>
        <a:bodyPr/>
        <a:lstStyle/>
        <a:p>
          <a:endParaRPr lang="fr-FR"/>
        </a:p>
      </dgm:t>
    </dgm:pt>
    <dgm:pt modelId="{81B3AFFE-6101-4318-AFA1-496AF0D04908}" type="pres">
      <dgm:prSet presAssocID="{9735E71F-6053-4432-B192-CBECE2256946}" presName="Name0" presStyleCnt="0">
        <dgm:presLayoutVars>
          <dgm:dir/>
          <dgm:animLvl val="lvl"/>
          <dgm:resizeHandles val="exact"/>
        </dgm:presLayoutVars>
      </dgm:prSet>
      <dgm:spPr/>
    </dgm:pt>
    <dgm:pt modelId="{26E5C276-16C7-43D5-BD1F-F4211FB8FA24}" type="pres">
      <dgm:prSet presAssocID="{A0FC586D-6B85-40B7-9B1C-EE05E45D374D}" presName="parTxOnly" presStyleLbl="node1" presStyleIdx="0" presStyleCnt="6" custLinFactNeighborY="-3983">
        <dgm:presLayoutVars>
          <dgm:chMax val="0"/>
          <dgm:chPref val="0"/>
          <dgm:bulletEnabled val="1"/>
        </dgm:presLayoutVars>
      </dgm:prSet>
      <dgm:spPr/>
    </dgm:pt>
    <dgm:pt modelId="{83D24062-3197-45EA-8A41-CBD4324FB252}" type="pres">
      <dgm:prSet presAssocID="{D1938652-CC2D-4C16-AE1C-2D93FC7D830E}" presName="parTxOnlySpace" presStyleCnt="0"/>
      <dgm:spPr/>
    </dgm:pt>
    <dgm:pt modelId="{CD25A250-1A8A-4179-8D89-BB861A3C70CA}" type="pres">
      <dgm:prSet presAssocID="{D4BFE4D3-64C1-435A-9C4F-50E530B7C160}" presName="parTxOnly" presStyleLbl="node1" presStyleIdx="1" presStyleCnt="6" custLinFactNeighborY="-3983">
        <dgm:presLayoutVars>
          <dgm:chMax val="0"/>
          <dgm:chPref val="0"/>
          <dgm:bulletEnabled val="1"/>
        </dgm:presLayoutVars>
      </dgm:prSet>
      <dgm:spPr/>
    </dgm:pt>
    <dgm:pt modelId="{25E1EBD7-E4B9-4F21-9FB3-47FE6449FABB}" type="pres">
      <dgm:prSet presAssocID="{9FBA1112-7FD0-4FC7-BD12-7263211FADEC}" presName="parTxOnlySpace" presStyleCnt="0"/>
      <dgm:spPr/>
    </dgm:pt>
    <dgm:pt modelId="{8D4E0D18-1CD0-4908-A800-479190C3D6B0}" type="pres">
      <dgm:prSet presAssocID="{326EC9C0-4C38-43D3-BF75-C6F9380A515B}" presName="parTxOnly" presStyleLbl="node1" presStyleIdx="2" presStyleCnt="6" custLinFactNeighborY="-3983">
        <dgm:presLayoutVars>
          <dgm:chMax val="0"/>
          <dgm:chPref val="0"/>
          <dgm:bulletEnabled val="1"/>
        </dgm:presLayoutVars>
      </dgm:prSet>
      <dgm:spPr/>
    </dgm:pt>
    <dgm:pt modelId="{B5AFEFEA-4C86-4FBE-BC99-097C4C4D3D2E}" type="pres">
      <dgm:prSet presAssocID="{85E02AFC-8F6C-4CC7-AEEB-103381816979}" presName="parTxOnlySpace" presStyleCnt="0"/>
      <dgm:spPr/>
    </dgm:pt>
    <dgm:pt modelId="{3B35E47A-E6D9-43FF-BB59-87391D33114F}" type="pres">
      <dgm:prSet presAssocID="{50105A37-4DFD-4521-B324-45876B1885B2}" presName="parTxOnly" presStyleLbl="node1" presStyleIdx="3" presStyleCnt="6" custScaleY="100001" custLinFactNeighborX="-23262" custLinFactNeighborY="-3221">
        <dgm:presLayoutVars>
          <dgm:chMax val="0"/>
          <dgm:chPref val="0"/>
          <dgm:bulletEnabled val="1"/>
        </dgm:presLayoutVars>
      </dgm:prSet>
      <dgm:spPr/>
    </dgm:pt>
    <dgm:pt modelId="{FB92AA6C-6CBF-4E09-98F6-ABBB29F748FF}" type="pres">
      <dgm:prSet presAssocID="{A33D51FD-38F5-4CF5-A8D8-248E7AB21A5E}" presName="parTxOnlySpace" presStyleCnt="0"/>
      <dgm:spPr/>
    </dgm:pt>
    <dgm:pt modelId="{571B6986-59B4-499A-AD65-6DE54C632A78}" type="pres">
      <dgm:prSet presAssocID="{07153B35-885A-4614-AED5-07E9FF8D08BB}" presName="parTxOnly" presStyleLbl="node1" presStyleIdx="4" presStyleCnt="6" custLinFactNeighborX="-29080" custLinFactNeighborY="-1767">
        <dgm:presLayoutVars>
          <dgm:chMax val="0"/>
          <dgm:chPref val="0"/>
          <dgm:bulletEnabled val="1"/>
        </dgm:presLayoutVars>
      </dgm:prSet>
      <dgm:spPr/>
    </dgm:pt>
    <dgm:pt modelId="{7F57F142-6EC5-46A1-A855-E37D5212E8A5}" type="pres">
      <dgm:prSet presAssocID="{9152AFC1-F793-4627-A058-88F09EE32ADE}" presName="parTxOnlySpace" presStyleCnt="0"/>
      <dgm:spPr/>
    </dgm:pt>
    <dgm:pt modelId="{4358C9E1-BF6F-4A13-A66D-FC42E33633E0}" type="pres">
      <dgm:prSet presAssocID="{9C93CB14-90A9-463B-B862-8C19E720A30B}" presName="parTxOnly" presStyleLbl="node1" presStyleIdx="5" presStyleCnt="6" custLinFactNeighborX="-38023" custLinFactNeighborY="-1767">
        <dgm:presLayoutVars>
          <dgm:chMax val="0"/>
          <dgm:chPref val="0"/>
          <dgm:bulletEnabled val="1"/>
        </dgm:presLayoutVars>
      </dgm:prSet>
      <dgm:spPr/>
    </dgm:pt>
  </dgm:ptLst>
  <dgm:cxnLst>
    <dgm:cxn modelId="{C30F9A3A-8B25-4D37-A34C-9A1D85C57854}" srcId="{9735E71F-6053-4432-B192-CBECE2256946}" destId="{326EC9C0-4C38-43D3-BF75-C6F9380A515B}" srcOrd="2" destOrd="0" parTransId="{071B1B94-0787-4FC5-B904-E897D5796F56}" sibTransId="{85E02AFC-8F6C-4CC7-AEEB-103381816979}"/>
    <dgm:cxn modelId="{78104464-A7E5-4301-B07B-116A4A829DB1}" srcId="{9735E71F-6053-4432-B192-CBECE2256946}" destId="{50105A37-4DFD-4521-B324-45876B1885B2}" srcOrd="3" destOrd="0" parTransId="{0E6A3DA6-96E4-4B57-B91C-649737D8B9CB}" sibTransId="{A33D51FD-38F5-4CF5-A8D8-248E7AB21A5E}"/>
    <dgm:cxn modelId="{041E4E68-79F5-4DF1-9796-C6E6ABCFFA12}" srcId="{9735E71F-6053-4432-B192-CBECE2256946}" destId="{D4BFE4D3-64C1-435A-9C4F-50E530B7C160}" srcOrd="1" destOrd="0" parTransId="{A536E8AE-0F31-44DD-963F-40B2770EF8F8}" sibTransId="{9FBA1112-7FD0-4FC7-BD12-7263211FADEC}"/>
    <dgm:cxn modelId="{6BEF1976-FF6F-4594-B7F5-93469414BF48}" type="presOf" srcId="{9C93CB14-90A9-463B-B862-8C19E720A30B}" destId="{4358C9E1-BF6F-4A13-A66D-FC42E33633E0}" srcOrd="0" destOrd="0" presId="urn:microsoft.com/office/officeart/2005/8/layout/chevron1"/>
    <dgm:cxn modelId="{108EC478-59FC-489D-BF7A-0D8A2A10FFB4}" srcId="{9735E71F-6053-4432-B192-CBECE2256946}" destId="{9C93CB14-90A9-463B-B862-8C19E720A30B}" srcOrd="5" destOrd="0" parTransId="{7DB4203D-B7E5-49B2-8BE7-39895B3880A4}" sibTransId="{6AF66D3E-C7DE-429D-95C9-68DB22BF7E9E}"/>
    <dgm:cxn modelId="{FDD576A8-B413-4FFB-91F9-67B7FC286BEC}" srcId="{9735E71F-6053-4432-B192-CBECE2256946}" destId="{A0FC586D-6B85-40B7-9B1C-EE05E45D374D}" srcOrd="0" destOrd="0" parTransId="{2B05006E-0DED-43C8-948F-6E7E415B2BF4}" sibTransId="{D1938652-CC2D-4C16-AE1C-2D93FC7D830E}"/>
    <dgm:cxn modelId="{0572ADC0-5F5E-4A34-93F1-3D7B6ABB084F}" type="presOf" srcId="{9735E71F-6053-4432-B192-CBECE2256946}" destId="{81B3AFFE-6101-4318-AFA1-496AF0D04908}" srcOrd="0" destOrd="0" presId="urn:microsoft.com/office/officeart/2005/8/layout/chevron1"/>
    <dgm:cxn modelId="{DDCADBCB-7D80-4BED-AE7D-403BEBF3315E}" srcId="{9735E71F-6053-4432-B192-CBECE2256946}" destId="{07153B35-885A-4614-AED5-07E9FF8D08BB}" srcOrd="4" destOrd="0" parTransId="{F871B166-11BE-4F77-8F29-91BB8E12D795}" sibTransId="{9152AFC1-F793-4627-A058-88F09EE32ADE}"/>
    <dgm:cxn modelId="{3AC2E8D0-30BF-44A3-A1A3-3F4842BB979B}" type="presOf" srcId="{07153B35-885A-4614-AED5-07E9FF8D08BB}" destId="{571B6986-59B4-499A-AD65-6DE54C632A78}" srcOrd="0" destOrd="0" presId="urn:microsoft.com/office/officeart/2005/8/layout/chevron1"/>
    <dgm:cxn modelId="{6F36E8D4-79EE-4FC2-8A8D-1F9911B5736A}" type="presOf" srcId="{D4BFE4D3-64C1-435A-9C4F-50E530B7C160}" destId="{CD25A250-1A8A-4179-8D89-BB861A3C70CA}" srcOrd="0" destOrd="0" presId="urn:microsoft.com/office/officeart/2005/8/layout/chevron1"/>
    <dgm:cxn modelId="{CCC64EDA-07ED-4541-BD4C-80B537F9B754}" type="presOf" srcId="{326EC9C0-4C38-43D3-BF75-C6F9380A515B}" destId="{8D4E0D18-1CD0-4908-A800-479190C3D6B0}" srcOrd="0" destOrd="0" presId="urn:microsoft.com/office/officeart/2005/8/layout/chevron1"/>
    <dgm:cxn modelId="{F9D7DAF1-7AF2-4F3E-B71B-9E901C73F2B8}" type="presOf" srcId="{50105A37-4DFD-4521-B324-45876B1885B2}" destId="{3B35E47A-E6D9-43FF-BB59-87391D33114F}" srcOrd="0" destOrd="0" presId="urn:microsoft.com/office/officeart/2005/8/layout/chevron1"/>
    <dgm:cxn modelId="{A4FB4DFA-5145-47D5-A5FA-049E57D3900D}" type="presOf" srcId="{A0FC586D-6B85-40B7-9B1C-EE05E45D374D}" destId="{26E5C276-16C7-43D5-BD1F-F4211FB8FA24}" srcOrd="0" destOrd="0" presId="urn:microsoft.com/office/officeart/2005/8/layout/chevron1"/>
    <dgm:cxn modelId="{403069D1-19E0-4358-AFDE-F769823D02F5}" type="presParOf" srcId="{81B3AFFE-6101-4318-AFA1-496AF0D04908}" destId="{26E5C276-16C7-43D5-BD1F-F4211FB8FA24}" srcOrd="0" destOrd="0" presId="urn:microsoft.com/office/officeart/2005/8/layout/chevron1"/>
    <dgm:cxn modelId="{55D50ABF-B8B9-49D7-A75F-FC8AE5B69AF6}" type="presParOf" srcId="{81B3AFFE-6101-4318-AFA1-496AF0D04908}" destId="{83D24062-3197-45EA-8A41-CBD4324FB252}" srcOrd="1" destOrd="0" presId="urn:microsoft.com/office/officeart/2005/8/layout/chevron1"/>
    <dgm:cxn modelId="{FFEC33ED-3EAF-4D22-88E5-06A30CECEFFF}" type="presParOf" srcId="{81B3AFFE-6101-4318-AFA1-496AF0D04908}" destId="{CD25A250-1A8A-4179-8D89-BB861A3C70CA}" srcOrd="2" destOrd="0" presId="urn:microsoft.com/office/officeart/2005/8/layout/chevron1"/>
    <dgm:cxn modelId="{3A0BADE1-9B35-4A55-9EFD-8F9047C4820E}" type="presParOf" srcId="{81B3AFFE-6101-4318-AFA1-496AF0D04908}" destId="{25E1EBD7-E4B9-4F21-9FB3-47FE6449FABB}" srcOrd="3" destOrd="0" presId="urn:microsoft.com/office/officeart/2005/8/layout/chevron1"/>
    <dgm:cxn modelId="{6EC65D08-2D02-4214-BAE3-C504837DFDCB}" type="presParOf" srcId="{81B3AFFE-6101-4318-AFA1-496AF0D04908}" destId="{8D4E0D18-1CD0-4908-A800-479190C3D6B0}" srcOrd="4" destOrd="0" presId="urn:microsoft.com/office/officeart/2005/8/layout/chevron1"/>
    <dgm:cxn modelId="{4B51B382-0F7A-4AB0-8918-E608B4EBAC17}" type="presParOf" srcId="{81B3AFFE-6101-4318-AFA1-496AF0D04908}" destId="{B5AFEFEA-4C86-4FBE-BC99-097C4C4D3D2E}" srcOrd="5" destOrd="0" presId="urn:microsoft.com/office/officeart/2005/8/layout/chevron1"/>
    <dgm:cxn modelId="{8C596FFE-56F2-446D-AECC-63C249062E0E}" type="presParOf" srcId="{81B3AFFE-6101-4318-AFA1-496AF0D04908}" destId="{3B35E47A-E6D9-43FF-BB59-87391D33114F}" srcOrd="6" destOrd="0" presId="urn:microsoft.com/office/officeart/2005/8/layout/chevron1"/>
    <dgm:cxn modelId="{DC6A5EBC-37F3-4D8C-BA4C-5F2E2B82C977}" type="presParOf" srcId="{81B3AFFE-6101-4318-AFA1-496AF0D04908}" destId="{FB92AA6C-6CBF-4E09-98F6-ABBB29F748FF}" srcOrd="7" destOrd="0" presId="urn:microsoft.com/office/officeart/2005/8/layout/chevron1"/>
    <dgm:cxn modelId="{17FB5618-9F98-40C2-B59B-2DCD39211537}" type="presParOf" srcId="{81B3AFFE-6101-4318-AFA1-496AF0D04908}" destId="{571B6986-59B4-499A-AD65-6DE54C632A78}" srcOrd="8" destOrd="0" presId="urn:microsoft.com/office/officeart/2005/8/layout/chevron1"/>
    <dgm:cxn modelId="{DADE976A-9378-4951-8CDB-BFD3922FC4B6}" type="presParOf" srcId="{81B3AFFE-6101-4318-AFA1-496AF0D04908}" destId="{7F57F142-6EC5-46A1-A855-E37D5212E8A5}" srcOrd="9" destOrd="0" presId="urn:microsoft.com/office/officeart/2005/8/layout/chevron1"/>
    <dgm:cxn modelId="{FE46749B-43BC-41C9-A53A-0A8BC976CFBF}" type="presParOf" srcId="{81B3AFFE-6101-4318-AFA1-496AF0D04908}" destId="{4358C9E1-BF6F-4A13-A66D-FC42E33633E0}"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9735E71F-6053-4432-B192-CBECE2256946}" type="doc">
      <dgm:prSet loTypeId="urn:microsoft.com/office/officeart/2005/8/layout/chevron1" loCatId="process" qsTypeId="urn:microsoft.com/office/officeart/2005/8/quickstyle/simple1" qsCatId="simple" csTypeId="urn:microsoft.com/office/officeart/2005/8/colors/accent1_2" csCatId="accent1" phldr="1"/>
      <dgm:spPr/>
    </dgm:pt>
    <dgm:pt modelId="{D4BFE4D3-64C1-435A-9C4F-50E530B7C160}">
      <dgm:prSet phldrT="[Texte]"/>
      <dgm:spPr>
        <a:solidFill>
          <a:srgbClr val="FFC000"/>
        </a:solidFill>
      </dgm:spPr>
      <dgm:t>
        <a:bodyPr/>
        <a:lstStyle/>
        <a:p>
          <a:r>
            <a:rPr lang="fr-FR" dirty="0"/>
            <a:t>Introduction </a:t>
          </a:r>
        </a:p>
      </dgm:t>
    </dgm:pt>
    <dgm:pt modelId="{A536E8AE-0F31-44DD-963F-40B2770EF8F8}" type="parTrans" cxnId="{041E4E68-79F5-4DF1-9796-C6E6ABCFFA12}">
      <dgm:prSet/>
      <dgm:spPr/>
      <dgm:t>
        <a:bodyPr/>
        <a:lstStyle/>
        <a:p>
          <a:endParaRPr lang="fr-FR"/>
        </a:p>
      </dgm:t>
    </dgm:pt>
    <dgm:pt modelId="{9FBA1112-7FD0-4FC7-BD12-7263211FADEC}" type="sibTrans" cxnId="{041E4E68-79F5-4DF1-9796-C6E6ABCFFA12}">
      <dgm:prSet/>
      <dgm:spPr/>
      <dgm:t>
        <a:bodyPr/>
        <a:lstStyle/>
        <a:p>
          <a:endParaRPr lang="fr-FR"/>
        </a:p>
      </dgm:t>
    </dgm:pt>
    <dgm:pt modelId="{326EC9C0-4C38-43D3-BF75-C6F9380A515B}">
      <dgm:prSet phldrT="[Texte]"/>
      <dgm:spPr>
        <a:solidFill>
          <a:schemeClr val="tx2">
            <a:lumMod val="25000"/>
          </a:schemeClr>
        </a:solidFill>
      </dgm:spPr>
      <dgm:t>
        <a:bodyPr/>
        <a:lstStyle/>
        <a:p>
          <a:r>
            <a:rPr lang="fr-FR" dirty="0"/>
            <a:t>Concepts de base</a:t>
          </a:r>
        </a:p>
      </dgm:t>
    </dgm:pt>
    <dgm:pt modelId="{071B1B94-0787-4FC5-B904-E897D5796F56}" type="parTrans" cxnId="{C30F9A3A-8B25-4D37-A34C-9A1D85C57854}">
      <dgm:prSet/>
      <dgm:spPr/>
      <dgm:t>
        <a:bodyPr/>
        <a:lstStyle/>
        <a:p>
          <a:endParaRPr lang="fr-FR"/>
        </a:p>
      </dgm:t>
    </dgm:pt>
    <dgm:pt modelId="{85E02AFC-8F6C-4CC7-AEEB-103381816979}" type="sibTrans" cxnId="{C30F9A3A-8B25-4D37-A34C-9A1D85C57854}">
      <dgm:prSet/>
      <dgm:spPr/>
      <dgm:t>
        <a:bodyPr/>
        <a:lstStyle/>
        <a:p>
          <a:endParaRPr lang="fr-FR"/>
        </a:p>
      </dgm:t>
    </dgm:pt>
    <dgm:pt modelId="{50105A37-4DFD-4521-B324-45876B1885B2}">
      <dgm:prSet phldrT="[Texte]"/>
      <dgm:spPr>
        <a:solidFill>
          <a:schemeClr val="tx2">
            <a:lumMod val="25000"/>
          </a:schemeClr>
        </a:solidFill>
      </dgm:spPr>
      <dgm:t>
        <a:bodyPr/>
        <a:lstStyle/>
        <a:p>
          <a:r>
            <a:rPr lang="fr-FR" dirty="0"/>
            <a:t>Conception </a:t>
          </a:r>
        </a:p>
      </dgm:t>
    </dgm:pt>
    <dgm:pt modelId="{0E6A3DA6-96E4-4B57-B91C-649737D8B9CB}" type="parTrans" cxnId="{78104464-A7E5-4301-B07B-116A4A829DB1}">
      <dgm:prSet/>
      <dgm:spPr/>
      <dgm:t>
        <a:bodyPr/>
        <a:lstStyle/>
        <a:p>
          <a:endParaRPr lang="fr-FR"/>
        </a:p>
      </dgm:t>
    </dgm:pt>
    <dgm:pt modelId="{A33D51FD-38F5-4CF5-A8D8-248E7AB21A5E}" type="sibTrans" cxnId="{78104464-A7E5-4301-B07B-116A4A829DB1}">
      <dgm:prSet/>
      <dgm:spPr/>
      <dgm:t>
        <a:bodyPr/>
        <a:lstStyle/>
        <a:p>
          <a:endParaRPr lang="fr-FR"/>
        </a:p>
      </dgm:t>
    </dgm:pt>
    <dgm:pt modelId="{07153B35-885A-4614-AED5-07E9FF8D08BB}">
      <dgm:prSet phldrT="[Texte]"/>
      <dgm:spPr>
        <a:solidFill>
          <a:schemeClr val="tx2">
            <a:lumMod val="25000"/>
          </a:schemeClr>
        </a:solidFill>
      </dgm:spPr>
      <dgm:t>
        <a:bodyPr/>
        <a:lstStyle/>
        <a:p>
          <a:r>
            <a:rPr lang="fr-FR" dirty="0"/>
            <a:t>Réalisation </a:t>
          </a:r>
        </a:p>
      </dgm:t>
    </dgm:pt>
    <dgm:pt modelId="{F871B166-11BE-4F77-8F29-91BB8E12D795}" type="parTrans" cxnId="{DDCADBCB-7D80-4BED-AE7D-403BEBF3315E}">
      <dgm:prSet/>
      <dgm:spPr/>
      <dgm:t>
        <a:bodyPr/>
        <a:lstStyle/>
        <a:p>
          <a:endParaRPr lang="fr-FR"/>
        </a:p>
      </dgm:t>
    </dgm:pt>
    <dgm:pt modelId="{9152AFC1-F793-4627-A058-88F09EE32ADE}" type="sibTrans" cxnId="{DDCADBCB-7D80-4BED-AE7D-403BEBF3315E}">
      <dgm:prSet/>
      <dgm:spPr/>
      <dgm:t>
        <a:bodyPr/>
        <a:lstStyle/>
        <a:p>
          <a:endParaRPr lang="fr-FR"/>
        </a:p>
      </dgm:t>
    </dgm:pt>
    <dgm:pt modelId="{9C93CB14-90A9-463B-B862-8C19E720A30B}">
      <dgm:prSet phldrT="[Texte]"/>
      <dgm:spPr>
        <a:solidFill>
          <a:schemeClr val="tx2">
            <a:lumMod val="25000"/>
          </a:schemeClr>
        </a:solidFill>
      </dgm:spPr>
      <dgm:t>
        <a:bodyPr/>
        <a:lstStyle/>
        <a:p>
          <a:r>
            <a:rPr lang="fr-FR" dirty="0"/>
            <a:t>Conclusion</a:t>
          </a:r>
        </a:p>
        <a:p>
          <a:r>
            <a:rPr lang="fr-FR" dirty="0"/>
            <a:t>Et perspectives </a:t>
          </a:r>
        </a:p>
      </dgm:t>
    </dgm:pt>
    <dgm:pt modelId="{7DB4203D-B7E5-49B2-8BE7-39895B3880A4}" type="parTrans" cxnId="{108EC478-59FC-489D-BF7A-0D8A2A10FFB4}">
      <dgm:prSet/>
      <dgm:spPr/>
      <dgm:t>
        <a:bodyPr/>
        <a:lstStyle/>
        <a:p>
          <a:endParaRPr lang="fr-FR"/>
        </a:p>
      </dgm:t>
    </dgm:pt>
    <dgm:pt modelId="{6AF66D3E-C7DE-429D-95C9-68DB22BF7E9E}" type="sibTrans" cxnId="{108EC478-59FC-489D-BF7A-0D8A2A10FFB4}">
      <dgm:prSet/>
      <dgm:spPr/>
      <dgm:t>
        <a:bodyPr/>
        <a:lstStyle/>
        <a:p>
          <a:endParaRPr lang="fr-FR"/>
        </a:p>
      </dgm:t>
    </dgm:pt>
    <dgm:pt modelId="{A0FC586D-6B85-40B7-9B1C-EE05E45D374D}">
      <dgm:prSet phldrT="[Texte]"/>
      <dgm:spPr>
        <a:solidFill>
          <a:srgbClr val="002060"/>
        </a:solidFill>
      </dgm:spPr>
      <dgm:t>
        <a:bodyPr/>
        <a:lstStyle/>
        <a:p>
          <a:r>
            <a:rPr lang="fr-FR" dirty="0"/>
            <a:t>Plan de présentation </a:t>
          </a:r>
        </a:p>
      </dgm:t>
    </dgm:pt>
    <dgm:pt modelId="{D1938652-CC2D-4C16-AE1C-2D93FC7D830E}" type="sibTrans" cxnId="{FDD576A8-B413-4FFB-91F9-67B7FC286BEC}">
      <dgm:prSet/>
      <dgm:spPr/>
      <dgm:t>
        <a:bodyPr/>
        <a:lstStyle/>
        <a:p>
          <a:endParaRPr lang="fr-FR"/>
        </a:p>
      </dgm:t>
    </dgm:pt>
    <dgm:pt modelId="{2B05006E-0DED-43C8-948F-6E7E415B2BF4}" type="parTrans" cxnId="{FDD576A8-B413-4FFB-91F9-67B7FC286BEC}">
      <dgm:prSet/>
      <dgm:spPr/>
      <dgm:t>
        <a:bodyPr/>
        <a:lstStyle/>
        <a:p>
          <a:endParaRPr lang="fr-FR"/>
        </a:p>
      </dgm:t>
    </dgm:pt>
    <dgm:pt modelId="{81B3AFFE-6101-4318-AFA1-496AF0D04908}" type="pres">
      <dgm:prSet presAssocID="{9735E71F-6053-4432-B192-CBECE2256946}" presName="Name0" presStyleCnt="0">
        <dgm:presLayoutVars>
          <dgm:dir/>
          <dgm:animLvl val="lvl"/>
          <dgm:resizeHandles val="exact"/>
        </dgm:presLayoutVars>
      </dgm:prSet>
      <dgm:spPr/>
    </dgm:pt>
    <dgm:pt modelId="{26E5C276-16C7-43D5-BD1F-F4211FB8FA24}" type="pres">
      <dgm:prSet presAssocID="{A0FC586D-6B85-40B7-9B1C-EE05E45D374D}" presName="parTxOnly" presStyleLbl="node1" presStyleIdx="0" presStyleCnt="6" custLinFactNeighborY="-3983">
        <dgm:presLayoutVars>
          <dgm:chMax val="0"/>
          <dgm:chPref val="0"/>
          <dgm:bulletEnabled val="1"/>
        </dgm:presLayoutVars>
      </dgm:prSet>
      <dgm:spPr/>
    </dgm:pt>
    <dgm:pt modelId="{83D24062-3197-45EA-8A41-CBD4324FB252}" type="pres">
      <dgm:prSet presAssocID="{D1938652-CC2D-4C16-AE1C-2D93FC7D830E}" presName="parTxOnlySpace" presStyleCnt="0"/>
      <dgm:spPr/>
    </dgm:pt>
    <dgm:pt modelId="{CD25A250-1A8A-4179-8D89-BB861A3C70CA}" type="pres">
      <dgm:prSet presAssocID="{D4BFE4D3-64C1-435A-9C4F-50E530B7C160}" presName="parTxOnly" presStyleLbl="node1" presStyleIdx="1" presStyleCnt="6" custLinFactNeighborY="-3983">
        <dgm:presLayoutVars>
          <dgm:chMax val="0"/>
          <dgm:chPref val="0"/>
          <dgm:bulletEnabled val="1"/>
        </dgm:presLayoutVars>
      </dgm:prSet>
      <dgm:spPr/>
    </dgm:pt>
    <dgm:pt modelId="{25E1EBD7-E4B9-4F21-9FB3-47FE6449FABB}" type="pres">
      <dgm:prSet presAssocID="{9FBA1112-7FD0-4FC7-BD12-7263211FADEC}" presName="parTxOnlySpace" presStyleCnt="0"/>
      <dgm:spPr/>
    </dgm:pt>
    <dgm:pt modelId="{8D4E0D18-1CD0-4908-A800-479190C3D6B0}" type="pres">
      <dgm:prSet presAssocID="{326EC9C0-4C38-43D3-BF75-C6F9380A515B}" presName="parTxOnly" presStyleLbl="node1" presStyleIdx="2" presStyleCnt="6" custLinFactNeighborY="-3983">
        <dgm:presLayoutVars>
          <dgm:chMax val="0"/>
          <dgm:chPref val="0"/>
          <dgm:bulletEnabled val="1"/>
        </dgm:presLayoutVars>
      </dgm:prSet>
      <dgm:spPr/>
    </dgm:pt>
    <dgm:pt modelId="{B5AFEFEA-4C86-4FBE-BC99-097C4C4D3D2E}" type="pres">
      <dgm:prSet presAssocID="{85E02AFC-8F6C-4CC7-AEEB-103381816979}" presName="parTxOnlySpace" presStyleCnt="0"/>
      <dgm:spPr/>
    </dgm:pt>
    <dgm:pt modelId="{3B35E47A-E6D9-43FF-BB59-87391D33114F}" type="pres">
      <dgm:prSet presAssocID="{50105A37-4DFD-4521-B324-45876B1885B2}" presName="parTxOnly" presStyleLbl="node1" presStyleIdx="3" presStyleCnt="6">
        <dgm:presLayoutVars>
          <dgm:chMax val="0"/>
          <dgm:chPref val="0"/>
          <dgm:bulletEnabled val="1"/>
        </dgm:presLayoutVars>
      </dgm:prSet>
      <dgm:spPr/>
    </dgm:pt>
    <dgm:pt modelId="{FB92AA6C-6CBF-4E09-98F6-ABBB29F748FF}" type="pres">
      <dgm:prSet presAssocID="{A33D51FD-38F5-4CF5-A8D8-248E7AB21A5E}" presName="parTxOnlySpace" presStyleCnt="0"/>
      <dgm:spPr/>
    </dgm:pt>
    <dgm:pt modelId="{571B6986-59B4-499A-AD65-6DE54C632A78}" type="pres">
      <dgm:prSet presAssocID="{07153B35-885A-4614-AED5-07E9FF8D08BB}" presName="parTxOnly" presStyleLbl="node1" presStyleIdx="4" presStyleCnt="6">
        <dgm:presLayoutVars>
          <dgm:chMax val="0"/>
          <dgm:chPref val="0"/>
          <dgm:bulletEnabled val="1"/>
        </dgm:presLayoutVars>
      </dgm:prSet>
      <dgm:spPr/>
    </dgm:pt>
    <dgm:pt modelId="{7F57F142-6EC5-46A1-A855-E37D5212E8A5}" type="pres">
      <dgm:prSet presAssocID="{9152AFC1-F793-4627-A058-88F09EE32ADE}" presName="parTxOnlySpace" presStyleCnt="0"/>
      <dgm:spPr/>
    </dgm:pt>
    <dgm:pt modelId="{4358C9E1-BF6F-4A13-A66D-FC42E33633E0}" type="pres">
      <dgm:prSet presAssocID="{9C93CB14-90A9-463B-B862-8C19E720A30B}" presName="parTxOnly" presStyleLbl="node1" presStyleIdx="5" presStyleCnt="6">
        <dgm:presLayoutVars>
          <dgm:chMax val="0"/>
          <dgm:chPref val="0"/>
          <dgm:bulletEnabled val="1"/>
        </dgm:presLayoutVars>
      </dgm:prSet>
      <dgm:spPr/>
    </dgm:pt>
  </dgm:ptLst>
  <dgm:cxnLst>
    <dgm:cxn modelId="{C30F9A3A-8B25-4D37-A34C-9A1D85C57854}" srcId="{9735E71F-6053-4432-B192-CBECE2256946}" destId="{326EC9C0-4C38-43D3-BF75-C6F9380A515B}" srcOrd="2" destOrd="0" parTransId="{071B1B94-0787-4FC5-B904-E897D5796F56}" sibTransId="{85E02AFC-8F6C-4CC7-AEEB-103381816979}"/>
    <dgm:cxn modelId="{78104464-A7E5-4301-B07B-116A4A829DB1}" srcId="{9735E71F-6053-4432-B192-CBECE2256946}" destId="{50105A37-4DFD-4521-B324-45876B1885B2}" srcOrd="3" destOrd="0" parTransId="{0E6A3DA6-96E4-4B57-B91C-649737D8B9CB}" sibTransId="{A33D51FD-38F5-4CF5-A8D8-248E7AB21A5E}"/>
    <dgm:cxn modelId="{041E4E68-79F5-4DF1-9796-C6E6ABCFFA12}" srcId="{9735E71F-6053-4432-B192-CBECE2256946}" destId="{D4BFE4D3-64C1-435A-9C4F-50E530B7C160}" srcOrd="1" destOrd="0" parTransId="{A536E8AE-0F31-44DD-963F-40B2770EF8F8}" sibTransId="{9FBA1112-7FD0-4FC7-BD12-7263211FADEC}"/>
    <dgm:cxn modelId="{6BEF1976-FF6F-4594-B7F5-93469414BF48}" type="presOf" srcId="{9C93CB14-90A9-463B-B862-8C19E720A30B}" destId="{4358C9E1-BF6F-4A13-A66D-FC42E33633E0}" srcOrd="0" destOrd="0" presId="urn:microsoft.com/office/officeart/2005/8/layout/chevron1"/>
    <dgm:cxn modelId="{108EC478-59FC-489D-BF7A-0D8A2A10FFB4}" srcId="{9735E71F-6053-4432-B192-CBECE2256946}" destId="{9C93CB14-90A9-463B-B862-8C19E720A30B}" srcOrd="5" destOrd="0" parTransId="{7DB4203D-B7E5-49B2-8BE7-39895B3880A4}" sibTransId="{6AF66D3E-C7DE-429D-95C9-68DB22BF7E9E}"/>
    <dgm:cxn modelId="{FDD576A8-B413-4FFB-91F9-67B7FC286BEC}" srcId="{9735E71F-6053-4432-B192-CBECE2256946}" destId="{A0FC586D-6B85-40B7-9B1C-EE05E45D374D}" srcOrd="0" destOrd="0" parTransId="{2B05006E-0DED-43C8-948F-6E7E415B2BF4}" sibTransId="{D1938652-CC2D-4C16-AE1C-2D93FC7D830E}"/>
    <dgm:cxn modelId="{0572ADC0-5F5E-4A34-93F1-3D7B6ABB084F}" type="presOf" srcId="{9735E71F-6053-4432-B192-CBECE2256946}" destId="{81B3AFFE-6101-4318-AFA1-496AF0D04908}" srcOrd="0" destOrd="0" presId="urn:microsoft.com/office/officeart/2005/8/layout/chevron1"/>
    <dgm:cxn modelId="{DDCADBCB-7D80-4BED-AE7D-403BEBF3315E}" srcId="{9735E71F-6053-4432-B192-CBECE2256946}" destId="{07153B35-885A-4614-AED5-07E9FF8D08BB}" srcOrd="4" destOrd="0" parTransId="{F871B166-11BE-4F77-8F29-91BB8E12D795}" sibTransId="{9152AFC1-F793-4627-A058-88F09EE32ADE}"/>
    <dgm:cxn modelId="{3AC2E8D0-30BF-44A3-A1A3-3F4842BB979B}" type="presOf" srcId="{07153B35-885A-4614-AED5-07E9FF8D08BB}" destId="{571B6986-59B4-499A-AD65-6DE54C632A78}" srcOrd="0" destOrd="0" presId="urn:microsoft.com/office/officeart/2005/8/layout/chevron1"/>
    <dgm:cxn modelId="{6F36E8D4-79EE-4FC2-8A8D-1F9911B5736A}" type="presOf" srcId="{D4BFE4D3-64C1-435A-9C4F-50E530B7C160}" destId="{CD25A250-1A8A-4179-8D89-BB861A3C70CA}" srcOrd="0" destOrd="0" presId="urn:microsoft.com/office/officeart/2005/8/layout/chevron1"/>
    <dgm:cxn modelId="{CCC64EDA-07ED-4541-BD4C-80B537F9B754}" type="presOf" srcId="{326EC9C0-4C38-43D3-BF75-C6F9380A515B}" destId="{8D4E0D18-1CD0-4908-A800-479190C3D6B0}" srcOrd="0" destOrd="0" presId="urn:microsoft.com/office/officeart/2005/8/layout/chevron1"/>
    <dgm:cxn modelId="{F9D7DAF1-7AF2-4F3E-B71B-9E901C73F2B8}" type="presOf" srcId="{50105A37-4DFD-4521-B324-45876B1885B2}" destId="{3B35E47A-E6D9-43FF-BB59-87391D33114F}" srcOrd="0" destOrd="0" presId="urn:microsoft.com/office/officeart/2005/8/layout/chevron1"/>
    <dgm:cxn modelId="{A4FB4DFA-5145-47D5-A5FA-049E57D3900D}" type="presOf" srcId="{A0FC586D-6B85-40B7-9B1C-EE05E45D374D}" destId="{26E5C276-16C7-43D5-BD1F-F4211FB8FA24}" srcOrd="0" destOrd="0" presId="urn:microsoft.com/office/officeart/2005/8/layout/chevron1"/>
    <dgm:cxn modelId="{403069D1-19E0-4358-AFDE-F769823D02F5}" type="presParOf" srcId="{81B3AFFE-6101-4318-AFA1-496AF0D04908}" destId="{26E5C276-16C7-43D5-BD1F-F4211FB8FA24}" srcOrd="0" destOrd="0" presId="urn:microsoft.com/office/officeart/2005/8/layout/chevron1"/>
    <dgm:cxn modelId="{55D50ABF-B8B9-49D7-A75F-FC8AE5B69AF6}" type="presParOf" srcId="{81B3AFFE-6101-4318-AFA1-496AF0D04908}" destId="{83D24062-3197-45EA-8A41-CBD4324FB252}" srcOrd="1" destOrd="0" presId="urn:microsoft.com/office/officeart/2005/8/layout/chevron1"/>
    <dgm:cxn modelId="{FFEC33ED-3EAF-4D22-88E5-06A30CECEFFF}" type="presParOf" srcId="{81B3AFFE-6101-4318-AFA1-496AF0D04908}" destId="{CD25A250-1A8A-4179-8D89-BB861A3C70CA}" srcOrd="2" destOrd="0" presId="urn:microsoft.com/office/officeart/2005/8/layout/chevron1"/>
    <dgm:cxn modelId="{3A0BADE1-9B35-4A55-9EFD-8F9047C4820E}" type="presParOf" srcId="{81B3AFFE-6101-4318-AFA1-496AF0D04908}" destId="{25E1EBD7-E4B9-4F21-9FB3-47FE6449FABB}" srcOrd="3" destOrd="0" presId="urn:microsoft.com/office/officeart/2005/8/layout/chevron1"/>
    <dgm:cxn modelId="{6EC65D08-2D02-4214-BAE3-C504837DFDCB}" type="presParOf" srcId="{81B3AFFE-6101-4318-AFA1-496AF0D04908}" destId="{8D4E0D18-1CD0-4908-A800-479190C3D6B0}" srcOrd="4" destOrd="0" presId="urn:microsoft.com/office/officeart/2005/8/layout/chevron1"/>
    <dgm:cxn modelId="{4B51B382-0F7A-4AB0-8918-E608B4EBAC17}" type="presParOf" srcId="{81B3AFFE-6101-4318-AFA1-496AF0D04908}" destId="{B5AFEFEA-4C86-4FBE-BC99-097C4C4D3D2E}" srcOrd="5" destOrd="0" presId="urn:microsoft.com/office/officeart/2005/8/layout/chevron1"/>
    <dgm:cxn modelId="{8C596FFE-56F2-446D-AECC-63C249062E0E}" type="presParOf" srcId="{81B3AFFE-6101-4318-AFA1-496AF0D04908}" destId="{3B35E47A-E6D9-43FF-BB59-87391D33114F}" srcOrd="6" destOrd="0" presId="urn:microsoft.com/office/officeart/2005/8/layout/chevron1"/>
    <dgm:cxn modelId="{DC6A5EBC-37F3-4D8C-BA4C-5F2E2B82C977}" type="presParOf" srcId="{81B3AFFE-6101-4318-AFA1-496AF0D04908}" destId="{FB92AA6C-6CBF-4E09-98F6-ABBB29F748FF}" srcOrd="7" destOrd="0" presId="urn:microsoft.com/office/officeart/2005/8/layout/chevron1"/>
    <dgm:cxn modelId="{17FB5618-9F98-40C2-B59B-2DCD39211537}" type="presParOf" srcId="{81B3AFFE-6101-4318-AFA1-496AF0D04908}" destId="{571B6986-59B4-499A-AD65-6DE54C632A78}" srcOrd="8" destOrd="0" presId="urn:microsoft.com/office/officeart/2005/8/layout/chevron1"/>
    <dgm:cxn modelId="{DADE976A-9378-4951-8CDB-BFD3922FC4B6}" type="presParOf" srcId="{81B3AFFE-6101-4318-AFA1-496AF0D04908}" destId="{7F57F142-6EC5-46A1-A855-E37D5212E8A5}" srcOrd="9" destOrd="0" presId="urn:microsoft.com/office/officeart/2005/8/layout/chevron1"/>
    <dgm:cxn modelId="{FE46749B-43BC-41C9-A53A-0A8BC976CFBF}" type="presParOf" srcId="{81B3AFFE-6101-4318-AFA1-496AF0D04908}" destId="{4358C9E1-BF6F-4A13-A66D-FC42E33633E0}" srcOrd="10"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9735E71F-6053-4432-B192-CBECE2256946}" type="doc">
      <dgm:prSet loTypeId="urn:microsoft.com/office/officeart/2005/8/layout/chevron1" loCatId="process" qsTypeId="urn:microsoft.com/office/officeart/2005/8/quickstyle/simple1" qsCatId="simple" csTypeId="urn:microsoft.com/office/officeart/2005/8/colors/accent1_2" csCatId="accent1" phldr="1"/>
      <dgm:spPr/>
    </dgm:pt>
    <dgm:pt modelId="{D4BFE4D3-64C1-435A-9C4F-50E530B7C160}">
      <dgm:prSet phldrT="[Texte]"/>
      <dgm:spPr>
        <a:solidFill>
          <a:srgbClr val="002060"/>
        </a:solidFill>
      </dgm:spPr>
      <dgm:t>
        <a:bodyPr/>
        <a:lstStyle/>
        <a:p>
          <a:r>
            <a:rPr lang="fr-FR" dirty="0"/>
            <a:t>Introduction </a:t>
          </a:r>
        </a:p>
      </dgm:t>
    </dgm:pt>
    <dgm:pt modelId="{A536E8AE-0F31-44DD-963F-40B2770EF8F8}" type="parTrans" cxnId="{041E4E68-79F5-4DF1-9796-C6E6ABCFFA12}">
      <dgm:prSet/>
      <dgm:spPr/>
      <dgm:t>
        <a:bodyPr/>
        <a:lstStyle/>
        <a:p>
          <a:endParaRPr lang="fr-FR"/>
        </a:p>
      </dgm:t>
    </dgm:pt>
    <dgm:pt modelId="{9FBA1112-7FD0-4FC7-BD12-7263211FADEC}" type="sibTrans" cxnId="{041E4E68-79F5-4DF1-9796-C6E6ABCFFA12}">
      <dgm:prSet/>
      <dgm:spPr/>
      <dgm:t>
        <a:bodyPr/>
        <a:lstStyle/>
        <a:p>
          <a:endParaRPr lang="fr-FR"/>
        </a:p>
      </dgm:t>
    </dgm:pt>
    <dgm:pt modelId="{326EC9C0-4C38-43D3-BF75-C6F9380A515B}">
      <dgm:prSet phldrT="[Texte]"/>
      <dgm:spPr>
        <a:solidFill>
          <a:srgbClr val="002060"/>
        </a:solidFill>
      </dgm:spPr>
      <dgm:t>
        <a:bodyPr/>
        <a:lstStyle/>
        <a:p>
          <a:r>
            <a:rPr lang="fr-FR" dirty="0"/>
            <a:t>Concepts de Base</a:t>
          </a:r>
        </a:p>
      </dgm:t>
    </dgm:pt>
    <dgm:pt modelId="{071B1B94-0787-4FC5-B904-E897D5796F56}" type="parTrans" cxnId="{C30F9A3A-8B25-4D37-A34C-9A1D85C57854}">
      <dgm:prSet/>
      <dgm:spPr/>
      <dgm:t>
        <a:bodyPr/>
        <a:lstStyle/>
        <a:p>
          <a:endParaRPr lang="fr-FR"/>
        </a:p>
      </dgm:t>
    </dgm:pt>
    <dgm:pt modelId="{85E02AFC-8F6C-4CC7-AEEB-103381816979}" type="sibTrans" cxnId="{C30F9A3A-8B25-4D37-A34C-9A1D85C57854}">
      <dgm:prSet/>
      <dgm:spPr/>
      <dgm:t>
        <a:bodyPr/>
        <a:lstStyle/>
        <a:p>
          <a:endParaRPr lang="fr-FR"/>
        </a:p>
      </dgm:t>
    </dgm:pt>
    <dgm:pt modelId="{50105A37-4DFD-4521-B324-45876B1885B2}">
      <dgm:prSet phldrT="[Texte]"/>
      <dgm:spPr>
        <a:solidFill>
          <a:srgbClr val="002060"/>
        </a:solidFill>
      </dgm:spPr>
      <dgm:t>
        <a:bodyPr/>
        <a:lstStyle/>
        <a:p>
          <a:r>
            <a:rPr lang="fr-FR" dirty="0"/>
            <a:t>Etude de l’Existant </a:t>
          </a:r>
        </a:p>
      </dgm:t>
    </dgm:pt>
    <dgm:pt modelId="{0E6A3DA6-96E4-4B57-B91C-649737D8B9CB}" type="parTrans" cxnId="{78104464-A7E5-4301-B07B-116A4A829DB1}">
      <dgm:prSet/>
      <dgm:spPr/>
      <dgm:t>
        <a:bodyPr/>
        <a:lstStyle/>
        <a:p>
          <a:endParaRPr lang="fr-FR"/>
        </a:p>
      </dgm:t>
    </dgm:pt>
    <dgm:pt modelId="{A33D51FD-38F5-4CF5-A8D8-248E7AB21A5E}" type="sibTrans" cxnId="{78104464-A7E5-4301-B07B-116A4A829DB1}">
      <dgm:prSet/>
      <dgm:spPr/>
      <dgm:t>
        <a:bodyPr/>
        <a:lstStyle/>
        <a:p>
          <a:endParaRPr lang="fr-FR"/>
        </a:p>
      </dgm:t>
    </dgm:pt>
    <dgm:pt modelId="{07153B35-885A-4614-AED5-07E9FF8D08BB}">
      <dgm:prSet phldrT="[Texte]"/>
      <dgm:spPr>
        <a:solidFill>
          <a:srgbClr val="002060"/>
        </a:solidFill>
      </dgm:spPr>
      <dgm:t>
        <a:bodyPr/>
        <a:lstStyle/>
        <a:p>
          <a:r>
            <a:rPr lang="fr-FR" dirty="0"/>
            <a:t>Conception et Réalisation </a:t>
          </a:r>
        </a:p>
      </dgm:t>
    </dgm:pt>
    <dgm:pt modelId="{F871B166-11BE-4F77-8F29-91BB8E12D795}" type="parTrans" cxnId="{DDCADBCB-7D80-4BED-AE7D-403BEBF3315E}">
      <dgm:prSet/>
      <dgm:spPr/>
      <dgm:t>
        <a:bodyPr/>
        <a:lstStyle/>
        <a:p>
          <a:endParaRPr lang="fr-FR"/>
        </a:p>
      </dgm:t>
    </dgm:pt>
    <dgm:pt modelId="{9152AFC1-F793-4627-A058-88F09EE32ADE}" type="sibTrans" cxnId="{DDCADBCB-7D80-4BED-AE7D-403BEBF3315E}">
      <dgm:prSet/>
      <dgm:spPr/>
      <dgm:t>
        <a:bodyPr/>
        <a:lstStyle/>
        <a:p>
          <a:endParaRPr lang="fr-FR"/>
        </a:p>
      </dgm:t>
    </dgm:pt>
    <dgm:pt modelId="{9C93CB14-90A9-463B-B862-8C19E720A30B}">
      <dgm:prSet phldrT="[Texte]"/>
      <dgm:spPr>
        <a:solidFill>
          <a:srgbClr val="002060"/>
        </a:solidFill>
        <a:ln>
          <a:solidFill>
            <a:schemeClr val="tx1"/>
          </a:solidFill>
        </a:ln>
      </dgm:spPr>
      <dgm:t>
        <a:bodyPr/>
        <a:lstStyle/>
        <a:p>
          <a:r>
            <a:rPr lang="fr-FR" dirty="0"/>
            <a:t>Conclusion</a:t>
          </a:r>
        </a:p>
        <a:p>
          <a:r>
            <a:rPr lang="fr-FR" dirty="0"/>
            <a:t>Et perspectives</a:t>
          </a:r>
        </a:p>
      </dgm:t>
    </dgm:pt>
    <dgm:pt modelId="{7DB4203D-B7E5-49B2-8BE7-39895B3880A4}" type="parTrans" cxnId="{108EC478-59FC-489D-BF7A-0D8A2A10FFB4}">
      <dgm:prSet/>
      <dgm:spPr/>
      <dgm:t>
        <a:bodyPr/>
        <a:lstStyle/>
        <a:p>
          <a:endParaRPr lang="fr-FR"/>
        </a:p>
      </dgm:t>
    </dgm:pt>
    <dgm:pt modelId="{6AF66D3E-C7DE-429D-95C9-68DB22BF7E9E}" type="sibTrans" cxnId="{108EC478-59FC-489D-BF7A-0D8A2A10FFB4}">
      <dgm:prSet/>
      <dgm:spPr/>
      <dgm:t>
        <a:bodyPr/>
        <a:lstStyle/>
        <a:p>
          <a:endParaRPr lang="fr-FR"/>
        </a:p>
      </dgm:t>
    </dgm:pt>
    <dgm:pt modelId="{A0FC586D-6B85-40B7-9B1C-EE05E45D374D}">
      <dgm:prSet phldrT="[Texte]"/>
      <dgm:spPr>
        <a:solidFill>
          <a:srgbClr val="002060"/>
        </a:solidFill>
      </dgm:spPr>
      <dgm:t>
        <a:bodyPr/>
        <a:lstStyle/>
        <a:p>
          <a:r>
            <a:rPr lang="fr-FR" dirty="0"/>
            <a:t>Plan de présentation</a:t>
          </a:r>
        </a:p>
      </dgm:t>
    </dgm:pt>
    <dgm:pt modelId="{D1938652-CC2D-4C16-AE1C-2D93FC7D830E}" type="sibTrans" cxnId="{FDD576A8-B413-4FFB-91F9-67B7FC286BEC}">
      <dgm:prSet/>
      <dgm:spPr/>
      <dgm:t>
        <a:bodyPr/>
        <a:lstStyle/>
        <a:p>
          <a:endParaRPr lang="fr-FR"/>
        </a:p>
      </dgm:t>
    </dgm:pt>
    <dgm:pt modelId="{2B05006E-0DED-43C8-948F-6E7E415B2BF4}" type="parTrans" cxnId="{FDD576A8-B413-4FFB-91F9-67B7FC286BEC}">
      <dgm:prSet/>
      <dgm:spPr/>
      <dgm:t>
        <a:bodyPr/>
        <a:lstStyle/>
        <a:p>
          <a:endParaRPr lang="fr-FR"/>
        </a:p>
      </dgm:t>
    </dgm:pt>
    <dgm:pt modelId="{81B3AFFE-6101-4318-AFA1-496AF0D04908}" type="pres">
      <dgm:prSet presAssocID="{9735E71F-6053-4432-B192-CBECE2256946}" presName="Name0" presStyleCnt="0">
        <dgm:presLayoutVars>
          <dgm:dir/>
          <dgm:animLvl val="lvl"/>
          <dgm:resizeHandles val="exact"/>
        </dgm:presLayoutVars>
      </dgm:prSet>
      <dgm:spPr/>
    </dgm:pt>
    <dgm:pt modelId="{26E5C276-16C7-43D5-BD1F-F4211FB8FA24}" type="pres">
      <dgm:prSet presAssocID="{A0FC586D-6B85-40B7-9B1C-EE05E45D374D}" presName="parTxOnly" presStyleLbl="node1" presStyleIdx="0" presStyleCnt="6" custLinFactNeighborY="-3983">
        <dgm:presLayoutVars>
          <dgm:chMax val="0"/>
          <dgm:chPref val="0"/>
          <dgm:bulletEnabled val="1"/>
        </dgm:presLayoutVars>
      </dgm:prSet>
      <dgm:spPr/>
    </dgm:pt>
    <dgm:pt modelId="{83D24062-3197-45EA-8A41-CBD4324FB252}" type="pres">
      <dgm:prSet presAssocID="{D1938652-CC2D-4C16-AE1C-2D93FC7D830E}" presName="parTxOnlySpace" presStyleCnt="0"/>
      <dgm:spPr/>
    </dgm:pt>
    <dgm:pt modelId="{CD25A250-1A8A-4179-8D89-BB861A3C70CA}" type="pres">
      <dgm:prSet presAssocID="{D4BFE4D3-64C1-435A-9C4F-50E530B7C160}" presName="parTxOnly" presStyleLbl="node1" presStyleIdx="1" presStyleCnt="6" custLinFactNeighborY="-3983">
        <dgm:presLayoutVars>
          <dgm:chMax val="0"/>
          <dgm:chPref val="0"/>
          <dgm:bulletEnabled val="1"/>
        </dgm:presLayoutVars>
      </dgm:prSet>
      <dgm:spPr/>
    </dgm:pt>
    <dgm:pt modelId="{25E1EBD7-E4B9-4F21-9FB3-47FE6449FABB}" type="pres">
      <dgm:prSet presAssocID="{9FBA1112-7FD0-4FC7-BD12-7263211FADEC}" presName="parTxOnlySpace" presStyleCnt="0"/>
      <dgm:spPr/>
    </dgm:pt>
    <dgm:pt modelId="{8D4E0D18-1CD0-4908-A800-479190C3D6B0}" type="pres">
      <dgm:prSet presAssocID="{326EC9C0-4C38-43D3-BF75-C6F9380A515B}" presName="parTxOnly" presStyleLbl="node1" presStyleIdx="2" presStyleCnt="6" custLinFactNeighborY="-3983">
        <dgm:presLayoutVars>
          <dgm:chMax val="0"/>
          <dgm:chPref val="0"/>
          <dgm:bulletEnabled val="1"/>
        </dgm:presLayoutVars>
      </dgm:prSet>
      <dgm:spPr/>
    </dgm:pt>
    <dgm:pt modelId="{B5AFEFEA-4C86-4FBE-BC99-097C4C4D3D2E}" type="pres">
      <dgm:prSet presAssocID="{85E02AFC-8F6C-4CC7-AEEB-103381816979}" presName="parTxOnlySpace" presStyleCnt="0"/>
      <dgm:spPr/>
    </dgm:pt>
    <dgm:pt modelId="{3B35E47A-E6D9-43FF-BB59-87391D33114F}" type="pres">
      <dgm:prSet presAssocID="{50105A37-4DFD-4521-B324-45876B1885B2}" presName="parTxOnly" presStyleLbl="node1" presStyleIdx="3" presStyleCnt="6" custScaleY="100001" custLinFactNeighborX="-23262" custLinFactNeighborY="-3221">
        <dgm:presLayoutVars>
          <dgm:chMax val="0"/>
          <dgm:chPref val="0"/>
          <dgm:bulletEnabled val="1"/>
        </dgm:presLayoutVars>
      </dgm:prSet>
      <dgm:spPr/>
    </dgm:pt>
    <dgm:pt modelId="{FB92AA6C-6CBF-4E09-98F6-ABBB29F748FF}" type="pres">
      <dgm:prSet presAssocID="{A33D51FD-38F5-4CF5-A8D8-248E7AB21A5E}" presName="parTxOnlySpace" presStyleCnt="0"/>
      <dgm:spPr/>
    </dgm:pt>
    <dgm:pt modelId="{571B6986-59B4-499A-AD65-6DE54C632A78}" type="pres">
      <dgm:prSet presAssocID="{07153B35-885A-4614-AED5-07E9FF8D08BB}" presName="parTxOnly" presStyleLbl="node1" presStyleIdx="4" presStyleCnt="6" custLinFactNeighborX="-29080" custLinFactNeighborY="-1767">
        <dgm:presLayoutVars>
          <dgm:chMax val="0"/>
          <dgm:chPref val="0"/>
          <dgm:bulletEnabled val="1"/>
        </dgm:presLayoutVars>
      </dgm:prSet>
      <dgm:spPr/>
    </dgm:pt>
    <dgm:pt modelId="{7F57F142-6EC5-46A1-A855-E37D5212E8A5}" type="pres">
      <dgm:prSet presAssocID="{9152AFC1-F793-4627-A058-88F09EE32ADE}" presName="parTxOnlySpace" presStyleCnt="0"/>
      <dgm:spPr/>
    </dgm:pt>
    <dgm:pt modelId="{4358C9E1-BF6F-4A13-A66D-FC42E33633E0}" type="pres">
      <dgm:prSet presAssocID="{9C93CB14-90A9-463B-B862-8C19E720A30B}" presName="parTxOnly" presStyleLbl="node1" presStyleIdx="5" presStyleCnt="6" custLinFactNeighborX="-38023" custLinFactNeighborY="-1767">
        <dgm:presLayoutVars>
          <dgm:chMax val="0"/>
          <dgm:chPref val="0"/>
          <dgm:bulletEnabled val="1"/>
        </dgm:presLayoutVars>
      </dgm:prSet>
      <dgm:spPr/>
    </dgm:pt>
  </dgm:ptLst>
  <dgm:cxnLst>
    <dgm:cxn modelId="{C30F9A3A-8B25-4D37-A34C-9A1D85C57854}" srcId="{9735E71F-6053-4432-B192-CBECE2256946}" destId="{326EC9C0-4C38-43D3-BF75-C6F9380A515B}" srcOrd="2" destOrd="0" parTransId="{071B1B94-0787-4FC5-B904-E897D5796F56}" sibTransId="{85E02AFC-8F6C-4CC7-AEEB-103381816979}"/>
    <dgm:cxn modelId="{78104464-A7E5-4301-B07B-116A4A829DB1}" srcId="{9735E71F-6053-4432-B192-CBECE2256946}" destId="{50105A37-4DFD-4521-B324-45876B1885B2}" srcOrd="3" destOrd="0" parTransId="{0E6A3DA6-96E4-4B57-B91C-649737D8B9CB}" sibTransId="{A33D51FD-38F5-4CF5-A8D8-248E7AB21A5E}"/>
    <dgm:cxn modelId="{041E4E68-79F5-4DF1-9796-C6E6ABCFFA12}" srcId="{9735E71F-6053-4432-B192-CBECE2256946}" destId="{D4BFE4D3-64C1-435A-9C4F-50E530B7C160}" srcOrd="1" destOrd="0" parTransId="{A536E8AE-0F31-44DD-963F-40B2770EF8F8}" sibTransId="{9FBA1112-7FD0-4FC7-BD12-7263211FADEC}"/>
    <dgm:cxn modelId="{6BEF1976-FF6F-4594-B7F5-93469414BF48}" type="presOf" srcId="{9C93CB14-90A9-463B-B862-8C19E720A30B}" destId="{4358C9E1-BF6F-4A13-A66D-FC42E33633E0}" srcOrd="0" destOrd="0" presId="urn:microsoft.com/office/officeart/2005/8/layout/chevron1"/>
    <dgm:cxn modelId="{108EC478-59FC-489D-BF7A-0D8A2A10FFB4}" srcId="{9735E71F-6053-4432-B192-CBECE2256946}" destId="{9C93CB14-90A9-463B-B862-8C19E720A30B}" srcOrd="5" destOrd="0" parTransId="{7DB4203D-B7E5-49B2-8BE7-39895B3880A4}" sibTransId="{6AF66D3E-C7DE-429D-95C9-68DB22BF7E9E}"/>
    <dgm:cxn modelId="{FDD576A8-B413-4FFB-91F9-67B7FC286BEC}" srcId="{9735E71F-6053-4432-B192-CBECE2256946}" destId="{A0FC586D-6B85-40B7-9B1C-EE05E45D374D}" srcOrd="0" destOrd="0" parTransId="{2B05006E-0DED-43C8-948F-6E7E415B2BF4}" sibTransId="{D1938652-CC2D-4C16-AE1C-2D93FC7D830E}"/>
    <dgm:cxn modelId="{0572ADC0-5F5E-4A34-93F1-3D7B6ABB084F}" type="presOf" srcId="{9735E71F-6053-4432-B192-CBECE2256946}" destId="{81B3AFFE-6101-4318-AFA1-496AF0D04908}" srcOrd="0" destOrd="0" presId="urn:microsoft.com/office/officeart/2005/8/layout/chevron1"/>
    <dgm:cxn modelId="{DDCADBCB-7D80-4BED-AE7D-403BEBF3315E}" srcId="{9735E71F-6053-4432-B192-CBECE2256946}" destId="{07153B35-885A-4614-AED5-07E9FF8D08BB}" srcOrd="4" destOrd="0" parTransId="{F871B166-11BE-4F77-8F29-91BB8E12D795}" sibTransId="{9152AFC1-F793-4627-A058-88F09EE32ADE}"/>
    <dgm:cxn modelId="{3AC2E8D0-30BF-44A3-A1A3-3F4842BB979B}" type="presOf" srcId="{07153B35-885A-4614-AED5-07E9FF8D08BB}" destId="{571B6986-59B4-499A-AD65-6DE54C632A78}" srcOrd="0" destOrd="0" presId="urn:microsoft.com/office/officeart/2005/8/layout/chevron1"/>
    <dgm:cxn modelId="{6F36E8D4-79EE-4FC2-8A8D-1F9911B5736A}" type="presOf" srcId="{D4BFE4D3-64C1-435A-9C4F-50E530B7C160}" destId="{CD25A250-1A8A-4179-8D89-BB861A3C70CA}" srcOrd="0" destOrd="0" presId="urn:microsoft.com/office/officeart/2005/8/layout/chevron1"/>
    <dgm:cxn modelId="{CCC64EDA-07ED-4541-BD4C-80B537F9B754}" type="presOf" srcId="{326EC9C0-4C38-43D3-BF75-C6F9380A515B}" destId="{8D4E0D18-1CD0-4908-A800-479190C3D6B0}" srcOrd="0" destOrd="0" presId="urn:microsoft.com/office/officeart/2005/8/layout/chevron1"/>
    <dgm:cxn modelId="{F9D7DAF1-7AF2-4F3E-B71B-9E901C73F2B8}" type="presOf" srcId="{50105A37-4DFD-4521-B324-45876B1885B2}" destId="{3B35E47A-E6D9-43FF-BB59-87391D33114F}" srcOrd="0" destOrd="0" presId="urn:microsoft.com/office/officeart/2005/8/layout/chevron1"/>
    <dgm:cxn modelId="{A4FB4DFA-5145-47D5-A5FA-049E57D3900D}" type="presOf" srcId="{A0FC586D-6B85-40B7-9B1C-EE05E45D374D}" destId="{26E5C276-16C7-43D5-BD1F-F4211FB8FA24}" srcOrd="0" destOrd="0" presId="urn:microsoft.com/office/officeart/2005/8/layout/chevron1"/>
    <dgm:cxn modelId="{403069D1-19E0-4358-AFDE-F769823D02F5}" type="presParOf" srcId="{81B3AFFE-6101-4318-AFA1-496AF0D04908}" destId="{26E5C276-16C7-43D5-BD1F-F4211FB8FA24}" srcOrd="0" destOrd="0" presId="urn:microsoft.com/office/officeart/2005/8/layout/chevron1"/>
    <dgm:cxn modelId="{55D50ABF-B8B9-49D7-A75F-FC8AE5B69AF6}" type="presParOf" srcId="{81B3AFFE-6101-4318-AFA1-496AF0D04908}" destId="{83D24062-3197-45EA-8A41-CBD4324FB252}" srcOrd="1" destOrd="0" presId="urn:microsoft.com/office/officeart/2005/8/layout/chevron1"/>
    <dgm:cxn modelId="{FFEC33ED-3EAF-4D22-88E5-06A30CECEFFF}" type="presParOf" srcId="{81B3AFFE-6101-4318-AFA1-496AF0D04908}" destId="{CD25A250-1A8A-4179-8D89-BB861A3C70CA}" srcOrd="2" destOrd="0" presId="urn:microsoft.com/office/officeart/2005/8/layout/chevron1"/>
    <dgm:cxn modelId="{3A0BADE1-9B35-4A55-9EFD-8F9047C4820E}" type="presParOf" srcId="{81B3AFFE-6101-4318-AFA1-496AF0D04908}" destId="{25E1EBD7-E4B9-4F21-9FB3-47FE6449FABB}" srcOrd="3" destOrd="0" presId="urn:microsoft.com/office/officeart/2005/8/layout/chevron1"/>
    <dgm:cxn modelId="{6EC65D08-2D02-4214-BAE3-C504837DFDCB}" type="presParOf" srcId="{81B3AFFE-6101-4318-AFA1-496AF0D04908}" destId="{8D4E0D18-1CD0-4908-A800-479190C3D6B0}" srcOrd="4" destOrd="0" presId="urn:microsoft.com/office/officeart/2005/8/layout/chevron1"/>
    <dgm:cxn modelId="{4B51B382-0F7A-4AB0-8918-E608B4EBAC17}" type="presParOf" srcId="{81B3AFFE-6101-4318-AFA1-496AF0D04908}" destId="{B5AFEFEA-4C86-4FBE-BC99-097C4C4D3D2E}" srcOrd="5" destOrd="0" presId="urn:microsoft.com/office/officeart/2005/8/layout/chevron1"/>
    <dgm:cxn modelId="{8C596FFE-56F2-446D-AECC-63C249062E0E}" type="presParOf" srcId="{81B3AFFE-6101-4318-AFA1-496AF0D04908}" destId="{3B35E47A-E6D9-43FF-BB59-87391D33114F}" srcOrd="6" destOrd="0" presId="urn:microsoft.com/office/officeart/2005/8/layout/chevron1"/>
    <dgm:cxn modelId="{DC6A5EBC-37F3-4D8C-BA4C-5F2E2B82C977}" type="presParOf" srcId="{81B3AFFE-6101-4318-AFA1-496AF0D04908}" destId="{FB92AA6C-6CBF-4E09-98F6-ABBB29F748FF}" srcOrd="7" destOrd="0" presId="urn:microsoft.com/office/officeart/2005/8/layout/chevron1"/>
    <dgm:cxn modelId="{17FB5618-9F98-40C2-B59B-2DCD39211537}" type="presParOf" srcId="{81B3AFFE-6101-4318-AFA1-496AF0D04908}" destId="{571B6986-59B4-499A-AD65-6DE54C632A78}" srcOrd="8" destOrd="0" presId="urn:microsoft.com/office/officeart/2005/8/layout/chevron1"/>
    <dgm:cxn modelId="{DADE976A-9378-4951-8CDB-BFD3922FC4B6}" type="presParOf" srcId="{81B3AFFE-6101-4318-AFA1-496AF0D04908}" destId="{7F57F142-6EC5-46A1-A855-E37D5212E8A5}" srcOrd="9" destOrd="0" presId="urn:microsoft.com/office/officeart/2005/8/layout/chevron1"/>
    <dgm:cxn modelId="{FE46749B-43BC-41C9-A53A-0A8BC976CFBF}" type="presParOf" srcId="{81B3AFFE-6101-4318-AFA1-496AF0D04908}" destId="{4358C9E1-BF6F-4A13-A66D-FC42E33633E0}"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35E71F-6053-4432-B192-CBECE2256946}" type="doc">
      <dgm:prSet loTypeId="urn:microsoft.com/office/officeart/2005/8/layout/chevron1" loCatId="process" qsTypeId="urn:microsoft.com/office/officeart/2005/8/quickstyle/simple1" qsCatId="simple" csTypeId="urn:microsoft.com/office/officeart/2005/8/colors/accent1_2" csCatId="accent1" phldr="1"/>
      <dgm:spPr/>
    </dgm:pt>
    <dgm:pt modelId="{D4BFE4D3-64C1-435A-9C4F-50E530B7C160}">
      <dgm:prSet phldrT="[Texte]"/>
      <dgm:spPr>
        <a:solidFill>
          <a:srgbClr val="FFC000"/>
        </a:solidFill>
      </dgm:spPr>
      <dgm:t>
        <a:bodyPr/>
        <a:lstStyle/>
        <a:p>
          <a:r>
            <a:rPr lang="fr-FR" dirty="0"/>
            <a:t>Introduction </a:t>
          </a:r>
        </a:p>
      </dgm:t>
    </dgm:pt>
    <dgm:pt modelId="{A536E8AE-0F31-44DD-963F-40B2770EF8F8}" type="parTrans" cxnId="{041E4E68-79F5-4DF1-9796-C6E6ABCFFA12}">
      <dgm:prSet/>
      <dgm:spPr/>
      <dgm:t>
        <a:bodyPr/>
        <a:lstStyle/>
        <a:p>
          <a:endParaRPr lang="fr-FR"/>
        </a:p>
      </dgm:t>
    </dgm:pt>
    <dgm:pt modelId="{9FBA1112-7FD0-4FC7-BD12-7263211FADEC}" type="sibTrans" cxnId="{041E4E68-79F5-4DF1-9796-C6E6ABCFFA12}">
      <dgm:prSet/>
      <dgm:spPr/>
      <dgm:t>
        <a:bodyPr/>
        <a:lstStyle/>
        <a:p>
          <a:endParaRPr lang="fr-FR"/>
        </a:p>
      </dgm:t>
    </dgm:pt>
    <dgm:pt modelId="{326EC9C0-4C38-43D3-BF75-C6F9380A515B}">
      <dgm:prSet phldrT="[Texte]"/>
      <dgm:spPr>
        <a:solidFill>
          <a:schemeClr val="tx2">
            <a:lumMod val="25000"/>
          </a:schemeClr>
        </a:solidFill>
      </dgm:spPr>
      <dgm:t>
        <a:bodyPr/>
        <a:lstStyle/>
        <a:p>
          <a:r>
            <a:rPr lang="fr-FR" dirty="0"/>
            <a:t>Concepts de base</a:t>
          </a:r>
        </a:p>
      </dgm:t>
    </dgm:pt>
    <dgm:pt modelId="{071B1B94-0787-4FC5-B904-E897D5796F56}" type="parTrans" cxnId="{C30F9A3A-8B25-4D37-A34C-9A1D85C57854}">
      <dgm:prSet/>
      <dgm:spPr/>
      <dgm:t>
        <a:bodyPr/>
        <a:lstStyle/>
        <a:p>
          <a:endParaRPr lang="fr-FR"/>
        </a:p>
      </dgm:t>
    </dgm:pt>
    <dgm:pt modelId="{85E02AFC-8F6C-4CC7-AEEB-103381816979}" type="sibTrans" cxnId="{C30F9A3A-8B25-4D37-A34C-9A1D85C57854}">
      <dgm:prSet/>
      <dgm:spPr/>
      <dgm:t>
        <a:bodyPr/>
        <a:lstStyle/>
        <a:p>
          <a:endParaRPr lang="fr-FR"/>
        </a:p>
      </dgm:t>
    </dgm:pt>
    <dgm:pt modelId="{50105A37-4DFD-4521-B324-45876B1885B2}">
      <dgm:prSet phldrT="[Texte]"/>
      <dgm:spPr>
        <a:solidFill>
          <a:schemeClr val="tx2">
            <a:lumMod val="25000"/>
          </a:schemeClr>
        </a:solidFill>
      </dgm:spPr>
      <dgm:t>
        <a:bodyPr/>
        <a:lstStyle/>
        <a:p>
          <a:r>
            <a:rPr lang="fr-FR" dirty="0"/>
            <a:t>Conception </a:t>
          </a:r>
        </a:p>
      </dgm:t>
    </dgm:pt>
    <dgm:pt modelId="{0E6A3DA6-96E4-4B57-B91C-649737D8B9CB}" type="parTrans" cxnId="{78104464-A7E5-4301-B07B-116A4A829DB1}">
      <dgm:prSet/>
      <dgm:spPr/>
      <dgm:t>
        <a:bodyPr/>
        <a:lstStyle/>
        <a:p>
          <a:endParaRPr lang="fr-FR"/>
        </a:p>
      </dgm:t>
    </dgm:pt>
    <dgm:pt modelId="{A33D51FD-38F5-4CF5-A8D8-248E7AB21A5E}" type="sibTrans" cxnId="{78104464-A7E5-4301-B07B-116A4A829DB1}">
      <dgm:prSet/>
      <dgm:spPr/>
      <dgm:t>
        <a:bodyPr/>
        <a:lstStyle/>
        <a:p>
          <a:endParaRPr lang="fr-FR"/>
        </a:p>
      </dgm:t>
    </dgm:pt>
    <dgm:pt modelId="{07153B35-885A-4614-AED5-07E9FF8D08BB}">
      <dgm:prSet phldrT="[Texte]"/>
      <dgm:spPr>
        <a:solidFill>
          <a:schemeClr val="tx2">
            <a:lumMod val="25000"/>
          </a:schemeClr>
        </a:solidFill>
      </dgm:spPr>
      <dgm:t>
        <a:bodyPr/>
        <a:lstStyle/>
        <a:p>
          <a:r>
            <a:rPr lang="fr-FR" dirty="0"/>
            <a:t>Réalisation </a:t>
          </a:r>
        </a:p>
      </dgm:t>
    </dgm:pt>
    <dgm:pt modelId="{F871B166-11BE-4F77-8F29-91BB8E12D795}" type="parTrans" cxnId="{DDCADBCB-7D80-4BED-AE7D-403BEBF3315E}">
      <dgm:prSet/>
      <dgm:spPr/>
      <dgm:t>
        <a:bodyPr/>
        <a:lstStyle/>
        <a:p>
          <a:endParaRPr lang="fr-FR"/>
        </a:p>
      </dgm:t>
    </dgm:pt>
    <dgm:pt modelId="{9152AFC1-F793-4627-A058-88F09EE32ADE}" type="sibTrans" cxnId="{DDCADBCB-7D80-4BED-AE7D-403BEBF3315E}">
      <dgm:prSet/>
      <dgm:spPr/>
      <dgm:t>
        <a:bodyPr/>
        <a:lstStyle/>
        <a:p>
          <a:endParaRPr lang="fr-FR"/>
        </a:p>
      </dgm:t>
    </dgm:pt>
    <dgm:pt modelId="{9C93CB14-90A9-463B-B862-8C19E720A30B}">
      <dgm:prSet phldrT="[Texte]"/>
      <dgm:spPr>
        <a:solidFill>
          <a:schemeClr val="tx2">
            <a:lumMod val="25000"/>
          </a:schemeClr>
        </a:solidFill>
      </dgm:spPr>
      <dgm:t>
        <a:bodyPr/>
        <a:lstStyle/>
        <a:p>
          <a:r>
            <a:rPr lang="fr-FR" dirty="0"/>
            <a:t>Conclusion</a:t>
          </a:r>
        </a:p>
        <a:p>
          <a:r>
            <a:rPr lang="fr-FR" dirty="0"/>
            <a:t>Et perspectives </a:t>
          </a:r>
        </a:p>
      </dgm:t>
    </dgm:pt>
    <dgm:pt modelId="{7DB4203D-B7E5-49B2-8BE7-39895B3880A4}" type="parTrans" cxnId="{108EC478-59FC-489D-BF7A-0D8A2A10FFB4}">
      <dgm:prSet/>
      <dgm:spPr/>
      <dgm:t>
        <a:bodyPr/>
        <a:lstStyle/>
        <a:p>
          <a:endParaRPr lang="fr-FR"/>
        </a:p>
      </dgm:t>
    </dgm:pt>
    <dgm:pt modelId="{6AF66D3E-C7DE-429D-95C9-68DB22BF7E9E}" type="sibTrans" cxnId="{108EC478-59FC-489D-BF7A-0D8A2A10FFB4}">
      <dgm:prSet/>
      <dgm:spPr/>
      <dgm:t>
        <a:bodyPr/>
        <a:lstStyle/>
        <a:p>
          <a:endParaRPr lang="fr-FR"/>
        </a:p>
      </dgm:t>
    </dgm:pt>
    <dgm:pt modelId="{A0FC586D-6B85-40B7-9B1C-EE05E45D374D}">
      <dgm:prSet phldrT="[Texte]"/>
      <dgm:spPr>
        <a:solidFill>
          <a:srgbClr val="002060"/>
        </a:solidFill>
      </dgm:spPr>
      <dgm:t>
        <a:bodyPr/>
        <a:lstStyle/>
        <a:p>
          <a:r>
            <a:rPr lang="fr-FR" dirty="0"/>
            <a:t>Plan de présentation</a:t>
          </a:r>
        </a:p>
      </dgm:t>
    </dgm:pt>
    <dgm:pt modelId="{D1938652-CC2D-4C16-AE1C-2D93FC7D830E}" type="sibTrans" cxnId="{FDD576A8-B413-4FFB-91F9-67B7FC286BEC}">
      <dgm:prSet/>
      <dgm:spPr/>
      <dgm:t>
        <a:bodyPr/>
        <a:lstStyle/>
        <a:p>
          <a:endParaRPr lang="fr-FR"/>
        </a:p>
      </dgm:t>
    </dgm:pt>
    <dgm:pt modelId="{2B05006E-0DED-43C8-948F-6E7E415B2BF4}" type="parTrans" cxnId="{FDD576A8-B413-4FFB-91F9-67B7FC286BEC}">
      <dgm:prSet/>
      <dgm:spPr/>
      <dgm:t>
        <a:bodyPr/>
        <a:lstStyle/>
        <a:p>
          <a:endParaRPr lang="fr-FR"/>
        </a:p>
      </dgm:t>
    </dgm:pt>
    <dgm:pt modelId="{81B3AFFE-6101-4318-AFA1-496AF0D04908}" type="pres">
      <dgm:prSet presAssocID="{9735E71F-6053-4432-B192-CBECE2256946}" presName="Name0" presStyleCnt="0">
        <dgm:presLayoutVars>
          <dgm:dir/>
          <dgm:animLvl val="lvl"/>
          <dgm:resizeHandles val="exact"/>
        </dgm:presLayoutVars>
      </dgm:prSet>
      <dgm:spPr/>
    </dgm:pt>
    <dgm:pt modelId="{26E5C276-16C7-43D5-BD1F-F4211FB8FA24}" type="pres">
      <dgm:prSet presAssocID="{A0FC586D-6B85-40B7-9B1C-EE05E45D374D}" presName="parTxOnly" presStyleLbl="node1" presStyleIdx="0" presStyleCnt="6" custLinFactNeighborY="-3983">
        <dgm:presLayoutVars>
          <dgm:chMax val="0"/>
          <dgm:chPref val="0"/>
          <dgm:bulletEnabled val="1"/>
        </dgm:presLayoutVars>
      </dgm:prSet>
      <dgm:spPr/>
    </dgm:pt>
    <dgm:pt modelId="{83D24062-3197-45EA-8A41-CBD4324FB252}" type="pres">
      <dgm:prSet presAssocID="{D1938652-CC2D-4C16-AE1C-2D93FC7D830E}" presName="parTxOnlySpace" presStyleCnt="0"/>
      <dgm:spPr/>
    </dgm:pt>
    <dgm:pt modelId="{CD25A250-1A8A-4179-8D89-BB861A3C70CA}" type="pres">
      <dgm:prSet presAssocID="{D4BFE4D3-64C1-435A-9C4F-50E530B7C160}" presName="parTxOnly" presStyleLbl="node1" presStyleIdx="1" presStyleCnt="6" custLinFactNeighborY="-3983">
        <dgm:presLayoutVars>
          <dgm:chMax val="0"/>
          <dgm:chPref val="0"/>
          <dgm:bulletEnabled val="1"/>
        </dgm:presLayoutVars>
      </dgm:prSet>
      <dgm:spPr/>
    </dgm:pt>
    <dgm:pt modelId="{25E1EBD7-E4B9-4F21-9FB3-47FE6449FABB}" type="pres">
      <dgm:prSet presAssocID="{9FBA1112-7FD0-4FC7-BD12-7263211FADEC}" presName="parTxOnlySpace" presStyleCnt="0"/>
      <dgm:spPr/>
    </dgm:pt>
    <dgm:pt modelId="{8D4E0D18-1CD0-4908-A800-479190C3D6B0}" type="pres">
      <dgm:prSet presAssocID="{326EC9C0-4C38-43D3-BF75-C6F9380A515B}" presName="parTxOnly" presStyleLbl="node1" presStyleIdx="2" presStyleCnt="6" custLinFactNeighborY="-3983">
        <dgm:presLayoutVars>
          <dgm:chMax val="0"/>
          <dgm:chPref val="0"/>
          <dgm:bulletEnabled val="1"/>
        </dgm:presLayoutVars>
      </dgm:prSet>
      <dgm:spPr/>
    </dgm:pt>
    <dgm:pt modelId="{B5AFEFEA-4C86-4FBE-BC99-097C4C4D3D2E}" type="pres">
      <dgm:prSet presAssocID="{85E02AFC-8F6C-4CC7-AEEB-103381816979}" presName="parTxOnlySpace" presStyleCnt="0"/>
      <dgm:spPr/>
    </dgm:pt>
    <dgm:pt modelId="{3B35E47A-E6D9-43FF-BB59-87391D33114F}" type="pres">
      <dgm:prSet presAssocID="{50105A37-4DFD-4521-B324-45876B1885B2}" presName="parTxOnly" presStyleLbl="node1" presStyleIdx="3" presStyleCnt="6" custLinFactNeighborX="2689" custLinFactNeighborY="-4865">
        <dgm:presLayoutVars>
          <dgm:chMax val="0"/>
          <dgm:chPref val="0"/>
          <dgm:bulletEnabled val="1"/>
        </dgm:presLayoutVars>
      </dgm:prSet>
      <dgm:spPr/>
    </dgm:pt>
    <dgm:pt modelId="{FB92AA6C-6CBF-4E09-98F6-ABBB29F748FF}" type="pres">
      <dgm:prSet presAssocID="{A33D51FD-38F5-4CF5-A8D8-248E7AB21A5E}" presName="parTxOnlySpace" presStyleCnt="0"/>
      <dgm:spPr/>
    </dgm:pt>
    <dgm:pt modelId="{571B6986-59B4-499A-AD65-6DE54C632A78}" type="pres">
      <dgm:prSet presAssocID="{07153B35-885A-4614-AED5-07E9FF8D08BB}" presName="parTxOnly" presStyleLbl="node1" presStyleIdx="4" presStyleCnt="6" custLinFactNeighborX="2689" custLinFactNeighborY="-4865">
        <dgm:presLayoutVars>
          <dgm:chMax val="0"/>
          <dgm:chPref val="0"/>
          <dgm:bulletEnabled val="1"/>
        </dgm:presLayoutVars>
      </dgm:prSet>
      <dgm:spPr/>
    </dgm:pt>
    <dgm:pt modelId="{7F57F142-6EC5-46A1-A855-E37D5212E8A5}" type="pres">
      <dgm:prSet presAssocID="{9152AFC1-F793-4627-A058-88F09EE32ADE}" presName="parTxOnlySpace" presStyleCnt="0"/>
      <dgm:spPr/>
    </dgm:pt>
    <dgm:pt modelId="{4358C9E1-BF6F-4A13-A66D-FC42E33633E0}" type="pres">
      <dgm:prSet presAssocID="{9C93CB14-90A9-463B-B862-8C19E720A30B}" presName="parTxOnly" presStyleLbl="node1" presStyleIdx="5" presStyleCnt="6" custLinFactNeighborX="2689" custLinFactNeighborY="-4865">
        <dgm:presLayoutVars>
          <dgm:chMax val="0"/>
          <dgm:chPref val="0"/>
          <dgm:bulletEnabled val="1"/>
        </dgm:presLayoutVars>
      </dgm:prSet>
      <dgm:spPr/>
    </dgm:pt>
  </dgm:ptLst>
  <dgm:cxnLst>
    <dgm:cxn modelId="{C30F9A3A-8B25-4D37-A34C-9A1D85C57854}" srcId="{9735E71F-6053-4432-B192-CBECE2256946}" destId="{326EC9C0-4C38-43D3-BF75-C6F9380A515B}" srcOrd="2" destOrd="0" parTransId="{071B1B94-0787-4FC5-B904-E897D5796F56}" sibTransId="{85E02AFC-8F6C-4CC7-AEEB-103381816979}"/>
    <dgm:cxn modelId="{78104464-A7E5-4301-B07B-116A4A829DB1}" srcId="{9735E71F-6053-4432-B192-CBECE2256946}" destId="{50105A37-4DFD-4521-B324-45876B1885B2}" srcOrd="3" destOrd="0" parTransId="{0E6A3DA6-96E4-4B57-B91C-649737D8B9CB}" sibTransId="{A33D51FD-38F5-4CF5-A8D8-248E7AB21A5E}"/>
    <dgm:cxn modelId="{041E4E68-79F5-4DF1-9796-C6E6ABCFFA12}" srcId="{9735E71F-6053-4432-B192-CBECE2256946}" destId="{D4BFE4D3-64C1-435A-9C4F-50E530B7C160}" srcOrd="1" destOrd="0" parTransId="{A536E8AE-0F31-44DD-963F-40B2770EF8F8}" sibTransId="{9FBA1112-7FD0-4FC7-BD12-7263211FADEC}"/>
    <dgm:cxn modelId="{6BEF1976-FF6F-4594-B7F5-93469414BF48}" type="presOf" srcId="{9C93CB14-90A9-463B-B862-8C19E720A30B}" destId="{4358C9E1-BF6F-4A13-A66D-FC42E33633E0}" srcOrd="0" destOrd="0" presId="urn:microsoft.com/office/officeart/2005/8/layout/chevron1"/>
    <dgm:cxn modelId="{108EC478-59FC-489D-BF7A-0D8A2A10FFB4}" srcId="{9735E71F-6053-4432-B192-CBECE2256946}" destId="{9C93CB14-90A9-463B-B862-8C19E720A30B}" srcOrd="5" destOrd="0" parTransId="{7DB4203D-B7E5-49B2-8BE7-39895B3880A4}" sibTransId="{6AF66D3E-C7DE-429D-95C9-68DB22BF7E9E}"/>
    <dgm:cxn modelId="{FDD576A8-B413-4FFB-91F9-67B7FC286BEC}" srcId="{9735E71F-6053-4432-B192-CBECE2256946}" destId="{A0FC586D-6B85-40B7-9B1C-EE05E45D374D}" srcOrd="0" destOrd="0" parTransId="{2B05006E-0DED-43C8-948F-6E7E415B2BF4}" sibTransId="{D1938652-CC2D-4C16-AE1C-2D93FC7D830E}"/>
    <dgm:cxn modelId="{0572ADC0-5F5E-4A34-93F1-3D7B6ABB084F}" type="presOf" srcId="{9735E71F-6053-4432-B192-CBECE2256946}" destId="{81B3AFFE-6101-4318-AFA1-496AF0D04908}" srcOrd="0" destOrd="0" presId="urn:microsoft.com/office/officeart/2005/8/layout/chevron1"/>
    <dgm:cxn modelId="{DDCADBCB-7D80-4BED-AE7D-403BEBF3315E}" srcId="{9735E71F-6053-4432-B192-CBECE2256946}" destId="{07153B35-885A-4614-AED5-07E9FF8D08BB}" srcOrd="4" destOrd="0" parTransId="{F871B166-11BE-4F77-8F29-91BB8E12D795}" sibTransId="{9152AFC1-F793-4627-A058-88F09EE32ADE}"/>
    <dgm:cxn modelId="{3AC2E8D0-30BF-44A3-A1A3-3F4842BB979B}" type="presOf" srcId="{07153B35-885A-4614-AED5-07E9FF8D08BB}" destId="{571B6986-59B4-499A-AD65-6DE54C632A78}" srcOrd="0" destOrd="0" presId="urn:microsoft.com/office/officeart/2005/8/layout/chevron1"/>
    <dgm:cxn modelId="{6F36E8D4-79EE-4FC2-8A8D-1F9911B5736A}" type="presOf" srcId="{D4BFE4D3-64C1-435A-9C4F-50E530B7C160}" destId="{CD25A250-1A8A-4179-8D89-BB861A3C70CA}" srcOrd="0" destOrd="0" presId="urn:microsoft.com/office/officeart/2005/8/layout/chevron1"/>
    <dgm:cxn modelId="{CCC64EDA-07ED-4541-BD4C-80B537F9B754}" type="presOf" srcId="{326EC9C0-4C38-43D3-BF75-C6F9380A515B}" destId="{8D4E0D18-1CD0-4908-A800-479190C3D6B0}" srcOrd="0" destOrd="0" presId="urn:microsoft.com/office/officeart/2005/8/layout/chevron1"/>
    <dgm:cxn modelId="{F9D7DAF1-7AF2-4F3E-B71B-9E901C73F2B8}" type="presOf" srcId="{50105A37-4DFD-4521-B324-45876B1885B2}" destId="{3B35E47A-E6D9-43FF-BB59-87391D33114F}" srcOrd="0" destOrd="0" presId="urn:microsoft.com/office/officeart/2005/8/layout/chevron1"/>
    <dgm:cxn modelId="{A4FB4DFA-5145-47D5-A5FA-049E57D3900D}" type="presOf" srcId="{A0FC586D-6B85-40B7-9B1C-EE05E45D374D}" destId="{26E5C276-16C7-43D5-BD1F-F4211FB8FA24}" srcOrd="0" destOrd="0" presId="urn:microsoft.com/office/officeart/2005/8/layout/chevron1"/>
    <dgm:cxn modelId="{403069D1-19E0-4358-AFDE-F769823D02F5}" type="presParOf" srcId="{81B3AFFE-6101-4318-AFA1-496AF0D04908}" destId="{26E5C276-16C7-43D5-BD1F-F4211FB8FA24}" srcOrd="0" destOrd="0" presId="urn:microsoft.com/office/officeart/2005/8/layout/chevron1"/>
    <dgm:cxn modelId="{55D50ABF-B8B9-49D7-A75F-FC8AE5B69AF6}" type="presParOf" srcId="{81B3AFFE-6101-4318-AFA1-496AF0D04908}" destId="{83D24062-3197-45EA-8A41-CBD4324FB252}" srcOrd="1" destOrd="0" presId="urn:microsoft.com/office/officeart/2005/8/layout/chevron1"/>
    <dgm:cxn modelId="{FFEC33ED-3EAF-4D22-88E5-06A30CECEFFF}" type="presParOf" srcId="{81B3AFFE-6101-4318-AFA1-496AF0D04908}" destId="{CD25A250-1A8A-4179-8D89-BB861A3C70CA}" srcOrd="2" destOrd="0" presId="urn:microsoft.com/office/officeart/2005/8/layout/chevron1"/>
    <dgm:cxn modelId="{3A0BADE1-9B35-4A55-9EFD-8F9047C4820E}" type="presParOf" srcId="{81B3AFFE-6101-4318-AFA1-496AF0D04908}" destId="{25E1EBD7-E4B9-4F21-9FB3-47FE6449FABB}" srcOrd="3" destOrd="0" presId="urn:microsoft.com/office/officeart/2005/8/layout/chevron1"/>
    <dgm:cxn modelId="{6EC65D08-2D02-4214-BAE3-C504837DFDCB}" type="presParOf" srcId="{81B3AFFE-6101-4318-AFA1-496AF0D04908}" destId="{8D4E0D18-1CD0-4908-A800-479190C3D6B0}" srcOrd="4" destOrd="0" presId="urn:microsoft.com/office/officeart/2005/8/layout/chevron1"/>
    <dgm:cxn modelId="{4B51B382-0F7A-4AB0-8918-E608B4EBAC17}" type="presParOf" srcId="{81B3AFFE-6101-4318-AFA1-496AF0D04908}" destId="{B5AFEFEA-4C86-4FBE-BC99-097C4C4D3D2E}" srcOrd="5" destOrd="0" presId="urn:microsoft.com/office/officeart/2005/8/layout/chevron1"/>
    <dgm:cxn modelId="{8C596FFE-56F2-446D-AECC-63C249062E0E}" type="presParOf" srcId="{81B3AFFE-6101-4318-AFA1-496AF0D04908}" destId="{3B35E47A-E6D9-43FF-BB59-87391D33114F}" srcOrd="6" destOrd="0" presId="urn:microsoft.com/office/officeart/2005/8/layout/chevron1"/>
    <dgm:cxn modelId="{DC6A5EBC-37F3-4D8C-BA4C-5F2E2B82C977}" type="presParOf" srcId="{81B3AFFE-6101-4318-AFA1-496AF0D04908}" destId="{FB92AA6C-6CBF-4E09-98F6-ABBB29F748FF}" srcOrd="7" destOrd="0" presId="urn:microsoft.com/office/officeart/2005/8/layout/chevron1"/>
    <dgm:cxn modelId="{17FB5618-9F98-40C2-B59B-2DCD39211537}" type="presParOf" srcId="{81B3AFFE-6101-4318-AFA1-496AF0D04908}" destId="{571B6986-59B4-499A-AD65-6DE54C632A78}" srcOrd="8" destOrd="0" presId="urn:microsoft.com/office/officeart/2005/8/layout/chevron1"/>
    <dgm:cxn modelId="{DADE976A-9378-4951-8CDB-BFD3922FC4B6}" type="presParOf" srcId="{81B3AFFE-6101-4318-AFA1-496AF0D04908}" destId="{7F57F142-6EC5-46A1-A855-E37D5212E8A5}" srcOrd="9" destOrd="0" presId="urn:microsoft.com/office/officeart/2005/8/layout/chevron1"/>
    <dgm:cxn modelId="{FE46749B-43BC-41C9-A53A-0A8BC976CFBF}" type="presParOf" srcId="{81B3AFFE-6101-4318-AFA1-496AF0D04908}" destId="{4358C9E1-BF6F-4A13-A66D-FC42E33633E0}"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735E71F-6053-4432-B192-CBECE2256946}" type="doc">
      <dgm:prSet loTypeId="urn:microsoft.com/office/officeart/2005/8/layout/chevron1" loCatId="process" qsTypeId="urn:microsoft.com/office/officeart/2005/8/quickstyle/simple1" qsCatId="simple" csTypeId="urn:microsoft.com/office/officeart/2005/8/colors/accent1_2" csCatId="accent1" phldr="1"/>
      <dgm:spPr/>
    </dgm:pt>
    <dgm:pt modelId="{D4BFE4D3-64C1-435A-9C4F-50E530B7C160}">
      <dgm:prSet phldrT="[Texte]"/>
      <dgm:spPr>
        <a:solidFill>
          <a:srgbClr val="FFC000"/>
        </a:solidFill>
      </dgm:spPr>
      <dgm:t>
        <a:bodyPr/>
        <a:lstStyle/>
        <a:p>
          <a:r>
            <a:rPr lang="fr-FR" dirty="0"/>
            <a:t>Introduction </a:t>
          </a:r>
        </a:p>
      </dgm:t>
    </dgm:pt>
    <dgm:pt modelId="{A536E8AE-0F31-44DD-963F-40B2770EF8F8}" type="parTrans" cxnId="{041E4E68-79F5-4DF1-9796-C6E6ABCFFA12}">
      <dgm:prSet/>
      <dgm:spPr/>
      <dgm:t>
        <a:bodyPr/>
        <a:lstStyle/>
        <a:p>
          <a:endParaRPr lang="fr-FR"/>
        </a:p>
      </dgm:t>
    </dgm:pt>
    <dgm:pt modelId="{9FBA1112-7FD0-4FC7-BD12-7263211FADEC}" type="sibTrans" cxnId="{041E4E68-79F5-4DF1-9796-C6E6ABCFFA12}">
      <dgm:prSet/>
      <dgm:spPr/>
      <dgm:t>
        <a:bodyPr/>
        <a:lstStyle/>
        <a:p>
          <a:endParaRPr lang="fr-FR"/>
        </a:p>
      </dgm:t>
    </dgm:pt>
    <dgm:pt modelId="{326EC9C0-4C38-43D3-BF75-C6F9380A515B}">
      <dgm:prSet phldrT="[Texte]"/>
      <dgm:spPr>
        <a:solidFill>
          <a:schemeClr val="tx2">
            <a:lumMod val="25000"/>
          </a:schemeClr>
        </a:solidFill>
      </dgm:spPr>
      <dgm:t>
        <a:bodyPr/>
        <a:lstStyle/>
        <a:p>
          <a:r>
            <a:rPr lang="fr-FR" dirty="0"/>
            <a:t>Concepts de base</a:t>
          </a:r>
        </a:p>
      </dgm:t>
    </dgm:pt>
    <dgm:pt modelId="{071B1B94-0787-4FC5-B904-E897D5796F56}" type="parTrans" cxnId="{C30F9A3A-8B25-4D37-A34C-9A1D85C57854}">
      <dgm:prSet/>
      <dgm:spPr/>
      <dgm:t>
        <a:bodyPr/>
        <a:lstStyle/>
        <a:p>
          <a:endParaRPr lang="fr-FR"/>
        </a:p>
      </dgm:t>
    </dgm:pt>
    <dgm:pt modelId="{85E02AFC-8F6C-4CC7-AEEB-103381816979}" type="sibTrans" cxnId="{C30F9A3A-8B25-4D37-A34C-9A1D85C57854}">
      <dgm:prSet/>
      <dgm:spPr/>
      <dgm:t>
        <a:bodyPr/>
        <a:lstStyle/>
        <a:p>
          <a:endParaRPr lang="fr-FR"/>
        </a:p>
      </dgm:t>
    </dgm:pt>
    <dgm:pt modelId="{50105A37-4DFD-4521-B324-45876B1885B2}">
      <dgm:prSet phldrT="[Texte]"/>
      <dgm:spPr>
        <a:solidFill>
          <a:schemeClr val="tx2">
            <a:lumMod val="25000"/>
          </a:schemeClr>
        </a:solidFill>
      </dgm:spPr>
      <dgm:t>
        <a:bodyPr/>
        <a:lstStyle/>
        <a:p>
          <a:r>
            <a:rPr lang="fr-FR" dirty="0"/>
            <a:t>Conception </a:t>
          </a:r>
        </a:p>
      </dgm:t>
    </dgm:pt>
    <dgm:pt modelId="{0E6A3DA6-96E4-4B57-B91C-649737D8B9CB}" type="parTrans" cxnId="{78104464-A7E5-4301-B07B-116A4A829DB1}">
      <dgm:prSet/>
      <dgm:spPr/>
      <dgm:t>
        <a:bodyPr/>
        <a:lstStyle/>
        <a:p>
          <a:endParaRPr lang="fr-FR"/>
        </a:p>
      </dgm:t>
    </dgm:pt>
    <dgm:pt modelId="{A33D51FD-38F5-4CF5-A8D8-248E7AB21A5E}" type="sibTrans" cxnId="{78104464-A7E5-4301-B07B-116A4A829DB1}">
      <dgm:prSet/>
      <dgm:spPr/>
      <dgm:t>
        <a:bodyPr/>
        <a:lstStyle/>
        <a:p>
          <a:endParaRPr lang="fr-FR"/>
        </a:p>
      </dgm:t>
    </dgm:pt>
    <dgm:pt modelId="{07153B35-885A-4614-AED5-07E9FF8D08BB}">
      <dgm:prSet phldrT="[Texte]"/>
      <dgm:spPr>
        <a:solidFill>
          <a:schemeClr val="tx2">
            <a:lumMod val="25000"/>
          </a:schemeClr>
        </a:solidFill>
      </dgm:spPr>
      <dgm:t>
        <a:bodyPr/>
        <a:lstStyle/>
        <a:p>
          <a:r>
            <a:rPr lang="fr-FR" dirty="0"/>
            <a:t>Réalisation </a:t>
          </a:r>
        </a:p>
      </dgm:t>
    </dgm:pt>
    <dgm:pt modelId="{F871B166-11BE-4F77-8F29-91BB8E12D795}" type="parTrans" cxnId="{DDCADBCB-7D80-4BED-AE7D-403BEBF3315E}">
      <dgm:prSet/>
      <dgm:spPr/>
      <dgm:t>
        <a:bodyPr/>
        <a:lstStyle/>
        <a:p>
          <a:endParaRPr lang="fr-FR"/>
        </a:p>
      </dgm:t>
    </dgm:pt>
    <dgm:pt modelId="{9152AFC1-F793-4627-A058-88F09EE32ADE}" type="sibTrans" cxnId="{DDCADBCB-7D80-4BED-AE7D-403BEBF3315E}">
      <dgm:prSet/>
      <dgm:spPr/>
      <dgm:t>
        <a:bodyPr/>
        <a:lstStyle/>
        <a:p>
          <a:endParaRPr lang="fr-FR"/>
        </a:p>
      </dgm:t>
    </dgm:pt>
    <dgm:pt modelId="{9C93CB14-90A9-463B-B862-8C19E720A30B}">
      <dgm:prSet phldrT="[Texte]"/>
      <dgm:spPr>
        <a:solidFill>
          <a:schemeClr val="tx2">
            <a:lumMod val="25000"/>
          </a:schemeClr>
        </a:solidFill>
      </dgm:spPr>
      <dgm:t>
        <a:bodyPr/>
        <a:lstStyle/>
        <a:p>
          <a:r>
            <a:rPr lang="fr-FR" dirty="0"/>
            <a:t>Conclusion</a:t>
          </a:r>
        </a:p>
        <a:p>
          <a:r>
            <a:rPr lang="fr-FR" dirty="0"/>
            <a:t>Et perspectives </a:t>
          </a:r>
        </a:p>
      </dgm:t>
    </dgm:pt>
    <dgm:pt modelId="{7DB4203D-B7E5-49B2-8BE7-39895B3880A4}" type="parTrans" cxnId="{108EC478-59FC-489D-BF7A-0D8A2A10FFB4}">
      <dgm:prSet/>
      <dgm:spPr/>
      <dgm:t>
        <a:bodyPr/>
        <a:lstStyle/>
        <a:p>
          <a:endParaRPr lang="fr-FR"/>
        </a:p>
      </dgm:t>
    </dgm:pt>
    <dgm:pt modelId="{6AF66D3E-C7DE-429D-95C9-68DB22BF7E9E}" type="sibTrans" cxnId="{108EC478-59FC-489D-BF7A-0D8A2A10FFB4}">
      <dgm:prSet/>
      <dgm:spPr/>
      <dgm:t>
        <a:bodyPr/>
        <a:lstStyle/>
        <a:p>
          <a:endParaRPr lang="fr-FR"/>
        </a:p>
      </dgm:t>
    </dgm:pt>
    <dgm:pt modelId="{A0FC586D-6B85-40B7-9B1C-EE05E45D374D}">
      <dgm:prSet phldrT="[Texte]"/>
      <dgm:spPr>
        <a:solidFill>
          <a:srgbClr val="002060"/>
        </a:solidFill>
      </dgm:spPr>
      <dgm:t>
        <a:bodyPr/>
        <a:lstStyle/>
        <a:p>
          <a:r>
            <a:rPr lang="fr-FR" dirty="0"/>
            <a:t>Plan de présentation</a:t>
          </a:r>
        </a:p>
      </dgm:t>
    </dgm:pt>
    <dgm:pt modelId="{D1938652-CC2D-4C16-AE1C-2D93FC7D830E}" type="sibTrans" cxnId="{FDD576A8-B413-4FFB-91F9-67B7FC286BEC}">
      <dgm:prSet/>
      <dgm:spPr/>
      <dgm:t>
        <a:bodyPr/>
        <a:lstStyle/>
        <a:p>
          <a:endParaRPr lang="fr-FR"/>
        </a:p>
      </dgm:t>
    </dgm:pt>
    <dgm:pt modelId="{2B05006E-0DED-43C8-948F-6E7E415B2BF4}" type="parTrans" cxnId="{FDD576A8-B413-4FFB-91F9-67B7FC286BEC}">
      <dgm:prSet/>
      <dgm:spPr/>
      <dgm:t>
        <a:bodyPr/>
        <a:lstStyle/>
        <a:p>
          <a:endParaRPr lang="fr-FR"/>
        </a:p>
      </dgm:t>
    </dgm:pt>
    <dgm:pt modelId="{81B3AFFE-6101-4318-AFA1-496AF0D04908}" type="pres">
      <dgm:prSet presAssocID="{9735E71F-6053-4432-B192-CBECE2256946}" presName="Name0" presStyleCnt="0">
        <dgm:presLayoutVars>
          <dgm:dir/>
          <dgm:animLvl val="lvl"/>
          <dgm:resizeHandles val="exact"/>
        </dgm:presLayoutVars>
      </dgm:prSet>
      <dgm:spPr/>
    </dgm:pt>
    <dgm:pt modelId="{26E5C276-16C7-43D5-BD1F-F4211FB8FA24}" type="pres">
      <dgm:prSet presAssocID="{A0FC586D-6B85-40B7-9B1C-EE05E45D374D}" presName="parTxOnly" presStyleLbl="node1" presStyleIdx="0" presStyleCnt="6" custLinFactNeighborY="-3983">
        <dgm:presLayoutVars>
          <dgm:chMax val="0"/>
          <dgm:chPref val="0"/>
          <dgm:bulletEnabled val="1"/>
        </dgm:presLayoutVars>
      </dgm:prSet>
      <dgm:spPr/>
    </dgm:pt>
    <dgm:pt modelId="{83D24062-3197-45EA-8A41-CBD4324FB252}" type="pres">
      <dgm:prSet presAssocID="{D1938652-CC2D-4C16-AE1C-2D93FC7D830E}" presName="parTxOnlySpace" presStyleCnt="0"/>
      <dgm:spPr/>
    </dgm:pt>
    <dgm:pt modelId="{CD25A250-1A8A-4179-8D89-BB861A3C70CA}" type="pres">
      <dgm:prSet presAssocID="{D4BFE4D3-64C1-435A-9C4F-50E530B7C160}" presName="parTxOnly" presStyleLbl="node1" presStyleIdx="1" presStyleCnt="6" custLinFactNeighborY="-3983">
        <dgm:presLayoutVars>
          <dgm:chMax val="0"/>
          <dgm:chPref val="0"/>
          <dgm:bulletEnabled val="1"/>
        </dgm:presLayoutVars>
      </dgm:prSet>
      <dgm:spPr/>
    </dgm:pt>
    <dgm:pt modelId="{25E1EBD7-E4B9-4F21-9FB3-47FE6449FABB}" type="pres">
      <dgm:prSet presAssocID="{9FBA1112-7FD0-4FC7-BD12-7263211FADEC}" presName="parTxOnlySpace" presStyleCnt="0"/>
      <dgm:spPr/>
    </dgm:pt>
    <dgm:pt modelId="{8D4E0D18-1CD0-4908-A800-479190C3D6B0}" type="pres">
      <dgm:prSet presAssocID="{326EC9C0-4C38-43D3-BF75-C6F9380A515B}" presName="parTxOnly" presStyleLbl="node1" presStyleIdx="2" presStyleCnt="6" custLinFactNeighborY="-3983">
        <dgm:presLayoutVars>
          <dgm:chMax val="0"/>
          <dgm:chPref val="0"/>
          <dgm:bulletEnabled val="1"/>
        </dgm:presLayoutVars>
      </dgm:prSet>
      <dgm:spPr/>
    </dgm:pt>
    <dgm:pt modelId="{B5AFEFEA-4C86-4FBE-BC99-097C4C4D3D2E}" type="pres">
      <dgm:prSet presAssocID="{85E02AFC-8F6C-4CC7-AEEB-103381816979}" presName="parTxOnlySpace" presStyleCnt="0"/>
      <dgm:spPr/>
    </dgm:pt>
    <dgm:pt modelId="{3B35E47A-E6D9-43FF-BB59-87391D33114F}" type="pres">
      <dgm:prSet presAssocID="{50105A37-4DFD-4521-B324-45876B1885B2}" presName="parTxOnly" presStyleLbl="node1" presStyleIdx="3" presStyleCnt="6">
        <dgm:presLayoutVars>
          <dgm:chMax val="0"/>
          <dgm:chPref val="0"/>
          <dgm:bulletEnabled val="1"/>
        </dgm:presLayoutVars>
      </dgm:prSet>
      <dgm:spPr/>
    </dgm:pt>
    <dgm:pt modelId="{FB92AA6C-6CBF-4E09-98F6-ABBB29F748FF}" type="pres">
      <dgm:prSet presAssocID="{A33D51FD-38F5-4CF5-A8D8-248E7AB21A5E}" presName="parTxOnlySpace" presStyleCnt="0"/>
      <dgm:spPr/>
    </dgm:pt>
    <dgm:pt modelId="{571B6986-59B4-499A-AD65-6DE54C632A78}" type="pres">
      <dgm:prSet presAssocID="{07153B35-885A-4614-AED5-07E9FF8D08BB}" presName="parTxOnly" presStyleLbl="node1" presStyleIdx="4" presStyleCnt="6">
        <dgm:presLayoutVars>
          <dgm:chMax val="0"/>
          <dgm:chPref val="0"/>
          <dgm:bulletEnabled val="1"/>
        </dgm:presLayoutVars>
      </dgm:prSet>
      <dgm:spPr/>
    </dgm:pt>
    <dgm:pt modelId="{7F57F142-6EC5-46A1-A855-E37D5212E8A5}" type="pres">
      <dgm:prSet presAssocID="{9152AFC1-F793-4627-A058-88F09EE32ADE}" presName="parTxOnlySpace" presStyleCnt="0"/>
      <dgm:spPr/>
    </dgm:pt>
    <dgm:pt modelId="{4358C9E1-BF6F-4A13-A66D-FC42E33633E0}" type="pres">
      <dgm:prSet presAssocID="{9C93CB14-90A9-463B-B862-8C19E720A30B}" presName="parTxOnly" presStyleLbl="node1" presStyleIdx="5" presStyleCnt="6" custLinFactY="37958" custLinFactNeighborX="1788" custLinFactNeighborY="100000">
        <dgm:presLayoutVars>
          <dgm:chMax val="0"/>
          <dgm:chPref val="0"/>
          <dgm:bulletEnabled val="1"/>
        </dgm:presLayoutVars>
      </dgm:prSet>
      <dgm:spPr/>
    </dgm:pt>
  </dgm:ptLst>
  <dgm:cxnLst>
    <dgm:cxn modelId="{C30F9A3A-8B25-4D37-A34C-9A1D85C57854}" srcId="{9735E71F-6053-4432-B192-CBECE2256946}" destId="{326EC9C0-4C38-43D3-BF75-C6F9380A515B}" srcOrd="2" destOrd="0" parTransId="{071B1B94-0787-4FC5-B904-E897D5796F56}" sibTransId="{85E02AFC-8F6C-4CC7-AEEB-103381816979}"/>
    <dgm:cxn modelId="{78104464-A7E5-4301-B07B-116A4A829DB1}" srcId="{9735E71F-6053-4432-B192-CBECE2256946}" destId="{50105A37-4DFD-4521-B324-45876B1885B2}" srcOrd="3" destOrd="0" parTransId="{0E6A3DA6-96E4-4B57-B91C-649737D8B9CB}" sibTransId="{A33D51FD-38F5-4CF5-A8D8-248E7AB21A5E}"/>
    <dgm:cxn modelId="{041E4E68-79F5-4DF1-9796-C6E6ABCFFA12}" srcId="{9735E71F-6053-4432-B192-CBECE2256946}" destId="{D4BFE4D3-64C1-435A-9C4F-50E530B7C160}" srcOrd="1" destOrd="0" parTransId="{A536E8AE-0F31-44DD-963F-40B2770EF8F8}" sibTransId="{9FBA1112-7FD0-4FC7-BD12-7263211FADEC}"/>
    <dgm:cxn modelId="{6BEF1976-FF6F-4594-B7F5-93469414BF48}" type="presOf" srcId="{9C93CB14-90A9-463B-B862-8C19E720A30B}" destId="{4358C9E1-BF6F-4A13-A66D-FC42E33633E0}" srcOrd="0" destOrd="0" presId="urn:microsoft.com/office/officeart/2005/8/layout/chevron1"/>
    <dgm:cxn modelId="{108EC478-59FC-489D-BF7A-0D8A2A10FFB4}" srcId="{9735E71F-6053-4432-B192-CBECE2256946}" destId="{9C93CB14-90A9-463B-B862-8C19E720A30B}" srcOrd="5" destOrd="0" parTransId="{7DB4203D-B7E5-49B2-8BE7-39895B3880A4}" sibTransId="{6AF66D3E-C7DE-429D-95C9-68DB22BF7E9E}"/>
    <dgm:cxn modelId="{FDD576A8-B413-4FFB-91F9-67B7FC286BEC}" srcId="{9735E71F-6053-4432-B192-CBECE2256946}" destId="{A0FC586D-6B85-40B7-9B1C-EE05E45D374D}" srcOrd="0" destOrd="0" parTransId="{2B05006E-0DED-43C8-948F-6E7E415B2BF4}" sibTransId="{D1938652-CC2D-4C16-AE1C-2D93FC7D830E}"/>
    <dgm:cxn modelId="{0572ADC0-5F5E-4A34-93F1-3D7B6ABB084F}" type="presOf" srcId="{9735E71F-6053-4432-B192-CBECE2256946}" destId="{81B3AFFE-6101-4318-AFA1-496AF0D04908}" srcOrd="0" destOrd="0" presId="urn:microsoft.com/office/officeart/2005/8/layout/chevron1"/>
    <dgm:cxn modelId="{DDCADBCB-7D80-4BED-AE7D-403BEBF3315E}" srcId="{9735E71F-6053-4432-B192-CBECE2256946}" destId="{07153B35-885A-4614-AED5-07E9FF8D08BB}" srcOrd="4" destOrd="0" parTransId="{F871B166-11BE-4F77-8F29-91BB8E12D795}" sibTransId="{9152AFC1-F793-4627-A058-88F09EE32ADE}"/>
    <dgm:cxn modelId="{3AC2E8D0-30BF-44A3-A1A3-3F4842BB979B}" type="presOf" srcId="{07153B35-885A-4614-AED5-07E9FF8D08BB}" destId="{571B6986-59B4-499A-AD65-6DE54C632A78}" srcOrd="0" destOrd="0" presId="urn:microsoft.com/office/officeart/2005/8/layout/chevron1"/>
    <dgm:cxn modelId="{6F36E8D4-79EE-4FC2-8A8D-1F9911B5736A}" type="presOf" srcId="{D4BFE4D3-64C1-435A-9C4F-50E530B7C160}" destId="{CD25A250-1A8A-4179-8D89-BB861A3C70CA}" srcOrd="0" destOrd="0" presId="urn:microsoft.com/office/officeart/2005/8/layout/chevron1"/>
    <dgm:cxn modelId="{CCC64EDA-07ED-4541-BD4C-80B537F9B754}" type="presOf" srcId="{326EC9C0-4C38-43D3-BF75-C6F9380A515B}" destId="{8D4E0D18-1CD0-4908-A800-479190C3D6B0}" srcOrd="0" destOrd="0" presId="urn:microsoft.com/office/officeart/2005/8/layout/chevron1"/>
    <dgm:cxn modelId="{F9D7DAF1-7AF2-4F3E-B71B-9E901C73F2B8}" type="presOf" srcId="{50105A37-4DFD-4521-B324-45876B1885B2}" destId="{3B35E47A-E6D9-43FF-BB59-87391D33114F}" srcOrd="0" destOrd="0" presId="urn:microsoft.com/office/officeart/2005/8/layout/chevron1"/>
    <dgm:cxn modelId="{A4FB4DFA-5145-47D5-A5FA-049E57D3900D}" type="presOf" srcId="{A0FC586D-6B85-40B7-9B1C-EE05E45D374D}" destId="{26E5C276-16C7-43D5-BD1F-F4211FB8FA24}" srcOrd="0" destOrd="0" presId="urn:microsoft.com/office/officeart/2005/8/layout/chevron1"/>
    <dgm:cxn modelId="{403069D1-19E0-4358-AFDE-F769823D02F5}" type="presParOf" srcId="{81B3AFFE-6101-4318-AFA1-496AF0D04908}" destId="{26E5C276-16C7-43D5-BD1F-F4211FB8FA24}" srcOrd="0" destOrd="0" presId="urn:microsoft.com/office/officeart/2005/8/layout/chevron1"/>
    <dgm:cxn modelId="{55D50ABF-B8B9-49D7-A75F-FC8AE5B69AF6}" type="presParOf" srcId="{81B3AFFE-6101-4318-AFA1-496AF0D04908}" destId="{83D24062-3197-45EA-8A41-CBD4324FB252}" srcOrd="1" destOrd="0" presId="urn:microsoft.com/office/officeart/2005/8/layout/chevron1"/>
    <dgm:cxn modelId="{FFEC33ED-3EAF-4D22-88E5-06A30CECEFFF}" type="presParOf" srcId="{81B3AFFE-6101-4318-AFA1-496AF0D04908}" destId="{CD25A250-1A8A-4179-8D89-BB861A3C70CA}" srcOrd="2" destOrd="0" presId="urn:microsoft.com/office/officeart/2005/8/layout/chevron1"/>
    <dgm:cxn modelId="{3A0BADE1-9B35-4A55-9EFD-8F9047C4820E}" type="presParOf" srcId="{81B3AFFE-6101-4318-AFA1-496AF0D04908}" destId="{25E1EBD7-E4B9-4F21-9FB3-47FE6449FABB}" srcOrd="3" destOrd="0" presId="urn:microsoft.com/office/officeart/2005/8/layout/chevron1"/>
    <dgm:cxn modelId="{6EC65D08-2D02-4214-BAE3-C504837DFDCB}" type="presParOf" srcId="{81B3AFFE-6101-4318-AFA1-496AF0D04908}" destId="{8D4E0D18-1CD0-4908-A800-479190C3D6B0}" srcOrd="4" destOrd="0" presId="urn:microsoft.com/office/officeart/2005/8/layout/chevron1"/>
    <dgm:cxn modelId="{4B51B382-0F7A-4AB0-8918-E608B4EBAC17}" type="presParOf" srcId="{81B3AFFE-6101-4318-AFA1-496AF0D04908}" destId="{B5AFEFEA-4C86-4FBE-BC99-097C4C4D3D2E}" srcOrd="5" destOrd="0" presId="urn:microsoft.com/office/officeart/2005/8/layout/chevron1"/>
    <dgm:cxn modelId="{8C596FFE-56F2-446D-AECC-63C249062E0E}" type="presParOf" srcId="{81B3AFFE-6101-4318-AFA1-496AF0D04908}" destId="{3B35E47A-E6D9-43FF-BB59-87391D33114F}" srcOrd="6" destOrd="0" presId="urn:microsoft.com/office/officeart/2005/8/layout/chevron1"/>
    <dgm:cxn modelId="{DC6A5EBC-37F3-4D8C-BA4C-5F2E2B82C977}" type="presParOf" srcId="{81B3AFFE-6101-4318-AFA1-496AF0D04908}" destId="{FB92AA6C-6CBF-4E09-98F6-ABBB29F748FF}" srcOrd="7" destOrd="0" presId="urn:microsoft.com/office/officeart/2005/8/layout/chevron1"/>
    <dgm:cxn modelId="{17FB5618-9F98-40C2-B59B-2DCD39211537}" type="presParOf" srcId="{81B3AFFE-6101-4318-AFA1-496AF0D04908}" destId="{571B6986-59B4-499A-AD65-6DE54C632A78}" srcOrd="8" destOrd="0" presId="urn:microsoft.com/office/officeart/2005/8/layout/chevron1"/>
    <dgm:cxn modelId="{DADE976A-9378-4951-8CDB-BFD3922FC4B6}" type="presParOf" srcId="{81B3AFFE-6101-4318-AFA1-496AF0D04908}" destId="{7F57F142-6EC5-46A1-A855-E37D5212E8A5}" srcOrd="9" destOrd="0" presId="urn:microsoft.com/office/officeart/2005/8/layout/chevron1"/>
    <dgm:cxn modelId="{FE46749B-43BC-41C9-A53A-0A8BC976CFBF}" type="presParOf" srcId="{81B3AFFE-6101-4318-AFA1-496AF0D04908}" destId="{4358C9E1-BF6F-4A13-A66D-FC42E33633E0}"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735E71F-6053-4432-B192-CBECE2256946}" type="doc">
      <dgm:prSet loTypeId="urn:microsoft.com/office/officeart/2005/8/layout/chevron1" loCatId="process" qsTypeId="urn:microsoft.com/office/officeart/2005/8/quickstyle/simple1" qsCatId="simple" csTypeId="urn:microsoft.com/office/officeart/2005/8/colors/accent1_2" csCatId="accent1" phldr="1"/>
      <dgm:spPr/>
    </dgm:pt>
    <dgm:pt modelId="{D4BFE4D3-64C1-435A-9C4F-50E530B7C160}">
      <dgm:prSet phldrT="[Texte]"/>
      <dgm:spPr>
        <a:solidFill>
          <a:srgbClr val="FFC000"/>
        </a:solidFill>
      </dgm:spPr>
      <dgm:t>
        <a:bodyPr/>
        <a:lstStyle/>
        <a:p>
          <a:r>
            <a:rPr lang="fr-FR" dirty="0"/>
            <a:t>Introduction </a:t>
          </a:r>
        </a:p>
      </dgm:t>
    </dgm:pt>
    <dgm:pt modelId="{A536E8AE-0F31-44DD-963F-40B2770EF8F8}" type="parTrans" cxnId="{041E4E68-79F5-4DF1-9796-C6E6ABCFFA12}">
      <dgm:prSet/>
      <dgm:spPr/>
      <dgm:t>
        <a:bodyPr/>
        <a:lstStyle/>
        <a:p>
          <a:endParaRPr lang="fr-FR"/>
        </a:p>
      </dgm:t>
    </dgm:pt>
    <dgm:pt modelId="{9FBA1112-7FD0-4FC7-BD12-7263211FADEC}" type="sibTrans" cxnId="{041E4E68-79F5-4DF1-9796-C6E6ABCFFA12}">
      <dgm:prSet/>
      <dgm:spPr/>
      <dgm:t>
        <a:bodyPr/>
        <a:lstStyle/>
        <a:p>
          <a:endParaRPr lang="fr-FR"/>
        </a:p>
      </dgm:t>
    </dgm:pt>
    <dgm:pt modelId="{326EC9C0-4C38-43D3-BF75-C6F9380A515B}">
      <dgm:prSet phldrT="[Texte]"/>
      <dgm:spPr>
        <a:solidFill>
          <a:schemeClr val="tx2">
            <a:lumMod val="25000"/>
          </a:schemeClr>
        </a:solidFill>
      </dgm:spPr>
      <dgm:t>
        <a:bodyPr/>
        <a:lstStyle/>
        <a:p>
          <a:r>
            <a:rPr lang="fr-FR" dirty="0"/>
            <a:t>Concepts de base</a:t>
          </a:r>
        </a:p>
      </dgm:t>
    </dgm:pt>
    <dgm:pt modelId="{071B1B94-0787-4FC5-B904-E897D5796F56}" type="parTrans" cxnId="{C30F9A3A-8B25-4D37-A34C-9A1D85C57854}">
      <dgm:prSet/>
      <dgm:spPr/>
      <dgm:t>
        <a:bodyPr/>
        <a:lstStyle/>
        <a:p>
          <a:endParaRPr lang="fr-FR"/>
        </a:p>
      </dgm:t>
    </dgm:pt>
    <dgm:pt modelId="{85E02AFC-8F6C-4CC7-AEEB-103381816979}" type="sibTrans" cxnId="{C30F9A3A-8B25-4D37-A34C-9A1D85C57854}">
      <dgm:prSet/>
      <dgm:spPr/>
      <dgm:t>
        <a:bodyPr/>
        <a:lstStyle/>
        <a:p>
          <a:endParaRPr lang="fr-FR"/>
        </a:p>
      </dgm:t>
    </dgm:pt>
    <dgm:pt modelId="{50105A37-4DFD-4521-B324-45876B1885B2}">
      <dgm:prSet phldrT="[Texte]"/>
      <dgm:spPr>
        <a:solidFill>
          <a:schemeClr val="tx2">
            <a:lumMod val="25000"/>
          </a:schemeClr>
        </a:solidFill>
      </dgm:spPr>
      <dgm:t>
        <a:bodyPr/>
        <a:lstStyle/>
        <a:p>
          <a:r>
            <a:rPr lang="fr-FR" dirty="0"/>
            <a:t>Conception </a:t>
          </a:r>
        </a:p>
      </dgm:t>
    </dgm:pt>
    <dgm:pt modelId="{0E6A3DA6-96E4-4B57-B91C-649737D8B9CB}" type="parTrans" cxnId="{78104464-A7E5-4301-B07B-116A4A829DB1}">
      <dgm:prSet/>
      <dgm:spPr/>
      <dgm:t>
        <a:bodyPr/>
        <a:lstStyle/>
        <a:p>
          <a:endParaRPr lang="fr-FR"/>
        </a:p>
      </dgm:t>
    </dgm:pt>
    <dgm:pt modelId="{A33D51FD-38F5-4CF5-A8D8-248E7AB21A5E}" type="sibTrans" cxnId="{78104464-A7E5-4301-B07B-116A4A829DB1}">
      <dgm:prSet/>
      <dgm:spPr/>
      <dgm:t>
        <a:bodyPr/>
        <a:lstStyle/>
        <a:p>
          <a:endParaRPr lang="fr-FR"/>
        </a:p>
      </dgm:t>
    </dgm:pt>
    <dgm:pt modelId="{07153B35-885A-4614-AED5-07E9FF8D08BB}">
      <dgm:prSet phldrT="[Texte]"/>
      <dgm:spPr>
        <a:solidFill>
          <a:schemeClr val="tx2">
            <a:lumMod val="25000"/>
          </a:schemeClr>
        </a:solidFill>
      </dgm:spPr>
      <dgm:t>
        <a:bodyPr/>
        <a:lstStyle/>
        <a:p>
          <a:r>
            <a:rPr lang="fr-FR" dirty="0"/>
            <a:t>Réalisation </a:t>
          </a:r>
        </a:p>
      </dgm:t>
    </dgm:pt>
    <dgm:pt modelId="{F871B166-11BE-4F77-8F29-91BB8E12D795}" type="parTrans" cxnId="{DDCADBCB-7D80-4BED-AE7D-403BEBF3315E}">
      <dgm:prSet/>
      <dgm:spPr/>
      <dgm:t>
        <a:bodyPr/>
        <a:lstStyle/>
        <a:p>
          <a:endParaRPr lang="fr-FR"/>
        </a:p>
      </dgm:t>
    </dgm:pt>
    <dgm:pt modelId="{9152AFC1-F793-4627-A058-88F09EE32ADE}" type="sibTrans" cxnId="{DDCADBCB-7D80-4BED-AE7D-403BEBF3315E}">
      <dgm:prSet/>
      <dgm:spPr/>
      <dgm:t>
        <a:bodyPr/>
        <a:lstStyle/>
        <a:p>
          <a:endParaRPr lang="fr-FR"/>
        </a:p>
      </dgm:t>
    </dgm:pt>
    <dgm:pt modelId="{9C93CB14-90A9-463B-B862-8C19E720A30B}">
      <dgm:prSet phldrT="[Texte]"/>
      <dgm:spPr>
        <a:solidFill>
          <a:schemeClr val="tx2">
            <a:lumMod val="25000"/>
          </a:schemeClr>
        </a:solidFill>
      </dgm:spPr>
      <dgm:t>
        <a:bodyPr/>
        <a:lstStyle/>
        <a:p>
          <a:r>
            <a:rPr lang="fr-FR" dirty="0"/>
            <a:t>Conclusion</a:t>
          </a:r>
        </a:p>
        <a:p>
          <a:r>
            <a:rPr lang="fr-FR" dirty="0"/>
            <a:t>Et perspectives </a:t>
          </a:r>
        </a:p>
      </dgm:t>
    </dgm:pt>
    <dgm:pt modelId="{7DB4203D-B7E5-49B2-8BE7-39895B3880A4}" type="parTrans" cxnId="{108EC478-59FC-489D-BF7A-0D8A2A10FFB4}">
      <dgm:prSet/>
      <dgm:spPr/>
      <dgm:t>
        <a:bodyPr/>
        <a:lstStyle/>
        <a:p>
          <a:endParaRPr lang="fr-FR"/>
        </a:p>
      </dgm:t>
    </dgm:pt>
    <dgm:pt modelId="{6AF66D3E-C7DE-429D-95C9-68DB22BF7E9E}" type="sibTrans" cxnId="{108EC478-59FC-489D-BF7A-0D8A2A10FFB4}">
      <dgm:prSet/>
      <dgm:spPr/>
      <dgm:t>
        <a:bodyPr/>
        <a:lstStyle/>
        <a:p>
          <a:endParaRPr lang="fr-FR"/>
        </a:p>
      </dgm:t>
    </dgm:pt>
    <dgm:pt modelId="{A0FC586D-6B85-40B7-9B1C-EE05E45D374D}">
      <dgm:prSet phldrT="[Texte]"/>
      <dgm:spPr>
        <a:solidFill>
          <a:srgbClr val="002060"/>
        </a:solidFill>
      </dgm:spPr>
      <dgm:t>
        <a:bodyPr/>
        <a:lstStyle/>
        <a:p>
          <a:r>
            <a:rPr lang="fr-FR" dirty="0"/>
            <a:t>Plan de présentation</a:t>
          </a:r>
        </a:p>
      </dgm:t>
    </dgm:pt>
    <dgm:pt modelId="{D1938652-CC2D-4C16-AE1C-2D93FC7D830E}" type="sibTrans" cxnId="{FDD576A8-B413-4FFB-91F9-67B7FC286BEC}">
      <dgm:prSet/>
      <dgm:spPr/>
      <dgm:t>
        <a:bodyPr/>
        <a:lstStyle/>
        <a:p>
          <a:endParaRPr lang="fr-FR"/>
        </a:p>
      </dgm:t>
    </dgm:pt>
    <dgm:pt modelId="{2B05006E-0DED-43C8-948F-6E7E415B2BF4}" type="parTrans" cxnId="{FDD576A8-B413-4FFB-91F9-67B7FC286BEC}">
      <dgm:prSet/>
      <dgm:spPr/>
      <dgm:t>
        <a:bodyPr/>
        <a:lstStyle/>
        <a:p>
          <a:endParaRPr lang="fr-FR"/>
        </a:p>
      </dgm:t>
    </dgm:pt>
    <dgm:pt modelId="{81B3AFFE-6101-4318-AFA1-496AF0D04908}" type="pres">
      <dgm:prSet presAssocID="{9735E71F-6053-4432-B192-CBECE2256946}" presName="Name0" presStyleCnt="0">
        <dgm:presLayoutVars>
          <dgm:dir/>
          <dgm:animLvl val="lvl"/>
          <dgm:resizeHandles val="exact"/>
        </dgm:presLayoutVars>
      </dgm:prSet>
      <dgm:spPr/>
    </dgm:pt>
    <dgm:pt modelId="{26E5C276-16C7-43D5-BD1F-F4211FB8FA24}" type="pres">
      <dgm:prSet presAssocID="{A0FC586D-6B85-40B7-9B1C-EE05E45D374D}" presName="parTxOnly" presStyleLbl="node1" presStyleIdx="0" presStyleCnt="6" custLinFactNeighborY="-3983">
        <dgm:presLayoutVars>
          <dgm:chMax val="0"/>
          <dgm:chPref val="0"/>
          <dgm:bulletEnabled val="1"/>
        </dgm:presLayoutVars>
      </dgm:prSet>
      <dgm:spPr/>
    </dgm:pt>
    <dgm:pt modelId="{83D24062-3197-45EA-8A41-CBD4324FB252}" type="pres">
      <dgm:prSet presAssocID="{D1938652-CC2D-4C16-AE1C-2D93FC7D830E}" presName="parTxOnlySpace" presStyleCnt="0"/>
      <dgm:spPr/>
    </dgm:pt>
    <dgm:pt modelId="{CD25A250-1A8A-4179-8D89-BB861A3C70CA}" type="pres">
      <dgm:prSet presAssocID="{D4BFE4D3-64C1-435A-9C4F-50E530B7C160}" presName="parTxOnly" presStyleLbl="node1" presStyleIdx="1" presStyleCnt="6" custLinFactNeighborY="-3983">
        <dgm:presLayoutVars>
          <dgm:chMax val="0"/>
          <dgm:chPref val="0"/>
          <dgm:bulletEnabled val="1"/>
        </dgm:presLayoutVars>
      </dgm:prSet>
      <dgm:spPr/>
    </dgm:pt>
    <dgm:pt modelId="{25E1EBD7-E4B9-4F21-9FB3-47FE6449FABB}" type="pres">
      <dgm:prSet presAssocID="{9FBA1112-7FD0-4FC7-BD12-7263211FADEC}" presName="parTxOnlySpace" presStyleCnt="0"/>
      <dgm:spPr/>
    </dgm:pt>
    <dgm:pt modelId="{8D4E0D18-1CD0-4908-A800-479190C3D6B0}" type="pres">
      <dgm:prSet presAssocID="{326EC9C0-4C38-43D3-BF75-C6F9380A515B}" presName="parTxOnly" presStyleLbl="node1" presStyleIdx="2" presStyleCnt="6" custLinFactNeighborY="-3983">
        <dgm:presLayoutVars>
          <dgm:chMax val="0"/>
          <dgm:chPref val="0"/>
          <dgm:bulletEnabled val="1"/>
        </dgm:presLayoutVars>
      </dgm:prSet>
      <dgm:spPr/>
    </dgm:pt>
    <dgm:pt modelId="{B5AFEFEA-4C86-4FBE-BC99-097C4C4D3D2E}" type="pres">
      <dgm:prSet presAssocID="{85E02AFC-8F6C-4CC7-AEEB-103381816979}" presName="parTxOnlySpace" presStyleCnt="0"/>
      <dgm:spPr/>
    </dgm:pt>
    <dgm:pt modelId="{3B35E47A-E6D9-43FF-BB59-87391D33114F}" type="pres">
      <dgm:prSet presAssocID="{50105A37-4DFD-4521-B324-45876B1885B2}" presName="parTxOnly" presStyleLbl="node1" presStyleIdx="3" presStyleCnt="6">
        <dgm:presLayoutVars>
          <dgm:chMax val="0"/>
          <dgm:chPref val="0"/>
          <dgm:bulletEnabled val="1"/>
        </dgm:presLayoutVars>
      </dgm:prSet>
      <dgm:spPr/>
    </dgm:pt>
    <dgm:pt modelId="{FB92AA6C-6CBF-4E09-98F6-ABBB29F748FF}" type="pres">
      <dgm:prSet presAssocID="{A33D51FD-38F5-4CF5-A8D8-248E7AB21A5E}" presName="parTxOnlySpace" presStyleCnt="0"/>
      <dgm:spPr/>
    </dgm:pt>
    <dgm:pt modelId="{571B6986-59B4-499A-AD65-6DE54C632A78}" type="pres">
      <dgm:prSet presAssocID="{07153B35-885A-4614-AED5-07E9FF8D08BB}" presName="parTxOnly" presStyleLbl="node1" presStyleIdx="4" presStyleCnt="6">
        <dgm:presLayoutVars>
          <dgm:chMax val="0"/>
          <dgm:chPref val="0"/>
          <dgm:bulletEnabled val="1"/>
        </dgm:presLayoutVars>
      </dgm:prSet>
      <dgm:spPr/>
    </dgm:pt>
    <dgm:pt modelId="{7F57F142-6EC5-46A1-A855-E37D5212E8A5}" type="pres">
      <dgm:prSet presAssocID="{9152AFC1-F793-4627-A058-88F09EE32ADE}" presName="parTxOnlySpace" presStyleCnt="0"/>
      <dgm:spPr/>
    </dgm:pt>
    <dgm:pt modelId="{4358C9E1-BF6F-4A13-A66D-FC42E33633E0}" type="pres">
      <dgm:prSet presAssocID="{9C93CB14-90A9-463B-B862-8C19E720A30B}" presName="parTxOnly" presStyleLbl="node1" presStyleIdx="5" presStyleCnt="6" custLinFactY="37958" custLinFactNeighborX="1788" custLinFactNeighborY="100000">
        <dgm:presLayoutVars>
          <dgm:chMax val="0"/>
          <dgm:chPref val="0"/>
          <dgm:bulletEnabled val="1"/>
        </dgm:presLayoutVars>
      </dgm:prSet>
      <dgm:spPr/>
    </dgm:pt>
  </dgm:ptLst>
  <dgm:cxnLst>
    <dgm:cxn modelId="{C30F9A3A-8B25-4D37-A34C-9A1D85C57854}" srcId="{9735E71F-6053-4432-B192-CBECE2256946}" destId="{326EC9C0-4C38-43D3-BF75-C6F9380A515B}" srcOrd="2" destOrd="0" parTransId="{071B1B94-0787-4FC5-B904-E897D5796F56}" sibTransId="{85E02AFC-8F6C-4CC7-AEEB-103381816979}"/>
    <dgm:cxn modelId="{78104464-A7E5-4301-B07B-116A4A829DB1}" srcId="{9735E71F-6053-4432-B192-CBECE2256946}" destId="{50105A37-4DFD-4521-B324-45876B1885B2}" srcOrd="3" destOrd="0" parTransId="{0E6A3DA6-96E4-4B57-B91C-649737D8B9CB}" sibTransId="{A33D51FD-38F5-4CF5-A8D8-248E7AB21A5E}"/>
    <dgm:cxn modelId="{041E4E68-79F5-4DF1-9796-C6E6ABCFFA12}" srcId="{9735E71F-6053-4432-B192-CBECE2256946}" destId="{D4BFE4D3-64C1-435A-9C4F-50E530B7C160}" srcOrd="1" destOrd="0" parTransId="{A536E8AE-0F31-44DD-963F-40B2770EF8F8}" sibTransId="{9FBA1112-7FD0-4FC7-BD12-7263211FADEC}"/>
    <dgm:cxn modelId="{6BEF1976-FF6F-4594-B7F5-93469414BF48}" type="presOf" srcId="{9C93CB14-90A9-463B-B862-8C19E720A30B}" destId="{4358C9E1-BF6F-4A13-A66D-FC42E33633E0}" srcOrd="0" destOrd="0" presId="urn:microsoft.com/office/officeart/2005/8/layout/chevron1"/>
    <dgm:cxn modelId="{108EC478-59FC-489D-BF7A-0D8A2A10FFB4}" srcId="{9735E71F-6053-4432-B192-CBECE2256946}" destId="{9C93CB14-90A9-463B-B862-8C19E720A30B}" srcOrd="5" destOrd="0" parTransId="{7DB4203D-B7E5-49B2-8BE7-39895B3880A4}" sibTransId="{6AF66D3E-C7DE-429D-95C9-68DB22BF7E9E}"/>
    <dgm:cxn modelId="{FDD576A8-B413-4FFB-91F9-67B7FC286BEC}" srcId="{9735E71F-6053-4432-B192-CBECE2256946}" destId="{A0FC586D-6B85-40B7-9B1C-EE05E45D374D}" srcOrd="0" destOrd="0" parTransId="{2B05006E-0DED-43C8-948F-6E7E415B2BF4}" sibTransId="{D1938652-CC2D-4C16-AE1C-2D93FC7D830E}"/>
    <dgm:cxn modelId="{0572ADC0-5F5E-4A34-93F1-3D7B6ABB084F}" type="presOf" srcId="{9735E71F-6053-4432-B192-CBECE2256946}" destId="{81B3AFFE-6101-4318-AFA1-496AF0D04908}" srcOrd="0" destOrd="0" presId="urn:microsoft.com/office/officeart/2005/8/layout/chevron1"/>
    <dgm:cxn modelId="{DDCADBCB-7D80-4BED-AE7D-403BEBF3315E}" srcId="{9735E71F-6053-4432-B192-CBECE2256946}" destId="{07153B35-885A-4614-AED5-07E9FF8D08BB}" srcOrd="4" destOrd="0" parTransId="{F871B166-11BE-4F77-8F29-91BB8E12D795}" sibTransId="{9152AFC1-F793-4627-A058-88F09EE32ADE}"/>
    <dgm:cxn modelId="{3AC2E8D0-30BF-44A3-A1A3-3F4842BB979B}" type="presOf" srcId="{07153B35-885A-4614-AED5-07E9FF8D08BB}" destId="{571B6986-59B4-499A-AD65-6DE54C632A78}" srcOrd="0" destOrd="0" presId="urn:microsoft.com/office/officeart/2005/8/layout/chevron1"/>
    <dgm:cxn modelId="{6F36E8D4-79EE-4FC2-8A8D-1F9911B5736A}" type="presOf" srcId="{D4BFE4D3-64C1-435A-9C4F-50E530B7C160}" destId="{CD25A250-1A8A-4179-8D89-BB861A3C70CA}" srcOrd="0" destOrd="0" presId="urn:microsoft.com/office/officeart/2005/8/layout/chevron1"/>
    <dgm:cxn modelId="{CCC64EDA-07ED-4541-BD4C-80B537F9B754}" type="presOf" srcId="{326EC9C0-4C38-43D3-BF75-C6F9380A515B}" destId="{8D4E0D18-1CD0-4908-A800-479190C3D6B0}" srcOrd="0" destOrd="0" presId="urn:microsoft.com/office/officeart/2005/8/layout/chevron1"/>
    <dgm:cxn modelId="{F9D7DAF1-7AF2-4F3E-B71B-9E901C73F2B8}" type="presOf" srcId="{50105A37-4DFD-4521-B324-45876B1885B2}" destId="{3B35E47A-E6D9-43FF-BB59-87391D33114F}" srcOrd="0" destOrd="0" presId="urn:microsoft.com/office/officeart/2005/8/layout/chevron1"/>
    <dgm:cxn modelId="{A4FB4DFA-5145-47D5-A5FA-049E57D3900D}" type="presOf" srcId="{A0FC586D-6B85-40B7-9B1C-EE05E45D374D}" destId="{26E5C276-16C7-43D5-BD1F-F4211FB8FA24}" srcOrd="0" destOrd="0" presId="urn:microsoft.com/office/officeart/2005/8/layout/chevron1"/>
    <dgm:cxn modelId="{403069D1-19E0-4358-AFDE-F769823D02F5}" type="presParOf" srcId="{81B3AFFE-6101-4318-AFA1-496AF0D04908}" destId="{26E5C276-16C7-43D5-BD1F-F4211FB8FA24}" srcOrd="0" destOrd="0" presId="urn:microsoft.com/office/officeart/2005/8/layout/chevron1"/>
    <dgm:cxn modelId="{55D50ABF-B8B9-49D7-A75F-FC8AE5B69AF6}" type="presParOf" srcId="{81B3AFFE-6101-4318-AFA1-496AF0D04908}" destId="{83D24062-3197-45EA-8A41-CBD4324FB252}" srcOrd="1" destOrd="0" presId="urn:microsoft.com/office/officeart/2005/8/layout/chevron1"/>
    <dgm:cxn modelId="{FFEC33ED-3EAF-4D22-88E5-06A30CECEFFF}" type="presParOf" srcId="{81B3AFFE-6101-4318-AFA1-496AF0D04908}" destId="{CD25A250-1A8A-4179-8D89-BB861A3C70CA}" srcOrd="2" destOrd="0" presId="urn:microsoft.com/office/officeart/2005/8/layout/chevron1"/>
    <dgm:cxn modelId="{3A0BADE1-9B35-4A55-9EFD-8F9047C4820E}" type="presParOf" srcId="{81B3AFFE-6101-4318-AFA1-496AF0D04908}" destId="{25E1EBD7-E4B9-4F21-9FB3-47FE6449FABB}" srcOrd="3" destOrd="0" presId="urn:microsoft.com/office/officeart/2005/8/layout/chevron1"/>
    <dgm:cxn modelId="{6EC65D08-2D02-4214-BAE3-C504837DFDCB}" type="presParOf" srcId="{81B3AFFE-6101-4318-AFA1-496AF0D04908}" destId="{8D4E0D18-1CD0-4908-A800-479190C3D6B0}" srcOrd="4" destOrd="0" presId="urn:microsoft.com/office/officeart/2005/8/layout/chevron1"/>
    <dgm:cxn modelId="{4B51B382-0F7A-4AB0-8918-E608B4EBAC17}" type="presParOf" srcId="{81B3AFFE-6101-4318-AFA1-496AF0D04908}" destId="{B5AFEFEA-4C86-4FBE-BC99-097C4C4D3D2E}" srcOrd="5" destOrd="0" presId="urn:microsoft.com/office/officeart/2005/8/layout/chevron1"/>
    <dgm:cxn modelId="{8C596FFE-56F2-446D-AECC-63C249062E0E}" type="presParOf" srcId="{81B3AFFE-6101-4318-AFA1-496AF0D04908}" destId="{3B35E47A-E6D9-43FF-BB59-87391D33114F}" srcOrd="6" destOrd="0" presId="urn:microsoft.com/office/officeart/2005/8/layout/chevron1"/>
    <dgm:cxn modelId="{DC6A5EBC-37F3-4D8C-BA4C-5F2E2B82C977}" type="presParOf" srcId="{81B3AFFE-6101-4318-AFA1-496AF0D04908}" destId="{FB92AA6C-6CBF-4E09-98F6-ABBB29F748FF}" srcOrd="7" destOrd="0" presId="urn:microsoft.com/office/officeart/2005/8/layout/chevron1"/>
    <dgm:cxn modelId="{17FB5618-9F98-40C2-B59B-2DCD39211537}" type="presParOf" srcId="{81B3AFFE-6101-4318-AFA1-496AF0D04908}" destId="{571B6986-59B4-499A-AD65-6DE54C632A78}" srcOrd="8" destOrd="0" presId="urn:microsoft.com/office/officeart/2005/8/layout/chevron1"/>
    <dgm:cxn modelId="{DADE976A-9378-4951-8CDB-BFD3922FC4B6}" type="presParOf" srcId="{81B3AFFE-6101-4318-AFA1-496AF0D04908}" destId="{7F57F142-6EC5-46A1-A855-E37D5212E8A5}" srcOrd="9" destOrd="0" presId="urn:microsoft.com/office/officeart/2005/8/layout/chevron1"/>
    <dgm:cxn modelId="{FE46749B-43BC-41C9-A53A-0A8BC976CFBF}" type="presParOf" srcId="{81B3AFFE-6101-4318-AFA1-496AF0D04908}" destId="{4358C9E1-BF6F-4A13-A66D-FC42E33633E0}"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735E71F-6053-4432-B192-CBECE2256946}" type="doc">
      <dgm:prSet loTypeId="urn:microsoft.com/office/officeart/2005/8/layout/chevron1" loCatId="process" qsTypeId="urn:microsoft.com/office/officeart/2005/8/quickstyle/simple1" qsCatId="simple" csTypeId="urn:microsoft.com/office/officeart/2005/8/colors/accent1_2" csCatId="accent1" phldr="1"/>
      <dgm:spPr/>
    </dgm:pt>
    <dgm:pt modelId="{D4BFE4D3-64C1-435A-9C4F-50E530B7C160}">
      <dgm:prSet phldrT="[Texte]"/>
      <dgm:spPr>
        <a:solidFill>
          <a:srgbClr val="002060"/>
        </a:solidFill>
      </dgm:spPr>
      <dgm:t>
        <a:bodyPr/>
        <a:lstStyle/>
        <a:p>
          <a:r>
            <a:rPr lang="fr-FR" dirty="0"/>
            <a:t>Introduction </a:t>
          </a:r>
        </a:p>
      </dgm:t>
    </dgm:pt>
    <dgm:pt modelId="{A536E8AE-0F31-44DD-963F-40B2770EF8F8}" type="parTrans" cxnId="{041E4E68-79F5-4DF1-9796-C6E6ABCFFA12}">
      <dgm:prSet/>
      <dgm:spPr/>
      <dgm:t>
        <a:bodyPr/>
        <a:lstStyle/>
        <a:p>
          <a:endParaRPr lang="fr-FR"/>
        </a:p>
      </dgm:t>
    </dgm:pt>
    <dgm:pt modelId="{9FBA1112-7FD0-4FC7-BD12-7263211FADEC}" type="sibTrans" cxnId="{041E4E68-79F5-4DF1-9796-C6E6ABCFFA12}">
      <dgm:prSet/>
      <dgm:spPr/>
      <dgm:t>
        <a:bodyPr/>
        <a:lstStyle/>
        <a:p>
          <a:endParaRPr lang="fr-FR"/>
        </a:p>
      </dgm:t>
    </dgm:pt>
    <dgm:pt modelId="{326EC9C0-4C38-43D3-BF75-C6F9380A515B}">
      <dgm:prSet phldrT="[Texte]"/>
      <dgm:spPr>
        <a:solidFill>
          <a:srgbClr val="FFC000"/>
        </a:solidFill>
      </dgm:spPr>
      <dgm:t>
        <a:bodyPr/>
        <a:lstStyle/>
        <a:p>
          <a:r>
            <a:rPr lang="fr-FR" dirty="0"/>
            <a:t>Analyse des besoins et spécification</a:t>
          </a:r>
        </a:p>
      </dgm:t>
    </dgm:pt>
    <dgm:pt modelId="{071B1B94-0787-4FC5-B904-E897D5796F56}" type="parTrans" cxnId="{C30F9A3A-8B25-4D37-A34C-9A1D85C57854}">
      <dgm:prSet/>
      <dgm:spPr/>
      <dgm:t>
        <a:bodyPr/>
        <a:lstStyle/>
        <a:p>
          <a:endParaRPr lang="fr-FR"/>
        </a:p>
      </dgm:t>
    </dgm:pt>
    <dgm:pt modelId="{85E02AFC-8F6C-4CC7-AEEB-103381816979}" type="sibTrans" cxnId="{C30F9A3A-8B25-4D37-A34C-9A1D85C57854}">
      <dgm:prSet/>
      <dgm:spPr/>
      <dgm:t>
        <a:bodyPr/>
        <a:lstStyle/>
        <a:p>
          <a:endParaRPr lang="fr-FR"/>
        </a:p>
      </dgm:t>
    </dgm:pt>
    <dgm:pt modelId="{50105A37-4DFD-4521-B324-45876B1885B2}">
      <dgm:prSet phldrT="[Texte]"/>
      <dgm:spPr>
        <a:solidFill>
          <a:schemeClr val="tx2">
            <a:lumMod val="25000"/>
          </a:schemeClr>
        </a:solidFill>
      </dgm:spPr>
      <dgm:t>
        <a:bodyPr/>
        <a:lstStyle/>
        <a:p>
          <a:r>
            <a:rPr lang="fr-FR" dirty="0"/>
            <a:t>Conception </a:t>
          </a:r>
        </a:p>
      </dgm:t>
    </dgm:pt>
    <dgm:pt modelId="{0E6A3DA6-96E4-4B57-B91C-649737D8B9CB}" type="parTrans" cxnId="{78104464-A7E5-4301-B07B-116A4A829DB1}">
      <dgm:prSet/>
      <dgm:spPr/>
      <dgm:t>
        <a:bodyPr/>
        <a:lstStyle/>
        <a:p>
          <a:endParaRPr lang="fr-FR"/>
        </a:p>
      </dgm:t>
    </dgm:pt>
    <dgm:pt modelId="{A33D51FD-38F5-4CF5-A8D8-248E7AB21A5E}" type="sibTrans" cxnId="{78104464-A7E5-4301-B07B-116A4A829DB1}">
      <dgm:prSet/>
      <dgm:spPr/>
      <dgm:t>
        <a:bodyPr/>
        <a:lstStyle/>
        <a:p>
          <a:endParaRPr lang="fr-FR"/>
        </a:p>
      </dgm:t>
    </dgm:pt>
    <dgm:pt modelId="{07153B35-885A-4614-AED5-07E9FF8D08BB}">
      <dgm:prSet phldrT="[Texte]"/>
      <dgm:spPr>
        <a:solidFill>
          <a:schemeClr val="tx2">
            <a:lumMod val="25000"/>
          </a:schemeClr>
        </a:solidFill>
      </dgm:spPr>
      <dgm:t>
        <a:bodyPr/>
        <a:lstStyle/>
        <a:p>
          <a:r>
            <a:rPr lang="fr-FR" dirty="0"/>
            <a:t>Réalisation </a:t>
          </a:r>
        </a:p>
      </dgm:t>
    </dgm:pt>
    <dgm:pt modelId="{F871B166-11BE-4F77-8F29-91BB8E12D795}" type="parTrans" cxnId="{DDCADBCB-7D80-4BED-AE7D-403BEBF3315E}">
      <dgm:prSet/>
      <dgm:spPr/>
      <dgm:t>
        <a:bodyPr/>
        <a:lstStyle/>
        <a:p>
          <a:endParaRPr lang="fr-FR"/>
        </a:p>
      </dgm:t>
    </dgm:pt>
    <dgm:pt modelId="{9152AFC1-F793-4627-A058-88F09EE32ADE}" type="sibTrans" cxnId="{DDCADBCB-7D80-4BED-AE7D-403BEBF3315E}">
      <dgm:prSet/>
      <dgm:spPr/>
      <dgm:t>
        <a:bodyPr/>
        <a:lstStyle/>
        <a:p>
          <a:endParaRPr lang="fr-FR"/>
        </a:p>
      </dgm:t>
    </dgm:pt>
    <dgm:pt modelId="{9C93CB14-90A9-463B-B862-8C19E720A30B}">
      <dgm:prSet phldrT="[Texte]"/>
      <dgm:spPr>
        <a:solidFill>
          <a:schemeClr val="tx2">
            <a:lumMod val="25000"/>
          </a:schemeClr>
        </a:solidFill>
      </dgm:spPr>
      <dgm:t>
        <a:bodyPr/>
        <a:lstStyle/>
        <a:p>
          <a:r>
            <a:rPr lang="fr-FR" dirty="0"/>
            <a:t>Conclusion</a:t>
          </a:r>
        </a:p>
        <a:p>
          <a:r>
            <a:rPr lang="fr-FR" dirty="0"/>
            <a:t>Et perspectives</a:t>
          </a:r>
        </a:p>
      </dgm:t>
    </dgm:pt>
    <dgm:pt modelId="{7DB4203D-B7E5-49B2-8BE7-39895B3880A4}" type="parTrans" cxnId="{108EC478-59FC-489D-BF7A-0D8A2A10FFB4}">
      <dgm:prSet/>
      <dgm:spPr/>
      <dgm:t>
        <a:bodyPr/>
        <a:lstStyle/>
        <a:p>
          <a:endParaRPr lang="fr-FR"/>
        </a:p>
      </dgm:t>
    </dgm:pt>
    <dgm:pt modelId="{6AF66D3E-C7DE-429D-95C9-68DB22BF7E9E}" type="sibTrans" cxnId="{108EC478-59FC-489D-BF7A-0D8A2A10FFB4}">
      <dgm:prSet/>
      <dgm:spPr/>
      <dgm:t>
        <a:bodyPr/>
        <a:lstStyle/>
        <a:p>
          <a:endParaRPr lang="fr-FR"/>
        </a:p>
      </dgm:t>
    </dgm:pt>
    <dgm:pt modelId="{A0FC586D-6B85-40B7-9B1C-EE05E45D374D}">
      <dgm:prSet phldrT="[Texte]"/>
      <dgm:spPr>
        <a:solidFill>
          <a:srgbClr val="002060"/>
        </a:solidFill>
      </dgm:spPr>
      <dgm:t>
        <a:bodyPr/>
        <a:lstStyle/>
        <a:p>
          <a:r>
            <a:rPr lang="fr-FR" dirty="0"/>
            <a:t>Plan de présentation</a:t>
          </a:r>
        </a:p>
      </dgm:t>
    </dgm:pt>
    <dgm:pt modelId="{D1938652-CC2D-4C16-AE1C-2D93FC7D830E}" type="sibTrans" cxnId="{FDD576A8-B413-4FFB-91F9-67B7FC286BEC}">
      <dgm:prSet/>
      <dgm:spPr/>
      <dgm:t>
        <a:bodyPr/>
        <a:lstStyle/>
        <a:p>
          <a:endParaRPr lang="fr-FR"/>
        </a:p>
      </dgm:t>
    </dgm:pt>
    <dgm:pt modelId="{2B05006E-0DED-43C8-948F-6E7E415B2BF4}" type="parTrans" cxnId="{FDD576A8-B413-4FFB-91F9-67B7FC286BEC}">
      <dgm:prSet/>
      <dgm:spPr/>
      <dgm:t>
        <a:bodyPr/>
        <a:lstStyle/>
        <a:p>
          <a:endParaRPr lang="fr-FR"/>
        </a:p>
      </dgm:t>
    </dgm:pt>
    <dgm:pt modelId="{81B3AFFE-6101-4318-AFA1-496AF0D04908}" type="pres">
      <dgm:prSet presAssocID="{9735E71F-6053-4432-B192-CBECE2256946}" presName="Name0" presStyleCnt="0">
        <dgm:presLayoutVars>
          <dgm:dir/>
          <dgm:animLvl val="lvl"/>
          <dgm:resizeHandles val="exact"/>
        </dgm:presLayoutVars>
      </dgm:prSet>
      <dgm:spPr/>
    </dgm:pt>
    <dgm:pt modelId="{26E5C276-16C7-43D5-BD1F-F4211FB8FA24}" type="pres">
      <dgm:prSet presAssocID="{A0FC586D-6B85-40B7-9B1C-EE05E45D374D}" presName="parTxOnly" presStyleLbl="node1" presStyleIdx="0" presStyleCnt="6" custLinFactNeighborY="-3983">
        <dgm:presLayoutVars>
          <dgm:chMax val="0"/>
          <dgm:chPref val="0"/>
          <dgm:bulletEnabled val="1"/>
        </dgm:presLayoutVars>
      </dgm:prSet>
      <dgm:spPr/>
    </dgm:pt>
    <dgm:pt modelId="{83D24062-3197-45EA-8A41-CBD4324FB252}" type="pres">
      <dgm:prSet presAssocID="{D1938652-CC2D-4C16-AE1C-2D93FC7D830E}" presName="parTxOnlySpace" presStyleCnt="0"/>
      <dgm:spPr/>
    </dgm:pt>
    <dgm:pt modelId="{CD25A250-1A8A-4179-8D89-BB861A3C70CA}" type="pres">
      <dgm:prSet presAssocID="{D4BFE4D3-64C1-435A-9C4F-50E530B7C160}" presName="parTxOnly" presStyleLbl="node1" presStyleIdx="1" presStyleCnt="6" custLinFactNeighborY="-3983">
        <dgm:presLayoutVars>
          <dgm:chMax val="0"/>
          <dgm:chPref val="0"/>
          <dgm:bulletEnabled val="1"/>
        </dgm:presLayoutVars>
      </dgm:prSet>
      <dgm:spPr/>
    </dgm:pt>
    <dgm:pt modelId="{25E1EBD7-E4B9-4F21-9FB3-47FE6449FABB}" type="pres">
      <dgm:prSet presAssocID="{9FBA1112-7FD0-4FC7-BD12-7263211FADEC}" presName="parTxOnlySpace" presStyleCnt="0"/>
      <dgm:spPr/>
    </dgm:pt>
    <dgm:pt modelId="{8D4E0D18-1CD0-4908-A800-479190C3D6B0}" type="pres">
      <dgm:prSet presAssocID="{326EC9C0-4C38-43D3-BF75-C6F9380A515B}" presName="parTxOnly" presStyleLbl="node1" presStyleIdx="2" presStyleCnt="6" custLinFactNeighborY="-3983">
        <dgm:presLayoutVars>
          <dgm:chMax val="0"/>
          <dgm:chPref val="0"/>
          <dgm:bulletEnabled val="1"/>
        </dgm:presLayoutVars>
      </dgm:prSet>
      <dgm:spPr/>
    </dgm:pt>
    <dgm:pt modelId="{B5AFEFEA-4C86-4FBE-BC99-097C4C4D3D2E}" type="pres">
      <dgm:prSet presAssocID="{85E02AFC-8F6C-4CC7-AEEB-103381816979}" presName="parTxOnlySpace" presStyleCnt="0"/>
      <dgm:spPr/>
    </dgm:pt>
    <dgm:pt modelId="{3B35E47A-E6D9-43FF-BB59-87391D33114F}" type="pres">
      <dgm:prSet presAssocID="{50105A37-4DFD-4521-B324-45876B1885B2}" presName="parTxOnly" presStyleLbl="node1" presStyleIdx="3" presStyleCnt="6" custScaleY="100001" custLinFactNeighborX="-23262" custLinFactNeighborY="-3221">
        <dgm:presLayoutVars>
          <dgm:chMax val="0"/>
          <dgm:chPref val="0"/>
          <dgm:bulletEnabled val="1"/>
        </dgm:presLayoutVars>
      </dgm:prSet>
      <dgm:spPr/>
    </dgm:pt>
    <dgm:pt modelId="{FB92AA6C-6CBF-4E09-98F6-ABBB29F748FF}" type="pres">
      <dgm:prSet presAssocID="{A33D51FD-38F5-4CF5-A8D8-248E7AB21A5E}" presName="parTxOnlySpace" presStyleCnt="0"/>
      <dgm:spPr/>
    </dgm:pt>
    <dgm:pt modelId="{571B6986-59B4-499A-AD65-6DE54C632A78}" type="pres">
      <dgm:prSet presAssocID="{07153B35-885A-4614-AED5-07E9FF8D08BB}" presName="parTxOnly" presStyleLbl="node1" presStyleIdx="4" presStyleCnt="6" custLinFactNeighborX="-29080" custLinFactNeighborY="-1767">
        <dgm:presLayoutVars>
          <dgm:chMax val="0"/>
          <dgm:chPref val="0"/>
          <dgm:bulletEnabled val="1"/>
        </dgm:presLayoutVars>
      </dgm:prSet>
      <dgm:spPr/>
    </dgm:pt>
    <dgm:pt modelId="{7F57F142-6EC5-46A1-A855-E37D5212E8A5}" type="pres">
      <dgm:prSet presAssocID="{9152AFC1-F793-4627-A058-88F09EE32ADE}" presName="parTxOnlySpace" presStyleCnt="0"/>
      <dgm:spPr/>
    </dgm:pt>
    <dgm:pt modelId="{4358C9E1-BF6F-4A13-A66D-FC42E33633E0}" type="pres">
      <dgm:prSet presAssocID="{9C93CB14-90A9-463B-B862-8C19E720A30B}" presName="parTxOnly" presStyleLbl="node1" presStyleIdx="5" presStyleCnt="6" custLinFactNeighborX="-38023" custLinFactNeighborY="-1767">
        <dgm:presLayoutVars>
          <dgm:chMax val="0"/>
          <dgm:chPref val="0"/>
          <dgm:bulletEnabled val="1"/>
        </dgm:presLayoutVars>
      </dgm:prSet>
      <dgm:spPr/>
    </dgm:pt>
  </dgm:ptLst>
  <dgm:cxnLst>
    <dgm:cxn modelId="{C30F9A3A-8B25-4D37-A34C-9A1D85C57854}" srcId="{9735E71F-6053-4432-B192-CBECE2256946}" destId="{326EC9C0-4C38-43D3-BF75-C6F9380A515B}" srcOrd="2" destOrd="0" parTransId="{071B1B94-0787-4FC5-B904-E897D5796F56}" sibTransId="{85E02AFC-8F6C-4CC7-AEEB-103381816979}"/>
    <dgm:cxn modelId="{78104464-A7E5-4301-B07B-116A4A829DB1}" srcId="{9735E71F-6053-4432-B192-CBECE2256946}" destId="{50105A37-4DFD-4521-B324-45876B1885B2}" srcOrd="3" destOrd="0" parTransId="{0E6A3DA6-96E4-4B57-B91C-649737D8B9CB}" sibTransId="{A33D51FD-38F5-4CF5-A8D8-248E7AB21A5E}"/>
    <dgm:cxn modelId="{041E4E68-79F5-4DF1-9796-C6E6ABCFFA12}" srcId="{9735E71F-6053-4432-B192-CBECE2256946}" destId="{D4BFE4D3-64C1-435A-9C4F-50E530B7C160}" srcOrd="1" destOrd="0" parTransId="{A536E8AE-0F31-44DD-963F-40B2770EF8F8}" sibTransId="{9FBA1112-7FD0-4FC7-BD12-7263211FADEC}"/>
    <dgm:cxn modelId="{6BEF1976-FF6F-4594-B7F5-93469414BF48}" type="presOf" srcId="{9C93CB14-90A9-463B-B862-8C19E720A30B}" destId="{4358C9E1-BF6F-4A13-A66D-FC42E33633E0}" srcOrd="0" destOrd="0" presId="urn:microsoft.com/office/officeart/2005/8/layout/chevron1"/>
    <dgm:cxn modelId="{108EC478-59FC-489D-BF7A-0D8A2A10FFB4}" srcId="{9735E71F-6053-4432-B192-CBECE2256946}" destId="{9C93CB14-90A9-463B-B862-8C19E720A30B}" srcOrd="5" destOrd="0" parTransId="{7DB4203D-B7E5-49B2-8BE7-39895B3880A4}" sibTransId="{6AF66D3E-C7DE-429D-95C9-68DB22BF7E9E}"/>
    <dgm:cxn modelId="{FDD576A8-B413-4FFB-91F9-67B7FC286BEC}" srcId="{9735E71F-6053-4432-B192-CBECE2256946}" destId="{A0FC586D-6B85-40B7-9B1C-EE05E45D374D}" srcOrd="0" destOrd="0" parTransId="{2B05006E-0DED-43C8-948F-6E7E415B2BF4}" sibTransId="{D1938652-CC2D-4C16-AE1C-2D93FC7D830E}"/>
    <dgm:cxn modelId="{0572ADC0-5F5E-4A34-93F1-3D7B6ABB084F}" type="presOf" srcId="{9735E71F-6053-4432-B192-CBECE2256946}" destId="{81B3AFFE-6101-4318-AFA1-496AF0D04908}" srcOrd="0" destOrd="0" presId="urn:microsoft.com/office/officeart/2005/8/layout/chevron1"/>
    <dgm:cxn modelId="{DDCADBCB-7D80-4BED-AE7D-403BEBF3315E}" srcId="{9735E71F-6053-4432-B192-CBECE2256946}" destId="{07153B35-885A-4614-AED5-07E9FF8D08BB}" srcOrd="4" destOrd="0" parTransId="{F871B166-11BE-4F77-8F29-91BB8E12D795}" sibTransId="{9152AFC1-F793-4627-A058-88F09EE32ADE}"/>
    <dgm:cxn modelId="{3AC2E8D0-30BF-44A3-A1A3-3F4842BB979B}" type="presOf" srcId="{07153B35-885A-4614-AED5-07E9FF8D08BB}" destId="{571B6986-59B4-499A-AD65-6DE54C632A78}" srcOrd="0" destOrd="0" presId="urn:microsoft.com/office/officeart/2005/8/layout/chevron1"/>
    <dgm:cxn modelId="{6F36E8D4-79EE-4FC2-8A8D-1F9911B5736A}" type="presOf" srcId="{D4BFE4D3-64C1-435A-9C4F-50E530B7C160}" destId="{CD25A250-1A8A-4179-8D89-BB861A3C70CA}" srcOrd="0" destOrd="0" presId="urn:microsoft.com/office/officeart/2005/8/layout/chevron1"/>
    <dgm:cxn modelId="{CCC64EDA-07ED-4541-BD4C-80B537F9B754}" type="presOf" srcId="{326EC9C0-4C38-43D3-BF75-C6F9380A515B}" destId="{8D4E0D18-1CD0-4908-A800-479190C3D6B0}" srcOrd="0" destOrd="0" presId="urn:microsoft.com/office/officeart/2005/8/layout/chevron1"/>
    <dgm:cxn modelId="{F9D7DAF1-7AF2-4F3E-B71B-9E901C73F2B8}" type="presOf" srcId="{50105A37-4DFD-4521-B324-45876B1885B2}" destId="{3B35E47A-E6D9-43FF-BB59-87391D33114F}" srcOrd="0" destOrd="0" presId="urn:microsoft.com/office/officeart/2005/8/layout/chevron1"/>
    <dgm:cxn modelId="{A4FB4DFA-5145-47D5-A5FA-049E57D3900D}" type="presOf" srcId="{A0FC586D-6B85-40B7-9B1C-EE05E45D374D}" destId="{26E5C276-16C7-43D5-BD1F-F4211FB8FA24}" srcOrd="0" destOrd="0" presId="urn:microsoft.com/office/officeart/2005/8/layout/chevron1"/>
    <dgm:cxn modelId="{403069D1-19E0-4358-AFDE-F769823D02F5}" type="presParOf" srcId="{81B3AFFE-6101-4318-AFA1-496AF0D04908}" destId="{26E5C276-16C7-43D5-BD1F-F4211FB8FA24}" srcOrd="0" destOrd="0" presId="urn:microsoft.com/office/officeart/2005/8/layout/chevron1"/>
    <dgm:cxn modelId="{55D50ABF-B8B9-49D7-A75F-FC8AE5B69AF6}" type="presParOf" srcId="{81B3AFFE-6101-4318-AFA1-496AF0D04908}" destId="{83D24062-3197-45EA-8A41-CBD4324FB252}" srcOrd="1" destOrd="0" presId="urn:microsoft.com/office/officeart/2005/8/layout/chevron1"/>
    <dgm:cxn modelId="{FFEC33ED-3EAF-4D22-88E5-06A30CECEFFF}" type="presParOf" srcId="{81B3AFFE-6101-4318-AFA1-496AF0D04908}" destId="{CD25A250-1A8A-4179-8D89-BB861A3C70CA}" srcOrd="2" destOrd="0" presId="urn:microsoft.com/office/officeart/2005/8/layout/chevron1"/>
    <dgm:cxn modelId="{3A0BADE1-9B35-4A55-9EFD-8F9047C4820E}" type="presParOf" srcId="{81B3AFFE-6101-4318-AFA1-496AF0D04908}" destId="{25E1EBD7-E4B9-4F21-9FB3-47FE6449FABB}" srcOrd="3" destOrd="0" presId="urn:microsoft.com/office/officeart/2005/8/layout/chevron1"/>
    <dgm:cxn modelId="{6EC65D08-2D02-4214-BAE3-C504837DFDCB}" type="presParOf" srcId="{81B3AFFE-6101-4318-AFA1-496AF0D04908}" destId="{8D4E0D18-1CD0-4908-A800-479190C3D6B0}" srcOrd="4" destOrd="0" presId="urn:microsoft.com/office/officeart/2005/8/layout/chevron1"/>
    <dgm:cxn modelId="{4B51B382-0F7A-4AB0-8918-E608B4EBAC17}" type="presParOf" srcId="{81B3AFFE-6101-4318-AFA1-496AF0D04908}" destId="{B5AFEFEA-4C86-4FBE-BC99-097C4C4D3D2E}" srcOrd="5" destOrd="0" presId="urn:microsoft.com/office/officeart/2005/8/layout/chevron1"/>
    <dgm:cxn modelId="{8C596FFE-56F2-446D-AECC-63C249062E0E}" type="presParOf" srcId="{81B3AFFE-6101-4318-AFA1-496AF0D04908}" destId="{3B35E47A-E6D9-43FF-BB59-87391D33114F}" srcOrd="6" destOrd="0" presId="urn:microsoft.com/office/officeart/2005/8/layout/chevron1"/>
    <dgm:cxn modelId="{DC6A5EBC-37F3-4D8C-BA4C-5F2E2B82C977}" type="presParOf" srcId="{81B3AFFE-6101-4318-AFA1-496AF0D04908}" destId="{FB92AA6C-6CBF-4E09-98F6-ABBB29F748FF}" srcOrd="7" destOrd="0" presId="urn:microsoft.com/office/officeart/2005/8/layout/chevron1"/>
    <dgm:cxn modelId="{17FB5618-9F98-40C2-B59B-2DCD39211537}" type="presParOf" srcId="{81B3AFFE-6101-4318-AFA1-496AF0D04908}" destId="{571B6986-59B4-499A-AD65-6DE54C632A78}" srcOrd="8" destOrd="0" presId="urn:microsoft.com/office/officeart/2005/8/layout/chevron1"/>
    <dgm:cxn modelId="{DADE976A-9378-4951-8CDB-BFD3922FC4B6}" type="presParOf" srcId="{81B3AFFE-6101-4318-AFA1-496AF0D04908}" destId="{7F57F142-6EC5-46A1-A855-E37D5212E8A5}" srcOrd="9" destOrd="0" presId="urn:microsoft.com/office/officeart/2005/8/layout/chevron1"/>
    <dgm:cxn modelId="{FE46749B-43BC-41C9-A53A-0A8BC976CFBF}" type="presParOf" srcId="{81B3AFFE-6101-4318-AFA1-496AF0D04908}" destId="{4358C9E1-BF6F-4A13-A66D-FC42E33633E0}"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9735E71F-6053-4432-B192-CBECE2256946}" type="doc">
      <dgm:prSet loTypeId="urn:microsoft.com/office/officeart/2005/8/layout/chevron1" loCatId="process" qsTypeId="urn:microsoft.com/office/officeart/2005/8/quickstyle/simple1" qsCatId="simple" csTypeId="urn:microsoft.com/office/officeart/2005/8/colors/accent1_2" csCatId="accent1" phldr="1"/>
      <dgm:spPr/>
    </dgm:pt>
    <dgm:pt modelId="{D4BFE4D3-64C1-435A-9C4F-50E530B7C160}">
      <dgm:prSet phldrT="[Texte]"/>
      <dgm:spPr>
        <a:solidFill>
          <a:srgbClr val="002060"/>
        </a:solidFill>
      </dgm:spPr>
      <dgm:t>
        <a:bodyPr/>
        <a:lstStyle/>
        <a:p>
          <a:r>
            <a:rPr lang="fr-FR" dirty="0"/>
            <a:t>Introduction </a:t>
          </a:r>
        </a:p>
      </dgm:t>
    </dgm:pt>
    <dgm:pt modelId="{A536E8AE-0F31-44DD-963F-40B2770EF8F8}" type="parTrans" cxnId="{041E4E68-79F5-4DF1-9796-C6E6ABCFFA12}">
      <dgm:prSet/>
      <dgm:spPr/>
      <dgm:t>
        <a:bodyPr/>
        <a:lstStyle/>
        <a:p>
          <a:endParaRPr lang="fr-FR"/>
        </a:p>
      </dgm:t>
    </dgm:pt>
    <dgm:pt modelId="{9FBA1112-7FD0-4FC7-BD12-7263211FADEC}" type="sibTrans" cxnId="{041E4E68-79F5-4DF1-9796-C6E6ABCFFA12}">
      <dgm:prSet/>
      <dgm:spPr/>
      <dgm:t>
        <a:bodyPr/>
        <a:lstStyle/>
        <a:p>
          <a:endParaRPr lang="fr-FR"/>
        </a:p>
      </dgm:t>
    </dgm:pt>
    <dgm:pt modelId="{326EC9C0-4C38-43D3-BF75-C6F9380A515B}">
      <dgm:prSet phldrT="[Texte]"/>
      <dgm:spPr>
        <a:solidFill>
          <a:srgbClr val="FFC000"/>
        </a:solidFill>
      </dgm:spPr>
      <dgm:t>
        <a:bodyPr/>
        <a:lstStyle/>
        <a:p>
          <a:r>
            <a:rPr lang="fr-FR" dirty="0"/>
            <a:t>Concepts de Base</a:t>
          </a:r>
        </a:p>
      </dgm:t>
    </dgm:pt>
    <dgm:pt modelId="{071B1B94-0787-4FC5-B904-E897D5796F56}" type="parTrans" cxnId="{C30F9A3A-8B25-4D37-A34C-9A1D85C57854}">
      <dgm:prSet/>
      <dgm:spPr/>
      <dgm:t>
        <a:bodyPr/>
        <a:lstStyle/>
        <a:p>
          <a:endParaRPr lang="fr-FR"/>
        </a:p>
      </dgm:t>
    </dgm:pt>
    <dgm:pt modelId="{85E02AFC-8F6C-4CC7-AEEB-103381816979}" type="sibTrans" cxnId="{C30F9A3A-8B25-4D37-A34C-9A1D85C57854}">
      <dgm:prSet/>
      <dgm:spPr/>
      <dgm:t>
        <a:bodyPr/>
        <a:lstStyle/>
        <a:p>
          <a:endParaRPr lang="fr-FR"/>
        </a:p>
      </dgm:t>
    </dgm:pt>
    <dgm:pt modelId="{50105A37-4DFD-4521-B324-45876B1885B2}">
      <dgm:prSet phldrT="[Texte]"/>
      <dgm:spPr>
        <a:solidFill>
          <a:schemeClr val="tx2">
            <a:lumMod val="25000"/>
          </a:schemeClr>
        </a:solidFill>
      </dgm:spPr>
      <dgm:t>
        <a:bodyPr/>
        <a:lstStyle/>
        <a:p>
          <a:r>
            <a:rPr lang="fr-FR" dirty="0"/>
            <a:t>Conception </a:t>
          </a:r>
        </a:p>
      </dgm:t>
    </dgm:pt>
    <dgm:pt modelId="{0E6A3DA6-96E4-4B57-B91C-649737D8B9CB}" type="parTrans" cxnId="{78104464-A7E5-4301-B07B-116A4A829DB1}">
      <dgm:prSet/>
      <dgm:spPr/>
      <dgm:t>
        <a:bodyPr/>
        <a:lstStyle/>
        <a:p>
          <a:endParaRPr lang="fr-FR"/>
        </a:p>
      </dgm:t>
    </dgm:pt>
    <dgm:pt modelId="{A33D51FD-38F5-4CF5-A8D8-248E7AB21A5E}" type="sibTrans" cxnId="{78104464-A7E5-4301-B07B-116A4A829DB1}">
      <dgm:prSet/>
      <dgm:spPr/>
      <dgm:t>
        <a:bodyPr/>
        <a:lstStyle/>
        <a:p>
          <a:endParaRPr lang="fr-FR"/>
        </a:p>
      </dgm:t>
    </dgm:pt>
    <dgm:pt modelId="{07153B35-885A-4614-AED5-07E9FF8D08BB}">
      <dgm:prSet phldrT="[Texte]"/>
      <dgm:spPr>
        <a:solidFill>
          <a:schemeClr val="tx2">
            <a:lumMod val="25000"/>
          </a:schemeClr>
        </a:solidFill>
      </dgm:spPr>
      <dgm:t>
        <a:bodyPr/>
        <a:lstStyle/>
        <a:p>
          <a:r>
            <a:rPr lang="fr-FR" dirty="0"/>
            <a:t>Réalisation </a:t>
          </a:r>
        </a:p>
      </dgm:t>
    </dgm:pt>
    <dgm:pt modelId="{F871B166-11BE-4F77-8F29-91BB8E12D795}" type="parTrans" cxnId="{DDCADBCB-7D80-4BED-AE7D-403BEBF3315E}">
      <dgm:prSet/>
      <dgm:spPr/>
      <dgm:t>
        <a:bodyPr/>
        <a:lstStyle/>
        <a:p>
          <a:endParaRPr lang="fr-FR"/>
        </a:p>
      </dgm:t>
    </dgm:pt>
    <dgm:pt modelId="{9152AFC1-F793-4627-A058-88F09EE32ADE}" type="sibTrans" cxnId="{DDCADBCB-7D80-4BED-AE7D-403BEBF3315E}">
      <dgm:prSet/>
      <dgm:spPr/>
      <dgm:t>
        <a:bodyPr/>
        <a:lstStyle/>
        <a:p>
          <a:endParaRPr lang="fr-FR"/>
        </a:p>
      </dgm:t>
    </dgm:pt>
    <dgm:pt modelId="{9C93CB14-90A9-463B-B862-8C19E720A30B}">
      <dgm:prSet phldrT="[Texte]"/>
      <dgm:spPr>
        <a:solidFill>
          <a:schemeClr val="tx2">
            <a:lumMod val="25000"/>
          </a:schemeClr>
        </a:solidFill>
      </dgm:spPr>
      <dgm:t>
        <a:bodyPr/>
        <a:lstStyle/>
        <a:p>
          <a:r>
            <a:rPr lang="fr-FR" dirty="0"/>
            <a:t>Conclusion</a:t>
          </a:r>
        </a:p>
        <a:p>
          <a:r>
            <a:rPr lang="fr-FR" dirty="0"/>
            <a:t>Et perspectives</a:t>
          </a:r>
        </a:p>
      </dgm:t>
    </dgm:pt>
    <dgm:pt modelId="{7DB4203D-B7E5-49B2-8BE7-39895B3880A4}" type="parTrans" cxnId="{108EC478-59FC-489D-BF7A-0D8A2A10FFB4}">
      <dgm:prSet/>
      <dgm:spPr/>
      <dgm:t>
        <a:bodyPr/>
        <a:lstStyle/>
        <a:p>
          <a:endParaRPr lang="fr-FR"/>
        </a:p>
      </dgm:t>
    </dgm:pt>
    <dgm:pt modelId="{6AF66D3E-C7DE-429D-95C9-68DB22BF7E9E}" type="sibTrans" cxnId="{108EC478-59FC-489D-BF7A-0D8A2A10FFB4}">
      <dgm:prSet/>
      <dgm:spPr/>
      <dgm:t>
        <a:bodyPr/>
        <a:lstStyle/>
        <a:p>
          <a:endParaRPr lang="fr-FR"/>
        </a:p>
      </dgm:t>
    </dgm:pt>
    <dgm:pt modelId="{A0FC586D-6B85-40B7-9B1C-EE05E45D374D}">
      <dgm:prSet phldrT="[Texte]"/>
      <dgm:spPr>
        <a:solidFill>
          <a:srgbClr val="002060"/>
        </a:solidFill>
      </dgm:spPr>
      <dgm:t>
        <a:bodyPr/>
        <a:lstStyle/>
        <a:p>
          <a:r>
            <a:rPr lang="fr-FR" dirty="0"/>
            <a:t>Plan de présentation</a:t>
          </a:r>
        </a:p>
      </dgm:t>
    </dgm:pt>
    <dgm:pt modelId="{D1938652-CC2D-4C16-AE1C-2D93FC7D830E}" type="sibTrans" cxnId="{FDD576A8-B413-4FFB-91F9-67B7FC286BEC}">
      <dgm:prSet/>
      <dgm:spPr/>
      <dgm:t>
        <a:bodyPr/>
        <a:lstStyle/>
        <a:p>
          <a:endParaRPr lang="fr-FR"/>
        </a:p>
      </dgm:t>
    </dgm:pt>
    <dgm:pt modelId="{2B05006E-0DED-43C8-948F-6E7E415B2BF4}" type="parTrans" cxnId="{FDD576A8-B413-4FFB-91F9-67B7FC286BEC}">
      <dgm:prSet/>
      <dgm:spPr/>
      <dgm:t>
        <a:bodyPr/>
        <a:lstStyle/>
        <a:p>
          <a:endParaRPr lang="fr-FR"/>
        </a:p>
      </dgm:t>
    </dgm:pt>
    <dgm:pt modelId="{81B3AFFE-6101-4318-AFA1-496AF0D04908}" type="pres">
      <dgm:prSet presAssocID="{9735E71F-6053-4432-B192-CBECE2256946}" presName="Name0" presStyleCnt="0">
        <dgm:presLayoutVars>
          <dgm:dir/>
          <dgm:animLvl val="lvl"/>
          <dgm:resizeHandles val="exact"/>
        </dgm:presLayoutVars>
      </dgm:prSet>
      <dgm:spPr/>
    </dgm:pt>
    <dgm:pt modelId="{26E5C276-16C7-43D5-BD1F-F4211FB8FA24}" type="pres">
      <dgm:prSet presAssocID="{A0FC586D-6B85-40B7-9B1C-EE05E45D374D}" presName="parTxOnly" presStyleLbl="node1" presStyleIdx="0" presStyleCnt="6" custLinFactNeighborY="-3983">
        <dgm:presLayoutVars>
          <dgm:chMax val="0"/>
          <dgm:chPref val="0"/>
          <dgm:bulletEnabled val="1"/>
        </dgm:presLayoutVars>
      </dgm:prSet>
      <dgm:spPr/>
    </dgm:pt>
    <dgm:pt modelId="{83D24062-3197-45EA-8A41-CBD4324FB252}" type="pres">
      <dgm:prSet presAssocID="{D1938652-CC2D-4C16-AE1C-2D93FC7D830E}" presName="parTxOnlySpace" presStyleCnt="0"/>
      <dgm:spPr/>
    </dgm:pt>
    <dgm:pt modelId="{CD25A250-1A8A-4179-8D89-BB861A3C70CA}" type="pres">
      <dgm:prSet presAssocID="{D4BFE4D3-64C1-435A-9C4F-50E530B7C160}" presName="parTxOnly" presStyleLbl="node1" presStyleIdx="1" presStyleCnt="6" custLinFactNeighborY="-3983">
        <dgm:presLayoutVars>
          <dgm:chMax val="0"/>
          <dgm:chPref val="0"/>
          <dgm:bulletEnabled val="1"/>
        </dgm:presLayoutVars>
      </dgm:prSet>
      <dgm:spPr/>
    </dgm:pt>
    <dgm:pt modelId="{25E1EBD7-E4B9-4F21-9FB3-47FE6449FABB}" type="pres">
      <dgm:prSet presAssocID="{9FBA1112-7FD0-4FC7-BD12-7263211FADEC}" presName="parTxOnlySpace" presStyleCnt="0"/>
      <dgm:spPr/>
    </dgm:pt>
    <dgm:pt modelId="{8D4E0D18-1CD0-4908-A800-479190C3D6B0}" type="pres">
      <dgm:prSet presAssocID="{326EC9C0-4C38-43D3-BF75-C6F9380A515B}" presName="parTxOnly" presStyleLbl="node1" presStyleIdx="2" presStyleCnt="6" custLinFactNeighborY="-3983">
        <dgm:presLayoutVars>
          <dgm:chMax val="0"/>
          <dgm:chPref val="0"/>
          <dgm:bulletEnabled val="1"/>
        </dgm:presLayoutVars>
      </dgm:prSet>
      <dgm:spPr/>
    </dgm:pt>
    <dgm:pt modelId="{B5AFEFEA-4C86-4FBE-BC99-097C4C4D3D2E}" type="pres">
      <dgm:prSet presAssocID="{85E02AFC-8F6C-4CC7-AEEB-103381816979}" presName="parTxOnlySpace" presStyleCnt="0"/>
      <dgm:spPr/>
    </dgm:pt>
    <dgm:pt modelId="{3B35E47A-E6D9-43FF-BB59-87391D33114F}" type="pres">
      <dgm:prSet presAssocID="{50105A37-4DFD-4521-B324-45876B1885B2}" presName="parTxOnly" presStyleLbl="node1" presStyleIdx="3" presStyleCnt="6" custScaleY="100001" custLinFactNeighborX="-23262" custLinFactNeighborY="-3221">
        <dgm:presLayoutVars>
          <dgm:chMax val="0"/>
          <dgm:chPref val="0"/>
          <dgm:bulletEnabled val="1"/>
        </dgm:presLayoutVars>
      </dgm:prSet>
      <dgm:spPr/>
    </dgm:pt>
    <dgm:pt modelId="{FB92AA6C-6CBF-4E09-98F6-ABBB29F748FF}" type="pres">
      <dgm:prSet presAssocID="{A33D51FD-38F5-4CF5-A8D8-248E7AB21A5E}" presName="parTxOnlySpace" presStyleCnt="0"/>
      <dgm:spPr/>
    </dgm:pt>
    <dgm:pt modelId="{571B6986-59B4-499A-AD65-6DE54C632A78}" type="pres">
      <dgm:prSet presAssocID="{07153B35-885A-4614-AED5-07E9FF8D08BB}" presName="parTxOnly" presStyleLbl="node1" presStyleIdx="4" presStyleCnt="6" custLinFactNeighborX="-29080" custLinFactNeighborY="-1767">
        <dgm:presLayoutVars>
          <dgm:chMax val="0"/>
          <dgm:chPref val="0"/>
          <dgm:bulletEnabled val="1"/>
        </dgm:presLayoutVars>
      </dgm:prSet>
      <dgm:spPr/>
    </dgm:pt>
    <dgm:pt modelId="{7F57F142-6EC5-46A1-A855-E37D5212E8A5}" type="pres">
      <dgm:prSet presAssocID="{9152AFC1-F793-4627-A058-88F09EE32ADE}" presName="parTxOnlySpace" presStyleCnt="0"/>
      <dgm:spPr/>
    </dgm:pt>
    <dgm:pt modelId="{4358C9E1-BF6F-4A13-A66D-FC42E33633E0}" type="pres">
      <dgm:prSet presAssocID="{9C93CB14-90A9-463B-B862-8C19E720A30B}" presName="parTxOnly" presStyleLbl="node1" presStyleIdx="5" presStyleCnt="6" custLinFactNeighborX="-38023" custLinFactNeighborY="-1767">
        <dgm:presLayoutVars>
          <dgm:chMax val="0"/>
          <dgm:chPref val="0"/>
          <dgm:bulletEnabled val="1"/>
        </dgm:presLayoutVars>
      </dgm:prSet>
      <dgm:spPr/>
    </dgm:pt>
  </dgm:ptLst>
  <dgm:cxnLst>
    <dgm:cxn modelId="{C30F9A3A-8B25-4D37-A34C-9A1D85C57854}" srcId="{9735E71F-6053-4432-B192-CBECE2256946}" destId="{326EC9C0-4C38-43D3-BF75-C6F9380A515B}" srcOrd="2" destOrd="0" parTransId="{071B1B94-0787-4FC5-B904-E897D5796F56}" sibTransId="{85E02AFC-8F6C-4CC7-AEEB-103381816979}"/>
    <dgm:cxn modelId="{78104464-A7E5-4301-B07B-116A4A829DB1}" srcId="{9735E71F-6053-4432-B192-CBECE2256946}" destId="{50105A37-4DFD-4521-B324-45876B1885B2}" srcOrd="3" destOrd="0" parTransId="{0E6A3DA6-96E4-4B57-B91C-649737D8B9CB}" sibTransId="{A33D51FD-38F5-4CF5-A8D8-248E7AB21A5E}"/>
    <dgm:cxn modelId="{041E4E68-79F5-4DF1-9796-C6E6ABCFFA12}" srcId="{9735E71F-6053-4432-B192-CBECE2256946}" destId="{D4BFE4D3-64C1-435A-9C4F-50E530B7C160}" srcOrd="1" destOrd="0" parTransId="{A536E8AE-0F31-44DD-963F-40B2770EF8F8}" sibTransId="{9FBA1112-7FD0-4FC7-BD12-7263211FADEC}"/>
    <dgm:cxn modelId="{6BEF1976-FF6F-4594-B7F5-93469414BF48}" type="presOf" srcId="{9C93CB14-90A9-463B-B862-8C19E720A30B}" destId="{4358C9E1-BF6F-4A13-A66D-FC42E33633E0}" srcOrd="0" destOrd="0" presId="urn:microsoft.com/office/officeart/2005/8/layout/chevron1"/>
    <dgm:cxn modelId="{108EC478-59FC-489D-BF7A-0D8A2A10FFB4}" srcId="{9735E71F-6053-4432-B192-CBECE2256946}" destId="{9C93CB14-90A9-463B-B862-8C19E720A30B}" srcOrd="5" destOrd="0" parTransId="{7DB4203D-B7E5-49B2-8BE7-39895B3880A4}" sibTransId="{6AF66D3E-C7DE-429D-95C9-68DB22BF7E9E}"/>
    <dgm:cxn modelId="{FDD576A8-B413-4FFB-91F9-67B7FC286BEC}" srcId="{9735E71F-6053-4432-B192-CBECE2256946}" destId="{A0FC586D-6B85-40B7-9B1C-EE05E45D374D}" srcOrd="0" destOrd="0" parTransId="{2B05006E-0DED-43C8-948F-6E7E415B2BF4}" sibTransId="{D1938652-CC2D-4C16-AE1C-2D93FC7D830E}"/>
    <dgm:cxn modelId="{0572ADC0-5F5E-4A34-93F1-3D7B6ABB084F}" type="presOf" srcId="{9735E71F-6053-4432-B192-CBECE2256946}" destId="{81B3AFFE-6101-4318-AFA1-496AF0D04908}" srcOrd="0" destOrd="0" presId="urn:microsoft.com/office/officeart/2005/8/layout/chevron1"/>
    <dgm:cxn modelId="{DDCADBCB-7D80-4BED-AE7D-403BEBF3315E}" srcId="{9735E71F-6053-4432-B192-CBECE2256946}" destId="{07153B35-885A-4614-AED5-07E9FF8D08BB}" srcOrd="4" destOrd="0" parTransId="{F871B166-11BE-4F77-8F29-91BB8E12D795}" sibTransId="{9152AFC1-F793-4627-A058-88F09EE32ADE}"/>
    <dgm:cxn modelId="{3AC2E8D0-30BF-44A3-A1A3-3F4842BB979B}" type="presOf" srcId="{07153B35-885A-4614-AED5-07E9FF8D08BB}" destId="{571B6986-59B4-499A-AD65-6DE54C632A78}" srcOrd="0" destOrd="0" presId="urn:microsoft.com/office/officeart/2005/8/layout/chevron1"/>
    <dgm:cxn modelId="{6F36E8D4-79EE-4FC2-8A8D-1F9911B5736A}" type="presOf" srcId="{D4BFE4D3-64C1-435A-9C4F-50E530B7C160}" destId="{CD25A250-1A8A-4179-8D89-BB861A3C70CA}" srcOrd="0" destOrd="0" presId="urn:microsoft.com/office/officeart/2005/8/layout/chevron1"/>
    <dgm:cxn modelId="{CCC64EDA-07ED-4541-BD4C-80B537F9B754}" type="presOf" srcId="{326EC9C0-4C38-43D3-BF75-C6F9380A515B}" destId="{8D4E0D18-1CD0-4908-A800-479190C3D6B0}" srcOrd="0" destOrd="0" presId="urn:microsoft.com/office/officeart/2005/8/layout/chevron1"/>
    <dgm:cxn modelId="{F9D7DAF1-7AF2-4F3E-B71B-9E901C73F2B8}" type="presOf" srcId="{50105A37-4DFD-4521-B324-45876B1885B2}" destId="{3B35E47A-E6D9-43FF-BB59-87391D33114F}" srcOrd="0" destOrd="0" presId="urn:microsoft.com/office/officeart/2005/8/layout/chevron1"/>
    <dgm:cxn modelId="{A4FB4DFA-5145-47D5-A5FA-049E57D3900D}" type="presOf" srcId="{A0FC586D-6B85-40B7-9B1C-EE05E45D374D}" destId="{26E5C276-16C7-43D5-BD1F-F4211FB8FA24}" srcOrd="0" destOrd="0" presId="urn:microsoft.com/office/officeart/2005/8/layout/chevron1"/>
    <dgm:cxn modelId="{403069D1-19E0-4358-AFDE-F769823D02F5}" type="presParOf" srcId="{81B3AFFE-6101-4318-AFA1-496AF0D04908}" destId="{26E5C276-16C7-43D5-BD1F-F4211FB8FA24}" srcOrd="0" destOrd="0" presId="urn:microsoft.com/office/officeart/2005/8/layout/chevron1"/>
    <dgm:cxn modelId="{55D50ABF-B8B9-49D7-A75F-FC8AE5B69AF6}" type="presParOf" srcId="{81B3AFFE-6101-4318-AFA1-496AF0D04908}" destId="{83D24062-3197-45EA-8A41-CBD4324FB252}" srcOrd="1" destOrd="0" presId="urn:microsoft.com/office/officeart/2005/8/layout/chevron1"/>
    <dgm:cxn modelId="{FFEC33ED-3EAF-4D22-88E5-06A30CECEFFF}" type="presParOf" srcId="{81B3AFFE-6101-4318-AFA1-496AF0D04908}" destId="{CD25A250-1A8A-4179-8D89-BB861A3C70CA}" srcOrd="2" destOrd="0" presId="urn:microsoft.com/office/officeart/2005/8/layout/chevron1"/>
    <dgm:cxn modelId="{3A0BADE1-9B35-4A55-9EFD-8F9047C4820E}" type="presParOf" srcId="{81B3AFFE-6101-4318-AFA1-496AF0D04908}" destId="{25E1EBD7-E4B9-4F21-9FB3-47FE6449FABB}" srcOrd="3" destOrd="0" presId="urn:microsoft.com/office/officeart/2005/8/layout/chevron1"/>
    <dgm:cxn modelId="{6EC65D08-2D02-4214-BAE3-C504837DFDCB}" type="presParOf" srcId="{81B3AFFE-6101-4318-AFA1-496AF0D04908}" destId="{8D4E0D18-1CD0-4908-A800-479190C3D6B0}" srcOrd="4" destOrd="0" presId="urn:microsoft.com/office/officeart/2005/8/layout/chevron1"/>
    <dgm:cxn modelId="{4B51B382-0F7A-4AB0-8918-E608B4EBAC17}" type="presParOf" srcId="{81B3AFFE-6101-4318-AFA1-496AF0D04908}" destId="{B5AFEFEA-4C86-4FBE-BC99-097C4C4D3D2E}" srcOrd="5" destOrd="0" presId="urn:microsoft.com/office/officeart/2005/8/layout/chevron1"/>
    <dgm:cxn modelId="{8C596FFE-56F2-446D-AECC-63C249062E0E}" type="presParOf" srcId="{81B3AFFE-6101-4318-AFA1-496AF0D04908}" destId="{3B35E47A-E6D9-43FF-BB59-87391D33114F}" srcOrd="6" destOrd="0" presId="urn:microsoft.com/office/officeart/2005/8/layout/chevron1"/>
    <dgm:cxn modelId="{DC6A5EBC-37F3-4D8C-BA4C-5F2E2B82C977}" type="presParOf" srcId="{81B3AFFE-6101-4318-AFA1-496AF0D04908}" destId="{FB92AA6C-6CBF-4E09-98F6-ABBB29F748FF}" srcOrd="7" destOrd="0" presId="urn:microsoft.com/office/officeart/2005/8/layout/chevron1"/>
    <dgm:cxn modelId="{17FB5618-9F98-40C2-B59B-2DCD39211537}" type="presParOf" srcId="{81B3AFFE-6101-4318-AFA1-496AF0D04908}" destId="{571B6986-59B4-499A-AD65-6DE54C632A78}" srcOrd="8" destOrd="0" presId="urn:microsoft.com/office/officeart/2005/8/layout/chevron1"/>
    <dgm:cxn modelId="{DADE976A-9378-4951-8CDB-BFD3922FC4B6}" type="presParOf" srcId="{81B3AFFE-6101-4318-AFA1-496AF0D04908}" destId="{7F57F142-6EC5-46A1-A855-E37D5212E8A5}" srcOrd="9" destOrd="0" presId="urn:microsoft.com/office/officeart/2005/8/layout/chevron1"/>
    <dgm:cxn modelId="{FE46749B-43BC-41C9-A53A-0A8BC976CFBF}" type="presParOf" srcId="{81B3AFFE-6101-4318-AFA1-496AF0D04908}" destId="{4358C9E1-BF6F-4A13-A66D-FC42E33633E0}"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9735E71F-6053-4432-B192-CBECE2256946}" type="doc">
      <dgm:prSet loTypeId="urn:microsoft.com/office/officeart/2005/8/layout/chevron1" loCatId="process" qsTypeId="urn:microsoft.com/office/officeart/2005/8/quickstyle/simple1" qsCatId="simple" csTypeId="urn:microsoft.com/office/officeart/2005/8/colors/accent1_2" csCatId="accent1" phldr="1"/>
      <dgm:spPr/>
    </dgm:pt>
    <dgm:pt modelId="{D4BFE4D3-64C1-435A-9C4F-50E530B7C160}">
      <dgm:prSet phldrT="[Texte]"/>
      <dgm:spPr>
        <a:solidFill>
          <a:srgbClr val="002060"/>
        </a:solidFill>
      </dgm:spPr>
      <dgm:t>
        <a:bodyPr/>
        <a:lstStyle/>
        <a:p>
          <a:r>
            <a:rPr lang="fr-FR" dirty="0"/>
            <a:t>Introduction </a:t>
          </a:r>
        </a:p>
      </dgm:t>
    </dgm:pt>
    <dgm:pt modelId="{A536E8AE-0F31-44DD-963F-40B2770EF8F8}" type="parTrans" cxnId="{041E4E68-79F5-4DF1-9796-C6E6ABCFFA12}">
      <dgm:prSet/>
      <dgm:spPr/>
      <dgm:t>
        <a:bodyPr/>
        <a:lstStyle/>
        <a:p>
          <a:endParaRPr lang="fr-FR"/>
        </a:p>
      </dgm:t>
    </dgm:pt>
    <dgm:pt modelId="{9FBA1112-7FD0-4FC7-BD12-7263211FADEC}" type="sibTrans" cxnId="{041E4E68-79F5-4DF1-9796-C6E6ABCFFA12}">
      <dgm:prSet/>
      <dgm:spPr/>
      <dgm:t>
        <a:bodyPr/>
        <a:lstStyle/>
        <a:p>
          <a:endParaRPr lang="fr-FR"/>
        </a:p>
      </dgm:t>
    </dgm:pt>
    <dgm:pt modelId="{326EC9C0-4C38-43D3-BF75-C6F9380A515B}">
      <dgm:prSet phldrT="[Texte]"/>
      <dgm:spPr>
        <a:solidFill>
          <a:srgbClr val="FFC000"/>
        </a:solidFill>
      </dgm:spPr>
      <dgm:t>
        <a:bodyPr/>
        <a:lstStyle/>
        <a:p>
          <a:r>
            <a:rPr lang="fr-FR" dirty="0"/>
            <a:t>Concepts de Base</a:t>
          </a:r>
        </a:p>
      </dgm:t>
    </dgm:pt>
    <dgm:pt modelId="{071B1B94-0787-4FC5-B904-E897D5796F56}" type="parTrans" cxnId="{C30F9A3A-8B25-4D37-A34C-9A1D85C57854}">
      <dgm:prSet/>
      <dgm:spPr/>
      <dgm:t>
        <a:bodyPr/>
        <a:lstStyle/>
        <a:p>
          <a:endParaRPr lang="fr-FR"/>
        </a:p>
      </dgm:t>
    </dgm:pt>
    <dgm:pt modelId="{85E02AFC-8F6C-4CC7-AEEB-103381816979}" type="sibTrans" cxnId="{C30F9A3A-8B25-4D37-A34C-9A1D85C57854}">
      <dgm:prSet/>
      <dgm:spPr/>
      <dgm:t>
        <a:bodyPr/>
        <a:lstStyle/>
        <a:p>
          <a:endParaRPr lang="fr-FR"/>
        </a:p>
      </dgm:t>
    </dgm:pt>
    <dgm:pt modelId="{50105A37-4DFD-4521-B324-45876B1885B2}">
      <dgm:prSet phldrT="[Texte]"/>
      <dgm:spPr>
        <a:solidFill>
          <a:schemeClr val="tx2">
            <a:lumMod val="25000"/>
          </a:schemeClr>
        </a:solidFill>
      </dgm:spPr>
      <dgm:t>
        <a:bodyPr/>
        <a:lstStyle/>
        <a:p>
          <a:r>
            <a:rPr lang="fr-FR" dirty="0"/>
            <a:t>Conception </a:t>
          </a:r>
        </a:p>
      </dgm:t>
    </dgm:pt>
    <dgm:pt modelId="{0E6A3DA6-96E4-4B57-B91C-649737D8B9CB}" type="parTrans" cxnId="{78104464-A7E5-4301-B07B-116A4A829DB1}">
      <dgm:prSet/>
      <dgm:spPr/>
      <dgm:t>
        <a:bodyPr/>
        <a:lstStyle/>
        <a:p>
          <a:endParaRPr lang="fr-FR"/>
        </a:p>
      </dgm:t>
    </dgm:pt>
    <dgm:pt modelId="{A33D51FD-38F5-4CF5-A8D8-248E7AB21A5E}" type="sibTrans" cxnId="{78104464-A7E5-4301-B07B-116A4A829DB1}">
      <dgm:prSet/>
      <dgm:spPr/>
      <dgm:t>
        <a:bodyPr/>
        <a:lstStyle/>
        <a:p>
          <a:endParaRPr lang="fr-FR"/>
        </a:p>
      </dgm:t>
    </dgm:pt>
    <dgm:pt modelId="{07153B35-885A-4614-AED5-07E9FF8D08BB}">
      <dgm:prSet phldrT="[Texte]"/>
      <dgm:spPr>
        <a:solidFill>
          <a:schemeClr val="tx2">
            <a:lumMod val="25000"/>
          </a:schemeClr>
        </a:solidFill>
      </dgm:spPr>
      <dgm:t>
        <a:bodyPr/>
        <a:lstStyle/>
        <a:p>
          <a:r>
            <a:rPr lang="fr-FR" dirty="0"/>
            <a:t>Réalisation </a:t>
          </a:r>
        </a:p>
      </dgm:t>
    </dgm:pt>
    <dgm:pt modelId="{F871B166-11BE-4F77-8F29-91BB8E12D795}" type="parTrans" cxnId="{DDCADBCB-7D80-4BED-AE7D-403BEBF3315E}">
      <dgm:prSet/>
      <dgm:spPr/>
      <dgm:t>
        <a:bodyPr/>
        <a:lstStyle/>
        <a:p>
          <a:endParaRPr lang="fr-FR"/>
        </a:p>
      </dgm:t>
    </dgm:pt>
    <dgm:pt modelId="{9152AFC1-F793-4627-A058-88F09EE32ADE}" type="sibTrans" cxnId="{DDCADBCB-7D80-4BED-AE7D-403BEBF3315E}">
      <dgm:prSet/>
      <dgm:spPr/>
      <dgm:t>
        <a:bodyPr/>
        <a:lstStyle/>
        <a:p>
          <a:endParaRPr lang="fr-FR"/>
        </a:p>
      </dgm:t>
    </dgm:pt>
    <dgm:pt modelId="{9C93CB14-90A9-463B-B862-8C19E720A30B}">
      <dgm:prSet phldrT="[Texte]"/>
      <dgm:spPr>
        <a:solidFill>
          <a:schemeClr val="tx2">
            <a:lumMod val="25000"/>
          </a:schemeClr>
        </a:solidFill>
      </dgm:spPr>
      <dgm:t>
        <a:bodyPr/>
        <a:lstStyle/>
        <a:p>
          <a:r>
            <a:rPr lang="fr-FR" dirty="0"/>
            <a:t>Conclusion</a:t>
          </a:r>
        </a:p>
        <a:p>
          <a:r>
            <a:rPr lang="fr-FR" dirty="0"/>
            <a:t>Et perspectives</a:t>
          </a:r>
        </a:p>
      </dgm:t>
    </dgm:pt>
    <dgm:pt modelId="{7DB4203D-B7E5-49B2-8BE7-39895B3880A4}" type="parTrans" cxnId="{108EC478-59FC-489D-BF7A-0D8A2A10FFB4}">
      <dgm:prSet/>
      <dgm:spPr/>
      <dgm:t>
        <a:bodyPr/>
        <a:lstStyle/>
        <a:p>
          <a:endParaRPr lang="fr-FR"/>
        </a:p>
      </dgm:t>
    </dgm:pt>
    <dgm:pt modelId="{6AF66D3E-C7DE-429D-95C9-68DB22BF7E9E}" type="sibTrans" cxnId="{108EC478-59FC-489D-BF7A-0D8A2A10FFB4}">
      <dgm:prSet/>
      <dgm:spPr/>
      <dgm:t>
        <a:bodyPr/>
        <a:lstStyle/>
        <a:p>
          <a:endParaRPr lang="fr-FR"/>
        </a:p>
      </dgm:t>
    </dgm:pt>
    <dgm:pt modelId="{A0FC586D-6B85-40B7-9B1C-EE05E45D374D}">
      <dgm:prSet phldrT="[Texte]"/>
      <dgm:spPr>
        <a:solidFill>
          <a:srgbClr val="002060"/>
        </a:solidFill>
      </dgm:spPr>
      <dgm:t>
        <a:bodyPr/>
        <a:lstStyle/>
        <a:p>
          <a:r>
            <a:rPr lang="fr-FR" dirty="0"/>
            <a:t>Plan de présentation</a:t>
          </a:r>
        </a:p>
      </dgm:t>
    </dgm:pt>
    <dgm:pt modelId="{D1938652-CC2D-4C16-AE1C-2D93FC7D830E}" type="sibTrans" cxnId="{FDD576A8-B413-4FFB-91F9-67B7FC286BEC}">
      <dgm:prSet/>
      <dgm:spPr/>
      <dgm:t>
        <a:bodyPr/>
        <a:lstStyle/>
        <a:p>
          <a:endParaRPr lang="fr-FR"/>
        </a:p>
      </dgm:t>
    </dgm:pt>
    <dgm:pt modelId="{2B05006E-0DED-43C8-948F-6E7E415B2BF4}" type="parTrans" cxnId="{FDD576A8-B413-4FFB-91F9-67B7FC286BEC}">
      <dgm:prSet/>
      <dgm:spPr/>
      <dgm:t>
        <a:bodyPr/>
        <a:lstStyle/>
        <a:p>
          <a:endParaRPr lang="fr-FR"/>
        </a:p>
      </dgm:t>
    </dgm:pt>
    <dgm:pt modelId="{81B3AFFE-6101-4318-AFA1-496AF0D04908}" type="pres">
      <dgm:prSet presAssocID="{9735E71F-6053-4432-B192-CBECE2256946}" presName="Name0" presStyleCnt="0">
        <dgm:presLayoutVars>
          <dgm:dir/>
          <dgm:animLvl val="lvl"/>
          <dgm:resizeHandles val="exact"/>
        </dgm:presLayoutVars>
      </dgm:prSet>
      <dgm:spPr/>
    </dgm:pt>
    <dgm:pt modelId="{26E5C276-16C7-43D5-BD1F-F4211FB8FA24}" type="pres">
      <dgm:prSet presAssocID="{A0FC586D-6B85-40B7-9B1C-EE05E45D374D}" presName="parTxOnly" presStyleLbl="node1" presStyleIdx="0" presStyleCnt="6" custLinFactNeighborY="-3983">
        <dgm:presLayoutVars>
          <dgm:chMax val="0"/>
          <dgm:chPref val="0"/>
          <dgm:bulletEnabled val="1"/>
        </dgm:presLayoutVars>
      </dgm:prSet>
      <dgm:spPr/>
    </dgm:pt>
    <dgm:pt modelId="{83D24062-3197-45EA-8A41-CBD4324FB252}" type="pres">
      <dgm:prSet presAssocID="{D1938652-CC2D-4C16-AE1C-2D93FC7D830E}" presName="parTxOnlySpace" presStyleCnt="0"/>
      <dgm:spPr/>
    </dgm:pt>
    <dgm:pt modelId="{CD25A250-1A8A-4179-8D89-BB861A3C70CA}" type="pres">
      <dgm:prSet presAssocID="{D4BFE4D3-64C1-435A-9C4F-50E530B7C160}" presName="parTxOnly" presStyleLbl="node1" presStyleIdx="1" presStyleCnt="6" custLinFactNeighborY="-3983">
        <dgm:presLayoutVars>
          <dgm:chMax val="0"/>
          <dgm:chPref val="0"/>
          <dgm:bulletEnabled val="1"/>
        </dgm:presLayoutVars>
      </dgm:prSet>
      <dgm:spPr/>
    </dgm:pt>
    <dgm:pt modelId="{25E1EBD7-E4B9-4F21-9FB3-47FE6449FABB}" type="pres">
      <dgm:prSet presAssocID="{9FBA1112-7FD0-4FC7-BD12-7263211FADEC}" presName="parTxOnlySpace" presStyleCnt="0"/>
      <dgm:spPr/>
    </dgm:pt>
    <dgm:pt modelId="{8D4E0D18-1CD0-4908-A800-479190C3D6B0}" type="pres">
      <dgm:prSet presAssocID="{326EC9C0-4C38-43D3-BF75-C6F9380A515B}" presName="parTxOnly" presStyleLbl="node1" presStyleIdx="2" presStyleCnt="6" custLinFactNeighborY="-3983">
        <dgm:presLayoutVars>
          <dgm:chMax val="0"/>
          <dgm:chPref val="0"/>
          <dgm:bulletEnabled val="1"/>
        </dgm:presLayoutVars>
      </dgm:prSet>
      <dgm:spPr/>
    </dgm:pt>
    <dgm:pt modelId="{B5AFEFEA-4C86-4FBE-BC99-097C4C4D3D2E}" type="pres">
      <dgm:prSet presAssocID="{85E02AFC-8F6C-4CC7-AEEB-103381816979}" presName="parTxOnlySpace" presStyleCnt="0"/>
      <dgm:spPr/>
    </dgm:pt>
    <dgm:pt modelId="{3B35E47A-E6D9-43FF-BB59-87391D33114F}" type="pres">
      <dgm:prSet presAssocID="{50105A37-4DFD-4521-B324-45876B1885B2}" presName="parTxOnly" presStyleLbl="node1" presStyleIdx="3" presStyleCnt="6" custScaleY="100001" custLinFactNeighborX="-23262" custLinFactNeighborY="-3221">
        <dgm:presLayoutVars>
          <dgm:chMax val="0"/>
          <dgm:chPref val="0"/>
          <dgm:bulletEnabled val="1"/>
        </dgm:presLayoutVars>
      </dgm:prSet>
      <dgm:spPr/>
    </dgm:pt>
    <dgm:pt modelId="{FB92AA6C-6CBF-4E09-98F6-ABBB29F748FF}" type="pres">
      <dgm:prSet presAssocID="{A33D51FD-38F5-4CF5-A8D8-248E7AB21A5E}" presName="parTxOnlySpace" presStyleCnt="0"/>
      <dgm:spPr/>
    </dgm:pt>
    <dgm:pt modelId="{571B6986-59B4-499A-AD65-6DE54C632A78}" type="pres">
      <dgm:prSet presAssocID="{07153B35-885A-4614-AED5-07E9FF8D08BB}" presName="parTxOnly" presStyleLbl="node1" presStyleIdx="4" presStyleCnt="6" custLinFactNeighborX="-29080" custLinFactNeighborY="-1767">
        <dgm:presLayoutVars>
          <dgm:chMax val="0"/>
          <dgm:chPref val="0"/>
          <dgm:bulletEnabled val="1"/>
        </dgm:presLayoutVars>
      </dgm:prSet>
      <dgm:spPr/>
    </dgm:pt>
    <dgm:pt modelId="{7F57F142-6EC5-46A1-A855-E37D5212E8A5}" type="pres">
      <dgm:prSet presAssocID="{9152AFC1-F793-4627-A058-88F09EE32ADE}" presName="parTxOnlySpace" presStyleCnt="0"/>
      <dgm:spPr/>
    </dgm:pt>
    <dgm:pt modelId="{4358C9E1-BF6F-4A13-A66D-FC42E33633E0}" type="pres">
      <dgm:prSet presAssocID="{9C93CB14-90A9-463B-B862-8C19E720A30B}" presName="parTxOnly" presStyleLbl="node1" presStyleIdx="5" presStyleCnt="6" custLinFactNeighborX="-38023" custLinFactNeighborY="-1767">
        <dgm:presLayoutVars>
          <dgm:chMax val="0"/>
          <dgm:chPref val="0"/>
          <dgm:bulletEnabled val="1"/>
        </dgm:presLayoutVars>
      </dgm:prSet>
      <dgm:spPr/>
    </dgm:pt>
  </dgm:ptLst>
  <dgm:cxnLst>
    <dgm:cxn modelId="{C30F9A3A-8B25-4D37-A34C-9A1D85C57854}" srcId="{9735E71F-6053-4432-B192-CBECE2256946}" destId="{326EC9C0-4C38-43D3-BF75-C6F9380A515B}" srcOrd="2" destOrd="0" parTransId="{071B1B94-0787-4FC5-B904-E897D5796F56}" sibTransId="{85E02AFC-8F6C-4CC7-AEEB-103381816979}"/>
    <dgm:cxn modelId="{78104464-A7E5-4301-B07B-116A4A829DB1}" srcId="{9735E71F-6053-4432-B192-CBECE2256946}" destId="{50105A37-4DFD-4521-B324-45876B1885B2}" srcOrd="3" destOrd="0" parTransId="{0E6A3DA6-96E4-4B57-B91C-649737D8B9CB}" sibTransId="{A33D51FD-38F5-4CF5-A8D8-248E7AB21A5E}"/>
    <dgm:cxn modelId="{041E4E68-79F5-4DF1-9796-C6E6ABCFFA12}" srcId="{9735E71F-6053-4432-B192-CBECE2256946}" destId="{D4BFE4D3-64C1-435A-9C4F-50E530B7C160}" srcOrd="1" destOrd="0" parTransId="{A536E8AE-0F31-44DD-963F-40B2770EF8F8}" sibTransId="{9FBA1112-7FD0-4FC7-BD12-7263211FADEC}"/>
    <dgm:cxn modelId="{6BEF1976-FF6F-4594-B7F5-93469414BF48}" type="presOf" srcId="{9C93CB14-90A9-463B-B862-8C19E720A30B}" destId="{4358C9E1-BF6F-4A13-A66D-FC42E33633E0}" srcOrd="0" destOrd="0" presId="urn:microsoft.com/office/officeart/2005/8/layout/chevron1"/>
    <dgm:cxn modelId="{108EC478-59FC-489D-BF7A-0D8A2A10FFB4}" srcId="{9735E71F-6053-4432-B192-CBECE2256946}" destId="{9C93CB14-90A9-463B-B862-8C19E720A30B}" srcOrd="5" destOrd="0" parTransId="{7DB4203D-B7E5-49B2-8BE7-39895B3880A4}" sibTransId="{6AF66D3E-C7DE-429D-95C9-68DB22BF7E9E}"/>
    <dgm:cxn modelId="{FDD576A8-B413-4FFB-91F9-67B7FC286BEC}" srcId="{9735E71F-6053-4432-B192-CBECE2256946}" destId="{A0FC586D-6B85-40B7-9B1C-EE05E45D374D}" srcOrd="0" destOrd="0" parTransId="{2B05006E-0DED-43C8-948F-6E7E415B2BF4}" sibTransId="{D1938652-CC2D-4C16-AE1C-2D93FC7D830E}"/>
    <dgm:cxn modelId="{0572ADC0-5F5E-4A34-93F1-3D7B6ABB084F}" type="presOf" srcId="{9735E71F-6053-4432-B192-CBECE2256946}" destId="{81B3AFFE-6101-4318-AFA1-496AF0D04908}" srcOrd="0" destOrd="0" presId="urn:microsoft.com/office/officeart/2005/8/layout/chevron1"/>
    <dgm:cxn modelId="{DDCADBCB-7D80-4BED-AE7D-403BEBF3315E}" srcId="{9735E71F-6053-4432-B192-CBECE2256946}" destId="{07153B35-885A-4614-AED5-07E9FF8D08BB}" srcOrd="4" destOrd="0" parTransId="{F871B166-11BE-4F77-8F29-91BB8E12D795}" sibTransId="{9152AFC1-F793-4627-A058-88F09EE32ADE}"/>
    <dgm:cxn modelId="{3AC2E8D0-30BF-44A3-A1A3-3F4842BB979B}" type="presOf" srcId="{07153B35-885A-4614-AED5-07E9FF8D08BB}" destId="{571B6986-59B4-499A-AD65-6DE54C632A78}" srcOrd="0" destOrd="0" presId="urn:microsoft.com/office/officeart/2005/8/layout/chevron1"/>
    <dgm:cxn modelId="{6F36E8D4-79EE-4FC2-8A8D-1F9911B5736A}" type="presOf" srcId="{D4BFE4D3-64C1-435A-9C4F-50E530B7C160}" destId="{CD25A250-1A8A-4179-8D89-BB861A3C70CA}" srcOrd="0" destOrd="0" presId="urn:microsoft.com/office/officeart/2005/8/layout/chevron1"/>
    <dgm:cxn modelId="{CCC64EDA-07ED-4541-BD4C-80B537F9B754}" type="presOf" srcId="{326EC9C0-4C38-43D3-BF75-C6F9380A515B}" destId="{8D4E0D18-1CD0-4908-A800-479190C3D6B0}" srcOrd="0" destOrd="0" presId="urn:microsoft.com/office/officeart/2005/8/layout/chevron1"/>
    <dgm:cxn modelId="{F9D7DAF1-7AF2-4F3E-B71B-9E901C73F2B8}" type="presOf" srcId="{50105A37-4DFD-4521-B324-45876B1885B2}" destId="{3B35E47A-E6D9-43FF-BB59-87391D33114F}" srcOrd="0" destOrd="0" presId="urn:microsoft.com/office/officeart/2005/8/layout/chevron1"/>
    <dgm:cxn modelId="{A4FB4DFA-5145-47D5-A5FA-049E57D3900D}" type="presOf" srcId="{A0FC586D-6B85-40B7-9B1C-EE05E45D374D}" destId="{26E5C276-16C7-43D5-BD1F-F4211FB8FA24}" srcOrd="0" destOrd="0" presId="urn:microsoft.com/office/officeart/2005/8/layout/chevron1"/>
    <dgm:cxn modelId="{403069D1-19E0-4358-AFDE-F769823D02F5}" type="presParOf" srcId="{81B3AFFE-6101-4318-AFA1-496AF0D04908}" destId="{26E5C276-16C7-43D5-BD1F-F4211FB8FA24}" srcOrd="0" destOrd="0" presId="urn:microsoft.com/office/officeart/2005/8/layout/chevron1"/>
    <dgm:cxn modelId="{55D50ABF-B8B9-49D7-A75F-FC8AE5B69AF6}" type="presParOf" srcId="{81B3AFFE-6101-4318-AFA1-496AF0D04908}" destId="{83D24062-3197-45EA-8A41-CBD4324FB252}" srcOrd="1" destOrd="0" presId="urn:microsoft.com/office/officeart/2005/8/layout/chevron1"/>
    <dgm:cxn modelId="{FFEC33ED-3EAF-4D22-88E5-06A30CECEFFF}" type="presParOf" srcId="{81B3AFFE-6101-4318-AFA1-496AF0D04908}" destId="{CD25A250-1A8A-4179-8D89-BB861A3C70CA}" srcOrd="2" destOrd="0" presId="urn:microsoft.com/office/officeart/2005/8/layout/chevron1"/>
    <dgm:cxn modelId="{3A0BADE1-9B35-4A55-9EFD-8F9047C4820E}" type="presParOf" srcId="{81B3AFFE-6101-4318-AFA1-496AF0D04908}" destId="{25E1EBD7-E4B9-4F21-9FB3-47FE6449FABB}" srcOrd="3" destOrd="0" presId="urn:microsoft.com/office/officeart/2005/8/layout/chevron1"/>
    <dgm:cxn modelId="{6EC65D08-2D02-4214-BAE3-C504837DFDCB}" type="presParOf" srcId="{81B3AFFE-6101-4318-AFA1-496AF0D04908}" destId="{8D4E0D18-1CD0-4908-A800-479190C3D6B0}" srcOrd="4" destOrd="0" presId="urn:microsoft.com/office/officeart/2005/8/layout/chevron1"/>
    <dgm:cxn modelId="{4B51B382-0F7A-4AB0-8918-E608B4EBAC17}" type="presParOf" srcId="{81B3AFFE-6101-4318-AFA1-496AF0D04908}" destId="{B5AFEFEA-4C86-4FBE-BC99-097C4C4D3D2E}" srcOrd="5" destOrd="0" presId="urn:microsoft.com/office/officeart/2005/8/layout/chevron1"/>
    <dgm:cxn modelId="{8C596FFE-56F2-446D-AECC-63C249062E0E}" type="presParOf" srcId="{81B3AFFE-6101-4318-AFA1-496AF0D04908}" destId="{3B35E47A-E6D9-43FF-BB59-87391D33114F}" srcOrd="6" destOrd="0" presId="urn:microsoft.com/office/officeart/2005/8/layout/chevron1"/>
    <dgm:cxn modelId="{DC6A5EBC-37F3-4D8C-BA4C-5F2E2B82C977}" type="presParOf" srcId="{81B3AFFE-6101-4318-AFA1-496AF0D04908}" destId="{FB92AA6C-6CBF-4E09-98F6-ABBB29F748FF}" srcOrd="7" destOrd="0" presId="urn:microsoft.com/office/officeart/2005/8/layout/chevron1"/>
    <dgm:cxn modelId="{17FB5618-9F98-40C2-B59B-2DCD39211537}" type="presParOf" srcId="{81B3AFFE-6101-4318-AFA1-496AF0D04908}" destId="{571B6986-59B4-499A-AD65-6DE54C632A78}" srcOrd="8" destOrd="0" presId="urn:microsoft.com/office/officeart/2005/8/layout/chevron1"/>
    <dgm:cxn modelId="{DADE976A-9378-4951-8CDB-BFD3922FC4B6}" type="presParOf" srcId="{81B3AFFE-6101-4318-AFA1-496AF0D04908}" destId="{7F57F142-6EC5-46A1-A855-E37D5212E8A5}" srcOrd="9" destOrd="0" presId="urn:microsoft.com/office/officeart/2005/8/layout/chevron1"/>
    <dgm:cxn modelId="{FE46749B-43BC-41C9-A53A-0A8BC976CFBF}" type="presParOf" srcId="{81B3AFFE-6101-4318-AFA1-496AF0D04908}" destId="{4358C9E1-BF6F-4A13-A66D-FC42E33633E0}"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5C276-16C7-43D5-BD1F-F4211FB8FA24}">
      <dsp:nvSpPr>
        <dsp:cNvPr id="0" name=""/>
        <dsp:cNvSpPr/>
      </dsp:nvSpPr>
      <dsp:spPr>
        <a:xfrm>
          <a:off x="5953" y="1246619"/>
          <a:ext cx="2214562" cy="885824"/>
        </a:xfrm>
        <a:prstGeom prst="chevron">
          <a:avLst/>
        </a:prstGeom>
        <a:solidFill>
          <a:srgbClr val="FFC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Plan de présentation</a:t>
          </a:r>
        </a:p>
      </dsp:txBody>
      <dsp:txXfrm>
        <a:off x="448865" y="1246619"/>
        <a:ext cx="1328738" cy="885824"/>
      </dsp:txXfrm>
    </dsp:sp>
    <dsp:sp modelId="{CD25A250-1A8A-4179-8D89-BB861A3C70CA}">
      <dsp:nvSpPr>
        <dsp:cNvPr id="0" name=""/>
        <dsp:cNvSpPr/>
      </dsp:nvSpPr>
      <dsp:spPr>
        <a:xfrm>
          <a:off x="1999059" y="1246619"/>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Introduction </a:t>
          </a:r>
        </a:p>
      </dsp:txBody>
      <dsp:txXfrm>
        <a:off x="2441971" y="1246619"/>
        <a:ext cx="1328738" cy="885824"/>
      </dsp:txXfrm>
    </dsp:sp>
    <dsp:sp modelId="{8D4E0D18-1CD0-4908-A800-479190C3D6B0}">
      <dsp:nvSpPr>
        <dsp:cNvPr id="0" name=""/>
        <dsp:cNvSpPr/>
      </dsp:nvSpPr>
      <dsp:spPr>
        <a:xfrm>
          <a:off x="3992165" y="1246619"/>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Concepts de base</a:t>
          </a:r>
        </a:p>
      </dsp:txBody>
      <dsp:txXfrm>
        <a:off x="4435077" y="1246619"/>
        <a:ext cx="1328738" cy="885824"/>
      </dsp:txXfrm>
    </dsp:sp>
    <dsp:sp modelId="{3B35E47A-E6D9-43FF-BB59-87391D33114F}">
      <dsp:nvSpPr>
        <dsp:cNvPr id="0" name=""/>
        <dsp:cNvSpPr/>
      </dsp:nvSpPr>
      <dsp:spPr>
        <a:xfrm>
          <a:off x="5946632" y="1256142"/>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Etude de l’existant </a:t>
          </a:r>
        </a:p>
      </dsp:txBody>
      <dsp:txXfrm>
        <a:off x="6389544" y="1256142"/>
        <a:ext cx="1328738" cy="885824"/>
      </dsp:txXfrm>
    </dsp:sp>
    <dsp:sp modelId="{571B6986-59B4-499A-AD65-6DE54C632A78}">
      <dsp:nvSpPr>
        <dsp:cNvPr id="0" name=""/>
        <dsp:cNvSpPr/>
      </dsp:nvSpPr>
      <dsp:spPr>
        <a:xfrm>
          <a:off x="7939738" y="1256142"/>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Réalisation </a:t>
          </a:r>
        </a:p>
      </dsp:txBody>
      <dsp:txXfrm>
        <a:off x="8382650" y="1256142"/>
        <a:ext cx="1328738" cy="885824"/>
      </dsp:txXfrm>
    </dsp:sp>
    <dsp:sp modelId="{4358C9E1-BF6F-4A13-A66D-FC42E33633E0}">
      <dsp:nvSpPr>
        <dsp:cNvPr id="0" name=""/>
        <dsp:cNvSpPr/>
      </dsp:nvSpPr>
      <dsp:spPr>
        <a:xfrm>
          <a:off x="9932844" y="1256142"/>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Conclusion</a:t>
          </a:r>
        </a:p>
        <a:p>
          <a:pPr marL="0" lvl="0" indent="0" algn="ctr" defTabSz="711200">
            <a:lnSpc>
              <a:spcPct val="90000"/>
            </a:lnSpc>
            <a:spcBef>
              <a:spcPct val="0"/>
            </a:spcBef>
            <a:spcAft>
              <a:spcPct val="35000"/>
            </a:spcAft>
            <a:buNone/>
          </a:pPr>
          <a:r>
            <a:rPr lang="fr-FR" sz="1600" kern="1200" dirty="0"/>
            <a:t>Et perspectives</a:t>
          </a:r>
        </a:p>
      </dsp:txBody>
      <dsp:txXfrm>
        <a:off x="10375756" y="1256142"/>
        <a:ext cx="1328738" cy="88582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5C276-16C7-43D5-BD1F-F4211FB8FA24}">
      <dsp:nvSpPr>
        <dsp:cNvPr id="0" name=""/>
        <dsp:cNvSpPr/>
      </dsp:nvSpPr>
      <dsp:spPr>
        <a:xfrm>
          <a:off x="5953" y="691908"/>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Plan de présentation</a:t>
          </a:r>
        </a:p>
      </dsp:txBody>
      <dsp:txXfrm>
        <a:off x="448865" y="691908"/>
        <a:ext cx="1328738" cy="885824"/>
      </dsp:txXfrm>
    </dsp:sp>
    <dsp:sp modelId="{CD25A250-1A8A-4179-8D89-BB861A3C70CA}">
      <dsp:nvSpPr>
        <dsp:cNvPr id="0" name=""/>
        <dsp:cNvSpPr/>
      </dsp:nvSpPr>
      <dsp:spPr>
        <a:xfrm>
          <a:off x="1999059" y="691908"/>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Introduction</a:t>
          </a:r>
        </a:p>
      </dsp:txBody>
      <dsp:txXfrm>
        <a:off x="2441971" y="691908"/>
        <a:ext cx="1328738" cy="885824"/>
      </dsp:txXfrm>
    </dsp:sp>
    <dsp:sp modelId="{8D4E0D18-1CD0-4908-A800-479190C3D6B0}">
      <dsp:nvSpPr>
        <dsp:cNvPr id="0" name=""/>
        <dsp:cNvSpPr/>
      </dsp:nvSpPr>
      <dsp:spPr>
        <a:xfrm>
          <a:off x="3992165" y="691908"/>
          <a:ext cx="2214562" cy="885824"/>
        </a:xfrm>
        <a:prstGeom prst="chevron">
          <a:avLst/>
        </a:prstGeom>
        <a:solidFill>
          <a:srgbClr val="FFC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Concepts</a:t>
          </a:r>
          <a:r>
            <a:rPr lang="fr-FR" sz="1600" kern="1200" baseline="0" dirty="0"/>
            <a:t> de base</a:t>
          </a:r>
          <a:endParaRPr lang="fr-FR" sz="1600" kern="1200" dirty="0"/>
        </a:p>
      </dsp:txBody>
      <dsp:txXfrm>
        <a:off x="4435077" y="691908"/>
        <a:ext cx="1328738" cy="885824"/>
      </dsp:txXfrm>
    </dsp:sp>
    <dsp:sp modelId="{3B35E47A-E6D9-43FF-BB59-87391D33114F}">
      <dsp:nvSpPr>
        <dsp:cNvPr id="0" name=""/>
        <dsp:cNvSpPr/>
      </dsp:nvSpPr>
      <dsp:spPr>
        <a:xfrm>
          <a:off x="5946632" y="701430"/>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Conception </a:t>
          </a:r>
        </a:p>
      </dsp:txBody>
      <dsp:txXfrm>
        <a:off x="6389544" y="701430"/>
        <a:ext cx="1328738" cy="885824"/>
      </dsp:txXfrm>
    </dsp:sp>
    <dsp:sp modelId="{571B6986-59B4-499A-AD65-6DE54C632A78}">
      <dsp:nvSpPr>
        <dsp:cNvPr id="0" name=""/>
        <dsp:cNvSpPr/>
      </dsp:nvSpPr>
      <dsp:spPr>
        <a:xfrm>
          <a:off x="7939738" y="701430"/>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Conception et Réalisation </a:t>
          </a:r>
        </a:p>
      </dsp:txBody>
      <dsp:txXfrm>
        <a:off x="8382650" y="701430"/>
        <a:ext cx="1328738" cy="885824"/>
      </dsp:txXfrm>
    </dsp:sp>
    <dsp:sp modelId="{4358C9E1-BF6F-4A13-A66D-FC42E33633E0}">
      <dsp:nvSpPr>
        <dsp:cNvPr id="0" name=""/>
        <dsp:cNvSpPr/>
      </dsp:nvSpPr>
      <dsp:spPr>
        <a:xfrm>
          <a:off x="9932844" y="701430"/>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Conclusion</a:t>
          </a:r>
        </a:p>
        <a:p>
          <a:pPr marL="0" lvl="0" indent="0" algn="ctr" defTabSz="711200">
            <a:lnSpc>
              <a:spcPct val="90000"/>
            </a:lnSpc>
            <a:spcBef>
              <a:spcPct val="0"/>
            </a:spcBef>
            <a:spcAft>
              <a:spcPct val="35000"/>
            </a:spcAft>
            <a:buNone/>
          </a:pPr>
          <a:r>
            <a:rPr lang="fr-FR" sz="1600" kern="1200" dirty="0"/>
            <a:t>Et perspectives </a:t>
          </a:r>
        </a:p>
      </dsp:txBody>
      <dsp:txXfrm>
        <a:off x="10375756" y="701430"/>
        <a:ext cx="1328738" cy="88582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5C276-16C7-43D5-BD1F-F4211FB8FA24}">
      <dsp:nvSpPr>
        <dsp:cNvPr id="0" name=""/>
        <dsp:cNvSpPr/>
      </dsp:nvSpPr>
      <dsp:spPr>
        <a:xfrm>
          <a:off x="5953" y="664168"/>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Plan de présentation</a:t>
          </a:r>
        </a:p>
      </dsp:txBody>
      <dsp:txXfrm>
        <a:off x="448865" y="664168"/>
        <a:ext cx="1328738" cy="885824"/>
      </dsp:txXfrm>
    </dsp:sp>
    <dsp:sp modelId="{CD25A250-1A8A-4179-8D89-BB861A3C70CA}">
      <dsp:nvSpPr>
        <dsp:cNvPr id="0" name=""/>
        <dsp:cNvSpPr/>
      </dsp:nvSpPr>
      <dsp:spPr>
        <a:xfrm>
          <a:off x="1999059" y="664168"/>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Introduction</a:t>
          </a:r>
        </a:p>
      </dsp:txBody>
      <dsp:txXfrm>
        <a:off x="2441971" y="664168"/>
        <a:ext cx="1328738" cy="885824"/>
      </dsp:txXfrm>
    </dsp:sp>
    <dsp:sp modelId="{8D4E0D18-1CD0-4908-A800-479190C3D6B0}">
      <dsp:nvSpPr>
        <dsp:cNvPr id="0" name=""/>
        <dsp:cNvSpPr/>
      </dsp:nvSpPr>
      <dsp:spPr>
        <a:xfrm>
          <a:off x="3992165" y="664168"/>
          <a:ext cx="2214562" cy="885824"/>
        </a:xfrm>
        <a:prstGeom prst="chevron">
          <a:avLst/>
        </a:prstGeom>
        <a:solidFill>
          <a:srgbClr val="FFC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Concepts</a:t>
          </a:r>
          <a:r>
            <a:rPr lang="fr-FR" sz="1600" kern="1200" baseline="0" dirty="0"/>
            <a:t> de base</a:t>
          </a:r>
          <a:endParaRPr lang="fr-FR" sz="1600" kern="1200" dirty="0"/>
        </a:p>
      </dsp:txBody>
      <dsp:txXfrm>
        <a:off x="4435077" y="664168"/>
        <a:ext cx="1328738" cy="885824"/>
      </dsp:txXfrm>
    </dsp:sp>
    <dsp:sp modelId="{3B35E47A-E6D9-43FF-BB59-87391D33114F}">
      <dsp:nvSpPr>
        <dsp:cNvPr id="0" name=""/>
        <dsp:cNvSpPr/>
      </dsp:nvSpPr>
      <dsp:spPr>
        <a:xfrm>
          <a:off x="5946632" y="673690"/>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Conception </a:t>
          </a:r>
        </a:p>
      </dsp:txBody>
      <dsp:txXfrm>
        <a:off x="6389544" y="673690"/>
        <a:ext cx="1328738" cy="885824"/>
      </dsp:txXfrm>
    </dsp:sp>
    <dsp:sp modelId="{571B6986-59B4-499A-AD65-6DE54C632A78}">
      <dsp:nvSpPr>
        <dsp:cNvPr id="0" name=""/>
        <dsp:cNvSpPr/>
      </dsp:nvSpPr>
      <dsp:spPr>
        <a:xfrm>
          <a:off x="7939738" y="673690"/>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Conception et Réalisation </a:t>
          </a:r>
        </a:p>
      </dsp:txBody>
      <dsp:txXfrm>
        <a:off x="8382650" y="673690"/>
        <a:ext cx="1328738" cy="885824"/>
      </dsp:txXfrm>
    </dsp:sp>
    <dsp:sp modelId="{4358C9E1-BF6F-4A13-A66D-FC42E33633E0}">
      <dsp:nvSpPr>
        <dsp:cNvPr id="0" name=""/>
        <dsp:cNvSpPr/>
      </dsp:nvSpPr>
      <dsp:spPr>
        <a:xfrm>
          <a:off x="9932844" y="673690"/>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Conclusion</a:t>
          </a:r>
        </a:p>
        <a:p>
          <a:pPr marL="0" lvl="0" indent="0" algn="ctr" defTabSz="711200">
            <a:lnSpc>
              <a:spcPct val="90000"/>
            </a:lnSpc>
            <a:spcBef>
              <a:spcPct val="0"/>
            </a:spcBef>
            <a:spcAft>
              <a:spcPct val="35000"/>
            </a:spcAft>
            <a:buNone/>
          </a:pPr>
          <a:r>
            <a:rPr lang="fr-FR" sz="1600" kern="1200" dirty="0"/>
            <a:t>Et perspectives </a:t>
          </a:r>
        </a:p>
      </dsp:txBody>
      <dsp:txXfrm>
        <a:off x="10375756" y="673690"/>
        <a:ext cx="1328738" cy="88582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5C276-16C7-43D5-BD1F-F4211FB8FA24}">
      <dsp:nvSpPr>
        <dsp:cNvPr id="0" name=""/>
        <dsp:cNvSpPr/>
      </dsp:nvSpPr>
      <dsp:spPr>
        <a:xfrm>
          <a:off x="5953" y="664168"/>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Plan de présentation</a:t>
          </a:r>
        </a:p>
      </dsp:txBody>
      <dsp:txXfrm>
        <a:off x="448865" y="664168"/>
        <a:ext cx="1328738" cy="885824"/>
      </dsp:txXfrm>
    </dsp:sp>
    <dsp:sp modelId="{CD25A250-1A8A-4179-8D89-BB861A3C70CA}">
      <dsp:nvSpPr>
        <dsp:cNvPr id="0" name=""/>
        <dsp:cNvSpPr/>
      </dsp:nvSpPr>
      <dsp:spPr>
        <a:xfrm>
          <a:off x="1999059" y="664168"/>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Introduction</a:t>
          </a:r>
        </a:p>
      </dsp:txBody>
      <dsp:txXfrm>
        <a:off x="2441971" y="664168"/>
        <a:ext cx="1328738" cy="885824"/>
      </dsp:txXfrm>
    </dsp:sp>
    <dsp:sp modelId="{8D4E0D18-1CD0-4908-A800-479190C3D6B0}">
      <dsp:nvSpPr>
        <dsp:cNvPr id="0" name=""/>
        <dsp:cNvSpPr/>
      </dsp:nvSpPr>
      <dsp:spPr>
        <a:xfrm>
          <a:off x="3992165" y="664168"/>
          <a:ext cx="2214562" cy="885824"/>
        </a:xfrm>
        <a:prstGeom prst="chevron">
          <a:avLst/>
        </a:prstGeom>
        <a:solidFill>
          <a:srgbClr val="FFC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Concepts</a:t>
          </a:r>
          <a:r>
            <a:rPr lang="fr-FR" sz="1600" kern="1200" baseline="0" dirty="0"/>
            <a:t> de base</a:t>
          </a:r>
          <a:endParaRPr lang="fr-FR" sz="1600" kern="1200" dirty="0"/>
        </a:p>
      </dsp:txBody>
      <dsp:txXfrm>
        <a:off x="4435077" y="664168"/>
        <a:ext cx="1328738" cy="885824"/>
      </dsp:txXfrm>
    </dsp:sp>
    <dsp:sp modelId="{3B35E47A-E6D9-43FF-BB59-87391D33114F}">
      <dsp:nvSpPr>
        <dsp:cNvPr id="0" name=""/>
        <dsp:cNvSpPr/>
      </dsp:nvSpPr>
      <dsp:spPr>
        <a:xfrm>
          <a:off x="5946632" y="673690"/>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Conception </a:t>
          </a:r>
        </a:p>
      </dsp:txBody>
      <dsp:txXfrm>
        <a:off x="6389544" y="673690"/>
        <a:ext cx="1328738" cy="885824"/>
      </dsp:txXfrm>
    </dsp:sp>
    <dsp:sp modelId="{571B6986-59B4-499A-AD65-6DE54C632A78}">
      <dsp:nvSpPr>
        <dsp:cNvPr id="0" name=""/>
        <dsp:cNvSpPr/>
      </dsp:nvSpPr>
      <dsp:spPr>
        <a:xfrm>
          <a:off x="7939738" y="673690"/>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Conception et Réalisation</a:t>
          </a:r>
        </a:p>
      </dsp:txBody>
      <dsp:txXfrm>
        <a:off x="8382650" y="673690"/>
        <a:ext cx="1328738" cy="885824"/>
      </dsp:txXfrm>
    </dsp:sp>
    <dsp:sp modelId="{4358C9E1-BF6F-4A13-A66D-FC42E33633E0}">
      <dsp:nvSpPr>
        <dsp:cNvPr id="0" name=""/>
        <dsp:cNvSpPr/>
      </dsp:nvSpPr>
      <dsp:spPr>
        <a:xfrm>
          <a:off x="9932844" y="673690"/>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Conclusion</a:t>
          </a:r>
        </a:p>
        <a:p>
          <a:pPr marL="0" lvl="0" indent="0" algn="ctr" defTabSz="711200">
            <a:lnSpc>
              <a:spcPct val="90000"/>
            </a:lnSpc>
            <a:spcBef>
              <a:spcPct val="0"/>
            </a:spcBef>
            <a:spcAft>
              <a:spcPct val="35000"/>
            </a:spcAft>
            <a:buNone/>
          </a:pPr>
          <a:r>
            <a:rPr lang="fr-FR" sz="1600" kern="1200" dirty="0"/>
            <a:t>Et perspectives </a:t>
          </a:r>
        </a:p>
      </dsp:txBody>
      <dsp:txXfrm>
        <a:off x="10375756" y="673690"/>
        <a:ext cx="1328738" cy="88582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5C276-16C7-43D5-BD1F-F4211FB8FA24}">
      <dsp:nvSpPr>
        <dsp:cNvPr id="0" name=""/>
        <dsp:cNvSpPr/>
      </dsp:nvSpPr>
      <dsp:spPr>
        <a:xfrm>
          <a:off x="5953"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Plan de présentation</a:t>
          </a:r>
        </a:p>
      </dsp:txBody>
      <dsp:txXfrm>
        <a:off x="448865" y="578647"/>
        <a:ext cx="1328738" cy="885824"/>
      </dsp:txXfrm>
    </dsp:sp>
    <dsp:sp modelId="{CD25A250-1A8A-4179-8D89-BB861A3C70CA}">
      <dsp:nvSpPr>
        <dsp:cNvPr id="0" name=""/>
        <dsp:cNvSpPr/>
      </dsp:nvSpPr>
      <dsp:spPr>
        <a:xfrm>
          <a:off x="1999059"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Introduction </a:t>
          </a:r>
        </a:p>
      </dsp:txBody>
      <dsp:txXfrm>
        <a:off x="2441971" y="578647"/>
        <a:ext cx="1328738" cy="885824"/>
      </dsp:txXfrm>
    </dsp:sp>
    <dsp:sp modelId="{8D4E0D18-1CD0-4908-A800-479190C3D6B0}">
      <dsp:nvSpPr>
        <dsp:cNvPr id="0" name=""/>
        <dsp:cNvSpPr/>
      </dsp:nvSpPr>
      <dsp:spPr>
        <a:xfrm>
          <a:off x="3992165"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Concepts de Base</a:t>
          </a:r>
        </a:p>
      </dsp:txBody>
      <dsp:txXfrm>
        <a:off x="4435077" y="578647"/>
        <a:ext cx="1328738" cy="885824"/>
      </dsp:txXfrm>
    </dsp:sp>
    <dsp:sp modelId="{3B35E47A-E6D9-43FF-BB59-87391D33114F}">
      <dsp:nvSpPr>
        <dsp:cNvPr id="0" name=""/>
        <dsp:cNvSpPr/>
      </dsp:nvSpPr>
      <dsp:spPr>
        <a:xfrm>
          <a:off x="5933756" y="585393"/>
          <a:ext cx="2214562" cy="885833"/>
        </a:xfrm>
        <a:prstGeom prst="chevron">
          <a:avLst/>
        </a:prstGeom>
        <a:solidFill>
          <a:srgbClr val="FFC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Etude de l’Existant </a:t>
          </a:r>
        </a:p>
      </dsp:txBody>
      <dsp:txXfrm>
        <a:off x="6376673" y="585393"/>
        <a:ext cx="1328729" cy="885833"/>
      </dsp:txXfrm>
    </dsp:sp>
    <dsp:sp modelId="{571B6986-59B4-499A-AD65-6DE54C632A78}">
      <dsp:nvSpPr>
        <dsp:cNvPr id="0" name=""/>
        <dsp:cNvSpPr/>
      </dsp:nvSpPr>
      <dsp:spPr>
        <a:xfrm>
          <a:off x="7913978" y="598277"/>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Conception et Réalisation </a:t>
          </a:r>
        </a:p>
      </dsp:txBody>
      <dsp:txXfrm>
        <a:off x="8356890" y="598277"/>
        <a:ext cx="1328738" cy="885824"/>
      </dsp:txXfrm>
    </dsp:sp>
    <dsp:sp modelId="{4358C9E1-BF6F-4A13-A66D-FC42E33633E0}">
      <dsp:nvSpPr>
        <dsp:cNvPr id="0" name=""/>
        <dsp:cNvSpPr/>
      </dsp:nvSpPr>
      <dsp:spPr>
        <a:xfrm>
          <a:off x="9887280" y="598277"/>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Conclusion</a:t>
          </a:r>
        </a:p>
        <a:p>
          <a:pPr marL="0" lvl="0" indent="0" algn="ctr" defTabSz="711200">
            <a:lnSpc>
              <a:spcPct val="90000"/>
            </a:lnSpc>
            <a:spcBef>
              <a:spcPct val="0"/>
            </a:spcBef>
            <a:spcAft>
              <a:spcPct val="35000"/>
            </a:spcAft>
            <a:buNone/>
          </a:pPr>
          <a:r>
            <a:rPr lang="fr-FR" sz="1600" kern="1200" dirty="0"/>
            <a:t>Et perspectives</a:t>
          </a:r>
        </a:p>
      </dsp:txBody>
      <dsp:txXfrm>
        <a:off x="10330192" y="598277"/>
        <a:ext cx="1328738" cy="88582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5C276-16C7-43D5-BD1F-F4211FB8FA24}">
      <dsp:nvSpPr>
        <dsp:cNvPr id="0" name=""/>
        <dsp:cNvSpPr/>
      </dsp:nvSpPr>
      <dsp:spPr>
        <a:xfrm>
          <a:off x="5953"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Plan de présentation</a:t>
          </a:r>
        </a:p>
      </dsp:txBody>
      <dsp:txXfrm>
        <a:off x="448865" y="578647"/>
        <a:ext cx="1328738" cy="885824"/>
      </dsp:txXfrm>
    </dsp:sp>
    <dsp:sp modelId="{CD25A250-1A8A-4179-8D89-BB861A3C70CA}">
      <dsp:nvSpPr>
        <dsp:cNvPr id="0" name=""/>
        <dsp:cNvSpPr/>
      </dsp:nvSpPr>
      <dsp:spPr>
        <a:xfrm>
          <a:off x="1999059"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Introduction </a:t>
          </a:r>
        </a:p>
      </dsp:txBody>
      <dsp:txXfrm>
        <a:off x="2441971" y="578647"/>
        <a:ext cx="1328738" cy="885824"/>
      </dsp:txXfrm>
    </dsp:sp>
    <dsp:sp modelId="{8D4E0D18-1CD0-4908-A800-479190C3D6B0}">
      <dsp:nvSpPr>
        <dsp:cNvPr id="0" name=""/>
        <dsp:cNvSpPr/>
      </dsp:nvSpPr>
      <dsp:spPr>
        <a:xfrm>
          <a:off x="3992165"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Concepts de Base</a:t>
          </a:r>
        </a:p>
      </dsp:txBody>
      <dsp:txXfrm>
        <a:off x="4435077" y="578647"/>
        <a:ext cx="1328738" cy="885824"/>
      </dsp:txXfrm>
    </dsp:sp>
    <dsp:sp modelId="{3B35E47A-E6D9-43FF-BB59-87391D33114F}">
      <dsp:nvSpPr>
        <dsp:cNvPr id="0" name=""/>
        <dsp:cNvSpPr/>
      </dsp:nvSpPr>
      <dsp:spPr>
        <a:xfrm>
          <a:off x="5933756" y="585393"/>
          <a:ext cx="2214562" cy="885833"/>
        </a:xfrm>
        <a:prstGeom prst="chevron">
          <a:avLst/>
        </a:prstGeom>
        <a:solidFill>
          <a:srgbClr val="FFC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Etude de l’Existant </a:t>
          </a:r>
        </a:p>
      </dsp:txBody>
      <dsp:txXfrm>
        <a:off x="6376673" y="585393"/>
        <a:ext cx="1328729" cy="885833"/>
      </dsp:txXfrm>
    </dsp:sp>
    <dsp:sp modelId="{571B6986-59B4-499A-AD65-6DE54C632A78}">
      <dsp:nvSpPr>
        <dsp:cNvPr id="0" name=""/>
        <dsp:cNvSpPr/>
      </dsp:nvSpPr>
      <dsp:spPr>
        <a:xfrm>
          <a:off x="7913978" y="598277"/>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Conception et Réalisation </a:t>
          </a:r>
        </a:p>
      </dsp:txBody>
      <dsp:txXfrm>
        <a:off x="8356890" y="598277"/>
        <a:ext cx="1328738" cy="885824"/>
      </dsp:txXfrm>
    </dsp:sp>
    <dsp:sp modelId="{4358C9E1-BF6F-4A13-A66D-FC42E33633E0}">
      <dsp:nvSpPr>
        <dsp:cNvPr id="0" name=""/>
        <dsp:cNvSpPr/>
      </dsp:nvSpPr>
      <dsp:spPr>
        <a:xfrm>
          <a:off x="9887280" y="598277"/>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Conclusion</a:t>
          </a:r>
        </a:p>
        <a:p>
          <a:pPr marL="0" lvl="0" indent="0" algn="ctr" defTabSz="711200">
            <a:lnSpc>
              <a:spcPct val="90000"/>
            </a:lnSpc>
            <a:spcBef>
              <a:spcPct val="0"/>
            </a:spcBef>
            <a:spcAft>
              <a:spcPct val="35000"/>
            </a:spcAft>
            <a:buNone/>
          </a:pPr>
          <a:r>
            <a:rPr lang="fr-FR" sz="1600" kern="1200" dirty="0"/>
            <a:t>Et perspectives</a:t>
          </a:r>
        </a:p>
      </dsp:txBody>
      <dsp:txXfrm>
        <a:off x="10330192" y="598277"/>
        <a:ext cx="1328738" cy="88582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5C276-16C7-43D5-BD1F-F4211FB8FA24}">
      <dsp:nvSpPr>
        <dsp:cNvPr id="0" name=""/>
        <dsp:cNvSpPr/>
      </dsp:nvSpPr>
      <dsp:spPr>
        <a:xfrm>
          <a:off x="5953"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Plan de présentation</a:t>
          </a:r>
        </a:p>
      </dsp:txBody>
      <dsp:txXfrm>
        <a:off x="448865" y="578647"/>
        <a:ext cx="1328738" cy="885824"/>
      </dsp:txXfrm>
    </dsp:sp>
    <dsp:sp modelId="{CD25A250-1A8A-4179-8D89-BB861A3C70CA}">
      <dsp:nvSpPr>
        <dsp:cNvPr id="0" name=""/>
        <dsp:cNvSpPr/>
      </dsp:nvSpPr>
      <dsp:spPr>
        <a:xfrm>
          <a:off x="1999059"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Introduction </a:t>
          </a:r>
        </a:p>
      </dsp:txBody>
      <dsp:txXfrm>
        <a:off x="2441971" y="578647"/>
        <a:ext cx="1328738" cy="885824"/>
      </dsp:txXfrm>
    </dsp:sp>
    <dsp:sp modelId="{8D4E0D18-1CD0-4908-A800-479190C3D6B0}">
      <dsp:nvSpPr>
        <dsp:cNvPr id="0" name=""/>
        <dsp:cNvSpPr/>
      </dsp:nvSpPr>
      <dsp:spPr>
        <a:xfrm>
          <a:off x="3992165"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Concepts de Base</a:t>
          </a:r>
        </a:p>
      </dsp:txBody>
      <dsp:txXfrm>
        <a:off x="4435077" y="578647"/>
        <a:ext cx="1328738" cy="885824"/>
      </dsp:txXfrm>
    </dsp:sp>
    <dsp:sp modelId="{3B35E47A-E6D9-43FF-BB59-87391D33114F}">
      <dsp:nvSpPr>
        <dsp:cNvPr id="0" name=""/>
        <dsp:cNvSpPr/>
      </dsp:nvSpPr>
      <dsp:spPr>
        <a:xfrm>
          <a:off x="5933756" y="585393"/>
          <a:ext cx="2214562" cy="885833"/>
        </a:xfrm>
        <a:prstGeom prst="chevron">
          <a:avLst/>
        </a:prstGeom>
        <a:solidFill>
          <a:srgbClr val="FFC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Etude de l’Existant </a:t>
          </a:r>
        </a:p>
      </dsp:txBody>
      <dsp:txXfrm>
        <a:off x="6376673" y="585393"/>
        <a:ext cx="1328729" cy="885833"/>
      </dsp:txXfrm>
    </dsp:sp>
    <dsp:sp modelId="{571B6986-59B4-499A-AD65-6DE54C632A78}">
      <dsp:nvSpPr>
        <dsp:cNvPr id="0" name=""/>
        <dsp:cNvSpPr/>
      </dsp:nvSpPr>
      <dsp:spPr>
        <a:xfrm>
          <a:off x="7913978" y="598277"/>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Conception et Réalisation </a:t>
          </a:r>
        </a:p>
      </dsp:txBody>
      <dsp:txXfrm>
        <a:off x="8356890" y="598277"/>
        <a:ext cx="1328738" cy="885824"/>
      </dsp:txXfrm>
    </dsp:sp>
    <dsp:sp modelId="{4358C9E1-BF6F-4A13-A66D-FC42E33633E0}">
      <dsp:nvSpPr>
        <dsp:cNvPr id="0" name=""/>
        <dsp:cNvSpPr/>
      </dsp:nvSpPr>
      <dsp:spPr>
        <a:xfrm>
          <a:off x="9887280" y="598277"/>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Conclusion</a:t>
          </a:r>
        </a:p>
        <a:p>
          <a:pPr marL="0" lvl="0" indent="0" algn="ctr" defTabSz="711200">
            <a:lnSpc>
              <a:spcPct val="90000"/>
            </a:lnSpc>
            <a:spcBef>
              <a:spcPct val="0"/>
            </a:spcBef>
            <a:spcAft>
              <a:spcPct val="35000"/>
            </a:spcAft>
            <a:buNone/>
          </a:pPr>
          <a:r>
            <a:rPr lang="fr-FR" sz="1600" kern="1200" dirty="0"/>
            <a:t>Et perspectives</a:t>
          </a:r>
        </a:p>
      </dsp:txBody>
      <dsp:txXfrm>
        <a:off x="10330192" y="598277"/>
        <a:ext cx="1328738" cy="88582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5C276-16C7-43D5-BD1F-F4211FB8FA24}">
      <dsp:nvSpPr>
        <dsp:cNvPr id="0" name=""/>
        <dsp:cNvSpPr/>
      </dsp:nvSpPr>
      <dsp:spPr>
        <a:xfrm>
          <a:off x="5953"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Plan de présentation</a:t>
          </a:r>
        </a:p>
      </dsp:txBody>
      <dsp:txXfrm>
        <a:off x="448865" y="578647"/>
        <a:ext cx="1328738" cy="885824"/>
      </dsp:txXfrm>
    </dsp:sp>
    <dsp:sp modelId="{CD25A250-1A8A-4179-8D89-BB861A3C70CA}">
      <dsp:nvSpPr>
        <dsp:cNvPr id="0" name=""/>
        <dsp:cNvSpPr/>
      </dsp:nvSpPr>
      <dsp:spPr>
        <a:xfrm>
          <a:off x="1999059"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Introduction </a:t>
          </a:r>
        </a:p>
      </dsp:txBody>
      <dsp:txXfrm>
        <a:off x="2441971" y="578647"/>
        <a:ext cx="1328738" cy="885824"/>
      </dsp:txXfrm>
    </dsp:sp>
    <dsp:sp modelId="{8D4E0D18-1CD0-4908-A800-479190C3D6B0}">
      <dsp:nvSpPr>
        <dsp:cNvPr id="0" name=""/>
        <dsp:cNvSpPr/>
      </dsp:nvSpPr>
      <dsp:spPr>
        <a:xfrm>
          <a:off x="3992165"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Concepts de Base</a:t>
          </a:r>
        </a:p>
      </dsp:txBody>
      <dsp:txXfrm>
        <a:off x="4435077" y="578647"/>
        <a:ext cx="1328738" cy="885824"/>
      </dsp:txXfrm>
    </dsp:sp>
    <dsp:sp modelId="{3B35E47A-E6D9-43FF-BB59-87391D33114F}">
      <dsp:nvSpPr>
        <dsp:cNvPr id="0" name=""/>
        <dsp:cNvSpPr/>
      </dsp:nvSpPr>
      <dsp:spPr>
        <a:xfrm>
          <a:off x="5933756" y="585393"/>
          <a:ext cx="2214562" cy="885833"/>
        </a:xfrm>
        <a:prstGeom prst="chevron">
          <a:avLst/>
        </a:prstGeom>
        <a:solidFill>
          <a:srgbClr val="FFC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Etude de l’Existant </a:t>
          </a:r>
        </a:p>
      </dsp:txBody>
      <dsp:txXfrm>
        <a:off x="6376673" y="585393"/>
        <a:ext cx="1328729" cy="885833"/>
      </dsp:txXfrm>
    </dsp:sp>
    <dsp:sp modelId="{571B6986-59B4-499A-AD65-6DE54C632A78}">
      <dsp:nvSpPr>
        <dsp:cNvPr id="0" name=""/>
        <dsp:cNvSpPr/>
      </dsp:nvSpPr>
      <dsp:spPr>
        <a:xfrm>
          <a:off x="7913978" y="598277"/>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Conception et Réalisation</a:t>
          </a:r>
        </a:p>
      </dsp:txBody>
      <dsp:txXfrm>
        <a:off x="8356890" y="598277"/>
        <a:ext cx="1328738" cy="885824"/>
      </dsp:txXfrm>
    </dsp:sp>
    <dsp:sp modelId="{4358C9E1-BF6F-4A13-A66D-FC42E33633E0}">
      <dsp:nvSpPr>
        <dsp:cNvPr id="0" name=""/>
        <dsp:cNvSpPr/>
      </dsp:nvSpPr>
      <dsp:spPr>
        <a:xfrm>
          <a:off x="9887280" y="598277"/>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Conclusion</a:t>
          </a:r>
        </a:p>
        <a:p>
          <a:pPr marL="0" lvl="0" indent="0" algn="ctr" defTabSz="711200">
            <a:lnSpc>
              <a:spcPct val="90000"/>
            </a:lnSpc>
            <a:spcBef>
              <a:spcPct val="0"/>
            </a:spcBef>
            <a:spcAft>
              <a:spcPct val="35000"/>
            </a:spcAft>
            <a:buNone/>
          </a:pPr>
          <a:r>
            <a:rPr lang="fr-FR" sz="1600" kern="1200" dirty="0"/>
            <a:t>Et perspectives</a:t>
          </a:r>
        </a:p>
      </dsp:txBody>
      <dsp:txXfrm>
        <a:off x="10330192" y="598277"/>
        <a:ext cx="1328738" cy="88582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5C276-16C7-43D5-BD1F-F4211FB8FA24}">
      <dsp:nvSpPr>
        <dsp:cNvPr id="0" name=""/>
        <dsp:cNvSpPr/>
      </dsp:nvSpPr>
      <dsp:spPr>
        <a:xfrm>
          <a:off x="5953"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Plan de présentation</a:t>
          </a:r>
        </a:p>
      </dsp:txBody>
      <dsp:txXfrm>
        <a:off x="448865" y="578647"/>
        <a:ext cx="1328738" cy="885824"/>
      </dsp:txXfrm>
    </dsp:sp>
    <dsp:sp modelId="{CD25A250-1A8A-4179-8D89-BB861A3C70CA}">
      <dsp:nvSpPr>
        <dsp:cNvPr id="0" name=""/>
        <dsp:cNvSpPr/>
      </dsp:nvSpPr>
      <dsp:spPr>
        <a:xfrm>
          <a:off x="1999059"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Introduction </a:t>
          </a:r>
        </a:p>
      </dsp:txBody>
      <dsp:txXfrm>
        <a:off x="2441971" y="578647"/>
        <a:ext cx="1328738" cy="885824"/>
      </dsp:txXfrm>
    </dsp:sp>
    <dsp:sp modelId="{8D4E0D18-1CD0-4908-A800-479190C3D6B0}">
      <dsp:nvSpPr>
        <dsp:cNvPr id="0" name=""/>
        <dsp:cNvSpPr/>
      </dsp:nvSpPr>
      <dsp:spPr>
        <a:xfrm>
          <a:off x="3992165"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Concepts de Base</a:t>
          </a:r>
        </a:p>
      </dsp:txBody>
      <dsp:txXfrm>
        <a:off x="4435077" y="578647"/>
        <a:ext cx="1328738" cy="885824"/>
      </dsp:txXfrm>
    </dsp:sp>
    <dsp:sp modelId="{3B35E47A-E6D9-43FF-BB59-87391D33114F}">
      <dsp:nvSpPr>
        <dsp:cNvPr id="0" name=""/>
        <dsp:cNvSpPr/>
      </dsp:nvSpPr>
      <dsp:spPr>
        <a:xfrm>
          <a:off x="5933756" y="585393"/>
          <a:ext cx="2214562" cy="885833"/>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Etude de l’Existant </a:t>
          </a:r>
        </a:p>
      </dsp:txBody>
      <dsp:txXfrm>
        <a:off x="6376673" y="585393"/>
        <a:ext cx="1328729" cy="885833"/>
      </dsp:txXfrm>
    </dsp:sp>
    <dsp:sp modelId="{571B6986-59B4-499A-AD65-6DE54C632A78}">
      <dsp:nvSpPr>
        <dsp:cNvPr id="0" name=""/>
        <dsp:cNvSpPr/>
      </dsp:nvSpPr>
      <dsp:spPr>
        <a:xfrm>
          <a:off x="7913978" y="598277"/>
          <a:ext cx="2214562" cy="885824"/>
        </a:xfrm>
        <a:prstGeom prst="chevron">
          <a:avLst/>
        </a:prstGeom>
        <a:solidFill>
          <a:srgbClr val="FFC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Conception et Réalisation</a:t>
          </a:r>
        </a:p>
      </dsp:txBody>
      <dsp:txXfrm>
        <a:off x="8356890" y="598277"/>
        <a:ext cx="1328738" cy="885824"/>
      </dsp:txXfrm>
    </dsp:sp>
    <dsp:sp modelId="{4358C9E1-BF6F-4A13-A66D-FC42E33633E0}">
      <dsp:nvSpPr>
        <dsp:cNvPr id="0" name=""/>
        <dsp:cNvSpPr/>
      </dsp:nvSpPr>
      <dsp:spPr>
        <a:xfrm>
          <a:off x="9887280" y="598277"/>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Conclusion</a:t>
          </a:r>
        </a:p>
        <a:p>
          <a:pPr marL="0" lvl="0" indent="0" algn="ctr" defTabSz="711200">
            <a:lnSpc>
              <a:spcPct val="90000"/>
            </a:lnSpc>
            <a:spcBef>
              <a:spcPct val="0"/>
            </a:spcBef>
            <a:spcAft>
              <a:spcPct val="35000"/>
            </a:spcAft>
            <a:buNone/>
          </a:pPr>
          <a:r>
            <a:rPr lang="fr-FR" sz="1600" kern="1200" dirty="0"/>
            <a:t>Et perspectives</a:t>
          </a:r>
        </a:p>
      </dsp:txBody>
      <dsp:txXfrm>
        <a:off x="10330192" y="598277"/>
        <a:ext cx="1328738" cy="88582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5C276-16C7-43D5-BD1F-F4211FB8FA24}">
      <dsp:nvSpPr>
        <dsp:cNvPr id="0" name=""/>
        <dsp:cNvSpPr/>
      </dsp:nvSpPr>
      <dsp:spPr>
        <a:xfrm>
          <a:off x="5953"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Plan de présentation</a:t>
          </a:r>
        </a:p>
      </dsp:txBody>
      <dsp:txXfrm>
        <a:off x="448865" y="578647"/>
        <a:ext cx="1328738" cy="885824"/>
      </dsp:txXfrm>
    </dsp:sp>
    <dsp:sp modelId="{CD25A250-1A8A-4179-8D89-BB861A3C70CA}">
      <dsp:nvSpPr>
        <dsp:cNvPr id="0" name=""/>
        <dsp:cNvSpPr/>
      </dsp:nvSpPr>
      <dsp:spPr>
        <a:xfrm>
          <a:off x="1999059"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Introduction </a:t>
          </a:r>
        </a:p>
      </dsp:txBody>
      <dsp:txXfrm>
        <a:off x="2441971" y="578647"/>
        <a:ext cx="1328738" cy="885824"/>
      </dsp:txXfrm>
    </dsp:sp>
    <dsp:sp modelId="{8D4E0D18-1CD0-4908-A800-479190C3D6B0}">
      <dsp:nvSpPr>
        <dsp:cNvPr id="0" name=""/>
        <dsp:cNvSpPr/>
      </dsp:nvSpPr>
      <dsp:spPr>
        <a:xfrm>
          <a:off x="3992165"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Concepts de Base</a:t>
          </a:r>
        </a:p>
      </dsp:txBody>
      <dsp:txXfrm>
        <a:off x="4435077" y="578647"/>
        <a:ext cx="1328738" cy="885824"/>
      </dsp:txXfrm>
    </dsp:sp>
    <dsp:sp modelId="{3B35E47A-E6D9-43FF-BB59-87391D33114F}">
      <dsp:nvSpPr>
        <dsp:cNvPr id="0" name=""/>
        <dsp:cNvSpPr/>
      </dsp:nvSpPr>
      <dsp:spPr>
        <a:xfrm>
          <a:off x="5933756" y="585393"/>
          <a:ext cx="2214562" cy="885833"/>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Etude de l’Existant </a:t>
          </a:r>
        </a:p>
      </dsp:txBody>
      <dsp:txXfrm>
        <a:off x="6376673" y="585393"/>
        <a:ext cx="1328729" cy="885833"/>
      </dsp:txXfrm>
    </dsp:sp>
    <dsp:sp modelId="{571B6986-59B4-499A-AD65-6DE54C632A78}">
      <dsp:nvSpPr>
        <dsp:cNvPr id="0" name=""/>
        <dsp:cNvSpPr/>
      </dsp:nvSpPr>
      <dsp:spPr>
        <a:xfrm>
          <a:off x="7913978" y="598277"/>
          <a:ext cx="2214562" cy="885824"/>
        </a:xfrm>
        <a:prstGeom prst="chevron">
          <a:avLst/>
        </a:prstGeom>
        <a:solidFill>
          <a:srgbClr val="FFC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Conception et Réalisation </a:t>
          </a:r>
        </a:p>
      </dsp:txBody>
      <dsp:txXfrm>
        <a:off x="8356890" y="598277"/>
        <a:ext cx="1328738" cy="885824"/>
      </dsp:txXfrm>
    </dsp:sp>
    <dsp:sp modelId="{4358C9E1-BF6F-4A13-A66D-FC42E33633E0}">
      <dsp:nvSpPr>
        <dsp:cNvPr id="0" name=""/>
        <dsp:cNvSpPr/>
      </dsp:nvSpPr>
      <dsp:spPr>
        <a:xfrm>
          <a:off x="9887280" y="598277"/>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Conclusion</a:t>
          </a:r>
        </a:p>
        <a:p>
          <a:pPr marL="0" lvl="0" indent="0" algn="ctr" defTabSz="711200">
            <a:lnSpc>
              <a:spcPct val="90000"/>
            </a:lnSpc>
            <a:spcBef>
              <a:spcPct val="0"/>
            </a:spcBef>
            <a:spcAft>
              <a:spcPct val="35000"/>
            </a:spcAft>
            <a:buNone/>
          </a:pPr>
          <a:r>
            <a:rPr lang="fr-FR" sz="1600" kern="1200" dirty="0"/>
            <a:t>Et perspectives</a:t>
          </a:r>
        </a:p>
      </dsp:txBody>
      <dsp:txXfrm>
        <a:off x="10330192" y="598277"/>
        <a:ext cx="1328738" cy="88582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5C276-16C7-43D5-BD1F-F4211FB8FA24}">
      <dsp:nvSpPr>
        <dsp:cNvPr id="0" name=""/>
        <dsp:cNvSpPr/>
      </dsp:nvSpPr>
      <dsp:spPr>
        <a:xfrm>
          <a:off x="5953"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Plan de présentation</a:t>
          </a:r>
        </a:p>
      </dsp:txBody>
      <dsp:txXfrm>
        <a:off x="448865" y="578647"/>
        <a:ext cx="1328738" cy="885824"/>
      </dsp:txXfrm>
    </dsp:sp>
    <dsp:sp modelId="{CD25A250-1A8A-4179-8D89-BB861A3C70CA}">
      <dsp:nvSpPr>
        <dsp:cNvPr id="0" name=""/>
        <dsp:cNvSpPr/>
      </dsp:nvSpPr>
      <dsp:spPr>
        <a:xfrm>
          <a:off x="1999059"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Introduction </a:t>
          </a:r>
        </a:p>
      </dsp:txBody>
      <dsp:txXfrm>
        <a:off x="2441971" y="578647"/>
        <a:ext cx="1328738" cy="885824"/>
      </dsp:txXfrm>
    </dsp:sp>
    <dsp:sp modelId="{8D4E0D18-1CD0-4908-A800-479190C3D6B0}">
      <dsp:nvSpPr>
        <dsp:cNvPr id="0" name=""/>
        <dsp:cNvSpPr/>
      </dsp:nvSpPr>
      <dsp:spPr>
        <a:xfrm>
          <a:off x="3992165"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Concepts de Base</a:t>
          </a:r>
        </a:p>
      </dsp:txBody>
      <dsp:txXfrm>
        <a:off x="4435077" y="578647"/>
        <a:ext cx="1328738" cy="885824"/>
      </dsp:txXfrm>
    </dsp:sp>
    <dsp:sp modelId="{3B35E47A-E6D9-43FF-BB59-87391D33114F}">
      <dsp:nvSpPr>
        <dsp:cNvPr id="0" name=""/>
        <dsp:cNvSpPr/>
      </dsp:nvSpPr>
      <dsp:spPr>
        <a:xfrm>
          <a:off x="5933756" y="585393"/>
          <a:ext cx="2214562" cy="885833"/>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Etude de l’Existant </a:t>
          </a:r>
        </a:p>
      </dsp:txBody>
      <dsp:txXfrm>
        <a:off x="6376673" y="585393"/>
        <a:ext cx="1328729" cy="885833"/>
      </dsp:txXfrm>
    </dsp:sp>
    <dsp:sp modelId="{571B6986-59B4-499A-AD65-6DE54C632A78}">
      <dsp:nvSpPr>
        <dsp:cNvPr id="0" name=""/>
        <dsp:cNvSpPr/>
      </dsp:nvSpPr>
      <dsp:spPr>
        <a:xfrm>
          <a:off x="7913978" y="598277"/>
          <a:ext cx="2214562" cy="885824"/>
        </a:xfrm>
        <a:prstGeom prst="chevron">
          <a:avLst/>
        </a:prstGeom>
        <a:solidFill>
          <a:srgbClr val="FFC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Conception et Réalisation </a:t>
          </a:r>
        </a:p>
      </dsp:txBody>
      <dsp:txXfrm>
        <a:off x="8356890" y="598277"/>
        <a:ext cx="1328738" cy="885824"/>
      </dsp:txXfrm>
    </dsp:sp>
    <dsp:sp modelId="{4358C9E1-BF6F-4A13-A66D-FC42E33633E0}">
      <dsp:nvSpPr>
        <dsp:cNvPr id="0" name=""/>
        <dsp:cNvSpPr/>
      </dsp:nvSpPr>
      <dsp:spPr>
        <a:xfrm>
          <a:off x="9887280" y="598277"/>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Conclusion</a:t>
          </a:r>
        </a:p>
        <a:p>
          <a:pPr marL="0" lvl="0" indent="0" algn="ctr" defTabSz="711200">
            <a:lnSpc>
              <a:spcPct val="90000"/>
            </a:lnSpc>
            <a:spcBef>
              <a:spcPct val="0"/>
            </a:spcBef>
            <a:spcAft>
              <a:spcPct val="35000"/>
            </a:spcAft>
            <a:buNone/>
          </a:pPr>
          <a:r>
            <a:rPr lang="fr-FR" sz="1600" kern="1200" dirty="0"/>
            <a:t>Et perspectives</a:t>
          </a:r>
        </a:p>
      </dsp:txBody>
      <dsp:txXfrm>
        <a:off x="10330192" y="598277"/>
        <a:ext cx="1328738" cy="8858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5C276-16C7-43D5-BD1F-F4211FB8FA24}">
      <dsp:nvSpPr>
        <dsp:cNvPr id="0" name=""/>
        <dsp:cNvSpPr/>
      </dsp:nvSpPr>
      <dsp:spPr>
        <a:xfrm>
          <a:off x="0" y="1237920"/>
          <a:ext cx="1904999" cy="761999"/>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fr-FR" sz="1100" kern="1200" dirty="0"/>
            <a:t>Plan du travail </a:t>
          </a:r>
        </a:p>
      </dsp:txBody>
      <dsp:txXfrm>
        <a:off x="381000" y="1237920"/>
        <a:ext cx="1143000" cy="761999"/>
      </dsp:txXfrm>
    </dsp:sp>
    <dsp:sp modelId="{CD25A250-1A8A-4179-8D89-BB861A3C70CA}">
      <dsp:nvSpPr>
        <dsp:cNvPr id="0" name=""/>
        <dsp:cNvSpPr/>
      </dsp:nvSpPr>
      <dsp:spPr>
        <a:xfrm>
          <a:off x="1714500" y="1237920"/>
          <a:ext cx="1904999" cy="761999"/>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fr-FR" sz="1100" kern="1200" dirty="0"/>
            <a:t>Introduction générale</a:t>
          </a:r>
        </a:p>
      </dsp:txBody>
      <dsp:txXfrm>
        <a:off x="2095500" y="1237920"/>
        <a:ext cx="1143000" cy="761999"/>
      </dsp:txXfrm>
    </dsp:sp>
    <dsp:sp modelId="{5CD3DE20-9E19-46DA-897E-7A14DA0F4A1C}">
      <dsp:nvSpPr>
        <dsp:cNvPr id="0" name=""/>
        <dsp:cNvSpPr/>
      </dsp:nvSpPr>
      <dsp:spPr>
        <a:xfrm>
          <a:off x="3429000" y="1237920"/>
          <a:ext cx="1904999" cy="761999"/>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fr-FR" sz="1100" kern="1200" dirty="0"/>
            <a:t>Etat de l’art sur la gestion de projets</a:t>
          </a:r>
        </a:p>
      </dsp:txBody>
      <dsp:txXfrm>
        <a:off x="3810000" y="1237920"/>
        <a:ext cx="1143000" cy="761999"/>
      </dsp:txXfrm>
    </dsp:sp>
    <dsp:sp modelId="{8D4E0D18-1CD0-4908-A800-479190C3D6B0}">
      <dsp:nvSpPr>
        <dsp:cNvPr id="0" name=""/>
        <dsp:cNvSpPr/>
      </dsp:nvSpPr>
      <dsp:spPr>
        <a:xfrm>
          <a:off x="5143500" y="1237920"/>
          <a:ext cx="1904999" cy="761999"/>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fr-FR" sz="1100" kern="1200" dirty="0"/>
            <a:t>Analyse des besoins et spécification</a:t>
          </a:r>
        </a:p>
      </dsp:txBody>
      <dsp:txXfrm>
        <a:off x="5524500" y="1237920"/>
        <a:ext cx="1143000" cy="761999"/>
      </dsp:txXfrm>
    </dsp:sp>
    <dsp:sp modelId="{3B35E47A-E6D9-43FF-BB59-87391D33114F}">
      <dsp:nvSpPr>
        <dsp:cNvPr id="0" name=""/>
        <dsp:cNvSpPr/>
      </dsp:nvSpPr>
      <dsp:spPr>
        <a:xfrm>
          <a:off x="6858000" y="1268270"/>
          <a:ext cx="1904999" cy="761999"/>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fr-FR" sz="1100" kern="1200" dirty="0"/>
            <a:t>Conception </a:t>
          </a:r>
        </a:p>
      </dsp:txBody>
      <dsp:txXfrm>
        <a:off x="7239000" y="1268270"/>
        <a:ext cx="1143000" cy="761999"/>
      </dsp:txXfrm>
    </dsp:sp>
    <dsp:sp modelId="{571B6986-59B4-499A-AD65-6DE54C632A78}">
      <dsp:nvSpPr>
        <dsp:cNvPr id="0" name=""/>
        <dsp:cNvSpPr/>
      </dsp:nvSpPr>
      <dsp:spPr>
        <a:xfrm>
          <a:off x="8572500" y="1268270"/>
          <a:ext cx="1904999" cy="761999"/>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fr-FR" sz="1100" kern="1200" dirty="0"/>
            <a:t>Implémentation </a:t>
          </a:r>
        </a:p>
      </dsp:txBody>
      <dsp:txXfrm>
        <a:off x="8953500" y="1268270"/>
        <a:ext cx="1143000" cy="761999"/>
      </dsp:txXfrm>
    </dsp:sp>
    <dsp:sp modelId="{4358C9E1-BF6F-4A13-A66D-FC42E33633E0}">
      <dsp:nvSpPr>
        <dsp:cNvPr id="0" name=""/>
        <dsp:cNvSpPr/>
      </dsp:nvSpPr>
      <dsp:spPr>
        <a:xfrm>
          <a:off x="10287000" y="1268270"/>
          <a:ext cx="1904999" cy="761999"/>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fr-FR" sz="1100" kern="1200" dirty="0"/>
            <a:t>Conclusion </a:t>
          </a:r>
        </a:p>
      </dsp:txBody>
      <dsp:txXfrm>
        <a:off x="10668000" y="1268270"/>
        <a:ext cx="1143000" cy="76199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5C276-16C7-43D5-BD1F-F4211FB8FA24}">
      <dsp:nvSpPr>
        <dsp:cNvPr id="0" name=""/>
        <dsp:cNvSpPr/>
      </dsp:nvSpPr>
      <dsp:spPr>
        <a:xfrm>
          <a:off x="5953"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Plan de présentation</a:t>
          </a:r>
        </a:p>
      </dsp:txBody>
      <dsp:txXfrm>
        <a:off x="448865" y="578647"/>
        <a:ext cx="1328738" cy="885824"/>
      </dsp:txXfrm>
    </dsp:sp>
    <dsp:sp modelId="{CD25A250-1A8A-4179-8D89-BB861A3C70CA}">
      <dsp:nvSpPr>
        <dsp:cNvPr id="0" name=""/>
        <dsp:cNvSpPr/>
      </dsp:nvSpPr>
      <dsp:spPr>
        <a:xfrm>
          <a:off x="1999059"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Introduction </a:t>
          </a:r>
        </a:p>
      </dsp:txBody>
      <dsp:txXfrm>
        <a:off x="2441971" y="578647"/>
        <a:ext cx="1328738" cy="885824"/>
      </dsp:txXfrm>
    </dsp:sp>
    <dsp:sp modelId="{8D4E0D18-1CD0-4908-A800-479190C3D6B0}">
      <dsp:nvSpPr>
        <dsp:cNvPr id="0" name=""/>
        <dsp:cNvSpPr/>
      </dsp:nvSpPr>
      <dsp:spPr>
        <a:xfrm>
          <a:off x="3992165"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Concepts de Base</a:t>
          </a:r>
        </a:p>
      </dsp:txBody>
      <dsp:txXfrm>
        <a:off x="4435077" y="578647"/>
        <a:ext cx="1328738" cy="885824"/>
      </dsp:txXfrm>
    </dsp:sp>
    <dsp:sp modelId="{3B35E47A-E6D9-43FF-BB59-87391D33114F}">
      <dsp:nvSpPr>
        <dsp:cNvPr id="0" name=""/>
        <dsp:cNvSpPr/>
      </dsp:nvSpPr>
      <dsp:spPr>
        <a:xfrm>
          <a:off x="5933756" y="585393"/>
          <a:ext cx="2214562" cy="885833"/>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Etude de l’Existant </a:t>
          </a:r>
        </a:p>
      </dsp:txBody>
      <dsp:txXfrm>
        <a:off x="6376673" y="585393"/>
        <a:ext cx="1328729" cy="885833"/>
      </dsp:txXfrm>
    </dsp:sp>
    <dsp:sp modelId="{571B6986-59B4-499A-AD65-6DE54C632A78}">
      <dsp:nvSpPr>
        <dsp:cNvPr id="0" name=""/>
        <dsp:cNvSpPr/>
      </dsp:nvSpPr>
      <dsp:spPr>
        <a:xfrm>
          <a:off x="7913978" y="598277"/>
          <a:ext cx="2214562" cy="885824"/>
        </a:xfrm>
        <a:prstGeom prst="chevron">
          <a:avLst/>
        </a:prstGeom>
        <a:solidFill>
          <a:srgbClr val="FFC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Conception et Réalisation </a:t>
          </a:r>
        </a:p>
      </dsp:txBody>
      <dsp:txXfrm>
        <a:off x="8356890" y="598277"/>
        <a:ext cx="1328738" cy="885824"/>
      </dsp:txXfrm>
    </dsp:sp>
    <dsp:sp modelId="{4358C9E1-BF6F-4A13-A66D-FC42E33633E0}">
      <dsp:nvSpPr>
        <dsp:cNvPr id="0" name=""/>
        <dsp:cNvSpPr/>
      </dsp:nvSpPr>
      <dsp:spPr>
        <a:xfrm>
          <a:off x="9887280" y="598277"/>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Conclusion</a:t>
          </a:r>
        </a:p>
        <a:p>
          <a:pPr marL="0" lvl="0" indent="0" algn="ctr" defTabSz="711200">
            <a:lnSpc>
              <a:spcPct val="90000"/>
            </a:lnSpc>
            <a:spcBef>
              <a:spcPct val="0"/>
            </a:spcBef>
            <a:spcAft>
              <a:spcPct val="35000"/>
            </a:spcAft>
            <a:buNone/>
          </a:pPr>
          <a:r>
            <a:rPr lang="fr-FR" sz="1600" kern="1200" dirty="0"/>
            <a:t>Et perspectives</a:t>
          </a:r>
        </a:p>
      </dsp:txBody>
      <dsp:txXfrm>
        <a:off x="10330192" y="598277"/>
        <a:ext cx="1328738" cy="885824"/>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5C276-16C7-43D5-BD1F-F4211FB8FA24}">
      <dsp:nvSpPr>
        <dsp:cNvPr id="0" name=""/>
        <dsp:cNvSpPr/>
      </dsp:nvSpPr>
      <dsp:spPr>
        <a:xfrm>
          <a:off x="5953"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Plan de présentation</a:t>
          </a:r>
        </a:p>
      </dsp:txBody>
      <dsp:txXfrm>
        <a:off x="448865" y="578647"/>
        <a:ext cx="1328738" cy="885824"/>
      </dsp:txXfrm>
    </dsp:sp>
    <dsp:sp modelId="{CD25A250-1A8A-4179-8D89-BB861A3C70CA}">
      <dsp:nvSpPr>
        <dsp:cNvPr id="0" name=""/>
        <dsp:cNvSpPr/>
      </dsp:nvSpPr>
      <dsp:spPr>
        <a:xfrm>
          <a:off x="1999059"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Introduction </a:t>
          </a:r>
        </a:p>
      </dsp:txBody>
      <dsp:txXfrm>
        <a:off x="2441971" y="578647"/>
        <a:ext cx="1328738" cy="885824"/>
      </dsp:txXfrm>
    </dsp:sp>
    <dsp:sp modelId="{8D4E0D18-1CD0-4908-A800-479190C3D6B0}">
      <dsp:nvSpPr>
        <dsp:cNvPr id="0" name=""/>
        <dsp:cNvSpPr/>
      </dsp:nvSpPr>
      <dsp:spPr>
        <a:xfrm>
          <a:off x="3992165"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Concepts de Base</a:t>
          </a:r>
        </a:p>
      </dsp:txBody>
      <dsp:txXfrm>
        <a:off x="4435077" y="578647"/>
        <a:ext cx="1328738" cy="885824"/>
      </dsp:txXfrm>
    </dsp:sp>
    <dsp:sp modelId="{3B35E47A-E6D9-43FF-BB59-87391D33114F}">
      <dsp:nvSpPr>
        <dsp:cNvPr id="0" name=""/>
        <dsp:cNvSpPr/>
      </dsp:nvSpPr>
      <dsp:spPr>
        <a:xfrm>
          <a:off x="5933756" y="585393"/>
          <a:ext cx="2214562" cy="885833"/>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Etude de l’Existant </a:t>
          </a:r>
        </a:p>
      </dsp:txBody>
      <dsp:txXfrm>
        <a:off x="6376673" y="585393"/>
        <a:ext cx="1328729" cy="885833"/>
      </dsp:txXfrm>
    </dsp:sp>
    <dsp:sp modelId="{571B6986-59B4-499A-AD65-6DE54C632A78}">
      <dsp:nvSpPr>
        <dsp:cNvPr id="0" name=""/>
        <dsp:cNvSpPr/>
      </dsp:nvSpPr>
      <dsp:spPr>
        <a:xfrm>
          <a:off x="7913978" y="598277"/>
          <a:ext cx="2214562" cy="885824"/>
        </a:xfrm>
        <a:prstGeom prst="chevron">
          <a:avLst/>
        </a:prstGeom>
        <a:solidFill>
          <a:srgbClr val="FFC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Conception et Réalisation </a:t>
          </a:r>
        </a:p>
      </dsp:txBody>
      <dsp:txXfrm>
        <a:off x="8356890" y="598277"/>
        <a:ext cx="1328738" cy="885824"/>
      </dsp:txXfrm>
    </dsp:sp>
    <dsp:sp modelId="{4358C9E1-BF6F-4A13-A66D-FC42E33633E0}">
      <dsp:nvSpPr>
        <dsp:cNvPr id="0" name=""/>
        <dsp:cNvSpPr/>
      </dsp:nvSpPr>
      <dsp:spPr>
        <a:xfrm>
          <a:off x="9887280" y="598277"/>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Conclusion</a:t>
          </a:r>
        </a:p>
        <a:p>
          <a:pPr marL="0" lvl="0" indent="0" algn="ctr" defTabSz="711200">
            <a:lnSpc>
              <a:spcPct val="90000"/>
            </a:lnSpc>
            <a:spcBef>
              <a:spcPct val="0"/>
            </a:spcBef>
            <a:spcAft>
              <a:spcPct val="35000"/>
            </a:spcAft>
            <a:buNone/>
          </a:pPr>
          <a:r>
            <a:rPr lang="fr-FR" sz="1600" kern="1200" dirty="0"/>
            <a:t>Et perspectives</a:t>
          </a:r>
        </a:p>
      </dsp:txBody>
      <dsp:txXfrm>
        <a:off x="10330192" y="598277"/>
        <a:ext cx="1328738" cy="885824"/>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5C276-16C7-43D5-BD1F-F4211FB8FA24}">
      <dsp:nvSpPr>
        <dsp:cNvPr id="0" name=""/>
        <dsp:cNvSpPr/>
      </dsp:nvSpPr>
      <dsp:spPr>
        <a:xfrm>
          <a:off x="5953"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Plan de présentation</a:t>
          </a:r>
        </a:p>
      </dsp:txBody>
      <dsp:txXfrm>
        <a:off x="448865" y="578647"/>
        <a:ext cx="1328738" cy="885824"/>
      </dsp:txXfrm>
    </dsp:sp>
    <dsp:sp modelId="{CD25A250-1A8A-4179-8D89-BB861A3C70CA}">
      <dsp:nvSpPr>
        <dsp:cNvPr id="0" name=""/>
        <dsp:cNvSpPr/>
      </dsp:nvSpPr>
      <dsp:spPr>
        <a:xfrm>
          <a:off x="1999059"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Introduction </a:t>
          </a:r>
        </a:p>
      </dsp:txBody>
      <dsp:txXfrm>
        <a:off x="2441971" y="578647"/>
        <a:ext cx="1328738" cy="885824"/>
      </dsp:txXfrm>
    </dsp:sp>
    <dsp:sp modelId="{8D4E0D18-1CD0-4908-A800-479190C3D6B0}">
      <dsp:nvSpPr>
        <dsp:cNvPr id="0" name=""/>
        <dsp:cNvSpPr/>
      </dsp:nvSpPr>
      <dsp:spPr>
        <a:xfrm>
          <a:off x="3992165"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Concepts de Base</a:t>
          </a:r>
        </a:p>
      </dsp:txBody>
      <dsp:txXfrm>
        <a:off x="4435077" y="578647"/>
        <a:ext cx="1328738" cy="885824"/>
      </dsp:txXfrm>
    </dsp:sp>
    <dsp:sp modelId="{3B35E47A-E6D9-43FF-BB59-87391D33114F}">
      <dsp:nvSpPr>
        <dsp:cNvPr id="0" name=""/>
        <dsp:cNvSpPr/>
      </dsp:nvSpPr>
      <dsp:spPr>
        <a:xfrm>
          <a:off x="5933756" y="585393"/>
          <a:ext cx="2214562" cy="885833"/>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Etude de l’Existant </a:t>
          </a:r>
        </a:p>
      </dsp:txBody>
      <dsp:txXfrm>
        <a:off x="6376673" y="585393"/>
        <a:ext cx="1328729" cy="885833"/>
      </dsp:txXfrm>
    </dsp:sp>
    <dsp:sp modelId="{571B6986-59B4-499A-AD65-6DE54C632A78}">
      <dsp:nvSpPr>
        <dsp:cNvPr id="0" name=""/>
        <dsp:cNvSpPr/>
      </dsp:nvSpPr>
      <dsp:spPr>
        <a:xfrm>
          <a:off x="7913978" y="598277"/>
          <a:ext cx="2214562" cy="885824"/>
        </a:xfrm>
        <a:prstGeom prst="chevron">
          <a:avLst/>
        </a:prstGeom>
        <a:solidFill>
          <a:srgbClr val="FFC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Conception et Réalisation </a:t>
          </a:r>
        </a:p>
      </dsp:txBody>
      <dsp:txXfrm>
        <a:off x="8356890" y="598277"/>
        <a:ext cx="1328738" cy="885824"/>
      </dsp:txXfrm>
    </dsp:sp>
    <dsp:sp modelId="{4358C9E1-BF6F-4A13-A66D-FC42E33633E0}">
      <dsp:nvSpPr>
        <dsp:cNvPr id="0" name=""/>
        <dsp:cNvSpPr/>
      </dsp:nvSpPr>
      <dsp:spPr>
        <a:xfrm>
          <a:off x="9887280" y="598277"/>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Conclusion</a:t>
          </a:r>
        </a:p>
        <a:p>
          <a:pPr marL="0" lvl="0" indent="0" algn="ctr" defTabSz="711200">
            <a:lnSpc>
              <a:spcPct val="90000"/>
            </a:lnSpc>
            <a:spcBef>
              <a:spcPct val="0"/>
            </a:spcBef>
            <a:spcAft>
              <a:spcPct val="35000"/>
            </a:spcAft>
            <a:buNone/>
          </a:pPr>
          <a:r>
            <a:rPr lang="fr-FR" sz="1600" kern="1200" dirty="0"/>
            <a:t>Et perspectives</a:t>
          </a:r>
        </a:p>
      </dsp:txBody>
      <dsp:txXfrm>
        <a:off x="10330192" y="598277"/>
        <a:ext cx="1328738" cy="885824"/>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5C276-16C7-43D5-BD1F-F4211FB8FA24}">
      <dsp:nvSpPr>
        <dsp:cNvPr id="0" name=""/>
        <dsp:cNvSpPr/>
      </dsp:nvSpPr>
      <dsp:spPr>
        <a:xfrm>
          <a:off x="5953"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Plan de présentation</a:t>
          </a:r>
        </a:p>
      </dsp:txBody>
      <dsp:txXfrm>
        <a:off x="448865" y="578647"/>
        <a:ext cx="1328738" cy="885824"/>
      </dsp:txXfrm>
    </dsp:sp>
    <dsp:sp modelId="{CD25A250-1A8A-4179-8D89-BB861A3C70CA}">
      <dsp:nvSpPr>
        <dsp:cNvPr id="0" name=""/>
        <dsp:cNvSpPr/>
      </dsp:nvSpPr>
      <dsp:spPr>
        <a:xfrm>
          <a:off x="1999059"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Introduction </a:t>
          </a:r>
        </a:p>
      </dsp:txBody>
      <dsp:txXfrm>
        <a:off x="2441971" y="578647"/>
        <a:ext cx="1328738" cy="885824"/>
      </dsp:txXfrm>
    </dsp:sp>
    <dsp:sp modelId="{8D4E0D18-1CD0-4908-A800-479190C3D6B0}">
      <dsp:nvSpPr>
        <dsp:cNvPr id="0" name=""/>
        <dsp:cNvSpPr/>
      </dsp:nvSpPr>
      <dsp:spPr>
        <a:xfrm>
          <a:off x="3992165"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Concepts de Base</a:t>
          </a:r>
        </a:p>
      </dsp:txBody>
      <dsp:txXfrm>
        <a:off x="4435077" y="578647"/>
        <a:ext cx="1328738" cy="885824"/>
      </dsp:txXfrm>
    </dsp:sp>
    <dsp:sp modelId="{3B35E47A-E6D9-43FF-BB59-87391D33114F}">
      <dsp:nvSpPr>
        <dsp:cNvPr id="0" name=""/>
        <dsp:cNvSpPr/>
      </dsp:nvSpPr>
      <dsp:spPr>
        <a:xfrm>
          <a:off x="5933756" y="585393"/>
          <a:ext cx="2214562" cy="885833"/>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Etude de l’Existant </a:t>
          </a:r>
        </a:p>
      </dsp:txBody>
      <dsp:txXfrm>
        <a:off x="6376673" y="585393"/>
        <a:ext cx="1328729" cy="885833"/>
      </dsp:txXfrm>
    </dsp:sp>
    <dsp:sp modelId="{571B6986-59B4-499A-AD65-6DE54C632A78}">
      <dsp:nvSpPr>
        <dsp:cNvPr id="0" name=""/>
        <dsp:cNvSpPr/>
      </dsp:nvSpPr>
      <dsp:spPr>
        <a:xfrm>
          <a:off x="7913978" y="598277"/>
          <a:ext cx="2214562" cy="885824"/>
        </a:xfrm>
        <a:prstGeom prst="chevron">
          <a:avLst/>
        </a:prstGeom>
        <a:solidFill>
          <a:srgbClr val="FFC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Conception et Réalisation </a:t>
          </a:r>
        </a:p>
      </dsp:txBody>
      <dsp:txXfrm>
        <a:off x="8356890" y="598277"/>
        <a:ext cx="1328738" cy="885824"/>
      </dsp:txXfrm>
    </dsp:sp>
    <dsp:sp modelId="{4358C9E1-BF6F-4A13-A66D-FC42E33633E0}">
      <dsp:nvSpPr>
        <dsp:cNvPr id="0" name=""/>
        <dsp:cNvSpPr/>
      </dsp:nvSpPr>
      <dsp:spPr>
        <a:xfrm>
          <a:off x="9887280" y="598277"/>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Conclusion</a:t>
          </a:r>
        </a:p>
        <a:p>
          <a:pPr marL="0" lvl="0" indent="0" algn="ctr" defTabSz="711200">
            <a:lnSpc>
              <a:spcPct val="90000"/>
            </a:lnSpc>
            <a:spcBef>
              <a:spcPct val="0"/>
            </a:spcBef>
            <a:spcAft>
              <a:spcPct val="35000"/>
            </a:spcAft>
            <a:buNone/>
          </a:pPr>
          <a:r>
            <a:rPr lang="fr-FR" sz="1600" kern="1200" dirty="0"/>
            <a:t>Et perspectives</a:t>
          </a:r>
        </a:p>
      </dsp:txBody>
      <dsp:txXfrm>
        <a:off x="10330192" y="598277"/>
        <a:ext cx="1328738" cy="88582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5C276-16C7-43D5-BD1F-F4211FB8FA24}">
      <dsp:nvSpPr>
        <dsp:cNvPr id="0" name=""/>
        <dsp:cNvSpPr/>
      </dsp:nvSpPr>
      <dsp:spPr>
        <a:xfrm>
          <a:off x="5953"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Plan de présentation</a:t>
          </a:r>
        </a:p>
      </dsp:txBody>
      <dsp:txXfrm>
        <a:off x="448865" y="578647"/>
        <a:ext cx="1328738" cy="885824"/>
      </dsp:txXfrm>
    </dsp:sp>
    <dsp:sp modelId="{CD25A250-1A8A-4179-8D89-BB861A3C70CA}">
      <dsp:nvSpPr>
        <dsp:cNvPr id="0" name=""/>
        <dsp:cNvSpPr/>
      </dsp:nvSpPr>
      <dsp:spPr>
        <a:xfrm>
          <a:off x="1999059"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Introduction </a:t>
          </a:r>
        </a:p>
      </dsp:txBody>
      <dsp:txXfrm>
        <a:off x="2441971" y="578647"/>
        <a:ext cx="1328738" cy="885824"/>
      </dsp:txXfrm>
    </dsp:sp>
    <dsp:sp modelId="{8D4E0D18-1CD0-4908-A800-479190C3D6B0}">
      <dsp:nvSpPr>
        <dsp:cNvPr id="0" name=""/>
        <dsp:cNvSpPr/>
      </dsp:nvSpPr>
      <dsp:spPr>
        <a:xfrm>
          <a:off x="3992165"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Concepts de Base</a:t>
          </a:r>
        </a:p>
      </dsp:txBody>
      <dsp:txXfrm>
        <a:off x="4435077" y="578647"/>
        <a:ext cx="1328738" cy="885824"/>
      </dsp:txXfrm>
    </dsp:sp>
    <dsp:sp modelId="{3B35E47A-E6D9-43FF-BB59-87391D33114F}">
      <dsp:nvSpPr>
        <dsp:cNvPr id="0" name=""/>
        <dsp:cNvSpPr/>
      </dsp:nvSpPr>
      <dsp:spPr>
        <a:xfrm>
          <a:off x="5933756" y="585393"/>
          <a:ext cx="2214562" cy="885833"/>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Etude de l’Existant </a:t>
          </a:r>
        </a:p>
      </dsp:txBody>
      <dsp:txXfrm>
        <a:off x="6376673" y="585393"/>
        <a:ext cx="1328729" cy="885833"/>
      </dsp:txXfrm>
    </dsp:sp>
    <dsp:sp modelId="{571B6986-59B4-499A-AD65-6DE54C632A78}">
      <dsp:nvSpPr>
        <dsp:cNvPr id="0" name=""/>
        <dsp:cNvSpPr/>
      </dsp:nvSpPr>
      <dsp:spPr>
        <a:xfrm>
          <a:off x="7913978" y="598277"/>
          <a:ext cx="2214562" cy="885824"/>
        </a:xfrm>
        <a:prstGeom prst="chevron">
          <a:avLst/>
        </a:prstGeom>
        <a:solidFill>
          <a:srgbClr val="FFC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Conception et Réalisation </a:t>
          </a:r>
        </a:p>
      </dsp:txBody>
      <dsp:txXfrm>
        <a:off x="8356890" y="598277"/>
        <a:ext cx="1328738" cy="885824"/>
      </dsp:txXfrm>
    </dsp:sp>
    <dsp:sp modelId="{4358C9E1-BF6F-4A13-A66D-FC42E33633E0}">
      <dsp:nvSpPr>
        <dsp:cNvPr id="0" name=""/>
        <dsp:cNvSpPr/>
      </dsp:nvSpPr>
      <dsp:spPr>
        <a:xfrm>
          <a:off x="9887280" y="598277"/>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Conclusion</a:t>
          </a:r>
        </a:p>
        <a:p>
          <a:pPr marL="0" lvl="0" indent="0" algn="ctr" defTabSz="711200">
            <a:lnSpc>
              <a:spcPct val="90000"/>
            </a:lnSpc>
            <a:spcBef>
              <a:spcPct val="0"/>
            </a:spcBef>
            <a:spcAft>
              <a:spcPct val="35000"/>
            </a:spcAft>
            <a:buNone/>
          </a:pPr>
          <a:r>
            <a:rPr lang="fr-FR" sz="1600" kern="1200" dirty="0"/>
            <a:t>Et perspectives</a:t>
          </a:r>
        </a:p>
      </dsp:txBody>
      <dsp:txXfrm>
        <a:off x="10330192" y="598277"/>
        <a:ext cx="1328738" cy="885824"/>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5C276-16C7-43D5-BD1F-F4211FB8FA24}">
      <dsp:nvSpPr>
        <dsp:cNvPr id="0" name=""/>
        <dsp:cNvSpPr/>
      </dsp:nvSpPr>
      <dsp:spPr>
        <a:xfrm>
          <a:off x="5953"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Plan de présentation</a:t>
          </a:r>
        </a:p>
      </dsp:txBody>
      <dsp:txXfrm>
        <a:off x="448865" y="578647"/>
        <a:ext cx="1328738" cy="885824"/>
      </dsp:txXfrm>
    </dsp:sp>
    <dsp:sp modelId="{CD25A250-1A8A-4179-8D89-BB861A3C70CA}">
      <dsp:nvSpPr>
        <dsp:cNvPr id="0" name=""/>
        <dsp:cNvSpPr/>
      </dsp:nvSpPr>
      <dsp:spPr>
        <a:xfrm>
          <a:off x="1999059"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Introduction </a:t>
          </a:r>
        </a:p>
      </dsp:txBody>
      <dsp:txXfrm>
        <a:off x="2441971" y="578647"/>
        <a:ext cx="1328738" cy="885824"/>
      </dsp:txXfrm>
    </dsp:sp>
    <dsp:sp modelId="{8D4E0D18-1CD0-4908-A800-479190C3D6B0}">
      <dsp:nvSpPr>
        <dsp:cNvPr id="0" name=""/>
        <dsp:cNvSpPr/>
      </dsp:nvSpPr>
      <dsp:spPr>
        <a:xfrm>
          <a:off x="3992165"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Concepts de Base</a:t>
          </a:r>
        </a:p>
      </dsp:txBody>
      <dsp:txXfrm>
        <a:off x="4435077" y="578647"/>
        <a:ext cx="1328738" cy="885824"/>
      </dsp:txXfrm>
    </dsp:sp>
    <dsp:sp modelId="{3B35E47A-E6D9-43FF-BB59-87391D33114F}">
      <dsp:nvSpPr>
        <dsp:cNvPr id="0" name=""/>
        <dsp:cNvSpPr/>
      </dsp:nvSpPr>
      <dsp:spPr>
        <a:xfrm>
          <a:off x="5933756" y="585393"/>
          <a:ext cx="2214562" cy="885833"/>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Etude de l’Existant </a:t>
          </a:r>
        </a:p>
      </dsp:txBody>
      <dsp:txXfrm>
        <a:off x="6376673" y="585393"/>
        <a:ext cx="1328729" cy="885833"/>
      </dsp:txXfrm>
    </dsp:sp>
    <dsp:sp modelId="{571B6986-59B4-499A-AD65-6DE54C632A78}">
      <dsp:nvSpPr>
        <dsp:cNvPr id="0" name=""/>
        <dsp:cNvSpPr/>
      </dsp:nvSpPr>
      <dsp:spPr>
        <a:xfrm>
          <a:off x="7913978" y="598277"/>
          <a:ext cx="2214562" cy="885824"/>
        </a:xfrm>
        <a:prstGeom prst="chevron">
          <a:avLst/>
        </a:prstGeom>
        <a:solidFill>
          <a:srgbClr val="FFC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Conception et Réalisation </a:t>
          </a:r>
        </a:p>
      </dsp:txBody>
      <dsp:txXfrm>
        <a:off x="8356890" y="598277"/>
        <a:ext cx="1328738" cy="885824"/>
      </dsp:txXfrm>
    </dsp:sp>
    <dsp:sp modelId="{4358C9E1-BF6F-4A13-A66D-FC42E33633E0}">
      <dsp:nvSpPr>
        <dsp:cNvPr id="0" name=""/>
        <dsp:cNvSpPr/>
      </dsp:nvSpPr>
      <dsp:spPr>
        <a:xfrm>
          <a:off x="9887280" y="598277"/>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Conclusion</a:t>
          </a:r>
        </a:p>
        <a:p>
          <a:pPr marL="0" lvl="0" indent="0" algn="ctr" defTabSz="711200">
            <a:lnSpc>
              <a:spcPct val="90000"/>
            </a:lnSpc>
            <a:spcBef>
              <a:spcPct val="0"/>
            </a:spcBef>
            <a:spcAft>
              <a:spcPct val="35000"/>
            </a:spcAft>
            <a:buNone/>
          </a:pPr>
          <a:r>
            <a:rPr lang="fr-FR" sz="1600" kern="1200" dirty="0"/>
            <a:t>Et perspectives</a:t>
          </a:r>
        </a:p>
      </dsp:txBody>
      <dsp:txXfrm>
        <a:off x="10330192" y="598277"/>
        <a:ext cx="1328738" cy="885824"/>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5C276-16C7-43D5-BD1F-F4211FB8FA24}">
      <dsp:nvSpPr>
        <dsp:cNvPr id="0" name=""/>
        <dsp:cNvSpPr/>
      </dsp:nvSpPr>
      <dsp:spPr>
        <a:xfrm>
          <a:off x="5953"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Plan de présentation</a:t>
          </a:r>
        </a:p>
      </dsp:txBody>
      <dsp:txXfrm>
        <a:off x="448865" y="578647"/>
        <a:ext cx="1328738" cy="885824"/>
      </dsp:txXfrm>
    </dsp:sp>
    <dsp:sp modelId="{CD25A250-1A8A-4179-8D89-BB861A3C70CA}">
      <dsp:nvSpPr>
        <dsp:cNvPr id="0" name=""/>
        <dsp:cNvSpPr/>
      </dsp:nvSpPr>
      <dsp:spPr>
        <a:xfrm>
          <a:off x="1999059"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Introduction </a:t>
          </a:r>
        </a:p>
      </dsp:txBody>
      <dsp:txXfrm>
        <a:off x="2441971" y="578647"/>
        <a:ext cx="1328738" cy="885824"/>
      </dsp:txXfrm>
    </dsp:sp>
    <dsp:sp modelId="{8D4E0D18-1CD0-4908-A800-479190C3D6B0}">
      <dsp:nvSpPr>
        <dsp:cNvPr id="0" name=""/>
        <dsp:cNvSpPr/>
      </dsp:nvSpPr>
      <dsp:spPr>
        <a:xfrm>
          <a:off x="3992165"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Concepts de Base</a:t>
          </a:r>
        </a:p>
      </dsp:txBody>
      <dsp:txXfrm>
        <a:off x="4435077" y="578647"/>
        <a:ext cx="1328738" cy="885824"/>
      </dsp:txXfrm>
    </dsp:sp>
    <dsp:sp modelId="{3B35E47A-E6D9-43FF-BB59-87391D33114F}">
      <dsp:nvSpPr>
        <dsp:cNvPr id="0" name=""/>
        <dsp:cNvSpPr/>
      </dsp:nvSpPr>
      <dsp:spPr>
        <a:xfrm>
          <a:off x="5933756" y="585393"/>
          <a:ext cx="2214562" cy="885833"/>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Etude de l’Existant </a:t>
          </a:r>
        </a:p>
      </dsp:txBody>
      <dsp:txXfrm>
        <a:off x="6376673" y="585393"/>
        <a:ext cx="1328729" cy="885833"/>
      </dsp:txXfrm>
    </dsp:sp>
    <dsp:sp modelId="{571B6986-59B4-499A-AD65-6DE54C632A78}">
      <dsp:nvSpPr>
        <dsp:cNvPr id="0" name=""/>
        <dsp:cNvSpPr/>
      </dsp:nvSpPr>
      <dsp:spPr>
        <a:xfrm>
          <a:off x="7913978" y="598277"/>
          <a:ext cx="2214562" cy="885824"/>
        </a:xfrm>
        <a:prstGeom prst="chevron">
          <a:avLst/>
        </a:prstGeom>
        <a:solidFill>
          <a:srgbClr val="FFC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Conception et Réalisation </a:t>
          </a:r>
        </a:p>
      </dsp:txBody>
      <dsp:txXfrm>
        <a:off x="8356890" y="598277"/>
        <a:ext cx="1328738" cy="885824"/>
      </dsp:txXfrm>
    </dsp:sp>
    <dsp:sp modelId="{4358C9E1-BF6F-4A13-A66D-FC42E33633E0}">
      <dsp:nvSpPr>
        <dsp:cNvPr id="0" name=""/>
        <dsp:cNvSpPr/>
      </dsp:nvSpPr>
      <dsp:spPr>
        <a:xfrm>
          <a:off x="9887280" y="598277"/>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Conclusion</a:t>
          </a:r>
        </a:p>
        <a:p>
          <a:pPr marL="0" lvl="0" indent="0" algn="ctr" defTabSz="711200">
            <a:lnSpc>
              <a:spcPct val="90000"/>
            </a:lnSpc>
            <a:spcBef>
              <a:spcPct val="0"/>
            </a:spcBef>
            <a:spcAft>
              <a:spcPct val="35000"/>
            </a:spcAft>
            <a:buNone/>
          </a:pPr>
          <a:r>
            <a:rPr lang="fr-FR" sz="1600" kern="1200" dirty="0"/>
            <a:t>Et perspectives</a:t>
          </a:r>
        </a:p>
      </dsp:txBody>
      <dsp:txXfrm>
        <a:off x="10330192" y="598277"/>
        <a:ext cx="1328738" cy="885824"/>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5C276-16C7-43D5-BD1F-F4211FB8FA24}">
      <dsp:nvSpPr>
        <dsp:cNvPr id="0" name=""/>
        <dsp:cNvSpPr/>
      </dsp:nvSpPr>
      <dsp:spPr>
        <a:xfrm>
          <a:off x="5953"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Plan de présentation</a:t>
          </a:r>
        </a:p>
      </dsp:txBody>
      <dsp:txXfrm>
        <a:off x="448865" y="578647"/>
        <a:ext cx="1328738" cy="885824"/>
      </dsp:txXfrm>
    </dsp:sp>
    <dsp:sp modelId="{CD25A250-1A8A-4179-8D89-BB861A3C70CA}">
      <dsp:nvSpPr>
        <dsp:cNvPr id="0" name=""/>
        <dsp:cNvSpPr/>
      </dsp:nvSpPr>
      <dsp:spPr>
        <a:xfrm>
          <a:off x="1999059"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Introduction </a:t>
          </a:r>
        </a:p>
      </dsp:txBody>
      <dsp:txXfrm>
        <a:off x="2441971" y="578647"/>
        <a:ext cx="1328738" cy="885824"/>
      </dsp:txXfrm>
    </dsp:sp>
    <dsp:sp modelId="{8D4E0D18-1CD0-4908-A800-479190C3D6B0}">
      <dsp:nvSpPr>
        <dsp:cNvPr id="0" name=""/>
        <dsp:cNvSpPr/>
      </dsp:nvSpPr>
      <dsp:spPr>
        <a:xfrm>
          <a:off x="3992165"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Concepts de Base</a:t>
          </a:r>
        </a:p>
      </dsp:txBody>
      <dsp:txXfrm>
        <a:off x="4435077" y="578647"/>
        <a:ext cx="1328738" cy="885824"/>
      </dsp:txXfrm>
    </dsp:sp>
    <dsp:sp modelId="{3B35E47A-E6D9-43FF-BB59-87391D33114F}">
      <dsp:nvSpPr>
        <dsp:cNvPr id="0" name=""/>
        <dsp:cNvSpPr/>
      </dsp:nvSpPr>
      <dsp:spPr>
        <a:xfrm>
          <a:off x="5933756" y="585393"/>
          <a:ext cx="2214562" cy="885833"/>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Etude de l’Existant </a:t>
          </a:r>
        </a:p>
      </dsp:txBody>
      <dsp:txXfrm>
        <a:off x="6376673" y="585393"/>
        <a:ext cx="1328729" cy="885833"/>
      </dsp:txXfrm>
    </dsp:sp>
    <dsp:sp modelId="{571B6986-59B4-499A-AD65-6DE54C632A78}">
      <dsp:nvSpPr>
        <dsp:cNvPr id="0" name=""/>
        <dsp:cNvSpPr/>
      </dsp:nvSpPr>
      <dsp:spPr>
        <a:xfrm>
          <a:off x="7913978" y="598277"/>
          <a:ext cx="2214562" cy="885824"/>
        </a:xfrm>
        <a:prstGeom prst="chevron">
          <a:avLst/>
        </a:prstGeom>
        <a:solidFill>
          <a:srgbClr val="FFC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Conception et Réalisation </a:t>
          </a:r>
        </a:p>
      </dsp:txBody>
      <dsp:txXfrm>
        <a:off x="8356890" y="598277"/>
        <a:ext cx="1328738" cy="885824"/>
      </dsp:txXfrm>
    </dsp:sp>
    <dsp:sp modelId="{4358C9E1-BF6F-4A13-A66D-FC42E33633E0}">
      <dsp:nvSpPr>
        <dsp:cNvPr id="0" name=""/>
        <dsp:cNvSpPr/>
      </dsp:nvSpPr>
      <dsp:spPr>
        <a:xfrm>
          <a:off x="9887280" y="598277"/>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Conclusion</a:t>
          </a:r>
        </a:p>
        <a:p>
          <a:pPr marL="0" lvl="0" indent="0" algn="ctr" defTabSz="711200">
            <a:lnSpc>
              <a:spcPct val="90000"/>
            </a:lnSpc>
            <a:spcBef>
              <a:spcPct val="0"/>
            </a:spcBef>
            <a:spcAft>
              <a:spcPct val="35000"/>
            </a:spcAft>
            <a:buNone/>
          </a:pPr>
          <a:r>
            <a:rPr lang="fr-FR" sz="1600" kern="1200" dirty="0"/>
            <a:t>Et perspectives</a:t>
          </a:r>
        </a:p>
      </dsp:txBody>
      <dsp:txXfrm>
        <a:off x="10330192" y="598277"/>
        <a:ext cx="1328738" cy="885824"/>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5C276-16C7-43D5-BD1F-F4211FB8FA24}">
      <dsp:nvSpPr>
        <dsp:cNvPr id="0" name=""/>
        <dsp:cNvSpPr/>
      </dsp:nvSpPr>
      <dsp:spPr>
        <a:xfrm>
          <a:off x="5953"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Plan de présentation</a:t>
          </a:r>
        </a:p>
      </dsp:txBody>
      <dsp:txXfrm>
        <a:off x="448865" y="578647"/>
        <a:ext cx="1328738" cy="885824"/>
      </dsp:txXfrm>
    </dsp:sp>
    <dsp:sp modelId="{CD25A250-1A8A-4179-8D89-BB861A3C70CA}">
      <dsp:nvSpPr>
        <dsp:cNvPr id="0" name=""/>
        <dsp:cNvSpPr/>
      </dsp:nvSpPr>
      <dsp:spPr>
        <a:xfrm>
          <a:off x="1999059"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Introduction </a:t>
          </a:r>
        </a:p>
      </dsp:txBody>
      <dsp:txXfrm>
        <a:off x="2441971" y="578647"/>
        <a:ext cx="1328738" cy="885824"/>
      </dsp:txXfrm>
    </dsp:sp>
    <dsp:sp modelId="{8D4E0D18-1CD0-4908-A800-479190C3D6B0}">
      <dsp:nvSpPr>
        <dsp:cNvPr id="0" name=""/>
        <dsp:cNvSpPr/>
      </dsp:nvSpPr>
      <dsp:spPr>
        <a:xfrm>
          <a:off x="3992165"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Concepts de Base</a:t>
          </a:r>
        </a:p>
      </dsp:txBody>
      <dsp:txXfrm>
        <a:off x="4435077" y="578647"/>
        <a:ext cx="1328738" cy="885824"/>
      </dsp:txXfrm>
    </dsp:sp>
    <dsp:sp modelId="{3B35E47A-E6D9-43FF-BB59-87391D33114F}">
      <dsp:nvSpPr>
        <dsp:cNvPr id="0" name=""/>
        <dsp:cNvSpPr/>
      </dsp:nvSpPr>
      <dsp:spPr>
        <a:xfrm>
          <a:off x="5933756" y="585393"/>
          <a:ext cx="2214562" cy="885833"/>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Etude de l’Existant </a:t>
          </a:r>
        </a:p>
      </dsp:txBody>
      <dsp:txXfrm>
        <a:off x="6376673" y="585393"/>
        <a:ext cx="1328729" cy="885833"/>
      </dsp:txXfrm>
    </dsp:sp>
    <dsp:sp modelId="{571B6986-59B4-499A-AD65-6DE54C632A78}">
      <dsp:nvSpPr>
        <dsp:cNvPr id="0" name=""/>
        <dsp:cNvSpPr/>
      </dsp:nvSpPr>
      <dsp:spPr>
        <a:xfrm>
          <a:off x="7913978" y="598277"/>
          <a:ext cx="2214562" cy="885824"/>
        </a:xfrm>
        <a:prstGeom prst="chevron">
          <a:avLst/>
        </a:prstGeom>
        <a:solidFill>
          <a:srgbClr val="FFC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Conception et Réalisation </a:t>
          </a:r>
        </a:p>
      </dsp:txBody>
      <dsp:txXfrm>
        <a:off x="8356890" y="598277"/>
        <a:ext cx="1328738" cy="885824"/>
      </dsp:txXfrm>
    </dsp:sp>
    <dsp:sp modelId="{4358C9E1-BF6F-4A13-A66D-FC42E33633E0}">
      <dsp:nvSpPr>
        <dsp:cNvPr id="0" name=""/>
        <dsp:cNvSpPr/>
      </dsp:nvSpPr>
      <dsp:spPr>
        <a:xfrm>
          <a:off x="9887280" y="598277"/>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Conclusion</a:t>
          </a:r>
        </a:p>
        <a:p>
          <a:pPr marL="0" lvl="0" indent="0" algn="ctr" defTabSz="711200">
            <a:lnSpc>
              <a:spcPct val="90000"/>
            </a:lnSpc>
            <a:spcBef>
              <a:spcPct val="0"/>
            </a:spcBef>
            <a:spcAft>
              <a:spcPct val="35000"/>
            </a:spcAft>
            <a:buNone/>
          </a:pPr>
          <a:r>
            <a:rPr lang="fr-FR" sz="1600" kern="1200" dirty="0"/>
            <a:t>Et perspectives</a:t>
          </a:r>
        </a:p>
      </dsp:txBody>
      <dsp:txXfrm>
        <a:off x="10330192" y="598277"/>
        <a:ext cx="1328738" cy="885824"/>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5C276-16C7-43D5-BD1F-F4211FB8FA24}">
      <dsp:nvSpPr>
        <dsp:cNvPr id="0" name=""/>
        <dsp:cNvSpPr/>
      </dsp:nvSpPr>
      <dsp:spPr>
        <a:xfrm>
          <a:off x="5953"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Plan de présentation</a:t>
          </a:r>
        </a:p>
      </dsp:txBody>
      <dsp:txXfrm>
        <a:off x="448865" y="578647"/>
        <a:ext cx="1328738" cy="885824"/>
      </dsp:txXfrm>
    </dsp:sp>
    <dsp:sp modelId="{CD25A250-1A8A-4179-8D89-BB861A3C70CA}">
      <dsp:nvSpPr>
        <dsp:cNvPr id="0" name=""/>
        <dsp:cNvSpPr/>
      </dsp:nvSpPr>
      <dsp:spPr>
        <a:xfrm>
          <a:off x="1999059"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Introduction </a:t>
          </a:r>
        </a:p>
      </dsp:txBody>
      <dsp:txXfrm>
        <a:off x="2441971" y="578647"/>
        <a:ext cx="1328738" cy="885824"/>
      </dsp:txXfrm>
    </dsp:sp>
    <dsp:sp modelId="{8D4E0D18-1CD0-4908-A800-479190C3D6B0}">
      <dsp:nvSpPr>
        <dsp:cNvPr id="0" name=""/>
        <dsp:cNvSpPr/>
      </dsp:nvSpPr>
      <dsp:spPr>
        <a:xfrm>
          <a:off x="3992165"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Concepts de Base</a:t>
          </a:r>
        </a:p>
      </dsp:txBody>
      <dsp:txXfrm>
        <a:off x="4435077" y="578647"/>
        <a:ext cx="1328738" cy="885824"/>
      </dsp:txXfrm>
    </dsp:sp>
    <dsp:sp modelId="{3B35E47A-E6D9-43FF-BB59-87391D33114F}">
      <dsp:nvSpPr>
        <dsp:cNvPr id="0" name=""/>
        <dsp:cNvSpPr/>
      </dsp:nvSpPr>
      <dsp:spPr>
        <a:xfrm>
          <a:off x="5933756" y="585393"/>
          <a:ext cx="2214562" cy="885833"/>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Etude de l’Existant </a:t>
          </a:r>
        </a:p>
      </dsp:txBody>
      <dsp:txXfrm>
        <a:off x="6376673" y="585393"/>
        <a:ext cx="1328729" cy="885833"/>
      </dsp:txXfrm>
    </dsp:sp>
    <dsp:sp modelId="{571B6986-59B4-499A-AD65-6DE54C632A78}">
      <dsp:nvSpPr>
        <dsp:cNvPr id="0" name=""/>
        <dsp:cNvSpPr/>
      </dsp:nvSpPr>
      <dsp:spPr>
        <a:xfrm>
          <a:off x="7913978" y="59827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Conception et Réalisation </a:t>
          </a:r>
        </a:p>
      </dsp:txBody>
      <dsp:txXfrm>
        <a:off x="8356890" y="598277"/>
        <a:ext cx="1328738" cy="885824"/>
      </dsp:txXfrm>
    </dsp:sp>
    <dsp:sp modelId="{4358C9E1-BF6F-4A13-A66D-FC42E33633E0}">
      <dsp:nvSpPr>
        <dsp:cNvPr id="0" name=""/>
        <dsp:cNvSpPr/>
      </dsp:nvSpPr>
      <dsp:spPr>
        <a:xfrm>
          <a:off x="9887280" y="598277"/>
          <a:ext cx="2214562" cy="885824"/>
        </a:xfrm>
        <a:prstGeom prst="chevron">
          <a:avLst/>
        </a:prstGeom>
        <a:solidFill>
          <a:srgbClr val="FFC000"/>
        </a:solidFill>
        <a:ln w="19050" cap="flat" cmpd="sng" algn="ctr">
          <a:solidFill>
            <a:srgbClr val="FFC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Conclusion</a:t>
          </a:r>
        </a:p>
        <a:p>
          <a:pPr marL="0" lvl="0" indent="0" algn="ctr" defTabSz="711200">
            <a:lnSpc>
              <a:spcPct val="90000"/>
            </a:lnSpc>
            <a:spcBef>
              <a:spcPct val="0"/>
            </a:spcBef>
            <a:spcAft>
              <a:spcPct val="35000"/>
            </a:spcAft>
            <a:buNone/>
          </a:pPr>
          <a:r>
            <a:rPr lang="fr-FR" sz="1600" kern="1200" dirty="0"/>
            <a:t>Et perspectives</a:t>
          </a:r>
        </a:p>
      </dsp:txBody>
      <dsp:txXfrm>
        <a:off x="10330192" y="598277"/>
        <a:ext cx="1328738" cy="8858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5C276-16C7-43D5-BD1F-F4211FB8FA24}">
      <dsp:nvSpPr>
        <dsp:cNvPr id="0" name=""/>
        <dsp:cNvSpPr/>
      </dsp:nvSpPr>
      <dsp:spPr>
        <a:xfrm>
          <a:off x="5953" y="1248349"/>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Plan de présentation </a:t>
          </a:r>
        </a:p>
      </dsp:txBody>
      <dsp:txXfrm>
        <a:off x="448865" y="1248349"/>
        <a:ext cx="1328738" cy="885824"/>
      </dsp:txXfrm>
    </dsp:sp>
    <dsp:sp modelId="{CD25A250-1A8A-4179-8D89-BB861A3C70CA}">
      <dsp:nvSpPr>
        <dsp:cNvPr id="0" name=""/>
        <dsp:cNvSpPr/>
      </dsp:nvSpPr>
      <dsp:spPr>
        <a:xfrm>
          <a:off x="1999059" y="1248349"/>
          <a:ext cx="2214562" cy="885824"/>
        </a:xfrm>
        <a:prstGeom prst="chevron">
          <a:avLst/>
        </a:prstGeom>
        <a:solidFill>
          <a:srgbClr val="FFC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Introduction </a:t>
          </a:r>
        </a:p>
      </dsp:txBody>
      <dsp:txXfrm>
        <a:off x="2441971" y="1248349"/>
        <a:ext cx="1328738" cy="885824"/>
      </dsp:txXfrm>
    </dsp:sp>
    <dsp:sp modelId="{8D4E0D18-1CD0-4908-A800-479190C3D6B0}">
      <dsp:nvSpPr>
        <dsp:cNvPr id="0" name=""/>
        <dsp:cNvSpPr/>
      </dsp:nvSpPr>
      <dsp:spPr>
        <a:xfrm>
          <a:off x="3992165" y="1248349"/>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Concepts de base</a:t>
          </a:r>
        </a:p>
      </dsp:txBody>
      <dsp:txXfrm>
        <a:off x="4435077" y="1248349"/>
        <a:ext cx="1328738" cy="885824"/>
      </dsp:txXfrm>
    </dsp:sp>
    <dsp:sp modelId="{3B35E47A-E6D9-43FF-BB59-87391D33114F}">
      <dsp:nvSpPr>
        <dsp:cNvPr id="0" name=""/>
        <dsp:cNvSpPr/>
      </dsp:nvSpPr>
      <dsp:spPr>
        <a:xfrm>
          <a:off x="5985271" y="1283631"/>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Conception </a:t>
          </a:r>
        </a:p>
      </dsp:txBody>
      <dsp:txXfrm>
        <a:off x="6428183" y="1283631"/>
        <a:ext cx="1328738" cy="885824"/>
      </dsp:txXfrm>
    </dsp:sp>
    <dsp:sp modelId="{571B6986-59B4-499A-AD65-6DE54C632A78}">
      <dsp:nvSpPr>
        <dsp:cNvPr id="0" name=""/>
        <dsp:cNvSpPr/>
      </dsp:nvSpPr>
      <dsp:spPr>
        <a:xfrm>
          <a:off x="7978378" y="1283631"/>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Réalisation </a:t>
          </a:r>
        </a:p>
      </dsp:txBody>
      <dsp:txXfrm>
        <a:off x="8421290" y="1283631"/>
        <a:ext cx="1328738" cy="885824"/>
      </dsp:txXfrm>
    </dsp:sp>
    <dsp:sp modelId="{4358C9E1-BF6F-4A13-A66D-FC42E33633E0}">
      <dsp:nvSpPr>
        <dsp:cNvPr id="0" name=""/>
        <dsp:cNvSpPr/>
      </dsp:nvSpPr>
      <dsp:spPr>
        <a:xfrm>
          <a:off x="9971484" y="1283631"/>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Conclusion</a:t>
          </a:r>
        </a:p>
        <a:p>
          <a:pPr marL="0" lvl="0" indent="0" algn="ctr" defTabSz="711200">
            <a:lnSpc>
              <a:spcPct val="90000"/>
            </a:lnSpc>
            <a:spcBef>
              <a:spcPct val="0"/>
            </a:spcBef>
            <a:spcAft>
              <a:spcPct val="35000"/>
            </a:spcAft>
            <a:buNone/>
          </a:pPr>
          <a:r>
            <a:rPr lang="fr-FR" sz="1600" kern="1200" dirty="0"/>
            <a:t>Et perspectives </a:t>
          </a:r>
        </a:p>
      </dsp:txBody>
      <dsp:txXfrm>
        <a:off x="10414396" y="1283631"/>
        <a:ext cx="1328738" cy="885824"/>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5C276-16C7-43D5-BD1F-F4211FB8FA24}">
      <dsp:nvSpPr>
        <dsp:cNvPr id="0" name=""/>
        <dsp:cNvSpPr/>
      </dsp:nvSpPr>
      <dsp:spPr>
        <a:xfrm>
          <a:off x="5953"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Plan de présentation</a:t>
          </a:r>
        </a:p>
      </dsp:txBody>
      <dsp:txXfrm>
        <a:off x="448865" y="578647"/>
        <a:ext cx="1328738" cy="885824"/>
      </dsp:txXfrm>
    </dsp:sp>
    <dsp:sp modelId="{CD25A250-1A8A-4179-8D89-BB861A3C70CA}">
      <dsp:nvSpPr>
        <dsp:cNvPr id="0" name=""/>
        <dsp:cNvSpPr/>
      </dsp:nvSpPr>
      <dsp:spPr>
        <a:xfrm>
          <a:off x="1999059"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Introduction </a:t>
          </a:r>
        </a:p>
      </dsp:txBody>
      <dsp:txXfrm>
        <a:off x="2441971" y="578647"/>
        <a:ext cx="1328738" cy="885824"/>
      </dsp:txXfrm>
    </dsp:sp>
    <dsp:sp modelId="{8D4E0D18-1CD0-4908-A800-479190C3D6B0}">
      <dsp:nvSpPr>
        <dsp:cNvPr id="0" name=""/>
        <dsp:cNvSpPr/>
      </dsp:nvSpPr>
      <dsp:spPr>
        <a:xfrm>
          <a:off x="3992165"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Concepts de Base</a:t>
          </a:r>
        </a:p>
      </dsp:txBody>
      <dsp:txXfrm>
        <a:off x="4435077" y="578647"/>
        <a:ext cx="1328738" cy="885824"/>
      </dsp:txXfrm>
    </dsp:sp>
    <dsp:sp modelId="{3B35E47A-E6D9-43FF-BB59-87391D33114F}">
      <dsp:nvSpPr>
        <dsp:cNvPr id="0" name=""/>
        <dsp:cNvSpPr/>
      </dsp:nvSpPr>
      <dsp:spPr>
        <a:xfrm>
          <a:off x="5933756" y="585393"/>
          <a:ext cx="2214562" cy="885833"/>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Etude de l’Existant </a:t>
          </a:r>
        </a:p>
      </dsp:txBody>
      <dsp:txXfrm>
        <a:off x="6376673" y="585393"/>
        <a:ext cx="1328729" cy="885833"/>
      </dsp:txXfrm>
    </dsp:sp>
    <dsp:sp modelId="{571B6986-59B4-499A-AD65-6DE54C632A78}">
      <dsp:nvSpPr>
        <dsp:cNvPr id="0" name=""/>
        <dsp:cNvSpPr/>
      </dsp:nvSpPr>
      <dsp:spPr>
        <a:xfrm>
          <a:off x="7913978" y="59827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Conception et Réalisation </a:t>
          </a:r>
        </a:p>
      </dsp:txBody>
      <dsp:txXfrm>
        <a:off x="8356890" y="598277"/>
        <a:ext cx="1328738" cy="885824"/>
      </dsp:txXfrm>
    </dsp:sp>
    <dsp:sp modelId="{4358C9E1-BF6F-4A13-A66D-FC42E33633E0}">
      <dsp:nvSpPr>
        <dsp:cNvPr id="0" name=""/>
        <dsp:cNvSpPr/>
      </dsp:nvSpPr>
      <dsp:spPr>
        <a:xfrm>
          <a:off x="9887280" y="598277"/>
          <a:ext cx="2214562" cy="885824"/>
        </a:xfrm>
        <a:prstGeom prst="chevron">
          <a:avLst/>
        </a:prstGeom>
        <a:solidFill>
          <a:srgbClr val="002060"/>
        </a:solidFill>
        <a:ln w="190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Conclusion</a:t>
          </a:r>
        </a:p>
        <a:p>
          <a:pPr marL="0" lvl="0" indent="0" algn="ctr" defTabSz="711200">
            <a:lnSpc>
              <a:spcPct val="90000"/>
            </a:lnSpc>
            <a:spcBef>
              <a:spcPct val="0"/>
            </a:spcBef>
            <a:spcAft>
              <a:spcPct val="35000"/>
            </a:spcAft>
            <a:buNone/>
          </a:pPr>
          <a:r>
            <a:rPr lang="fr-FR" sz="1600" kern="1200" dirty="0"/>
            <a:t>Et perspectives</a:t>
          </a:r>
        </a:p>
      </dsp:txBody>
      <dsp:txXfrm>
        <a:off x="10330192" y="598277"/>
        <a:ext cx="1328738" cy="8858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5C276-16C7-43D5-BD1F-F4211FB8FA24}">
      <dsp:nvSpPr>
        <dsp:cNvPr id="0" name=""/>
        <dsp:cNvSpPr/>
      </dsp:nvSpPr>
      <dsp:spPr>
        <a:xfrm>
          <a:off x="5953" y="779394"/>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Plan de présentation</a:t>
          </a:r>
        </a:p>
      </dsp:txBody>
      <dsp:txXfrm>
        <a:off x="448865" y="779394"/>
        <a:ext cx="1328738" cy="885824"/>
      </dsp:txXfrm>
    </dsp:sp>
    <dsp:sp modelId="{CD25A250-1A8A-4179-8D89-BB861A3C70CA}">
      <dsp:nvSpPr>
        <dsp:cNvPr id="0" name=""/>
        <dsp:cNvSpPr/>
      </dsp:nvSpPr>
      <dsp:spPr>
        <a:xfrm>
          <a:off x="1999059" y="779394"/>
          <a:ext cx="2214562" cy="885824"/>
        </a:xfrm>
        <a:prstGeom prst="chevron">
          <a:avLst/>
        </a:prstGeom>
        <a:solidFill>
          <a:srgbClr val="FFC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Introduction </a:t>
          </a:r>
        </a:p>
      </dsp:txBody>
      <dsp:txXfrm>
        <a:off x="2441971" y="779394"/>
        <a:ext cx="1328738" cy="885824"/>
      </dsp:txXfrm>
    </dsp:sp>
    <dsp:sp modelId="{8D4E0D18-1CD0-4908-A800-479190C3D6B0}">
      <dsp:nvSpPr>
        <dsp:cNvPr id="0" name=""/>
        <dsp:cNvSpPr/>
      </dsp:nvSpPr>
      <dsp:spPr>
        <a:xfrm>
          <a:off x="3992165" y="779394"/>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Concepts de base</a:t>
          </a:r>
        </a:p>
      </dsp:txBody>
      <dsp:txXfrm>
        <a:off x="4435077" y="779394"/>
        <a:ext cx="1328738" cy="885824"/>
      </dsp:txXfrm>
    </dsp:sp>
    <dsp:sp modelId="{3B35E47A-E6D9-43FF-BB59-87391D33114F}">
      <dsp:nvSpPr>
        <dsp:cNvPr id="0" name=""/>
        <dsp:cNvSpPr/>
      </dsp:nvSpPr>
      <dsp:spPr>
        <a:xfrm>
          <a:off x="5991226" y="771581"/>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Conception </a:t>
          </a:r>
        </a:p>
      </dsp:txBody>
      <dsp:txXfrm>
        <a:off x="6434138" y="771581"/>
        <a:ext cx="1328738" cy="885824"/>
      </dsp:txXfrm>
    </dsp:sp>
    <dsp:sp modelId="{571B6986-59B4-499A-AD65-6DE54C632A78}">
      <dsp:nvSpPr>
        <dsp:cNvPr id="0" name=""/>
        <dsp:cNvSpPr/>
      </dsp:nvSpPr>
      <dsp:spPr>
        <a:xfrm>
          <a:off x="7984333" y="771581"/>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Réalisation </a:t>
          </a:r>
        </a:p>
      </dsp:txBody>
      <dsp:txXfrm>
        <a:off x="8427245" y="771581"/>
        <a:ext cx="1328738" cy="885824"/>
      </dsp:txXfrm>
    </dsp:sp>
    <dsp:sp modelId="{4358C9E1-BF6F-4A13-A66D-FC42E33633E0}">
      <dsp:nvSpPr>
        <dsp:cNvPr id="0" name=""/>
        <dsp:cNvSpPr/>
      </dsp:nvSpPr>
      <dsp:spPr>
        <a:xfrm>
          <a:off x="9977437" y="771581"/>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Conclusion</a:t>
          </a:r>
        </a:p>
        <a:p>
          <a:pPr marL="0" lvl="0" indent="0" algn="ctr" defTabSz="711200">
            <a:lnSpc>
              <a:spcPct val="90000"/>
            </a:lnSpc>
            <a:spcBef>
              <a:spcPct val="0"/>
            </a:spcBef>
            <a:spcAft>
              <a:spcPct val="35000"/>
            </a:spcAft>
            <a:buNone/>
          </a:pPr>
          <a:r>
            <a:rPr lang="fr-FR" sz="1600" kern="1200" dirty="0"/>
            <a:t>Et perspectives </a:t>
          </a:r>
        </a:p>
      </dsp:txBody>
      <dsp:txXfrm>
        <a:off x="10420349" y="771581"/>
        <a:ext cx="1328738" cy="8858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5C276-16C7-43D5-BD1F-F4211FB8FA24}">
      <dsp:nvSpPr>
        <dsp:cNvPr id="0" name=""/>
        <dsp:cNvSpPr/>
      </dsp:nvSpPr>
      <dsp:spPr>
        <a:xfrm>
          <a:off x="5953" y="0"/>
          <a:ext cx="2214562" cy="72665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fr-FR" sz="1500" kern="1200" dirty="0"/>
            <a:t>Plan de présentation</a:t>
          </a:r>
        </a:p>
      </dsp:txBody>
      <dsp:txXfrm>
        <a:off x="369280" y="0"/>
        <a:ext cx="1487908" cy="726654"/>
      </dsp:txXfrm>
    </dsp:sp>
    <dsp:sp modelId="{CD25A250-1A8A-4179-8D89-BB861A3C70CA}">
      <dsp:nvSpPr>
        <dsp:cNvPr id="0" name=""/>
        <dsp:cNvSpPr/>
      </dsp:nvSpPr>
      <dsp:spPr>
        <a:xfrm>
          <a:off x="1999059" y="0"/>
          <a:ext cx="2214562" cy="726654"/>
        </a:xfrm>
        <a:prstGeom prst="chevron">
          <a:avLst/>
        </a:prstGeom>
        <a:solidFill>
          <a:srgbClr val="FFC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fr-FR" sz="1500" kern="1200" dirty="0"/>
            <a:t>Introduction </a:t>
          </a:r>
        </a:p>
      </dsp:txBody>
      <dsp:txXfrm>
        <a:off x="2362386" y="0"/>
        <a:ext cx="1487908" cy="726654"/>
      </dsp:txXfrm>
    </dsp:sp>
    <dsp:sp modelId="{8D4E0D18-1CD0-4908-A800-479190C3D6B0}">
      <dsp:nvSpPr>
        <dsp:cNvPr id="0" name=""/>
        <dsp:cNvSpPr/>
      </dsp:nvSpPr>
      <dsp:spPr>
        <a:xfrm>
          <a:off x="3992165" y="0"/>
          <a:ext cx="2214562" cy="72665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fr-FR" sz="1500" kern="1200" dirty="0"/>
            <a:t>Concepts de base</a:t>
          </a:r>
        </a:p>
      </dsp:txBody>
      <dsp:txXfrm>
        <a:off x="4355492" y="0"/>
        <a:ext cx="1487908" cy="726654"/>
      </dsp:txXfrm>
    </dsp:sp>
    <dsp:sp modelId="{3B35E47A-E6D9-43FF-BB59-87391D33114F}">
      <dsp:nvSpPr>
        <dsp:cNvPr id="0" name=""/>
        <dsp:cNvSpPr/>
      </dsp:nvSpPr>
      <dsp:spPr>
        <a:xfrm>
          <a:off x="5985271" y="0"/>
          <a:ext cx="2214562" cy="72665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fr-FR" sz="1500" kern="1200" dirty="0"/>
            <a:t>Conception </a:t>
          </a:r>
        </a:p>
      </dsp:txBody>
      <dsp:txXfrm>
        <a:off x="6348598" y="0"/>
        <a:ext cx="1487908" cy="726654"/>
      </dsp:txXfrm>
    </dsp:sp>
    <dsp:sp modelId="{571B6986-59B4-499A-AD65-6DE54C632A78}">
      <dsp:nvSpPr>
        <dsp:cNvPr id="0" name=""/>
        <dsp:cNvSpPr/>
      </dsp:nvSpPr>
      <dsp:spPr>
        <a:xfrm>
          <a:off x="7978378" y="0"/>
          <a:ext cx="2214562" cy="72665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fr-FR" sz="1500" kern="1200" dirty="0"/>
            <a:t>Réalisation </a:t>
          </a:r>
        </a:p>
      </dsp:txBody>
      <dsp:txXfrm>
        <a:off x="8341705" y="0"/>
        <a:ext cx="1487908" cy="726654"/>
      </dsp:txXfrm>
    </dsp:sp>
    <dsp:sp modelId="{4358C9E1-BF6F-4A13-A66D-FC42E33633E0}">
      <dsp:nvSpPr>
        <dsp:cNvPr id="0" name=""/>
        <dsp:cNvSpPr/>
      </dsp:nvSpPr>
      <dsp:spPr>
        <a:xfrm>
          <a:off x="9975444" y="0"/>
          <a:ext cx="2214562" cy="72665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fr-FR" sz="1500" kern="1200" dirty="0"/>
            <a:t>Conclusion</a:t>
          </a:r>
        </a:p>
        <a:p>
          <a:pPr marL="0" lvl="0" indent="0" algn="ctr" defTabSz="666750">
            <a:lnSpc>
              <a:spcPct val="90000"/>
            </a:lnSpc>
            <a:spcBef>
              <a:spcPct val="0"/>
            </a:spcBef>
            <a:spcAft>
              <a:spcPct val="35000"/>
            </a:spcAft>
            <a:buNone/>
          </a:pPr>
          <a:r>
            <a:rPr lang="fr-FR" sz="1500" kern="1200" dirty="0"/>
            <a:t>Et perspectives </a:t>
          </a:r>
        </a:p>
      </dsp:txBody>
      <dsp:txXfrm>
        <a:off x="10338771" y="0"/>
        <a:ext cx="1487908" cy="7266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5C276-16C7-43D5-BD1F-F4211FB8FA24}">
      <dsp:nvSpPr>
        <dsp:cNvPr id="0" name=""/>
        <dsp:cNvSpPr/>
      </dsp:nvSpPr>
      <dsp:spPr>
        <a:xfrm>
          <a:off x="5953" y="0"/>
          <a:ext cx="2214562" cy="72665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fr-FR" sz="1500" kern="1200" dirty="0"/>
            <a:t>Plan de présentation</a:t>
          </a:r>
        </a:p>
      </dsp:txBody>
      <dsp:txXfrm>
        <a:off x="369280" y="0"/>
        <a:ext cx="1487908" cy="726654"/>
      </dsp:txXfrm>
    </dsp:sp>
    <dsp:sp modelId="{CD25A250-1A8A-4179-8D89-BB861A3C70CA}">
      <dsp:nvSpPr>
        <dsp:cNvPr id="0" name=""/>
        <dsp:cNvSpPr/>
      </dsp:nvSpPr>
      <dsp:spPr>
        <a:xfrm>
          <a:off x="1999059" y="0"/>
          <a:ext cx="2214562" cy="726654"/>
        </a:xfrm>
        <a:prstGeom prst="chevron">
          <a:avLst/>
        </a:prstGeom>
        <a:solidFill>
          <a:srgbClr val="FFC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fr-FR" sz="1500" kern="1200" dirty="0"/>
            <a:t>Introduction </a:t>
          </a:r>
        </a:p>
      </dsp:txBody>
      <dsp:txXfrm>
        <a:off x="2362386" y="0"/>
        <a:ext cx="1487908" cy="726654"/>
      </dsp:txXfrm>
    </dsp:sp>
    <dsp:sp modelId="{8D4E0D18-1CD0-4908-A800-479190C3D6B0}">
      <dsp:nvSpPr>
        <dsp:cNvPr id="0" name=""/>
        <dsp:cNvSpPr/>
      </dsp:nvSpPr>
      <dsp:spPr>
        <a:xfrm>
          <a:off x="3992165" y="0"/>
          <a:ext cx="2214562" cy="72665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fr-FR" sz="1500" kern="1200" dirty="0"/>
            <a:t>Concepts de base</a:t>
          </a:r>
        </a:p>
      </dsp:txBody>
      <dsp:txXfrm>
        <a:off x="4355492" y="0"/>
        <a:ext cx="1487908" cy="726654"/>
      </dsp:txXfrm>
    </dsp:sp>
    <dsp:sp modelId="{3B35E47A-E6D9-43FF-BB59-87391D33114F}">
      <dsp:nvSpPr>
        <dsp:cNvPr id="0" name=""/>
        <dsp:cNvSpPr/>
      </dsp:nvSpPr>
      <dsp:spPr>
        <a:xfrm>
          <a:off x="5985271" y="0"/>
          <a:ext cx="2214562" cy="72665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fr-FR" sz="1500" kern="1200" dirty="0"/>
            <a:t>Conception </a:t>
          </a:r>
        </a:p>
      </dsp:txBody>
      <dsp:txXfrm>
        <a:off x="6348598" y="0"/>
        <a:ext cx="1487908" cy="726654"/>
      </dsp:txXfrm>
    </dsp:sp>
    <dsp:sp modelId="{571B6986-59B4-499A-AD65-6DE54C632A78}">
      <dsp:nvSpPr>
        <dsp:cNvPr id="0" name=""/>
        <dsp:cNvSpPr/>
      </dsp:nvSpPr>
      <dsp:spPr>
        <a:xfrm>
          <a:off x="7978378" y="0"/>
          <a:ext cx="2214562" cy="72665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fr-FR" sz="1500" kern="1200" dirty="0"/>
            <a:t>Réalisation </a:t>
          </a:r>
        </a:p>
      </dsp:txBody>
      <dsp:txXfrm>
        <a:off x="8341705" y="0"/>
        <a:ext cx="1487908" cy="726654"/>
      </dsp:txXfrm>
    </dsp:sp>
    <dsp:sp modelId="{4358C9E1-BF6F-4A13-A66D-FC42E33633E0}">
      <dsp:nvSpPr>
        <dsp:cNvPr id="0" name=""/>
        <dsp:cNvSpPr/>
      </dsp:nvSpPr>
      <dsp:spPr>
        <a:xfrm>
          <a:off x="9975444" y="0"/>
          <a:ext cx="2214562" cy="72665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fr-FR" sz="1500" kern="1200" dirty="0"/>
            <a:t>Conclusion</a:t>
          </a:r>
        </a:p>
        <a:p>
          <a:pPr marL="0" lvl="0" indent="0" algn="ctr" defTabSz="666750">
            <a:lnSpc>
              <a:spcPct val="90000"/>
            </a:lnSpc>
            <a:spcBef>
              <a:spcPct val="0"/>
            </a:spcBef>
            <a:spcAft>
              <a:spcPct val="35000"/>
            </a:spcAft>
            <a:buNone/>
          </a:pPr>
          <a:r>
            <a:rPr lang="fr-FR" sz="1500" kern="1200" dirty="0"/>
            <a:t>Et perspectives </a:t>
          </a:r>
        </a:p>
      </dsp:txBody>
      <dsp:txXfrm>
        <a:off x="10338771" y="0"/>
        <a:ext cx="1487908" cy="72665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5C276-16C7-43D5-BD1F-F4211FB8FA24}">
      <dsp:nvSpPr>
        <dsp:cNvPr id="0" name=""/>
        <dsp:cNvSpPr/>
      </dsp:nvSpPr>
      <dsp:spPr>
        <a:xfrm>
          <a:off x="5953"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Plan de présentation</a:t>
          </a:r>
        </a:p>
      </dsp:txBody>
      <dsp:txXfrm>
        <a:off x="448865" y="578647"/>
        <a:ext cx="1328738" cy="885824"/>
      </dsp:txXfrm>
    </dsp:sp>
    <dsp:sp modelId="{CD25A250-1A8A-4179-8D89-BB861A3C70CA}">
      <dsp:nvSpPr>
        <dsp:cNvPr id="0" name=""/>
        <dsp:cNvSpPr/>
      </dsp:nvSpPr>
      <dsp:spPr>
        <a:xfrm>
          <a:off x="1999059"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Introduction </a:t>
          </a:r>
        </a:p>
      </dsp:txBody>
      <dsp:txXfrm>
        <a:off x="2441971" y="578647"/>
        <a:ext cx="1328738" cy="885824"/>
      </dsp:txXfrm>
    </dsp:sp>
    <dsp:sp modelId="{8D4E0D18-1CD0-4908-A800-479190C3D6B0}">
      <dsp:nvSpPr>
        <dsp:cNvPr id="0" name=""/>
        <dsp:cNvSpPr/>
      </dsp:nvSpPr>
      <dsp:spPr>
        <a:xfrm>
          <a:off x="3992165" y="578647"/>
          <a:ext cx="2214562" cy="885824"/>
        </a:xfrm>
        <a:prstGeom prst="chevron">
          <a:avLst/>
        </a:prstGeom>
        <a:solidFill>
          <a:srgbClr val="FFC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Analyse des besoins et spécification</a:t>
          </a:r>
        </a:p>
      </dsp:txBody>
      <dsp:txXfrm>
        <a:off x="4435077" y="578647"/>
        <a:ext cx="1328738" cy="885824"/>
      </dsp:txXfrm>
    </dsp:sp>
    <dsp:sp modelId="{3B35E47A-E6D9-43FF-BB59-87391D33114F}">
      <dsp:nvSpPr>
        <dsp:cNvPr id="0" name=""/>
        <dsp:cNvSpPr/>
      </dsp:nvSpPr>
      <dsp:spPr>
        <a:xfrm>
          <a:off x="5933756" y="585393"/>
          <a:ext cx="2214562" cy="885833"/>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Conception </a:t>
          </a:r>
        </a:p>
      </dsp:txBody>
      <dsp:txXfrm>
        <a:off x="6376673" y="585393"/>
        <a:ext cx="1328729" cy="885833"/>
      </dsp:txXfrm>
    </dsp:sp>
    <dsp:sp modelId="{571B6986-59B4-499A-AD65-6DE54C632A78}">
      <dsp:nvSpPr>
        <dsp:cNvPr id="0" name=""/>
        <dsp:cNvSpPr/>
      </dsp:nvSpPr>
      <dsp:spPr>
        <a:xfrm>
          <a:off x="7913978" y="598277"/>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Réalisation </a:t>
          </a:r>
        </a:p>
      </dsp:txBody>
      <dsp:txXfrm>
        <a:off x="8356890" y="598277"/>
        <a:ext cx="1328738" cy="885824"/>
      </dsp:txXfrm>
    </dsp:sp>
    <dsp:sp modelId="{4358C9E1-BF6F-4A13-A66D-FC42E33633E0}">
      <dsp:nvSpPr>
        <dsp:cNvPr id="0" name=""/>
        <dsp:cNvSpPr/>
      </dsp:nvSpPr>
      <dsp:spPr>
        <a:xfrm>
          <a:off x="9887280" y="598277"/>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Conclusion</a:t>
          </a:r>
        </a:p>
        <a:p>
          <a:pPr marL="0" lvl="0" indent="0" algn="ctr" defTabSz="711200">
            <a:lnSpc>
              <a:spcPct val="90000"/>
            </a:lnSpc>
            <a:spcBef>
              <a:spcPct val="0"/>
            </a:spcBef>
            <a:spcAft>
              <a:spcPct val="35000"/>
            </a:spcAft>
            <a:buNone/>
          </a:pPr>
          <a:r>
            <a:rPr lang="fr-FR" sz="1600" kern="1200" dirty="0"/>
            <a:t>Et perspectives</a:t>
          </a:r>
        </a:p>
      </dsp:txBody>
      <dsp:txXfrm>
        <a:off x="10330192" y="598277"/>
        <a:ext cx="1328738" cy="88582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5C276-16C7-43D5-BD1F-F4211FB8FA24}">
      <dsp:nvSpPr>
        <dsp:cNvPr id="0" name=""/>
        <dsp:cNvSpPr/>
      </dsp:nvSpPr>
      <dsp:spPr>
        <a:xfrm>
          <a:off x="5953"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Plan de présentation</a:t>
          </a:r>
        </a:p>
      </dsp:txBody>
      <dsp:txXfrm>
        <a:off x="448865" y="578647"/>
        <a:ext cx="1328738" cy="885824"/>
      </dsp:txXfrm>
    </dsp:sp>
    <dsp:sp modelId="{CD25A250-1A8A-4179-8D89-BB861A3C70CA}">
      <dsp:nvSpPr>
        <dsp:cNvPr id="0" name=""/>
        <dsp:cNvSpPr/>
      </dsp:nvSpPr>
      <dsp:spPr>
        <a:xfrm>
          <a:off x="1999059"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Introduction </a:t>
          </a:r>
        </a:p>
      </dsp:txBody>
      <dsp:txXfrm>
        <a:off x="2441971" y="578647"/>
        <a:ext cx="1328738" cy="885824"/>
      </dsp:txXfrm>
    </dsp:sp>
    <dsp:sp modelId="{8D4E0D18-1CD0-4908-A800-479190C3D6B0}">
      <dsp:nvSpPr>
        <dsp:cNvPr id="0" name=""/>
        <dsp:cNvSpPr/>
      </dsp:nvSpPr>
      <dsp:spPr>
        <a:xfrm>
          <a:off x="3992165" y="578647"/>
          <a:ext cx="2214562" cy="885824"/>
        </a:xfrm>
        <a:prstGeom prst="chevron">
          <a:avLst/>
        </a:prstGeom>
        <a:solidFill>
          <a:srgbClr val="FFC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Concepts de Base</a:t>
          </a:r>
        </a:p>
      </dsp:txBody>
      <dsp:txXfrm>
        <a:off x="4435077" y="578647"/>
        <a:ext cx="1328738" cy="885824"/>
      </dsp:txXfrm>
    </dsp:sp>
    <dsp:sp modelId="{3B35E47A-E6D9-43FF-BB59-87391D33114F}">
      <dsp:nvSpPr>
        <dsp:cNvPr id="0" name=""/>
        <dsp:cNvSpPr/>
      </dsp:nvSpPr>
      <dsp:spPr>
        <a:xfrm>
          <a:off x="5933756" y="585393"/>
          <a:ext cx="2214562" cy="885833"/>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Conception </a:t>
          </a:r>
        </a:p>
      </dsp:txBody>
      <dsp:txXfrm>
        <a:off x="6376673" y="585393"/>
        <a:ext cx="1328729" cy="885833"/>
      </dsp:txXfrm>
    </dsp:sp>
    <dsp:sp modelId="{571B6986-59B4-499A-AD65-6DE54C632A78}">
      <dsp:nvSpPr>
        <dsp:cNvPr id="0" name=""/>
        <dsp:cNvSpPr/>
      </dsp:nvSpPr>
      <dsp:spPr>
        <a:xfrm>
          <a:off x="7913978" y="598277"/>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Réalisation </a:t>
          </a:r>
        </a:p>
      </dsp:txBody>
      <dsp:txXfrm>
        <a:off x="8356890" y="598277"/>
        <a:ext cx="1328738" cy="885824"/>
      </dsp:txXfrm>
    </dsp:sp>
    <dsp:sp modelId="{4358C9E1-BF6F-4A13-A66D-FC42E33633E0}">
      <dsp:nvSpPr>
        <dsp:cNvPr id="0" name=""/>
        <dsp:cNvSpPr/>
      </dsp:nvSpPr>
      <dsp:spPr>
        <a:xfrm>
          <a:off x="9887280" y="598277"/>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Conclusion</a:t>
          </a:r>
        </a:p>
        <a:p>
          <a:pPr marL="0" lvl="0" indent="0" algn="ctr" defTabSz="711200">
            <a:lnSpc>
              <a:spcPct val="90000"/>
            </a:lnSpc>
            <a:spcBef>
              <a:spcPct val="0"/>
            </a:spcBef>
            <a:spcAft>
              <a:spcPct val="35000"/>
            </a:spcAft>
            <a:buNone/>
          </a:pPr>
          <a:r>
            <a:rPr lang="fr-FR" sz="1600" kern="1200" dirty="0"/>
            <a:t>Et perspectives</a:t>
          </a:r>
        </a:p>
      </dsp:txBody>
      <dsp:txXfrm>
        <a:off x="10330192" y="598277"/>
        <a:ext cx="1328738" cy="88582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5C276-16C7-43D5-BD1F-F4211FB8FA24}">
      <dsp:nvSpPr>
        <dsp:cNvPr id="0" name=""/>
        <dsp:cNvSpPr/>
      </dsp:nvSpPr>
      <dsp:spPr>
        <a:xfrm>
          <a:off x="5953"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Plan de présentation</a:t>
          </a:r>
        </a:p>
      </dsp:txBody>
      <dsp:txXfrm>
        <a:off x="448865" y="578647"/>
        <a:ext cx="1328738" cy="885824"/>
      </dsp:txXfrm>
    </dsp:sp>
    <dsp:sp modelId="{CD25A250-1A8A-4179-8D89-BB861A3C70CA}">
      <dsp:nvSpPr>
        <dsp:cNvPr id="0" name=""/>
        <dsp:cNvSpPr/>
      </dsp:nvSpPr>
      <dsp:spPr>
        <a:xfrm>
          <a:off x="1999059" y="578647"/>
          <a:ext cx="2214562" cy="885824"/>
        </a:xfrm>
        <a:prstGeom prst="chevron">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Introduction </a:t>
          </a:r>
        </a:p>
      </dsp:txBody>
      <dsp:txXfrm>
        <a:off x="2441971" y="578647"/>
        <a:ext cx="1328738" cy="885824"/>
      </dsp:txXfrm>
    </dsp:sp>
    <dsp:sp modelId="{8D4E0D18-1CD0-4908-A800-479190C3D6B0}">
      <dsp:nvSpPr>
        <dsp:cNvPr id="0" name=""/>
        <dsp:cNvSpPr/>
      </dsp:nvSpPr>
      <dsp:spPr>
        <a:xfrm>
          <a:off x="3992165" y="578647"/>
          <a:ext cx="2214562" cy="885824"/>
        </a:xfrm>
        <a:prstGeom prst="chevron">
          <a:avLst/>
        </a:prstGeom>
        <a:solidFill>
          <a:srgbClr val="FFC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Concepts de Base</a:t>
          </a:r>
        </a:p>
      </dsp:txBody>
      <dsp:txXfrm>
        <a:off x="4435077" y="578647"/>
        <a:ext cx="1328738" cy="885824"/>
      </dsp:txXfrm>
    </dsp:sp>
    <dsp:sp modelId="{3B35E47A-E6D9-43FF-BB59-87391D33114F}">
      <dsp:nvSpPr>
        <dsp:cNvPr id="0" name=""/>
        <dsp:cNvSpPr/>
      </dsp:nvSpPr>
      <dsp:spPr>
        <a:xfrm>
          <a:off x="5933756" y="585393"/>
          <a:ext cx="2214562" cy="885833"/>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Conception </a:t>
          </a:r>
        </a:p>
      </dsp:txBody>
      <dsp:txXfrm>
        <a:off x="6376673" y="585393"/>
        <a:ext cx="1328729" cy="885833"/>
      </dsp:txXfrm>
    </dsp:sp>
    <dsp:sp modelId="{571B6986-59B4-499A-AD65-6DE54C632A78}">
      <dsp:nvSpPr>
        <dsp:cNvPr id="0" name=""/>
        <dsp:cNvSpPr/>
      </dsp:nvSpPr>
      <dsp:spPr>
        <a:xfrm>
          <a:off x="7913978" y="598277"/>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Réalisation </a:t>
          </a:r>
        </a:p>
      </dsp:txBody>
      <dsp:txXfrm>
        <a:off x="8356890" y="598277"/>
        <a:ext cx="1328738" cy="885824"/>
      </dsp:txXfrm>
    </dsp:sp>
    <dsp:sp modelId="{4358C9E1-BF6F-4A13-A66D-FC42E33633E0}">
      <dsp:nvSpPr>
        <dsp:cNvPr id="0" name=""/>
        <dsp:cNvSpPr/>
      </dsp:nvSpPr>
      <dsp:spPr>
        <a:xfrm>
          <a:off x="9887280" y="598277"/>
          <a:ext cx="2214562" cy="885824"/>
        </a:xfrm>
        <a:prstGeom prst="chevron">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Conclusion</a:t>
          </a:r>
        </a:p>
        <a:p>
          <a:pPr marL="0" lvl="0" indent="0" algn="ctr" defTabSz="711200">
            <a:lnSpc>
              <a:spcPct val="90000"/>
            </a:lnSpc>
            <a:spcBef>
              <a:spcPct val="0"/>
            </a:spcBef>
            <a:spcAft>
              <a:spcPct val="35000"/>
            </a:spcAft>
            <a:buNone/>
          </a:pPr>
          <a:r>
            <a:rPr lang="fr-FR" sz="1600" kern="1200" dirty="0"/>
            <a:t>Et perspectives</a:t>
          </a:r>
        </a:p>
      </dsp:txBody>
      <dsp:txXfrm>
        <a:off x="10330192" y="598277"/>
        <a:ext cx="1328738" cy="88582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E03C65-E3BB-4934-B9FD-DA715DD91619}" type="datetimeFigureOut">
              <a:rPr lang="fr-FR" smtClean="0"/>
              <a:t>11/09/2020</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8D009D-9517-4794-8FBF-54973F223901}" type="slidenum">
              <a:rPr lang="fr-FR" smtClean="0"/>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fr.wikipedia.org/wiki/Fonction_d%27activation"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fr.wikipedia.org/wiki/Perceptron"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Si une entreprise possède un grand nombre d’employés, les points de données peuvent facilement aboutir à des centaines de milliers, voire dépasser des millions. L'apprentissage automatique peut être très efficace pour analyser des données aussi volumineuses.</a:t>
            </a:r>
          </a:p>
          <a:p>
            <a:endParaRPr lang="fr-FR" dirty="0"/>
          </a:p>
        </p:txBody>
      </p:sp>
      <p:sp>
        <p:nvSpPr>
          <p:cNvPr id="4" name="Espace réservé du numéro de diapositive 3"/>
          <p:cNvSpPr>
            <a:spLocks noGrp="1"/>
          </p:cNvSpPr>
          <p:nvPr>
            <p:ph type="sldNum" sz="quarter" idx="5"/>
          </p:nvPr>
        </p:nvSpPr>
        <p:spPr/>
        <p:txBody>
          <a:bodyPr/>
          <a:lstStyle/>
          <a:p>
            <a:fld id="{698D009D-9517-4794-8FBF-54973F223901}" type="slidenum">
              <a:rPr lang="fr-FR" smtClean="0"/>
              <a:t>6</a:t>
            </a:fld>
            <a:endParaRPr lang="fr-FR"/>
          </a:p>
        </p:txBody>
      </p:sp>
    </p:spTree>
    <p:extLst>
      <p:ext uri="{BB962C8B-B14F-4D97-AF65-F5344CB8AC3E}">
        <p14:creationId xmlns:p14="http://schemas.microsoft.com/office/powerpoint/2010/main" val="1121619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Il est nécessaire de consacrer un temps raisonnable au prétraitement des données et à leur l'analyse, </a:t>
            </a:r>
          </a:p>
        </p:txBody>
      </p:sp>
      <p:sp>
        <p:nvSpPr>
          <p:cNvPr id="4" name="Espace réservé du numéro de diapositive 3"/>
          <p:cNvSpPr>
            <a:spLocks noGrp="1"/>
          </p:cNvSpPr>
          <p:nvPr>
            <p:ph type="sldNum" sz="quarter" idx="5"/>
          </p:nvPr>
        </p:nvSpPr>
        <p:spPr/>
        <p:txBody>
          <a:bodyPr/>
          <a:lstStyle/>
          <a:p>
            <a:fld id="{698D009D-9517-4794-8FBF-54973F223901}" type="slidenum">
              <a:rPr lang="fr-FR" smtClean="0"/>
              <a:t>23</a:t>
            </a:fld>
            <a:endParaRPr lang="fr-FR"/>
          </a:p>
        </p:txBody>
      </p:sp>
    </p:spTree>
    <p:extLst>
      <p:ext uri="{BB962C8B-B14F-4D97-AF65-F5344CB8AC3E}">
        <p14:creationId xmlns:p14="http://schemas.microsoft.com/office/powerpoint/2010/main" val="3285209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Il est nécessaire de consacrer un temps raisonnable au prétraitement des données et à leur l'analyse, </a:t>
            </a:r>
          </a:p>
        </p:txBody>
      </p:sp>
      <p:sp>
        <p:nvSpPr>
          <p:cNvPr id="4" name="Espace réservé du numéro de diapositive 3"/>
          <p:cNvSpPr>
            <a:spLocks noGrp="1"/>
          </p:cNvSpPr>
          <p:nvPr>
            <p:ph type="sldNum" sz="quarter" idx="5"/>
          </p:nvPr>
        </p:nvSpPr>
        <p:spPr/>
        <p:txBody>
          <a:bodyPr/>
          <a:lstStyle/>
          <a:p>
            <a:fld id="{698D009D-9517-4794-8FBF-54973F223901}" type="slidenum">
              <a:rPr lang="fr-FR" smtClean="0"/>
              <a:t>24</a:t>
            </a:fld>
            <a:endParaRPr lang="fr-FR"/>
          </a:p>
        </p:txBody>
      </p:sp>
    </p:spTree>
    <p:extLst>
      <p:ext uri="{BB962C8B-B14F-4D97-AF65-F5344CB8AC3E}">
        <p14:creationId xmlns:p14="http://schemas.microsoft.com/office/powerpoint/2010/main" val="2556151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50000"/>
              </a:lnSpc>
              <a:spcAft>
                <a:spcPts val="1000"/>
              </a:spcAft>
              <a:tabLst>
                <a:tab pos="1233170" algn="l"/>
              </a:tabLst>
            </a:pPr>
            <a:r>
              <a:rPr lang="fr-F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Nous allons définir le modèle séquentiel </a:t>
            </a:r>
            <a:r>
              <a:rPr lang="fr-FR"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Keras</a:t>
            </a:r>
            <a:r>
              <a:rPr lang="fr-F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et ajouter une couche </a:t>
            </a:r>
            <a:r>
              <a:rPr lang="fr-FR"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convolutionnelle</a:t>
            </a:r>
            <a:r>
              <a:rPr lang="fr-F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unidimensionnelle. Nous allons ajouter des couches Dense, MaxPooling1D et </a:t>
            </a:r>
            <a:r>
              <a:rPr lang="fr-FR"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Flatten</a:t>
            </a:r>
            <a:r>
              <a:rPr lang="fr-F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dans le modèle. La couche de sortie contient le nombre de classes de sortie et l'activation '</a:t>
            </a:r>
            <a:r>
              <a:rPr lang="fr-FR"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softmax</a:t>
            </a:r>
            <a:r>
              <a:rPr lang="fr-F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fr-FR"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Espace réservé du numéro de diapositive 3"/>
          <p:cNvSpPr>
            <a:spLocks noGrp="1"/>
          </p:cNvSpPr>
          <p:nvPr>
            <p:ph type="sldNum" sz="quarter" idx="5"/>
          </p:nvPr>
        </p:nvSpPr>
        <p:spPr/>
        <p:txBody>
          <a:bodyPr/>
          <a:lstStyle/>
          <a:p>
            <a:fld id="{698D009D-9517-4794-8FBF-54973F223901}" type="slidenum">
              <a:rPr lang="fr-FR" smtClean="0"/>
              <a:t>25</a:t>
            </a:fld>
            <a:endParaRPr lang="fr-FR"/>
          </a:p>
        </p:txBody>
      </p:sp>
    </p:spTree>
    <p:extLst>
      <p:ext uri="{BB962C8B-B14F-4D97-AF65-F5344CB8AC3E}">
        <p14:creationId xmlns:p14="http://schemas.microsoft.com/office/powerpoint/2010/main" val="3227241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50000"/>
              </a:lnSpc>
              <a:spcAft>
                <a:spcPts val="1000"/>
              </a:spcAft>
              <a:tabLst>
                <a:tab pos="1233170" algn="l"/>
              </a:tabLst>
            </a:pPr>
            <a:r>
              <a:rPr lang="fr-F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Nous allons définir le modèle séquentiel </a:t>
            </a:r>
            <a:r>
              <a:rPr lang="fr-FR"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Keras</a:t>
            </a:r>
            <a:r>
              <a:rPr lang="fr-F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et ajouter une couche </a:t>
            </a:r>
            <a:r>
              <a:rPr lang="fr-FR"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convolutionnelle</a:t>
            </a:r>
            <a:r>
              <a:rPr lang="fr-F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unidimensionnelle. Nous allons ajouter des couches Dense, MaxPooling1D et </a:t>
            </a:r>
            <a:r>
              <a:rPr lang="fr-FR"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Flatten</a:t>
            </a:r>
            <a:r>
              <a:rPr lang="fr-F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dans le modèle. La couche de sortie contient le nombre de classes de sortie et l'activation '</a:t>
            </a:r>
            <a:r>
              <a:rPr lang="fr-FR"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softmax</a:t>
            </a:r>
            <a:r>
              <a:rPr lang="fr-F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fr-FR"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Espace réservé du numéro de diapositive 3"/>
          <p:cNvSpPr>
            <a:spLocks noGrp="1"/>
          </p:cNvSpPr>
          <p:nvPr>
            <p:ph type="sldNum" sz="quarter" idx="5"/>
          </p:nvPr>
        </p:nvSpPr>
        <p:spPr/>
        <p:txBody>
          <a:bodyPr/>
          <a:lstStyle/>
          <a:p>
            <a:fld id="{698D009D-9517-4794-8FBF-54973F223901}" type="slidenum">
              <a:rPr lang="fr-FR" smtClean="0"/>
              <a:t>26</a:t>
            </a:fld>
            <a:endParaRPr lang="fr-FR"/>
          </a:p>
        </p:txBody>
      </p:sp>
    </p:spTree>
    <p:extLst>
      <p:ext uri="{BB962C8B-B14F-4D97-AF65-F5344CB8AC3E}">
        <p14:creationId xmlns:p14="http://schemas.microsoft.com/office/powerpoint/2010/main" val="3588616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50000"/>
              </a:lnSpc>
              <a:spcAft>
                <a:spcPts val="1000"/>
              </a:spcAft>
              <a:tabLst>
                <a:tab pos="1233170" algn="l"/>
              </a:tabLst>
            </a:pPr>
            <a:r>
              <a:rPr lang="fr-F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Nous allons définir le modèle séquentiel </a:t>
            </a:r>
            <a:r>
              <a:rPr lang="fr-FR"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Keras</a:t>
            </a:r>
            <a:r>
              <a:rPr lang="fr-F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et ajouter une couche </a:t>
            </a:r>
            <a:r>
              <a:rPr lang="fr-FR"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convolutionnelle</a:t>
            </a:r>
            <a:r>
              <a:rPr lang="fr-F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unidimensionnelle. Nous allons ajouter des couches Dense, MaxPooling1D et </a:t>
            </a:r>
            <a:r>
              <a:rPr lang="fr-FR"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Flatten</a:t>
            </a:r>
            <a:r>
              <a:rPr lang="fr-F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dans le modèle. La couche de sortie contient le nombre de classes de sortie et l'activation '</a:t>
            </a:r>
            <a:r>
              <a:rPr lang="fr-FR"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softmax</a:t>
            </a:r>
            <a:r>
              <a:rPr lang="fr-F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fr-FR"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Espace réservé du numéro de diapositive 3"/>
          <p:cNvSpPr>
            <a:spLocks noGrp="1"/>
          </p:cNvSpPr>
          <p:nvPr>
            <p:ph type="sldNum" sz="quarter" idx="5"/>
          </p:nvPr>
        </p:nvSpPr>
        <p:spPr/>
        <p:txBody>
          <a:bodyPr/>
          <a:lstStyle/>
          <a:p>
            <a:fld id="{698D009D-9517-4794-8FBF-54973F223901}" type="slidenum">
              <a:rPr lang="fr-FR" smtClean="0"/>
              <a:t>27</a:t>
            </a:fld>
            <a:endParaRPr lang="fr-FR"/>
          </a:p>
        </p:txBody>
      </p:sp>
    </p:spTree>
    <p:extLst>
      <p:ext uri="{BB962C8B-B14F-4D97-AF65-F5344CB8AC3E}">
        <p14:creationId xmlns:p14="http://schemas.microsoft.com/office/powerpoint/2010/main" val="34596925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normAutofit fontScale="85000" lnSpcReduction="10000"/>
          </a:bodyPr>
          <a:lstStyle/>
          <a:p>
            <a:pPr marL="342900" lvl="0" indent="-342900" algn="just">
              <a:lnSpc>
                <a:spcPct val="150000"/>
              </a:lnSpc>
              <a:spcBef>
                <a:spcPts val="200"/>
              </a:spcBef>
              <a:buFont typeface="Wingdings" panose="05000000000000000000" pitchFamily="2" charset="2"/>
              <a:buChar char=""/>
            </a:pPr>
            <a:r>
              <a:rPr lang="fr-FR"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La couche Conv1d a pour but </a:t>
            </a:r>
            <a:r>
              <a:rPr lang="en-US" sz="1800"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d’extraire</a:t>
            </a:r>
            <a:r>
              <a:rPr lang="en-US"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fr-FR"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les caractéristiques des données d’entrée et elle </a:t>
            </a:r>
            <a:r>
              <a:rPr lang="en-US" sz="1800"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préserve</a:t>
            </a:r>
            <a:r>
              <a:rPr lang="en-US"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la relation </a:t>
            </a:r>
            <a:r>
              <a:rPr lang="en-US" sz="1800"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spatiale</a:t>
            </a:r>
            <a:r>
              <a:rPr lang="en-US"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des </a:t>
            </a:r>
            <a:r>
              <a:rPr lang="en-US" sz="1800"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données</a:t>
            </a:r>
            <a:r>
              <a:rPr lang="en-US"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fr-FR" sz="1800" b="1" dirty="0">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fr-FR"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La couche dense qui prend chaque neurone et il le connecte avec tous les neurones de la couche précédente.</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buFont typeface="Wingdings" panose="05000000000000000000" pitchFamily="2" charset="2"/>
              <a:buChar char=""/>
            </a:pPr>
            <a:r>
              <a:rPr lang="fr-FR"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La couche max </a:t>
            </a:r>
            <a:r>
              <a:rPr lang="fr-FR" sz="18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pooling</a:t>
            </a:r>
            <a:r>
              <a:rPr lang="fr-FR"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 pour objectif de sous-échantillonner la représentation d’entrée en réduisant sa dimensionnalité.</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15000"/>
              </a:lnSpc>
              <a:buFont typeface="Wingdings" panose="05000000000000000000" pitchFamily="2" charset="2"/>
              <a:buChar char=""/>
            </a:pPr>
            <a:r>
              <a:rPr lang="fr-FR" sz="1800" dirty="0">
                <a:effectLst/>
                <a:latin typeface="Calibri" panose="020F0502020204030204" pitchFamily="34" charset="0"/>
                <a:ea typeface="Calibri" panose="020F0502020204030204" pitchFamily="34" charset="0"/>
                <a:cs typeface="Arial" panose="020B0604020202020204" pitchFamily="34" charset="0"/>
              </a:rPr>
              <a:t>La couche </a:t>
            </a:r>
            <a:r>
              <a:rPr lang="fr-FR" sz="1800" dirty="0" err="1">
                <a:effectLst/>
                <a:latin typeface="Calibri" panose="020F0502020204030204" pitchFamily="34" charset="0"/>
                <a:ea typeface="Calibri" panose="020F0502020204030204" pitchFamily="34" charset="0"/>
                <a:cs typeface="Arial" panose="020B0604020202020204" pitchFamily="34" charset="0"/>
              </a:rPr>
              <a:t>Flatten</a:t>
            </a:r>
            <a:r>
              <a:rPr lang="fr-FR" sz="1800" dirty="0">
                <a:effectLst/>
                <a:latin typeface="Calibri" panose="020F0502020204030204" pitchFamily="34" charset="0"/>
                <a:ea typeface="Calibri" panose="020F0502020204030204" pitchFamily="34" charset="0"/>
                <a:cs typeface="Arial" panose="020B0604020202020204" pitchFamily="34" charset="0"/>
              </a:rPr>
              <a:t> prend la sortie de la couche précédente, et il la met à 1-Dimension afin qu'il puisse être utilisé comme entrée pour la dernière couche dense.</a:t>
            </a:r>
          </a:p>
          <a:p>
            <a:pPr marL="342900" lvl="0" indent="-342900" algn="just">
              <a:lnSpc>
                <a:spcPct val="115000"/>
              </a:lnSpc>
              <a:spcAft>
                <a:spcPts val="1000"/>
              </a:spcAft>
              <a:buFont typeface="Wingdings" panose="05000000000000000000" pitchFamily="2" charset="2"/>
              <a:buChar char=""/>
            </a:pPr>
            <a:r>
              <a:rPr lang="fr-FR" sz="1800" dirty="0">
                <a:effectLst/>
                <a:latin typeface="Calibri" panose="020F0502020204030204" pitchFamily="34" charset="0"/>
                <a:ea typeface="Calibri" panose="020F0502020204030204" pitchFamily="34" charset="0"/>
                <a:cs typeface="Arial" panose="020B0604020202020204" pitchFamily="34" charset="0"/>
              </a:rPr>
              <a:t>La dernière couche dense avec un nombre de filtre égal à deux a pour but d’exécuter la tache de classification.</a:t>
            </a:r>
          </a:p>
          <a:p>
            <a:pPr algn="just">
              <a:lnSpc>
                <a:spcPct val="150000"/>
              </a:lnSpc>
              <a:spcAft>
                <a:spcPts val="1000"/>
              </a:spcAft>
              <a:tabLst>
                <a:tab pos="1233170" algn="l"/>
              </a:tabLst>
            </a:pP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just" defTabSz="914400" rtl="0" eaLnBrk="1" fontAlgn="auto" latinLnBrk="0" hangingPunct="1">
              <a:lnSpc>
                <a:spcPct val="150000"/>
              </a:lnSpc>
              <a:spcBef>
                <a:spcPts val="0"/>
              </a:spcBef>
              <a:spcAft>
                <a:spcPts val="1000"/>
              </a:spcAft>
              <a:buClrTx/>
              <a:buSzTx/>
              <a:buFontTx/>
              <a:buNone/>
              <a:tabLst>
                <a:tab pos="1233170" algn="l"/>
              </a:tabLst>
              <a:defRPr/>
            </a:pPr>
            <a:r>
              <a:rPr lang="fr-FR" sz="1800" dirty="0">
                <a:effectLst/>
                <a:latin typeface="Calibri" panose="020F0502020204030204" pitchFamily="34" charset="0"/>
                <a:ea typeface="Calibri" panose="020F0502020204030204" pitchFamily="34" charset="0"/>
                <a:cs typeface="Arial" panose="020B0604020202020204" pitchFamily="34" charset="0"/>
              </a:rPr>
              <a:t>Résultats : Le tableau 04 montre que notre modèle de détection des menaces internes basé sur Les </a:t>
            </a:r>
            <a:r>
              <a:rPr lang="fr-FR" sz="1800" dirty="0" err="1">
                <a:effectLst/>
                <a:latin typeface="Calibri" panose="020F0502020204030204" pitchFamily="34" charset="0"/>
                <a:ea typeface="Calibri" panose="020F0502020204030204" pitchFamily="34" charset="0"/>
                <a:cs typeface="Arial" panose="020B0604020202020204" pitchFamily="34" charset="0"/>
              </a:rPr>
              <a:t>CNNs</a:t>
            </a:r>
            <a:r>
              <a:rPr lang="fr-FR" sz="1800" dirty="0">
                <a:effectLst/>
                <a:latin typeface="Calibri" panose="020F0502020204030204" pitchFamily="34" charset="0"/>
                <a:ea typeface="Calibri" panose="020F0502020204030204" pitchFamily="34" charset="0"/>
                <a:cs typeface="Arial" panose="020B0604020202020204" pitchFamily="34" charset="0"/>
              </a:rPr>
              <a:t> surpasse les deux model basée sur les réseaux de neurone [42] et l’analyse du comportement d’utilisateur [33] ce qui montre que le modèle basé sur CNN pourrait largement réduire le nombre de comportements anormaux non détectés en comparant avec ces deux derniers, tandis que Le modèle basé sur le GCN [27] surpasse notre modèle.</a:t>
            </a:r>
            <a:r>
              <a:rPr lang="fr-FR" sz="1800" dirty="0">
                <a:effectLst/>
                <a:latin typeface="Courier New" panose="02070309020205020404" pitchFamily="49" charset="0"/>
                <a:ea typeface="Times New Roman" panose="02020603050405020304" pitchFamily="18"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On remarque </a:t>
            </a:r>
            <a:r>
              <a:rPr lang="en-US" sz="1800" dirty="0" err="1">
                <a:effectLst/>
                <a:latin typeface="Calibri" panose="020F0502020204030204" pitchFamily="34" charset="0"/>
                <a:ea typeface="Calibri" panose="020F0502020204030204" pitchFamily="34" charset="0"/>
                <a:cs typeface="Arial" panose="020B0604020202020204" pitchFamily="34" charset="0"/>
              </a:rPr>
              <a:t>donc</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qu’en</a:t>
            </a:r>
            <a:r>
              <a:rPr lang="fr-FR" sz="1800" dirty="0">
                <a:effectLst/>
                <a:latin typeface="Calibri" panose="020F0502020204030204" pitchFamily="34" charset="0"/>
                <a:ea typeface="Calibri" panose="020F0502020204030204" pitchFamily="34" charset="0"/>
                <a:cs typeface="Arial" panose="020B0604020202020204" pitchFamily="34" charset="0"/>
              </a:rPr>
              <a:t> convertissant le réseau et les comportements des utilisateurs en graphe, </a:t>
            </a:r>
            <a:r>
              <a:rPr lang="en-US" sz="1800" dirty="0">
                <a:effectLst/>
                <a:latin typeface="Calibri" panose="020F0502020204030204" pitchFamily="34" charset="0"/>
                <a:ea typeface="Calibri" panose="020F0502020204030204" pitchFamily="34" charset="0"/>
                <a:cs typeface="Arial" panose="020B0604020202020204" pitchFamily="34" charset="0"/>
              </a:rPr>
              <a:t>la precision </a:t>
            </a:r>
            <a:r>
              <a:rPr lang="fr-FR" sz="1800" dirty="0">
                <a:effectLst/>
                <a:latin typeface="Calibri" panose="020F0502020204030204" pitchFamily="34" charset="0"/>
                <a:ea typeface="Calibri" panose="020F0502020204030204" pitchFamily="34" charset="0"/>
                <a:cs typeface="Arial" panose="020B0604020202020204" pitchFamily="34" charset="0"/>
              </a:rPr>
              <a:t>serait sensiblement améliorée.</a:t>
            </a:r>
          </a:p>
          <a:p>
            <a:pPr algn="just">
              <a:lnSpc>
                <a:spcPct val="150000"/>
              </a:lnSpc>
              <a:spcAft>
                <a:spcPts val="1000"/>
              </a:spcAft>
              <a:tabLst>
                <a:tab pos="1233170" algn="l"/>
              </a:tabLst>
            </a:pPr>
            <a:endParaRPr lang="fr-FR"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Espace réservé du numéro de diapositive 3"/>
          <p:cNvSpPr>
            <a:spLocks noGrp="1"/>
          </p:cNvSpPr>
          <p:nvPr>
            <p:ph type="sldNum" sz="quarter" idx="5"/>
          </p:nvPr>
        </p:nvSpPr>
        <p:spPr/>
        <p:txBody>
          <a:bodyPr/>
          <a:lstStyle/>
          <a:p>
            <a:fld id="{698D009D-9517-4794-8FBF-54973F223901}" type="slidenum">
              <a:rPr lang="fr-FR" smtClean="0"/>
              <a:t>28</a:t>
            </a:fld>
            <a:endParaRPr lang="fr-FR"/>
          </a:p>
        </p:txBody>
      </p:sp>
    </p:spTree>
    <p:extLst>
      <p:ext uri="{BB962C8B-B14F-4D97-AF65-F5344CB8AC3E}">
        <p14:creationId xmlns:p14="http://schemas.microsoft.com/office/powerpoint/2010/main" val="22298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normAutofit fontScale="55000" lnSpcReduction="20000"/>
          </a:bodyPr>
          <a:lstStyle/>
          <a:p>
            <a:pPr marL="342900" lvl="0" indent="-342900" algn="just">
              <a:lnSpc>
                <a:spcPct val="150000"/>
              </a:lnSpc>
              <a:spcBef>
                <a:spcPts val="200"/>
              </a:spcBef>
              <a:buFont typeface="Wingdings" panose="05000000000000000000" pitchFamily="2" charset="2"/>
              <a:buChar char=""/>
            </a:pPr>
            <a:r>
              <a:rPr lang="fr-FR"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La couche Conv1d a pour but </a:t>
            </a:r>
            <a:r>
              <a:rPr lang="en-US" sz="1800"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d’extraire</a:t>
            </a:r>
            <a:r>
              <a:rPr lang="en-US"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fr-FR"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les caractéristiques des données d’entrée et elle </a:t>
            </a:r>
            <a:r>
              <a:rPr lang="en-US" sz="1800"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préserve</a:t>
            </a:r>
            <a:r>
              <a:rPr lang="en-US"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la relation </a:t>
            </a:r>
            <a:r>
              <a:rPr lang="en-US" sz="1800"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spatiale</a:t>
            </a:r>
            <a:r>
              <a:rPr lang="en-US"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des </a:t>
            </a:r>
            <a:r>
              <a:rPr lang="en-US" sz="1800"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données</a:t>
            </a:r>
            <a:r>
              <a:rPr lang="en-US"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fr-FR" sz="1800" b="1" dirty="0">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fr-FR"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La couche dense qui prend chaque neurone et il le connecte avec tous les neurones de la couche précédente.</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buFont typeface="Wingdings" panose="05000000000000000000" pitchFamily="2" charset="2"/>
              <a:buChar char=""/>
            </a:pPr>
            <a:r>
              <a:rPr lang="fr-FR"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La couche max </a:t>
            </a:r>
            <a:r>
              <a:rPr lang="fr-FR" sz="18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pooling</a:t>
            </a:r>
            <a:r>
              <a:rPr lang="fr-FR"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 pour objectif de sous-échantillonner la représentation d’entrée en réduisant sa dimensionnalité.</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15000"/>
              </a:lnSpc>
              <a:buFont typeface="Wingdings" panose="05000000000000000000" pitchFamily="2" charset="2"/>
              <a:buChar char=""/>
            </a:pPr>
            <a:r>
              <a:rPr lang="fr-FR" sz="1800" dirty="0">
                <a:effectLst/>
                <a:latin typeface="Calibri" panose="020F0502020204030204" pitchFamily="34" charset="0"/>
                <a:ea typeface="Calibri" panose="020F0502020204030204" pitchFamily="34" charset="0"/>
                <a:cs typeface="Arial" panose="020B0604020202020204" pitchFamily="34" charset="0"/>
              </a:rPr>
              <a:t>La couche </a:t>
            </a:r>
            <a:r>
              <a:rPr lang="fr-FR" sz="1800" dirty="0" err="1">
                <a:effectLst/>
                <a:latin typeface="Calibri" panose="020F0502020204030204" pitchFamily="34" charset="0"/>
                <a:ea typeface="Calibri" panose="020F0502020204030204" pitchFamily="34" charset="0"/>
                <a:cs typeface="Arial" panose="020B0604020202020204" pitchFamily="34" charset="0"/>
              </a:rPr>
              <a:t>Flatten</a:t>
            </a:r>
            <a:r>
              <a:rPr lang="fr-FR" sz="1800" dirty="0">
                <a:effectLst/>
                <a:latin typeface="Calibri" panose="020F0502020204030204" pitchFamily="34" charset="0"/>
                <a:ea typeface="Calibri" panose="020F0502020204030204" pitchFamily="34" charset="0"/>
                <a:cs typeface="Arial" panose="020B0604020202020204" pitchFamily="34" charset="0"/>
              </a:rPr>
              <a:t> prend la sortie de la couche précédente, et il la met à 1-Dimension afin qu'il puisse être utilisé comme entrée pour la dernière couche dense.</a:t>
            </a:r>
          </a:p>
          <a:p>
            <a:pPr marL="342900" lvl="0" indent="-342900" algn="just">
              <a:lnSpc>
                <a:spcPct val="115000"/>
              </a:lnSpc>
              <a:spcAft>
                <a:spcPts val="1000"/>
              </a:spcAft>
              <a:buFont typeface="Wingdings" panose="05000000000000000000" pitchFamily="2" charset="2"/>
              <a:buChar char=""/>
            </a:pPr>
            <a:r>
              <a:rPr lang="fr-FR" sz="1800" dirty="0">
                <a:effectLst/>
                <a:latin typeface="Calibri" panose="020F0502020204030204" pitchFamily="34" charset="0"/>
                <a:ea typeface="Calibri" panose="020F0502020204030204" pitchFamily="34" charset="0"/>
                <a:cs typeface="Arial" panose="020B0604020202020204" pitchFamily="34" charset="0"/>
              </a:rPr>
              <a:t>La dernière couche dense avec un nombre de filtre égal à deux a pour but d’exécuter la tache de classification.</a:t>
            </a:r>
          </a:p>
          <a:p>
            <a:pPr algn="just">
              <a:lnSpc>
                <a:spcPct val="150000"/>
              </a:lnSpc>
              <a:spcAft>
                <a:spcPts val="1000"/>
              </a:spcAft>
              <a:tabLst>
                <a:tab pos="1233170" algn="l"/>
              </a:tabLst>
            </a:pP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just" defTabSz="914400" rtl="0" eaLnBrk="1" fontAlgn="auto" latinLnBrk="0" hangingPunct="1">
              <a:lnSpc>
                <a:spcPct val="150000"/>
              </a:lnSpc>
              <a:spcBef>
                <a:spcPts val="0"/>
              </a:spcBef>
              <a:spcAft>
                <a:spcPts val="1000"/>
              </a:spcAft>
              <a:buClrTx/>
              <a:buSzTx/>
              <a:buFontTx/>
              <a:buNone/>
              <a:tabLst>
                <a:tab pos="1233170" algn="l"/>
              </a:tabLst>
              <a:defRPr/>
            </a:pPr>
            <a:r>
              <a:rPr lang="fr-FR" sz="1800" dirty="0">
                <a:effectLst/>
                <a:latin typeface="Calibri" panose="020F0502020204030204" pitchFamily="34" charset="0"/>
                <a:ea typeface="Calibri" panose="020F0502020204030204" pitchFamily="34" charset="0"/>
                <a:cs typeface="Arial" panose="020B0604020202020204" pitchFamily="34" charset="0"/>
              </a:rPr>
              <a:t>Résultats : Le tableau 04 montre que notre modèle de détection des menaces internes basé sur Les </a:t>
            </a:r>
            <a:r>
              <a:rPr lang="fr-FR" sz="1800" dirty="0" err="1">
                <a:effectLst/>
                <a:latin typeface="Calibri" panose="020F0502020204030204" pitchFamily="34" charset="0"/>
                <a:ea typeface="Calibri" panose="020F0502020204030204" pitchFamily="34" charset="0"/>
                <a:cs typeface="Arial" panose="020B0604020202020204" pitchFamily="34" charset="0"/>
              </a:rPr>
              <a:t>CNNs</a:t>
            </a:r>
            <a:r>
              <a:rPr lang="fr-FR" sz="1800" dirty="0">
                <a:effectLst/>
                <a:latin typeface="Calibri" panose="020F0502020204030204" pitchFamily="34" charset="0"/>
                <a:ea typeface="Calibri" panose="020F0502020204030204" pitchFamily="34" charset="0"/>
                <a:cs typeface="Arial" panose="020B0604020202020204" pitchFamily="34" charset="0"/>
              </a:rPr>
              <a:t> surpasse les deux model basée sur les réseaux de neurone [42] et l’analyse du comportement d’utilisateur [33] ce qui montre que le modèle basé sur CNN pourrait largement réduire le nombre de comportements anormaux non détectés en comparant avec ces deux derniers, tandis que Le modèle basé sur le GCN [27] surpasse notre modèle.</a:t>
            </a:r>
            <a:r>
              <a:rPr lang="fr-FR" sz="1800" dirty="0">
                <a:effectLst/>
                <a:latin typeface="Courier New" panose="02070309020205020404" pitchFamily="49" charset="0"/>
                <a:ea typeface="Times New Roman" panose="02020603050405020304" pitchFamily="18"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On remarque </a:t>
            </a:r>
            <a:r>
              <a:rPr lang="en-US" sz="1800" dirty="0" err="1">
                <a:effectLst/>
                <a:latin typeface="Calibri" panose="020F0502020204030204" pitchFamily="34" charset="0"/>
                <a:ea typeface="Calibri" panose="020F0502020204030204" pitchFamily="34" charset="0"/>
                <a:cs typeface="Arial" panose="020B0604020202020204" pitchFamily="34" charset="0"/>
              </a:rPr>
              <a:t>donc</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qu’en</a:t>
            </a:r>
            <a:r>
              <a:rPr lang="fr-FR" sz="1800" dirty="0">
                <a:effectLst/>
                <a:latin typeface="Calibri" panose="020F0502020204030204" pitchFamily="34" charset="0"/>
                <a:ea typeface="Calibri" panose="020F0502020204030204" pitchFamily="34" charset="0"/>
                <a:cs typeface="Arial" panose="020B0604020202020204" pitchFamily="34" charset="0"/>
              </a:rPr>
              <a:t> convertissant le réseau et les comportements des utilisateurs en graphe, </a:t>
            </a:r>
            <a:r>
              <a:rPr lang="en-US" sz="1800" dirty="0">
                <a:effectLst/>
                <a:latin typeface="Calibri" panose="020F0502020204030204" pitchFamily="34" charset="0"/>
                <a:ea typeface="Calibri" panose="020F0502020204030204" pitchFamily="34" charset="0"/>
                <a:cs typeface="Arial" panose="020B0604020202020204" pitchFamily="34" charset="0"/>
              </a:rPr>
              <a:t>la precision </a:t>
            </a:r>
            <a:r>
              <a:rPr lang="fr-FR" sz="1800" dirty="0">
                <a:effectLst/>
                <a:latin typeface="Calibri" panose="020F0502020204030204" pitchFamily="34" charset="0"/>
                <a:ea typeface="Calibri" panose="020F0502020204030204" pitchFamily="34" charset="0"/>
                <a:cs typeface="Arial" panose="020B0604020202020204" pitchFamily="34" charset="0"/>
              </a:rPr>
              <a:t>serait sensiblement améliorée.</a:t>
            </a:r>
          </a:p>
          <a:p>
            <a:pPr algn="just">
              <a:lnSpc>
                <a:spcPct val="150000"/>
              </a:lnSpc>
              <a:spcAft>
                <a:spcPts val="1000"/>
              </a:spcAft>
              <a:tabLst>
                <a:tab pos="1233170" algn="l"/>
              </a:tabLst>
            </a:pPr>
            <a:endParaRPr lang="fr-FR"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Espace réservé du numéro de diapositive 3"/>
          <p:cNvSpPr>
            <a:spLocks noGrp="1"/>
          </p:cNvSpPr>
          <p:nvPr>
            <p:ph type="sldNum" sz="quarter" idx="5"/>
          </p:nvPr>
        </p:nvSpPr>
        <p:spPr/>
        <p:txBody>
          <a:bodyPr/>
          <a:lstStyle/>
          <a:p>
            <a:fld id="{698D009D-9517-4794-8FBF-54973F223901}" type="slidenum">
              <a:rPr lang="fr-FR" smtClean="0"/>
              <a:t>29</a:t>
            </a:fld>
            <a:endParaRPr lang="fr-FR"/>
          </a:p>
        </p:txBody>
      </p:sp>
    </p:spTree>
    <p:extLst>
      <p:ext uri="{BB962C8B-B14F-4D97-AF65-F5344CB8AC3E}">
        <p14:creationId xmlns:p14="http://schemas.microsoft.com/office/powerpoint/2010/main" val="3817674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normAutofit fontScale="55000" lnSpcReduction="20000"/>
          </a:bodyPr>
          <a:lstStyle/>
          <a:p>
            <a:pPr marL="342900" lvl="0" indent="-342900" algn="just">
              <a:lnSpc>
                <a:spcPct val="150000"/>
              </a:lnSpc>
              <a:spcBef>
                <a:spcPts val="200"/>
              </a:spcBef>
              <a:buFont typeface="Wingdings" panose="05000000000000000000" pitchFamily="2" charset="2"/>
              <a:buChar char=""/>
            </a:pPr>
            <a:r>
              <a:rPr lang="fr-FR"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La couche Conv1d a pour but </a:t>
            </a:r>
            <a:r>
              <a:rPr lang="en-US" sz="1800"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d’extraire</a:t>
            </a:r>
            <a:r>
              <a:rPr lang="en-US"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fr-FR"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les caractéristiques des données d’entrée et elle </a:t>
            </a:r>
            <a:r>
              <a:rPr lang="en-US" sz="1800"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préserve</a:t>
            </a:r>
            <a:r>
              <a:rPr lang="en-US"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la relation </a:t>
            </a:r>
            <a:r>
              <a:rPr lang="en-US" sz="1800"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spatiale</a:t>
            </a:r>
            <a:r>
              <a:rPr lang="en-US"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des </a:t>
            </a:r>
            <a:r>
              <a:rPr lang="en-US" sz="1800"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données</a:t>
            </a:r>
            <a:r>
              <a:rPr lang="en-US"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fr-FR" sz="1800" b="1" dirty="0">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fr-FR"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La couche dense qui prend chaque neurone et il le connecte avec tous les neurones de la couche précédente.</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buFont typeface="Wingdings" panose="05000000000000000000" pitchFamily="2" charset="2"/>
              <a:buChar char=""/>
            </a:pPr>
            <a:r>
              <a:rPr lang="fr-FR"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La couche max </a:t>
            </a:r>
            <a:r>
              <a:rPr lang="fr-FR" sz="18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pooling</a:t>
            </a:r>
            <a:r>
              <a:rPr lang="fr-FR"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 pour objectif de sous-échantillonner la représentation d’entrée en réduisant sa dimensionnalité.</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15000"/>
              </a:lnSpc>
              <a:buFont typeface="Wingdings" panose="05000000000000000000" pitchFamily="2" charset="2"/>
              <a:buChar char=""/>
            </a:pPr>
            <a:r>
              <a:rPr lang="fr-FR" sz="1800" dirty="0">
                <a:effectLst/>
                <a:latin typeface="Calibri" panose="020F0502020204030204" pitchFamily="34" charset="0"/>
                <a:ea typeface="Calibri" panose="020F0502020204030204" pitchFamily="34" charset="0"/>
                <a:cs typeface="Arial" panose="020B0604020202020204" pitchFamily="34" charset="0"/>
              </a:rPr>
              <a:t>La couche </a:t>
            </a:r>
            <a:r>
              <a:rPr lang="fr-FR" sz="1800" dirty="0" err="1">
                <a:effectLst/>
                <a:latin typeface="Calibri" panose="020F0502020204030204" pitchFamily="34" charset="0"/>
                <a:ea typeface="Calibri" panose="020F0502020204030204" pitchFamily="34" charset="0"/>
                <a:cs typeface="Arial" panose="020B0604020202020204" pitchFamily="34" charset="0"/>
              </a:rPr>
              <a:t>Flatten</a:t>
            </a:r>
            <a:r>
              <a:rPr lang="fr-FR" sz="1800" dirty="0">
                <a:effectLst/>
                <a:latin typeface="Calibri" panose="020F0502020204030204" pitchFamily="34" charset="0"/>
                <a:ea typeface="Calibri" panose="020F0502020204030204" pitchFamily="34" charset="0"/>
                <a:cs typeface="Arial" panose="020B0604020202020204" pitchFamily="34" charset="0"/>
              </a:rPr>
              <a:t> prend la sortie de la couche précédente, et il la met à 1-Dimension afin qu'il puisse être utilisé comme entrée pour la dernière couche dense.</a:t>
            </a:r>
          </a:p>
          <a:p>
            <a:pPr marL="342900" lvl="0" indent="-342900" algn="just">
              <a:lnSpc>
                <a:spcPct val="115000"/>
              </a:lnSpc>
              <a:spcAft>
                <a:spcPts val="1000"/>
              </a:spcAft>
              <a:buFont typeface="Wingdings" panose="05000000000000000000" pitchFamily="2" charset="2"/>
              <a:buChar char=""/>
            </a:pPr>
            <a:r>
              <a:rPr lang="fr-FR" sz="1800" dirty="0">
                <a:effectLst/>
                <a:latin typeface="Calibri" panose="020F0502020204030204" pitchFamily="34" charset="0"/>
                <a:ea typeface="Calibri" panose="020F0502020204030204" pitchFamily="34" charset="0"/>
                <a:cs typeface="Arial" panose="020B0604020202020204" pitchFamily="34" charset="0"/>
              </a:rPr>
              <a:t>La dernière couche dense avec un nombre de filtre égal à deux a pour but d’exécuter la tache de classification.</a:t>
            </a:r>
          </a:p>
          <a:p>
            <a:pPr algn="just">
              <a:lnSpc>
                <a:spcPct val="150000"/>
              </a:lnSpc>
              <a:spcAft>
                <a:spcPts val="1000"/>
              </a:spcAft>
              <a:tabLst>
                <a:tab pos="1233170" algn="l"/>
              </a:tabLst>
            </a:pP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just" defTabSz="914400" rtl="0" eaLnBrk="1" fontAlgn="auto" latinLnBrk="0" hangingPunct="1">
              <a:lnSpc>
                <a:spcPct val="150000"/>
              </a:lnSpc>
              <a:spcBef>
                <a:spcPts val="0"/>
              </a:spcBef>
              <a:spcAft>
                <a:spcPts val="1000"/>
              </a:spcAft>
              <a:buClrTx/>
              <a:buSzTx/>
              <a:buFontTx/>
              <a:buNone/>
              <a:tabLst>
                <a:tab pos="1233170" algn="l"/>
              </a:tabLst>
              <a:defRPr/>
            </a:pPr>
            <a:r>
              <a:rPr lang="fr-FR" sz="1800" dirty="0">
                <a:effectLst/>
                <a:latin typeface="Calibri" panose="020F0502020204030204" pitchFamily="34" charset="0"/>
                <a:ea typeface="Calibri" panose="020F0502020204030204" pitchFamily="34" charset="0"/>
                <a:cs typeface="Arial" panose="020B0604020202020204" pitchFamily="34" charset="0"/>
              </a:rPr>
              <a:t>Résultats : Le tableau 04 montre que notre modèle de détection des menaces internes basé sur Les </a:t>
            </a:r>
            <a:r>
              <a:rPr lang="fr-FR" sz="1800" dirty="0" err="1">
                <a:effectLst/>
                <a:latin typeface="Calibri" panose="020F0502020204030204" pitchFamily="34" charset="0"/>
                <a:ea typeface="Calibri" panose="020F0502020204030204" pitchFamily="34" charset="0"/>
                <a:cs typeface="Arial" panose="020B0604020202020204" pitchFamily="34" charset="0"/>
              </a:rPr>
              <a:t>CNNs</a:t>
            </a:r>
            <a:r>
              <a:rPr lang="fr-FR" sz="1800" dirty="0">
                <a:effectLst/>
                <a:latin typeface="Calibri" panose="020F0502020204030204" pitchFamily="34" charset="0"/>
                <a:ea typeface="Calibri" panose="020F0502020204030204" pitchFamily="34" charset="0"/>
                <a:cs typeface="Arial" panose="020B0604020202020204" pitchFamily="34" charset="0"/>
              </a:rPr>
              <a:t> surpasse les deux model basée sur les réseaux de neurone [42] et l’analyse du comportement d’utilisateur [33] ce qui montre que le modèle basé sur CNN pourrait largement réduire le nombre de comportements anormaux non détectés en comparant avec ces deux derniers, tandis que Le modèle basé sur le GCN [27] surpasse notre modèle.</a:t>
            </a:r>
            <a:r>
              <a:rPr lang="fr-FR" sz="1800" dirty="0">
                <a:effectLst/>
                <a:latin typeface="Courier New" panose="02070309020205020404" pitchFamily="49" charset="0"/>
                <a:ea typeface="Times New Roman" panose="02020603050405020304" pitchFamily="18"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On remarque </a:t>
            </a:r>
            <a:r>
              <a:rPr lang="en-US" sz="1800" dirty="0" err="1">
                <a:effectLst/>
                <a:latin typeface="Calibri" panose="020F0502020204030204" pitchFamily="34" charset="0"/>
                <a:ea typeface="Calibri" panose="020F0502020204030204" pitchFamily="34" charset="0"/>
                <a:cs typeface="Arial" panose="020B0604020202020204" pitchFamily="34" charset="0"/>
              </a:rPr>
              <a:t>donc</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qu’en</a:t>
            </a:r>
            <a:r>
              <a:rPr lang="fr-FR" sz="1800" dirty="0">
                <a:effectLst/>
                <a:latin typeface="Calibri" panose="020F0502020204030204" pitchFamily="34" charset="0"/>
                <a:ea typeface="Calibri" panose="020F0502020204030204" pitchFamily="34" charset="0"/>
                <a:cs typeface="Arial" panose="020B0604020202020204" pitchFamily="34" charset="0"/>
              </a:rPr>
              <a:t> convertissant le réseau et les comportements des utilisateurs en graphe, </a:t>
            </a:r>
            <a:r>
              <a:rPr lang="en-US" sz="1800" dirty="0">
                <a:effectLst/>
                <a:latin typeface="Calibri" panose="020F0502020204030204" pitchFamily="34" charset="0"/>
                <a:ea typeface="Calibri" panose="020F0502020204030204" pitchFamily="34" charset="0"/>
                <a:cs typeface="Arial" panose="020B0604020202020204" pitchFamily="34" charset="0"/>
              </a:rPr>
              <a:t>la precision </a:t>
            </a:r>
            <a:r>
              <a:rPr lang="fr-FR" sz="1800" dirty="0">
                <a:effectLst/>
                <a:latin typeface="Calibri" panose="020F0502020204030204" pitchFamily="34" charset="0"/>
                <a:ea typeface="Calibri" panose="020F0502020204030204" pitchFamily="34" charset="0"/>
                <a:cs typeface="Arial" panose="020B0604020202020204" pitchFamily="34" charset="0"/>
              </a:rPr>
              <a:t>serait sensiblement améliorée.</a:t>
            </a:r>
          </a:p>
          <a:p>
            <a:pPr algn="just">
              <a:lnSpc>
                <a:spcPct val="150000"/>
              </a:lnSpc>
              <a:spcAft>
                <a:spcPts val="1000"/>
              </a:spcAft>
              <a:tabLst>
                <a:tab pos="1233170" algn="l"/>
              </a:tabLst>
            </a:pPr>
            <a:endParaRPr lang="fr-FR"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Espace réservé du numéro de diapositive 3"/>
          <p:cNvSpPr>
            <a:spLocks noGrp="1"/>
          </p:cNvSpPr>
          <p:nvPr>
            <p:ph type="sldNum" sz="quarter" idx="5"/>
          </p:nvPr>
        </p:nvSpPr>
        <p:spPr/>
        <p:txBody>
          <a:bodyPr/>
          <a:lstStyle/>
          <a:p>
            <a:fld id="{698D009D-9517-4794-8FBF-54973F223901}" type="slidenum">
              <a:rPr lang="fr-FR" smtClean="0"/>
              <a:t>30</a:t>
            </a:fld>
            <a:endParaRPr lang="fr-FR"/>
          </a:p>
        </p:txBody>
      </p:sp>
    </p:spTree>
    <p:extLst>
      <p:ext uri="{BB962C8B-B14F-4D97-AF65-F5344CB8AC3E}">
        <p14:creationId xmlns:p14="http://schemas.microsoft.com/office/powerpoint/2010/main" val="2882510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Historiquement, les organisations ont mis en œuvre des technologies externes telles que le pare-feu et les proxys pour faire face aux menaces externes, mais avec l'émergence croissante de menaces internes, des technologies sont en cours de développement pour faire face à ces nouveaux problèmes.</a:t>
            </a:r>
          </a:p>
          <a:p>
            <a:endParaRPr lang="fr-FR" dirty="0"/>
          </a:p>
        </p:txBody>
      </p:sp>
      <p:sp>
        <p:nvSpPr>
          <p:cNvPr id="4" name="Espace réservé du numéro de diapositive 3"/>
          <p:cNvSpPr>
            <a:spLocks noGrp="1"/>
          </p:cNvSpPr>
          <p:nvPr>
            <p:ph type="sldNum" sz="quarter" idx="5"/>
          </p:nvPr>
        </p:nvSpPr>
        <p:spPr/>
        <p:txBody>
          <a:bodyPr/>
          <a:lstStyle/>
          <a:p>
            <a:fld id="{698D009D-9517-4794-8FBF-54973F223901}" type="slidenum">
              <a:rPr lang="fr-FR" smtClean="0"/>
              <a:t>10</a:t>
            </a:fld>
            <a:endParaRPr lang="fr-FR"/>
          </a:p>
        </p:txBody>
      </p:sp>
    </p:spTree>
    <p:extLst>
      <p:ext uri="{BB962C8B-B14F-4D97-AF65-F5344CB8AC3E}">
        <p14:creationId xmlns:p14="http://schemas.microsoft.com/office/powerpoint/2010/main" val="4055444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Supervisé : une approche de création d’intelligence artificielle, dans </a:t>
            </a:r>
            <a:r>
              <a:rPr lang="fr-FR" dirty="0" err="1"/>
              <a:t>lequelle</a:t>
            </a:r>
            <a:r>
              <a:rPr lang="fr-FR" dirty="0"/>
              <a:t> le programme </a:t>
            </a:r>
            <a:r>
              <a:rPr lang="fr-FR" dirty="0" err="1"/>
              <a:t>recoit</a:t>
            </a:r>
            <a:r>
              <a:rPr lang="fr-FR" dirty="0"/>
              <a:t> des données d’entrée </a:t>
            </a:r>
            <a:r>
              <a:rPr lang="fr-FR" sz="1800" dirty="0">
                <a:solidFill>
                  <a:srgbClr val="000000"/>
                </a:solidFill>
                <a:effectLst/>
                <a:latin typeface="Calibri" panose="020F0502020204030204" pitchFamily="34" charset="0"/>
                <a:ea typeface="Calibri" panose="020F0502020204030204" pitchFamily="34" charset="0"/>
              </a:rPr>
              <a:t>étiquetées et les résultats de sortie attendus.</a:t>
            </a:r>
            <a:r>
              <a:rPr lang="fr-F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le modèle est entraîné jusqu'à ce qu'il puisse détecter les modèles et relations sous-jacents, ce qui lui permet de donner de bons résultats lorsqu'il est présenté avec des données jamais vues auparavant [22].</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r>
              <a:rPr lang="fr-FR" dirty="0"/>
              <a:t>Non supervisé : </a:t>
            </a:r>
            <a:r>
              <a:rPr lang="fr-FR" sz="1800" dirty="0">
                <a:solidFill>
                  <a:srgbClr val="000000"/>
                </a:solidFill>
                <a:effectLst/>
                <a:latin typeface="Calibri" panose="020F0502020204030204" pitchFamily="34" charset="0"/>
                <a:ea typeface="Times New Roman" panose="02020603050405020304" pitchFamily="18" charset="0"/>
              </a:rPr>
              <a:t>un type d'apprentissage automatique qui recherche des modèles précédemment non détectés dans un ensemble de données sans étiquettes préexistantes</a:t>
            </a:r>
            <a:endParaRPr lang="fr-FR" dirty="0"/>
          </a:p>
        </p:txBody>
      </p:sp>
      <p:sp>
        <p:nvSpPr>
          <p:cNvPr id="4" name="Espace réservé du numéro de diapositive 3"/>
          <p:cNvSpPr>
            <a:spLocks noGrp="1"/>
          </p:cNvSpPr>
          <p:nvPr>
            <p:ph type="sldNum" sz="quarter" idx="5"/>
          </p:nvPr>
        </p:nvSpPr>
        <p:spPr/>
        <p:txBody>
          <a:bodyPr/>
          <a:lstStyle/>
          <a:p>
            <a:fld id="{698D009D-9517-4794-8FBF-54973F223901}" type="slidenum">
              <a:rPr lang="fr-FR" smtClean="0"/>
              <a:t>11</a:t>
            </a:fld>
            <a:endParaRPr lang="fr-FR"/>
          </a:p>
        </p:txBody>
      </p:sp>
    </p:spTree>
    <p:extLst>
      <p:ext uri="{BB962C8B-B14F-4D97-AF65-F5344CB8AC3E}">
        <p14:creationId xmlns:p14="http://schemas.microsoft.com/office/powerpoint/2010/main" val="3242060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normAutofit fontScale="92500"/>
          </a:bodyPr>
          <a:lstStyle/>
          <a:p>
            <a:pPr marL="342900" lvl="0" indent="-342900" algn="just" rtl="0">
              <a:lnSpc>
                <a:spcPct val="150000"/>
              </a:lnSpc>
              <a:spcAft>
                <a:spcPts val="120"/>
              </a:spcAft>
              <a:buSzPts val="1000"/>
              <a:buFont typeface="Wingdings" panose="05000000000000000000" pitchFamily="2" charset="2"/>
              <a:buChar char=""/>
              <a:tabLst>
                <a:tab pos="457200" algn="l"/>
              </a:tabLst>
            </a:pPr>
            <a:r>
              <a:rPr lang="fr-FR"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La couche de convolution (CONV) qui traite les données d'un champ récepteur.</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120"/>
              </a:spcAft>
              <a:buSzPts val="1000"/>
              <a:buFont typeface="Wingdings" panose="05000000000000000000" pitchFamily="2" charset="2"/>
              <a:buChar char=""/>
              <a:tabLst>
                <a:tab pos="457200" algn="l"/>
              </a:tabLst>
            </a:pPr>
            <a:r>
              <a:rPr lang="fr-FR"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La couche de </a:t>
            </a:r>
            <a:r>
              <a:rPr lang="fr-FR"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pooling</a:t>
            </a:r>
            <a:r>
              <a:rPr lang="fr-FR"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(POOL), qui permet de compresser l'information en réduisant la taille de l'image intermédiaire (souvent par sous-échantillonnage).</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120"/>
              </a:spcAft>
              <a:buSzPts val="1000"/>
              <a:buFont typeface="Wingdings" panose="05000000000000000000" pitchFamily="2" charset="2"/>
              <a:buChar char=""/>
              <a:tabLst>
                <a:tab pos="457200" algn="l"/>
              </a:tabLst>
            </a:pPr>
            <a:r>
              <a:rPr lang="fr-FR"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La couche de correction (</a:t>
            </a:r>
            <a:r>
              <a:rPr lang="fr-FR"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ReLU</a:t>
            </a:r>
            <a:r>
              <a:rPr lang="fr-FR"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souvent appelée par abus « </a:t>
            </a:r>
            <a:r>
              <a:rPr lang="fr-FR"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ReLU</a:t>
            </a:r>
            <a:r>
              <a:rPr lang="fr-FR"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en référence à la </a:t>
            </a:r>
            <a:r>
              <a:rPr lang="fr-FR" sz="1800" u="none" strike="noStrike"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hlinkClick r:id="rId3" tooltip="Fonction d'activation"/>
              </a:rPr>
              <a:t>fonction d'activation</a:t>
            </a:r>
            <a:r>
              <a:rPr lang="fr-FR"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(Unité de rectification linéaire).</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120"/>
              </a:spcAft>
              <a:buSzPts val="1000"/>
              <a:buFont typeface="Wingdings" panose="05000000000000000000" pitchFamily="2" charset="2"/>
              <a:buChar char=""/>
              <a:tabLst>
                <a:tab pos="457200" algn="l"/>
              </a:tabLst>
            </a:pPr>
            <a:r>
              <a:rPr lang="fr-FR"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La couche « entièrement connectée » (FC), qui est une couche de type </a:t>
            </a:r>
            <a:r>
              <a:rPr lang="fr-FR" sz="1800" u="none" strike="noStrike"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hlinkClick r:id="rId4" tooltip="Perceptron"/>
              </a:rPr>
              <a:t>perceptron</a:t>
            </a:r>
            <a:r>
              <a:rPr lang="fr-FR"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
        <p:nvSpPr>
          <p:cNvPr id="4" name="Espace réservé du numéro de diapositive 3"/>
          <p:cNvSpPr>
            <a:spLocks noGrp="1"/>
          </p:cNvSpPr>
          <p:nvPr>
            <p:ph type="sldNum" sz="quarter" idx="5"/>
          </p:nvPr>
        </p:nvSpPr>
        <p:spPr/>
        <p:txBody>
          <a:bodyPr/>
          <a:lstStyle/>
          <a:p>
            <a:fld id="{698D009D-9517-4794-8FBF-54973F223901}" type="slidenum">
              <a:rPr lang="fr-FR" smtClean="0"/>
              <a:t>12</a:t>
            </a:fld>
            <a:endParaRPr lang="fr-FR"/>
          </a:p>
        </p:txBody>
      </p:sp>
    </p:spTree>
    <p:extLst>
      <p:ext uri="{BB962C8B-B14F-4D97-AF65-F5344CB8AC3E}">
        <p14:creationId xmlns:p14="http://schemas.microsoft.com/office/powerpoint/2010/main" val="3882491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dirty="0">
                <a:effectLst/>
                <a:latin typeface="Calibri" panose="020F0502020204030204" pitchFamily="34" charset="0"/>
                <a:ea typeface="Calibri" panose="020F0502020204030204" pitchFamily="34" charset="0"/>
                <a:cs typeface="Arial" panose="020B0604020202020204" pitchFamily="34" charset="0"/>
              </a:rPr>
              <a:t>le système prend les données du Data Set CMU CERT V4.2 [9] (Email, Logon, File, etc.) comme donnée d’entrée. Après il extrait et traite l'ensemble des données de manière à ce qu'il soit structuré avec des champs dont nous pourrions avoir besoin en tant que « Caractéristiques », ce qui est juste pour être inclusif dans le modèle que nous créons. Ensuite On passe a la matrice d’entrée qui est la matrice des caractéristiques aux modèle pour commencer la classification. A la fin Le CNN utilise ces caractéristiques pour trouver un comportement anormal, s’il y en a. </a:t>
            </a:r>
            <a:endParaRPr lang="fr-FR" dirty="0"/>
          </a:p>
        </p:txBody>
      </p:sp>
      <p:sp>
        <p:nvSpPr>
          <p:cNvPr id="4" name="Espace réservé du numéro de diapositive 3"/>
          <p:cNvSpPr>
            <a:spLocks noGrp="1"/>
          </p:cNvSpPr>
          <p:nvPr>
            <p:ph type="sldNum" sz="quarter" idx="5"/>
          </p:nvPr>
        </p:nvSpPr>
        <p:spPr/>
        <p:txBody>
          <a:bodyPr/>
          <a:lstStyle/>
          <a:p>
            <a:fld id="{698D009D-9517-4794-8FBF-54973F223901}" type="slidenum">
              <a:rPr lang="fr-FR" smtClean="0"/>
              <a:t>18</a:t>
            </a:fld>
            <a:endParaRPr lang="fr-FR"/>
          </a:p>
        </p:txBody>
      </p:sp>
    </p:spTree>
    <p:extLst>
      <p:ext uri="{BB962C8B-B14F-4D97-AF65-F5344CB8AC3E}">
        <p14:creationId xmlns:p14="http://schemas.microsoft.com/office/powerpoint/2010/main" val="1035790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dirty="0">
                <a:effectLst/>
                <a:latin typeface="Calibri" panose="020F0502020204030204" pitchFamily="34" charset="0"/>
                <a:ea typeface="Calibri" panose="020F0502020204030204" pitchFamily="34" charset="0"/>
                <a:cs typeface="Arial" panose="020B0604020202020204" pitchFamily="34" charset="0"/>
              </a:rPr>
              <a:t>le système prend les données du Data Set CMU CERT V4.2 [9] (Email, Logon, File, etc.) comme donnée d’entrée. Après il extrait et traite l'ensemble des données de manière à ce qu'il soit structuré avec des champs dont nous pourrions avoir besoin en tant que « Caractéristiques », ce qui est juste pour être inclusif dans le modèle que nous créons. Ensuite On passe a la matrice d’entrée qui est la matrice des caractéristiques aux modèle pour commencer la classification. A la fin Le CNN utilise ces caractéristiques pour trouver un comportement anormal, s’il y en a. </a:t>
            </a:r>
            <a:endParaRPr lang="fr-FR" dirty="0"/>
          </a:p>
        </p:txBody>
      </p:sp>
      <p:sp>
        <p:nvSpPr>
          <p:cNvPr id="4" name="Espace réservé du numéro de diapositive 3"/>
          <p:cNvSpPr>
            <a:spLocks noGrp="1"/>
          </p:cNvSpPr>
          <p:nvPr>
            <p:ph type="sldNum" sz="quarter" idx="5"/>
          </p:nvPr>
        </p:nvSpPr>
        <p:spPr/>
        <p:txBody>
          <a:bodyPr/>
          <a:lstStyle/>
          <a:p>
            <a:fld id="{698D009D-9517-4794-8FBF-54973F223901}" type="slidenum">
              <a:rPr lang="fr-FR" smtClean="0"/>
              <a:t>19</a:t>
            </a:fld>
            <a:endParaRPr lang="fr-FR"/>
          </a:p>
        </p:txBody>
      </p:sp>
    </p:spTree>
    <p:extLst>
      <p:ext uri="{BB962C8B-B14F-4D97-AF65-F5344CB8AC3E}">
        <p14:creationId xmlns:p14="http://schemas.microsoft.com/office/powerpoint/2010/main" val="3402548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dirty="0">
                <a:effectLst/>
                <a:latin typeface="Calibri" panose="020F0502020204030204" pitchFamily="34" charset="0"/>
                <a:ea typeface="Calibri" panose="020F0502020204030204" pitchFamily="34" charset="0"/>
                <a:cs typeface="Arial" panose="020B0604020202020204" pitchFamily="34" charset="0"/>
              </a:rPr>
              <a:t>le système prend les données du Data Set CMU CERT V4.2 [9] (Email, Logon, File, etc.) comme donnée d’entrée. Après il extrait et traite l'ensemble des données de manière à ce qu'il soit structuré avec des champs dont nous pourrions avoir besoin en tant que « Caractéristiques », ce qui est juste pour être inclusif dans le modèle que nous créons. Ensuite On passe a la matrice d’entrée qui est la matrice des caractéristiques aux modèle pour commencer la classification. A la fin Le CNN utilise ces caractéristiques pour trouver un comportement anormal, s’il y en a. </a:t>
            </a:r>
            <a:endParaRPr lang="fr-FR" dirty="0"/>
          </a:p>
        </p:txBody>
      </p:sp>
      <p:sp>
        <p:nvSpPr>
          <p:cNvPr id="4" name="Espace réservé du numéro de diapositive 3"/>
          <p:cNvSpPr>
            <a:spLocks noGrp="1"/>
          </p:cNvSpPr>
          <p:nvPr>
            <p:ph type="sldNum" sz="quarter" idx="5"/>
          </p:nvPr>
        </p:nvSpPr>
        <p:spPr/>
        <p:txBody>
          <a:bodyPr/>
          <a:lstStyle/>
          <a:p>
            <a:fld id="{698D009D-9517-4794-8FBF-54973F223901}" type="slidenum">
              <a:rPr lang="fr-FR" smtClean="0"/>
              <a:t>20</a:t>
            </a:fld>
            <a:endParaRPr lang="fr-FR"/>
          </a:p>
        </p:txBody>
      </p:sp>
    </p:spTree>
    <p:extLst>
      <p:ext uri="{BB962C8B-B14F-4D97-AF65-F5344CB8AC3E}">
        <p14:creationId xmlns:p14="http://schemas.microsoft.com/office/powerpoint/2010/main" val="1520200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98D009D-9517-4794-8FBF-54973F223901}" type="slidenum">
              <a:rPr lang="fr-FR" smtClean="0"/>
              <a:t>21</a:t>
            </a:fld>
            <a:endParaRPr lang="fr-FR"/>
          </a:p>
        </p:txBody>
      </p:sp>
    </p:spTree>
    <p:extLst>
      <p:ext uri="{BB962C8B-B14F-4D97-AF65-F5344CB8AC3E}">
        <p14:creationId xmlns:p14="http://schemas.microsoft.com/office/powerpoint/2010/main" val="3927127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Il est nécessaire de consacrer un temps raisonnable au prétraitement des données et à leur l'analyse, </a:t>
            </a:r>
          </a:p>
        </p:txBody>
      </p:sp>
      <p:sp>
        <p:nvSpPr>
          <p:cNvPr id="4" name="Espace réservé du numéro de diapositive 3"/>
          <p:cNvSpPr>
            <a:spLocks noGrp="1"/>
          </p:cNvSpPr>
          <p:nvPr>
            <p:ph type="sldNum" sz="quarter" idx="5"/>
          </p:nvPr>
        </p:nvSpPr>
        <p:spPr/>
        <p:txBody>
          <a:bodyPr/>
          <a:lstStyle/>
          <a:p>
            <a:fld id="{698D009D-9517-4794-8FBF-54973F223901}" type="slidenum">
              <a:rPr lang="fr-FR" smtClean="0"/>
              <a:t>22</a:t>
            </a:fld>
            <a:endParaRPr lang="fr-FR"/>
          </a:p>
        </p:txBody>
      </p:sp>
    </p:spTree>
    <p:extLst>
      <p:ext uri="{BB962C8B-B14F-4D97-AF65-F5344CB8AC3E}">
        <p14:creationId xmlns:p14="http://schemas.microsoft.com/office/powerpoint/2010/main" val="2208030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fr-FR"/>
              <a:t>Modifiez le style du titre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BE8171C-3F55-4421-86ED-7EDC066B0CDF}" type="datetime1">
              <a:rPr lang="fr-FR" smtClean="0"/>
              <a:t>11/09/2020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78D90E-685C-4D2F-9E03-9CBE5DDA3159}" type="slidenum">
              <a:rPr lang="fr-FR" smtClean="0"/>
              <a:pPr/>
              <a:t>‹N°›</a:t>
            </a:fld>
            <a:endParaRPr lang="fr-FR"/>
          </a:p>
        </p:txBody>
      </p:sp>
    </p:spTree>
    <p:extLst>
      <p:ext uri="{BB962C8B-B14F-4D97-AF65-F5344CB8AC3E}">
        <p14:creationId xmlns:p14="http://schemas.microsoft.com/office/powerpoint/2010/main" val="2218527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fr-FR"/>
              <a:t>Modifiez le style du titre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2A82CD9-5287-47E5-884F-636E696ECB1A}" type="datetime1">
              <a:rPr lang="fr-FR" smtClean="0"/>
              <a:t>11/09/2020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478D90E-685C-4D2F-9E03-9CBE5DDA3159}" type="slidenum">
              <a:rPr lang="fr-FR" smtClean="0"/>
              <a:pPr/>
              <a:t>‹N°›</a:t>
            </a:fld>
            <a:endParaRPr lang="fr-FR"/>
          </a:p>
        </p:txBody>
      </p:sp>
    </p:spTree>
    <p:extLst>
      <p:ext uri="{BB962C8B-B14F-4D97-AF65-F5344CB8AC3E}">
        <p14:creationId xmlns:p14="http://schemas.microsoft.com/office/powerpoint/2010/main" val="88904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72B313B2-A25C-4192-8465-90622E788793}" type="datetime1">
              <a:rPr lang="fr-FR" smtClean="0"/>
              <a:t>11/09/2020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478D90E-685C-4D2F-9E03-9CBE5DDA3159}" type="slidenum">
              <a:rPr lang="fr-FR" smtClean="0"/>
              <a:pPr/>
              <a:t>‹N°›</a:t>
            </a:fld>
            <a:endParaRPr lang="fr-FR"/>
          </a:p>
        </p:txBody>
      </p:sp>
    </p:spTree>
    <p:extLst>
      <p:ext uri="{BB962C8B-B14F-4D97-AF65-F5344CB8AC3E}">
        <p14:creationId xmlns:p14="http://schemas.microsoft.com/office/powerpoint/2010/main" val="103399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81E5169-0A83-4892-8E99-1CA4E6010918}" type="datetime1">
              <a:rPr lang="fr-FR" smtClean="0"/>
              <a:t>11/09/2020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478D90E-685C-4D2F-9E03-9CBE5DDA3159}" type="slidenum">
              <a:rPr lang="fr-FR" smtClean="0"/>
              <a:pPr/>
              <a:t>‹N°›</a:t>
            </a:fld>
            <a:endParaRPr lang="fr-FR"/>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71103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C1765308-D6EC-4143-B866-5E4ADD261F10}" type="datetime1">
              <a:rPr lang="fr-FR" smtClean="0"/>
              <a:t>11/09/2020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478D90E-685C-4D2F-9E03-9CBE5DDA3159}" type="slidenum">
              <a:rPr lang="fr-FR" smtClean="0"/>
              <a:pPr/>
              <a:t>‹N°›</a:t>
            </a:fld>
            <a:endParaRPr lang="fr-FR"/>
          </a:p>
        </p:txBody>
      </p:sp>
    </p:spTree>
    <p:extLst>
      <p:ext uri="{BB962C8B-B14F-4D97-AF65-F5344CB8AC3E}">
        <p14:creationId xmlns:p14="http://schemas.microsoft.com/office/powerpoint/2010/main" val="4141371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fr-FR"/>
              <a:t>Modifiez le style du titre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25D20723-E5E2-42E7-9716-8113F007E7E5}" type="datetime1">
              <a:rPr lang="fr-FR" smtClean="0"/>
              <a:t>11/09/2020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478D90E-685C-4D2F-9E03-9CBE5DDA3159}" type="slidenum">
              <a:rPr lang="fr-FR" smtClean="0"/>
              <a:pPr/>
              <a:t>‹N°›</a:t>
            </a:fld>
            <a:endParaRPr lang="fr-FR"/>
          </a:p>
        </p:txBody>
      </p:sp>
    </p:spTree>
    <p:extLst>
      <p:ext uri="{BB962C8B-B14F-4D97-AF65-F5344CB8AC3E}">
        <p14:creationId xmlns:p14="http://schemas.microsoft.com/office/powerpoint/2010/main" val="17454907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fr-FR"/>
              <a:t>Modifiez le style du titre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766282BE-EA94-4C11-927A-2820FE6111E1}" type="datetime1">
              <a:rPr lang="fr-FR" smtClean="0"/>
              <a:t>11/09/2020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478D90E-685C-4D2F-9E03-9CBE5DDA3159}" type="slidenum">
              <a:rPr lang="fr-FR" smtClean="0"/>
              <a:pPr/>
              <a:t>‹N°›</a:t>
            </a:fld>
            <a:endParaRPr lang="fr-FR"/>
          </a:p>
        </p:txBody>
      </p:sp>
    </p:spTree>
    <p:extLst>
      <p:ext uri="{BB962C8B-B14F-4D97-AF65-F5344CB8AC3E}">
        <p14:creationId xmlns:p14="http://schemas.microsoft.com/office/powerpoint/2010/main" val="773245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967A1D2-921F-489A-8B0B-74560F745BD4}" type="datetime1">
              <a:rPr lang="fr-FR" smtClean="0"/>
              <a:t>11/09/2020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78D90E-685C-4D2F-9E03-9CBE5DDA3159}" type="slidenum">
              <a:rPr lang="fr-FR" smtClean="0"/>
              <a:pPr/>
              <a:t>‹N°›</a:t>
            </a:fld>
            <a:endParaRPr lang="fr-FR"/>
          </a:p>
        </p:txBody>
      </p:sp>
    </p:spTree>
    <p:extLst>
      <p:ext uri="{BB962C8B-B14F-4D97-AF65-F5344CB8AC3E}">
        <p14:creationId xmlns:p14="http://schemas.microsoft.com/office/powerpoint/2010/main" val="3134911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FD97396-0CA5-45C8-B1E9-5DD0F4B0D50B}" type="datetime1">
              <a:rPr lang="fr-FR" smtClean="0"/>
              <a:t>11/09/2020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78D90E-685C-4D2F-9E03-9CBE5DDA3159}" type="slidenum">
              <a:rPr lang="fr-FR" smtClean="0"/>
              <a:pPr/>
              <a:t>‹N°›</a:t>
            </a:fld>
            <a:endParaRPr lang="fr-FR"/>
          </a:p>
        </p:txBody>
      </p:sp>
    </p:spTree>
    <p:extLst>
      <p:ext uri="{BB962C8B-B14F-4D97-AF65-F5344CB8AC3E}">
        <p14:creationId xmlns:p14="http://schemas.microsoft.com/office/powerpoint/2010/main" val="2256088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C8542DF-62BE-437E-9ABC-86877802B617}" type="datetime1">
              <a:rPr lang="fr-FR" smtClean="0"/>
              <a:t>11/09/2020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78D90E-685C-4D2F-9E03-9CBE5DDA3159}" type="slidenum">
              <a:rPr lang="fr-FR" smtClean="0"/>
              <a:pPr/>
              <a:t>‹N°›</a:t>
            </a:fld>
            <a:endParaRPr lang="fr-FR"/>
          </a:p>
        </p:txBody>
      </p:sp>
    </p:spTree>
    <p:extLst>
      <p:ext uri="{BB962C8B-B14F-4D97-AF65-F5344CB8AC3E}">
        <p14:creationId xmlns:p14="http://schemas.microsoft.com/office/powerpoint/2010/main" val="1297809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fr-FR"/>
              <a:t>Modifiez le style du titre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EE9B4221-8BB5-4C20-AE46-4B8B93638F7A}" type="datetime1">
              <a:rPr lang="fr-FR" smtClean="0"/>
              <a:t>11/09/2020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78D90E-685C-4D2F-9E03-9CBE5DDA3159}" type="slidenum">
              <a:rPr lang="fr-FR" smtClean="0"/>
              <a:pPr/>
              <a:t>‹N°›</a:t>
            </a:fld>
            <a:endParaRPr lang="fr-FR"/>
          </a:p>
        </p:txBody>
      </p:sp>
    </p:spTree>
    <p:extLst>
      <p:ext uri="{BB962C8B-B14F-4D97-AF65-F5344CB8AC3E}">
        <p14:creationId xmlns:p14="http://schemas.microsoft.com/office/powerpoint/2010/main" val="1688079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fr-FR"/>
              <a:t>Modifiez le style du titre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953935A-8010-47C6-BA27-A87B122E9791}" type="datetime1">
              <a:rPr lang="fr-FR" smtClean="0"/>
              <a:t>11/09/2020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478D90E-685C-4D2F-9E03-9CBE5DDA3159}" type="slidenum">
              <a:rPr lang="fr-FR" smtClean="0"/>
              <a:pPr/>
              <a:t>‹N°›</a:t>
            </a:fld>
            <a:endParaRPr lang="fr-FR"/>
          </a:p>
        </p:txBody>
      </p:sp>
    </p:spTree>
    <p:extLst>
      <p:ext uri="{BB962C8B-B14F-4D97-AF65-F5344CB8AC3E}">
        <p14:creationId xmlns:p14="http://schemas.microsoft.com/office/powerpoint/2010/main" val="3082002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913795" y="2912232"/>
            <a:ext cx="5107208" cy="287896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72200" y="2912232"/>
            <a:ext cx="5095357" cy="287896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F9FC89C-823C-4771-8500-8B227110E3FA}" type="datetime1">
              <a:rPr lang="fr-FR" smtClean="0"/>
              <a:t>11/09/2020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478D90E-685C-4D2F-9E03-9CBE5DDA3159}" type="slidenum">
              <a:rPr lang="fr-FR" smtClean="0"/>
              <a:pPr/>
              <a:t>‹N°›</a:t>
            </a:fld>
            <a:endParaRPr lang="fr-FR"/>
          </a:p>
        </p:txBody>
      </p:sp>
    </p:spTree>
    <p:extLst>
      <p:ext uri="{BB962C8B-B14F-4D97-AF65-F5344CB8AC3E}">
        <p14:creationId xmlns:p14="http://schemas.microsoft.com/office/powerpoint/2010/main" val="2655107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116BB15-7EC6-45A6-9A53-6936E3BEFB07}" type="datetime1">
              <a:rPr lang="fr-FR" smtClean="0"/>
              <a:t>11/09/2020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478D90E-685C-4D2F-9E03-9CBE5DDA3159}" type="slidenum">
              <a:rPr lang="fr-FR" smtClean="0"/>
              <a:pPr/>
              <a:t>‹N°›</a:t>
            </a:fld>
            <a:endParaRPr lang="fr-FR"/>
          </a:p>
        </p:txBody>
      </p:sp>
    </p:spTree>
    <p:extLst>
      <p:ext uri="{BB962C8B-B14F-4D97-AF65-F5344CB8AC3E}">
        <p14:creationId xmlns:p14="http://schemas.microsoft.com/office/powerpoint/2010/main" val="2171922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87F23C-855D-4CDE-86C1-DB2CC7147B06}" type="datetime1">
              <a:rPr lang="fr-FR" smtClean="0"/>
              <a:t>11/09/2020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478D90E-685C-4D2F-9E03-9CBE5DDA3159}" type="slidenum">
              <a:rPr lang="fr-FR" smtClean="0"/>
              <a:pPr/>
              <a:t>‹N°›</a:t>
            </a:fld>
            <a:endParaRPr lang="fr-FR"/>
          </a:p>
        </p:txBody>
      </p:sp>
    </p:spTree>
    <p:extLst>
      <p:ext uri="{BB962C8B-B14F-4D97-AF65-F5344CB8AC3E}">
        <p14:creationId xmlns:p14="http://schemas.microsoft.com/office/powerpoint/2010/main" val="1658440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fr-FR"/>
              <a:t>Modifiez le style du titre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86729074-58F0-44C4-8208-9EA1136DF805}" type="datetime1">
              <a:rPr lang="fr-FR" smtClean="0"/>
              <a:t>11/09/2020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478D90E-685C-4D2F-9E03-9CBE5DDA3159}" type="slidenum">
              <a:rPr lang="fr-FR" smtClean="0"/>
              <a:pPr/>
              <a:t>‹N°›</a:t>
            </a:fld>
            <a:endParaRPr lang="fr-FR"/>
          </a:p>
        </p:txBody>
      </p:sp>
    </p:spTree>
    <p:extLst>
      <p:ext uri="{BB962C8B-B14F-4D97-AF65-F5344CB8AC3E}">
        <p14:creationId xmlns:p14="http://schemas.microsoft.com/office/powerpoint/2010/main" val="2031819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5A08D22A-594A-4013-ABDB-57DE0B2E13BB}" type="datetime1">
              <a:rPr lang="fr-FR" smtClean="0"/>
              <a:t>11/09/2020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478D90E-685C-4D2F-9E03-9CBE5DDA3159}" type="slidenum">
              <a:rPr lang="fr-FR" smtClean="0"/>
              <a:pPr/>
              <a:t>‹N°›</a:t>
            </a:fld>
            <a:endParaRPr lang="fr-FR"/>
          </a:p>
        </p:txBody>
      </p:sp>
    </p:spTree>
    <p:extLst>
      <p:ext uri="{BB962C8B-B14F-4D97-AF65-F5344CB8AC3E}">
        <p14:creationId xmlns:p14="http://schemas.microsoft.com/office/powerpoint/2010/main" val="2742339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D59A815-66CD-4B0A-B7B0-75F01384D57C}" type="datetime1">
              <a:rPr lang="fr-FR" smtClean="0"/>
              <a:t>11/09/2020</a:t>
            </a:fld>
            <a:endParaRPr lang="fr-FR"/>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478D90E-685C-4D2F-9E03-9CBE5DDA3159}" type="slidenum">
              <a:rPr lang="fr-FR" smtClean="0"/>
              <a:pPr/>
              <a:t>‹N°›</a:t>
            </a:fld>
            <a:endParaRPr lang="fr-FR"/>
          </a:p>
        </p:txBody>
      </p:sp>
    </p:spTree>
    <p:extLst>
      <p:ext uri="{BB962C8B-B14F-4D97-AF65-F5344CB8AC3E}">
        <p14:creationId xmlns:p14="http://schemas.microsoft.com/office/powerpoint/2010/main" val="6870664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1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 Id="rId9" Type="http://schemas.openxmlformats.org/officeDocument/2006/relationships/image" Target="../media/image10.svg"/></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2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2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2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 Id="rId9" Type="http://schemas.openxmlformats.org/officeDocument/2006/relationships/image" Target="../media/image15.png"/></Relationships>
</file>

<file path=ppt/slides/_rels/slide2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4.xml"/><Relationship Id="rId7" Type="http://schemas.openxmlformats.org/officeDocument/2006/relationships/chart" Target="../charts/chart1.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5.jp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chart" Target="../charts/chart2.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6F1F16-09F9-43B8-B003-21A2650B9545}"/>
              </a:ext>
            </a:extLst>
          </p:cNvPr>
          <p:cNvSpPr>
            <a:spLocks noGrp="1"/>
          </p:cNvSpPr>
          <p:nvPr>
            <p:ph type="ctrTitle"/>
          </p:nvPr>
        </p:nvSpPr>
        <p:spPr>
          <a:xfrm>
            <a:off x="1264692" y="2235200"/>
            <a:ext cx="9410653" cy="2387600"/>
          </a:xfrm>
        </p:spPr>
        <p:txBody>
          <a:bodyPr>
            <a:normAutofit fontScale="90000"/>
          </a:bodyPr>
          <a:lstStyle/>
          <a:p>
            <a:pPr>
              <a:lnSpc>
                <a:spcPct val="150000"/>
              </a:lnSpc>
            </a:pPr>
            <a:br>
              <a:rPr lang="fr-FR" dirty="0"/>
            </a:br>
            <a:r>
              <a:rPr lang="fr-FR" sz="2000" dirty="0"/>
              <a:t>Sujet: </a:t>
            </a:r>
            <a:br>
              <a:rPr lang="fr-FR" dirty="0"/>
            </a:br>
            <a:r>
              <a:rPr lang="fr-FR" sz="4000" dirty="0">
                <a:solidFill>
                  <a:srgbClr val="FFC000"/>
                </a:solidFill>
              </a:rPr>
              <a:t>Détection des Menaces Internes avec les Réseaux de convolution </a:t>
            </a:r>
          </a:p>
        </p:txBody>
      </p:sp>
      <p:sp>
        <p:nvSpPr>
          <p:cNvPr id="3" name="Sous-titre 2">
            <a:extLst>
              <a:ext uri="{FF2B5EF4-FFF2-40B4-BE49-F238E27FC236}">
                <a16:creationId xmlns:a16="http://schemas.microsoft.com/office/drawing/2014/main" id="{C68F8647-E3E0-4D6B-8DDE-BB11A1149879}"/>
              </a:ext>
            </a:extLst>
          </p:cNvPr>
          <p:cNvSpPr>
            <a:spLocks noGrp="1"/>
          </p:cNvSpPr>
          <p:nvPr>
            <p:ph type="subTitle" idx="1"/>
          </p:nvPr>
        </p:nvSpPr>
        <p:spPr>
          <a:xfrm>
            <a:off x="3179921" y="4866373"/>
            <a:ext cx="6059613" cy="1589017"/>
          </a:xfrm>
        </p:spPr>
        <p:txBody>
          <a:bodyPr/>
          <a:lstStyle/>
          <a:p>
            <a:r>
              <a:rPr lang="fr-FR" dirty="0"/>
              <a:t>Présenté par :  Mr </a:t>
            </a:r>
            <a:r>
              <a:rPr lang="fr-FR" dirty="0" err="1"/>
              <a:t>Annane</a:t>
            </a:r>
            <a:r>
              <a:rPr lang="fr-FR" dirty="0"/>
              <a:t> Ahmed </a:t>
            </a:r>
            <a:r>
              <a:rPr lang="fr-FR" dirty="0" err="1"/>
              <a:t>Nàdjib</a:t>
            </a:r>
            <a:r>
              <a:rPr lang="fr-FR" dirty="0"/>
              <a:t>.</a:t>
            </a:r>
          </a:p>
          <a:p>
            <a:r>
              <a:rPr lang="fr-FR" dirty="0"/>
              <a:t>Dirigé par :</a:t>
            </a:r>
            <a:r>
              <a:rPr lang="fr-FR" dirty="0" err="1"/>
              <a:t>Yahiouche</a:t>
            </a:r>
            <a:r>
              <a:rPr lang="fr-FR" dirty="0"/>
              <a:t> Salima.</a:t>
            </a:r>
          </a:p>
          <a:p>
            <a:endParaRPr lang="fr-FR" dirty="0"/>
          </a:p>
        </p:txBody>
      </p:sp>
      <p:pic>
        <p:nvPicPr>
          <p:cNvPr id="5" name="Image 4">
            <a:extLst>
              <a:ext uri="{FF2B5EF4-FFF2-40B4-BE49-F238E27FC236}">
                <a16:creationId xmlns:a16="http://schemas.microsoft.com/office/drawing/2014/main" id="{DEF83702-D3CE-482A-98C7-45483EF74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192" y="244689"/>
            <a:ext cx="1905000" cy="1590675"/>
          </a:xfrm>
          <a:prstGeom prst="rect">
            <a:avLst/>
          </a:prstGeom>
        </p:spPr>
      </p:pic>
      <p:pic>
        <p:nvPicPr>
          <p:cNvPr id="6" name="Image 5">
            <a:extLst>
              <a:ext uri="{FF2B5EF4-FFF2-40B4-BE49-F238E27FC236}">
                <a16:creationId xmlns:a16="http://schemas.microsoft.com/office/drawing/2014/main" id="{88DB3A7A-6AB1-4B11-803B-F704520821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232" y="233837"/>
            <a:ext cx="1905000" cy="1590675"/>
          </a:xfrm>
          <a:prstGeom prst="rect">
            <a:avLst/>
          </a:prstGeom>
        </p:spPr>
      </p:pic>
      <p:sp>
        <p:nvSpPr>
          <p:cNvPr id="7" name="ZoneTexte 6">
            <a:extLst>
              <a:ext uri="{FF2B5EF4-FFF2-40B4-BE49-F238E27FC236}">
                <a16:creationId xmlns:a16="http://schemas.microsoft.com/office/drawing/2014/main" id="{ECC13B1E-BDC6-4B63-B54C-A72364EAB3AC}"/>
              </a:ext>
            </a:extLst>
          </p:cNvPr>
          <p:cNvSpPr txBox="1"/>
          <p:nvPr/>
        </p:nvSpPr>
        <p:spPr>
          <a:xfrm>
            <a:off x="2620369" y="503195"/>
            <a:ext cx="6578221" cy="1615827"/>
          </a:xfrm>
          <a:prstGeom prst="rect">
            <a:avLst/>
          </a:prstGeom>
          <a:noFill/>
        </p:spPr>
        <p:txBody>
          <a:bodyPr wrap="square" rtlCol="0">
            <a:spAutoFit/>
          </a:bodyPr>
          <a:lstStyle/>
          <a:p>
            <a:pPr algn="ctr">
              <a:lnSpc>
                <a:spcPct val="150000"/>
              </a:lnSpc>
            </a:pPr>
            <a:r>
              <a:rPr lang="fr-FR" dirty="0"/>
              <a:t>République Algérienne Démocratique et Populaire</a:t>
            </a:r>
          </a:p>
          <a:p>
            <a:pPr algn="ctr">
              <a:lnSpc>
                <a:spcPct val="150000"/>
              </a:lnSpc>
            </a:pPr>
            <a:r>
              <a:rPr lang="fr-FR" dirty="0"/>
              <a:t>Université Badji-Mokhtar Annaba </a:t>
            </a:r>
          </a:p>
          <a:p>
            <a:pPr algn="ctr">
              <a:lnSpc>
                <a:spcPct val="150000"/>
              </a:lnSpc>
            </a:pPr>
            <a:r>
              <a:rPr lang="fr-FR" dirty="0"/>
              <a:t>Département d’informatique</a:t>
            </a:r>
          </a:p>
          <a:p>
            <a:pPr algn="ctr"/>
            <a:endParaRPr lang="fr-FR" dirty="0"/>
          </a:p>
        </p:txBody>
      </p:sp>
      <p:sp>
        <p:nvSpPr>
          <p:cNvPr id="8" name="ZoneTexte 7">
            <a:extLst>
              <a:ext uri="{FF2B5EF4-FFF2-40B4-BE49-F238E27FC236}">
                <a16:creationId xmlns:a16="http://schemas.microsoft.com/office/drawing/2014/main" id="{72248684-5495-4DF4-A755-FCD444D35A46}"/>
              </a:ext>
            </a:extLst>
          </p:cNvPr>
          <p:cNvSpPr txBox="1"/>
          <p:nvPr/>
        </p:nvSpPr>
        <p:spPr>
          <a:xfrm>
            <a:off x="10065322" y="5628753"/>
            <a:ext cx="1821878" cy="461665"/>
          </a:xfrm>
          <a:prstGeom prst="rect">
            <a:avLst/>
          </a:prstGeom>
          <a:noFill/>
        </p:spPr>
        <p:txBody>
          <a:bodyPr wrap="square" rtlCol="0">
            <a:spAutoFit/>
          </a:bodyPr>
          <a:lstStyle/>
          <a:p>
            <a:r>
              <a:rPr lang="fr-FR" sz="2400" dirty="0"/>
              <a:t>2020-2021</a:t>
            </a:r>
          </a:p>
        </p:txBody>
      </p:sp>
    </p:spTree>
    <p:extLst>
      <p:ext uri="{BB962C8B-B14F-4D97-AF65-F5344CB8AC3E}">
        <p14:creationId xmlns:p14="http://schemas.microsoft.com/office/powerpoint/2010/main" val="190878507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D8AEAD-9B0F-411E-91EA-708CC7FAEA24}"/>
              </a:ext>
            </a:extLst>
          </p:cNvPr>
          <p:cNvSpPr>
            <a:spLocks noGrp="1"/>
          </p:cNvSpPr>
          <p:nvPr>
            <p:ph type="title"/>
          </p:nvPr>
        </p:nvSpPr>
        <p:spPr>
          <a:xfrm>
            <a:off x="393326" y="1304113"/>
            <a:ext cx="11265274" cy="845713"/>
          </a:xfrm>
        </p:spPr>
        <p:txBody>
          <a:bodyPr>
            <a:noAutofit/>
          </a:bodyPr>
          <a:lstStyle/>
          <a:p>
            <a:r>
              <a:rPr lang="fr-FR" sz="2600" dirty="0">
                <a:ln w="17780" cmpd="sng">
                  <a:solidFill>
                    <a:srgbClr val="4F81BD">
                      <a:tint val="3000"/>
                    </a:srgbClr>
                  </a:solidFill>
                  <a:prstDash val="solid"/>
                  <a:miter lim="800000"/>
                </a:ln>
                <a:solidFill>
                  <a:prstClr val="white"/>
                </a:solidFill>
                <a:effectLst>
                  <a:outerShdw blurRad="55000" dist="50800" dir="5400000" algn="tl">
                    <a:srgbClr val="000000">
                      <a:alpha val="33000"/>
                    </a:srgbClr>
                  </a:outerShdw>
                </a:effectLst>
                <a:ea typeface="Arial Unicode MS" pitchFamily="34" charset="-128"/>
                <a:cs typeface="Arial Unicode MS" pitchFamily="34" charset="-128"/>
              </a:rPr>
              <a:t>1.3  </a:t>
            </a:r>
            <a:r>
              <a:rPr lang="fr-FR" sz="2600" b="0" dirty="0">
                <a:ln w="17780" cmpd="sng">
                  <a:solidFill>
                    <a:srgbClr val="4F81BD">
                      <a:tint val="3000"/>
                    </a:srgbClr>
                  </a:solidFill>
                  <a:prstDash val="solid"/>
                  <a:miter lim="800000"/>
                </a:ln>
                <a:solidFill>
                  <a:prstClr val="white"/>
                </a:solidFill>
                <a:effectLst/>
                <a:ea typeface="Arial Unicode MS" pitchFamily="34" charset="-128"/>
                <a:cs typeface="Arial Unicode MS" pitchFamily="34" charset="-128"/>
              </a:rPr>
              <a:t>Solutions Existantes pour atténuer les menace Internes</a:t>
            </a:r>
            <a:br>
              <a:rPr lang="fr-FR" sz="2600" dirty="0">
                <a:ln w="17780" cmpd="sng">
                  <a:solidFill>
                    <a:srgbClr val="4F81BD">
                      <a:tint val="3000"/>
                    </a:srgbClr>
                  </a:solidFill>
                  <a:prstDash val="solid"/>
                  <a:miter lim="800000"/>
                </a:ln>
                <a:solidFill>
                  <a:prstClr val="white"/>
                </a:solidFill>
                <a:effectLst>
                  <a:outerShdw blurRad="55000" dist="50800" dir="5400000" algn="tl">
                    <a:srgbClr val="000000">
                      <a:alpha val="33000"/>
                    </a:srgbClr>
                  </a:outerShdw>
                </a:effectLst>
                <a:ea typeface="Arial Unicode MS" pitchFamily="34" charset="-128"/>
                <a:cs typeface="Arial Unicode MS" pitchFamily="34" charset="-128"/>
              </a:rPr>
            </a:br>
            <a:endParaRPr lang="fr-FR" sz="2600" dirty="0"/>
          </a:p>
        </p:txBody>
      </p:sp>
      <p:graphicFrame>
        <p:nvGraphicFramePr>
          <p:cNvPr id="4" name="Diagramme 3">
            <a:extLst>
              <a:ext uri="{FF2B5EF4-FFF2-40B4-BE49-F238E27FC236}">
                <a16:creationId xmlns:a16="http://schemas.microsoft.com/office/drawing/2014/main" id="{A35E3610-4654-4FCA-A7A7-84BDF19CDCA4}"/>
              </a:ext>
            </a:extLst>
          </p:cNvPr>
          <p:cNvGraphicFramePr/>
          <p:nvPr>
            <p:extLst>
              <p:ext uri="{D42A27DB-BD31-4B8C-83A1-F6EECF244321}">
                <p14:modId xmlns:p14="http://schemas.microsoft.com/office/powerpoint/2010/main" val="875938746"/>
              </p:ext>
            </p:extLst>
          </p:nvPr>
        </p:nvGraphicFramePr>
        <p:xfrm>
          <a:off x="-1" y="-613237"/>
          <a:ext cx="12192000" cy="23402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Espace réservé du numéro de diapositive 12"/>
          <p:cNvSpPr>
            <a:spLocks noGrp="1"/>
          </p:cNvSpPr>
          <p:nvPr>
            <p:ph type="sldNum" sz="quarter" idx="12"/>
          </p:nvPr>
        </p:nvSpPr>
        <p:spPr>
          <a:xfrm>
            <a:off x="10504170" y="6131157"/>
            <a:ext cx="888319" cy="462930"/>
          </a:xfrm>
        </p:spPr>
        <p:txBody>
          <a:bodyPr/>
          <a:lstStyle/>
          <a:p>
            <a:fld id="{8478D90E-685C-4D2F-9E03-9CBE5DDA3159}" type="slidenum">
              <a:rPr lang="fr-FR" sz="2000" b="1" smtClean="0">
                <a:solidFill>
                  <a:schemeClr val="tx1"/>
                </a:solidFill>
                <a:effectLst>
                  <a:outerShdw blurRad="38100" dist="38100" dir="2700000" algn="tl">
                    <a:srgbClr val="000000">
                      <a:alpha val="43137"/>
                    </a:srgbClr>
                  </a:outerShdw>
                </a:effectLst>
              </a:rPr>
              <a:pPr/>
              <a:t>10</a:t>
            </a:fld>
            <a:r>
              <a:rPr lang="fr-FR" sz="2000" b="1" dirty="0">
                <a:solidFill>
                  <a:schemeClr val="tx1"/>
                </a:solidFill>
                <a:effectLst>
                  <a:outerShdw blurRad="38100" dist="38100" dir="2700000" algn="tl">
                    <a:srgbClr val="000000">
                      <a:alpha val="43137"/>
                    </a:srgbClr>
                  </a:outerShdw>
                </a:effectLst>
              </a:rPr>
              <a:t>/23</a:t>
            </a:r>
          </a:p>
        </p:txBody>
      </p:sp>
      <p:sp>
        <p:nvSpPr>
          <p:cNvPr id="14" name="Phylactère : pensées 13">
            <a:extLst>
              <a:ext uri="{FF2B5EF4-FFF2-40B4-BE49-F238E27FC236}">
                <a16:creationId xmlns:a16="http://schemas.microsoft.com/office/drawing/2014/main" id="{371C376C-D345-46BD-BAED-A98032E7AE2C}"/>
              </a:ext>
            </a:extLst>
          </p:cNvPr>
          <p:cNvSpPr/>
          <p:nvPr/>
        </p:nvSpPr>
        <p:spPr>
          <a:xfrm>
            <a:off x="799513" y="2327938"/>
            <a:ext cx="2823209" cy="1661129"/>
          </a:xfrm>
          <a:prstGeom prst="cloudCallout">
            <a:avLst>
              <a:gd name="adj1" fmla="val -9499"/>
              <a:gd name="adj2" fmla="val 91855"/>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spcAft>
                <a:spcPts val="1000"/>
              </a:spcAft>
            </a:pPr>
            <a:r>
              <a:rPr lang="fr-FR" sz="18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Surveillance de l'activité de la base de données</a:t>
            </a:r>
            <a:endParaRPr lang="fr-FR"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9" name="Phylactère : pensées 18">
            <a:extLst>
              <a:ext uri="{FF2B5EF4-FFF2-40B4-BE49-F238E27FC236}">
                <a16:creationId xmlns:a16="http://schemas.microsoft.com/office/drawing/2014/main" id="{A987C0F2-C538-4000-8FCD-8CBF4D8C6148}"/>
              </a:ext>
            </a:extLst>
          </p:cNvPr>
          <p:cNvSpPr/>
          <p:nvPr/>
        </p:nvSpPr>
        <p:spPr>
          <a:xfrm>
            <a:off x="4684395" y="2327939"/>
            <a:ext cx="2823209" cy="1661129"/>
          </a:xfrm>
          <a:prstGeom prst="cloudCallout">
            <a:avLst>
              <a:gd name="adj1" fmla="val 3456"/>
              <a:gd name="adj2" fmla="val 96672"/>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lnSpc>
                <a:spcPct val="150000"/>
              </a:lnSpc>
              <a:spcAft>
                <a:spcPts val="1000"/>
              </a:spcAft>
            </a:pPr>
            <a:r>
              <a:rPr lang="fr-FR"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Liste Blanche</a:t>
            </a:r>
          </a:p>
        </p:txBody>
      </p:sp>
      <p:sp>
        <p:nvSpPr>
          <p:cNvPr id="21" name="Phylactère : pensées 20">
            <a:extLst>
              <a:ext uri="{FF2B5EF4-FFF2-40B4-BE49-F238E27FC236}">
                <a16:creationId xmlns:a16="http://schemas.microsoft.com/office/drawing/2014/main" id="{BF65CE60-D124-4EB9-A63A-8D73212A4C1B}"/>
              </a:ext>
            </a:extLst>
          </p:cNvPr>
          <p:cNvSpPr/>
          <p:nvPr/>
        </p:nvSpPr>
        <p:spPr>
          <a:xfrm>
            <a:off x="8569278" y="2327939"/>
            <a:ext cx="2823209" cy="1661129"/>
          </a:xfrm>
          <a:prstGeom prst="cloudCallout">
            <a:avLst>
              <a:gd name="adj1" fmla="val -9499"/>
              <a:gd name="adj2" fmla="val 96672"/>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lnSpc>
                <a:spcPct val="150000"/>
              </a:lnSpc>
              <a:spcAft>
                <a:spcPts val="1000"/>
              </a:spcAft>
            </a:pPr>
            <a:r>
              <a:rPr lang="fr-FR"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Analyse du trafic réseau</a:t>
            </a:r>
          </a:p>
        </p:txBody>
      </p:sp>
      <p:sp>
        <p:nvSpPr>
          <p:cNvPr id="22" name="Ellipse 21">
            <a:extLst>
              <a:ext uri="{FF2B5EF4-FFF2-40B4-BE49-F238E27FC236}">
                <a16:creationId xmlns:a16="http://schemas.microsoft.com/office/drawing/2014/main" id="{F65C6214-117D-412D-9209-AF26B574B68D}"/>
              </a:ext>
            </a:extLst>
          </p:cNvPr>
          <p:cNvSpPr/>
          <p:nvPr/>
        </p:nvSpPr>
        <p:spPr>
          <a:xfrm>
            <a:off x="393326" y="4841518"/>
            <a:ext cx="4018653" cy="16611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fr-FR" sz="1600" dirty="0">
                <a:solidFill>
                  <a:schemeClr val="tx1"/>
                </a:solidFill>
                <a:latin typeface="Calibri" panose="020F0502020204030204" pitchFamily="34" charset="0"/>
                <a:cs typeface="Calibri" panose="020F0502020204030204" pitchFamily="34" charset="0"/>
              </a:rPr>
              <a:t>Permet de garder une trace des opérations effectués.</a:t>
            </a:r>
          </a:p>
          <a:p>
            <a:pPr marL="285750" indent="-285750" algn="ctr">
              <a:buFont typeface="Arial" panose="020B0604020202020204" pitchFamily="34" charset="0"/>
              <a:buChar char="•"/>
            </a:pPr>
            <a:r>
              <a:rPr lang="fr-FR" sz="1600" dirty="0">
                <a:solidFill>
                  <a:schemeClr val="tx1"/>
                </a:solidFill>
                <a:latin typeface="Calibri" panose="020F0502020204030204" pitchFamily="34" charset="0"/>
                <a:cs typeface="Calibri" panose="020F0502020204030204" pitchFamily="34" charset="0"/>
              </a:rPr>
              <a:t>Empêcher l’</a:t>
            </a:r>
            <a:r>
              <a:rPr lang="fr-FR" sz="1600" dirty="0" err="1">
                <a:solidFill>
                  <a:schemeClr val="tx1"/>
                </a:solidFill>
                <a:latin typeface="Calibri" panose="020F0502020204030204" pitchFamily="34" charset="0"/>
                <a:cs typeface="Calibri" panose="020F0502020204030204" pitchFamily="34" charset="0"/>
              </a:rPr>
              <a:t>éxecution</a:t>
            </a:r>
            <a:r>
              <a:rPr lang="fr-FR" sz="1600" dirty="0">
                <a:solidFill>
                  <a:schemeClr val="tx1"/>
                </a:solidFill>
                <a:latin typeface="Calibri" panose="020F0502020204030204" pitchFamily="34" charset="0"/>
                <a:cs typeface="Calibri" panose="020F0502020204030204" pitchFamily="34" charset="0"/>
              </a:rPr>
              <a:t> de celle non autorisé.</a:t>
            </a:r>
          </a:p>
        </p:txBody>
      </p:sp>
      <p:sp>
        <p:nvSpPr>
          <p:cNvPr id="24" name="Ellipse 23">
            <a:extLst>
              <a:ext uri="{FF2B5EF4-FFF2-40B4-BE49-F238E27FC236}">
                <a16:creationId xmlns:a16="http://schemas.microsoft.com/office/drawing/2014/main" id="{41435F26-6B57-47D6-AD92-24D4587E47B6}"/>
              </a:ext>
            </a:extLst>
          </p:cNvPr>
          <p:cNvSpPr/>
          <p:nvPr/>
        </p:nvSpPr>
        <p:spPr>
          <a:xfrm>
            <a:off x="4684396" y="4841518"/>
            <a:ext cx="3095628" cy="157681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fr-FR" sz="1600" dirty="0">
                <a:solidFill>
                  <a:schemeClr val="tx1"/>
                </a:solidFill>
                <a:latin typeface="Calibri" panose="020F0502020204030204" pitchFamily="34" charset="0"/>
                <a:cs typeface="Calibri" panose="020F0502020204030204" pitchFamily="34" charset="0"/>
              </a:rPr>
              <a:t>Tout programme non autorisé sur le réseau est Bloqué</a:t>
            </a:r>
            <a:r>
              <a:rPr lang="fr-FR" sz="1600" dirty="0">
                <a:solidFill>
                  <a:schemeClr val="bg1"/>
                </a:solidFill>
                <a:latin typeface="Calibri" panose="020F0502020204030204" pitchFamily="34" charset="0"/>
                <a:cs typeface="Calibri" panose="020F0502020204030204" pitchFamily="34" charset="0"/>
              </a:rPr>
              <a:t>.</a:t>
            </a:r>
          </a:p>
        </p:txBody>
      </p:sp>
      <p:sp>
        <p:nvSpPr>
          <p:cNvPr id="26" name="Ellipse 25">
            <a:extLst>
              <a:ext uri="{FF2B5EF4-FFF2-40B4-BE49-F238E27FC236}">
                <a16:creationId xmlns:a16="http://schemas.microsoft.com/office/drawing/2014/main" id="{42CA9705-FA1D-4553-A235-43B3A25C727C}"/>
              </a:ext>
            </a:extLst>
          </p:cNvPr>
          <p:cNvSpPr/>
          <p:nvPr/>
        </p:nvSpPr>
        <p:spPr>
          <a:xfrm>
            <a:off x="8052441" y="4841518"/>
            <a:ext cx="3340046" cy="157681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fr-FR" sz="1600" dirty="0">
                <a:solidFill>
                  <a:schemeClr val="tx1"/>
                </a:solidFill>
                <a:latin typeface="Calibri" panose="020F0502020204030204" pitchFamily="34" charset="0"/>
                <a:cs typeface="Calibri" panose="020F0502020204030204" pitchFamily="34" charset="0"/>
              </a:rPr>
              <a:t>Permet l’interception et l’enregistrement </a:t>
            </a:r>
          </a:p>
          <a:p>
            <a:pPr algn="ctr"/>
            <a:r>
              <a:rPr lang="fr-FR" sz="1600" dirty="0">
                <a:solidFill>
                  <a:schemeClr val="tx1"/>
                </a:solidFill>
                <a:latin typeface="Calibri" panose="020F0502020204030204" pitchFamily="34" charset="0"/>
                <a:cs typeface="Calibri" panose="020F0502020204030204" pitchFamily="34" charset="0"/>
              </a:rPr>
              <a:t>et l’analyse les communications du Traffic .</a:t>
            </a:r>
          </a:p>
        </p:txBody>
      </p:sp>
    </p:spTree>
    <p:extLst>
      <p:ext uri="{BB962C8B-B14F-4D97-AF65-F5344CB8AC3E}">
        <p14:creationId xmlns:p14="http://schemas.microsoft.com/office/powerpoint/2010/main" val="6162356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anim calcmode="lin" valueType="num">
                                      <p:cBhvr>
                                        <p:cTn id="20" dur="1000" fill="hold"/>
                                        <p:tgtEl>
                                          <p:spTgt spid="19"/>
                                        </p:tgtEl>
                                        <p:attrNameLst>
                                          <p:attrName>ppt_x</p:attrName>
                                        </p:attrNameLst>
                                      </p:cBhvr>
                                      <p:tavLst>
                                        <p:tav tm="0">
                                          <p:val>
                                            <p:strVal val="#ppt_x"/>
                                          </p:val>
                                        </p:tav>
                                        <p:tav tm="100000">
                                          <p:val>
                                            <p:strVal val="#ppt_x"/>
                                          </p:val>
                                        </p:tav>
                                      </p:tavLst>
                                    </p:anim>
                                    <p:anim calcmode="lin" valueType="num">
                                      <p:cBhvr>
                                        <p:cTn id="21" dur="1000" fill="hold"/>
                                        <p:tgtEl>
                                          <p:spTgt spid="1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1000"/>
                                        <p:tgtEl>
                                          <p:spTgt spid="24"/>
                                        </p:tgtEl>
                                      </p:cBhvr>
                                    </p:animEffect>
                                    <p:anim calcmode="lin" valueType="num">
                                      <p:cBhvr>
                                        <p:cTn id="25" dur="1000" fill="hold"/>
                                        <p:tgtEl>
                                          <p:spTgt spid="24"/>
                                        </p:tgtEl>
                                        <p:attrNameLst>
                                          <p:attrName>ppt_x</p:attrName>
                                        </p:attrNameLst>
                                      </p:cBhvr>
                                      <p:tavLst>
                                        <p:tav tm="0">
                                          <p:val>
                                            <p:strVal val="#ppt_x"/>
                                          </p:val>
                                        </p:tav>
                                        <p:tav tm="100000">
                                          <p:val>
                                            <p:strVal val="#ppt_x"/>
                                          </p:val>
                                        </p:tav>
                                      </p:tavLst>
                                    </p:anim>
                                    <p:anim calcmode="lin" valueType="num">
                                      <p:cBhvr>
                                        <p:cTn id="2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1000"/>
                                        <p:tgtEl>
                                          <p:spTgt spid="21"/>
                                        </p:tgtEl>
                                      </p:cBhvr>
                                    </p:animEffect>
                                    <p:anim calcmode="lin" valueType="num">
                                      <p:cBhvr>
                                        <p:cTn id="32" dur="1000" fill="hold"/>
                                        <p:tgtEl>
                                          <p:spTgt spid="21"/>
                                        </p:tgtEl>
                                        <p:attrNameLst>
                                          <p:attrName>ppt_x</p:attrName>
                                        </p:attrNameLst>
                                      </p:cBhvr>
                                      <p:tavLst>
                                        <p:tav tm="0">
                                          <p:val>
                                            <p:strVal val="#ppt_x"/>
                                          </p:val>
                                        </p:tav>
                                        <p:tav tm="100000">
                                          <p:val>
                                            <p:strVal val="#ppt_x"/>
                                          </p:val>
                                        </p:tav>
                                      </p:tavLst>
                                    </p:anim>
                                    <p:anim calcmode="lin" valueType="num">
                                      <p:cBhvr>
                                        <p:cTn id="33" dur="1000" fill="hold"/>
                                        <p:tgtEl>
                                          <p:spTgt spid="2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1000"/>
                                        <p:tgtEl>
                                          <p:spTgt spid="26"/>
                                        </p:tgtEl>
                                      </p:cBhvr>
                                    </p:animEffect>
                                    <p:anim calcmode="lin" valueType="num">
                                      <p:cBhvr>
                                        <p:cTn id="37" dur="1000" fill="hold"/>
                                        <p:tgtEl>
                                          <p:spTgt spid="26"/>
                                        </p:tgtEl>
                                        <p:attrNameLst>
                                          <p:attrName>ppt_x</p:attrName>
                                        </p:attrNameLst>
                                      </p:cBhvr>
                                      <p:tavLst>
                                        <p:tav tm="0">
                                          <p:val>
                                            <p:strVal val="#ppt_x"/>
                                          </p:val>
                                        </p:tav>
                                        <p:tav tm="100000">
                                          <p:val>
                                            <p:strVal val="#ppt_x"/>
                                          </p:val>
                                        </p:tav>
                                      </p:tavLst>
                                    </p:anim>
                                    <p:anim calcmode="lin" valueType="num">
                                      <p:cBhvr>
                                        <p:cTn id="3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P spid="21" grpId="0" animBg="1"/>
      <p:bldP spid="22" grpId="0" animBg="1"/>
      <p:bldP spid="24"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D8AEAD-9B0F-411E-91EA-708CC7FAEA24}"/>
              </a:ext>
            </a:extLst>
          </p:cNvPr>
          <p:cNvSpPr>
            <a:spLocks noGrp="1"/>
          </p:cNvSpPr>
          <p:nvPr>
            <p:ph type="title"/>
          </p:nvPr>
        </p:nvSpPr>
        <p:spPr>
          <a:xfrm>
            <a:off x="402769" y="1184269"/>
            <a:ext cx="10999163" cy="845713"/>
          </a:xfrm>
        </p:spPr>
        <p:txBody>
          <a:bodyPr>
            <a:noAutofit/>
          </a:bodyPr>
          <a:lstStyle/>
          <a:p>
            <a:r>
              <a:rPr lang="fr-FR" sz="2600" b="0" dirty="0">
                <a:ln w="17780" cmpd="sng">
                  <a:solidFill>
                    <a:srgbClr val="4F81BD">
                      <a:tint val="3000"/>
                    </a:srgbClr>
                  </a:solidFill>
                  <a:prstDash val="solid"/>
                  <a:miter lim="800000"/>
                </a:ln>
                <a:solidFill>
                  <a:prstClr val="white"/>
                </a:solidFill>
                <a:effectLst/>
                <a:ea typeface="Arial Unicode MS" pitchFamily="34" charset="-128"/>
                <a:cs typeface="Arial Unicode MS" pitchFamily="34" charset="-128"/>
              </a:rPr>
              <a:t>1.3 Solutions Existantes pour atténuer les menace Internes</a:t>
            </a:r>
            <a:br>
              <a:rPr lang="fr-FR" sz="2600" dirty="0">
                <a:ln w="17780" cmpd="sng">
                  <a:solidFill>
                    <a:srgbClr val="4F81BD">
                      <a:tint val="3000"/>
                    </a:srgbClr>
                  </a:solidFill>
                  <a:prstDash val="solid"/>
                  <a:miter lim="800000"/>
                </a:ln>
                <a:solidFill>
                  <a:prstClr val="white"/>
                </a:solidFill>
                <a:effectLst>
                  <a:outerShdw blurRad="55000" dist="50800" dir="5400000" algn="tl">
                    <a:srgbClr val="000000">
                      <a:alpha val="33000"/>
                    </a:srgbClr>
                  </a:outerShdw>
                </a:effectLst>
                <a:ea typeface="Arial Unicode MS" pitchFamily="34" charset="-128"/>
                <a:cs typeface="Arial Unicode MS" pitchFamily="34" charset="-128"/>
              </a:rPr>
            </a:br>
            <a:endParaRPr lang="fr-FR" sz="2600" dirty="0"/>
          </a:p>
        </p:txBody>
      </p:sp>
      <p:graphicFrame>
        <p:nvGraphicFramePr>
          <p:cNvPr id="4" name="Diagramme 3">
            <a:extLst>
              <a:ext uri="{FF2B5EF4-FFF2-40B4-BE49-F238E27FC236}">
                <a16:creationId xmlns:a16="http://schemas.microsoft.com/office/drawing/2014/main" id="{A35E3610-4654-4FCA-A7A7-84BDF19CDCA4}"/>
              </a:ext>
            </a:extLst>
          </p:cNvPr>
          <p:cNvGraphicFramePr/>
          <p:nvPr>
            <p:extLst>
              <p:ext uri="{D42A27DB-BD31-4B8C-83A1-F6EECF244321}">
                <p14:modId xmlns:p14="http://schemas.microsoft.com/office/powerpoint/2010/main" val="4278470810"/>
              </p:ext>
            </p:extLst>
          </p:nvPr>
        </p:nvGraphicFramePr>
        <p:xfrm>
          <a:off x="0" y="-607402"/>
          <a:ext cx="12192000" cy="22847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Espace réservé du numéro de diapositive 12"/>
          <p:cNvSpPr>
            <a:spLocks noGrp="1"/>
          </p:cNvSpPr>
          <p:nvPr>
            <p:ph type="sldNum" sz="quarter" idx="12"/>
          </p:nvPr>
        </p:nvSpPr>
        <p:spPr>
          <a:xfrm>
            <a:off x="10504170" y="6131157"/>
            <a:ext cx="888319" cy="462930"/>
          </a:xfrm>
        </p:spPr>
        <p:txBody>
          <a:bodyPr/>
          <a:lstStyle/>
          <a:p>
            <a:fld id="{8478D90E-685C-4D2F-9E03-9CBE5DDA3159}" type="slidenum">
              <a:rPr lang="fr-FR" sz="2000" b="1" smtClean="0">
                <a:solidFill>
                  <a:schemeClr val="tx1"/>
                </a:solidFill>
                <a:effectLst>
                  <a:outerShdw blurRad="38100" dist="38100" dir="2700000" algn="tl">
                    <a:srgbClr val="000000">
                      <a:alpha val="43137"/>
                    </a:srgbClr>
                  </a:outerShdw>
                </a:effectLst>
              </a:rPr>
              <a:pPr/>
              <a:t>11</a:t>
            </a:fld>
            <a:r>
              <a:rPr lang="fr-FR" sz="2000" b="1" dirty="0">
                <a:solidFill>
                  <a:schemeClr val="tx1"/>
                </a:solidFill>
                <a:effectLst>
                  <a:outerShdw blurRad="38100" dist="38100" dir="2700000" algn="tl">
                    <a:srgbClr val="000000">
                      <a:alpha val="43137"/>
                    </a:srgbClr>
                  </a:outerShdw>
                </a:effectLst>
              </a:rPr>
              <a:t>/23</a:t>
            </a:r>
          </a:p>
        </p:txBody>
      </p:sp>
      <p:pic>
        <p:nvPicPr>
          <p:cNvPr id="5" name="Image 4">
            <a:extLst>
              <a:ext uri="{FF2B5EF4-FFF2-40B4-BE49-F238E27FC236}">
                <a16:creationId xmlns:a16="http://schemas.microsoft.com/office/drawing/2014/main" id="{185259BB-EA78-4A9B-9CCB-119005D2C31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62574" y="1929361"/>
            <a:ext cx="3460345" cy="3096462"/>
          </a:xfrm>
          <a:prstGeom prst="rect">
            <a:avLst/>
          </a:prstGeom>
        </p:spPr>
      </p:pic>
      <p:sp>
        <p:nvSpPr>
          <p:cNvPr id="7" name="Ellipse 6">
            <a:extLst>
              <a:ext uri="{FF2B5EF4-FFF2-40B4-BE49-F238E27FC236}">
                <a16:creationId xmlns:a16="http://schemas.microsoft.com/office/drawing/2014/main" id="{24411B9C-C2BA-4F78-9FAE-DB2BFB308EC4}"/>
              </a:ext>
            </a:extLst>
          </p:cNvPr>
          <p:cNvSpPr/>
          <p:nvPr/>
        </p:nvSpPr>
        <p:spPr>
          <a:xfrm>
            <a:off x="558951" y="1984578"/>
            <a:ext cx="2446020" cy="1692445"/>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latin typeface="Calibri" panose="020F0502020204030204" pitchFamily="34" charset="0"/>
                <a:cs typeface="Calibri" panose="020F0502020204030204" pitchFamily="34" charset="0"/>
              </a:rPr>
              <a:t>Apprentissage Automatique.</a:t>
            </a:r>
          </a:p>
        </p:txBody>
      </p:sp>
      <p:sp>
        <p:nvSpPr>
          <p:cNvPr id="8" name="Rectangle : coins arrondis 7">
            <a:extLst>
              <a:ext uri="{FF2B5EF4-FFF2-40B4-BE49-F238E27FC236}">
                <a16:creationId xmlns:a16="http://schemas.microsoft.com/office/drawing/2014/main" id="{C40ABD78-9421-4DAD-BD91-191470A399B1}"/>
              </a:ext>
            </a:extLst>
          </p:cNvPr>
          <p:cNvSpPr/>
          <p:nvPr/>
        </p:nvSpPr>
        <p:spPr>
          <a:xfrm>
            <a:off x="4062634" y="2083794"/>
            <a:ext cx="3660545" cy="1456287"/>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Ø"/>
            </a:pPr>
            <a:r>
              <a:rPr lang="fr-FR" sz="1600" dirty="0">
                <a:latin typeface="Calibri" panose="020F0502020204030204" pitchFamily="34" charset="0"/>
                <a:cs typeface="Calibri" panose="020F0502020204030204" pitchFamily="34" charset="0"/>
              </a:rPr>
              <a:t>Un sous ensemble de L’IA.</a:t>
            </a:r>
          </a:p>
          <a:p>
            <a:pPr marL="285750" indent="-285750" algn="ctr">
              <a:buFont typeface="Wingdings" panose="05000000000000000000" pitchFamily="2" charset="2"/>
              <a:buChar char="Ø"/>
            </a:pPr>
            <a:r>
              <a:rPr lang="fr-FR" sz="1600" dirty="0">
                <a:latin typeface="Calibri" panose="020F0502020204030204" pitchFamily="34" charset="0"/>
                <a:cs typeface="Calibri" panose="020F0502020204030204" pitchFamily="34" charset="0"/>
              </a:rPr>
              <a:t>Prend Certaines entrées.</a:t>
            </a:r>
          </a:p>
          <a:p>
            <a:pPr marL="285750" indent="-285750" algn="ctr">
              <a:buFont typeface="Wingdings" panose="05000000000000000000" pitchFamily="2" charset="2"/>
              <a:buChar char="Ø"/>
            </a:pPr>
            <a:r>
              <a:rPr lang="fr-FR" sz="1600" dirty="0">
                <a:latin typeface="Calibri" panose="020F0502020204030204" pitchFamily="34" charset="0"/>
                <a:cs typeface="Calibri" panose="020F0502020204030204" pitchFamily="34" charset="0"/>
              </a:rPr>
              <a:t>Applique des Algos pour prédire Un résultats.</a:t>
            </a:r>
          </a:p>
        </p:txBody>
      </p:sp>
      <p:cxnSp>
        <p:nvCxnSpPr>
          <p:cNvPr id="10" name="Connecteur droit avec flèche 9">
            <a:extLst>
              <a:ext uri="{FF2B5EF4-FFF2-40B4-BE49-F238E27FC236}">
                <a16:creationId xmlns:a16="http://schemas.microsoft.com/office/drawing/2014/main" id="{53FF9008-32EA-4512-A51C-33452BAD53CC}"/>
              </a:ext>
            </a:extLst>
          </p:cNvPr>
          <p:cNvCxnSpPr>
            <a:cxnSpLocks/>
            <a:stCxn id="7" idx="6"/>
            <a:endCxn id="8" idx="1"/>
          </p:cNvCxnSpPr>
          <p:nvPr/>
        </p:nvCxnSpPr>
        <p:spPr>
          <a:xfrm flipV="1">
            <a:off x="3004971" y="2811938"/>
            <a:ext cx="1057663" cy="18863"/>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 coins arrondis 12">
            <a:extLst>
              <a:ext uri="{FF2B5EF4-FFF2-40B4-BE49-F238E27FC236}">
                <a16:creationId xmlns:a16="http://schemas.microsoft.com/office/drawing/2014/main" id="{F44431BD-7601-4947-B9F5-6076AAB1983E}"/>
              </a:ext>
            </a:extLst>
          </p:cNvPr>
          <p:cNvSpPr/>
          <p:nvPr/>
        </p:nvSpPr>
        <p:spPr>
          <a:xfrm>
            <a:off x="4808908" y="3647705"/>
            <a:ext cx="2199154" cy="528441"/>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Calibri" panose="020F0502020204030204" pitchFamily="34" charset="0"/>
                <a:cs typeface="Calibri" panose="020F0502020204030204" pitchFamily="34" charset="0"/>
              </a:rPr>
              <a:t>Devisé en : </a:t>
            </a:r>
          </a:p>
        </p:txBody>
      </p:sp>
      <p:sp>
        <p:nvSpPr>
          <p:cNvPr id="38" name="Rectangle : coins arrondis 37">
            <a:extLst>
              <a:ext uri="{FF2B5EF4-FFF2-40B4-BE49-F238E27FC236}">
                <a16:creationId xmlns:a16="http://schemas.microsoft.com/office/drawing/2014/main" id="{E6F47A01-A3C4-4538-840A-33541EC6B2D0}"/>
              </a:ext>
            </a:extLst>
          </p:cNvPr>
          <p:cNvSpPr/>
          <p:nvPr/>
        </p:nvSpPr>
        <p:spPr>
          <a:xfrm>
            <a:off x="4123284" y="4497382"/>
            <a:ext cx="1624109" cy="528441"/>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Calibri" panose="020F0502020204030204" pitchFamily="34" charset="0"/>
                <a:cs typeface="Calibri" panose="020F0502020204030204" pitchFamily="34" charset="0"/>
              </a:rPr>
              <a:t>Supervisé : </a:t>
            </a:r>
          </a:p>
        </p:txBody>
      </p:sp>
      <p:sp>
        <p:nvSpPr>
          <p:cNvPr id="40" name="Rectangle : coins arrondis 39">
            <a:extLst>
              <a:ext uri="{FF2B5EF4-FFF2-40B4-BE49-F238E27FC236}">
                <a16:creationId xmlns:a16="http://schemas.microsoft.com/office/drawing/2014/main" id="{1AC16AEA-BA1A-493F-A739-CF2B7FA7ABA4}"/>
              </a:ext>
            </a:extLst>
          </p:cNvPr>
          <p:cNvSpPr/>
          <p:nvPr/>
        </p:nvSpPr>
        <p:spPr>
          <a:xfrm>
            <a:off x="6232294" y="4497382"/>
            <a:ext cx="1551535" cy="528441"/>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Calibri" panose="020F0502020204030204" pitchFamily="34" charset="0"/>
                <a:cs typeface="Calibri" panose="020F0502020204030204" pitchFamily="34" charset="0"/>
              </a:rPr>
              <a:t>Non-Supervisé : </a:t>
            </a:r>
          </a:p>
        </p:txBody>
      </p:sp>
      <p:cxnSp>
        <p:nvCxnSpPr>
          <p:cNvPr id="43" name="Connecteur droit avec flèche 42">
            <a:extLst>
              <a:ext uri="{FF2B5EF4-FFF2-40B4-BE49-F238E27FC236}">
                <a16:creationId xmlns:a16="http://schemas.microsoft.com/office/drawing/2014/main" id="{165C4A75-E2FC-4AB6-8BBC-BBF77A2467E7}"/>
              </a:ext>
            </a:extLst>
          </p:cNvPr>
          <p:cNvCxnSpPr>
            <a:cxnSpLocks/>
            <a:stCxn id="13" idx="2"/>
            <a:endCxn id="38" idx="0"/>
          </p:cNvCxnSpPr>
          <p:nvPr/>
        </p:nvCxnSpPr>
        <p:spPr>
          <a:xfrm flipH="1">
            <a:off x="4935339" y="4176146"/>
            <a:ext cx="973146" cy="321236"/>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eur droit avec flèche 45">
            <a:extLst>
              <a:ext uri="{FF2B5EF4-FFF2-40B4-BE49-F238E27FC236}">
                <a16:creationId xmlns:a16="http://schemas.microsoft.com/office/drawing/2014/main" id="{6F4758DD-78A7-4788-8BFC-6AE57746FD38}"/>
              </a:ext>
            </a:extLst>
          </p:cNvPr>
          <p:cNvCxnSpPr>
            <a:cxnSpLocks/>
            <a:stCxn id="13" idx="2"/>
            <a:endCxn id="40" idx="0"/>
          </p:cNvCxnSpPr>
          <p:nvPr/>
        </p:nvCxnSpPr>
        <p:spPr>
          <a:xfrm>
            <a:off x="5908485" y="4176146"/>
            <a:ext cx="1099577" cy="321236"/>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 coins arrondis 49">
            <a:extLst>
              <a:ext uri="{FF2B5EF4-FFF2-40B4-BE49-F238E27FC236}">
                <a16:creationId xmlns:a16="http://schemas.microsoft.com/office/drawing/2014/main" id="{B3E6A83E-8C0C-49BF-97E0-8EB92FFF9C77}"/>
              </a:ext>
            </a:extLst>
          </p:cNvPr>
          <p:cNvSpPr/>
          <p:nvPr/>
        </p:nvSpPr>
        <p:spPr>
          <a:xfrm>
            <a:off x="3599004" y="5521493"/>
            <a:ext cx="2148389" cy="528441"/>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err="1">
                <a:latin typeface="Calibri" panose="020F0502020204030204" pitchFamily="34" charset="0"/>
                <a:cs typeface="Calibri" panose="020F0502020204030204" pitchFamily="34" charset="0"/>
              </a:rPr>
              <a:t>ANN,SVM,Regression</a:t>
            </a:r>
            <a:endParaRPr lang="fr-FR" sz="1600" dirty="0">
              <a:latin typeface="Calibri" panose="020F0502020204030204" pitchFamily="34" charset="0"/>
              <a:cs typeface="Calibri" panose="020F0502020204030204" pitchFamily="34" charset="0"/>
            </a:endParaRPr>
          </a:p>
        </p:txBody>
      </p:sp>
      <p:sp>
        <p:nvSpPr>
          <p:cNvPr id="52" name="Rectangle : coins arrondis 51">
            <a:extLst>
              <a:ext uri="{FF2B5EF4-FFF2-40B4-BE49-F238E27FC236}">
                <a16:creationId xmlns:a16="http://schemas.microsoft.com/office/drawing/2014/main" id="{5E870E1D-1599-4EF4-814D-30799AD3EC02}"/>
              </a:ext>
            </a:extLst>
          </p:cNvPr>
          <p:cNvSpPr/>
          <p:nvPr/>
        </p:nvSpPr>
        <p:spPr>
          <a:xfrm>
            <a:off x="6174694" y="5521492"/>
            <a:ext cx="2148389" cy="528441"/>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Calibri" panose="020F0502020204030204" pitchFamily="34" charset="0"/>
                <a:cs typeface="Calibri" panose="020F0502020204030204" pitchFamily="34" charset="0"/>
              </a:rPr>
              <a:t>K-</a:t>
            </a:r>
            <a:r>
              <a:rPr lang="fr-FR" sz="1600" dirty="0" err="1">
                <a:latin typeface="Calibri" panose="020F0502020204030204" pitchFamily="34" charset="0"/>
                <a:cs typeface="Calibri" panose="020F0502020204030204" pitchFamily="34" charset="0"/>
              </a:rPr>
              <a:t>means</a:t>
            </a:r>
            <a:r>
              <a:rPr lang="fr-FR" sz="1600" dirty="0">
                <a:latin typeface="Calibri" panose="020F0502020204030204" pitchFamily="34" charset="0"/>
                <a:cs typeface="Calibri" panose="020F0502020204030204" pitchFamily="34" charset="0"/>
              </a:rPr>
              <a:t>, Classification hiérarchique</a:t>
            </a:r>
          </a:p>
        </p:txBody>
      </p:sp>
      <p:cxnSp>
        <p:nvCxnSpPr>
          <p:cNvPr id="53" name="Connecteur droit avec flèche 52">
            <a:extLst>
              <a:ext uri="{FF2B5EF4-FFF2-40B4-BE49-F238E27FC236}">
                <a16:creationId xmlns:a16="http://schemas.microsoft.com/office/drawing/2014/main" id="{50319565-5F1D-4FF7-9838-6403E125E7CD}"/>
              </a:ext>
            </a:extLst>
          </p:cNvPr>
          <p:cNvCxnSpPr>
            <a:cxnSpLocks/>
            <a:stCxn id="38" idx="2"/>
            <a:endCxn id="50" idx="0"/>
          </p:cNvCxnSpPr>
          <p:nvPr/>
        </p:nvCxnSpPr>
        <p:spPr>
          <a:xfrm flipH="1">
            <a:off x="4673199" y="5025823"/>
            <a:ext cx="262140" cy="49567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eur droit avec flèche 55">
            <a:extLst>
              <a:ext uri="{FF2B5EF4-FFF2-40B4-BE49-F238E27FC236}">
                <a16:creationId xmlns:a16="http://schemas.microsoft.com/office/drawing/2014/main" id="{EAD6CBDE-2FB2-497D-8FF8-5044E13DEC6F}"/>
              </a:ext>
            </a:extLst>
          </p:cNvPr>
          <p:cNvCxnSpPr>
            <a:cxnSpLocks/>
            <a:stCxn id="40" idx="2"/>
            <a:endCxn id="52" idx="0"/>
          </p:cNvCxnSpPr>
          <p:nvPr/>
        </p:nvCxnSpPr>
        <p:spPr>
          <a:xfrm>
            <a:off x="7008062" y="5025823"/>
            <a:ext cx="240827" cy="495669"/>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2738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1000"/>
                                        <p:tgtEl>
                                          <p:spTgt spid="43"/>
                                        </p:tgtEl>
                                      </p:cBhvr>
                                    </p:animEffect>
                                    <p:anim calcmode="lin" valueType="num">
                                      <p:cBhvr>
                                        <p:cTn id="29" dur="1000" fill="hold"/>
                                        <p:tgtEl>
                                          <p:spTgt spid="43"/>
                                        </p:tgtEl>
                                        <p:attrNameLst>
                                          <p:attrName>ppt_x</p:attrName>
                                        </p:attrNameLst>
                                      </p:cBhvr>
                                      <p:tavLst>
                                        <p:tav tm="0">
                                          <p:val>
                                            <p:strVal val="#ppt_x"/>
                                          </p:val>
                                        </p:tav>
                                        <p:tav tm="100000">
                                          <p:val>
                                            <p:strVal val="#ppt_x"/>
                                          </p:val>
                                        </p:tav>
                                      </p:tavLst>
                                    </p:anim>
                                    <p:anim calcmode="lin" valueType="num">
                                      <p:cBhvr>
                                        <p:cTn id="30" dur="1000" fill="hold"/>
                                        <p:tgtEl>
                                          <p:spTgt spid="43"/>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1000"/>
                                        <p:tgtEl>
                                          <p:spTgt spid="46"/>
                                        </p:tgtEl>
                                      </p:cBhvr>
                                    </p:animEffect>
                                    <p:anim calcmode="lin" valueType="num">
                                      <p:cBhvr>
                                        <p:cTn id="34" dur="1000" fill="hold"/>
                                        <p:tgtEl>
                                          <p:spTgt spid="46"/>
                                        </p:tgtEl>
                                        <p:attrNameLst>
                                          <p:attrName>ppt_x</p:attrName>
                                        </p:attrNameLst>
                                      </p:cBhvr>
                                      <p:tavLst>
                                        <p:tav tm="0">
                                          <p:val>
                                            <p:strVal val="#ppt_x"/>
                                          </p:val>
                                        </p:tav>
                                        <p:tav tm="100000">
                                          <p:val>
                                            <p:strVal val="#ppt_x"/>
                                          </p:val>
                                        </p:tav>
                                      </p:tavLst>
                                    </p:anim>
                                    <p:anim calcmode="lin" valueType="num">
                                      <p:cBhvr>
                                        <p:cTn id="35" dur="1000" fill="hold"/>
                                        <p:tgtEl>
                                          <p:spTgt spid="46"/>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1000"/>
                                        <p:tgtEl>
                                          <p:spTgt spid="38"/>
                                        </p:tgtEl>
                                      </p:cBhvr>
                                    </p:animEffect>
                                    <p:anim calcmode="lin" valueType="num">
                                      <p:cBhvr>
                                        <p:cTn id="39" dur="1000" fill="hold"/>
                                        <p:tgtEl>
                                          <p:spTgt spid="38"/>
                                        </p:tgtEl>
                                        <p:attrNameLst>
                                          <p:attrName>ppt_x</p:attrName>
                                        </p:attrNameLst>
                                      </p:cBhvr>
                                      <p:tavLst>
                                        <p:tav tm="0">
                                          <p:val>
                                            <p:strVal val="#ppt_x"/>
                                          </p:val>
                                        </p:tav>
                                        <p:tav tm="100000">
                                          <p:val>
                                            <p:strVal val="#ppt_x"/>
                                          </p:val>
                                        </p:tav>
                                      </p:tavLst>
                                    </p:anim>
                                    <p:anim calcmode="lin" valueType="num">
                                      <p:cBhvr>
                                        <p:cTn id="40" dur="1000" fill="hold"/>
                                        <p:tgtEl>
                                          <p:spTgt spid="38"/>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1000"/>
                                        <p:tgtEl>
                                          <p:spTgt spid="40"/>
                                        </p:tgtEl>
                                      </p:cBhvr>
                                    </p:animEffect>
                                    <p:anim calcmode="lin" valueType="num">
                                      <p:cBhvr>
                                        <p:cTn id="44" dur="1000" fill="hold"/>
                                        <p:tgtEl>
                                          <p:spTgt spid="40"/>
                                        </p:tgtEl>
                                        <p:attrNameLst>
                                          <p:attrName>ppt_x</p:attrName>
                                        </p:attrNameLst>
                                      </p:cBhvr>
                                      <p:tavLst>
                                        <p:tav tm="0">
                                          <p:val>
                                            <p:strVal val="#ppt_x"/>
                                          </p:val>
                                        </p:tav>
                                        <p:tav tm="100000">
                                          <p:val>
                                            <p:strVal val="#ppt_x"/>
                                          </p:val>
                                        </p:tav>
                                      </p:tavLst>
                                    </p:anim>
                                    <p:anim calcmode="lin" valueType="num">
                                      <p:cBhvr>
                                        <p:cTn id="45"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53"/>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5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56"/>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3" grpId="0" animBg="1"/>
      <p:bldP spid="38" grpId="0" animBg="1"/>
      <p:bldP spid="40" grpId="0" animBg="1"/>
      <p:bldP spid="50" grpId="0" animBg="1"/>
      <p:bldP spid="5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D8AEAD-9B0F-411E-91EA-708CC7FAEA24}"/>
              </a:ext>
            </a:extLst>
          </p:cNvPr>
          <p:cNvSpPr>
            <a:spLocks noGrp="1"/>
          </p:cNvSpPr>
          <p:nvPr>
            <p:ph type="title"/>
          </p:nvPr>
        </p:nvSpPr>
        <p:spPr>
          <a:xfrm>
            <a:off x="393326" y="1099187"/>
            <a:ext cx="10999163" cy="845713"/>
          </a:xfrm>
        </p:spPr>
        <p:txBody>
          <a:bodyPr>
            <a:normAutofit/>
          </a:bodyPr>
          <a:lstStyle/>
          <a:p>
            <a:r>
              <a:rPr lang="fr-FR" sz="2400" dirty="0"/>
              <a:t>1.4 Le Réseau neuronal Convolutif</a:t>
            </a:r>
          </a:p>
        </p:txBody>
      </p:sp>
      <p:graphicFrame>
        <p:nvGraphicFramePr>
          <p:cNvPr id="4" name="Diagramme 3">
            <a:extLst>
              <a:ext uri="{FF2B5EF4-FFF2-40B4-BE49-F238E27FC236}">
                <a16:creationId xmlns:a16="http://schemas.microsoft.com/office/drawing/2014/main" id="{A35E3610-4654-4FCA-A7A7-84BDF19CDCA4}"/>
              </a:ext>
            </a:extLst>
          </p:cNvPr>
          <p:cNvGraphicFramePr/>
          <p:nvPr>
            <p:extLst>
              <p:ext uri="{D42A27DB-BD31-4B8C-83A1-F6EECF244321}">
                <p14:modId xmlns:p14="http://schemas.microsoft.com/office/powerpoint/2010/main" val="1609074745"/>
              </p:ext>
            </p:extLst>
          </p:nvPr>
        </p:nvGraphicFramePr>
        <p:xfrm>
          <a:off x="0" y="-596289"/>
          <a:ext cx="12192000" cy="22847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Espace réservé du numéro de diapositive 12"/>
          <p:cNvSpPr>
            <a:spLocks noGrp="1"/>
          </p:cNvSpPr>
          <p:nvPr>
            <p:ph type="sldNum" sz="quarter" idx="12"/>
          </p:nvPr>
        </p:nvSpPr>
        <p:spPr>
          <a:xfrm>
            <a:off x="10504170" y="6131157"/>
            <a:ext cx="888319" cy="462930"/>
          </a:xfrm>
        </p:spPr>
        <p:txBody>
          <a:bodyPr/>
          <a:lstStyle/>
          <a:p>
            <a:fld id="{8478D90E-685C-4D2F-9E03-9CBE5DDA3159}" type="slidenum">
              <a:rPr lang="fr-FR" sz="2000" b="1" smtClean="0">
                <a:solidFill>
                  <a:schemeClr val="tx1"/>
                </a:solidFill>
                <a:effectLst>
                  <a:outerShdw blurRad="38100" dist="38100" dir="2700000" algn="tl">
                    <a:srgbClr val="000000">
                      <a:alpha val="43137"/>
                    </a:srgbClr>
                  </a:outerShdw>
                </a:effectLst>
              </a:rPr>
              <a:pPr/>
              <a:t>12</a:t>
            </a:fld>
            <a:r>
              <a:rPr lang="fr-FR" sz="2000" b="1" dirty="0">
                <a:solidFill>
                  <a:schemeClr val="tx1"/>
                </a:solidFill>
                <a:effectLst>
                  <a:outerShdw blurRad="38100" dist="38100" dir="2700000" algn="tl">
                    <a:srgbClr val="000000">
                      <a:alpha val="43137"/>
                    </a:srgbClr>
                  </a:outerShdw>
                </a:effectLst>
              </a:rPr>
              <a:t>/23</a:t>
            </a:r>
          </a:p>
        </p:txBody>
      </p:sp>
      <p:sp>
        <p:nvSpPr>
          <p:cNvPr id="3" name="Ellipse 2">
            <a:extLst>
              <a:ext uri="{FF2B5EF4-FFF2-40B4-BE49-F238E27FC236}">
                <a16:creationId xmlns:a16="http://schemas.microsoft.com/office/drawing/2014/main" id="{EE08BB03-1B3C-487D-AD9D-A6D983B78C6F}"/>
              </a:ext>
            </a:extLst>
          </p:cNvPr>
          <p:cNvSpPr/>
          <p:nvPr/>
        </p:nvSpPr>
        <p:spPr>
          <a:xfrm>
            <a:off x="342110" y="2879098"/>
            <a:ext cx="4046471" cy="2317860"/>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fr-FR"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fr-FR" dirty="0">
              <a:latin typeface="Calibri" panose="020F0502020204030204" pitchFamily="34" charset="0"/>
              <a:cs typeface="Calibri" panose="020F0502020204030204" pitchFamily="34" charset="0"/>
            </a:endParaRPr>
          </a:p>
          <a:p>
            <a:pPr marL="285750" indent="-285750" algn="ctr">
              <a:buFont typeface="Arial" panose="020B0604020202020204" pitchFamily="34" charset="0"/>
              <a:buChar char="•"/>
            </a:pPr>
            <a:r>
              <a:rPr lang="fr-FR" dirty="0">
                <a:latin typeface="Calibri" panose="020F0502020204030204" pitchFamily="34" charset="0"/>
                <a:cs typeface="Calibri" panose="020F0502020204030204" pitchFamily="34" charset="0"/>
              </a:rPr>
              <a:t>Une forme particulière du réseau neuronal.</a:t>
            </a:r>
          </a:p>
          <a:p>
            <a:pPr marL="285750" indent="-285750" algn="ctr">
              <a:buFont typeface="Arial" panose="020B0604020202020204" pitchFamily="34" charset="0"/>
              <a:buChar char="•"/>
            </a:pPr>
            <a:r>
              <a:rPr lang="fr-FR" dirty="0">
                <a:latin typeface="Calibri" panose="020F0502020204030204" pitchFamily="34" charset="0"/>
                <a:cs typeface="Calibri" panose="020F0502020204030204" pitchFamily="34" charset="0"/>
              </a:rPr>
              <a:t>Un empilage multicouche de neurones, fonctions mathématiques, qui prétraites de petites quantité d’informations.</a:t>
            </a:r>
          </a:p>
          <a:p>
            <a:pPr marL="285750" indent="-285750">
              <a:buFont typeface="Arial" panose="020B0604020202020204" pitchFamily="34" charset="0"/>
              <a:buChar char="•"/>
            </a:pPr>
            <a:endParaRPr lang="fr-FR"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fr-FR" dirty="0">
              <a:latin typeface="Calibri" panose="020F0502020204030204" pitchFamily="34" charset="0"/>
              <a:cs typeface="Calibri" panose="020F0502020204030204" pitchFamily="34" charset="0"/>
            </a:endParaRPr>
          </a:p>
        </p:txBody>
      </p:sp>
      <p:sp>
        <p:nvSpPr>
          <p:cNvPr id="9" name="Rectangle : coins arrondis 8">
            <a:extLst>
              <a:ext uri="{FF2B5EF4-FFF2-40B4-BE49-F238E27FC236}">
                <a16:creationId xmlns:a16="http://schemas.microsoft.com/office/drawing/2014/main" id="{9AC7C65B-4C2C-4E93-B67D-B89D253650A4}"/>
              </a:ext>
            </a:extLst>
          </p:cNvPr>
          <p:cNvSpPr/>
          <p:nvPr/>
        </p:nvSpPr>
        <p:spPr>
          <a:xfrm>
            <a:off x="5291768" y="3465151"/>
            <a:ext cx="1608463" cy="1145754"/>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Constitué de : </a:t>
            </a:r>
          </a:p>
        </p:txBody>
      </p:sp>
      <p:sp>
        <p:nvSpPr>
          <p:cNvPr id="11" name="ZoneTexte 10">
            <a:extLst>
              <a:ext uri="{FF2B5EF4-FFF2-40B4-BE49-F238E27FC236}">
                <a16:creationId xmlns:a16="http://schemas.microsoft.com/office/drawing/2014/main" id="{1047C1A4-65D4-45A1-B43F-9A4B953FC6D7}"/>
              </a:ext>
            </a:extLst>
          </p:cNvPr>
          <p:cNvSpPr txBox="1"/>
          <p:nvPr/>
        </p:nvSpPr>
        <p:spPr>
          <a:xfrm>
            <a:off x="7954178" y="2348681"/>
            <a:ext cx="4065224" cy="397031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fr-FR" dirty="0"/>
              <a:t>La Couche de convolution.</a:t>
            </a:r>
          </a:p>
          <a:p>
            <a:pPr>
              <a:lnSpc>
                <a:spcPct val="150000"/>
              </a:lnSpc>
            </a:pPr>
            <a:endParaRPr lang="fr-FR" dirty="0"/>
          </a:p>
          <a:p>
            <a:pPr marL="285750" indent="-285750">
              <a:lnSpc>
                <a:spcPct val="150000"/>
              </a:lnSpc>
              <a:buFont typeface="Wingdings" panose="05000000000000000000" pitchFamily="2" charset="2"/>
              <a:buChar char="Ø"/>
            </a:pPr>
            <a:r>
              <a:rPr lang="fr-FR" dirty="0"/>
              <a:t>La couche </a:t>
            </a:r>
            <a:r>
              <a:rPr lang="fr-FR" dirty="0" err="1"/>
              <a:t>Pooling</a:t>
            </a:r>
            <a:r>
              <a:rPr lang="fr-FR" dirty="0"/>
              <a:t>.</a:t>
            </a:r>
          </a:p>
          <a:p>
            <a:pPr marL="285750" indent="-285750">
              <a:lnSpc>
                <a:spcPct val="150000"/>
              </a:lnSpc>
              <a:buFont typeface="Wingdings" panose="05000000000000000000" pitchFamily="2" charset="2"/>
              <a:buChar char="Ø"/>
            </a:pPr>
            <a:endParaRPr lang="fr-FR" dirty="0"/>
          </a:p>
          <a:p>
            <a:pPr marL="285750" indent="-285750">
              <a:lnSpc>
                <a:spcPct val="150000"/>
              </a:lnSpc>
              <a:buFont typeface="Wingdings" panose="05000000000000000000" pitchFamily="2" charset="2"/>
              <a:buChar char="Ø"/>
            </a:pPr>
            <a:r>
              <a:rPr lang="fr-FR" dirty="0"/>
              <a:t>La couche de correction </a:t>
            </a:r>
            <a:r>
              <a:rPr lang="fr-FR" dirty="0" err="1"/>
              <a:t>ReLu</a:t>
            </a:r>
            <a:r>
              <a:rPr lang="fr-FR" dirty="0"/>
              <a:t>.</a:t>
            </a:r>
          </a:p>
          <a:p>
            <a:pPr>
              <a:lnSpc>
                <a:spcPct val="150000"/>
              </a:lnSpc>
            </a:pPr>
            <a:endParaRPr lang="fr-FR" dirty="0"/>
          </a:p>
          <a:p>
            <a:pPr marL="285750" indent="-285750">
              <a:lnSpc>
                <a:spcPct val="150000"/>
              </a:lnSpc>
              <a:buFont typeface="Wingdings" panose="05000000000000000000" pitchFamily="2" charset="2"/>
              <a:buChar char="Ø"/>
            </a:pPr>
            <a:r>
              <a:rPr lang="fr-FR" dirty="0"/>
              <a:t>La couche </a:t>
            </a:r>
            <a:r>
              <a:rPr lang="fr-FR" dirty="0" err="1"/>
              <a:t>entiérement</a:t>
            </a:r>
            <a:r>
              <a:rPr lang="fr-FR" dirty="0"/>
              <a:t> connecté </a:t>
            </a:r>
            <a:r>
              <a:rPr lang="fr-FR" dirty="0" err="1"/>
              <a:t>Fully</a:t>
            </a:r>
            <a:r>
              <a:rPr lang="fr-FR" dirty="0"/>
              <a:t> </a:t>
            </a:r>
            <a:r>
              <a:rPr lang="fr-FR" dirty="0" err="1"/>
              <a:t>Connected</a:t>
            </a:r>
            <a:r>
              <a:rPr lang="fr-FR" dirty="0"/>
              <a:t>.</a:t>
            </a:r>
          </a:p>
          <a:p>
            <a:pPr marL="285750" indent="-285750">
              <a:buFont typeface="Wingdings" panose="05000000000000000000" pitchFamily="2" charset="2"/>
              <a:buChar char="Ø"/>
            </a:pPr>
            <a:endParaRPr lang="fr-FR" dirty="0"/>
          </a:p>
          <a:p>
            <a:pPr marL="285750" indent="-285750">
              <a:buFont typeface="Wingdings" panose="05000000000000000000" pitchFamily="2" charset="2"/>
              <a:buChar char="Ø"/>
            </a:pPr>
            <a:endParaRPr lang="fr-FR" dirty="0"/>
          </a:p>
        </p:txBody>
      </p:sp>
      <p:cxnSp>
        <p:nvCxnSpPr>
          <p:cNvPr id="14" name="Connecteur droit avec flèche 13">
            <a:extLst>
              <a:ext uri="{FF2B5EF4-FFF2-40B4-BE49-F238E27FC236}">
                <a16:creationId xmlns:a16="http://schemas.microsoft.com/office/drawing/2014/main" id="{408DFE5C-FE8C-4C63-A46D-D1477C9B876E}"/>
              </a:ext>
            </a:extLst>
          </p:cNvPr>
          <p:cNvCxnSpPr>
            <a:cxnSpLocks/>
          </p:cNvCxnSpPr>
          <p:nvPr/>
        </p:nvCxnSpPr>
        <p:spPr>
          <a:xfrm flipV="1">
            <a:off x="6900231" y="2644493"/>
            <a:ext cx="1053947" cy="1349912"/>
          </a:xfrm>
          <a:prstGeom prst="straightConnector1">
            <a:avLst/>
          </a:prstGeom>
          <a:ln>
            <a:solidFill>
              <a:srgbClr val="FFC000"/>
            </a:solidFill>
            <a:tailEnd type="triangle"/>
          </a:ln>
        </p:spPr>
        <p:style>
          <a:lnRef idx="1">
            <a:schemeClr val="accent2"/>
          </a:lnRef>
          <a:fillRef idx="0">
            <a:schemeClr val="accent2"/>
          </a:fillRef>
          <a:effectRef idx="0">
            <a:schemeClr val="accent2"/>
          </a:effectRef>
          <a:fontRef idx="minor">
            <a:schemeClr val="tx1"/>
          </a:fontRef>
        </p:style>
      </p:cxnSp>
      <p:cxnSp>
        <p:nvCxnSpPr>
          <p:cNvPr id="23" name="Connecteur droit avec flèche 22">
            <a:extLst>
              <a:ext uri="{FF2B5EF4-FFF2-40B4-BE49-F238E27FC236}">
                <a16:creationId xmlns:a16="http://schemas.microsoft.com/office/drawing/2014/main" id="{57076F9F-C0FE-4C2B-9221-012C457B0CC2}"/>
              </a:ext>
            </a:extLst>
          </p:cNvPr>
          <p:cNvCxnSpPr>
            <a:cxnSpLocks/>
            <a:stCxn id="9" idx="3"/>
          </p:cNvCxnSpPr>
          <p:nvPr/>
        </p:nvCxnSpPr>
        <p:spPr>
          <a:xfrm flipV="1">
            <a:off x="6900231" y="3465151"/>
            <a:ext cx="1053947" cy="572877"/>
          </a:xfrm>
          <a:prstGeom prst="straightConnector1">
            <a:avLst/>
          </a:prstGeom>
          <a:ln>
            <a:solidFill>
              <a:srgbClr val="FFC000"/>
            </a:solidFill>
            <a:tailEnd type="triangle"/>
          </a:ln>
        </p:spPr>
        <p:style>
          <a:lnRef idx="1">
            <a:schemeClr val="accent2"/>
          </a:lnRef>
          <a:fillRef idx="0">
            <a:schemeClr val="accent2"/>
          </a:fillRef>
          <a:effectRef idx="0">
            <a:schemeClr val="accent2"/>
          </a:effectRef>
          <a:fontRef idx="minor">
            <a:schemeClr val="tx1"/>
          </a:fontRef>
        </p:style>
      </p:cxnSp>
      <p:cxnSp>
        <p:nvCxnSpPr>
          <p:cNvPr id="26" name="Connecteur droit avec flèche 25">
            <a:extLst>
              <a:ext uri="{FF2B5EF4-FFF2-40B4-BE49-F238E27FC236}">
                <a16:creationId xmlns:a16="http://schemas.microsoft.com/office/drawing/2014/main" id="{0A073F5F-11B2-412C-AA84-E1E49BD7353D}"/>
              </a:ext>
            </a:extLst>
          </p:cNvPr>
          <p:cNvCxnSpPr>
            <a:cxnSpLocks/>
            <a:stCxn id="9" idx="3"/>
          </p:cNvCxnSpPr>
          <p:nvPr/>
        </p:nvCxnSpPr>
        <p:spPr>
          <a:xfrm>
            <a:off x="6900231" y="4038028"/>
            <a:ext cx="1053947" cy="295812"/>
          </a:xfrm>
          <a:prstGeom prst="straightConnector1">
            <a:avLst/>
          </a:prstGeom>
          <a:ln>
            <a:solidFill>
              <a:srgbClr val="FFC000"/>
            </a:solidFill>
            <a:tailEnd type="triangle"/>
          </a:ln>
        </p:spPr>
        <p:style>
          <a:lnRef idx="1">
            <a:schemeClr val="accent2"/>
          </a:lnRef>
          <a:fillRef idx="0">
            <a:schemeClr val="accent2"/>
          </a:fillRef>
          <a:effectRef idx="0">
            <a:schemeClr val="accent2"/>
          </a:effectRef>
          <a:fontRef idx="minor">
            <a:schemeClr val="tx1"/>
          </a:fontRef>
        </p:style>
      </p:cxnSp>
      <p:cxnSp>
        <p:nvCxnSpPr>
          <p:cNvPr id="30" name="Connecteur droit avec flèche 29">
            <a:extLst>
              <a:ext uri="{FF2B5EF4-FFF2-40B4-BE49-F238E27FC236}">
                <a16:creationId xmlns:a16="http://schemas.microsoft.com/office/drawing/2014/main" id="{9FA147CD-D51A-4EB1-B705-B7F3675826DA}"/>
              </a:ext>
            </a:extLst>
          </p:cNvPr>
          <p:cNvCxnSpPr>
            <a:cxnSpLocks/>
            <a:stCxn id="9" idx="3"/>
          </p:cNvCxnSpPr>
          <p:nvPr/>
        </p:nvCxnSpPr>
        <p:spPr>
          <a:xfrm>
            <a:off x="6900231" y="4038028"/>
            <a:ext cx="1053947" cy="1067099"/>
          </a:xfrm>
          <a:prstGeom prst="straightConnector1">
            <a:avLst/>
          </a:prstGeom>
          <a:ln>
            <a:solidFill>
              <a:srgbClr val="FFC000"/>
            </a:solidFill>
            <a:tailEnd type="triangle"/>
          </a:ln>
        </p:spPr>
        <p:style>
          <a:lnRef idx="1">
            <a:schemeClr val="accent2"/>
          </a:lnRef>
          <a:fillRef idx="0">
            <a:schemeClr val="accent2"/>
          </a:fillRef>
          <a:effectRef idx="0">
            <a:schemeClr val="accent2"/>
          </a:effectRef>
          <a:fontRef idx="minor">
            <a:schemeClr val="tx1"/>
          </a:fontRef>
        </p:style>
      </p:cxnSp>
      <p:cxnSp>
        <p:nvCxnSpPr>
          <p:cNvPr id="33" name="Connecteur droit avec flèche 32">
            <a:extLst>
              <a:ext uri="{FF2B5EF4-FFF2-40B4-BE49-F238E27FC236}">
                <a16:creationId xmlns:a16="http://schemas.microsoft.com/office/drawing/2014/main" id="{5A739E06-AABF-4B90-8DC5-547A6740C9A3}"/>
              </a:ext>
            </a:extLst>
          </p:cNvPr>
          <p:cNvCxnSpPr>
            <a:cxnSpLocks/>
            <a:stCxn id="3" idx="6"/>
            <a:endCxn id="9" idx="1"/>
          </p:cNvCxnSpPr>
          <p:nvPr/>
        </p:nvCxnSpPr>
        <p:spPr>
          <a:xfrm>
            <a:off x="4388581" y="4038028"/>
            <a:ext cx="903187" cy="0"/>
          </a:xfrm>
          <a:prstGeom prst="straightConnector1">
            <a:avLst/>
          </a:prstGeom>
          <a:ln>
            <a:solidFill>
              <a:srgbClr val="FFC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678979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1000"/>
                                        <p:tgtEl>
                                          <p:spTgt spid="23"/>
                                        </p:tgtEl>
                                      </p:cBhvr>
                                    </p:animEffect>
                                    <p:anim calcmode="lin" valueType="num">
                                      <p:cBhvr>
                                        <p:cTn id="30" dur="1000" fill="hold"/>
                                        <p:tgtEl>
                                          <p:spTgt spid="23"/>
                                        </p:tgtEl>
                                        <p:attrNameLst>
                                          <p:attrName>ppt_x</p:attrName>
                                        </p:attrNameLst>
                                      </p:cBhvr>
                                      <p:tavLst>
                                        <p:tav tm="0">
                                          <p:val>
                                            <p:strVal val="#ppt_x"/>
                                          </p:val>
                                        </p:tav>
                                        <p:tav tm="100000">
                                          <p:val>
                                            <p:strVal val="#ppt_x"/>
                                          </p:val>
                                        </p:tav>
                                      </p:tavLst>
                                    </p:anim>
                                    <p:anim calcmode="lin" valueType="num">
                                      <p:cBhvr>
                                        <p:cTn id="31" dur="1000" fill="hold"/>
                                        <p:tgtEl>
                                          <p:spTgt spid="23"/>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1000"/>
                                        <p:tgtEl>
                                          <p:spTgt spid="30"/>
                                        </p:tgtEl>
                                      </p:cBhvr>
                                    </p:animEffect>
                                    <p:anim calcmode="lin" valueType="num">
                                      <p:cBhvr>
                                        <p:cTn id="35" dur="1000" fill="hold"/>
                                        <p:tgtEl>
                                          <p:spTgt spid="30"/>
                                        </p:tgtEl>
                                        <p:attrNameLst>
                                          <p:attrName>ppt_x</p:attrName>
                                        </p:attrNameLst>
                                      </p:cBhvr>
                                      <p:tavLst>
                                        <p:tav tm="0">
                                          <p:val>
                                            <p:strVal val="#ppt_x"/>
                                          </p:val>
                                        </p:tav>
                                        <p:tav tm="100000">
                                          <p:val>
                                            <p:strVal val="#ppt_x"/>
                                          </p:val>
                                        </p:tav>
                                      </p:tavLst>
                                    </p:anim>
                                    <p:anim calcmode="lin" valueType="num">
                                      <p:cBhvr>
                                        <p:cTn id="36" dur="1000" fill="hold"/>
                                        <p:tgtEl>
                                          <p:spTgt spid="30"/>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1000"/>
                                        <p:tgtEl>
                                          <p:spTgt spid="26"/>
                                        </p:tgtEl>
                                      </p:cBhvr>
                                    </p:animEffect>
                                    <p:anim calcmode="lin" valueType="num">
                                      <p:cBhvr>
                                        <p:cTn id="40" dur="1000" fill="hold"/>
                                        <p:tgtEl>
                                          <p:spTgt spid="26"/>
                                        </p:tgtEl>
                                        <p:attrNameLst>
                                          <p:attrName>ppt_x</p:attrName>
                                        </p:attrNameLst>
                                      </p:cBhvr>
                                      <p:tavLst>
                                        <p:tav tm="0">
                                          <p:val>
                                            <p:strVal val="#ppt_x"/>
                                          </p:val>
                                        </p:tav>
                                        <p:tav tm="100000">
                                          <p:val>
                                            <p:strVal val="#ppt_x"/>
                                          </p:val>
                                        </p:tav>
                                      </p:tavLst>
                                    </p:anim>
                                    <p:anim calcmode="lin" valueType="num">
                                      <p:cBhvr>
                                        <p:cTn id="41"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B84AF4-C875-4D5E-8CB0-D874C8AF4C23}"/>
              </a:ext>
            </a:extLst>
          </p:cNvPr>
          <p:cNvSpPr>
            <a:spLocks noGrp="1"/>
          </p:cNvSpPr>
          <p:nvPr>
            <p:ph idx="1"/>
          </p:nvPr>
        </p:nvSpPr>
        <p:spPr>
          <a:xfrm>
            <a:off x="919119" y="1155907"/>
            <a:ext cx="10353762" cy="3695136"/>
          </a:xfrm>
        </p:spPr>
        <p:txBody>
          <a:bodyPr>
            <a:normAutofit/>
          </a:bodyPr>
          <a:lstStyle/>
          <a:p>
            <a:pPr marL="0" indent="0">
              <a:buNone/>
            </a:pPr>
            <a:endParaRPr lang="fr-FR" dirty="0"/>
          </a:p>
          <a:p>
            <a:pPr marL="0" indent="0">
              <a:buNone/>
            </a:pPr>
            <a:endParaRPr lang="fr-FR" dirty="0"/>
          </a:p>
          <a:p>
            <a:pPr marL="0" indent="0">
              <a:buNone/>
            </a:pPr>
            <a:endParaRPr lang="fr-FR" dirty="0"/>
          </a:p>
          <a:p>
            <a:pPr marL="0" indent="0">
              <a:buNone/>
            </a:pPr>
            <a:endParaRPr lang="fr-FR" dirty="0"/>
          </a:p>
          <a:p>
            <a:pPr marL="457200" indent="-457200">
              <a:buFont typeface="+mj-lt"/>
              <a:buAutoNum type="arabicPeriod"/>
            </a:pPr>
            <a:endParaRPr lang="fr-FR" dirty="0"/>
          </a:p>
        </p:txBody>
      </p:sp>
      <p:sp>
        <p:nvSpPr>
          <p:cNvPr id="15" name="ZoneTexte 14">
            <a:extLst>
              <a:ext uri="{FF2B5EF4-FFF2-40B4-BE49-F238E27FC236}">
                <a16:creationId xmlns:a16="http://schemas.microsoft.com/office/drawing/2014/main" id="{129FB4F4-1834-4E6F-8AA7-4E0E46F70479}"/>
              </a:ext>
            </a:extLst>
          </p:cNvPr>
          <p:cNvSpPr txBox="1"/>
          <p:nvPr/>
        </p:nvSpPr>
        <p:spPr>
          <a:xfrm>
            <a:off x="2488966" y="3429000"/>
            <a:ext cx="7214068" cy="584775"/>
          </a:xfrm>
          <a:prstGeom prst="rect">
            <a:avLst/>
          </a:prstGeom>
          <a:noFill/>
        </p:spPr>
        <p:txBody>
          <a:bodyPr wrap="square" rtlCol="0">
            <a:spAutoFit/>
          </a:bodyPr>
          <a:lstStyle/>
          <a:p>
            <a:pPr algn="ctr"/>
            <a:r>
              <a:rPr lang="fr-FR" sz="3200" dirty="0"/>
              <a:t>Partie 2: Etude de l’existant</a:t>
            </a:r>
          </a:p>
        </p:txBody>
      </p:sp>
      <p:graphicFrame>
        <p:nvGraphicFramePr>
          <p:cNvPr id="10" name="Diagramme 9">
            <a:extLst>
              <a:ext uri="{FF2B5EF4-FFF2-40B4-BE49-F238E27FC236}">
                <a16:creationId xmlns:a16="http://schemas.microsoft.com/office/drawing/2014/main" id="{039EB5EA-29AB-40EE-9C82-09A150FFEB3B}"/>
              </a:ext>
            </a:extLst>
          </p:cNvPr>
          <p:cNvGraphicFramePr/>
          <p:nvPr>
            <p:extLst>
              <p:ext uri="{D42A27DB-BD31-4B8C-83A1-F6EECF244321}">
                <p14:modId xmlns:p14="http://schemas.microsoft.com/office/powerpoint/2010/main" val="4206006063"/>
              </p:ext>
            </p:extLst>
          </p:nvPr>
        </p:nvGraphicFramePr>
        <p:xfrm>
          <a:off x="-13648" y="-533878"/>
          <a:ext cx="12192000" cy="2113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Espace réservé du numéro de diapositive 12"/>
          <p:cNvSpPr txBox="1">
            <a:spLocks/>
          </p:cNvSpPr>
          <p:nvPr/>
        </p:nvSpPr>
        <p:spPr>
          <a:xfrm>
            <a:off x="11038902" y="6142587"/>
            <a:ext cx="889252" cy="462930"/>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8478D90E-685C-4D2F-9E03-9CBE5DDA3159}" type="slidenum">
              <a:rPr kumimoji="0" lang="fr-FR" sz="20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r>
              <a:rPr kumimoji="0" lang="fr-FR" sz="2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rPr>
              <a:t>/23</a:t>
            </a:r>
          </a:p>
        </p:txBody>
      </p:sp>
    </p:spTree>
    <p:extLst>
      <p:ext uri="{BB962C8B-B14F-4D97-AF65-F5344CB8AC3E}">
        <p14:creationId xmlns:p14="http://schemas.microsoft.com/office/powerpoint/2010/main" val="41273000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B84AF4-C875-4D5E-8CB0-D874C8AF4C23}"/>
              </a:ext>
            </a:extLst>
          </p:cNvPr>
          <p:cNvSpPr>
            <a:spLocks noGrp="1"/>
          </p:cNvSpPr>
          <p:nvPr>
            <p:ph idx="1"/>
          </p:nvPr>
        </p:nvSpPr>
        <p:spPr>
          <a:xfrm>
            <a:off x="919119" y="1155907"/>
            <a:ext cx="10353762" cy="584775"/>
          </a:xfrm>
        </p:spPr>
        <p:txBody>
          <a:bodyPr>
            <a:normAutofit/>
          </a:bodyPr>
          <a:lstStyle/>
          <a:p>
            <a:pPr marL="0" indent="0">
              <a:buNone/>
            </a:pPr>
            <a:endParaRPr lang="fr-FR" dirty="0"/>
          </a:p>
          <a:p>
            <a:pPr marL="0" indent="0">
              <a:buNone/>
            </a:pPr>
            <a:endParaRPr lang="fr-FR" dirty="0"/>
          </a:p>
          <a:p>
            <a:pPr marL="0" indent="0">
              <a:buNone/>
            </a:pPr>
            <a:endParaRPr lang="fr-FR" dirty="0"/>
          </a:p>
          <a:p>
            <a:pPr marL="0" indent="0">
              <a:buNone/>
            </a:pPr>
            <a:endParaRPr lang="fr-FR" dirty="0"/>
          </a:p>
          <a:p>
            <a:pPr marL="457200" indent="-457200">
              <a:buFont typeface="+mj-lt"/>
              <a:buAutoNum type="arabicPeriod"/>
            </a:pPr>
            <a:endParaRPr lang="fr-FR" dirty="0"/>
          </a:p>
        </p:txBody>
      </p:sp>
      <p:sp>
        <p:nvSpPr>
          <p:cNvPr id="15" name="ZoneTexte 14">
            <a:extLst>
              <a:ext uri="{FF2B5EF4-FFF2-40B4-BE49-F238E27FC236}">
                <a16:creationId xmlns:a16="http://schemas.microsoft.com/office/drawing/2014/main" id="{129FB4F4-1834-4E6F-8AA7-4E0E46F70479}"/>
              </a:ext>
            </a:extLst>
          </p:cNvPr>
          <p:cNvSpPr txBox="1"/>
          <p:nvPr/>
        </p:nvSpPr>
        <p:spPr>
          <a:xfrm>
            <a:off x="2356764" y="1155907"/>
            <a:ext cx="7214068" cy="584775"/>
          </a:xfrm>
          <a:prstGeom prst="rect">
            <a:avLst/>
          </a:prstGeom>
          <a:noFill/>
        </p:spPr>
        <p:txBody>
          <a:bodyPr wrap="square" rtlCol="0">
            <a:spAutoFit/>
          </a:bodyPr>
          <a:lstStyle/>
          <a:p>
            <a:pPr algn="ctr"/>
            <a:r>
              <a:rPr lang="fr-FR" sz="3200" dirty="0"/>
              <a:t>Etude de l’existant</a:t>
            </a:r>
          </a:p>
        </p:txBody>
      </p:sp>
      <p:graphicFrame>
        <p:nvGraphicFramePr>
          <p:cNvPr id="10" name="Diagramme 9">
            <a:extLst>
              <a:ext uri="{FF2B5EF4-FFF2-40B4-BE49-F238E27FC236}">
                <a16:creationId xmlns:a16="http://schemas.microsoft.com/office/drawing/2014/main" id="{039EB5EA-29AB-40EE-9C82-09A150FFEB3B}"/>
              </a:ext>
            </a:extLst>
          </p:cNvPr>
          <p:cNvGraphicFramePr/>
          <p:nvPr>
            <p:extLst>
              <p:ext uri="{D42A27DB-BD31-4B8C-83A1-F6EECF244321}">
                <p14:modId xmlns:p14="http://schemas.microsoft.com/office/powerpoint/2010/main" val="975184875"/>
              </p:ext>
            </p:extLst>
          </p:nvPr>
        </p:nvGraphicFramePr>
        <p:xfrm>
          <a:off x="-13648" y="-533878"/>
          <a:ext cx="12192000" cy="2113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Espace réservé du numéro de diapositive 12"/>
          <p:cNvSpPr txBox="1">
            <a:spLocks/>
          </p:cNvSpPr>
          <p:nvPr/>
        </p:nvSpPr>
        <p:spPr>
          <a:xfrm>
            <a:off x="11016867" y="6142587"/>
            <a:ext cx="911286" cy="462930"/>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8478D90E-685C-4D2F-9E03-9CBE5DDA3159}" type="slidenum">
              <a:rPr kumimoji="0" lang="fr-FR" sz="20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r>
              <a:rPr kumimoji="0" lang="fr-FR" sz="2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rPr>
              <a:t>/23</a:t>
            </a:r>
          </a:p>
        </p:txBody>
      </p:sp>
      <p:sp>
        <p:nvSpPr>
          <p:cNvPr id="2" name="ZoneTexte 1">
            <a:extLst>
              <a:ext uri="{FF2B5EF4-FFF2-40B4-BE49-F238E27FC236}">
                <a16:creationId xmlns:a16="http://schemas.microsoft.com/office/drawing/2014/main" id="{221BE672-B677-4B8F-B028-C85A24A8C4CD}"/>
              </a:ext>
            </a:extLst>
          </p:cNvPr>
          <p:cNvSpPr txBox="1"/>
          <p:nvPr/>
        </p:nvSpPr>
        <p:spPr>
          <a:xfrm>
            <a:off x="550843" y="2181340"/>
            <a:ext cx="11090314" cy="646331"/>
          </a:xfrm>
          <a:prstGeom prst="rect">
            <a:avLst/>
          </a:prstGeom>
          <a:noFill/>
        </p:spPr>
        <p:txBody>
          <a:bodyPr wrap="square" rtlCol="0">
            <a:spAutoFit/>
          </a:bodyPr>
          <a:lstStyle/>
          <a:p>
            <a:r>
              <a:rPr lang="fr-FR" sz="1800" dirty="0">
                <a:effectLst/>
                <a:latin typeface="Calibri" panose="020F0502020204030204" pitchFamily="34" charset="0"/>
                <a:ea typeface="Calibri" panose="020F0502020204030204" pitchFamily="34" charset="0"/>
                <a:cs typeface="Calibri" panose="020F0502020204030204" pitchFamily="34" charset="0"/>
              </a:rPr>
              <a:t>Afin d'avoir une idée claire de ce que nous allons faire dans notre projet. Nous avons étudié cinq papiers dans ce domaine, utilisant différents algorithmes tel que : </a:t>
            </a:r>
            <a:endParaRPr lang="fr-FR" dirty="0">
              <a:latin typeface="Calibri" panose="020F0502020204030204" pitchFamily="34" charset="0"/>
              <a:cs typeface="Calibri" panose="020F0502020204030204" pitchFamily="34" charset="0"/>
            </a:endParaRPr>
          </a:p>
        </p:txBody>
      </p:sp>
      <p:sp>
        <p:nvSpPr>
          <p:cNvPr id="4" name="Ellipse 3">
            <a:extLst>
              <a:ext uri="{FF2B5EF4-FFF2-40B4-BE49-F238E27FC236}">
                <a16:creationId xmlns:a16="http://schemas.microsoft.com/office/drawing/2014/main" id="{3575AFD7-AC17-4777-B204-0293DD3E2110}"/>
              </a:ext>
            </a:extLst>
          </p:cNvPr>
          <p:cNvSpPr/>
          <p:nvPr/>
        </p:nvSpPr>
        <p:spPr>
          <a:xfrm>
            <a:off x="550842" y="4217625"/>
            <a:ext cx="1674564" cy="1299990"/>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Calibri" panose="020F0502020204030204" pitchFamily="34" charset="0"/>
                <a:cs typeface="Calibri" panose="020F0502020204030204" pitchFamily="34" charset="0"/>
              </a:rPr>
              <a:t>RNN</a:t>
            </a:r>
          </a:p>
        </p:txBody>
      </p:sp>
      <p:sp>
        <p:nvSpPr>
          <p:cNvPr id="6" name="Ellipse 5">
            <a:extLst>
              <a:ext uri="{FF2B5EF4-FFF2-40B4-BE49-F238E27FC236}">
                <a16:creationId xmlns:a16="http://schemas.microsoft.com/office/drawing/2014/main" id="{096F4425-DC8E-498D-9A38-85B2C6A0112A}"/>
              </a:ext>
            </a:extLst>
          </p:cNvPr>
          <p:cNvSpPr/>
          <p:nvPr/>
        </p:nvSpPr>
        <p:spPr>
          <a:xfrm>
            <a:off x="2989243" y="4217625"/>
            <a:ext cx="1674564" cy="1299990"/>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Calibri" panose="020F0502020204030204" pitchFamily="34" charset="0"/>
                <a:cs typeface="Calibri" panose="020F0502020204030204" pitchFamily="34" charset="0"/>
              </a:rPr>
              <a:t>LSTM-CNN</a:t>
            </a:r>
          </a:p>
        </p:txBody>
      </p:sp>
      <p:sp>
        <p:nvSpPr>
          <p:cNvPr id="7" name="Ellipse 6">
            <a:extLst>
              <a:ext uri="{FF2B5EF4-FFF2-40B4-BE49-F238E27FC236}">
                <a16:creationId xmlns:a16="http://schemas.microsoft.com/office/drawing/2014/main" id="{C684ED32-375C-4785-9855-611E0C34D74A}"/>
              </a:ext>
            </a:extLst>
          </p:cNvPr>
          <p:cNvSpPr/>
          <p:nvPr/>
        </p:nvSpPr>
        <p:spPr>
          <a:xfrm>
            <a:off x="5427644" y="4217625"/>
            <a:ext cx="1674564" cy="1299990"/>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Calibri" panose="020F0502020204030204" pitchFamily="34" charset="0"/>
                <a:cs typeface="Calibri" panose="020F0502020204030204" pitchFamily="34" charset="0"/>
              </a:rPr>
              <a:t>GCN</a:t>
            </a:r>
          </a:p>
        </p:txBody>
      </p:sp>
      <p:sp>
        <p:nvSpPr>
          <p:cNvPr id="13" name="Ellipse 12">
            <a:extLst>
              <a:ext uri="{FF2B5EF4-FFF2-40B4-BE49-F238E27FC236}">
                <a16:creationId xmlns:a16="http://schemas.microsoft.com/office/drawing/2014/main" id="{AECB4BC6-E9C7-4632-B05F-C22E2062A121}"/>
              </a:ext>
            </a:extLst>
          </p:cNvPr>
          <p:cNvSpPr/>
          <p:nvPr/>
        </p:nvSpPr>
        <p:spPr>
          <a:xfrm>
            <a:off x="7697118" y="4217625"/>
            <a:ext cx="1674564" cy="1299990"/>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Calibri" panose="020F0502020204030204" pitchFamily="34" charset="0"/>
                <a:cs typeface="Calibri" panose="020F0502020204030204" pitchFamily="34" charset="0"/>
              </a:rPr>
              <a:t>Comportement d’utilisateur</a:t>
            </a:r>
          </a:p>
        </p:txBody>
      </p:sp>
      <p:sp>
        <p:nvSpPr>
          <p:cNvPr id="17" name="Ellipse 16">
            <a:extLst>
              <a:ext uri="{FF2B5EF4-FFF2-40B4-BE49-F238E27FC236}">
                <a16:creationId xmlns:a16="http://schemas.microsoft.com/office/drawing/2014/main" id="{1809F03A-6E78-491A-B655-31FA88286CFA}"/>
              </a:ext>
            </a:extLst>
          </p:cNvPr>
          <p:cNvSpPr/>
          <p:nvPr/>
        </p:nvSpPr>
        <p:spPr>
          <a:xfrm>
            <a:off x="9966593" y="4217625"/>
            <a:ext cx="1674564" cy="1299990"/>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Calibri" panose="020F0502020204030204" pitchFamily="34" charset="0"/>
                <a:cs typeface="Calibri" panose="020F0502020204030204" pitchFamily="34" charset="0"/>
              </a:rPr>
              <a:t>Arbre de décision </a:t>
            </a:r>
          </a:p>
        </p:txBody>
      </p:sp>
    </p:spTree>
    <p:extLst>
      <p:ext uri="{BB962C8B-B14F-4D97-AF65-F5344CB8AC3E}">
        <p14:creationId xmlns:p14="http://schemas.microsoft.com/office/powerpoint/2010/main" val="28943166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13"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B84AF4-C875-4D5E-8CB0-D874C8AF4C23}"/>
              </a:ext>
            </a:extLst>
          </p:cNvPr>
          <p:cNvSpPr>
            <a:spLocks noGrp="1"/>
          </p:cNvSpPr>
          <p:nvPr>
            <p:ph idx="1"/>
          </p:nvPr>
        </p:nvSpPr>
        <p:spPr>
          <a:xfrm>
            <a:off x="919119" y="1155907"/>
            <a:ext cx="10353762" cy="584775"/>
          </a:xfrm>
        </p:spPr>
        <p:txBody>
          <a:bodyPr>
            <a:normAutofit/>
          </a:bodyPr>
          <a:lstStyle/>
          <a:p>
            <a:pPr marL="0" indent="0">
              <a:buNone/>
            </a:pPr>
            <a:endParaRPr lang="fr-FR" dirty="0"/>
          </a:p>
          <a:p>
            <a:pPr marL="0" indent="0">
              <a:buNone/>
            </a:pPr>
            <a:endParaRPr lang="fr-FR" dirty="0"/>
          </a:p>
          <a:p>
            <a:pPr marL="0" indent="0">
              <a:buNone/>
            </a:pPr>
            <a:endParaRPr lang="fr-FR" dirty="0"/>
          </a:p>
          <a:p>
            <a:pPr marL="0" indent="0">
              <a:buNone/>
            </a:pPr>
            <a:endParaRPr lang="fr-FR" dirty="0"/>
          </a:p>
          <a:p>
            <a:pPr marL="457200" indent="-457200">
              <a:buFont typeface="+mj-lt"/>
              <a:buAutoNum type="arabicPeriod"/>
            </a:pPr>
            <a:endParaRPr lang="fr-FR" dirty="0"/>
          </a:p>
        </p:txBody>
      </p:sp>
      <p:sp>
        <p:nvSpPr>
          <p:cNvPr id="15" name="ZoneTexte 14">
            <a:extLst>
              <a:ext uri="{FF2B5EF4-FFF2-40B4-BE49-F238E27FC236}">
                <a16:creationId xmlns:a16="http://schemas.microsoft.com/office/drawing/2014/main" id="{129FB4F4-1834-4E6F-8AA7-4E0E46F70479}"/>
              </a:ext>
            </a:extLst>
          </p:cNvPr>
          <p:cNvSpPr txBox="1"/>
          <p:nvPr/>
        </p:nvSpPr>
        <p:spPr>
          <a:xfrm>
            <a:off x="2356764" y="1155907"/>
            <a:ext cx="7214068" cy="584775"/>
          </a:xfrm>
          <a:prstGeom prst="rect">
            <a:avLst/>
          </a:prstGeom>
          <a:noFill/>
        </p:spPr>
        <p:txBody>
          <a:bodyPr wrap="square" rtlCol="0">
            <a:spAutoFit/>
          </a:bodyPr>
          <a:lstStyle/>
          <a:p>
            <a:pPr algn="ctr"/>
            <a:r>
              <a:rPr lang="fr-FR" sz="3200" dirty="0"/>
              <a:t>Comparaison des travaux</a:t>
            </a:r>
          </a:p>
        </p:txBody>
      </p:sp>
      <p:graphicFrame>
        <p:nvGraphicFramePr>
          <p:cNvPr id="10" name="Diagramme 9">
            <a:extLst>
              <a:ext uri="{FF2B5EF4-FFF2-40B4-BE49-F238E27FC236}">
                <a16:creationId xmlns:a16="http://schemas.microsoft.com/office/drawing/2014/main" id="{039EB5EA-29AB-40EE-9C82-09A150FFEB3B}"/>
              </a:ext>
            </a:extLst>
          </p:cNvPr>
          <p:cNvGraphicFramePr/>
          <p:nvPr>
            <p:extLst>
              <p:ext uri="{D42A27DB-BD31-4B8C-83A1-F6EECF244321}">
                <p14:modId xmlns:p14="http://schemas.microsoft.com/office/powerpoint/2010/main" val="2682269741"/>
              </p:ext>
            </p:extLst>
          </p:nvPr>
        </p:nvGraphicFramePr>
        <p:xfrm>
          <a:off x="-13648" y="-533878"/>
          <a:ext cx="12192000" cy="2113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Espace réservé du numéro de diapositive 12"/>
          <p:cNvSpPr txBox="1">
            <a:spLocks/>
          </p:cNvSpPr>
          <p:nvPr/>
        </p:nvSpPr>
        <p:spPr>
          <a:xfrm>
            <a:off x="11016867" y="6142587"/>
            <a:ext cx="911286" cy="462930"/>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8478D90E-685C-4D2F-9E03-9CBE5DDA3159}" type="slidenum">
              <a:rPr kumimoji="0" lang="fr-FR" sz="20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r>
              <a:rPr kumimoji="0" lang="fr-FR" sz="2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rPr>
              <a:t>/23</a:t>
            </a:r>
          </a:p>
        </p:txBody>
      </p:sp>
      <p:graphicFrame>
        <p:nvGraphicFramePr>
          <p:cNvPr id="5" name="Tableau 7">
            <a:extLst>
              <a:ext uri="{FF2B5EF4-FFF2-40B4-BE49-F238E27FC236}">
                <a16:creationId xmlns:a16="http://schemas.microsoft.com/office/drawing/2014/main" id="{E84F8E34-5CD7-4B79-813F-3B9445B7E834}"/>
              </a:ext>
            </a:extLst>
          </p:cNvPr>
          <p:cNvGraphicFramePr>
            <a:graphicFrameLocks noGrp="1"/>
          </p:cNvGraphicFramePr>
          <p:nvPr>
            <p:extLst>
              <p:ext uri="{D42A27DB-BD31-4B8C-83A1-F6EECF244321}">
                <p14:modId xmlns:p14="http://schemas.microsoft.com/office/powerpoint/2010/main" val="4222367657"/>
              </p:ext>
            </p:extLst>
          </p:nvPr>
        </p:nvGraphicFramePr>
        <p:xfrm>
          <a:off x="581265" y="1768311"/>
          <a:ext cx="10435602" cy="4789645"/>
        </p:xfrm>
        <a:graphic>
          <a:graphicData uri="http://schemas.openxmlformats.org/drawingml/2006/table">
            <a:tbl>
              <a:tblPr firstRow="1" bandRow="1">
                <a:tableStyleId>{F5AB1C69-6EDB-4FF4-983F-18BD219EF322}</a:tableStyleId>
              </a:tblPr>
              <a:tblGrid>
                <a:gridCol w="1760862">
                  <a:extLst>
                    <a:ext uri="{9D8B030D-6E8A-4147-A177-3AD203B41FA5}">
                      <a16:colId xmlns:a16="http://schemas.microsoft.com/office/drawing/2014/main" val="3552459297"/>
                    </a:ext>
                  </a:extLst>
                </a:gridCol>
                <a:gridCol w="1717672">
                  <a:extLst>
                    <a:ext uri="{9D8B030D-6E8A-4147-A177-3AD203B41FA5}">
                      <a16:colId xmlns:a16="http://schemas.microsoft.com/office/drawing/2014/main" val="1450878222"/>
                    </a:ext>
                  </a:extLst>
                </a:gridCol>
                <a:gridCol w="1739267">
                  <a:extLst>
                    <a:ext uri="{9D8B030D-6E8A-4147-A177-3AD203B41FA5}">
                      <a16:colId xmlns:a16="http://schemas.microsoft.com/office/drawing/2014/main" val="3837452174"/>
                    </a:ext>
                  </a:extLst>
                </a:gridCol>
                <a:gridCol w="1739267">
                  <a:extLst>
                    <a:ext uri="{9D8B030D-6E8A-4147-A177-3AD203B41FA5}">
                      <a16:colId xmlns:a16="http://schemas.microsoft.com/office/drawing/2014/main" val="2824320233"/>
                    </a:ext>
                  </a:extLst>
                </a:gridCol>
                <a:gridCol w="1739267">
                  <a:extLst>
                    <a:ext uri="{9D8B030D-6E8A-4147-A177-3AD203B41FA5}">
                      <a16:colId xmlns:a16="http://schemas.microsoft.com/office/drawing/2014/main" val="1293025656"/>
                    </a:ext>
                  </a:extLst>
                </a:gridCol>
                <a:gridCol w="1739267">
                  <a:extLst>
                    <a:ext uri="{9D8B030D-6E8A-4147-A177-3AD203B41FA5}">
                      <a16:colId xmlns:a16="http://schemas.microsoft.com/office/drawing/2014/main" val="138559764"/>
                    </a:ext>
                  </a:extLst>
                </a:gridCol>
              </a:tblGrid>
              <a:tr h="374778">
                <a:tc>
                  <a:txBody>
                    <a:bodyPr/>
                    <a:lstStyle/>
                    <a:p>
                      <a:endParaRPr lang="fr-FR" dirty="0"/>
                    </a:p>
                  </a:txBody>
                  <a:tcPr/>
                </a:tc>
                <a:tc>
                  <a:txBody>
                    <a:bodyPr/>
                    <a:lstStyle/>
                    <a:p>
                      <a:pPr algn="ctr"/>
                      <a:r>
                        <a:rPr lang="fr-FR" b="0" dirty="0">
                          <a:latin typeface="Times New Roman" panose="02020603050405020304" pitchFamily="18" charset="0"/>
                          <a:cs typeface="Times New Roman" panose="02020603050405020304" pitchFamily="18" charset="0"/>
                        </a:rPr>
                        <a:t>Réf [25]</a:t>
                      </a:r>
                    </a:p>
                  </a:txBody>
                  <a:tcPr/>
                </a:tc>
                <a:tc>
                  <a:txBody>
                    <a:bodyPr/>
                    <a:lstStyle/>
                    <a:p>
                      <a:pPr algn="ctr"/>
                      <a:r>
                        <a:rPr lang="fr-FR" b="0" dirty="0">
                          <a:latin typeface="Times New Roman" panose="02020603050405020304" pitchFamily="18" charset="0"/>
                          <a:cs typeface="Times New Roman" panose="02020603050405020304" pitchFamily="18" charset="0"/>
                        </a:rPr>
                        <a:t>Réf [25]</a:t>
                      </a:r>
                    </a:p>
                  </a:txBody>
                  <a:tcPr/>
                </a:tc>
                <a:tc>
                  <a:txBody>
                    <a:bodyPr/>
                    <a:lstStyle/>
                    <a:p>
                      <a:pPr algn="ctr"/>
                      <a:r>
                        <a:rPr lang="fr-FR" b="0" dirty="0">
                          <a:latin typeface="Times New Roman" panose="02020603050405020304" pitchFamily="18" charset="0"/>
                          <a:cs typeface="Times New Roman" panose="02020603050405020304" pitchFamily="18" charset="0"/>
                        </a:rPr>
                        <a:t>Réf [25]</a:t>
                      </a:r>
                    </a:p>
                  </a:txBody>
                  <a:tcPr/>
                </a:tc>
                <a:tc>
                  <a:txBody>
                    <a:bodyPr/>
                    <a:lstStyle/>
                    <a:p>
                      <a:pPr algn="ctr"/>
                      <a:r>
                        <a:rPr lang="fr-FR" b="0" dirty="0">
                          <a:latin typeface="Times New Roman" panose="02020603050405020304" pitchFamily="18" charset="0"/>
                          <a:cs typeface="Times New Roman" panose="02020603050405020304" pitchFamily="18" charset="0"/>
                        </a:rPr>
                        <a:t>Réf [25]</a:t>
                      </a:r>
                    </a:p>
                  </a:txBody>
                  <a:tcPr/>
                </a:tc>
                <a:tc>
                  <a:txBody>
                    <a:bodyPr/>
                    <a:lstStyle/>
                    <a:p>
                      <a:pPr algn="ctr"/>
                      <a:r>
                        <a:rPr lang="fr-FR" b="0" dirty="0">
                          <a:latin typeface="Times New Roman" panose="02020603050405020304" pitchFamily="18" charset="0"/>
                          <a:cs typeface="Times New Roman" panose="02020603050405020304" pitchFamily="18" charset="0"/>
                        </a:rPr>
                        <a:t>Réf [25]</a:t>
                      </a:r>
                    </a:p>
                  </a:txBody>
                  <a:tcPr/>
                </a:tc>
                <a:extLst>
                  <a:ext uri="{0D108BD9-81ED-4DB2-BD59-A6C34878D82A}">
                    <a16:rowId xmlns:a16="http://schemas.microsoft.com/office/drawing/2014/main" val="4157569748"/>
                  </a:ext>
                </a:extLst>
              </a:tr>
              <a:tr h="1020563">
                <a:tc>
                  <a:txBody>
                    <a:bodyPr/>
                    <a:lstStyle/>
                    <a:p>
                      <a:pPr algn="ctr"/>
                      <a:r>
                        <a:rPr lang="fr-FR" sz="1600" dirty="0">
                          <a:latin typeface="Times New Roman" panose="02020603050405020304" pitchFamily="18" charset="0"/>
                          <a:cs typeface="Times New Roman" panose="02020603050405020304" pitchFamily="18" charset="0"/>
                        </a:rPr>
                        <a:t>Ensemble de données utilisées</a:t>
                      </a:r>
                    </a:p>
                  </a:txBody>
                  <a:tcPr/>
                </a:tc>
                <a:tc>
                  <a:txBody>
                    <a:bodyPr/>
                    <a:lstStyle/>
                    <a:p>
                      <a:pPr algn="ctr"/>
                      <a:r>
                        <a:rPr lang="en-US" sz="1400" dirty="0">
                          <a:effectLst/>
                          <a:latin typeface="Times New Roman" panose="02020603050405020304" pitchFamily="18" charset="0"/>
                          <a:ea typeface="Calibri" panose="020F0502020204030204" pitchFamily="34" charset="0"/>
                        </a:rPr>
                        <a:t>CERT Insider Threat Dataset v6.2.</a:t>
                      </a:r>
                      <a:endParaRPr lang="fr-FR"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CERT Insider Threat Dataset v4.2.</a:t>
                      </a:r>
                      <a:endParaRPr kumimoji="0" lang="fr-FR" sz="1400" b="0" i="0" u="none" strike="noStrike" kern="1200" cap="none" spc="0" normalizeH="0" baseline="0" noProof="0" dirty="0">
                        <a:ln>
                          <a:noFill/>
                        </a:ln>
                        <a:solidFill>
                          <a:prstClr val="black"/>
                        </a:solidFill>
                        <a:effectLst/>
                        <a:uLnTx/>
                        <a:uFillTx/>
                        <a:latin typeface="+mn-lt"/>
                        <a:ea typeface="+mn-ea"/>
                        <a:cs typeface="+mn-cs"/>
                      </a:endParaRPr>
                    </a:p>
                    <a:p>
                      <a:endParaRPr lang="fr-F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CERT Insider Threat Dataset v4.2.</a:t>
                      </a:r>
                      <a:endParaRPr kumimoji="0" lang="fr-FR" sz="1400" b="0" i="0" u="none" strike="noStrike" kern="1200" cap="none" spc="0" normalizeH="0" baseline="0" noProof="0" dirty="0">
                        <a:ln>
                          <a:noFill/>
                        </a:ln>
                        <a:solidFill>
                          <a:prstClr val="black"/>
                        </a:solidFill>
                        <a:effectLst/>
                        <a:uLnTx/>
                        <a:uFillTx/>
                        <a:latin typeface="+mn-lt"/>
                        <a:ea typeface="+mn-ea"/>
                        <a:cs typeface="+mn-cs"/>
                      </a:endParaRPr>
                    </a:p>
                    <a:p>
                      <a:endParaRPr lang="fr-F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CERT Insider Threat Dataset v6.2.</a:t>
                      </a:r>
                      <a:endParaRPr kumimoji="0" lang="fr-FR" sz="1400" b="0" i="0" u="none" strike="noStrike" kern="1200" cap="none" spc="0" normalizeH="0" baseline="0" noProof="0" dirty="0">
                        <a:ln>
                          <a:noFill/>
                        </a:ln>
                        <a:solidFill>
                          <a:prstClr val="black"/>
                        </a:solidFill>
                        <a:effectLst/>
                        <a:uLnTx/>
                        <a:uFillTx/>
                        <a:latin typeface="+mn-lt"/>
                        <a:ea typeface="+mn-ea"/>
                        <a:cs typeface="+mn-cs"/>
                      </a:endParaRPr>
                    </a:p>
                    <a:p>
                      <a:endParaRPr lang="fr-FR" dirty="0"/>
                    </a:p>
                  </a:txBody>
                  <a:tcPr/>
                </a:tc>
                <a:tc>
                  <a:txBody>
                    <a:bodyPr/>
                    <a:lstStyle/>
                    <a:p>
                      <a:pPr algn="ctr"/>
                      <a:r>
                        <a:rPr lang="en-US" sz="1400" dirty="0">
                          <a:effectLst/>
                          <a:latin typeface="Times New Roman" panose="02020603050405020304" pitchFamily="18" charset="0"/>
                          <a:ea typeface="Calibri" panose="020F0502020204030204" pitchFamily="34" charset="0"/>
                        </a:rPr>
                        <a:t>Ensemble de </a:t>
                      </a:r>
                      <a:r>
                        <a:rPr lang="en-US" sz="1400" dirty="0" err="1">
                          <a:effectLst/>
                          <a:latin typeface="Times New Roman" panose="02020603050405020304" pitchFamily="18" charset="0"/>
                          <a:ea typeface="Calibri" panose="020F0502020204030204" pitchFamily="34" charset="0"/>
                        </a:rPr>
                        <a:t>données</a:t>
                      </a:r>
                      <a:r>
                        <a:rPr lang="en-US" sz="1400" dirty="0">
                          <a:effectLst/>
                          <a:latin typeface="Times New Roman" panose="02020603050405020304" pitchFamily="18" charset="0"/>
                          <a:ea typeface="Calibri" panose="020F0502020204030204" pitchFamily="34" charset="0"/>
                        </a:rPr>
                        <a:t> de </a:t>
                      </a:r>
                      <a:r>
                        <a:rPr lang="en-US" sz="1400" dirty="0" err="1">
                          <a:effectLst/>
                          <a:latin typeface="Times New Roman" panose="02020603050405020304" pitchFamily="18" charset="0"/>
                          <a:ea typeface="Calibri" panose="020F0502020204030204" pitchFamily="34" charset="0"/>
                        </a:rPr>
                        <a:t>sujets</a:t>
                      </a:r>
                      <a:r>
                        <a:rPr lang="en-US" sz="1400" dirty="0">
                          <a:effectLst/>
                          <a:latin typeface="Times New Roman" panose="02020603050405020304" pitchFamily="18" charset="0"/>
                          <a:ea typeface="Calibri" panose="020F0502020204030204" pitchFamily="34" charset="0"/>
                        </a:rPr>
                        <a:t> </a:t>
                      </a:r>
                      <a:r>
                        <a:rPr lang="en-US" sz="1400" dirty="0" err="1">
                          <a:effectLst/>
                          <a:latin typeface="Times New Roman" panose="02020603050405020304" pitchFamily="18" charset="0"/>
                          <a:ea typeface="Calibri" panose="020F0502020204030204" pitchFamily="34" charset="0"/>
                        </a:rPr>
                        <a:t>malveillants</a:t>
                      </a:r>
                      <a:r>
                        <a:rPr lang="en-US" sz="1400" dirty="0">
                          <a:effectLst/>
                          <a:latin typeface="Times New Roman" panose="02020603050405020304" pitchFamily="18" charset="0"/>
                          <a:ea typeface="Calibri" panose="020F0502020204030204" pitchFamily="34" charset="0"/>
                        </a:rPr>
                        <a:t> de </a:t>
                      </a:r>
                      <a:r>
                        <a:rPr lang="en-US" sz="1400" dirty="0" err="1">
                          <a:effectLst/>
                          <a:latin typeface="Times New Roman" panose="02020603050405020304" pitchFamily="18" charset="0"/>
                          <a:ea typeface="Calibri" panose="020F0502020204030204" pitchFamily="34" charset="0"/>
                        </a:rPr>
                        <a:t>certains</a:t>
                      </a:r>
                      <a:r>
                        <a:rPr lang="en-US" sz="1400" dirty="0">
                          <a:effectLst/>
                          <a:latin typeface="Times New Roman" panose="02020603050405020304" pitchFamily="18" charset="0"/>
                          <a:ea typeface="Calibri" panose="020F0502020204030204" pitchFamily="34" charset="0"/>
                        </a:rPr>
                        <a:t> </a:t>
                      </a:r>
                      <a:r>
                        <a:rPr lang="en-US" sz="1400" dirty="0" err="1">
                          <a:effectLst/>
                          <a:latin typeface="Times New Roman" panose="02020603050405020304" pitchFamily="18" charset="0"/>
                          <a:ea typeface="Calibri" panose="020F0502020204030204" pitchFamily="34" charset="0"/>
                        </a:rPr>
                        <a:t>attributs</a:t>
                      </a:r>
                      <a:r>
                        <a:rPr lang="en-US" sz="1400" dirty="0">
                          <a:effectLst/>
                          <a:latin typeface="Times New Roman" panose="02020603050405020304" pitchFamily="18" charset="0"/>
                          <a:ea typeface="Calibri" panose="020F0502020204030204" pitchFamily="34" charset="0"/>
                        </a:rPr>
                        <a:t> </a:t>
                      </a:r>
                      <a:r>
                        <a:rPr lang="en-US" sz="1400" dirty="0" err="1">
                          <a:effectLst/>
                          <a:latin typeface="Times New Roman" panose="02020603050405020304" pitchFamily="18" charset="0"/>
                          <a:ea typeface="Calibri" panose="020F0502020204030204" pitchFamily="34" charset="0"/>
                        </a:rPr>
                        <a:t>démographiques</a:t>
                      </a:r>
                      <a:endParaRPr lang="fr-FR" sz="1400" dirty="0"/>
                    </a:p>
                  </a:txBody>
                  <a:tcPr/>
                </a:tc>
                <a:extLst>
                  <a:ext uri="{0D108BD9-81ED-4DB2-BD59-A6C34878D82A}">
                    <a16:rowId xmlns:a16="http://schemas.microsoft.com/office/drawing/2014/main" val="2236536403"/>
                  </a:ext>
                </a:extLst>
              </a:tr>
              <a:tr h="357338">
                <a:tc>
                  <a:txBody>
                    <a:bodyPr/>
                    <a:lstStyle/>
                    <a:p>
                      <a:pPr algn="ctr"/>
                      <a:r>
                        <a:rPr lang="fr-FR" sz="1600" dirty="0">
                          <a:latin typeface="Times New Roman" panose="02020603050405020304" pitchFamily="18" charset="0"/>
                          <a:cs typeface="Times New Roman" panose="02020603050405020304" pitchFamily="18" charset="0"/>
                        </a:rPr>
                        <a:t>Période d'échantillonnage</a:t>
                      </a:r>
                    </a:p>
                  </a:txBody>
                  <a:tcPr/>
                </a:tc>
                <a:tc>
                  <a:txBody>
                    <a:bodyPr/>
                    <a:lstStyle/>
                    <a:p>
                      <a:pPr algn="ctr"/>
                      <a:r>
                        <a:rPr lang="fr-FR" sz="1400" b="0" dirty="0">
                          <a:latin typeface="Times New Roman" panose="02020603050405020304" pitchFamily="18" charset="0"/>
                          <a:cs typeface="Times New Roman" panose="02020603050405020304" pitchFamily="18" charset="0"/>
                        </a:rPr>
                        <a:t>516 Jours.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a:latin typeface="Times New Roman" panose="02020603050405020304" pitchFamily="18" charset="0"/>
                          <a:cs typeface="Times New Roman" panose="02020603050405020304" pitchFamily="18" charset="0"/>
                        </a:rPr>
                        <a:t>517 Jours.</a:t>
                      </a:r>
                    </a:p>
                    <a:p>
                      <a:pPr algn="ctr"/>
                      <a:endParaRPr lang="fr-FR" sz="1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a:latin typeface="Times New Roman" panose="02020603050405020304" pitchFamily="18" charset="0"/>
                          <a:cs typeface="Times New Roman" panose="02020603050405020304" pitchFamily="18" charset="0"/>
                        </a:rPr>
                        <a:t>517 Jours.</a:t>
                      </a:r>
                    </a:p>
                    <a:p>
                      <a:pPr algn="ctr"/>
                      <a:endParaRPr lang="fr-FR" sz="1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dirty="0">
                          <a:latin typeface="Times New Roman" panose="02020603050405020304" pitchFamily="18" charset="0"/>
                          <a:cs typeface="Times New Roman" panose="02020603050405020304" pitchFamily="18" charset="0"/>
                        </a:rPr>
                        <a:t>516 Jours.</a:t>
                      </a:r>
                    </a:p>
                    <a:p>
                      <a:pPr algn="ctr"/>
                      <a:endParaRPr lang="fr-FR" sz="1400" b="0" dirty="0"/>
                    </a:p>
                  </a:txBody>
                  <a:tcPr/>
                </a:tc>
                <a:tc>
                  <a:txBody>
                    <a:bodyPr/>
                    <a:lstStyle/>
                    <a:p>
                      <a:r>
                        <a:rPr lang="fr-FR" dirty="0"/>
                        <a:t>/</a:t>
                      </a:r>
                    </a:p>
                  </a:txBody>
                  <a:tcPr/>
                </a:tc>
                <a:extLst>
                  <a:ext uri="{0D108BD9-81ED-4DB2-BD59-A6C34878D82A}">
                    <a16:rowId xmlns:a16="http://schemas.microsoft.com/office/drawing/2014/main" val="3170090508"/>
                  </a:ext>
                </a:extLst>
              </a:tr>
              <a:tr h="559664">
                <a:tc>
                  <a:txBody>
                    <a:bodyPr/>
                    <a:lstStyle/>
                    <a:p>
                      <a:pPr algn="ctr"/>
                      <a:r>
                        <a:rPr lang="fr-FR" sz="1600" dirty="0">
                          <a:latin typeface="Times New Roman" panose="02020603050405020304" pitchFamily="18" charset="0"/>
                          <a:cs typeface="Times New Roman" panose="02020603050405020304" pitchFamily="18" charset="0"/>
                        </a:rPr>
                        <a:t>Apprentissage</a:t>
                      </a:r>
                    </a:p>
                  </a:txBody>
                  <a:tcPr/>
                </a:tc>
                <a:tc>
                  <a:txBody>
                    <a:bodyPr/>
                    <a:lstStyle/>
                    <a:p>
                      <a:pPr algn="ctr"/>
                      <a:r>
                        <a:rPr lang="fr-FR" sz="1400" dirty="0">
                          <a:latin typeface="Times New Roman" panose="02020603050405020304" pitchFamily="18" charset="0"/>
                          <a:cs typeface="Times New Roman" panose="02020603050405020304" pitchFamily="18" charset="0"/>
                        </a:rPr>
                        <a:t>85%</a:t>
                      </a:r>
                    </a:p>
                  </a:txBody>
                  <a:tcPr/>
                </a:tc>
                <a:tc>
                  <a:txBody>
                    <a:bodyPr/>
                    <a:lstStyle/>
                    <a:p>
                      <a:pPr algn="ctr"/>
                      <a:r>
                        <a:rPr lang="fr-FR" sz="1400" dirty="0">
                          <a:latin typeface="Times New Roman" panose="02020603050405020304" pitchFamily="18" charset="0"/>
                          <a:cs typeface="Times New Roman" panose="02020603050405020304" pitchFamily="18" charset="0"/>
                        </a:rPr>
                        <a:t>70%</a:t>
                      </a:r>
                    </a:p>
                  </a:txBody>
                  <a:tcPr/>
                </a:tc>
                <a:tc>
                  <a:txBody>
                    <a:bodyPr/>
                    <a:lstStyle/>
                    <a:p>
                      <a:pPr marL="92075" indent="-92075" algn="ctr">
                        <a:buFont typeface="Arial" panose="020B0604020202020204" pitchFamily="34" charset="0"/>
                        <a:buChar char="•"/>
                      </a:pPr>
                      <a:r>
                        <a:rPr lang="fr-FR" sz="1400" dirty="0">
                          <a:latin typeface="Times New Roman" panose="02020603050405020304" pitchFamily="18" charset="0"/>
                          <a:cs typeface="Times New Roman" panose="02020603050405020304" pitchFamily="18" charset="0"/>
                        </a:rPr>
                        <a:t>160 nœud normal.</a:t>
                      </a:r>
                    </a:p>
                    <a:p>
                      <a:pPr marL="92075" indent="-92075" algn="ctr">
                        <a:buFont typeface="Arial" panose="020B0604020202020204" pitchFamily="34" charset="0"/>
                        <a:buChar char="•"/>
                      </a:pPr>
                      <a:r>
                        <a:rPr lang="fr-FR" sz="1400" dirty="0">
                          <a:latin typeface="Times New Roman" panose="02020603050405020304" pitchFamily="18" charset="0"/>
                          <a:cs typeface="Times New Roman" panose="02020603050405020304" pitchFamily="18" charset="0"/>
                        </a:rPr>
                        <a:t>40 nœud anormal.</a:t>
                      </a:r>
                    </a:p>
                  </a:txBody>
                  <a:tcPr/>
                </a:tc>
                <a:tc>
                  <a:txBody>
                    <a:bodyPr/>
                    <a:lstStyle/>
                    <a:p>
                      <a:pPr algn="ctr"/>
                      <a:r>
                        <a:rPr lang="fr-FR" sz="1400" dirty="0">
                          <a:latin typeface="Times New Roman" panose="02020603050405020304" pitchFamily="18" charset="0"/>
                          <a:cs typeface="Times New Roman" panose="02020603050405020304" pitchFamily="18" charset="0"/>
                        </a:rPr>
                        <a:t>/</a:t>
                      </a:r>
                    </a:p>
                  </a:txBody>
                  <a:tcPr/>
                </a:tc>
                <a:tc>
                  <a:txBody>
                    <a:bodyPr/>
                    <a:lstStyle/>
                    <a:p>
                      <a:pPr algn="ctr"/>
                      <a:r>
                        <a:rPr lang="fr-FR" sz="1400"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2140218346"/>
                  </a:ext>
                </a:extLst>
              </a:tr>
              <a:tr h="305549">
                <a:tc>
                  <a:txBody>
                    <a:bodyPr/>
                    <a:lstStyle/>
                    <a:p>
                      <a:pPr algn="ctr"/>
                      <a:r>
                        <a:rPr lang="fr-FR" sz="1600" dirty="0">
                          <a:latin typeface="Times New Roman" panose="02020603050405020304" pitchFamily="18" charset="0"/>
                          <a:cs typeface="Times New Roman" panose="02020603050405020304" pitchFamily="18" charset="0"/>
                        </a:rPr>
                        <a:t>Test</a:t>
                      </a:r>
                    </a:p>
                  </a:txBody>
                  <a:tcPr/>
                </a:tc>
                <a:tc>
                  <a:txBody>
                    <a:bodyPr/>
                    <a:lstStyle/>
                    <a:p>
                      <a:pPr algn="ctr"/>
                      <a:r>
                        <a:rPr lang="fr-FR" sz="1400" dirty="0">
                          <a:latin typeface="Times New Roman" panose="02020603050405020304" pitchFamily="18" charset="0"/>
                          <a:cs typeface="Times New Roman" panose="02020603050405020304" pitchFamily="18" charset="0"/>
                        </a:rPr>
                        <a:t>15%</a:t>
                      </a:r>
                    </a:p>
                  </a:txBody>
                  <a:tcPr/>
                </a:tc>
                <a:tc>
                  <a:txBody>
                    <a:bodyPr/>
                    <a:lstStyle/>
                    <a:p>
                      <a:pPr algn="ctr"/>
                      <a:r>
                        <a:rPr lang="fr-FR" sz="1400" dirty="0">
                          <a:latin typeface="Times New Roman" panose="02020603050405020304" pitchFamily="18" charset="0"/>
                          <a:cs typeface="Times New Roman" panose="02020603050405020304" pitchFamily="18" charset="0"/>
                        </a:rPr>
                        <a:t>30%</a:t>
                      </a:r>
                    </a:p>
                  </a:txBody>
                  <a:tcPr/>
                </a:tc>
                <a:tc>
                  <a:txBody>
                    <a:bodyPr/>
                    <a:lstStyle/>
                    <a:p>
                      <a:pPr marL="92075" marR="0" lvl="0" indent="-92075"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170 nœud normal.</a:t>
                      </a:r>
                    </a:p>
                    <a:p>
                      <a:pPr marL="92075" marR="0" lvl="0" indent="-92075"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30 nœud anormal</a:t>
                      </a:r>
                      <a:endParaRPr lang="fr-FR" sz="1400" dirty="0">
                        <a:latin typeface="Times New Roman" panose="02020603050405020304" pitchFamily="18" charset="0"/>
                        <a:cs typeface="Times New Roman" panose="02020603050405020304" pitchFamily="18" charset="0"/>
                      </a:endParaRPr>
                    </a:p>
                  </a:txBody>
                  <a:tcPr/>
                </a:tc>
                <a:tc>
                  <a:txBody>
                    <a:bodyPr/>
                    <a:lstStyle/>
                    <a:p>
                      <a:pPr algn="ctr"/>
                      <a:r>
                        <a:rPr lang="fr-FR" sz="1400" dirty="0">
                          <a:latin typeface="Times New Roman" panose="02020603050405020304" pitchFamily="18" charset="0"/>
                          <a:cs typeface="Times New Roman" panose="02020603050405020304" pitchFamily="18" charset="0"/>
                        </a:rPr>
                        <a:t>/</a:t>
                      </a:r>
                    </a:p>
                  </a:txBody>
                  <a:tcPr/>
                </a:tc>
                <a:tc>
                  <a:txBody>
                    <a:bodyPr/>
                    <a:lstStyle/>
                    <a:p>
                      <a:pPr algn="ctr"/>
                      <a:r>
                        <a:rPr lang="fr-FR" sz="1400"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224421115"/>
                  </a:ext>
                </a:extLst>
              </a:tr>
              <a:tr h="400544">
                <a:tc>
                  <a:txBody>
                    <a:bodyPr/>
                    <a:lstStyle/>
                    <a:p>
                      <a:pPr algn="ctr"/>
                      <a:r>
                        <a:rPr lang="fr-FR" sz="1600" dirty="0">
                          <a:latin typeface="Times New Roman" panose="02020603050405020304" pitchFamily="18" charset="0"/>
                          <a:cs typeface="Times New Roman" panose="02020603050405020304" pitchFamily="18" charset="0"/>
                        </a:rPr>
                        <a:t>Type de l’algorithme</a:t>
                      </a:r>
                    </a:p>
                  </a:txBody>
                  <a:tcPr/>
                </a:tc>
                <a:tc>
                  <a:txBody>
                    <a:bodyPr/>
                    <a:lstStyle/>
                    <a:p>
                      <a:pPr algn="ctr"/>
                      <a:r>
                        <a:rPr lang="fr-FR" sz="1400" dirty="0">
                          <a:latin typeface="Times New Roman" panose="02020603050405020304" pitchFamily="18" charset="0"/>
                          <a:cs typeface="Times New Roman" panose="02020603050405020304" pitchFamily="18" charset="0"/>
                        </a:rPr>
                        <a:t>RNN</a:t>
                      </a:r>
                    </a:p>
                  </a:txBody>
                  <a:tcPr/>
                </a:tc>
                <a:tc>
                  <a:txBody>
                    <a:bodyPr/>
                    <a:lstStyle/>
                    <a:p>
                      <a:pPr algn="ctr"/>
                      <a:r>
                        <a:rPr lang="fr-FR" sz="1400" dirty="0">
                          <a:latin typeface="Times New Roman" panose="02020603050405020304" pitchFamily="18" charset="0"/>
                          <a:cs typeface="Times New Roman" panose="02020603050405020304" pitchFamily="18" charset="0"/>
                        </a:rPr>
                        <a:t>LSTM-CNN</a:t>
                      </a:r>
                    </a:p>
                  </a:txBody>
                  <a:tcPr/>
                </a:tc>
                <a:tc>
                  <a:txBody>
                    <a:bodyPr/>
                    <a:lstStyle/>
                    <a:p>
                      <a:pPr algn="ctr"/>
                      <a:r>
                        <a:rPr lang="fr-FR" sz="1400" dirty="0">
                          <a:latin typeface="Times New Roman" panose="02020603050405020304" pitchFamily="18" charset="0"/>
                          <a:cs typeface="Times New Roman" panose="02020603050405020304" pitchFamily="18" charset="0"/>
                        </a:rPr>
                        <a:t>GCN</a:t>
                      </a:r>
                    </a:p>
                  </a:txBody>
                  <a:tcPr/>
                </a:tc>
                <a:tc>
                  <a:txBody>
                    <a:bodyPr/>
                    <a:lstStyle/>
                    <a:p>
                      <a:pPr algn="ctr"/>
                      <a:r>
                        <a:rPr lang="fr-FR" sz="1400" dirty="0">
                          <a:latin typeface="Times New Roman" panose="02020603050405020304" pitchFamily="18" charset="0"/>
                          <a:cs typeface="Times New Roman" panose="02020603050405020304" pitchFamily="18" charset="0"/>
                        </a:rPr>
                        <a:t>Comportement D’utilisateur</a:t>
                      </a:r>
                    </a:p>
                  </a:txBody>
                  <a:tcPr/>
                </a:tc>
                <a:tc>
                  <a:txBody>
                    <a:bodyPr/>
                    <a:lstStyle/>
                    <a:p>
                      <a:pPr algn="ctr"/>
                      <a:r>
                        <a:rPr lang="fr-FR" sz="1400" dirty="0">
                          <a:latin typeface="Times New Roman" panose="02020603050405020304" pitchFamily="18" charset="0"/>
                          <a:cs typeface="Times New Roman" panose="02020603050405020304" pitchFamily="18" charset="0"/>
                        </a:rPr>
                        <a:t>Arbre de décision </a:t>
                      </a:r>
                    </a:p>
                  </a:txBody>
                  <a:tcPr/>
                </a:tc>
                <a:extLst>
                  <a:ext uri="{0D108BD9-81ED-4DB2-BD59-A6C34878D82A}">
                    <a16:rowId xmlns:a16="http://schemas.microsoft.com/office/drawing/2014/main" val="1394534110"/>
                  </a:ext>
                </a:extLst>
              </a:tr>
              <a:tr h="625506">
                <a:tc>
                  <a:txBody>
                    <a:bodyPr/>
                    <a:lstStyle/>
                    <a:p>
                      <a:pPr algn="ctr"/>
                      <a:r>
                        <a:rPr lang="fr-FR" sz="1600" dirty="0">
                          <a:latin typeface="Times New Roman" panose="02020603050405020304" pitchFamily="18" charset="0"/>
                          <a:cs typeface="Times New Roman" panose="02020603050405020304" pitchFamily="18" charset="0"/>
                        </a:rPr>
                        <a:t>Nature de base do donnée</a:t>
                      </a:r>
                    </a:p>
                  </a:txBody>
                  <a:tcPr/>
                </a:tc>
                <a:tc>
                  <a:txBody>
                    <a:bodyPr/>
                    <a:lstStyle/>
                    <a:p>
                      <a:pPr algn="ctr"/>
                      <a:r>
                        <a:rPr lang="fr-FR" sz="1400" kern="1200" noProof="0">
                          <a:solidFill>
                            <a:schemeClr val="dk1"/>
                          </a:solidFill>
                          <a:effectLst/>
                          <a:latin typeface="Times New Roman" panose="02020603050405020304" pitchFamily="18" charset="0"/>
                          <a:ea typeface="+mn-ea"/>
                          <a:cs typeface="Times New Roman" panose="02020603050405020304" pitchFamily="18" charset="0"/>
                        </a:rPr>
                        <a:t>Lignes de journal d'événements à partir du réseau informatique d'une organisation simulée.</a:t>
                      </a:r>
                      <a:endParaRPr lang="fr-FR" sz="1400" noProof="0">
                        <a:latin typeface="Times New Roman" panose="02020603050405020304" pitchFamily="18" charset="0"/>
                        <a:cs typeface="Times New Roman" panose="02020603050405020304" pitchFamily="18" charset="0"/>
                      </a:endParaRPr>
                    </a:p>
                  </a:txBody>
                  <a:tcPr/>
                </a:tc>
                <a:tc>
                  <a:txBody>
                    <a:bodyPr/>
                    <a:lstStyle/>
                    <a:p>
                      <a:pPr algn="ctr"/>
                      <a:r>
                        <a:rPr lang="fr-FR" sz="1400" kern="1200" noProof="0">
                          <a:solidFill>
                            <a:schemeClr val="dk1"/>
                          </a:solidFill>
                          <a:effectLst/>
                          <a:latin typeface="Times New Roman" panose="02020603050405020304" pitchFamily="18" charset="0"/>
                          <a:ea typeface="+mn-ea"/>
                          <a:cs typeface="Times New Roman" panose="02020603050405020304" pitchFamily="18" charset="0"/>
                        </a:rPr>
                        <a:t>Lignes de journal d'événements à partir du réseau informatique d'une organisation simulée.</a:t>
                      </a:r>
                      <a:endParaRPr lang="fr-FR" sz="1400" noProof="0">
                        <a:latin typeface="Times New Roman" panose="02020603050405020304" pitchFamily="18" charset="0"/>
                        <a:cs typeface="Times New Roman" panose="02020603050405020304" pitchFamily="18" charset="0"/>
                      </a:endParaRPr>
                    </a:p>
                  </a:txBody>
                  <a:tcPr/>
                </a:tc>
                <a:tc>
                  <a:txBody>
                    <a:bodyPr/>
                    <a:lstStyle/>
                    <a:p>
                      <a:pPr algn="ctr"/>
                      <a:r>
                        <a:rPr lang="fr-FR" sz="1400" kern="1200" noProof="0">
                          <a:solidFill>
                            <a:schemeClr val="dk1"/>
                          </a:solidFill>
                          <a:effectLst/>
                          <a:latin typeface="Times New Roman" panose="02020603050405020304" pitchFamily="18" charset="0"/>
                          <a:ea typeface="+mn-ea"/>
                          <a:cs typeface="Times New Roman" panose="02020603050405020304" pitchFamily="18" charset="0"/>
                        </a:rPr>
                        <a:t>Lignes de journal d'événements à partir du réseau informatique d'une organisation </a:t>
                      </a:r>
                      <a:endParaRPr lang="fr-FR" sz="1400" noProof="0">
                        <a:latin typeface="Times New Roman" panose="02020603050405020304" pitchFamily="18" charset="0"/>
                        <a:cs typeface="Times New Roman" panose="02020603050405020304" pitchFamily="18" charset="0"/>
                      </a:endParaRPr>
                    </a:p>
                  </a:txBody>
                  <a:tcPr/>
                </a:tc>
                <a:tc>
                  <a:txBody>
                    <a:bodyPr/>
                    <a:lstStyle/>
                    <a:p>
                      <a:pPr algn="ctr"/>
                      <a:r>
                        <a:rPr lang="fr-FR" sz="1400" kern="1200" noProof="0" dirty="0">
                          <a:solidFill>
                            <a:schemeClr val="dk1"/>
                          </a:solidFill>
                          <a:effectLst/>
                          <a:latin typeface="Times New Roman" panose="02020603050405020304" pitchFamily="18" charset="0"/>
                          <a:ea typeface="+mn-ea"/>
                          <a:cs typeface="Times New Roman" panose="02020603050405020304" pitchFamily="18" charset="0"/>
                        </a:rPr>
                        <a:t>Lignes de journal d'événements à partir du réseau informatique d'une organisation </a:t>
                      </a:r>
                      <a:endParaRPr lang="fr-FR" sz="1400" noProof="0" dirty="0">
                        <a:latin typeface="Times New Roman" panose="02020603050405020304" pitchFamily="18" charset="0"/>
                        <a:cs typeface="Times New Roman" panose="02020603050405020304" pitchFamily="18" charset="0"/>
                      </a:endParaRPr>
                    </a:p>
                  </a:txBody>
                  <a:tcPr/>
                </a:tc>
                <a:tc>
                  <a:txBody>
                    <a:bodyPr/>
                    <a:lstStyle/>
                    <a:p>
                      <a:pPr algn="ctr"/>
                      <a:r>
                        <a:rPr lang="fr-FR" sz="1400" dirty="0">
                          <a:latin typeface="Times New Roman" panose="02020603050405020304" pitchFamily="18" charset="0"/>
                          <a:cs typeface="Times New Roman" panose="02020603050405020304" pitchFamily="18" charset="0"/>
                        </a:rPr>
                        <a:t>Sujet malveillant</a:t>
                      </a:r>
                    </a:p>
                  </a:txBody>
                  <a:tcPr/>
                </a:tc>
                <a:extLst>
                  <a:ext uri="{0D108BD9-81ED-4DB2-BD59-A6C34878D82A}">
                    <a16:rowId xmlns:a16="http://schemas.microsoft.com/office/drawing/2014/main" val="3215534297"/>
                  </a:ext>
                </a:extLst>
              </a:tr>
            </a:tbl>
          </a:graphicData>
        </a:graphic>
      </p:graphicFrame>
    </p:spTree>
    <p:extLst>
      <p:ext uri="{BB962C8B-B14F-4D97-AF65-F5344CB8AC3E}">
        <p14:creationId xmlns:p14="http://schemas.microsoft.com/office/powerpoint/2010/main" val="15953557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B84AF4-C875-4D5E-8CB0-D874C8AF4C23}"/>
              </a:ext>
            </a:extLst>
          </p:cNvPr>
          <p:cNvSpPr>
            <a:spLocks noGrp="1"/>
          </p:cNvSpPr>
          <p:nvPr>
            <p:ph idx="1"/>
          </p:nvPr>
        </p:nvSpPr>
        <p:spPr>
          <a:xfrm>
            <a:off x="919119" y="1155907"/>
            <a:ext cx="10353762" cy="584775"/>
          </a:xfrm>
        </p:spPr>
        <p:txBody>
          <a:bodyPr>
            <a:normAutofit/>
          </a:bodyPr>
          <a:lstStyle/>
          <a:p>
            <a:pPr marL="0" indent="0">
              <a:buNone/>
            </a:pPr>
            <a:endParaRPr lang="fr-FR" dirty="0"/>
          </a:p>
          <a:p>
            <a:pPr marL="0" indent="0">
              <a:buNone/>
            </a:pPr>
            <a:endParaRPr lang="fr-FR" dirty="0"/>
          </a:p>
          <a:p>
            <a:pPr marL="0" indent="0">
              <a:buNone/>
            </a:pPr>
            <a:endParaRPr lang="fr-FR" dirty="0"/>
          </a:p>
          <a:p>
            <a:pPr marL="0" indent="0">
              <a:buNone/>
            </a:pPr>
            <a:endParaRPr lang="fr-FR" dirty="0"/>
          </a:p>
          <a:p>
            <a:pPr marL="457200" indent="-457200">
              <a:buFont typeface="+mj-lt"/>
              <a:buAutoNum type="arabicPeriod"/>
            </a:pPr>
            <a:endParaRPr lang="fr-FR" dirty="0"/>
          </a:p>
        </p:txBody>
      </p:sp>
      <p:sp>
        <p:nvSpPr>
          <p:cNvPr id="15" name="ZoneTexte 14">
            <a:extLst>
              <a:ext uri="{FF2B5EF4-FFF2-40B4-BE49-F238E27FC236}">
                <a16:creationId xmlns:a16="http://schemas.microsoft.com/office/drawing/2014/main" id="{129FB4F4-1834-4E6F-8AA7-4E0E46F70479}"/>
              </a:ext>
            </a:extLst>
          </p:cNvPr>
          <p:cNvSpPr txBox="1"/>
          <p:nvPr/>
        </p:nvSpPr>
        <p:spPr>
          <a:xfrm>
            <a:off x="2356764" y="1155907"/>
            <a:ext cx="7214068" cy="584775"/>
          </a:xfrm>
          <a:prstGeom prst="rect">
            <a:avLst/>
          </a:prstGeom>
          <a:noFill/>
        </p:spPr>
        <p:txBody>
          <a:bodyPr wrap="square" rtlCol="0">
            <a:spAutoFit/>
          </a:bodyPr>
          <a:lstStyle/>
          <a:p>
            <a:pPr algn="ctr"/>
            <a:r>
              <a:rPr lang="fr-FR" sz="3200" dirty="0"/>
              <a:t>Comparaison des travaux</a:t>
            </a:r>
          </a:p>
        </p:txBody>
      </p:sp>
      <p:graphicFrame>
        <p:nvGraphicFramePr>
          <p:cNvPr id="10" name="Diagramme 9">
            <a:extLst>
              <a:ext uri="{FF2B5EF4-FFF2-40B4-BE49-F238E27FC236}">
                <a16:creationId xmlns:a16="http://schemas.microsoft.com/office/drawing/2014/main" id="{039EB5EA-29AB-40EE-9C82-09A150FFEB3B}"/>
              </a:ext>
            </a:extLst>
          </p:cNvPr>
          <p:cNvGraphicFramePr/>
          <p:nvPr>
            <p:extLst>
              <p:ext uri="{D42A27DB-BD31-4B8C-83A1-F6EECF244321}">
                <p14:modId xmlns:p14="http://schemas.microsoft.com/office/powerpoint/2010/main" val="3287930383"/>
              </p:ext>
            </p:extLst>
          </p:nvPr>
        </p:nvGraphicFramePr>
        <p:xfrm>
          <a:off x="-13648" y="-533878"/>
          <a:ext cx="12192000" cy="2113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Espace réservé du numéro de diapositive 12"/>
          <p:cNvSpPr txBox="1">
            <a:spLocks/>
          </p:cNvSpPr>
          <p:nvPr/>
        </p:nvSpPr>
        <p:spPr>
          <a:xfrm>
            <a:off x="11181599" y="6142587"/>
            <a:ext cx="911286" cy="462930"/>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8478D90E-685C-4D2F-9E03-9CBE5DDA3159}" type="slidenum">
              <a:rPr kumimoji="0" lang="fr-FR" sz="20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r>
              <a:rPr kumimoji="0" lang="fr-FR" sz="2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rPr>
              <a:t>/23</a:t>
            </a:r>
          </a:p>
        </p:txBody>
      </p:sp>
      <p:graphicFrame>
        <p:nvGraphicFramePr>
          <p:cNvPr id="5" name="Tableau 7">
            <a:extLst>
              <a:ext uri="{FF2B5EF4-FFF2-40B4-BE49-F238E27FC236}">
                <a16:creationId xmlns:a16="http://schemas.microsoft.com/office/drawing/2014/main" id="{E84F8E34-5CD7-4B79-813F-3B9445B7E834}"/>
              </a:ext>
            </a:extLst>
          </p:cNvPr>
          <p:cNvGraphicFramePr>
            <a:graphicFrameLocks noGrp="1"/>
          </p:cNvGraphicFramePr>
          <p:nvPr>
            <p:extLst>
              <p:ext uri="{D42A27DB-BD31-4B8C-83A1-F6EECF244321}">
                <p14:modId xmlns:p14="http://schemas.microsoft.com/office/powerpoint/2010/main" val="3894199456"/>
              </p:ext>
            </p:extLst>
          </p:nvPr>
        </p:nvGraphicFramePr>
        <p:xfrm>
          <a:off x="745997" y="1740682"/>
          <a:ext cx="10435602" cy="4975670"/>
        </p:xfrm>
        <a:graphic>
          <a:graphicData uri="http://schemas.openxmlformats.org/drawingml/2006/table">
            <a:tbl>
              <a:tblPr firstRow="1" bandRow="1">
                <a:tableStyleId>{F5AB1C69-6EDB-4FF4-983F-18BD219EF322}</a:tableStyleId>
              </a:tblPr>
              <a:tblGrid>
                <a:gridCol w="1760862">
                  <a:extLst>
                    <a:ext uri="{9D8B030D-6E8A-4147-A177-3AD203B41FA5}">
                      <a16:colId xmlns:a16="http://schemas.microsoft.com/office/drawing/2014/main" val="3552459297"/>
                    </a:ext>
                  </a:extLst>
                </a:gridCol>
                <a:gridCol w="1717672">
                  <a:extLst>
                    <a:ext uri="{9D8B030D-6E8A-4147-A177-3AD203B41FA5}">
                      <a16:colId xmlns:a16="http://schemas.microsoft.com/office/drawing/2014/main" val="1450878222"/>
                    </a:ext>
                  </a:extLst>
                </a:gridCol>
                <a:gridCol w="1739267">
                  <a:extLst>
                    <a:ext uri="{9D8B030D-6E8A-4147-A177-3AD203B41FA5}">
                      <a16:colId xmlns:a16="http://schemas.microsoft.com/office/drawing/2014/main" val="3837452174"/>
                    </a:ext>
                  </a:extLst>
                </a:gridCol>
                <a:gridCol w="1739267">
                  <a:extLst>
                    <a:ext uri="{9D8B030D-6E8A-4147-A177-3AD203B41FA5}">
                      <a16:colId xmlns:a16="http://schemas.microsoft.com/office/drawing/2014/main" val="2824320233"/>
                    </a:ext>
                  </a:extLst>
                </a:gridCol>
                <a:gridCol w="1739267">
                  <a:extLst>
                    <a:ext uri="{9D8B030D-6E8A-4147-A177-3AD203B41FA5}">
                      <a16:colId xmlns:a16="http://schemas.microsoft.com/office/drawing/2014/main" val="1293025656"/>
                    </a:ext>
                  </a:extLst>
                </a:gridCol>
                <a:gridCol w="1739267">
                  <a:extLst>
                    <a:ext uri="{9D8B030D-6E8A-4147-A177-3AD203B41FA5}">
                      <a16:colId xmlns:a16="http://schemas.microsoft.com/office/drawing/2014/main" val="138559764"/>
                    </a:ext>
                  </a:extLst>
                </a:gridCol>
              </a:tblGrid>
              <a:tr h="358207">
                <a:tc>
                  <a:txBody>
                    <a:bodyPr/>
                    <a:lstStyle/>
                    <a:p>
                      <a:endParaRPr lang="fr-FR" dirty="0"/>
                    </a:p>
                  </a:txBody>
                  <a:tcPr/>
                </a:tc>
                <a:tc>
                  <a:txBody>
                    <a:bodyPr/>
                    <a:lstStyle/>
                    <a:p>
                      <a:pPr algn="ctr"/>
                      <a:r>
                        <a:rPr lang="fr-FR" b="0" dirty="0">
                          <a:latin typeface="Times New Roman" panose="02020603050405020304" pitchFamily="18" charset="0"/>
                          <a:cs typeface="Times New Roman" panose="02020603050405020304" pitchFamily="18" charset="0"/>
                        </a:rPr>
                        <a:t>Réf [25]</a:t>
                      </a:r>
                    </a:p>
                  </a:txBody>
                  <a:tcPr/>
                </a:tc>
                <a:tc>
                  <a:txBody>
                    <a:bodyPr/>
                    <a:lstStyle/>
                    <a:p>
                      <a:pPr algn="ctr"/>
                      <a:r>
                        <a:rPr lang="fr-FR" b="0" dirty="0">
                          <a:latin typeface="Times New Roman" panose="02020603050405020304" pitchFamily="18" charset="0"/>
                          <a:cs typeface="Times New Roman" panose="02020603050405020304" pitchFamily="18" charset="0"/>
                        </a:rPr>
                        <a:t>Réf [25]</a:t>
                      </a:r>
                    </a:p>
                  </a:txBody>
                  <a:tcPr/>
                </a:tc>
                <a:tc>
                  <a:txBody>
                    <a:bodyPr/>
                    <a:lstStyle/>
                    <a:p>
                      <a:pPr algn="ctr"/>
                      <a:r>
                        <a:rPr lang="fr-FR" b="0" dirty="0">
                          <a:latin typeface="Times New Roman" panose="02020603050405020304" pitchFamily="18" charset="0"/>
                          <a:cs typeface="Times New Roman" panose="02020603050405020304" pitchFamily="18" charset="0"/>
                        </a:rPr>
                        <a:t>Réf [25]</a:t>
                      </a:r>
                    </a:p>
                  </a:txBody>
                  <a:tcPr/>
                </a:tc>
                <a:tc>
                  <a:txBody>
                    <a:bodyPr/>
                    <a:lstStyle/>
                    <a:p>
                      <a:pPr algn="ctr"/>
                      <a:r>
                        <a:rPr lang="fr-FR" b="0" dirty="0">
                          <a:latin typeface="Times New Roman" panose="02020603050405020304" pitchFamily="18" charset="0"/>
                          <a:cs typeface="Times New Roman" panose="02020603050405020304" pitchFamily="18" charset="0"/>
                        </a:rPr>
                        <a:t>Réf [25]</a:t>
                      </a:r>
                    </a:p>
                  </a:txBody>
                  <a:tcPr/>
                </a:tc>
                <a:tc>
                  <a:txBody>
                    <a:bodyPr/>
                    <a:lstStyle/>
                    <a:p>
                      <a:pPr algn="ctr"/>
                      <a:r>
                        <a:rPr lang="fr-FR" b="0" dirty="0">
                          <a:latin typeface="Times New Roman" panose="02020603050405020304" pitchFamily="18" charset="0"/>
                          <a:cs typeface="Times New Roman" panose="02020603050405020304" pitchFamily="18" charset="0"/>
                        </a:rPr>
                        <a:t>Réf [25]</a:t>
                      </a:r>
                    </a:p>
                  </a:txBody>
                  <a:tcPr/>
                </a:tc>
                <a:extLst>
                  <a:ext uri="{0D108BD9-81ED-4DB2-BD59-A6C34878D82A}">
                    <a16:rowId xmlns:a16="http://schemas.microsoft.com/office/drawing/2014/main" val="4157569748"/>
                  </a:ext>
                </a:extLst>
              </a:tr>
              <a:tr h="2474749">
                <a:tc>
                  <a:txBody>
                    <a:bodyPr/>
                    <a:lstStyle/>
                    <a:p>
                      <a:pPr algn="ctr"/>
                      <a:r>
                        <a:rPr lang="fr-FR" sz="1600" dirty="0">
                          <a:latin typeface="Times New Roman" panose="02020603050405020304" pitchFamily="18" charset="0"/>
                          <a:cs typeface="Times New Roman" panose="02020603050405020304" pitchFamily="18" charset="0"/>
                        </a:rPr>
                        <a:t>Paramètres utilisées</a:t>
                      </a:r>
                    </a:p>
                  </a:txBody>
                  <a:tcPr/>
                </a:tc>
                <a:tc>
                  <a:txBody>
                    <a:bodyPr/>
                    <a:lstStyle/>
                    <a:p>
                      <a:pPr marL="92075" indent="-92075" algn="ctr">
                        <a:lnSpc>
                          <a:spcPct val="150000"/>
                        </a:lnSpc>
                        <a:buFont typeface="Arial" panose="020B0604020202020204" pitchFamily="34" charset="0"/>
                        <a:buChar char="•"/>
                      </a:pPr>
                      <a:r>
                        <a:rPr lang="fr-FR" sz="1400" kern="1200" dirty="0">
                          <a:solidFill>
                            <a:schemeClr val="dk1"/>
                          </a:solidFill>
                          <a:effectLst/>
                          <a:latin typeface="Times New Roman" panose="02020603050405020304" pitchFamily="18" charset="0"/>
                          <a:ea typeface="+mn-ea"/>
                          <a:cs typeface="Times New Roman" panose="02020603050405020304" pitchFamily="18" charset="0"/>
                        </a:rPr>
                        <a:t>Nombre de couche cachées : 6.</a:t>
                      </a:r>
                    </a:p>
                    <a:p>
                      <a:pPr algn="ctr">
                        <a:lnSpc>
                          <a:spcPct val="150000"/>
                        </a:lnSpc>
                      </a:pPr>
                      <a:r>
                        <a:rPr lang="fr-FR" sz="1400" kern="1200" dirty="0">
                          <a:solidFill>
                            <a:schemeClr val="dk1"/>
                          </a:solidFill>
                          <a:effectLst/>
                          <a:latin typeface="Times New Roman" panose="02020603050405020304" pitchFamily="18" charset="0"/>
                          <a:ea typeface="+mn-ea"/>
                          <a:cs typeface="Times New Roman" panose="02020603050405020304" pitchFamily="18" charset="0"/>
                        </a:rPr>
                        <a:t>Dimension de la couche cachée : 500.</a:t>
                      </a:r>
                    </a:p>
                    <a:p>
                      <a:pPr algn="ctr">
                        <a:lnSpc>
                          <a:spcPct val="150000"/>
                        </a:lnSpc>
                      </a:pPr>
                      <a:r>
                        <a:rPr lang="fr-FR" sz="1400" kern="1200" dirty="0">
                          <a:solidFill>
                            <a:schemeClr val="dk1"/>
                          </a:solidFill>
                          <a:effectLst/>
                          <a:latin typeface="Times New Roman" panose="02020603050405020304" pitchFamily="18" charset="0"/>
                          <a:ea typeface="+mn-ea"/>
                          <a:cs typeface="Times New Roman" panose="02020603050405020304" pitchFamily="18" charset="0"/>
                        </a:rPr>
                        <a:t>Taille du Batch :256.</a:t>
                      </a:r>
                    </a:p>
                    <a:p>
                      <a:pPr algn="ctr">
                        <a:lnSpc>
                          <a:spcPct val="150000"/>
                        </a:lnSpc>
                      </a:pPr>
                      <a:r>
                        <a:rPr lang="en-US" sz="1400" kern="1200" dirty="0" err="1">
                          <a:solidFill>
                            <a:schemeClr val="dk1"/>
                          </a:solidFill>
                          <a:effectLst/>
                          <a:latin typeface="Times New Roman" panose="02020603050405020304" pitchFamily="18" charset="0"/>
                          <a:ea typeface="+mn-ea"/>
                          <a:cs typeface="Times New Roman" panose="02020603050405020304" pitchFamily="18" charset="0"/>
                        </a:rPr>
                        <a:t>Taux</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 d’apprentissage : 0.01.</a:t>
                      </a:r>
                      <a:endParaRPr lang="fr-FR" sz="1400"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fr-FR" sz="1400" kern="1200" dirty="0">
                          <a:solidFill>
                            <a:schemeClr val="dk1"/>
                          </a:solidFill>
                          <a:effectLst/>
                          <a:latin typeface="Times New Roman" panose="02020603050405020304" pitchFamily="18" charset="0"/>
                          <a:ea typeface="+mn-ea"/>
                          <a:cs typeface="Times New Roman" panose="02020603050405020304" pitchFamily="18" charset="0"/>
                        </a:rPr>
                        <a:t>Nombre de couche cachées :3.</a:t>
                      </a:r>
                    </a:p>
                    <a:p>
                      <a:pPr algn="ctr">
                        <a:lnSpc>
                          <a:spcPct val="150000"/>
                        </a:lnSpc>
                      </a:pPr>
                      <a:r>
                        <a:rPr lang="fr-FR" sz="1400" kern="1200" dirty="0">
                          <a:solidFill>
                            <a:schemeClr val="dk1"/>
                          </a:solidFill>
                          <a:effectLst/>
                          <a:latin typeface="Times New Roman" panose="02020603050405020304" pitchFamily="18" charset="0"/>
                          <a:ea typeface="+mn-ea"/>
                          <a:cs typeface="Times New Roman" panose="02020603050405020304" pitchFamily="18" charset="0"/>
                        </a:rPr>
                        <a:t>Dimension de la couche cachée : 64.</a:t>
                      </a:r>
                    </a:p>
                    <a:p>
                      <a:pPr algn="ctr">
                        <a:lnSpc>
                          <a:spcPct val="150000"/>
                        </a:lnSpc>
                      </a:pPr>
                      <a:r>
                        <a:rPr lang="fr-FR" sz="1400" kern="1200" dirty="0">
                          <a:solidFill>
                            <a:schemeClr val="dk1"/>
                          </a:solidFill>
                          <a:effectLst/>
                          <a:latin typeface="Times New Roman" panose="02020603050405020304" pitchFamily="18" charset="0"/>
                          <a:ea typeface="+mn-ea"/>
                          <a:cs typeface="Times New Roman" panose="02020603050405020304" pitchFamily="18" charset="0"/>
                        </a:rPr>
                        <a:t>Taille du Batch :20.</a:t>
                      </a:r>
                    </a:p>
                    <a:p>
                      <a:pPr algn="ctr">
                        <a:lnSpc>
                          <a:spcPct val="150000"/>
                        </a:lnSpc>
                      </a:pPr>
                      <a:r>
                        <a:rPr lang="fr-FR" sz="1400" kern="1200" dirty="0">
                          <a:solidFill>
                            <a:schemeClr val="dk1"/>
                          </a:solidFill>
                          <a:effectLst/>
                          <a:latin typeface="Times New Roman" panose="02020603050405020304" pitchFamily="18" charset="0"/>
                          <a:ea typeface="+mn-ea"/>
                          <a:cs typeface="Times New Roman" panose="02020603050405020304" pitchFamily="18" charset="0"/>
                        </a:rPr>
                        <a:t>Taux d’apprentissage : 0.01.</a:t>
                      </a:r>
                    </a:p>
                    <a:p>
                      <a:pPr algn="ctr">
                        <a:lnSpc>
                          <a:spcPct val="150000"/>
                        </a:lnSpc>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Epoque : 500.</a:t>
                      </a:r>
                      <a:endParaRPr lang="fr-FR" sz="1400"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fr-FR" sz="1400" kern="1200" dirty="0">
                          <a:solidFill>
                            <a:schemeClr val="dk1"/>
                          </a:solidFill>
                          <a:effectLst/>
                          <a:latin typeface="Times New Roman" panose="02020603050405020304" pitchFamily="18" charset="0"/>
                          <a:ea typeface="+mn-ea"/>
                          <a:cs typeface="Times New Roman" panose="02020603050405020304" pitchFamily="18" charset="0"/>
                        </a:rPr>
                        <a:t>Le taux d'apprentissage initial est 0.01.</a:t>
                      </a:r>
                    </a:p>
                    <a:p>
                      <a:pPr algn="ctr">
                        <a:lnSpc>
                          <a:spcPct val="150000"/>
                        </a:lnSpc>
                      </a:pPr>
                      <a:r>
                        <a:rPr lang="fr-FR" sz="1400" kern="1200" dirty="0">
                          <a:solidFill>
                            <a:schemeClr val="dk1"/>
                          </a:solidFill>
                          <a:effectLst/>
                          <a:latin typeface="Times New Roman" panose="02020603050405020304" pitchFamily="18" charset="0"/>
                          <a:ea typeface="+mn-ea"/>
                          <a:cs typeface="Times New Roman" panose="02020603050405020304" pitchFamily="18" charset="0"/>
                        </a:rPr>
                        <a:t>Paramètre de poids : 0.8.</a:t>
                      </a:r>
                    </a:p>
                    <a:p>
                      <a:pPr algn="ctr">
                        <a:lnSpc>
                          <a:spcPct val="150000"/>
                        </a:lnSpc>
                      </a:pPr>
                      <a:r>
                        <a:rPr lang="fr-FR" sz="1400" kern="1200" dirty="0">
                          <a:solidFill>
                            <a:schemeClr val="dk1"/>
                          </a:solidFill>
                          <a:effectLst/>
                          <a:latin typeface="Times New Roman" panose="02020603050405020304" pitchFamily="18" charset="0"/>
                          <a:ea typeface="+mn-ea"/>
                          <a:cs typeface="Times New Roman" panose="02020603050405020304" pitchFamily="18" charset="0"/>
                        </a:rPr>
                        <a:t>Epoques : 50</a:t>
                      </a:r>
                    </a:p>
                    <a:p>
                      <a:pPr algn="ctr">
                        <a:lnSpc>
                          <a:spcPct val="150000"/>
                        </a:lnSpc>
                      </a:pPr>
                      <a:r>
                        <a:rPr lang="fr-FR" sz="1400" kern="1200" dirty="0">
                          <a:solidFill>
                            <a:schemeClr val="dk1"/>
                          </a:solidFill>
                          <a:effectLst/>
                          <a:latin typeface="Times New Roman" panose="02020603050405020304" pitchFamily="18" charset="0"/>
                          <a:ea typeface="+mn-ea"/>
                          <a:cs typeface="Times New Roman" panose="02020603050405020304" pitchFamily="18" charset="0"/>
                        </a:rPr>
                        <a:t>Nombre de couche caché :16.</a:t>
                      </a:r>
                    </a:p>
                    <a:p>
                      <a:pPr algn="ctr">
                        <a:lnSpc>
                          <a:spcPct val="150000"/>
                        </a:lnSpc>
                      </a:pPr>
                      <a:r>
                        <a:rPr lang="en-US" sz="1400" kern="1200" dirty="0" err="1">
                          <a:solidFill>
                            <a:schemeClr val="dk1"/>
                          </a:solidFill>
                          <a:effectLst/>
                          <a:latin typeface="Times New Roman" panose="02020603050405020304" pitchFamily="18" charset="0"/>
                          <a:ea typeface="+mn-ea"/>
                          <a:cs typeface="Times New Roman" panose="02020603050405020304" pitchFamily="18" charset="0"/>
                        </a:rPr>
                        <a:t>Taux</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400" kern="1200" dirty="0" err="1">
                          <a:solidFill>
                            <a:schemeClr val="dk1"/>
                          </a:solidFill>
                          <a:effectLst/>
                          <a:latin typeface="Times New Roman" panose="02020603050405020304" pitchFamily="18" charset="0"/>
                          <a:ea typeface="+mn-ea"/>
                          <a:cs typeface="Times New Roman" panose="02020603050405020304" pitchFamily="18" charset="0"/>
                        </a:rPr>
                        <a:t>d’abandon</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 : 0.5</a:t>
                      </a:r>
                      <a:endParaRPr lang="fr-FR" sz="1400" dirty="0">
                        <a:latin typeface="Times New Roman" panose="02020603050405020304" pitchFamily="18" charset="0"/>
                        <a:cs typeface="Times New Roman" panose="02020603050405020304" pitchFamily="18" charset="0"/>
                      </a:endParaRPr>
                    </a:p>
                  </a:txBody>
                  <a:tcPr/>
                </a:tc>
                <a:tc>
                  <a:txBody>
                    <a:bodyPr/>
                    <a:lstStyle/>
                    <a:p>
                      <a:pPr algn="ctr"/>
                      <a:r>
                        <a:rPr lang="fr-FR" sz="1400" dirty="0">
                          <a:latin typeface="Times New Roman" panose="02020603050405020304" pitchFamily="18" charset="0"/>
                          <a:cs typeface="Times New Roman" panose="02020603050405020304" pitchFamily="18" charset="0"/>
                        </a:rPr>
                        <a:t>/</a:t>
                      </a:r>
                    </a:p>
                  </a:txBody>
                  <a:tcPr/>
                </a:tc>
                <a:tc>
                  <a:txBody>
                    <a:bodyPr/>
                    <a:lstStyle/>
                    <a:p>
                      <a:pPr algn="ct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fr-FR"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36536403"/>
                  </a:ext>
                </a:extLst>
              </a:tr>
              <a:tr h="1107028">
                <a:tc>
                  <a:txBody>
                    <a:bodyPr/>
                    <a:lstStyle/>
                    <a:p>
                      <a:pPr algn="ctr"/>
                      <a:r>
                        <a:rPr lang="fr-FR" sz="1600" dirty="0">
                          <a:latin typeface="Times New Roman" panose="02020603050405020304" pitchFamily="18" charset="0"/>
                          <a:cs typeface="Times New Roman" panose="02020603050405020304" pitchFamily="18" charset="0"/>
                        </a:rPr>
                        <a:t>Métrique d’</a:t>
                      </a:r>
                      <a:r>
                        <a:rPr lang="fr-FR" sz="1600" dirty="0" err="1">
                          <a:latin typeface="Times New Roman" panose="02020603050405020304" pitchFamily="18" charset="0"/>
                          <a:cs typeface="Times New Roman" panose="02020603050405020304" pitchFamily="18" charset="0"/>
                        </a:rPr>
                        <a:t>evaluation</a:t>
                      </a:r>
                      <a:endParaRPr lang="fr-FR" sz="1600" dirty="0">
                        <a:latin typeface="Times New Roman" panose="02020603050405020304" pitchFamily="18" charset="0"/>
                        <a:cs typeface="Times New Roman" panose="02020603050405020304" pitchFamily="18" charset="0"/>
                      </a:endParaRPr>
                    </a:p>
                  </a:txBody>
                  <a:tcPr/>
                </a:tc>
                <a:tc>
                  <a:txBody>
                    <a:bodyPr/>
                    <a:lstStyle/>
                    <a:p>
                      <a:pPr algn="ctr"/>
                      <a:r>
                        <a:rPr lang="en-US" sz="1400" kern="1200" dirty="0">
                          <a:solidFill>
                            <a:schemeClr val="dk1"/>
                          </a:solidFill>
                          <a:effectLst/>
                          <a:latin typeface="Times New Roman" panose="02020603050405020304" pitchFamily="18" charset="0"/>
                          <a:ea typeface="+mn-ea"/>
                          <a:cs typeface="Times New Roman" panose="02020603050405020304" pitchFamily="18" charset="0"/>
                        </a:rPr>
                        <a:t>recall-oriented metrics </a:t>
                      </a:r>
                      <a:r>
                        <a:rPr lang="en-US" sz="1400" b="1" kern="1200" dirty="0">
                          <a:solidFill>
                            <a:schemeClr val="dk1"/>
                          </a:solidFill>
                          <a:effectLst/>
                          <a:latin typeface="Times New Roman" panose="02020603050405020304" pitchFamily="18" charset="0"/>
                          <a:ea typeface="+mn-ea"/>
                          <a:cs typeface="Times New Roman" panose="02020603050405020304" pitchFamily="18" charset="0"/>
                        </a:rPr>
                        <a:t>(CR-k)</a:t>
                      </a:r>
                      <a:endParaRPr lang="fr-FR" sz="1400" b="0" dirty="0">
                        <a:latin typeface="Times New Roman" panose="02020603050405020304" pitchFamily="18" charset="0"/>
                        <a:cs typeface="Times New Roman" panose="02020603050405020304" pitchFamily="18" charset="0"/>
                      </a:endParaRPr>
                    </a:p>
                  </a:txBody>
                  <a:tcPr/>
                </a:tc>
                <a:tc>
                  <a:txBody>
                    <a:bodyPr/>
                    <a:lstStyle/>
                    <a:p>
                      <a:pPr algn="ctr"/>
                      <a:r>
                        <a:rPr lang="en-US" sz="1400" kern="1200" dirty="0">
                          <a:solidFill>
                            <a:schemeClr val="dk1"/>
                          </a:solidFill>
                          <a:effectLst/>
                          <a:latin typeface="Times New Roman" panose="02020603050405020304" pitchFamily="18" charset="0"/>
                          <a:ea typeface="+mn-ea"/>
                          <a:cs typeface="Times New Roman" panose="02020603050405020304" pitchFamily="18" charset="0"/>
                        </a:rPr>
                        <a:t>Receiver Operating Characteristics Curves </a:t>
                      </a:r>
                      <a:r>
                        <a:rPr lang="en-US" sz="1400" b="1" kern="1200" dirty="0">
                          <a:solidFill>
                            <a:schemeClr val="dk1"/>
                          </a:solidFill>
                          <a:effectLst/>
                          <a:latin typeface="Times New Roman" panose="02020603050405020304" pitchFamily="18" charset="0"/>
                          <a:ea typeface="+mn-ea"/>
                          <a:cs typeface="Times New Roman" panose="02020603050405020304" pitchFamily="18" charset="0"/>
                        </a:rPr>
                        <a:t>(ROC).</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 </a:t>
                      </a:r>
                    </a:p>
                    <a:p>
                      <a:pPr algn="ctr"/>
                      <a:r>
                        <a:rPr lang="en-US" sz="1400" kern="1200" dirty="0">
                          <a:solidFill>
                            <a:schemeClr val="dk1"/>
                          </a:solidFill>
                          <a:effectLst/>
                          <a:latin typeface="Times New Roman" panose="02020603050405020304" pitchFamily="18" charset="0"/>
                          <a:ea typeface="+mn-ea"/>
                          <a:cs typeface="Times New Roman" panose="02020603050405020304" pitchFamily="18" charset="0"/>
                        </a:rPr>
                        <a:t>Area-Under-Curve </a:t>
                      </a:r>
                      <a:r>
                        <a:rPr lang="en-US" sz="1400" b="1" kern="1200" dirty="0">
                          <a:solidFill>
                            <a:schemeClr val="dk1"/>
                          </a:solidFill>
                          <a:effectLst/>
                          <a:latin typeface="Times New Roman" panose="02020603050405020304" pitchFamily="18" charset="0"/>
                          <a:ea typeface="+mn-ea"/>
                          <a:cs typeface="Times New Roman" panose="02020603050405020304" pitchFamily="18" charset="0"/>
                        </a:rPr>
                        <a:t>(AUC).</a:t>
                      </a:r>
                      <a:endParaRPr lang="fr-FR" sz="14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Accuracy.</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Precision Recall </a:t>
                      </a:r>
                      <a:r>
                        <a:rPr lang="en-US" sz="1400" b="1" kern="1200" dirty="0">
                          <a:solidFill>
                            <a:schemeClr val="dk1"/>
                          </a:solidFill>
                          <a:effectLst/>
                          <a:latin typeface="Times New Roman" panose="02020603050405020304" pitchFamily="18" charset="0"/>
                          <a:ea typeface="+mn-ea"/>
                          <a:cs typeface="Times New Roman" panose="02020603050405020304" pitchFamily="18" charset="0"/>
                        </a:rPr>
                        <a:t>(CR-k)</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a:t>
                      </a:r>
                      <a:endParaRPr lang="fr-FR" sz="14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Gauss,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err="1">
                          <a:solidFill>
                            <a:schemeClr val="dk1"/>
                          </a:solidFill>
                          <a:effectLst/>
                          <a:latin typeface="Times New Roman" panose="02020603050405020304" pitchFamily="18" charset="0"/>
                          <a:ea typeface="+mn-ea"/>
                          <a:cs typeface="Times New Roman" panose="02020603050405020304" pitchFamily="18" charset="0"/>
                        </a:rPr>
                        <a:t>Parzen</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PCA,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KMC.</a:t>
                      </a:r>
                      <a:endParaRPr lang="fr-FR" sz="1400" b="0" dirty="0">
                        <a:latin typeface="Times New Roman" panose="02020603050405020304" pitchFamily="18" charset="0"/>
                        <a:cs typeface="Times New Roman" panose="02020603050405020304" pitchFamily="18" charset="0"/>
                      </a:endParaRPr>
                    </a:p>
                  </a:txBody>
                  <a:tcPr/>
                </a:tc>
                <a:tc>
                  <a:txBody>
                    <a:bodyPr/>
                    <a:lstStyle/>
                    <a:p>
                      <a:pPr algn="ctr"/>
                      <a:r>
                        <a:rPr lang="en-US" sz="1400" kern="1200" dirty="0" err="1">
                          <a:solidFill>
                            <a:schemeClr val="dk1"/>
                          </a:solidFill>
                          <a:effectLst/>
                          <a:latin typeface="Times New Roman" panose="02020603050405020304" pitchFamily="18" charset="0"/>
                          <a:ea typeface="+mn-ea"/>
                          <a:cs typeface="Times New Roman" panose="02020603050405020304" pitchFamily="18" charset="0"/>
                        </a:rPr>
                        <a:t>Probabilité</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400" kern="1200" dirty="0" err="1">
                          <a:solidFill>
                            <a:schemeClr val="dk1"/>
                          </a:solidFill>
                          <a:effectLst/>
                          <a:latin typeface="Times New Roman" panose="02020603050405020304" pitchFamily="18" charset="0"/>
                          <a:ea typeface="+mn-ea"/>
                          <a:cs typeface="Times New Roman" panose="02020603050405020304" pitchFamily="18" charset="0"/>
                        </a:rPr>
                        <a:t>conjointe</a:t>
                      </a:r>
                      <a:endParaRPr lang="fr-FR"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70090508"/>
                  </a:ext>
                </a:extLst>
              </a:tr>
              <a:tr h="495250">
                <a:tc>
                  <a:txBody>
                    <a:bodyPr/>
                    <a:lstStyle/>
                    <a:p>
                      <a:pPr algn="ctr"/>
                      <a:r>
                        <a:rPr lang="fr-FR" sz="1600" dirty="0">
                          <a:latin typeface="Times New Roman" panose="02020603050405020304" pitchFamily="18" charset="0"/>
                          <a:cs typeface="Times New Roman" panose="02020603050405020304" pitchFamily="18" charset="0"/>
                        </a:rPr>
                        <a:t>Performance</a:t>
                      </a:r>
                    </a:p>
                  </a:txBody>
                  <a:tcPr/>
                </a:tc>
                <a:tc>
                  <a:txBody>
                    <a:bodyPr/>
                    <a:lstStyle/>
                    <a:p>
                      <a:pPr algn="ctr"/>
                      <a:r>
                        <a:rPr lang="en-US" sz="1400" kern="1200" dirty="0">
                          <a:solidFill>
                            <a:schemeClr val="dk1"/>
                          </a:solidFill>
                          <a:effectLst/>
                          <a:latin typeface="Times New Roman" panose="02020603050405020304" pitchFamily="18" charset="0"/>
                          <a:ea typeface="+mn-ea"/>
                          <a:cs typeface="Times New Roman" panose="02020603050405020304" pitchFamily="18" charset="0"/>
                        </a:rPr>
                        <a:t>Recall: 93.5%</a:t>
                      </a:r>
                      <a:endParaRPr lang="fr-FR" sz="1400" dirty="0">
                        <a:latin typeface="Times New Roman" panose="02020603050405020304" pitchFamily="18" charset="0"/>
                        <a:cs typeface="Times New Roman" panose="02020603050405020304" pitchFamily="18" charset="0"/>
                      </a:endParaRPr>
                    </a:p>
                  </a:txBody>
                  <a:tcPr/>
                </a:tc>
                <a:tc>
                  <a:txBody>
                    <a:bodyPr/>
                    <a:lstStyle/>
                    <a:p>
                      <a:pPr algn="ctr"/>
                      <a:r>
                        <a:rPr lang="en-US" sz="1400" kern="1200" dirty="0">
                          <a:solidFill>
                            <a:schemeClr val="dk1"/>
                          </a:solidFill>
                          <a:effectLst/>
                          <a:latin typeface="Times New Roman" panose="02020603050405020304" pitchFamily="18" charset="0"/>
                          <a:ea typeface="+mn-ea"/>
                          <a:cs typeface="Times New Roman" panose="02020603050405020304" pitchFamily="18" charset="0"/>
                        </a:rPr>
                        <a:t>AUC = 0.9449.</a:t>
                      </a:r>
                      <a:endParaRPr lang="fr-FR" sz="1400" dirty="0">
                        <a:latin typeface="Times New Roman" panose="02020603050405020304" pitchFamily="18" charset="0"/>
                        <a:cs typeface="Times New Roman" panose="02020603050405020304" pitchFamily="18" charset="0"/>
                      </a:endParaRPr>
                    </a:p>
                  </a:txBody>
                  <a:tcPr/>
                </a:tc>
                <a:tc>
                  <a:txBody>
                    <a:bodyPr/>
                    <a:lstStyle/>
                    <a:p>
                      <a:pPr marL="92075" indent="-92075" algn="ctr">
                        <a:buFont typeface="Arial" panose="020B0604020202020204" pitchFamily="34" charset="0"/>
                        <a:buChar char="•"/>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Accuracy: </a:t>
                      </a:r>
                      <a:r>
                        <a:rPr lang="fr-FR" sz="1400" kern="1200" dirty="0">
                          <a:solidFill>
                            <a:schemeClr val="dk1"/>
                          </a:solidFill>
                          <a:effectLst/>
                          <a:latin typeface="Times New Roman" panose="02020603050405020304" pitchFamily="18" charset="0"/>
                          <a:ea typeface="+mn-ea"/>
                          <a:cs typeface="Times New Roman" panose="02020603050405020304" pitchFamily="18" charset="0"/>
                        </a:rPr>
                        <a:t>94, 5 </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%.Recall: 83.3%.</a:t>
                      </a:r>
                      <a:endParaRPr lang="fr-FR" sz="1400" dirty="0">
                        <a:latin typeface="Times New Roman" panose="02020603050405020304" pitchFamily="18" charset="0"/>
                        <a:cs typeface="Times New Roman" panose="02020603050405020304" pitchFamily="18" charset="0"/>
                      </a:endParaRPr>
                    </a:p>
                  </a:txBody>
                  <a:tcPr/>
                </a:tc>
                <a:tc>
                  <a:txBody>
                    <a:bodyPr/>
                    <a:lstStyle/>
                    <a:p>
                      <a:pPr lvl="0" algn="ctr" rtl="0"/>
                      <a:r>
                        <a:rPr lang="en-US" sz="1400" kern="1200" dirty="0">
                          <a:solidFill>
                            <a:schemeClr val="dk1"/>
                          </a:solidFill>
                          <a:effectLst/>
                          <a:latin typeface="Times New Roman" panose="02020603050405020304" pitchFamily="18" charset="0"/>
                          <a:ea typeface="+mn-ea"/>
                          <a:cs typeface="Times New Roman" panose="02020603050405020304" pitchFamily="18" charset="0"/>
                        </a:rPr>
                        <a:t>Avec KMC = 10</a:t>
                      </a:r>
                      <a:endParaRPr lang="fr-FR" sz="1400" kern="1200" dirty="0">
                        <a:solidFill>
                          <a:schemeClr val="dk1"/>
                        </a:solidFill>
                        <a:effectLst/>
                        <a:latin typeface="Times New Roman" panose="02020603050405020304" pitchFamily="18" charset="0"/>
                        <a:ea typeface="+mn-ea"/>
                        <a:cs typeface="Times New Roman" panose="02020603050405020304" pitchFamily="18" charset="0"/>
                      </a:endParaRPr>
                    </a:p>
                    <a:p>
                      <a:pPr algn="ctr"/>
                      <a:r>
                        <a:rPr lang="en-US" sz="1400" kern="1200" dirty="0">
                          <a:solidFill>
                            <a:schemeClr val="dk1"/>
                          </a:solidFill>
                          <a:effectLst/>
                          <a:latin typeface="Times New Roman" panose="02020603050405020304" pitchFamily="18" charset="0"/>
                          <a:ea typeface="+mn-ea"/>
                          <a:cs typeface="Times New Roman" panose="02020603050405020304" pitchFamily="18" charset="0"/>
                        </a:rPr>
                        <a:t>Accuracy= 90%</a:t>
                      </a:r>
                      <a:endParaRPr lang="fr-FR" sz="1400" dirty="0">
                        <a:latin typeface="Times New Roman" panose="02020603050405020304" pitchFamily="18" charset="0"/>
                        <a:cs typeface="Times New Roman" panose="02020603050405020304" pitchFamily="18" charset="0"/>
                      </a:endParaRPr>
                    </a:p>
                  </a:txBody>
                  <a:tcPr/>
                </a:tc>
                <a:tc>
                  <a:txBody>
                    <a:bodyPr/>
                    <a:lstStyle/>
                    <a:p>
                      <a:pPr algn="ctr"/>
                      <a:r>
                        <a:rPr lang="fr-FR" sz="14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140218346"/>
                  </a:ext>
                </a:extLst>
              </a:tr>
            </a:tbl>
          </a:graphicData>
        </a:graphic>
      </p:graphicFrame>
    </p:spTree>
    <p:extLst>
      <p:ext uri="{BB962C8B-B14F-4D97-AF65-F5344CB8AC3E}">
        <p14:creationId xmlns:p14="http://schemas.microsoft.com/office/powerpoint/2010/main" val="18530555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B84AF4-C875-4D5E-8CB0-D874C8AF4C23}"/>
              </a:ext>
            </a:extLst>
          </p:cNvPr>
          <p:cNvSpPr>
            <a:spLocks noGrp="1"/>
          </p:cNvSpPr>
          <p:nvPr>
            <p:ph idx="1"/>
          </p:nvPr>
        </p:nvSpPr>
        <p:spPr>
          <a:xfrm>
            <a:off x="919119" y="1155907"/>
            <a:ext cx="10353762" cy="3695136"/>
          </a:xfrm>
        </p:spPr>
        <p:txBody>
          <a:bodyPr>
            <a:normAutofit/>
          </a:bodyPr>
          <a:lstStyle/>
          <a:p>
            <a:pPr marL="0" indent="0">
              <a:buNone/>
            </a:pPr>
            <a:endParaRPr lang="fr-FR" dirty="0"/>
          </a:p>
          <a:p>
            <a:pPr marL="0" indent="0">
              <a:buNone/>
            </a:pPr>
            <a:endParaRPr lang="fr-FR" dirty="0"/>
          </a:p>
          <a:p>
            <a:pPr marL="0" indent="0">
              <a:buNone/>
            </a:pPr>
            <a:endParaRPr lang="fr-FR" dirty="0"/>
          </a:p>
          <a:p>
            <a:pPr marL="0" indent="0">
              <a:buNone/>
            </a:pPr>
            <a:endParaRPr lang="fr-FR" dirty="0"/>
          </a:p>
          <a:p>
            <a:pPr marL="457200" indent="-457200">
              <a:buFont typeface="+mj-lt"/>
              <a:buAutoNum type="arabicPeriod"/>
            </a:pPr>
            <a:endParaRPr lang="fr-FR" dirty="0"/>
          </a:p>
        </p:txBody>
      </p:sp>
      <p:sp>
        <p:nvSpPr>
          <p:cNvPr id="15" name="ZoneTexte 14">
            <a:extLst>
              <a:ext uri="{FF2B5EF4-FFF2-40B4-BE49-F238E27FC236}">
                <a16:creationId xmlns:a16="http://schemas.microsoft.com/office/drawing/2014/main" id="{129FB4F4-1834-4E6F-8AA7-4E0E46F70479}"/>
              </a:ext>
            </a:extLst>
          </p:cNvPr>
          <p:cNvSpPr txBox="1"/>
          <p:nvPr/>
        </p:nvSpPr>
        <p:spPr>
          <a:xfrm>
            <a:off x="2488966" y="3429000"/>
            <a:ext cx="7214068" cy="584775"/>
          </a:xfrm>
          <a:prstGeom prst="rect">
            <a:avLst/>
          </a:prstGeom>
          <a:noFill/>
        </p:spPr>
        <p:txBody>
          <a:bodyPr wrap="square" rtlCol="0">
            <a:spAutoFit/>
          </a:bodyPr>
          <a:lstStyle/>
          <a:p>
            <a:pPr algn="ctr"/>
            <a:r>
              <a:rPr lang="fr-FR" sz="3200" dirty="0"/>
              <a:t>Partie 3: Conception et Réalisation </a:t>
            </a:r>
          </a:p>
        </p:txBody>
      </p:sp>
      <p:graphicFrame>
        <p:nvGraphicFramePr>
          <p:cNvPr id="10" name="Diagramme 9">
            <a:extLst>
              <a:ext uri="{FF2B5EF4-FFF2-40B4-BE49-F238E27FC236}">
                <a16:creationId xmlns:a16="http://schemas.microsoft.com/office/drawing/2014/main" id="{039EB5EA-29AB-40EE-9C82-09A150FFEB3B}"/>
              </a:ext>
            </a:extLst>
          </p:cNvPr>
          <p:cNvGraphicFramePr/>
          <p:nvPr>
            <p:extLst>
              <p:ext uri="{D42A27DB-BD31-4B8C-83A1-F6EECF244321}">
                <p14:modId xmlns:p14="http://schemas.microsoft.com/office/powerpoint/2010/main" val="1389133464"/>
              </p:ext>
            </p:extLst>
          </p:nvPr>
        </p:nvGraphicFramePr>
        <p:xfrm>
          <a:off x="-13648" y="-533878"/>
          <a:ext cx="12192000" cy="2113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Espace réservé du numéro de diapositive 12"/>
          <p:cNvSpPr txBox="1">
            <a:spLocks/>
          </p:cNvSpPr>
          <p:nvPr/>
        </p:nvSpPr>
        <p:spPr>
          <a:xfrm>
            <a:off x="11038902" y="6142587"/>
            <a:ext cx="889252" cy="462930"/>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8478D90E-685C-4D2F-9E03-9CBE5DDA3159}" type="slidenum">
              <a:rPr kumimoji="0" lang="fr-FR" sz="20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r>
              <a:rPr kumimoji="0" lang="fr-FR" sz="2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rPr>
              <a:t>/23</a:t>
            </a:r>
          </a:p>
        </p:txBody>
      </p:sp>
    </p:spTree>
    <p:extLst>
      <p:ext uri="{BB962C8B-B14F-4D97-AF65-F5344CB8AC3E}">
        <p14:creationId xmlns:p14="http://schemas.microsoft.com/office/powerpoint/2010/main" val="9786504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B84AF4-C875-4D5E-8CB0-D874C8AF4C23}"/>
              </a:ext>
            </a:extLst>
          </p:cNvPr>
          <p:cNvSpPr>
            <a:spLocks noGrp="1"/>
          </p:cNvSpPr>
          <p:nvPr>
            <p:ph idx="1"/>
          </p:nvPr>
        </p:nvSpPr>
        <p:spPr>
          <a:xfrm>
            <a:off x="919119" y="1155907"/>
            <a:ext cx="10353762" cy="3695136"/>
          </a:xfrm>
        </p:spPr>
        <p:txBody>
          <a:bodyPr>
            <a:normAutofit/>
          </a:bodyPr>
          <a:lstStyle/>
          <a:p>
            <a:pPr marL="0" indent="0">
              <a:buNone/>
            </a:pPr>
            <a:endParaRPr lang="fr-FR" dirty="0"/>
          </a:p>
          <a:p>
            <a:pPr marL="0" indent="0">
              <a:buNone/>
            </a:pPr>
            <a:endParaRPr lang="fr-FR" dirty="0"/>
          </a:p>
          <a:p>
            <a:pPr marL="0" indent="0">
              <a:buNone/>
            </a:pPr>
            <a:endParaRPr lang="fr-FR" dirty="0"/>
          </a:p>
          <a:p>
            <a:pPr marL="0" indent="0">
              <a:buNone/>
            </a:pPr>
            <a:endParaRPr lang="fr-FR" dirty="0"/>
          </a:p>
          <a:p>
            <a:pPr marL="457200" indent="-457200">
              <a:buFont typeface="+mj-lt"/>
              <a:buAutoNum type="arabicPeriod"/>
            </a:pPr>
            <a:endParaRPr lang="fr-FR" dirty="0"/>
          </a:p>
        </p:txBody>
      </p:sp>
      <p:sp>
        <p:nvSpPr>
          <p:cNvPr id="15" name="ZoneTexte 14">
            <a:extLst>
              <a:ext uri="{FF2B5EF4-FFF2-40B4-BE49-F238E27FC236}">
                <a16:creationId xmlns:a16="http://schemas.microsoft.com/office/drawing/2014/main" id="{129FB4F4-1834-4E6F-8AA7-4E0E46F70479}"/>
              </a:ext>
            </a:extLst>
          </p:cNvPr>
          <p:cNvSpPr txBox="1"/>
          <p:nvPr/>
        </p:nvSpPr>
        <p:spPr>
          <a:xfrm>
            <a:off x="2488966" y="1141982"/>
            <a:ext cx="7214068" cy="584775"/>
          </a:xfrm>
          <a:prstGeom prst="rect">
            <a:avLst/>
          </a:prstGeom>
          <a:noFill/>
        </p:spPr>
        <p:txBody>
          <a:bodyPr wrap="square" rtlCol="0">
            <a:spAutoFit/>
          </a:bodyPr>
          <a:lstStyle/>
          <a:p>
            <a:pPr algn="ctr"/>
            <a:r>
              <a:rPr lang="fr-FR" sz="3200" dirty="0"/>
              <a:t>Conception </a:t>
            </a:r>
          </a:p>
        </p:txBody>
      </p:sp>
      <p:graphicFrame>
        <p:nvGraphicFramePr>
          <p:cNvPr id="10" name="Diagramme 9">
            <a:extLst>
              <a:ext uri="{FF2B5EF4-FFF2-40B4-BE49-F238E27FC236}">
                <a16:creationId xmlns:a16="http://schemas.microsoft.com/office/drawing/2014/main" id="{039EB5EA-29AB-40EE-9C82-09A150FFEB3B}"/>
              </a:ext>
            </a:extLst>
          </p:cNvPr>
          <p:cNvGraphicFramePr/>
          <p:nvPr>
            <p:extLst>
              <p:ext uri="{D42A27DB-BD31-4B8C-83A1-F6EECF244321}">
                <p14:modId xmlns:p14="http://schemas.microsoft.com/office/powerpoint/2010/main" val="1577048529"/>
              </p:ext>
            </p:extLst>
          </p:nvPr>
        </p:nvGraphicFramePr>
        <p:xfrm>
          <a:off x="-13648" y="-533878"/>
          <a:ext cx="12192000" cy="21136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Espace réservé du numéro de diapositive 12"/>
          <p:cNvSpPr txBox="1">
            <a:spLocks/>
          </p:cNvSpPr>
          <p:nvPr/>
        </p:nvSpPr>
        <p:spPr>
          <a:xfrm>
            <a:off x="11038902" y="6142587"/>
            <a:ext cx="889252" cy="462930"/>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8478D90E-685C-4D2F-9E03-9CBE5DDA3159}" type="slidenum">
              <a:rPr kumimoji="0" lang="fr-FR" sz="20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r>
              <a:rPr kumimoji="0" lang="fr-FR" sz="2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rPr>
              <a:t>/23</a:t>
            </a:r>
          </a:p>
        </p:txBody>
      </p:sp>
      <p:pic>
        <p:nvPicPr>
          <p:cNvPr id="6" name="Picture 24">
            <a:extLst>
              <a:ext uri="{FF2B5EF4-FFF2-40B4-BE49-F238E27FC236}">
                <a16:creationId xmlns:a16="http://schemas.microsoft.com/office/drawing/2014/main" id="{DD45441D-8429-4986-A131-6E6473D79C1D}"/>
              </a:ext>
            </a:extLst>
          </p:cNvPr>
          <p:cNvPicPr/>
          <p:nvPr/>
        </p:nvPicPr>
        <p:blipFill>
          <a:blip r:embed="rId8">
            <a:extLst>
              <a:ext uri="{28A0092B-C50C-407E-A947-70E740481C1C}">
                <a14:useLocalDpi xmlns:a14="http://schemas.microsoft.com/office/drawing/2010/main" val="0"/>
              </a:ext>
            </a:extLst>
          </a:blip>
          <a:stretch>
            <a:fillRect/>
          </a:stretch>
        </p:blipFill>
        <p:spPr>
          <a:xfrm>
            <a:off x="5212525" y="1920682"/>
            <a:ext cx="5448300" cy="4391025"/>
          </a:xfrm>
          <a:prstGeom prst="rect">
            <a:avLst/>
          </a:prstGeom>
        </p:spPr>
      </p:pic>
      <p:sp>
        <p:nvSpPr>
          <p:cNvPr id="2" name="Bulle narrative : ronde 1">
            <a:extLst>
              <a:ext uri="{FF2B5EF4-FFF2-40B4-BE49-F238E27FC236}">
                <a16:creationId xmlns:a16="http://schemas.microsoft.com/office/drawing/2014/main" id="{46A45969-D8B9-4AEA-9AAB-90244EFD7772}"/>
              </a:ext>
            </a:extLst>
          </p:cNvPr>
          <p:cNvSpPr/>
          <p:nvPr/>
        </p:nvSpPr>
        <p:spPr>
          <a:xfrm>
            <a:off x="890516" y="2763969"/>
            <a:ext cx="2042555" cy="1793174"/>
          </a:xfrm>
          <a:prstGeom prst="wedgeEllipseCallout">
            <a:avLst>
              <a:gd name="adj1" fmla="val 86144"/>
              <a:gd name="adj2" fmla="val 20778"/>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rPr>
              <a:t>Méthode Proposée</a:t>
            </a:r>
          </a:p>
        </p:txBody>
      </p:sp>
      <p:sp>
        <p:nvSpPr>
          <p:cNvPr id="11" name="ZoneTexte 10">
            <a:extLst>
              <a:ext uri="{FF2B5EF4-FFF2-40B4-BE49-F238E27FC236}">
                <a16:creationId xmlns:a16="http://schemas.microsoft.com/office/drawing/2014/main" id="{0AD537E1-E039-4586-81E2-44B8AC93EB91}"/>
              </a:ext>
            </a:extLst>
          </p:cNvPr>
          <p:cNvSpPr txBox="1"/>
          <p:nvPr/>
        </p:nvSpPr>
        <p:spPr>
          <a:xfrm>
            <a:off x="6435966" y="6374052"/>
            <a:ext cx="6117220" cy="307777"/>
          </a:xfrm>
          <a:prstGeom prst="rect">
            <a:avLst/>
          </a:prstGeom>
          <a:noFill/>
        </p:spPr>
        <p:txBody>
          <a:bodyPr wrap="square">
            <a:spAutoFit/>
          </a:bodyPr>
          <a:lstStyle/>
          <a:p>
            <a:r>
              <a:rPr lang="fr-FR" sz="1400" b="1" dirty="0">
                <a:effectLst/>
                <a:latin typeface="Times New Roman" panose="02020603050405020304" pitchFamily="18" charset="0"/>
                <a:ea typeface="Calibri" panose="020F0502020204030204" pitchFamily="34" charset="0"/>
                <a:cs typeface="Times New Roman" panose="02020603050405020304" pitchFamily="18" charset="0"/>
              </a:rPr>
              <a:t>Figure </a:t>
            </a:r>
            <a:r>
              <a:rPr lang="fr-FR" sz="1400" b="1" dirty="0">
                <a:latin typeface="Times New Roman" panose="02020603050405020304" pitchFamily="18" charset="0"/>
                <a:ea typeface="Calibri" panose="020F0502020204030204" pitchFamily="34" charset="0"/>
                <a:cs typeface="Times New Roman" panose="02020603050405020304" pitchFamily="18" charset="0"/>
              </a:rPr>
              <a:t>01</a:t>
            </a:r>
            <a:r>
              <a:rPr lang="fr-FR"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400" dirty="0">
                <a:effectLst/>
                <a:latin typeface="Times New Roman" panose="02020603050405020304" pitchFamily="18" charset="0"/>
                <a:ea typeface="Calibri" panose="020F0502020204030204" pitchFamily="34" charset="0"/>
                <a:cs typeface="Times New Roman" panose="02020603050405020304" pitchFamily="18" charset="0"/>
              </a:rPr>
              <a:t> Aperçu de la méthode proposée</a:t>
            </a:r>
            <a:endParaRPr lang="fr-F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30183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B84AF4-C875-4D5E-8CB0-D874C8AF4C23}"/>
              </a:ext>
            </a:extLst>
          </p:cNvPr>
          <p:cNvSpPr>
            <a:spLocks noGrp="1"/>
          </p:cNvSpPr>
          <p:nvPr>
            <p:ph idx="1"/>
          </p:nvPr>
        </p:nvSpPr>
        <p:spPr>
          <a:xfrm>
            <a:off x="919119" y="1155907"/>
            <a:ext cx="10353762" cy="3695136"/>
          </a:xfrm>
        </p:spPr>
        <p:txBody>
          <a:bodyPr>
            <a:normAutofit/>
          </a:bodyPr>
          <a:lstStyle/>
          <a:p>
            <a:pPr marL="0" indent="0">
              <a:buNone/>
            </a:pPr>
            <a:endParaRPr lang="fr-FR" dirty="0"/>
          </a:p>
          <a:p>
            <a:pPr marL="0" indent="0">
              <a:buNone/>
            </a:pPr>
            <a:endParaRPr lang="fr-FR" dirty="0"/>
          </a:p>
          <a:p>
            <a:pPr marL="0" indent="0">
              <a:buNone/>
            </a:pPr>
            <a:endParaRPr lang="fr-FR" dirty="0"/>
          </a:p>
          <a:p>
            <a:pPr marL="0" indent="0">
              <a:buNone/>
            </a:pPr>
            <a:endParaRPr lang="fr-FR" dirty="0"/>
          </a:p>
          <a:p>
            <a:pPr marL="457200" indent="-457200">
              <a:buFont typeface="+mj-lt"/>
              <a:buAutoNum type="arabicPeriod"/>
            </a:pPr>
            <a:endParaRPr lang="fr-FR" dirty="0"/>
          </a:p>
        </p:txBody>
      </p:sp>
      <p:sp>
        <p:nvSpPr>
          <p:cNvPr id="15" name="ZoneTexte 14">
            <a:extLst>
              <a:ext uri="{FF2B5EF4-FFF2-40B4-BE49-F238E27FC236}">
                <a16:creationId xmlns:a16="http://schemas.microsoft.com/office/drawing/2014/main" id="{129FB4F4-1834-4E6F-8AA7-4E0E46F70479}"/>
              </a:ext>
            </a:extLst>
          </p:cNvPr>
          <p:cNvSpPr txBox="1"/>
          <p:nvPr/>
        </p:nvSpPr>
        <p:spPr>
          <a:xfrm>
            <a:off x="2145584" y="1141982"/>
            <a:ext cx="7214068" cy="584775"/>
          </a:xfrm>
          <a:prstGeom prst="rect">
            <a:avLst/>
          </a:prstGeom>
          <a:noFill/>
        </p:spPr>
        <p:txBody>
          <a:bodyPr wrap="square" rtlCol="0">
            <a:spAutoFit/>
          </a:bodyPr>
          <a:lstStyle/>
          <a:p>
            <a:pPr algn="ctr"/>
            <a:r>
              <a:rPr lang="fr-FR" sz="3200" dirty="0"/>
              <a:t>Conception </a:t>
            </a:r>
          </a:p>
        </p:txBody>
      </p:sp>
      <p:graphicFrame>
        <p:nvGraphicFramePr>
          <p:cNvPr id="10" name="Diagramme 9">
            <a:extLst>
              <a:ext uri="{FF2B5EF4-FFF2-40B4-BE49-F238E27FC236}">
                <a16:creationId xmlns:a16="http://schemas.microsoft.com/office/drawing/2014/main" id="{039EB5EA-29AB-40EE-9C82-09A150FFEB3B}"/>
              </a:ext>
            </a:extLst>
          </p:cNvPr>
          <p:cNvGraphicFramePr/>
          <p:nvPr/>
        </p:nvGraphicFramePr>
        <p:xfrm>
          <a:off x="-13648" y="-533878"/>
          <a:ext cx="12192000" cy="21136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Espace réservé du numéro de diapositive 12"/>
          <p:cNvSpPr txBox="1">
            <a:spLocks/>
          </p:cNvSpPr>
          <p:nvPr/>
        </p:nvSpPr>
        <p:spPr>
          <a:xfrm>
            <a:off x="11038902" y="6142587"/>
            <a:ext cx="889252" cy="462930"/>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8478D90E-685C-4D2F-9E03-9CBE5DDA3159}" type="slidenum">
              <a:rPr kumimoji="0" lang="fr-FR" sz="20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r>
              <a:rPr kumimoji="0" lang="fr-FR" sz="2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rPr>
              <a:t>/23</a:t>
            </a:r>
          </a:p>
        </p:txBody>
      </p:sp>
      <p:sp>
        <p:nvSpPr>
          <p:cNvPr id="2" name="Bulle narrative : ronde 1">
            <a:extLst>
              <a:ext uri="{FF2B5EF4-FFF2-40B4-BE49-F238E27FC236}">
                <a16:creationId xmlns:a16="http://schemas.microsoft.com/office/drawing/2014/main" id="{46A45969-D8B9-4AEA-9AAB-90244EFD7772}"/>
              </a:ext>
            </a:extLst>
          </p:cNvPr>
          <p:cNvSpPr/>
          <p:nvPr/>
        </p:nvSpPr>
        <p:spPr>
          <a:xfrm>
            <a:off x="890516" y="2763969"/>
            <a:ext cx="2118902" cy="1793174"/>
          </a:xfrm>
          <a:prstGeom prst="wedgeEllipseCallout">
            <a:avLst>
              <a:gd name="adj1" fmla="val 86144"/>
              <a:gd name="adj2" fmla="val 20778"/>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rPr>
              <a:t>Architecture CNN proposée</a:t>
            </a:r>
          </a:p>
        </p:txBody>
      </p:sp>
      <p:pic>
        <p:nvPicPr>
          <p:cNvPr id="8" name="Picture 18">
            <a:extLst>
              <a:ext uri="{FF2B5EF4-FFF2-40B4-BE49-F238E27FC236}">
                <a16:creationId xmlns:a16="http://schemas.microsoft.com/office/drawing/2014/main" id="{02C095FD-7D7B-4DFD-B826-E8B6FD249DFA}"/>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5149825" y="2093693"/>
            <a:ext cx="4544872" cy="4048894"/>
          </a:xfrm>
          <a:prstGeom prst="rect">
            <a:avLst/>
          </a:prstGeom>
          <a:noFill/>
          <a:ln>
            <a:noFill/>
          </a:ln>
        </p:spPr>
      </p:pic>
      <p:sp>
        <p:nvSpPr>
          <p:cNvPr id="11" name="ZoneTexte 10">
            <a:extLst>
              <a:ext uri="{FF2B5EF4-FFF2-40B4-BE49-F238E27FC236}">
                <a16:creationId xmlns:a16="http://schemas.microsoft.com/office/drawing/2014/main" id="{2FC85DEC-3451-4BA9-8436-2499B389F8C7}"/>
              </a:ext>
            </a:extLst>
          </p:cNvPr>
          <p:cNvSpPr txBox="1"/>
          <p:nvPr/>
        </p:nvSpPr>
        <p:spPr>
          <a:xfrm>
            <a:off x="3150347" y="6224579"/>
            <a:ext cx="8122534" cy="380938"/>
          </a:xfrm>
          <a:prstGeom prst="rect">
            <a:avLst/>
          </a:prstGeom>
          <a:noFill/>
        </p:spPr>
        <p:txBody>
          <a:bodyPr wrap="square">
            <a:spAutoFit/>
          </a:bodyPr>
          <a:lstStyle/>
          <a:p>
            <a:pPr marL="171450" algn="ctr">
              <a:lnSpc>
                <a:spcPct val="150000"/>
              </a:lnSpc>
              <a:spcAft>
                <a:spcPts val="1000"/>
              </a:spcAft>
              <a:tabLst>
                <a:tab pos="1233170" algn="l"/>
              </a:tabLst>
            </a:pPr>
            <a:r>
              <a:rPr lang="fr-FR" sz="1400" b="1" dirty="0">
                <a:effectLst/>
                <a:latin typeface="Times New Roman" panose="02020603050405020304" pitchFamily="18" charset="0"/>
                <a:ea typeface="Calibri" panose="020F0502020204030204" pitchFamily="34" charset="0"/>
                <a:cs typeface="Arial" panose="020B0604020202020204" pitchFamily="34" charset="0"/>
              </a:rPr>
              <a:t>Figure </a:t>
            </a:r>
            <a:r>
              <a:rPr lang="fr-FR" sz="1400" b="1" dirty="0">
                <a:latin typeface="Times New Roman" panose="02020603050405020304" pitchFamily="18" charset="0"/>
                <a:ea typeface="Calibri" panose="020F0502020204030204" pitchFamily="34" charset="0"/>
                <a:cs typeface="Arial" panose="020B0604020202020204" pitchFamily="34" charset="0"/>
              </a:rPr>
              <a:t>2</a:t>
            </a:r>
            <a:r>
              <a:rPr lang="fr-FR" sz="1400" b="1" dirty="0">
                <a:effectLst/>
                <a:latin typeface="Times New Roman" panose="02020603050405020304" pitchFamily="18" charset="0"/>
                <a:ea typeface="Calibri" panose="020F0502020204030204" pitchFamily="34" charset="0"/>
                <a:cs typeface="Arial" panose="020B0604020202020204" pitchFamily="34" charset="0"/>
              </a:rPr>
              <a:t>:</a:t>
            </a:r>
            <a:r>
              <a:rPr lang="fr-FR" sz="1400" dirty="0">
                <a:effectLst/>
                <a:latin typeface="Calibri" panose="020F0502020204030204" pitchFamily="34" charset="0"/>
                <a:ea typeface="Calibri" panose="020F0502020204030204" pitchFamily="34" charset="0"/>
                <a:cs typeface="Arial" panose="020B0604020202020204" pitchFamily="34" charset="0"/>
              </a:rPr>
              <a:t> </a:t>
            </a:r>
            <a:r>
              <a:rPr lang="fr-FR" sz="1400" dirty="0">
                <a:effectLst/>
                <a:latin typeface="Times New Roman" panose="02020603050405020304" pitchFamily="18" charset="0"/>
                <a:ea typeface="Calibri" panose="020F0502020204030204" pitchFamily="34" charset="0"/>
                <a:cs typeface="Arial" panose="020B0604020202020204" pitchFamily="34" charset="0"/>
              </a:rPr>
              <a:t>les couches présentes entre les couches d'entrée et de sortie du réseau CNN.</a:t>
            </a:r>
            <a:endParaRPr lang="fr-FR"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929259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F20862-CF26-492D-88B8-C20D9CBEDC2B}"/>
              </a:ext>
            </a:extLst>
          </p:cNvPr>
          <p:cNvSpPr>
            <a:spLocks noGrp="1"/>
          </p:cNvSpPr>
          <p:nvPr>
            <p:ph type="title"/>
          </p:nvPr>
        </p:nvSpPr>
        <p:spPr>
          <a:xfrm>
            <a:off x="765977" y="771546"/>
            <a:ext cx="10353761" cy="1326321"/>
          </a:xfrm>
        </p:spPr>
        <p:txBody>
          <a:bodyPr/>
          <a:lstStyle/>
          <a:p>
            <a:r>
              <a:rPr lang="fr-FR" dirty="0"/>
              <a:t>Plan de présentation</a:t>
            </a:r>
          </a:p>
        </p:txBody>
      </p:sp>
      <p:sp>
        <p:nvSpPr>
          <p:cNvPr id="3" name="Espace réservé du contenu 2">
            <a:extLst>
              <a:ext uri="{FF2B5EF4-FFF2-40B4-BE49-F238E27FC236}">
                <a16:creationId xmlns:a16="http://schemas.microsoft.com/office/drawing/2014/main" id="{AEBA96CC-15C7-4968-87A0-250924839331}"/>
              </a:ext>
            </a:extLst>
          </p:cNvPr>
          <p:cNvSpPr>
            <a:spLocks noGrp="1"/>
          </p:cNvSpPr>
          <p:nvPr>
            <p:ph idx="1"/>
          </p:nvPr>
        </p:nvSpPr>
        <p:spPr>
          <a:xfrm>
            <a:off x="218942" y="2215165"/>
            <a:ext cx="6468462" cy="4162485"/>
          </a:xfrm>
        </p:spPr>
        <p:txBody>
          <a:bodyPr>
            <a:noAutofit/>
          </a:bodyPr>
          <a:lstStyle/>
          <a:p>
            <a:pPr marL="914400" lvl="1" indent="-457200">
              <a:lnSpc>
                <a:spcPct val="100000"/>
              </a:lnSpc>
              <a:buClr>
                <a:srgbClr val="7575D1"/>
              </a:buClr>
              <a:buFont typeface="+mj-lt"/>
              <a:buAutoNum type="arabicPeriod"/>
            </a:pPr>
            <a:r>
              <a:rPr lang="fr-FR" sz="2400" b="1" dirty="0">
                <a:latin typeface="Times New Roman" panose="02020603050405020304" pitchFamily="18" charset="0"/>
                <a:cs typeface="Times New Roman" panose="02020603050405020304" pitchFamily="18" charset="0"/>
              </a:rPr>
              <a:t>Introduction</a:t>
            </a:r>
          </a:p>
          <a:p>
            <a:pPr marL="1371600" lvl="2" indent="-457200">
              <a:lnSpc>
                <a:spcPct val="100000"/>
              </a:lnSpc>
              <a:buClr>
                <a:srgbClr val="7575D1"/>
              </a:buClr>
              <a:buFont typeface="Wingdings" pitchFamily="2" charset="2"/>
              <a:buChar char="q"/>
            </a:pPr>
            <a:r>
              <a:rPr lang="fr-FR" sz="2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Contexte du projet.</a:t>
            </a:r>
          </a:p>
          <a:p>
            <a:pPr marL="1371600" lvl="2" indent="-457200">
              <a:lnSpc>
                <a:spcPct val="100000"/>
              </a:lnSpc>
              <a:buClr>
                <a:srgbClr val="7575D1"/>
              </a:buClr>
              <a:buFont typeface="Wingdings" pitchFamily="2" charset="2"/>
              <a:buChar char="q"/>
            </a:pPr>
            <a:r>
              <a:rPr lang="fr-FR" sz="2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Problématique et Motivation . </a:t>
            </a:r>
          </a:p>
          <a:p>
            <a:pPr marL="1371600" lvl="2" indent="-457200">
              <a:lnSpc>
                <a:spcPct val="100000"/>
              </a:lnSpc>
              <a:buClr>
                <a:srgbClr val="7575D1"/>
              </a:buClr>
              <a:buFont typeface="Wingdings" pitchFamily="2" charset="2"/>
              <a:buChar char="q"/>
            </a:pPr>
            <a:r>
              <a:rPr lang="fr-FR" sz="2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Objectif.</a:t>
            </a:r>
          </a:p>
          <a:p>
            <a:pPr marL="914400" lvl="1" indent="-457200">
              <a:lnSpc>
                <a:spcPct val="100000"/>
              </a:lnSpc>
              <a:spcBef>
                <a:spcPts val="1200"/>
              </a:spcBef>
              <a:buClr>
                <a:srgbClr val="7575D1"/>
              </a:buClr>
              <a:buFont typeface="+mj-lt"/>
              <a:buAutoNum type="arabicPeriod" startAt="2"/>
            </a:pPr>
            <a:r>
              <a:rPr lang="fr-FR" sz="2400" b="1" dirty="0">
                <a:latin typeface="Times New Roman" panose="02020603050405020304" pitchFamily="18" charset="0"/>
                <a:cs typeface="Times New Roman" panose="02020603050405020304" pitchFamily="18" charset="0"/>
              </a:rPr>
              <a:t>Quelques Concepts de base</a:t>
            </a:r>
          </a:p>
          <a:p>
            <a:pPr marL="1371600" lvl="2" indent="-457200">
              <a:lnSpc>
                <a:spcPct val="100000"/>
              </a:lnSpc>
              <a:buClr>
                <a:srgbClr val="7575D1"/>
              </a:buClr>
              <a:buFont typeface="Wingdings" pitchFamily="2" charset="2"/>
              <a:buChar char="q"/>
            </a:pPr>
            <a:r>
              <a:rPr lang="fr-FR" sz="2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Définition des menaces Internes.</a:t>
            </a:r>
          </a:p>
          <a:p>
            <a:pPr marL="1371600" lvl="2" indent="-457200">
              <a:lnSpc>
                <a:spcPct val="100000"/>
              </a:lnSpc>
              <a:buClr>
                <a:srgbClr val="7575D1"/>
              </a:buClr>
              <a:buFont typeface="Wingdings" pitchFamily="2" charset="2"/>
              <a:buChar char="q"/>
            </a:pPr>
            <a:r>
              <a:rPr lang="fr-FR" sz="2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Les types des menaces Internes.</a:t>
            </a:r>
          </a:p>
          <a:p>
            <a:pPr marL="1371600" lvl="2" indent="-457200">
              <a:lnSpc>
                <a:spcPct val="100000"/>
              </a:lnSpc>
              <a:buClr>
                <a:srgbClr val="7575D1"/>
              </a:buClr>
              <a:buFont typeface="Wingdings" pitchFamily="2" charset="2"/>
              <a:buChar char="q"/>
            </a:pPr>
            <a:r>
              <a:rPr lang="fr-FR" sz="2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Solutions Existantes pour atténuer les menace Internes.</a:t>
            </a:r>
          </a:p>
          <a:p>
            <a:pPr marL="1371600" lvl="2" indent="-457200">
              <a:lnSpc>
                <a:spcPct val="100000"/>
              </a:lnSpc>
              <a:buClr>
                <a:srgbClr val="7575D1"/>
              </a:buClr>
              <a:buFont typeface="Wingdings" pitchFamily="2" charset="2"/>
              <a:buChar char="q"/>
            </a:pPr>
            <a:r>
              <a:rPr lang="fr-FR" sz="2000" dirty="0">
                <a:latin typeface="Calibri" panose="020F0502020204030204" pitchFamily="34" charset="0"/>
                <a:cs typeface="Calibri" panose="020F0502020204030204" pitchFamily="34" charset="0"/>
              </a:rPr>
              <a:t>Le Réseau neuronal Convolutif.</a:t>
            </a:r>
            <a:endParaRPr lang="fr-FR" sz="2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0" lvl="0" indent="0">
              <a:lnSpc>
                <a:spcPct val="115000"/>
              </a:lnSpc>
              <a:spcAft>
                <a:spcPts val="1000"/>
              </a:spcAft>
              <a:buNone/>
            </a:pPr>
            <a:endParaRPr lang="fr-FR" dirty="0">
              <a:effectLst/>
              <a:ea typeface="Times New Roman" panose="02020603050405020304" pitchFamily="18" charset="0"/>
              <a:cs typeface="Times New Roman" panose="02020603050405020304" pitchFamily="18" charset="0"/>
            </a:endParaRPr>
          </a:p>
          <a:p>
            <a:pPr marL="0" lvl="0" indent="0">
              <a:lnSpc>
                <a:spcPct val="115000"/>
              </a:lnSpc>
              <a:spcAft>
                <a:spcPts val="1000"/>
              </a:spcAft>
              <a:buNone/>
            </a:pPr>
            <a:endParaRPr lang="fr-FR" sz="1600" dirty="0">
              <a:effectLst/>
              <a:ea typeface="Times New Roman" panose="02020603050405020304" pitchFamily="18" charset="0"/>
              <a:cs typeface="Times New Roman" panose="02020603050405020304" pitchFamily="18" charset="0"/>
            </a:endParaRPr>
          </a:p>
          <a:p>
            <a:pPr marL="0" lvl="0" indent="0">
              <a:lnSpc>
                <a:spcPct val="115000"/>
              </a:lnSpc>
              <a:spcAft>
                <a:spcPts val="1000"/>
              </a:spcAft>
              <a:buNone/>
            </a:pPr>
            <a:endParaRPr lang="fr-FR" sz="1600" dirty="0">
              <a:effectLst/>
              <a:ea typeface="Times New Roman" panose="02020603050405020304" pitchFamily="18" charset="0"/>
              <a:cs typeface="Times New Roman" panose="02020603050405020304" pitchFamily="18" charset="0"/>
            </a:endParaRPr>
          </a:p>
          <a:p>
            <a:pPr marL="0" lvl="0" indent="0">
              <a:lnSpc>
                <a:spcPct val="115000"/>
              </a:lnSpc>
              <a:spcAft>
                <a:spcPts val="1000"/>
              </a:spcAft>
              <a:buNone/>
            </a:pPr>
            <a:endParaRPr lang="fr-FR" sz="1600" dirty="0">
              <a:effectLst/>
              <a:ea typeface="Times New Roman" panose="02020603050405020304" pitchFamily="18" charset="0"/>
              <a:cs typeface="Times New Roman" panose="02020603050405020304" pitchFamily="18" charset="0"/>
            </a:endParaRPr>
          </a:p>
          <a:p>
            <a:pPr marL="0" lvl="0" indent="0">
              <a:lnSpc>
                <a:spcPct val="115000"/>
              </a:lnSpc>
              <a:spcAft>
                <a:spcPts val="1000"/>
              </a:spcAft>
              <a:buNone/>
            </a:pPr>
            <a:endParaRPr lang="fr-FR" sz="1600" dirty="0">
              <a:effectLst/>
              <a:ea typeface="Times New Roman" panose="02020603050405020304" pitchFamily="18" charset="0"/>
              <a:cs typeface="Times New Roman" panose="02020603050405020304" pitchFamily="18" charset="0"/>
            </a:endParaRPr>
          </a:p>
          <a:p>
            <a:pPr marL="0" lvl="0" indent="0">
              <a:lnSpc>
                <a:spcPct val="115000"/>
              </a:lnSpc>
              <a:spcAft>
                <a:spcPts val="1000"/>
              </a:spcAft>
              <a:buNone/>
            </a:pPr>
            <a:endParaRPr lang="fr-FR" sz="1600" dirty="0">
              <a:effectLst/>
              <a:ea typeface="Times New Roman" panose="02020603050405020304" pitchFamily="18" charset="0"/>
              <a:cs typeface="Times New Roman" panose="02020603050405020304" pitchFamily="18" charset="0"/>
            </a:endParaRPr>
          </a:p>
          <a:p>
            <a:pPr marL="0" lvl="0" indent="0">
              <a:lnSpc>
                <a:spcPct val="115000"/>
              </a:lnSpc>
              <a:spcAft>
                <a:spcPts val="1000"/>
              </a:spcAft>
              <a:buNone/>
            </a:pPr>
            <a:endParaRPr lang="fr-FR" sz="1600" dirty="0">
              <a:effectLst/>
              <a:ea typeface="Times New Roman" panose="02020603050405020304" pitchFamily="18" charset="0"/>
              <a:cs typeface="Times New Roman" panose="02020603050405020304" pitchFamily="18" charset="0"/>
            </a:endParaRPr>
          </a:p>
          <a:p>
            <a:pPr marL="0" lvl="0" indent="0">
              <a:lnSpc>
                <a:spcPct val="115000"/>
              </a:lnSpc>
              <a:spcAft>
                <a:spcPts val="1000"/>
              </a:spcAft>
              <a:buNone/>
            </a:pPr>
            <a:endParaRPr lang="fr-FR" sz="1600" dirty="0">
              <a:effectLst/>
              <a:ea typeface="Times New Roman" panose="02020603050405020304" pitchFamily="18" charset="0"/>
              <a:cs typeface="Times New Roman" panose="02020603050405020304" pitchFamily="18" charset="0"/>
            </a:endParaRPr>
          </a:p>
          <a:p>
            <a:pPr marL="0" lvl="0" indent="0">
              <a:lnSpc>
                <a:spcPct val="115000"/>
              </a:lnSpc>
              <a:spcAft>
                <a:spcPts val="1000"/>
              </a:spcAft>
              <a:buNone/>
            </a:pPr>
            <a:endParaRPr lang="fr-FR" sz="1600" dirty="0">
              <a:effectLst/>
              <a:ea typeface="Times New Roman" panose="02020603050405020304" pitchFamily="18" charset="0"/>
              <a:cs typeface="Times New Roman" panose="02020603050405020304" pitchFamily="18" charset="0"/>
            </a:endParaRPr>
          </a:p>
          <a:p>
            <a:pPr marL="0" lvl="0" indent="0">
              <a:lnSpc>
                <a:spcPct val="115000"/>
              </a:lnSpc>
              <a:spcAft>
                <a:spcPts val="1000"/>
              </a:spcAft>
              <a:buNone/>
            </a:pPr>
            <a:endParaRPr lang="fr-FR" sz="1600" dirty="0">
              <a:effectLst/>
              <a:ea typeface="Times New Roman" panose="02020603050405020304" pitchFamily="18" charset="0"/>
              <a:cs typeface="Arial" panose="020B0604020202020204" pitchFamily="34" charset="0"/>
            </a:endParaRPr>
          </a:p>
          <a:p>
            <a:pPr marL="0" indent="0">
              <a:buNone/>
            </a:pPr>
            <a:endParaRPr lang="fr-FR" dirty="0"/>
          </a:p>
          <a:p>
            <a:pPr marL="457200" indent="-457200">
              <a:buFont typeface="+mj-lt"/>
              <a:buAutoNum type="arabicPeriod"/>
            </a:pPr>
            <a:endParaRPr lang="fr-FR" dirty="0"/>
          </a:p>
          <a:p>
            <a:pPr marL="457200" indent="-457200">
              <a:buFont typeface="+mj-lt"/>
              <a:buAutoNum type="arabicPeriod"/>
            </a:pPr>
            <a:r>
              <a:rPr lang="fr-FR" dirty="0"/>
              <a:t>z</a:t>
            </a:r>
          </a:p>
        </p:txBody>
      </p:sp>
      <p:graphicFrame>
        <p:nvGraphicFramePr>
          <p:cNvPr id="10" name="Diagramme 9">
            <a:extLst>
              <a:ext uri="{FF2B5EF4-FFF2-40B4-BE49-F238E27FC236}">
                <a16:creationId xmlns:a16="http://schemas.microsoft.com/office/drawing/2014/main" id="{2BF1BC10-F6EB-402B-8D7B-785810CE3358}"/>
              </a:ext>
            </a:extLst>
          </p:cNvPr>
          <p:cNvGraphicFramePr/>
          <p:nvPr>
            <p:extLst>
              <p:ext uri="{D42A27DB-BD31-4B8C-83A1-F6EECF244321}">
                <p14:modId xmlns:p14="http://schemas.microsoft.com/office/powerpoint/2010/main" val="844401088"/>
              </p:ext>
            </p:extLst>
          </p:nvPr>
        </p:nvGraphicFramePr>
        <p:xfrm>
          <a:off x="0" y="-1225044"/>
          <a:ext cx="12192000" cy="3449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space réservé du contenu 2">
            <a:extLst>
              <a:ext uri="{FF2B5EF4-FFF2-40B4-BE49-F238E27FC236}">
                <a16:creationId xmlns:a16="http://schemas.microsoft.com/office/drawing/2014/main" id="{727DB157-268D-412B-94DF-B4C9CC9FFD77}"/>
              </a:ext>
            </a:extLst>
          </p:cNvPr>
          <p:cNvSpPr txBox="1">
            <a:spLocks/>
          </p:cNvSpPr>
          <p:nvPr/>
        </p:nvSpPr>
        <p:spPr>
          <a:xfrm>
            <a:off x="6148526" y="2245637"/>
            <a:ext cx="5261015" cy="3677492"/>
          </a:xfrm>
          <a:prstGeom prst="rect">
            <a:avLst/>
          </a:prstGeom>
        </p:spPr>
        <p:txBody>
          <a:bodyPr vert="horz" lIns="91440" tIns="45720" rIns="91440" bIns="45720" rtlCol="0">
            <a:normAutofit/>
          </a:bodyPr>
          <a:lstStyle/>
          <a:p>
            <a:pPr marL="914400" marR="0" lvl="1" indent="-457200" algn="l" defTabSz="914400" rtl="0" eaLnBrk="1" fontAlgn="auto" latinLnBrk="0" hangingPunct="1">
              <a:lnSpc>
                <a:spcPct val="100000"/>
              </a:lnSpc>
              <a:spcBef>
                <a:spcPts val="1200"/>
              </a:spcBef>
              <a:spcAft>
                <a:spcPts val="0"/>
              </a:spcAft>
              <a:buClr>
                <a:srgbClr val="7575D1"/>
              </a:buClr>
              <a:buSzTx/>
              <a:buFont typeface="+mj-lt"/>
              <a:buAutoNum type="arabicPeriod" startAt="2"/>
              <a:tabLst/>
              <a:defRPr/>
            </a:pPr>
            <a:r>
              <a:rPr kumimoji="0" lang="fr-FR" sz="2400" b="1" i="0" u="none" strike="noStrike" kern="1200" cap="none" spc="0" normalizeH="0" baseline="0" noProof="0" dirty="0">
                <a:ln>
                  <a:noFill/>
                </a:ln>
                <a:solidFill>
                  <a:schemeClr val="tx1"/>
                </a:solidFill>
                <a:effectLst>
                  <a:outerShdw blurRad="50800" dist="38100" dir="2700000" algn="tl" rotWithShape="0">
                    <a:srgbClr val="000000">
                      <a:alpha val="48000"/>
                    </a:srgbClr>
                  </a:outerShdw>
                </a:effectLst>
                <a:uLnTx/>
                <a:uFillTx/>
                <a:latin typeface="Times New Roman" panose="02020603050405020304" pitchFamily="18" charset="0"/>
                <a:cs typeface="Times New Roman" panose="02020603050405020304" pitchFamily="18" charset="0"/>
              </a:rPr>
              <a:t>Etude de l’existant</a:t>
            </a:r>
          </a:p>
          <a:p>
            <a:pPr marL="914400" marR="0" lvl="1" indent="-457200" algn="l" defTabSz="914400" rtl="0" eaLnBrk="1" fontAlgn="auto" latinLnBrk="0" hangingPunct="1">
              <a:lnSpc>
                <a:spcPct val="100000"/>
              </a:lnSpc>
              <a:spcBef>
                <a:spcPts val="1200"/>
              </a:spcBef>
              <a:spcAft>
                <a:spcPts val="0"/>
              </a:spcAft>
              <a:buClr>
                <a:srgbClr val="7575D1"/>
              </a:buClr>
              <a:buSzTx/>
              <a:buFont typeface="+mj-lt"/>
              <a:buAutoNum type="arabicPeriod" startAt="2"/>
              <a:tabLst/>
              <a:defRPr/>
            </a:pPr>
            <a:r>
              <a:rPr kumimoji="0" lang="fr-FR" sz="2400" b="1" i="0" u="none" strike="noStrike" kern="1200" cap="none" spc="0" normalizeH="0" baseline="0" noProof="0" dirty="0">
                <a:ln>
                  <a:noFill/>
                </a:ln>
                <a:solidFill>
                  <a:schemeClr val="tx1"/>
                </a:solidFill>
                <a:effectLst>
                  <a:outerShdw blurRad="50800" dist="38100" dir="2700000" algn="tl" rotWithShape="0">
                    <a:srgbClr val="000000">
                      <a:alpha val="48000"/>
                    </a:srgbClr>
                  </a:outerShdw>
                </a:effectLst>
                <a:uLnTx/>
                <a:uFillTx/>
                <a:latin typeface="Times New Roman" panose="02020603050405020304" pitchFamily="18" charset="0"/>
                <a:cs typeface="Times New Roman" panose="02020603050405020304" pitchFamily="18" charset="0"/>
              </a:rPr>
              <a:t>Conception et Réalisation</a:t>
            </a:r>
          </a:p>
          <a:p>
            <a:pPr marL="1249363" marR="0" lvl="1" indent="-342900" algn="l" defTabSz="914400" rtl="0" eaLnBrk="1" fontAlgn="auto" latinLnBrk="0" hangingPunct="1">
              <a:lnSpc>
                <a:spcPct val="100000"/>
              </a:lnSpc>
              <a:spcBef>
                <a:spcPts val="1200"/>
              </a:spcBef>
              <a:spcAft>
                <a:spcPts val="0"/>
              </a:spcAft>
              <a:buClr>
                <a:srgbClr val="7575D1"/>
              </a:buClr>
              <a:buSzTx/>
              <a:buFont typeface="Wingdings" panose="05000000000000000000" pitchFamily="2" charset="2"/>
              <a:buChar char="q"/>
              <a:tabLst/>
              <a:defRPr/>
            </a:pPr>
            <a:r>
              <a:rPr lang="fr-FR" sz="2000" b="1" dirty="0">
                <a:effectLst>
                  <a:outerShdw blurRad="50800" dist="38100" dir="2700000" algn="tl" rotWithShape="0">
                    <a:srgbClr val="000000">
                      <a:alpha val="48000"/>
                    </a:srgbClr>
                  </a:outerShdw>
                </a:effectLst>
                <a:latin typeface="Calibri" panose="020F0502020204030204" pitchFamily="34" charset="0"/>
                <a:cs typeface="Calibri" panose="020F0502020204030204" pitchFamily="34" charset="0"/>
              </a:rPr>
              <a:t>Conception.</a:t>
            </a:r>
          </a:p>
          <a:p>
            <a:pPr marL="1249363" marR="0" lvl="1" indent="-342900" algn="l" defTabSz="914400" rtl="0" eaLnBrk="1" fontAlgn="auto" latinLnBrk="0" hangingPunct="1">
              <a:lnSpc>
                <a:spcPct val="100000"/>
              </a:lnSpc>
              <a:spcBef>
                <a:spcPts val="1200"/>
              </a:spcBef>
              <a:spcAft>
                <a:spcPts val="0"/>
              </a:spcAft>
              <a:buClr>
                <a:srgbClr val="7575D1"/>
              </a:buClr>
              <a:buSzTx/>
              <a:buFont typeface="Wingdings" panose="05000000000000000000" pitchFamily="2" charset="2"/>
              <a:buChar char="q"/>
              <a:tabLst/>
              <a:defRPr/>
            </a:pPr>
            <a:r>
              <a:rPr kumimoji="0" lang="fr-FR" sz="2000" b="1" i="0" u="none" strike="noStrike" kern="1200" cap="none" spc="0" normalizeH="0" baseline="0" noProof="0" dirty="0">
                <a:ln>
                  <a:noFill/>
                </a:ln>
                <a:solidFill>
                  <a:schemeClr val="tx1"/>
                </a:solidFill>
                <a:effectLst>
                  <a:outerShdw blurRad="50800" dist="38100" dir="2700000" algn="tl" rotWithShape="0">
                    <a:srgbClr val="000000">
                      <a:alpha val="48000"/>
                    </a:srgbClr>
                  </a:outerShdw>
                </a:effectLst>
                <a:uLnTx/>
                <a:uFillTx/>
                <a:latin typeface="Calibri" panose="020F0502020204030204" pitchFamily="34" charset="0"/>
                <a:cs typeface="Calibri" panose="020F0502020204030204" pitchFamily="34" charset="0"/>
              </a:rPr>
              <a:t>Réalisation</a:t>
            </a:r>
            <a:r>
              <a:rPr kumimoji="0" lang="fr-FR" sz="2000" b="1" i="0" u="none" strike="noStrike" kern="1200" cap="none" spc="0" normalizeH="0" noProof="0" dirty="0">
                <a:ln>
                  <a:noFill/>
                </a:ln>
                <a:solidFill>
                  <a:schemeClr val="tx1"/>
                </a:solidFill>
                <a:effectLst>
                  <a:outerShdw blurRad="50800" dist="38100" dir="2700000" algn="tl" rotWithShape="0">
                    <a:srgbClr val="000000">
                      <a:alpha val="48000"/>
                    </a:srgbClr>
                  </a:outerShdw>
                </a:effectLst>
                <a:uLnTx/>
                <a:uFillTx/>
                <a:latin typeface="Calibri" panose="020F0502020204030204" pitchFamily="34" charset="0"/>
                <a:cs typeface="Calibri" panose="020F0502020204030204" pitchFamily="34" charset="0"/>
              </a:rPr>
              <a:t>.</a:t>
            </a:r>
          </a:p>
          <a:p>
            <a:pPr marL="1249363" marR="0" lvl="1" indent="-342900" algn="l" defTabSz="914400" rtl="0" eaLnBrk="1" fontAlgn="auto" latinLnBrk="0" hangingPunct="1">
              <a:lnSpc>
                <a:spcPct val="100000"/>
              </a:lnSpc>
              <a:spcBef>
                <a:spcPts val="1200"/>
              </a:spcBef>
              <a:spcAft>
                <a:spcPts val="0"/>
              </a:spcAft>
              <a:buClr>
                <a:srgbClr val="7575D1"/>
              </a:buClr>
              <a:buSzTx/>
              <a:buFont typeface="Wingdings" panose="05000000000000000000" pitchFamily="2" charset="2"/>
              <a:buChar char="q"/>
              <a:tabLst/>
              <a:defRPr/>
            </a:pPr>
            <a:r>
              <a:rPr lang="fr-FR" sz="2000" b="1" baseline="0" dirty="0">
                <a:effectLst>
                  <a:outerShdw blurRad="50800" dist="38100" dir="2700000" algn="tl" rotWithShape="0">
                    <a:srgbClr val="000000">
                      <a:alpha val="48000"/>
                    </a:srgbClr>
                  </a:outerShdw>
                </a:effectLst>
                <a:latin typeface="Calibri" panose="020F0502020204030204" pitchFamily="34" charset="0"/>
                <a:cs typeface="Calibri" panose="020F0502020204030204" pitchFamily="34" charset="0"/>
              </a:rPr>
              <a:t>Discussion</a:t>
            </a:r>
            <a:r>
              <a:rPr lang="fr-FR" sz="2000" b="1" dirty="0">
                <a:effectLst>
                  <a:outerShdw blurRad="50800" dist="38100" dir="2700000" algn="tl" rotWithShape="0">
                    <a:srgbClr val="000000">
                      <a:alpha val="48000"/>
                    </a:srgbClr>
                  </a:outerShdw>
                </a:effectLst>
                <a:latin typeface="Calibri" panose="020F0502020204030204" pitchFamily="34" charset="0"/>
                <a:cs typeface="Calibri" panose="020F0502020204030204" pitchFamily="34" charset="0"/>
              </a:rPr>
              <a:t> et comparaison des résultats</a:t>
            </a:r>
            <a:r>
              <a:rPr kumimoji="0" lang="fr-FR" sz="2000" b="1" i="0" u="none" strike="noStrike" kern="1200" cap="none" spc="0" normalizeH="0" baseline="0" noProof="0" dirty="0">
                <a:ln>
                  <a:noFill/>
                </a:ln>
                <a:solidFill>
                  <a:schemeClr val="tx1"/>
                </a:solidFill>
                <a:effectLst>
                  <a:outerShdw blurRad="50800" dist="38100" dir="2700000" algn="tl" rotWithShape="0">
                    <a:srgbClr val="000000">
                      <a:alpha val="48000"/>
                    </a:srgbClr>
                  </a:outerShdw>
                </a:effectLst>
                <a:uLnTx/>
                <a:uFillTx/>
                <a:latin typeface="Calibri" panose="020F0502020204030204" pitchFamily="34" charset="0"/>
                <a:cs typeface="Calibri" panose="020F0502020204030204" pitchFamily="34" charset="0"/>
              </a:rPr>
              <a:t>.</a:t>
            </a:r>
          </a:p>
          <a:p>
            <a:pPr marL="457200" marR="0" lvl="1" indent="0" algn="l" defTabSz="914400" rtl="0" eaLnBrk="1" fontAlgn="auto" latinLnBrk="0" hangingPunct="1">
              <a:lnSpc>
                <a:spcPct val="100000"/>
              </a:lnSpc>
              <a:spcBef>
                <a:spcPts val="1200"/>
              </a:spcBef>
              <a:spcAft>
                <a:spcPts val="0"/>
              </a:spcAft>
              <a:buClr>
                <a:srgbClr val="7575D1"/>
              </a:buClr>
              <a:buSzTx/>
              <a:buFont typeface="Arial" panose="020B0604020202020204" pitchFamily="34" charset="0"/>
              <a:buNone/>
              <a:tabLst/>
              <a:defRPr/>
            </a:pPr>
            <a:r>
              <a:rPr kumimoji="0" lang="fr-FR" sz="2400" b="1" i="0" u="none" strike="noStrike" kern="1200" cap="none" spc="0" normalizeH="0" baseline="0" noProof="0" dirty="0">
                <a:ln>
                  <a:noFill/>
                </a:ln>
                <a:solidFill>
                  <a:srgbClr val="7575D1"/>
                </a:solidFill>
                <a:effectLst>
                  <a:outerShdw blurRad="50800" dist="38100" dir="2700000" algn="tl" rotWithShape="0">
                    <a:srgbClr val="000000">
                      <a:alpha val="48000"/>
                    </a:srgbClr>
                  </a:outerShdw>
                </a:effectLst>
                <a:uLnTx/>
                <a:uFillTx/>
                <a:latin typeface="Calibri" panose="020F0502020204030204" pitchFamily="34" charset="0"/>
                <a:ea typeface="+mn-ea"/>
                <a:cs typeface="Calibri" panose="020F0502020204030204" pitchFamily="34" charset="0"/>
              </a:rPr>
              <a:t>4.   </a:t>
            </a:r>
            <a:r>
              <a:rPr kumimoji="0" lang="fr-FR" sz="2400" b="1" i="0" u="none" strike="noStrike" kern="1200" cap="none" spc="0" normalizeH="0" baseline="0" noProof="0" dirty="0">
                <a:ln>
                  <a:noFill/>
                </a:ln>
                <a:solidFill>
                  <a:schemeClr val="tx1"/>
                </a:solidFill>
                <a:effectLst>
                  <a:outerShdw blurRad="50800" dist="38100" dir="2700000" algn="tl" rotWithShape="0">
                    <a:srgbClr val="000000">
                      <a:alpha val="48000"/>
                    </a:srgbClr>
                  </a:outerShdw>
                </a:effectLst>
                <a:uLnTx/>
                <a:uFillTx/>
                <a:latin typeface="Times New Roman" panose="02020603050405020304" pitchFamily="18" charset="0"/>
                <a:cs typeface="Times New Roman" panose="02020603050405020304" pitchFamily="18" charset="0"/>
              </a:rPr>
              <a:t>Conclusion et perspectives</a:t>
            </a:r>
            <a:r>
              <a:rPr kumimoji="0" lang="fr-FR" sz="1600" b="0" i="0" u="none" strike="noStrike" kern="1200" cap="none" spc="0" normalizeH="0" baseline="0" noProof="0" dirty="0">
                <a:ln>
                  <a:noFill/>
                </a:ln>
                <a:solidFill>
                  <a:schemeClr val="tx1"/>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        </a:t>
            </a: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endParaRPr kumimoji="0" lang="fr-FR" sz="2000" b="0" i="0" u="none" strike="noStrike" kern="1200" cap="none" spc="0" normalizeH="0" baseline="0" noProof="0" dirty="0">
              <a:ln>
                <a:noFill/>
              </a:ln>
              <a:solidFill>
                <a:schemeClr val="tx1"/>
              </a:solidFill>
              <a:effectLst>
                <a:outerShdw blurRad="50800" dist="38100" dir="2700000" algn="tl" rotWithShape="0">
                  <a:srgbClr val="000000">
                    <a:alpha val="48000"/>
                  </a:srgbClr>
                </a:outerShdw>
              </a:effectLst>
              <a:uLnTx/>
              <a:uFillTx/>
              <a:latin typeface="+mn-lt"/>
              <a:ea typeface="+mn-ea"/>
              <a:cs typeface="+mn-cs"/>
            </a:endParaRPr>
          </a:p>
        </p:txBody>
      </p:sp>
    </p:spTree>
    <p:extLst>
      <p:ext uri="{BB962C8B-B14F-4D97-AF65-F5344CB8AC3E}">
        <p14:creationId xmlns:p14="http://schemas.microsoft.com/office/powerpoint/2010/main" val="13562126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5">
                                            <p:txEl>
                                              <p:pRg st="0" end="0"/>
                                            </p:txEl>
                                          </p:spTgt>
                                        </p:tgtEl>
                                        <p:attrNameLst>
                                          <p:attrName>style.visibility</p:attrName>
                                        </p:attrNameLst>
                                      </p:cBhvr>
                                      <p:to>
                                        <p:strVal val="visible"/>
                                      </p:to>
                                    </p:set>
                                    <p:animEffect transition="in" filter="fade">
                                      <p:cBhvr>
                                        <p:cTn id="56" dur="1000"/>
                                        <p:tgtEl>
                                          <p:spTgt spid="5">
                                            <p:txEl>
                                              <p:pRg st="0" end="0"/>
                                            </p:txEl>
                                          </p:spTgt>
                                        </p:tgtEl>
                                      </p:cBhvr>
                                    </p:animEffect>
                                    <p:anim calcmode="lin" valueType="num">
                                      <p:cBhvr>
                                        <p:cTn id="57"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1" end="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
                                            <p:txEl>
                                              <p:pRg st="2" end="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
                                            <p:txEl>
                                              <p:pRg st="3" end="3"/>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5">
                                            <p:txEl>
                                              <p:pRg st="5" end="5"/>
                                            </p:txEl>
                                          </p:spTgt>
                                        </p:tgtEl>
                                        <p:attrNameLst>
                                          <p:attrName>style.visibility</p:attrName>
                                        </p:attrNameLst>
                                      </p:cBhvr>
                                      <p:to>
                                        <p:strVal val="visible"/>
                                      </p:to>
                                    </p:set>
                                    <p:animEffect transition="in" filter="fade">
                                      <p:cBhvr>
                                        <p:cTn id="73"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B84AF4-C875-4D5E-8CB0-D874C8AF4C23}"/>
              </a:ext>
            </a:extLst>
          </p:cNvPr>
          <p:cNvSpPr>
            <a:spLocks noGrp="1"/>
          </p:cNvSpPr>
          <p:nvPr>
            <p:ph idx="1"/>
          </p:nvPr>
        </p:nvSpPr>
        <p:spPr>
          <a:xfrm>
            <a:off x="919119" y="1155907"/>
            <a:ext cx="10353762" cy="3695136"/>
          </a:xfrm>
        </p:spPr>
        <p:txBody>
          <a:bodyPr>
            <a:normAutofit/>
          </a:bodyPr>
          <a:lstStyle/>
          <a:p>
            <a:pPr marL="0" indent="0">
              <a:buNone/>
            </a:pPr>
            <a:endParaRPr lang="fr-FR" dirty="0"/>
          </a:p>
          <a:p>
            <a:pPr marL="0" indent="0">
              <a:buNone/>
            </a:pPr>
            <a:endParaRPr lang="fr-FR" dirty="0"/>
          </a:p>
          <a:p>
            <a:pPr marL="0" indent="0">
              <a:buNone/>
            </a:pPr>
            <a:endParaRPr lang="fr-FR" dirty="0"/>
          </a:p>
          <a:p>
            <a:pPr marL="0" indent="0">
              <a:buNone/>
            </a:pPr>
            <a:endParaRPr lang="fr-FR" dirty="0"/>
          </a:p>
          <a:p>
            <a:pPr marL="457200" indent="-457200">
              <a:buFont typeface="+mj-lt"/>
              <a:buAutoNum type="arabicPeriod"/>
            </a:pPr>
            <a:endParaRPr lang="fr-FR" dirty="0"/>
          </a:p>
        </p:txBody>
      </p:sp>
      <p:sp>
        <p:nvSpPr>
          <p:cNvPr id="15" name="ZoneTexte 14">
            <a:extLst>
              <a:ext uri="{FF2B5EF4-FFF2-40B4-BE49-F238E27FC236}">
                <a16:creationId xmlns:a16="http://schemas.microsoft.com/office/drawing/2014/main" id="{129FB4F4-1834-4E6F-8AA7-4E0E46F70479}"/>
              </a:ext>
            </a:extLst>
          </p:cNvPr>
          <p:cNvSpPr txBox="1"/>
          <p:nvPr/>
        </p:nvSpPr>
        <p:spPr>
          <a:xfrm>
            <a:off x="2488966" y="1155907"/>
            <a:ext cx="7214068" cy="584775"/>
          </a:xfrm>
          <a:prstGeom prst="rect">
            <a:avLst/>
          </a:prstGeom>
          <a:noFill/>
        </p:spPr>
        <p:txBody>
          <a:bodyPr wrap="square" rtlCol="0">
            <a:spAutoFit/>
          </a:bodyPr>
          <a:lstStyle/>
          <a:p>
            <a:pPr algn="ctr"/>
            <a:r>
              <a:rPr lang="fr-FR" sz="3200" dirty="0"/>
              <a:t>Réalisation </a:t>
            </a:r>
          </a:p>
        </p:txBody>
      </p:sp>
      <p:graphicFrame>
        <p:nvGraphicFramePr>
          <p:cNvPr id="10" name="Diagramme 9">
            <a:extLst>
              <a:ext uri="{FF2B5EF4-FFF2-40B4-BE49-F238E27FC236}">
                <a16:creationId xmlns:a16="http://schemas.microsoft.com/office/drawing/2014/main" id="{039EB5EA-29AB-40EE-9C82-09A150FFEB3B}"/>
              </a:ext>
            </a:extLst>
          </p:cNvPr>
          <p:cNvGraphicFramePr/>
          <p:nvPr/>
        </p:nvGraphicFramePr>
        <p:xfrm>
          <a:off x="-13648" y="-533878"/>
          <a:ext cx="12192000" cy="21136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Espace réservé du numéro de diapositive 12"/>
          <p:cNvSpPr txBox="1">
            <a:spLocks/>
          </p:cNvSpPr>
          <p:nvPr/>
        </p:nvSpPr>
        <p:spPr>
          <a:xfrm>
            <a:off x="11038902" y="6142587"/>
            <a:ext cx="889252" cy="462930"/>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8478D90E-685C-4D2F-9E03-9CBE5DDA3159}" type="slidenum">
              <a:rPr kumimoji="0" lang="fr-FR" sz="20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r>
              <a:rPr kumimoji="0" lang="fr-FR" sz="2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rPr>
              <a:t>/23</a:t>
            </a:r>
          </a:p>
        </p:txBody>
      </p:sp>
      <p:sp>
        <p:nvSpPr>
          <p:cNvPr id="4" name="ZoneTexte 3">
            <a:extLst>
              <a:ext uri="{FF2B5EF4-FFF2-40B4-BE49-F238E27FC236}">
                <a16:creationId xmlns:a16="http://schemas.microsoft.com/office/drawing/2014/main" id="{400A90DE-FC3F-45A3-B1DE-AC15D7FF1B4A}"/>
              </a:ext>
            </a:extLst>
          </p:cNvPr>
          <p:cNvSpPr txBox="1"/>
          <p:nvPr/>
        </p:nvSpPr>
        <p:spPr>
          <a:xfrm>
            <a:off x="263846" y="3003475"/>
            <a:ext cx="5660020" cy="3488134"/>
          </a:xfrm>
          <a:prstGeom prst="rect">
            <a:avLst/>
          </a:prstGeom>
          <a:noFill/>
        </p:spPr>
        <p:txBody>
          <a:bodyPr wrap="square" rtlCol="0">
            <a:spAutoFit/>
          </a:bodyPr>
          <a:lstStyle/>
          <a:p>
            <a:r>
              <a:rPr lang="fr-FR" dirty="0"/>
              <a:t>a) </a:t>
            </a:r>
            <a:r>
              <a:rPr lang="fr-FR" dirty="0">
                <a:solidFill>
                  <a:srgbClr val="0070C0"/>
                </a:solidFill>
              </a:rPr>
              <a:t>Matériel:  </a:t>
            </a:r>
          </a:p>
          <a:p>
            <a:pPr algn="just">
              <a:lnSpc>
                <a:spcPct val="150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600" dirty="0">
                <a:effectLst/>
                <a:latin typeface="Calibri" panose="020F0502020204030204" pitchFamily="34" charset="0"/>
                <a:ea typeface="Times New Roman" panose="02020603050405020304" pitchFamily="18" charset="0"/>
                <a:cs typeface="Calibri" panose="020F0502020204030204" pitchFamily="34" charset="0"/>
              </a:rPr>
              <a:t>Pour développer l’application, nous avons utilisé comme environnement matériel un ordinateur LENOVO qui possède les caractéristiques suivantes :</a:t>
            </a:r>
            <a:endParaRPr lang="fr-FR" sz="16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600" dirty="0">
                <a:effectLst/>
                <a:latin typeface="Calibri" panose="020F0502020204030204" pitchFamily="34" charset="0"/>
                <a:ea typeface="Times New Roman" panose="02020603050405020304" pitchFamily="18" charset="0"/>
                <a:cs typeface="Calibri" panose="020F0502020204030204" pitchFamily="34" charset="0"/>
              </a:rPr>
              <a:t>Un processeur Intel </a:t>
            </a:r>
            <a:r>
              <a:rPr lang="fr-FR" sz="1600" dirty="0" err="1">
                <a:effectLst/>
                <a:latin typeface="Calibri" panose="020F0502020204030204" pitchFamily="34" charset="0"/>
                <a:ea typeface="Times New Roman" panose="02020603050405020304" pitchFamily="18" charset="0"/>
                <a:cs typeface="Calibri" panose="020F0502020204030204" pitchFamily="34" charset="0"/>
              </a:rPr>
              <a:t>Core</a:t>
            </a:r>
            <a:r>
              <a:rPr lang="fr-FR" sz="1600" dirty="0">
                <a:effectLst/>
                <a:latin typeface="Calibri" panose="020F0502020204030204" pitchFamily="34" charset="0"/>
                <a:ea typeface="Times New Roman" panose="02020603050405020304" pitchFamily="18" charset="0"/>
                <a:cs typeface="Calibri" panose="020F0502020204030204" pitchFamily="34" charset="0"/>
              </a:rPr>
              <a:t>™ i5-3230M, 2.60 GHz.</a:t>
            </a:r>
            <a:endParaRPr lang="fr-FR" sz="16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600" dirty="0">
                <a:effectLst/>
                <a:latin typeface="Calibri" panose="020F0502020204030204" pitchFamily="34" charset="0"/>
                <a:ea typeface="Times New Roman" panose="02020603050405020304" pitchFamily="18" charset="0"/>
                <a:cs typeface="Calibri" panose="020F0502020204030204" pitchFamily="34" charset="0"/>
              </a:rPr>
              <a:t>Une mémoire vive de 8 Go.</a:t>
            </a:r>
            <a:endParaRPr lang="fr-FR" sz="16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alibri" panose="020F0502020204030204" pitchFamily="34" charset="0"/>
                <a:ea typeface="Times New Roman" panose="02020603050405020304" pitchFamily="18" charset="0"/>
                <a:cs typeface="Calibri" panose="020F0502020204030204" pitchFamily="34" charset="0"/>
              </a:rPr>
              <a:t>Un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disque</a:t>
            </a:r>
            <a:r>
              <a:rPr lang="en-US" sz="1600" dirty="0">
                <a:effectLst/>
                <a:latin typeface="Calibri" panose="020F0502020204030204" pitchFamily="34" charset="0"/>
                <a:ea typeface="Times New Roman" panose="02020603050405020304" pitchFamily="18" charset="0"/>
                <a:cs typeface="Calibri" panose="020F0502020204030204" pitchFamily="34" charset="0"/>
              </a:rPr>
              <a:t> dur 1 TB.</a:t>
            </a:r>
            <a:endParaRPr lang="fr-FR" sz="16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1000"/>
              </a:spcAft>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alibri" panose="020F0502020204030204" pitchFamily="34" charset="0"/>
                <a:ea typeface="Times New Roman" panose="02020603050405020304" pitchFamily="18" charset="0"/>
                <a:cs typeface="Calibri" panose="020F0502020204030204" pitchFamily="34" charset="0"/>
              </a:rPr>
              <a:t>Un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écran</a:t>
            </a:r>
            <a:r>
              <a:rPr lang="en-US" sz="1600" dirty="0">
                <a:effectLst/>
                <a:latin typeface="Calibri" panose="020F0502020204030204" pitchFamily="34" charset="0"/>
                <a:ea typeface="Times New Roman" panose="02020603050405020304" pitchFamily="18" charset="0"/>
                <a:cs typeface="Calibri" panose="020F0502020204030204" pitchFamily="34" charset="0"/>
              </a:rPr>
              <a:t> 15 </a:t>
            </a:r>
            <a:r>
              <a:rPr lang="en-US" sz="1600" dirty="0" err="1">
                <a:effectLst/>
                <a:latin typeface="Calibri" panose="020F0502020204030204" pitchFamily="34" charset="0"/>
                <a:ea typeface="Times New Roman" panose="02020603050405020304" pitchFamily="18" charset="0"/>
                <a:cs typeface="Calibri" panose="020F0502020204030204" pitchFamily="34" charset="0"/>
              </a:rPr>
              <a:t>pouces</a:t>
            </a:r>
            <a:r>
              <a:rPr lang="en-US" sz="1600" dirty="0">
                <a:effectLst/>
                <a:latin typeface="Calibri" panose="020F0502020204030204" pitchFamily="34" charset="0"/>
                <a:ea typeface="Times New Roman" panose="02020603050405020304" pitchFamily="18" charset="0"/>
                <a:cs typeface="Calibri" panose="020F0502020204030204" pitchFamily="34" charset="0"/>
              </a:rPr>
              <a:t>.</a:t>
            </a:r>
            <a:endParaRPr lang="fr-FR" sz="16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
        <p:nvSpPr>
          <p:cNvPr id="5" name="ZoneTexte 4">
            <a:extLst>
              <a:ext uri="{FF2B5EF4-FFF2-40B4-BE49-F238E27FC236}">
                <a16:creationId xmlns:a16="http://schemas.microsoft.com/office/drawing/2014/main" id="{1A260387-806C-49F1-A02A-66FDCD45C7B1}"/>
              </a:ext>
            </a:extLst>
          </p:cNvPr>
          <p:cNvSpPr txBox="1"/>
          <p:nvPr/>
        </p:nvSpPr>
        <p:spPr>
          <a:xfrm>
            <a:off x="6360146" y="2918090"/>
            <a:ext cx="5660020" cy="3655103"/>
          </a:xfrm>
          <a:prstGeom prst="rect">
            <a:avLst/>
          </a:prstGeom>
          <a:noFill/>
        </p:spPr>
        <p:txBody>
          <a:bodyPr wrap="square" rtlCol="0">
            <a:spAutoFit/>
          </a:bodyPr>
          <a:lstStyle/>
          <a:p>
            <a:r>
              <a:rPr lang="fr-FR" dirty="0">
                <a:solidFill>
                  <a:srgbClr val="0070C0"/>
                </a:solidFill>
              </a:rPr>
              <a:t>Logiciel :</a:t>
            </a:r>
          </a:p>
          <a:p>
            <a:pPr>
              <a:lnSpc>
                <a:spcPct val="150000"/>
              </a:lnSpc>
            </a:pPr>
            <a:r>
              <a:rPr lang="fr-FR" sz="1600" dirty="0">
                <a:latin typeface="Calibri" panose="020F0502020204030204" pitchFamily="34" charset="0"/>
                <a:cs typeface="Calibri" panose="020F0502020204030204" pitchFamily="34" charset="0"/>
              </a:rPr>
              <a:t>Du coté logiciel on a utilisé : </a:t>
            </a:r>
          </a:p>
          <a:p>
            <a:pPr marL="285750" indent="-285750">
              <a:lnSpc>
                <a:spcPct val="150000"/>
              </a:lnSpc>
              <a:buFont typeface="Arial" panose="020B0604020202020204" pitchFamily="34" charset="0"/>
              <a:buChar char="•"/>
            </a:pPr>
            <a:r>
              <a:rPr lang="fr-FR" sz="1600" dirty="0">
                <a:solidFill>
                  <a:srgbClr val="FF0000"/>
                </a:solidFill>
                <a:latin typeface="Calibri" panose="020F0502020204030204" pitchFamily="34" charset="0"/>
                <a:cs typeface="Calibri" panose="020F0502020204030204" pitchFamily="34" charset="0"/>
              </a:rPr>
              <a:t>Windows 10 </a:t>
            </a:r>
            <a:r>
              <a:rPr lang="fr-FR" sz="1600" dirty="0">
                <a:latin typeface="Calibri" panose="020F0502020204030204" pitchFamily="34" charset="0"/>
                <a:cs typeface="Calibri" panose="020F0502020204030204" pitchFamily="34" charset="0"/>
              </a:rPr>
              <a:t>comme un système d’exploitation .</a:t>
            </a:r>
          </a:p>
          <a:p>
            <a:pPr marL="285750" indent="-285750">
              <a:lnSpc>
                <a:spcPct val="150000"/>
              </a:lnSpc>
              <a:buFont typeface="Arial" panose="020B0604020202020204" pitchFamily="34" charset="0"/>
              <a:buChar char="•"/>
            </a:pPr>
            <a:r>
              <a:rPr lang="fr-FR" sz="1600" dirty="0">
                <a:solidFill>
                  <a:srgbClr val="FF0000"/>
                </a:solidFill>
                <a:latin typeface="Calibri" panose="020F0502020204030204" pitchFamily="34" charset="0"/>
                <a:cs typeface="Calibri" panose="020F0502020204030204" pitchFamily="34" charset="0"/>
              </a:rPr>
              <a:t>Tensorflow</a:t>
            </a:r>
            <a:r>
              <a:rPr lang="fr-FR" sz="1600" dirty="0">
                <a:latin typeface="Calibri" panose="020F0502020204030204" pitchFamily="34" charset="0"/>
                <a:cs typeface="Calibri" panose="020F0502020204030204" pitchFamily="34" charset="0"/>
              </a:rPr>
              <a:t> comme une bibliothèque open source de machine Learning.</a:t>
            </a:r>
          </a:p>
          <a:p>
            <a:pPr marL="285750" indent="-285750">
              <a:lnSpc>
                <a:spcPct val="150000"/>
              </a:lnSpc>
              <a:buFont typeface="Arial" panose="020B0604020202020204" pitchFamily="34" charset="0"/>
              <a:buChar char="•"/>
            </a:pPr>
            <a:r>
              <a:rPr lang="fr-FR" sz="1600" dirty="0">
                <a:solidFill>
                  <a:srgbClr val="FF0000"/>
                </a:solidFill>
                <a:latin typeface="Calibri" panose="020F0502020204030204" pitchFamily="34" charset="0"/>
                <a:cs typeface="Calibri" panose="020F0502020204030204" pitchFamily="34" charset="0"/>
              </a:rPr>
              <a:t>Anaconda </a:t>
            </a:r>
            <a:r>
              <a:rPr lang="fr-FR" sz="1600" dirty="0">
                <a:latin typeface="Calibri" panose="020F0502020204030204" pitchFamily="34" charset="0"/>
                <a:cs typeface="Calibri" panose="020F0502020204030204" pitchFamily="34" charset="0"/>
              </a:rPr>
              <a:t>pour exécuter la science des données python/R et l’apprentissage automatique sur seule machine.</a:t>
            </a:r>
          </a:p>
          <a:p>
            <a:pPr marL="285750" indent="-285750">
              <a:lnSpc>
                <a:spcPct val="150000"/>
              </a:lnSpc>
              <a:buFont typeface="Arial" panose="020B0604020202020204" pitchFamily="34" charset="0"/>
              <a:buChar char="•"/>
            </a:pPr>
            <a:r>
              <a:rPr lang="fr-FR" sz="1600" dirty="0" err="1">
                <a:solidFill>
                  <a:srgbClr val="FF0000"/>
                </a:solidFill>
                <a:latin typeface="Calibri" panose="020F0502020204030204" pitchFamily="34" charset="0"/>
                <a:cs typeface="Calibri" panose="020F0502020204030204" pitchFamily="34" charset="0"/>
              </a:rPr>
              <a:t>Keras</a:t>
            </a:r>
            <a:r>
              <a:rPr lang="fr-FR" sz="1600" dirty="0">
                <a:solidFill>
                  <a:srgbClr val="FF0000"/>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qui est une bibliothèque fonctionne avec python qui permet d’interagir avec les algorithmes des réseaux de neurones profonds et d’apprentissage automatique. </a:t>
            </a:r>
            <a:endParaRPr lang="fr-FR" sz="1600" dirty="0">
              <a:solidFill>
                <a:srgbClr val="FF0000"/>
              </a:solidFill>
              <a:latin typeface="Calibri" panose="020F0502020204030204" pitchFamily="34" charset="0"/>
              <a:cs typeface="Calibri" panose="020F0502020204030204" pitchFamily="34" charset="0"/>
            </a:endParaRPr>
          </a:p>
        </p:txBody>
      </p:sp>
      <p:sp>
        <p:nvSpPr>
          <p:cNvPr id="6" name="ZoneTexte 5">
            <a:extLst>
              <a:ext uri="{FF2B5EF4-FFF2-40B4-BE49-F238E27FC236}">
                <a16:creationId xmlns:a16="http://schemas.microsoft.com/office/drawing/2014/main" id="{EC9CB932-B9F7-4F6A-9EA7-409F9D35E874}"/>
              </a:ext>
            </a:extLst>
          </p:cNvPr>
          <p:cNvSpPr txBox="1"/>
          <p:nvPr/>
        </p:nvSpPr>
        <p:spPr>
          <a:xfrm>
            <a:off x="3196542" y="1901557"/>
            <a:ext cx="5798916" cy="369332"/>
          </a:xfrm>
          <a:prstGeom prst="rect">
            <a:avLst/>
          </a:prstGeom>
          <a:noFill/>
        </p:spPr>
        <p:txBody>
          <a:bodyPr wrap="square" rtlCol="0">
            <a:spAutoFit/>
          </a:bodyPr>
          <a:lstStyle/>
          <a:p>
            <a:r>
              <a:rPr lang="fr-FR" dirty="0">
                <a:solidFill>
                  <a:srgbClr val="FFC000"/>
                </a:solidFill>
              </a:rPr>
              <a:t>Environnement de travail et outils d’</a:t>
            </a:r>
            <a:r>
              <a:rPr lang="fr-FR" dirty="0" err="1">
                <a:solidFill>
                  <a:srgbClr val="FFC000"/>
                </a:solidFill>
              </a:rPr>
              <a:t>implementation</a:t>
            </a:r>
            <a:endParaRPr lang="fr-FR" dirty="0">
              <a:solidFill>
                <a:srgbClr val="FFC000"/>
              </a:solidFill>
            </a:endParaRPr>
          </a:p>
        </p:txBody>
      </p:sp>
    </p:spTree>
    <p:extLst>
      <p:ext uri="{BB962C8B-B14F-4D97-AF65-F5344CB8AC3E}">
        <p14:creationId xmlns:p14="http://schemas.microsoft.com/office/powerpoint/2010/main" val="10082363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B84AF4-C875-4D5E-8CB0-D874C8AF4C23}"/>
              </a:ext>
            </a:extLst>
          </p:cNvPr>
          <p:cNvSpPr>
            <a:spLocks noGrp="1"/>
          </p:cNvSpPr>
          <p:nvPr>
            <p:ph idx="1"/>
          </p:nvPr>
        </p:nvSpPr>
        <p:spPr>
          <a:xfrm>
            <a:off x="919119" y="1155907"/>
            <a:ext cx="10353762" cy="3695136"/>
          </a:xfrm>
        </p:spPr>
        <p:txBody>
          <a:bodyPr>
            <a:normAutofit/>
          </a:bodyPr>
          <a:lstStyle/>
          <a:p>
            <a:pPr marL="0" indent="0">
              <a:buNone/>
            </a:pPr>
            <a:endParaRPr lang="fr-FR" dirty="0"/>
          </a:p>
          <a:p>
            <a:pPr marL="0" indent="0">
              <a:buNone/>
            </a:pPr>
            <a:endParaRPr lang="fr-FR" dirty="0"/>
          </a:p>
          <a:p>
            <a:pPr marL="0" indent="0">
              <a:buNone/>
            </a:pPr>
            <a:endParaRPr lang="fr-FR" dirty="0"/>
          </a:p>
          <a:p>
            <a:pPr marL="0" indent="0">
              <a:buNone/>
            </a:pPr>
            <a:endParaRPr lang="fr-FR" dirty="0"/>
          </a:p>
          <a:p>
            <a:pPr marL="457200" indent="-457200">
              <a:buFont typeface="+mj-lt"/>
              <a:buAutoNum type="arabicPeriod"/>
            </a:pPr>
            <a:endParaRPr lang="fr-FR" dirty="0"/>
          </a:p>
        </p:txBody>
      </p:sp>
      <p:sp>
        <p:nvSpPr>
          <p:cNvPr id="15" name="ZoneTexte 14">
            <a:extLst>
              <a:ext uri="{FF2B5EF4-FFF2-40B4-BE49-F238E27FC236}">
                <a16:creationId xmlns:a16="http://schemas.microsoft.com/office/drawing/2014/main" id="{129FB4F4-1834-4E6F-8AA7-4E0E46F70479}"/>
              </a:ext>
            </a:extLst>
          </p:cNvPr>
          <p:cNvSpPr txBox="1"/>
          <p:nvPr/>
        </p:nvSpPr>
        <p:spPr>
          <a:xfrm>
            <a:off x="2477391" y="1155907"/>
            <a:ext cx="7214068" cy="584775"/>
          </a:xfrm>
          <a:prstGeom prst="rect">
            <a:avLst/>
          </a:prstGeom>
          <a:noFill/>
        </p:spPr>
        <p:txBody>
          <a:bodyPr wrap="square" rtlCol="0">
            <a:spAutoFit/>
          </a:bodyPr>
          <a:lstStyle/>
          <a:p>
            <a:pPr algn="ctr"/>
            <a:r>
              <a:rPr lang="fr-FR" sz="3200" dirty="0"/>
              <a:t>Présentation du model </a:t>
            </a:r>
          </a:p>
        </p:txBody>
      </p:sp>
      <p:graphicFrame>
        <p:nvGraphicFramePr>
          <p:cNvPr id="10" name="Diagramme 9">
            <a:extLst>
              <a:ext uri="{FF2B5EF4-FFF2-40B4-BE49-F238E27FC236}">
                <a16:creationId xmlns:a16="http://schemas.microsoft.com/office/drawing/2014/main" id="{039EB5EA-29AB-40EE-9C82-09A150FFEB3B}"/>
              </a:ext>
            </a:extLst>
          </p:cNvPr>
          <p:cNvGraphicFramePr/>
          <p:nvPr/>
        </p:nvGraphicFramePr>
        <p:xfrm>
          <a:off x="-13648" y="-533878"/>
          <a:ext cx="12192000" cy="21136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Espace réservé du numéro de diapositive 12"/>
          <p:cNvSpPr txBox="1">
            <a:spLocks/>
          </p:cNvSpPr>
          <p:nvPr/>
        </p:nvSpPr>
        <p:spPr>
          <a:xfrm>
            <a:off x="11038902" y="6142587"/>
            <a:ext cx="889252" cy="462930"/>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8478D90E-685C-4D2F-9E03-9CBE5DDA3159}" type="slidenum">
              <a:rPr kumimoji="0" lang="fr-FR" sz="20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r>
              <a:rPr kumimoji="0" lang="fr-FR" sz="2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rPr>
              <a:t>/23</a:t>
            </a:r>
          </a:p>
        </p:txBody>
      </p:sp>
      <p:sp>
        <p:nvSpPr>
          <p:cNvPr id="8" name="ZoneTexte 7">
            <a:extLst>
              <a:ext uri="{FF2B5EF4-FFF2-40B4-BE49-F238E27FC236}">
                <a16:creationId xmlns:a16="http://schemas.microsoft.com/office/drawing/2014/main" id="{9BCCA623-CC16-425D-BB04-258200E896C4}"/>
              </a:ext>
            </a:extLst>
          </p:cNvPr>
          <p:cNvSpPr txBox="1"/>
          <p:nvPr/>
        </p:nvSpPr>
        <p:spPr>
          <a:xfrm>
            <a:off x="486137" y="2500132"/>
            <a:ext cx="5104435" cy="646331"/>
          </a:xfrm>
          <a:prstGeom prst="rect">
            <a:avLst/>
          </a:prstGeom>
          <a:noFill/>
        </p:spPr>
        <p:txBody>
          <a:bodyPr wrap="square" rtlCol="0">
            <a:spAutoFit/>
          </a:bodyPr>
          <a:lstStyle/>
          <a:p>
            <a:r>
              <a:rPr lang="fr-FR" dirty="0"/>
              <a:t>Pour simuler la méthode proposé nous avons utilisé le jeux de donnée </a:t>
            </a:r>
            <a:r>
              <a:rPr lang="fr-FR" dirty="0">
                <a:solidFill>
                  <a:srgbClr val="FF0000"/>
                </a:solidFill>
              </a:rPr>
              <a:t>CMU CERT V4.2</a:t>
            </a:r>
          </a:p>
        </p:txBody>
      </p:sp>
      <p:sp>
        <p:nvSpPr>
          <p:cNvPr id="11" name="Ellipse 10">
            <a:extLst>
              <a:ext uri="{FF2B5EF4-FFF2-40B4-BE49-F238E27FC236}">
                <a16:creationId xmlns:a16="http://schemas.microsoft.com/office/drawing/2014/main" id="{7546DCB4-277E-4837-BF8A-B8550D139F57}"/>
              </a:ext>
            </a:extLst>
          </p:cNvPr>
          <p:cNvSpPr/>
          <p:nvPr/>
        </p:nvSpPr>
        <p:spPr>
          <a:xfrm>
            <a:off x="6223833" y="2068265"/>
            <a:ext cx="5602147" cy="18704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85750" indent="-285750" algn="ctr">
              <a:lnSpc>
                <a:spcPct val="150000"/>
              </a:lnSpc>
              <a:buFont typeface="Arial" panose="020B0604020202020204" pitchFamily="34" charset="0"/>
              <a:buChar char="•"/>
            </a:pPr>
            <a:endParaRPr lang="fr-FR" dirty="0"/>
          </a:p>
          <a:p>
            <a:pPr marL="285750" indent="-285750" algn="ctr">
              <a:lnSpc>
                <a:spcPct val="150000"/>
              </a:lnSpc>
              <a:buFont typeface="Arial" panose="020B0604020202020204" pitchFamily="34" charset="0"/>
              <a:buChar char="•"/>
            </a:pPr>
            <a:r>
              <a:rPr lang="fr-FR" dirty="0"/>
              <a:t>Ces fichiers sont aux format CSV.</a:t>
            </a:r>
          </a:p>
          <a:p>
            <a:pPr marL="285750" indent="-285750" algn="ctr">
              <a:lnSpc>
                <a:spcPct val="150000"/>
              </a:lnSpc>
              <a:buFont typeface="Arial" panose="020B0604020202020204" pitchFamily="34" charset="0"/>
              <a:buChar char="•"/>
            </a:pPr>
            <a:r>
              <a:rPr lang="fr-FR" dirty="0"/>
              <a:t>Il contient 330452 événements dont 1364 sont malveillants et les autres non .</a:t>
            </a:r>
          </a:p>
          <a:p>
            <a:pPr marL="285750" indent="-285750" algn="ctr">
              <a:buFont typeface="Arial" panose="020B0604020202020204" pitchFamily="34" charset="0"/>
              <a:buChar char="•"/>
            </a:pPr>
            <a:endParaRPr lang="fr-FR" dirty="0"/>
          </a:p>
        </p:txBody>
      </p:sp>
      <p:sp>
        <p:nvSpPr>
          <p:cNvPr id="17" name="Rectangle 5">
            <a:extLst>
              <a:ext uri="{FF2B5EF4-FFF2-40B4-BE49-F238E27FC236}">
                <a16:creationId xmlns:a16="http://schemas.microsoft.com/office/drawing/2014/main" id="{B049C1E3-D800-4A03-9F93-0076D710F3DB}"/>
              </a:ext>
            </a:extLst>
          </p:cNvPr>
          <p:cNvSpPr>
            <a:spLocks noChangeArrowheads="1"/>
          </p:cNvSpPr>
          <p:nvPr/>
        </p:nvSpPr>
        <p:spPr bwMode="auto">
          <a:xfrm>
            <a:off x="613458" y="448301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9" name="ZoneTexte 18">
            <a:extLst>
              <a:ext uri="{FF2B5EF4-FFF2-40B4-BE49-F238E27FC236}">
                <a16:creationId xmlns:a16="http://schemas.microsoft.com/office/drawing/2014/main" id="{EA4F33BD-B43E-4EA6-9900-7B0275B02BEE}"/>
              </a:ext>
            </a:extLst>
          </p:cNvPr>
          <p:cNvSpPr txBox="1"/>
          <p:nvPr/>
        </p:nvSpPr>
        <p:spPr>
          <a:xfrm>
            <a:off x="894820" y="5196154"/>
            <a:ext cx="11123271" cy="646331"/>
          </a:xfrm>
          <a:prstGeom prst="rect">
            <a:avLst/>
          </a:prstGeom>
          <a:noFill/>
        </p:spPr>
        <p:txBody>
          <a:bodyPr wrap="square" rtlCol="0">
            <a:spAutoFit/>
          </a:bodyPr>
          <a:lstStyle/>
          <a:p>
            <a:pPr algn="ctr"/>
            <a:r>
              <a:rPr lang="fr-FR" dirty="0">
                <a:latin typeface="Calibri" panose="020F0502020204030204" pitchFamily="34" charset="0"/>
                <a:cs typeface="Calibri" panose="020F0502020204030204" pitchFamily="34" charset="0"/>
              </a:rPr>
              <a:t>L’ensemble des données CMU CERT V4.2. Contient un nombre plus élevé par rapport aux autres version CERT, ce qui facilite encore la tache d’apprentissage et du classification.</a:t>
            </a:r>
          </a:p>
        </p:txBody>
      </p:sp>
      <p:pic>
        <p:nvPicPr>
          <p:cNvPr id="23" name="Graphique 22" descr="Avertissement">
            <a:extLst>
              <a:ext uri="{FF2B5EF4-FFF2-40B4-BE49-F238E27FC236}">
                <a16:creationId xmlns:a16="http://schemas.microsoft.com/office/drawing/2014/main" id="{9D06258A-6AB2-4D26-A063-E52519FCB9E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3894" y="5127522"/>
            <a:ext cx="724486" cy="783594"/>
          </a:xfrm>
          <a:prstGeom prst="rect">
            <a:avLst/>
          </a:prstGeom>
        </p:spPr>
      </p:pic>
    </p:spTree>
    <p:extLst>
      <p:ext uri="{BB962C8B-B14F-4D97-AF65-F5344CB8AC3E}">
        <p14:creationId xmlns:p14="http://schemas.microsoft.com/office/powerpoint/2010/main" val="10409429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1000" fill="hold"/>
                                        <p:tgtEl>
                                          <p:spTgt spid="19"/>
                                        </p:tgtEl>
                                        <p:attrNameLst>
                                          <p:attrName>ppt_w</p:attrName>
                                        </p:attrNameLst>
                                      </p:cBhvr>
                                      <p:tavLst>
                                        <p:tav tm="0">
                                          <p:val>
                                            <p:fltVal val="0"/>
                                          </p:val>
                                        </p:tav>
                                        <p:tav tm="100000">
                                          <p:val>
                                            <p:strVal val="#ppt_w"/>
                                          </p:val>
                                        </p:tav>
                                      </p:tavLst>
                                    </p:anim>
                                    <p:anim calcmode="lin" valueType="num">
                                      <p:cBhvr>
                                        <p:cTn id="20" dur="1000" fill="hold"/>
                                        <p:tgtEl>
                                          <p:spTgt spid="19"/>
                                        </p:tgtEl>
                                        <p:attrNameLst>
                                          <p:attrName>ppt_h</p:attrName>
                                        </p:attrNameLst>
                                      </p:cBhvr>
                                      <p:tavLst>
                                        <p:tav tm="0">
                                          <p:val>
                                            <p:fltVal val="0"/>
                                          </p:val>
                                        </p:tav>
                                        <p:tav tm="100000">
                                          <p:val>
                                            <p:strVal val="#ppt_h"/>
                                          </p:val>
                                        </p:tav>
                                      </p:tavLst>
                                    </p:anim>
                                    <p:anim calcmode="lin" valueType="num">
                                      <p:cBhvr>
                                        <p:cTn id="21" dur="1000" fill="hold"/>
                                        <p:tgtEl>
                                          <p:spTgt spid="19"/>
                                        </p:tgtEl>
                                        <p:attrNameLst>
                                          <p:attrName>style.rotation</p:attrName>
                                        </p:attrNameLst>
                                      </p:cBhvr>
                                      <p:tavLst>
                                        <p:tav tm="0">
                                          <p:val>
                                            <p:fltVal val="90"/>
                                          </p:val>
                                        </p:tav>
                                        <p:tav tm="100000">
                                          <p:val>
                                            <p:fltVal val="0"/>
                                          </p:val>
                                        </p:tav>
                                      </p:tavLst>
                                    </p:anim>
                                    <p:animEffect transition="in" filter="fade">
                                      <p:cBhvr>
                                        <p:cTn id="22" dur="1000"/>
                                        <p:tgtEl>
                                          <p:spTgt spid="19"/>
                                        </p:tgtEl>
                                      </p:cBhvr>
                                    </p:animEffect>
                                  </p:childTnLst>
                                </p:cTn>
                              </p:par>
                              <p:par>
                                <p:cTn id="23" presetID="3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p:cTn id="25" dur="1000" fill="hold"/>
                                        <p:tgtEl>
                                          <p:spTgt spid="23"/>
                                        </p:tgtEl>
                                        <p:attrNameLst>
                                          <p:attrName>ppt_w</p:attrName>
                                        </p:attrNameLst>
                                      </p:cBhvr>
                                      <p:tavLst>
                                        <p:tav tm="0">
                                          <p:val>
                                            <p:fltVal val="0"/>
                                          </p:val>
                                        </p:tav>
                                        <p:tav tm="100000">
                                          <p:val>
                                            <p:strVal val="#ppt_w"/>
                                          </p:val>
                                        </p:tav>
                                      </p:tavLst>
                                    </p:anim>
                                    <p:anim calcmode="lin" valueType="num">
                                      <p:cBhvr>
                                        <p:cTn id="26" dur="1000" fill="hold"/>
                                        <p:tgtEl>
                                          <p:spTgt spid="23"/>
                                        </p:tgtEl>
                                        <p:attrNameLst>
                                          <p:attrName>ppt_h</p:attrName>
                                        </p:attrNameLst>
                                      </p:cBhvr>
                                      <p:tavLst>
                                        <p:tav tm="0">
                                          <p:val>
                                            <p:fltVal val="0"/>
                                          </p:val>
                                        </p:tav>
                                        <p:tav tm="100000">
                                          <p:val>
                                            <p:strVal val="#ppt_h"/>
                                          </p:val>
                                        </p:tav>
                                      </p:tavLst>
                                    </p:anim>
                                    <p:anim calcmode="lin" valueType="num">
                                      <p:cBhvr>
                                        <p:cTn id="27" dur="1000" fill="hold"/>
                                        <p:tgtEl>
                                          <p:spTgt spid="23"/>
                                        </p:tgtEl>
                                        <p:attrNameLst>
                                          <p:attrName>style.rotation</p:attrName>
                                        </p:attrNameLst>
                                      </p:cBhvr>
                                      <p:tavLst>
                                        <p:tav tm="0">
                                          <p:val>
                                            <p:fltVal val="90"/>
                                          </p:val>
                                        </p:tav>
                                        <p:tav tm="100000">
                                          <p:val>
                                            <p:fltVal val="0"/>
                                          </p:val>
                                        </p:tav>
                                      </p:tavLst>
                                    </p:anim>
                                    <p:animEffect transition="in" filter="fade">
                                      <p:cBhvr>
                                        <p:cTn id="28"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B84AF4-C875-4D5E-8CB0-D874C8AF4C23}"/>
              </a:ext>
            </a:extLst>
          </p:cNvPr>
          <p:cNvSpPr>
            <a:spLocks noGrp="1"/>
          </p:cNvSpPr>
          <p:nvPr>
            <p:ph idx="1"/>
          </p:nvPr>
        </p:nvSpPr>
        <p:spPr>
          <a:xfrm>
            <a:off x="919119" y="1155907"/>
            <a:ext cx="10353762" cy="3695136"/>
          </a:xfrm>
        </p:spPr>
        <p:txBody>
          <a:bodyPr>
            <a:normAutofit/>
          </a:bodyPr>
          <a:lstStyle/>
          <a:p>
            <a:pPr marL="0" indent="0">
              <a:buNone/>
            </a:pPr>
            <a:endParaRPr lang="fr-FR" dirty="0"/>
          </a:p>
          <a:p>
            <a:pPr marL="0" indent="0">
              <a:buNone/>
            </a:pPr>
            <a:endParaRPr lang="fr-FR" dirty="0"/>
          </a:p>
          <a:p>
            <a:pPr marL="0" indent="0">
              <a:buNone/>
            </a:pPr>
            <a:endParaRPr lang="fr-FR" dirty="0"/>
          </a:p>
          <a:p>
            <a:pPr marL="0" indent="0">
              <a:buNone/>
            </a:pPr>
            <a:endParaRPr lang="fr-FR" dirty="0"/>
          </a:p>
          <a:p>
            <a:pPr marL="457200" indent="-457200">
              <a:buFont typeface="+mj-lt"/>
              <a:buAutoNum type="arabicPeriod"/>
            </a:pPr>
            <a:endParaRPr lang="fr-FR" dirty="0"/>
          </a:p>
        </p:txBody>
      </p:sp>
      <p:sp>
        <p:nvSpPr>
          <p:cNvPr id="15" name="ZoneTexte 14">
            <a:extLst>
              <a:ext uri="{FF2B5EF4-FFF2-40B4-BE49-F238E27FC236}">
                <a16:creationId xmlns:a16="http://schemas.microsoft.com/office/drawing/2014/main" id="{129FB4F4-1834-4E6F-8AA7-4E0E46F70479}"/>
              </a:ext>
            </a:extLst>
          </p:cNvPr>
          <p:cNvSpPr txBox="1"/>
          <p:nvPr/>
        </p:nvSpPr>
        <p:spPr>
          <a:xfrm>
            <a:off x="-163873" y="1888604"/>
            <a:ext cx="7214068" cy="584775"/>
          </a:xfrm>
          <a:prstGeom prst="rect">
            <a:avLst/>
          </a:prstGeom>
          <a:noFill/>
        </p:spPr>
        <p:txBody>
          <a:bodyPr wrap="square" rtlCol="0">
            <a:spAutoFit/>
          </a:bodyPr>
          <a:lstStyle/>
          <a:p>
            <a:pPr algn="ctr"/>
            <a:r>
              <a:rPr lang="fr-FR" sz="3200" dirty="0"/>
              <a:t>Les Etapes du réalisation </a:t>
            </a:r>
          </a:p>
        </p:txBody>
      </p:sp>
      <p:graphicFrame>
        <p:nvGraphicFramePr>
          <p:cNvPr id="10" name="Diagramme 9">
            <a:extLst>
              <a:ext uri="{FF2B5EF4-FFF2-40B4-BE49-F238E27FC236}">
                <a16:creationId xmlns:a16="http://schemas.microsoft.com/office/drawing/2014/main" id="{039EB5EA-29AB-40EE-9C82-09A150FFEB3B}"/>
              </a:ext>
            </a:extLst>
          </p:cNvPr>
          <p:cNvGraphicFramePr/>
          <p:nvPr/>
        </p:nvGraphicFramePr>
        <p:xfrm>
          <a:off x="-13648" y="-533878"/>
          <a:ext cx="12192000" cy="21136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Espace réservé du numéro de diapositive 12"/>
          <p:cNvSpPr txBox="1">
            <a:spLocks/>
          </p:cNvSpPr>
          <p:nvPr/>
        </p:nvSpPr>
        <p:spPr>
          <a:xfrm>
            <a:off x="11038902" y="6142587"/>
            <a:ext cx="889252" cy="462930"/>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8478D90E-685C-4D2F-9E03-9CBE5DDA3159}" type="slidenum">
              <a:rPr kumimoji="0" lang="fr-FR" sz="20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r>
              <a:rPr kumimoji="0" lang="fr-FR" sz="2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rPr>
              <a:t>/23</a:t>
            </a:r>
          </a:p>
        </p:txBody>
      </p:sp>
      <p:sp>
        <p:nvSpPr>
          <p:cNvPr id="17" name="Rectangle 5">
            <a:extLst>
              <a:ext uri="{FF2B5EF4-FFF2-40B4-BE49-F238E27FC236}">
                <a16:creationId xmlns:a16="http://schemas.microsoft.com/office/drawing/2014/main" id="{B049C1E3-D800-4A03-9F93-0076D710F3DB}"/>
              </a:ext>
            </a:extLst>
          </p:cNvPr>
          <p:cNvSpPr>
            <a:spLocks noChangeArrowheads="1"/>
          </p:cNvSpPr>
          <p:nvPr/>
        </p:nvSpPr>
        <p:spPr bwMode="auto">
          <a:xfrm>
            <a:off x="613458" y="448301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4" name="Ellipse 3">
            <a:extLst>
              <a:ext uri="{FF2B5EF4-FFF2-40B4-BE49-F238E27FC236}">
                <a16:creationId xmlns:a16="http://schemas.microsoft.com/office/drawing/2014/main" id="{9737BE5E-DFDE-48F8-8991-01093EF03C61}"/>
              </a:ext>
            </a:extLst>
          </p:cNvPr>
          <p:cNvSpPr/>
          <p:nvPr/>
        </p:nvSpPr>
        <p:spPr>
          <a:xfrm>
            <a:off x="8140861" y="1660711"/>
            <a:ext cx="3437681" cy="160888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Assurer que toutes les chaines de caractères sont codées en nombre .</a:t>
            </a:r>
          </a:p>
        </p:txBody>
      </p:sp>
      <p:sp>
        <p:nvSpPr>
          <p:cNvPr id="5" name="Ellipse 4">
            <a:extLst>
              <a:ext uri="{FF2B5EF4-FFF2-40B4-BE49-F238E27FC236}">
                <a16:creationId xmlns:a16="http://schemas.microsoft.com/office/drawing/2014/main" id="{447B4989-D91A-46C1-89FF-00EBAC23749B}"/>
              </a:ext>
            </a:extLst>
          </p:cNvPr>
          <p:cNvSpPr/>
          <p:nvPr/>
        </p:nvSpPr>
        <p:spPr>
          <a:xfrm>
            <a:off x="7814841" y="3727462"/>
            <a:ext cx="3437681" cy="160888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Marquer les lignes de menace interne et non menaces,</a:t>
            </a:r>
          </a:p>
        </p:txBody>
      </p:sp>
      <p:sp>
        <p:nvSpPr>
          <p:cNvPr id="6" name="Ellipse 5">
            <a:extLst>
              <a:ext uri="{FF2B5EF4-FFF2-40B4-BE49-F238E27FC236}">
                <a16:creationId xmlns:a16="http://schemas.microsoft.com/office/drawing/2014/main" id="{A1146A2B-A011-4ACD-A9DE-1D05BF948290}"/>
              </a:ext>
            </a:extLst>
          </p:cNvPr>
          <p:cNvSpPr/>
          <p:nvPr/>
        </p:nvSpPr>
        <p:spPr>
          <a:xfrm>
            <a:off x="4270675" y="4891331"/>
            <a:ext cx="3437681" cy="160888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Sélectionner ,configurer et créer les fonctions que nous utilisons pour créer le modèle.</a:t>
            </a:r>
          </a:p>
        </p:txBody>
      </p:sp>
      <p:sp>
        <p:nvSpPr>
          <p:cNvPr id="7" name="Ellipse 6">
            <a:extLst>
              <a:ext uri="{FF2B5EF4-FFF2-40B4-BE49-F238E27FC236}">
                <a16:creationId xmlns:a16="http://schemas.microsoft.com/office/drawing/2014/main" id="{CDF8ECF8-33A1-48BF-930C-F0CD08FE0C63}"/>
              </a:ext>
            </a:extLst>
          </p:cNvPr>
          <p:cNvSpPr/>
          <p:nvPr/>
        </p:nvSpPr>
        <p:spPr>
          <a:xfrm>
            <a:off x="400489" y="4718632"/>
            <a:ext cx="3437681" cy="160888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Générer le model, examiner l’exactitude l’applicabilité .</a:t>
            </a:r>
          </a:p>
        </p:txBody>
      </p:sp>
      <p:cxnSp>
        <p:nvCxnSpPr>
          <p:cNvPr id="14" name="Connecteur droit avec flèche 13">
            <a:extLst>
              <a:ext uri="{FF2B5EF4-FFF2-40B4-BE49-F238E27FC236}">
                <a16:creationId xmlns:a16="http://schemas.microsoft.com/office/drawing/2014/main" id="{B60A03ED-EEB6-4EAC-8308-F187A3FA4A2B}"/>
              </a:ext>
            </a:extLst>
          </p:cNvPr>
          <p:cNvCxnSpPr>
            <a:stCxn id="15" idx="2"/>
            <a:endCxn id="7" idx="0"/>
          </p:cNvCxnSpPr>
          <p:nvPr/>
        </p:nvCxnSpPr>
        <p:spPr>
          <a:xfrm flipH="1">
            <a:off x="2119330" y="2473379"/>
            <a:ext cx="1323831" cy="2245253"/>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679A2BB3-A91A-4AF2-BCF0-F74CB9EC617B}"/>
              </a:ext>
            </a:extLst>
          </p:cNvPr>
          <p:cNvCxnSpPr>
            <a:cxnSpLocks/>
            <a:stCxn id="15" idx="2"/>
          </p:cNvCxnSpPr>
          <p:nvPr/>
        </p:nvCxnSpPr>
        <p:spPr>
          <a:xfrm>
            <a:off x="3443161" y="2473379"/>
            <a:ext cx="1763456" cy="241795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3E99864F-3BDF-4747-B3A4-899B19708C75}"/>
              </a:ext>
            </a:extLst>
          </p:cNvPr>
          <p:cNvCxnSpPr>
            <a:cxnSpLocks/>
            <a:stCxn id="15" idx="2"/>
          </p:cNvCxnSpPr>
          <p:nvPr/>
        </p:nvCxnSpPr>
        <p:spPr>
          <a:xfrm>
            <a:off x="3443161" y="2473379"/>
            <a:ext cx="4371680" cy="1697546"/>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CD74EF19-5A05-4C10-A38C-0FFA989D5B58}"/>
              </a:ext>
            </a:extLst>
          </p:cNvPr>
          <p:cNvCxnSpPr>
            <a:cxnSpLocks/>
            <a:stCxn id="15" idx="2"/>
            <a:endCxn id="4" idx="3"/>
          </p:cNvCxnSpPr>
          <p:nvPr/>
        </p:nvCxnSpPr>
        <p:spPr>
          <a:xfrm>
            <a:off x="3443161" y="2473379"/>
            <a:ext cx="5201137" cy="56059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26535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1000"/>
                                        <p:tgtEl>
                                          <p:spTgt spid="26"/>
                                        </p:tgtEl>
                                      </p:cBhvr>
                                    </p:animEffect>
                                    <p:anim calcmode="lin" valueType="num">
                                      <p:cBhvr>
                                        <p:cTn id="12" dur="1000" fill="hold"/>
                                        <p:tgtEl>
                                          <p:spTgt spid="26"/>
                                        </p:tgtEl>
                                        <p:attrNameLst>
                                          <p:attrName>ppt_x</p:attrName>
                                        </p:attrNameLst>
                                      </p:cBhvr>
                                      <p:tavLst>
                                        <p:tav tm="0">
                                          <p:val>
                                            <p:strVal val="#ppt_x"/>
                                          </p:val>
                                        </p:tav>
                                        <p:tav tm="100000">
                                          <p:val>
                                            <p:strVal val="#ppt_x"/>
                                          </p:val>
                                        </p:tav>
                                      </p:tavLst>
                                    </p:anim>
                                    <p:anim calcmode="lin" valueType="num">
                                      <p:cBhvr>
                                        <p:cTn id="13" dur="1000" fill="hold"/>
                                        <p:tgtEl>
                                          <p:spTgt spid="26"/>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1000"/>
                                        <p:tgtEl>
                                          <p:spTgt spid="24"/>
                                        </p:tgtEl>
                                      </p:cBhvr>
                                    </p:animEffect>
                                    <p:anim calcmode="lin" valueType="num">
                                      <p:cBhvr>
                                        <p:cTn id="24" dur="1000" fill="hold"/>
                                        <p:tgtEl>
                                          <p:spTgt spid="24"/>
                                        </p:tgtEl>
                                        <p:attrNameLst>
                                          <p:attrName>ppt_x</p:attrName>
                                        </p:attrNameLst>
                                      </p:cBhvr>
                                      <p:tavLst>
                                        <p:tav tm="0">
                                          <p:val>
                                            <p:strVal val="#ppt_x"/>
                                          </p:val>
                                        </p:tav>
                                        <p:tav tm="100000">
                                          <p:val>
                                            <p:strVal val="#ppt_x"/>
                                          </p:val>
                                        </p:tav>
                                      </p:tavLst>
                                    </p:anim>
                                    <p:anim calcmode="lin" valueType="num">
                                      <p:cBhvr>
                                        <p:cTn id="25" dur="1000" fill="hold"/>
                                        <p:tgtEl>
                                          <p:spTgt spid="24"/>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1000"/>
                                        <p:tgtEl>
                                          <p:spTgt spid="21"/>
                                        </p:tgtEl>
                                      </p:cBhvr>
                                    </p:animEffect>
                                    <p:anim calcmode="lin" valueType="num">
                                      <p:cBhvr>
                                        <p:cTn id="36" dur="1000" fill="hold"/>
                                        <p:tgtEl>
                                          <p:spTgt spid="21"/>
                                        </p:tgtEl>
                                        <p:attrNameLst>
                                          <p:attrName>ppt_x</p:attrName>
                                        </p:attrNameLst>
                                      </p:cBhvr>
                                      <p:tavLst>
                                        <p:tav tm="0">
                                          <p:val>
                                            <p:strVal val="#ppt_x"/>
                                          </p:val>
                                        </p:tav>
                                        <p:tav tm="100000">
                                          <p:val>
                                            <p:strVal val="#ppt_x"/>
                                          </p:val>
                                        </p:tav>
                                      </p:tavLst>
                                    </p:anim>
                                    <p:anim calcmode="lin" valueType="num">
                                      <p:cBhvr>
                                        <p:cTn id="37" dur="1000" fill="hold"/>
                                        <p:tgtEl>
                                          <p:spTgt spid="21"/>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1000"/>
                                        <p:tgtEl>
                                          <p:spTgt spid="6"/>
                                        </p:tgtEl>
                                      </p:cBhvr>
                                    </p:animEffect>
                                    <p:anim calcmode="lin" valueType="num">
                                      <p:cBhvr>
                                        <p:cTn id="41" dur="1000" fill="hold"/>
                                        <p:tgtEl>
                                          <p:spTgt spid="6"/>
                                        </p:tgtEl>
                                        <p:attrNameLst>
                                          <p:attrName>ppt_x</p:attrName>
                                        </p:attrNameLst>
                                      </p:cBhvr>
                                      <p:tavLst>
                                        <p:tav tm="0">
                                          <p:val>
                                            <p:strVal val="#ppt_x"/>
                                          </p:val>
                                        </p:tav>
                                        <p:tav tm="100000">
                                          <p:val>
                                            <p:strVal val="#ppt_x"/>
                                          </p:val>
                                        </p:tav>
                                      </p:tavLst>
                                    </p:anim>
                                    <p:anim calcmode="lin" valueType="num">
                                      <p:cBhvr>
                                        <p:cTn id="4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1000"/>
                                        <p:tgtEl>
                                          <p:spTgt spid="7"/>
                                        </p:tgtEl>
                                      </p:cBhvr>
                                    </p:animEffect>
                                    <p:anim calcmode="lin" valueType="num">
                                      <p:cBhvr>
                                        <p:cTn id="48" dur="1000" fill="hold"/>
                                        <p:tgtEl>
                                          <p:spTgt spid="7"/>
                                        </p:tgtEl>
                                        <p:attrNameLst>
                                          <p:attrName>ppt_x</p:attrName>
                                        </p:attrNameLst>
                                      </p:cBhvr>
                                      <p:tavLst>
                                        <p:tav tm="0">
                                          <p:val>
                                            <p:strVal val="#ppt_x"/>
                                          </p:val>
                                        </p:tav>
                                        <p:tav tm="100000">
                                          <p:val>
                                            <p:strVal val="#ppt_x"/>
                                          </p:val>
                                        </p:tav>
                                      </p:tavLst>
                                    </p:anim>
                                    <p:anim calcmode="lin" valueType="num">
                                      <p:cBhvr>
                                        <p:cTn id="4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 grpId="0" animBg="1"/>
      <p:bldP spid="5" grpId="0" animBg="1"/>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B84AF4-C875-4D5E-8CB0-D874C8AF4C23}"/>
              </a:ext>
            </a:extLst>
          </p:cNvPr>
          <p:cNvSpPr>
            <a:spLocks noGrp="1"/>
          </p:cNvSpPr>
          <p:nvPr>
            <p:ph idx="1"/>
          </p:nvPr>
        </p:nvSpPr>
        <p:spPr>
          <a:xfrm>
            <a:off x="919119" y="1155907"/>
            <a:ext cx="10353762" cy="3695136"/>
          </a:xfrm>
        </p:spPr>
        <p:txBody>
          <a:bodyPr>
            <a:normAutofit/>
          </a:bodyPr>
          <a:lstStyle/>
          <a:p>
            <a:pPr marL="0" indent="0">
              <a:buNone/>
            </a:pPr>
            <a:endParaRPr lang="fr-FR" dirty="0"/>
          </a:p>
          <a:p>
            <a:pPr marL="0" indent="0">
              <a:buNone/>
            </a:pPr>
            <a:endParaRPr lang="fr-FR" dirty="0"/>
          </a:p>
          <a:p>
            <a:pPr marL="0" indent="0">
              <a:buNone/>
            </a:pPr>
            <a:endParaRPr lang="fr-FR" dirty="0"/>
          </a:p>
          <a:p>
            <a:pPr marL="0" indent="0">
              <a:buNone/>
            </a:pPr>
            <a:endParaRPr lang="fr-FR" dirty="0"/>
          </a:p>
          <a:p>
            <a:pPr marL="457200" indent="-457200">
              <a:buFont typeface="+mj-lt"/>
              <a:buAutoNum type="arabicPeriod"/>
            </a:pPr>
            <a:endParaRPr lang="fr-FR" dirty="0"/>
          </a:p>
        </p:txBody>
      </p:sp>
      <p:graphicFrame>
        <p:nvGraphicFramePr>
          <p:cNvPr id="10" name="Diagramme 9">
            <a:extLst>
              <a:ext uri="{FF2B5EF4-FFF2-40B4-BE49-F238E27FC236}">
                <a16:creationId xmlns:a16="http://schemas.microsoft.com/office/drawing/2014/main" id="{039EB5EA-29AB-40EE-9C82-09A150FFEB3B}"/>
              </a:ext>
            </a:extLst>
          </p:cNvPr>
          <p:cNvGraphicFramePr/>
          <p:nvPr/>
        </p:nvGraphicFramePr>
        <p:xfrm>
          <a:off x="-13648" y="-533878"/>
          <a:ext cx="12192000" cy="21136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Espace réservé du numéro de diapositive 12"/>
          <p:cNvSpPr txBox="1">
            <a:spLocks/>
          </p:cNvSpPr>
          <p:nvPr/>
        </p:nvSpPr>
        <p:spPr>
          <a:xfrm>
            <a:off x="11038902" y="6142587"/>
            <a:ext cx="889252" cy="462930"/>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8478D90E-685C-4D2F-9E03-9CBE5DDA3159}" type="slidenum">
              <a:rPr kumimoji="0" lang="fr-FR" sz="20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r>
              <a:rPr kumimoji="0" lang="fr-FR" sz="2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rPr>
              <a:t>/23</a:t>
            </a:r>
          </a:p>
        </p:txBody>
      </p:sp>
      <p:sp>
        <p:nvSpPr>
          <p:cNvPr id="17" name="Rectangle 5">
            <a:extLst>
              <a:ext uri="{FF2B5EF4-FFF2-40B4-BE49-F238E27FC236}">
                <a16:creationId xmlns:a16="http://schemas.microsoft.com/office/drawing/2014/main" id="{B049C1E3-D800-4A03-9F93-0076D710F3DB}"/>
              </a:ext>
            </a:extLst>
          </p:cNvPr>
          <p:cNvSpPr>
            <a:spLocks noChangeArrowheads="1"/>
          </p:cNvSpPr>
          <p:nvPr/>
        </p:nvSpPr>
        <p:spPr bwMode="auto">
          <a:xfrm>
            <a:off x="613458" y="448301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16" name="Picture 22">
            <a:extLst>
              <a:ext uri="{FF2B5EF4-FFF2-40B4-BE49-F238E27FC236}">
                <a16:creationId xmlns:a16="http://schemas.microsoft.com/office/drawing/2014/main" id="{084478D6-DD18-4A52-9D81-181CF28AB9ED}"/>
              </a:ext>
            </a:extLst>
          </p:cNvPr>
          <p:cNvPicPr/>
          <p:nvPr/>
        </p:nvPicPr>
        <p:blipFill>
          <a:blip r:embed="rId8" cstate="print">
            <a:extLst>
              <a:ext uri="{28A0092B-C50C-407E-A947-70E740481C1C}">
                <a14:useLocalDpi xmlns:a14="http://schemas.microsoft.com/office/drawing/2010/main" val="0"/>
              </a:ext>
            </a:extLst>
          </a:blip>
          <a:stretch>
            <a:fillRect/>
          </a:stretch>
        </p:blipFill>
        <p:spPr>
          <a:xfrm>
            <a:off x="5416952" y="2222388"/>
            <a:ext cx="6161590" cy="3238500"/>
          </a:xfrm>
          <a:prstGeom prst="rect">
            <a:avLst/>
          </a:prstGeom>
          <a:ln>
            <a:noFill/>
          </a:ln>
          <a:effectLst>
            <a:softEdge rad="112500"/>
          </a:effectLst>
        </p:spPr>
      </p:pic>
      <p:sp>
        <p:nvSpPr>
          <p:cNvPr id="2" name="ZoneTexte 1">
            <a:extLst>
              <a:ext uri="{FF2B5EF4-FFF2-40B4-BE49-F238E27FC236}">
                <a16:creationId xmlns:a16="http://schemas.microsoft.com/office/drawing/2014/main" id="{A793F3D4-A708-43A3-8608-79C74DB12B8C}"/>
              </a:ext>
            </a:extLst>
          </p:cNvPr>
          <p:cNvSpPr txBox="1"/>
          <p:nvPr/>
        </p:nvSpPr>
        <p:spPr>
          <a:xfrm>
            <a:off x="433125" y="2350810"/>
            <a:ext cx="4384015" cy="1200329"/>
          </a:xfrm>
          <a:prstGeom prst="rect">
            <a:avLst/>
          </a:prstGeom>
          <a:noFill/>
        </p:spPr>
        <p:txBody>
          <a:bodyPr wrap="square" rtlCol="0">
            <a:spAutoFit/>
          </a:bodyPr>
          <a:lstStyle/>
          <a:p>
            <a:pPr marL="285750" indent="-285750" algn="ctr">
              <a:buFont typeface="Wingdings" panose="05000000000000000000" pitchFamily="2" charset="2"/>
              <a:buChar char="Ø"/>
            </a:pPr>
            <a:r>
              <a:rPr lang="fr-FR" dirty="0">
                <a:latin typeface="Times New Roman" panose="02020603050405020304" pitchFamily="18" charset="0"/>
                <a:ea typeface="Calibri" panose="020F0502020204030204" pitchFamily="34" charset="0"/>
              </a:rPr>
              <a:t>Pour </a:t>
            </a:r>
            <a:r>
              <a:rPr lang="fr-FR" sz="1800" dirty="0">
                <a:effectLst/>
                <a:latin typeface="Times New Roman" panose="02020603050405020304" pitchFamily="18" charset="0"/>
                <a:ea typeface="Calibri" panose="020F0502020204030204" pitchFamily="34" charset="0"/>
              </a:rPr>
              <a:t>coder les colonnes en valeurs numériques uniques nous avons utilisé la bibliothèque pandas de python pour accomplir cette tache</a:t>
            </a:r>
            <a:endParaRPr lang="fr-FR" dirty="0"/>
          </a:p>
        </p:txBody>
      </p:sp>
      <p:sp>
        <p:nvSpPr>
          <p:cNvPr id="8" name="ZoneTexte 7">
            <a:extLst>
              <a:ext uri="{FF2B5EF4-FFF2-40B4-BE49-F238E27FC236}">
                <a16:creationId xmlns:a16="http://schemas.microsoft.com/office/drawing/2014/main" id="{4482E558-37AB-4E02-8AA9-A51A6181DA2D}"/>
              </a:ext>
            </a:extLst>
          </p:cNvPr>
          <p:cNvSpPr txBox="1"/>
          <p:nvPr/>
        </p:nvSpPr>
        <p:spPr>
          <a:xfrm>
            <a:off x="2477391" y="1155907"/>
            <a:ext cx="7214068" cy="584775"/>
          </a:xfrm>
          <a:prstGeom prst="rect">
            <a:avLst/>
          </a:prstGeom>
          <a:noFill/>
        </p:spPr>
        <p:txBody>
          <a:bodyPr wrap="square" rtlCol="0">
            <a:spAutoFit/>
          </a:bodyPr>
          <a:lstStyle/>
          <a:p>
            <a:pPr algn="ctr"/>
            <a:r>
              <a:rPr lang="fr-FR" sz="3200" dirty="0"/>
              <a:t>Encodage des données </a:t>
            </a:r>
          </a:p>
        </p:txBody>
      </p:sp>
      <p:sp>
        <p:nvSpPr>
          <p:cNvPr id="11" name="ZoneTexte 10">
            <a:extLst>
              <a:ext uri="{FF2B5EF4-FFF2-40B4-BE49-F238E27FC236}">
                <a16:creationId xmlns:a16="http://schemas.microsoft.com/office/drawing/2014/main" id="{73C831C3-9D99-4E06-B1E0-6012106AE014}"/>
              </a:ext>
            </a:extLst>
          </p:cNvPr>
          <p:cNvSpPr txBox="1"/>
          <p:nvPr/>
        </p:nvSpPr>
        <p:spPr>
          <a:xfrm>
            <a:off x="433124" y="4322142"/>
            <a:ext cx="4384015" cy="923330"/>
          </a:xfrm>
          <a:prstGeom prst="rect">
            <a:avLst/>
          </a:prstGeom>
          <a:noFill/>
        </p:spPr>
        <p:txBody>
          <a:bodyPr wrap="square" rtlCol="0">
            <a:spAutoFit/>
          </a:bodyPr>
          <a:lstStyle/>
          <a:p>
            <a:pPr marL="285750" indent="-285750" algn="ctr">
              <a:buFont typeface="Wingdings" panose="05000000000000000000" pitchFamily="2" charset="2"/>
              <a:buChar char="Ø"/>
            </a:pPr>
            <a:r>
              <a:rPr lang="fr-FR" dirty="0">
                <a:latin typeface="Calibri" panose="020F0502020204030204" pitchFamily="34" charset="0"/>
                <a:cs typeface="Calibri" panose="020F0502020204030204" pitchFamily="34" charset="0"/>
              </a:rPr>
              <a:t>Nous avons pris les colonnes &lt; </a:t>
            </a:r>
            <a:r>
              <a:rPr lang="fr-FR" dirty="0" err="1">
                <a:latin typeface="Calibri" panose="020F0502020204030204" pitchFamily="34" charset="0"/>
                <a:cs typeface="Calibri" panose="020F0502020204030204" pitchFamily="34" charset="0"/>
              </a:rPr>
              <a:t>vector</a:t>
            </a:r>
            <a:r>
              <a:rPr lang="fr-FR" dirty="0">
                <a:latin typeface="Calibri" panose="020F0502020204030204" pitchFamily="34" charset="0"/>
                <a:cs typeface="Calibri" panose="020F0502020204030204" pitchFamily="34" charset="0"/>
              </a:rPr>
              <a:t>, date, user, source, action &gt; comme liste de caractéristique</a:t>
            </a:r>
          </a:p>
        </p:txBody>
      </p:sp>
      <p:sp>
        <p:nvSpPr>
          <p:cNvPr id="12" name="Rectangle 1">
            <a:extLst>
              <a:ext uri="{FF2B5EF4-FFF2-40B4-BE49-F238E27FC236}">
                <a16:creationId xmlns:a16="http://schemas.microsoft.com/office/drawing/2014/main" id="{FE7B68C0-5419-4B41-9D6B-26290E69D4A2}"/>
              </a:ext>
            </a:extLst>
          </p:cNvPr>
          <p:cNvSpPr>
            <a:spLocks noChangeArrowheads="1"/>
          </p:cNvSpPr>
          <p:nvPr/>
        </p:nvSpPr>
        <p:spPr bwMode="auto">
          <a:xfrm>
            <a:off x="5227210" y="5672614"/>
            <a:ext cx="6541074"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Figure 03</a:t>
            </a:r>
            <a:r>
              <a:rPr kumimoji="0" lang="fr-FR" altLang="fr-FR" sz="1400" b="1"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fr-FR" altLang="fr-FR" sz="1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a:t>
            </a:r>
            <a:r>
              <a:rPr kumimoji="0" lang="fr-FR" altLang="fr-FR"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l'exemple de la bibliothèque panda de python utilisant la manipulation et le codage d'étiquettes des colonnes en valeurs numériques uniques</a:t>
            </a:r>
            <a:r>
              <a:rPr kumimoji="0" lang="fr-FR" altLang="fr-FR" sz="1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fr-FR" altLang="fr-FR" sz="1400" b="0" i="0" u="none" strike="noStrike" cap="none" normalizeH="0" baseline="0" dirty="0">
                <a:ln>
                  <a:noFill/>
                </a:ln>
                <a:solidFill>
                  <a:schemeClr val="tx1"/>
                </a:solidFill>
                <a:effectLst/>
              </a:rPr>
              <a:t> </a:t>
            </a:r>
            <a:endParaRPr kumimoji="0" lang="fr-FR" altLang="fr-FR"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86323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1000"/>
                                        <p:tgtEl>
                                          <p:spTgt spid="16"/>
                                        </p:tgtEl>
                                      </p:cBhvr>
                                    </p:animEffect>
                                    <p:anim calcmode="lin" valueType="num">
                                      <p:cBhvr>
                                        <p:cTn id="27" dur="1000" fill="hold"/>
                                        <p:tgtEl>
                                          <p:spTgt spid="16"/>
                                        </p:tgtEl>
                                        <p:attrNameLst>
                                          <p:attrName>ppt_x</p:attrName>
                                        </p:attrNameLst>
                                      </p:cBhvr>
                                      <p:tavLst>
                                        <p:tav tm="0">
                                          <p:val>
                                            <p:strVal val="#ppt_x"/>
                                          </p:val>
                                        </p:tav>
                                        <p:tav tm="100000">
                                          <p:val>
                                            <p:strVal val="#ppt_x"/>
                                          </p:val>
                                        </p:tav>
                                      </p:tavLst>
                                    </p:anim>
                                    <p:anim calcmode="lin" valueType="num">
                                      <p:cBhvr>
                                        <p:cTn id="2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B84AF4-C875-4D5E-8CB0-D874C8AF4C23}"/>
              </a:ext>
            </a:extLst>
          </p:cNvPr>
          <p:cNvSpPr>
            <a:spLocks noGrp="1"/>
          </p:cNvSpPr>
          <p:nvPr>
            <p:ph idx="1"/>
          </p:nvPr>
        </p:nvSpPr>
        <p:spPr>
          <a:xfrm>
            <a:off x="919119" y="1155907"/>
            <a:ext cx="10353762" cy="3695136"/>
          </a:xfrm>
        </p:spPr>
        <p:txBody>
          <a:bodyPr>
            <a:normAutofit/>
          </a:bodyPr>
          <a:lstStyle/>
          <a:p>
            <a:pPr marL="0" indent="0">
              <a:buNone/>
            </a:pPr>
            <a:endParaRPr lang="fr-FR" dirty="0"/>
          </a:p>
          <a:p>
            <a:pPr marL="0" indent="0">
              <a:buNone/>
            </a:pPr>
            <a:endParaRPr lang="fr-FR" dirty="0"/>
          </a:p>
          <a:p>
            <a:pPr marL="0" indent="0">
              <a:buNone/>
            </a:pPr>
            <a:endParaRPr lang="fr-FR" dirty="0"/>
          </a:p>
          <a:p>
            <a:pPr marL="0" indent="0">
              <a:buNone/>
            </a:pPr>
            <a:endParaRPr lang="fr-FR" dirty="0"/>
          </a:p>
          <a:p>
            <a:pPr marL="457200" indent="-457200">
              <a:buFont typeface="+mj-lt"/>
              <a:buAutoNum type="arabicPeriod"/>
            </a:pPr>
            <a:endParaRPr lang="fr-FR" dirty="0"/>
          </a:p>
        </p:txBody>
      </p:sp>
      <p:graphicFrame>
        <p:nvGraphicFramePr>
          <p:cNvPr id="10" name="Diagramme 9">
            <a:extLst>
              <a:ext uri="{FF2B5EF4-FFF2-40B4-BE49-F238E27FC236}">
                <a16:creationId xmlns:a16="http://schemas.microsoft.com/office/drawing/2014/main" id="{039EB5EA-29AB-40EE-9C82-09A150FFEB3B}"/>
              </a:ext>
            </a:extLst>
          </p:cNvPr>
          <p:cNvGraphicFramePr/>
          <p:nvPr/>
        </p:nvGraphicFramePr>
        <p:xfrm>
          <a:off x="-13648" y="-533878"/>
          <a:ext cx="12192000" cy="21136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Espace réservé du numéro de diapositive 12"/>
          <p:cNvSpPr txBox="1">
            <a:spLocks/>
          </p:cNvSpPr>
          <p:nvPr/>
        </p:nvSpPr>
        <p:spPr>
          <a:xfrm>
            <a:off x="11038902" y="6142587"/>
            <a:ext cx="889252" cy="462930"/>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8478D90E-685C-4D2F-9E03-9CBE5DDA3159}" type="slidenum">
              <a:rPr kumimoji="0" lang="fr-FR" sz="20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r>
              <a:rPr kumimoji="0" lang="fr-FR" sz="2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rPr>
              <a:t>/23</a:t>
            </a:r>
          </a:p>
        </p:txBody>
      </p:sp>
      <p:sp>
        <p:nvSpPr>
          <p:cNvPr id="17" name="Rectangle 5">
            <a:extLst>
              <a:ext uri="{FF2B5EF4-FFF2-40B4-BE49-F238E27FC236}">
                <a16:creationId xmlns:a16="http://schemas.microsoft.com/office/drawing/2014/main" id="{B049C1E3-D800-4A03-9F93-0076D710F3DB}"/>
              </a:ext>
            </a:extLst>
          </p:cNvPr>
          <p:cNvSpPr>
            <a:spLocks noChangeArrowheads="1"/>
          </p:cNvSpPr>
          <p:nvPr/>
        </p:nvSpPr>
        <p:spPr bwMode="auto">
          <a:xfrm>
            <a:off x="613458" y="448301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2" name="ZoneTexte 1">
            <a:extLst>
              <a:ext uri="{FF2B5EF4-FFF2-40B4-BE49-F238E27FC236}">
                <a16:creationId xmlns:a16="http://schemas.microsoft.com/office/drawing/2014/main" id="{A793F3D4-A708-43A3-8608-79C74DB12B8C}"/>
              </a:ext>
            </a:extLst>
          </p:cNvPr>
          <p:cNvSpPr txBox="1"/>
          <p:nvPr/>
        </p:nvSpPr>
        <p:spPr>
          <a:xfrm>
            <a:off x="433127" y="3429000"/>
            <a:ext cx="4384015" cy="646331"/>
          </a:xfrm>
          <a:prstGeom prst="rect">
            <a:avLst/>
          </a:prstGeom>
          <a:noFill/>
        </p:spPr>
        <p:txBody>
          <a:bodyPr wrap="square" rtlCol="0">
            <a:spAutoFit/>
          </a:bodyPr>
          <a:lstStyle/>
          <a:p>
            <a:pPr marL="285750" indent="-285750" algn="ctr">
              <a:buFont typeface="Wingdings" panose="05000000000000000000" pitchFamily="2" charset="2"/>
              <a:buChar char="Ø"/>
            </a:pPr>
            <a:r>
              <a:rPr lang="fr-FR" dirty="0">
                <a:latin typeface="Calibri" panose="020F0502020204030204" pitchFamily="34" charset="0"/>
                <a:cs typeface="Calibri" panose="020F0502020204030204" pitchFamily="34" charset="0"/>
              </a:rPr>
              <a:t>Nous avons </a:t>
            </a:r>
            <a:r>
              <a:rPr lang="fr-FR" dirty="0" err="1">
                <a:latin typeface="Calibri" panose="020F0502020204030204" pitchFamily="34" charset="0"/>
                <a:cs typeface="Calibri" panose="020F0502020204030204" pitchFamily="34" charset="0"/>
              </a:rPr>
              <a:t>dévisé</a:t>
            </a:r>
            <a:r>
              <a:rPr lang="fr-FR" dirty="0">
                <a:latin typeface="Calibri" panose="020F0502020204030204" pitchFamily="34" charset="0"/>
                <a:cs typeface="Calibri" panose="020F0502020204030204" pitchFamily="34" charset="0"/>
              </a:rPr>
              <a:t> notre jeu de donnée en trois parties : </a:t>
            </a:r>
          </a:p>
        </p:txBody>
      </p:sp>
      <p:sp>
        <p:nvSpPr>
          <p:cNvPr id="8" name="ZoneTexte 7">
            <a:extLst>
              <a:ext uri="{FF2B5EF4-FFF2-40B4-BE49-F238E27FC236}">
                <a16:creationId xmlns:a16="http://schemas.microsoft.com/office/drawing/2014/main" id="{4482E558-37AB-4E02-8AA9-A51A6181DA2D}"/>
              </a:ext>
            </a:extLst>
          </p:cNvPr>
          <p:cNvSpPr txBox="1"/>
          <p:nvPr/>
        </p:nvSpPr>
        <p:spPr>
          <a:xfrm>
            <a:off x="2477391" y="1155907"/>
            <a:ext cx="7214068" cy="584775"/>
          </a:xfrm>
          <a:prstGeom prst="rect">
            <a:avLst/>
          </a:prstGeom>
          <a:noFill/>
        </p:spPr>
        <p:txBody>
          <a:bodyPr wrap="square" rtlCol="0">
            <a:spAutoFit/>
          </a:bodyPr>
          <a:lstStyle/>
          <a:p>
            <a:pPr algn="ctr"/>
            <a:r>
              <a:rPr lang="fr-FR" sz="3200" dirty="0"/>
              <a:t>Séparation du </a:t>
            </a:r>
            <a:r>
              <a:rPr lang="fr-FR" sz="3200" dirty="0" err="1"/>
              <a:t>dataset</a:t>
            </a:r>
            <a:endParaRPr lang="fr-FR" sz="3200" dirty="0"/>
          </a:p>
        </p:txBody>
      </p:sp>
      <p:pic>
        <p:nvPicPr>
          <p:cNvPr id="11" name="Picture 23">
            <a:extLst>
              <a:ext uri="{FF2B5EF4-FFF2-40B4-BE49-F238E27FC236}">
                <a16:creationId xmlns:a16="http://schemas.microsoft.com/office/drawing/2014/main" id="{A72460CF-4CCA-4BEC-9661-E38507042FED}"/>
              </a:ext>
            </a:extLst>
          </p:cNvPr>
          <p:cNvPicPr/>
          <p:nvPr/>
        </p:nvPicPr>
        <p:blipFill>
          <a:blip r:embed="rId8" cstate="print">
            <a:extLst>
              <a:ext uri="{28A0092B-C50C-407E-A947-70E740481C1C}">
                <a14:useLocalDpi xmlns:a14="http://schemas.microsoft.com/office/drawing/2010/main" val="0"/>
              </a:ext>
            </a:extLst>
          </a:blip>
          <a:stretch>
            <a:fillRect/>
          </a:stretch>
        </p:blipFill>
        <p:spPr>
          <a:xfrm>
            <a:off x="5539928" y="2934371"/>
            <a:ext cx="5943600" cy="1596390"/>
          </a:xfrm>
          <a:prstGeom prst="rect">
            <a:avLst/>
          </a:prstGeom>
        </p:spPr>
      </p:pic>
      <p:sp>
        <p:nvSpPr>
          <p:cNvPr id="12" name="ZoneTexte 11">
            <a:extLst>
              <a:ext uri="{FF2B5EF4-FFF2-40B4-BE49-F238E27FC236}">
                <a16:creationId xmlns:a16="http://schemas.microsoft.com/office/drawing/2014/main" id="{3734748E-D038-4E49-86C4-ACAE9968D370}"/>
              </a:ext>
            </a:extLst>
          </p:cNvPr>
          <p:cNvSpPr txBox="1"/>
          <p:nvPr/>
        </p:nvSpPr>
        <p:spPr>
          <a:xfrm>
            <a:off x="5154594" y="4592374"/>
            <a:ext cx="6423948" cy="376834"/>
          </a:xfrm>
          <a:prstGeom prst="rect">
            <a:avLst/>
          </a:prstGeom>
          <a:noFill/>
        </p:spPr>
        <p:txBody>
          <a:bodyPr wrap="square">
            <a:spAutoFit/>
          </a:bodyPr>
          <a:lstStyle/>
          <a:p>
            <a:pPr marL="171450" algn="ctr">
              <a:lnSpc>
                <a:spcPct val="150000"/>
              </a:lnSpc>
              <a:spcAft>
                <a:spcPts val="1000"/>
              </a:spcAft>
              <a:tabLst>
                <a:tab pos="1233170" algn="l"/>
              </a:tabLst>
            </a:pPr>
            <a:r>
              <a:rPr lang="fr-FR" sz="1400" b="1" dirty="0">
                <a:effectLst/>
                <a:latin typeface="Times New Roman" panose="02020603050405020304" pitchFamily="18" charset="0"/>
                <a:ea typeface="Calibri" panose="020F0502020204030204" pitchFamily="34" charset="0"/>
                <a:cs typeface="Times New Roman" panose="02020603050405020304" pitchFamily="18" charset="0"/>
              </a:rPr>
              <a:t>Figure 21</a:t>
            </a:r>
            <a:r>
              <a:rPr lang="fr-FR" sz="14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400" dirty="0">
                <a:effectLst/>
                <a:latin typeface="Times New Roman" panose="02020603050405020304" pitchFamily="18" charset="0"/>
                <a:ea typeface="Calibri" panose="020F0502020204030204" pitchFamily="34" charset="0"/>
                <a:cs typeface="Times New Roman" panose="02020603050405020304" pitchFamily="18" charset="0"/>
              </a:rPr>
              <a:t> Code de la séparation du Data Set.</a:t>
            </a:r>
          </a:p>
        </p:txBody>
      </p:sp>
    </p:spTree>
    <p:extLst>
      <p:ext uri="{BB962C8B-B14F-4D97-AF65-F5344CB8AC3E}">
        <p14:creationId xmlns:p14="http://schemas.microsoft.com/office/powerpoint/2010/main" val="18352364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B84AF4-C875-4D5E-8CB0-D874C8AF4C23}"/>
              </a:ext>
            </a:extLst>
          </p:cNvPr>
          <p:cNvSpPr>
            <a:spLocks noGrp="1"/>
          </p:cNvSpPr>
          <p:nvPr>
            <p:ph idx="1"/>
          </p:nvPr>
        </p:nvSpPr>
        <p:spPr>
          <a:xfrm>
            <a:off x="919119" y="1155907"/>
            <a:ext cx="10353762" cy="3695136"/>
          </a:xfrm>
        </p:spPr>
        <p:txBody>
          <a:bodyPr>
            <a:normAutofit/>
          </a:bodyPr>
          <a:lstStyle/>
          <a:p>
            <a:pPr marL="0" indent="0">
              <a:buNone/>
            </a:pPr>
            <a:endParaRPr lang="fr-FR" dirty="0"/>
          </a:p>
          <a:p>
            <a:pPr marL="0" indent="0">
              <a:buNone/>
            </a:pPr>
            <a:endParaRPr lang="fr-FR" dirty="0"/>
          </a:p>
          <a:p>
            <a:pPr marL="0" indent="0">
              <a:buNone/>
            </a:pPr>
            <a:endParaRPr lang="fr-FR" dirty="0"/>
          </a:p>
          <a:p>
            <a:pPr marL="0" indent="0">
              <a:buNone/>
            </a:pPr>
            <a:endParaRPr lang="fr-FR" dirty="0"/>
          </a:p>
          <a:p>
            <a:pPr marL="457200" indent="-457200">
              <a:buFont typeface="+mj-lt"/>
              <a:buAutoNum type="arabicPeriod"/>
            </a:pPr>
            <a:endParaRPr lang="fr-FR" dirty="0"/>
          </a:p>
        </p:txBody>
      </p:sp>
      <p:graphicFrame>
        <p:nvGraphicFramePr>
          <p:cNvPr id="10" name="Diagramme 9">
            <a:extLst>
              <a:ext uri="{FF2B5EF4-FFF2-40B4-BE49-F238E27FC236}">
                <a16:creationId xmlns:a16="http://schemas.microsoft.com/office/drawing/2014/main" id="{039EB5EA-29AB-40EE-9C82-09A150FFEB3B}"/>
              </a:ext>
            </a:extLst>
          </p:cNvPr>
          <p:cNvGraphicFramePr/>
          <p:nvPr/>
        </p:nvGraphicFramePr>
        <p:xfrm>
          <a:off x="-13648" y="-533878"/>
          <a:ext cx="12192000" cy="21136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Espace réservé du numéro de diapositive 12"/>
          <p:cNvSpPr txBox="1">
            <a:spLocks/>
          </p:cNvSpPr>
          <p:nvPr/>
        </p:nvSpPr>
        <p:spPr>
          <a:xfrm>
            <a:off x="11038902" y="6142587"/>
            <a:ext cx="889252" cy="462930"/>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8478D90E-685C-4D2F-9E03-9CBE5DDA3159}" type="slidenum">
              <a:rPr kumimoji="0" lang="fr-FR" sz="20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r>
              <a:rPr kumimoji="0" lang="fr-FR" sz="2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rPr>
              <a:t>/23</a:t>
            </a:r>
          </a:p>
        </p:txBody>
      </p:sp>
      <p:sp>
        <p:nvSpPr>
          <p:cNvPr id="17" name="Rectangle 5">
            <a:extLst>
              <a:ext uri="{FF2B5EF4-FFF2-40B4-BE49-F238E27FC236}">
                <a16:creationId xmlns:a16="http://schemas.microsoft.com/office/drawing/2014/main" id="{B049C1E3-D800-4A03-9F93-0076D710F3DB}"/>
              </a:ext>
            </a:extLst>
          </p:cNvPr>
          <p:cNvSpPr>
            <a:spLocks noChangeArrowheads="1"/>
          </p:cNvSpPr>
          <p:nvPr/>
        </p:nvSpPr>
        <p:spPr bwMode="auto">
          <a:xfrm>
            <a:off x="613458" y="448301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2" name="ZoneTexte 1">
            <a:extLst>
              <a:ext uri="{FF2B5EF4-FFF2-40B4-BE49-F238E27FC236}">
                <a16:creationId xmlns:a16="http://schemas.microsoft.com/office/drawing/2014/main" id="{A793F3D4-A708-43A3-8608-79C74DB12B8C}"/>
              </a:ext>
            </a:extLst>
          </p:cNvPr>
          <p:cNvSpPr txBox="1"/>
          <p:nvPr/>
        </p:nvSpPr>
        <p:spPr>
          <a:xfrm>
            <a:off x="1679847" y="1994569"/>
            <a:ext cx="9359055" cy="1162113"/>
          </a:xfrm>
          <a:prstGeom prst="rect">
            <a:avLst/>
          </a:prstGeom>
          <a:noFill/>
        </p:spPr>
        <p:txBody>
          <a:bodyPr wrap="square" rtlCol="0">
            <a:spAutoFit/>
          </a:bodyPr>
          <a:lstStyle/>
          <a:p>
            <a:pPr marL="285750" indent="-285750" algn="ctr">
              <a:lnSpc>
                <a:spcPct val="150000"/>
              </a:lnSpc>
              <a:buFont typeface="Wingdings" panose="05000000000000000000" pitchFamily="2" charset="2"/>
              <a:buChar char="Ø"/>
            </a:pPr>
            <a:r>
              <a:rPr lang="fr-FR" sz="1600" dirty="0">
                <a:latin typeface="Calibri" panose="020F0502020204030204" pitchFamily="34" charset="0"/>
                <a:cs typeface="Calibri" panose="020F0502020204030204" pitchFamily="34" charset="0"/>
              </a:rPr>
              <a:t>Nous allons définir le modèle séquentiel </a:t>
            </a:r>
            <a:r>
              <a:rPr lang="fr-FR" sz="1600" dirty="0" err="1">
                <a:latin typeface="Calibri" panose="020F0502020204030204" pitchFamily="34" charset="0"/>
                <a:cs typeface="Calibri" panose="020F0502020204030204" pitchFamily="34" charset="0"/>
              </a:rPr>
              <a:t>Keras</a:t>
            </a:r>
            <a:r>
              <a:rPr lang="fr-FR" sz="1600" dirty="0">
                <a:latin typeface="Calibri" panose="020F0502020204030204" pitchFamily="34" charset="0"/>
                <a:cs typeface="Calibri" panose="020F0502020204030204" pitchFamily="34" charset="0"/>
              </a:rPr>
              <a:t> et ajouter une couche </a:t>
            </a:r>
            <a:r>
              <a:rPr lang="fr-FR" sz="1600" dirty="0" err="1">
                <a:latin typeface="Calibri" panose="020F0502020204030204" pitchFamily="34" charset="0"/>
                <a:cs typeface="Calibri" panose="020F0502020204030204" pitchFamily="34" charset="0"/>
              </a:rPr>
              <a:t>convolutionnelle</a:t>
            </a:r>
            <a:r>
              <a:rPr lang="fr-FR" sz="1600" dirty="0">
                <a:latin typeface="Calibri" panose="020F0502020204030204" pitchFamily="34" charset="0"/>
                <a:cs typeface="Calibri" panose="020F0502020204030204" pitchFamily="34" charset="0"/>
              </a:rPr>
              <a:t> unidimensionnelle. Nous allons ajouter des couches Dense, MaxPooling1D et </a:t>
            </a:r>
            <a:r>
              <a:rPr lang="fr-FR" sz="1600" dirty="0" err="1">
                <a:latin typeface="Calibri" panose="020F0502020204030204" pitchFamily="34" charset="0"/>
                <a:cs typeface="Calibri" panose="020F0502020204030204" pitchFamily="34" charset="0"/>
              </a:rPr>
              <a:t>Flatten</a:t>
            </a:r>
            <a:r>
              <a:rPr lang="fr-FR" sz="1600" dirty="0">
                <a:latin typeface="Calibri" panose="020F0502020204030204" pitchFamily="34" charset="0"/>
                <a:cs typeface="Calibri" panose="020F0502020204030204" pitchFamily="34" charset="0"/>
              </a:rPr>
              <a:t> dans le modèle. La couche de sortie contient le nombre de classes de sortie et l'activation '</a:t>
            </a:r>
            <a:r>
              <a:rPr lang="fr-FR" sz="1600" dirty="0" err="1">
                <a:latin typeface="Calibri" panose="020F0502020204030204" pitchFamily="34" charset="0"/>
                <a:cs typeface="Calibri" panose="020F0502020204030204" pitchFamily="34" charset="0"/>
              </a:rPr>
              <a:t>softmax</a:t>
            </a:r>
            <a:r>
              <a:rPr lang="fr-FR" sz="1600" dirty="0">
                <a:latin typeface="Calibri" panose="020F0502020204030204" pitchFamily="34" charset="0"/>
                <a:cs typeface="Calibri" panose="020F0502020204030204" pitchFamily="34" charset="0"/>
              </a:rPr>
              <a:t>'.</a:t>
            </a:r>
          </a:p>
        </p:txBody>
      </p:sp>
      <p:sp>
        <p:nvSpPr>
          <p:cNvPr id="8" name="ZoneTexte 7">
            <a:extLst>
              <a:ext uri="{FF2B5EF4-FFF2-40B4-BE49-F238E27FC236}">
                <a16:creationId xmlns:a16="http://schemas.microsoft.com/office/drawing/2014/main" id="{4482E558-37AB-4E02-8AA9-A51A6181DA2D}"/>
              </a:ext>
            </a:extLst>
          </p:cNvPr>
          <p:cNvSpPr txBox="1"/>
          <p:nvPr/>
        </p:nvSpPr>
        <p:spPr>
          <a:xfrm>
            <a:off x="2475318" y="1155907"/>
            <a:ext cx="7214068" cy="584775"/>
          </a:xfrm>
          <a:prstGeom prst="rect">
            <a:avLst/>
          </a:prstGeom>
          <a:noFill/>
        </p:spPr>
        <p:txBody>
          <a:bodyPr wrap="square" rtlCol="0">
            <a:spAutoFit/>
          </a:bodyPr>
          <a:lstStyle/>
          <a:p>
            <a:pPr algn="ctr"/>
            <a:r>
              <a:rPr lang="fr-FR" sz="3200" dirty="0"/>
              <a:t>Définition du Model </a:t>
            </a:r>
          </a:p>
        </p:txBody>
      </p:sp>
      <p:pic>
        <p:nvPicPr>
          <p:cNvPr id="12" name="Picture 20">
            <a:extLst>
              <a:ext uri="{FF2B5EF4-FFF2-40B4-BE49-F238E27FC236}">
                <a16:creationId xmlns:a16="http://schemas.microsoft.com/office/drawing/2014/main" id="{16504FE4-D96F-4D25-A93B-8CE1B2D5AAA6}"/>
              </a:ext>
            </a:extLst>
          </p:cNvPr>
          <p:cNvPicPr/>
          <p:nvPr/>
        </p:nvPicPr>
        <p:blipFill>
          <a:blip r:embed="rId8">
            <a:extLst>
              <a:ext uri="{28A0092B-C50C-407E-A947-70E740481C1C}">
                <a14:useLocalDpi xmlns:a14="http://schemas.microsoft.com/office/drawing/2010/main" val="0"/>
              </a:ext>
            </a:extLst>
          </a:blip>
          <a:stretch>
            <a:fillRect/>
          </a:stretch>
        </p:blipFill>
        <p:spPr>
          <a:xfrm>
            <a:off x="3387574" y="3332714"/>
            <a:ext cx="5943600" cy="2757805"/>
          </a:xfrm>
          <a:prstGeom prst="rect">
            <a:avLst/>
          </a:prstGeom>
        </p:spPr>
      </p:pic>
      <p:sp>
        <p:nvSpPr>
          <p:cNvPr id="13" name="ZoneTexte 12">
            <a:extLst>
              <a:ext uri="{FF2B5EF4-FFF2-40B4-BE49-F238E27FC236}">
                <a16:creationId xmlns:a16="http://schemas.microsoft.com/office/drawing/2014/main" id="{01F7D195-04D2-4518-B777-9A3194DB7CC0}"/>
              </a:ext>
            </a:extLst>
          </p:cNvPr>
          <p:cNvSpPr txBox="1"/>
          <p:nvPr/>
        </p:nvSpPr>
        <p:spPr>
          <a:xfrm>
            <a:off x="3147400" y="6177378"/>
            <a:ext cx="6423948" cy="376834"/>
          </a:xfrm>
          <a:prstGeom prst="rect">
            <a:avLst/>
          </a:prstGeom>
          <a:noFill/>
        </p:spPr>
        <p:txBody>
          <a:bodyPr wrap="square">
            <a:spAutoFit/>
          </a:bodyPr>
          <a:lstStyle/>
          <a:p>
            <a:pPr marL="171450" algn="ctr">
              <a:lnSpc>
                <a:spcPct val="150000"/>
              </a:lnSpc>
              <a:spcAft>
                <a:spcPts val="1000"/>
              </a:spcAft>
              <a:tabLst>
                <a:tab pos="1233170" algn="l"/>
              </a:tabLst>
            </a:pPr>
            <a:r>
              <a:rPr lang="fr-FR" sz="1400" b="1" dirty="0">
                <a:latin typeface="Times New Roman" panose="02020603050405020304" pitchFamily="18" charset="0"/>
                <a:ea typeface="Calibri" panose="020F0502020204030204" pitchFamily="34" charset="0"/>
                <a:cs typeface="Times New Roman" panose="02020603050405020304" pitchFamily="18" charset="0"/>
              </a:rPr>
              <a:t>Figure 03  </a:t>
            </a:r>
            <a:r>
              <a:rPr lang="fr-FR" sz="1400" b="1" i="1" dirty="0">
                <a:effectLst/>
                <a:latin typeface="Times New Roman" panose="02020603050405020304" pitchFamily="18" charset="0"/>
                <a:ea typeface="Calibri" panose="020F0502020204030204" pitchFamily="34" charset="0"/>
                <a:cs typeface="Times New Roman" panose="02020603050405020304" pitchFamily="18" charset="0"/>
              </a:rPr>
              <a:t>:</a:t>
            </a:r>
            <a:r>
              <a:rPr lang="fr-FR" sz="1400" dirty="0">
                <a:effectLst/>
                <a:latin typeface="Times New Roman" panose="02020603050405020304" pitchFamily="18" charset="0"/>
                <a:ea typeface="Calibri" panose="020F0502020204030204" pitchFamily="34" charset="0"/>
                <a:cs typeface="Times New Roman" panose="02020603050405020304" pitchFamily="18" charset="0"/>
              </a:rPr>
              <a:t> Code de la création du modèle.</a:t>
            </a:r>
          </a:p>
        </p:txBody>
      </p:sp>
    </p:spTree>
    <p:extLst>
      <p:ext uri="{BB962C8B-B14F-4D97-AF65-F5344CB8AC3E}">
        <p14:creationId xmlns:p14="http://schemas.microsoft.com/office/powerpoint/2010/main" val="942222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B84AF4-C875-4D5E-8CB0-D874C8AF4C23}"/>
              </a:ext>
            </a:extLst>
          </p:cNvPr>
          <p:cNvSpPr>
            <a:spLocks noGrp="1"/>
          </p:cNvSpPr>
          <p:nvPr>
            <p:ph idx="1"/>
          </p:nvPr>
        </p:nvSpPr>
        <p:spPr>
          <a:xfrm>
            <a:off x="919119" y="1155907"/>
            <a:ext cx="10353762" cy="3695136"/>
          </a:xfrm>
        </p:spPr>
        <p:txBody>
          <a:bodyPr>
            <a:normAutofit/>
          </a:bodyPr>
          <a:lstStyle/>
          <a:p>
            <a:pPr marL="0" indent="0">
              <a:buNone/>
            </a:pPr>
            <a:endParaRPr lang="fr-FR" dirty="0"/>
          </a:p>
          <a:p>
            <a:pPr marL="0" indent="0">
              <a:buNone/>
            </a:pPr>
            <a:endParaRPr lang="fr-FR" dirty="0"/>
          </a:p>
          <a:p>
            <a:pPr marL="0" indent="0">
              <a:buNone/>
            </a:pPr>
            <a:endParaRPr lang="fr-FR" dirty="0"/>
          </a:p>
          <a:p>
            <a:pPr marL="0" indent="0">
              <a:buNone/>
            </a:pPr>
            <a:endParaRPr lang="fr-FR" dirty="0"/>
          </a:p>
          <a:p>
            <a:pPr marL="457200" indent="-457200">
              <a:buFont typeface="+mj-lt"/>
              <a:buAutoNum type="arabicPeriod"/>
            </a:pPr>
            <a:endParaRPr lang="fr-FR" dirty="0"/>
          </a:p>
        </p:txBody>
      </p:sp>
      <p:graphicFrame>
        <p:nvGraphicFramePr>
          <p:cNvPr id="10" name="Diagramme 9">
            <a:extLst>
              <a:ext uri="{FF2B5EF4-FFF2-40B4-BE49-F238E27FC236}">
                <a16:creationId xmlns:a16="http://schemas.microsoft.com/office/drawing/2014/main" id="{039EB5EA-29AB-40EE-9C82-09A150FFEB3B}"/>
              </a:ext>
            </a:extLst>
          </p:cNvPr>
          <p:cNvGraphicFramePr/>
          <p:nvPr/>
        </p:nvGraphicFramePr>
        <p:xfrm>
          <a:off x="-13648" y="-533878"/>
          <a:ext cx="12192000" cy="21136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Espace réservé du numéro de diapositive 12"/>
          <p:cNvSpPr txBox="1">
            <a:spLocks/>
          </p:cNvSpPr>
          <p:nvPr/>
        </p:nvSpPr>
        <p:spPr>
          <a:xfrm>
            <a:off x="11038902" y="6142587"/>
            <a:ext cx="889252" cy="462930"/>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8478D90E-685C-4D2F-9E03-9CBE5DDA3159}" type="slidenum">
              <a:rPr kumimoji="0" lang="fr-FR" sz="20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r>
              <a:rPr kumimoji="0" lang="fr-FR" sz="2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rPr>
              <a:t>/23</a:t>
            </a:r>
          </a:p>
        </p:txBody>
      </p:sp>
      <p:sp>
        <p:nvSpPr>
          <p:cNvPr id="17" name="Rectangle 5">
            <a:extLst>
              <a:ext uri="{FF2B5EF4-FFF2-40B4-BE49-F238E27FC236}">
                <a16:creationId xmlns:a16="http://schemas.microsoft.com/office/drawing/2014/main" id="{B049C1E3-D800-4A03-9F93-0076D710F3DB}"/>
              </a:ext>
            </a:extLst>
          </p:cNvPr>
          <p:cNvSpPr>
            <a:spLocks noChangeArrowheads="1"/>
          </p:cNvSpPr>
          <p:nvPr/>
        </p:nvSpPr>
        <p:spPr bwMode="auto">
          <a:xfrm>
            <a:off x="613458" y="448301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8" name="ZoneTexte 7">
            <a:extLst>
              <a:ext uri="{FF2B5EF4-FFF2-40B4-BE49-F238E27FC236}">
                <a16:creationId xmlns:a16="http://schemas.microsoft.com/office/drawing/2014/main" id="{4482E558-37AB-4E02-8AA9-A51A6181DA2D}"/>
              </a:ext>
            </a:extLst>
          </p:cNvPr>
          <p:cNvSpPr txBox="1"/>
          <p:nvPr/>
        </p:nvSpPr>
        <p:spPr>
          <a:xfrm>
            <a:off x="1814208" y="1171064"/>
            <a:ext cx="8563584" cy="584775"/>
          </a:xfrm>
          <a:prstGeom prst="rect">
            <a:avLst/>
          </a:prstGeom>
          <a:noFill/>
        </p:spPr>
        <p:txBody>
          <a:bodyPr wrap="square" rtlCol="0">
            <a:spAutoFit/>
          </a:bodyPr>
          <a:lstStyle/>
          <a:p>
            <a:pPr algn="ctr"/>
            <a:r>
              <a:rPr lang="fr-FR" sz="3200" dirty="0"/>
              <a:t>Prédiction et vérification de la précision </a:t>
            </a:r>
          </a:p>
        </p:txBody>
      </p:sp>
      <mc:AlternateContent xmlns:mc="http://schemas.openxmlformats.org/markup-compatibility/2006">
        <mc:Choice xmlns:a14="http://schemas.microsoft.com/office/drawing/2010/main" Requires="a14">
          <p:sp>
            <p:nvSpPr>
              <p:cNvPr id="11" name="ZoneTexte 10">
                <a:extLst>
                  <a:ext uri="{FF2B5EF4-FFF2-40B4-BE49-F238E27FC236}">
                    <a16:creationId xmlns:a16="http://schemas.microsoft.com/office/drawing/2014/main" id="{A308C4D1-8A6A-4E21-BAE0-32E91594D2AC}"/>
                  </a:ext>
                </a:extLst>
              </p:cNvPr>
              <p:cNvSpPr txBox="1"/>
              <p:nvPr/>
            </p:nvSpPr>
            <p:spPr>
              <a:xfrm>
                <a:off x="-182080" y="2339658"/>
                <a:ext cx="6962173" cy="1859868"/>
              </a:xfrm>
              <a:prstGeom prst="rect">
                <a:avLst/>
              </a:prstGeom>
              <a:noFill/>
            </p:spPr>
            <p:txBody>
              <a:bodyPr wrap="square">
                <a:spAutoFit/>
              </a:bodyPr>
              <a:lstStyle/>
              <a:p>
                <a:pPr marL="228600">
                  <a:lnSpc>
                    <a:spcPct val="150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600" dirty="0">
                    <a:effectLst/>
                    <a:latin typeface="Calibri" panose="020F0502020204030204" pitchFamily="34" charset="0"/>
                    <a:ea typeface="Times New Roman" panose="02020603050405020304" pitchFamily="18" charset="0"/>
                    <a:cs typeface="Calibri" panose="020F0502020204030204" pitchFamily="34" charset="0"/>
                  </a:rPr>
                  <a:t>Nous ajusterons le modèle avec les données de l’entrainement puis vérifierons sa précision.</a:t>
                </a:r>
                <a:endParaRPr lang="fr-FR" sz="16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50000"/>
                  </a:lnSpc>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600" dirty="0">
                    <a:effectLst/>
                    <a:latin typeface="Calibri" panose="020F0502020204030204" pitchFamily="34" charset="0"/>
                    <a:ea typeface="Times New Roman" panose="02020603050405020304" pitchFamily="18" charset="0"/>
                    <a:cs typeface="Calibri" panose="020F0502020204030204" pitchFamily="34" charset="0"/>
                  </a:rPr>
                  <a:t>On calcule la Précision Comme suit :</a:t>
                </a:r>
                <a:endParaRPr lang="fr-FR" sz="1600" dirty="0">
                  <a:effectLst/>
                  <a:latin typeface="Calibri" panose="020F0502020204030204" pitchFamily="34" charset="0"/>
                  <a:ea typeface="Calibri" panose="020F0502020204030204" pitchFamily="34" charset="0"/>
                  <a:cs typeface="Calibri" panose="020F0502020204030204" pitchFamily="34" charset="0"/>
                </a:endParaRPr>
              </a:p>
              <a:p>
                <a:pPr marL="457200" algn="ctr">
                  <a:lnSpc>
                    <a:spcPct val="150000"/>
                  </a:lnSpc>
                  <a:spcAft>
                    <a:spcPts val="1000"/>
                  </a:spcAft>
                </a:pPr>
                <a14:m>
                  <m:oMath xmlns:m="http://schemas.openxmlformats.org/officeDocument/2006/math">
                    <m:r>
                      <a:rPr lang="fr-FR" sz="1600" i="1">
                        <a:effectLst/>
                        <a:latin typeface="Cambria Math" panose="02040503050406030204" pitchFamily="18" charset="0"/>
                        <a:ea typeface="Times New Roman" panose="02020603050405020304" pitchFamily="18" charset="0"/>
                        <a:cs typeface="Cambria Math" panose="02040503050406030204" pitchFamily="18" charset="0"/>
                      </a:rPr>
                      <m:t>𝑃𝑟</m:t>
                    </m:r>
                    <m:r>
                      <a:rPr lang="fr-FR" sz="1600" i="1">
                        <a:effectLst/>
                        <a:latin typeface="Cambria Math" panose="02040503050406030204" pitchFamily="18" charset="0"/>
                        <a:ea typeface="Times New Roman" panose="02020603050405020304" pitchFamily="18" charset="0"/>
                        <a:cs typeface="Cambria Math" panose="02040503050406030204" pitchFamily="18" charset="0"/>
                      </a:rPr>
                      <m:t>é</m:t>
                    </m:r>
                    <m:r>
                      <a:rPr lang="fr-FR" sz="1600" i="1">
                        <a:effectLst/>
                        <a:latin typeface="Cambria Math" panose="02040503050406030204" pitchFamily="18" charset="0"/>
                        <a:ea typeface="Times New Roman" panose="02020603050405020304" pitchFamily="18" charset="0"/>
                        <a:cs typeface="Cambria Math" panose="02040503050406030204" pitchFamily="18" charset="0"/>
                      </a:rPr>
                      <m:t>𝑐𝑖𝑠𝑖𝑜𝑛</m:t>
                    </m:r>
                    <m:r>
                      <a:rPr lang="fr-FR" sz="1600" i="1">
                        <a:effectLst/>
                        <a:latin typeface="Cambria Math" panose="02040503050406030204" pitchFamily="18" charset="0"/>
                        <a:ea typeface="Times New Roman" panose="02020603050405020304" pitchFamily="18" charset="0"/>
                        <a:cs typeface="Cambria Math" panose="02040503050406030204" pitchFamily="18" charset="0"/>
                      </a:rPr>
                      <m:t> =</m:t>
                    </m:r>
                    <m:r>
                      <a:rPr lang="fr-FR" sz="1600" i="1">
                        <a:effectLst/>
                        <a:latin typeface="Cambria Math" panose="02040503050406030204" pitchFamily="18" charset="0"/>
                        <a:ea typeface="Times New Roman" panose="02020603050405020304" pitchFamily="18" charset="0"/>
                        <a:cs typeface="Cambria Math" panose="02040503050406030204" pitchFamily="18" charset="0"/>
                      </a:rPr>
                      <m:t>𝑠𝑒𝑛𝑠𝑖𝑏𝑖𝑙𝑖𝑡</m:t>
                    </m:r>
                    <m:r>
                      <a:rPr lang="fr-FR" sz="1600" i="1">
                        <a:effectLst/>
                        <a:latin typeface="Cambria Math" panose="02040503050406030204" pitchFamily="18" charset="0"/>
                        <a:ea typeface="Times New Roman" panose="02020603050405020304" pitchFamily="18" charset="0"/>
                        <a:cs typeface="Cambria Math" panose="02040503050406030204" pitchFamily="18" charset="0"/>
                      </a:rPr>
                      <m:t>é</m:t>
                    </m:r>
                    <m:f>
                      <m:fPr>
                        <m:ctrlPr>
                          <a:rPr lang="fr-FR" sz="1600" i="1">
                            <a:effectLst/>
                            <a:latin typeface="Cambria Math" panose="02040503050406030204" pitchFamily="18" charset="0"/>
                            <a:ea typeface="Times New Roman" panose="02020603050405020304" pitchFamily="18" charset="0"/>
                            <a:cs typeface="Calibri" panose="020F0502020204030204" pitchFamily="34" charset="0"/>
                          </a:rPr>
                        </m:ctrlPr>
                      </m:fPr>
                      <m:num>
                        <m:r>
                          <a:rPr lang="fr-FR" sz="1600" i="1">
                            <a:effectLst/>
                            <a:latin typeface="Cambria Math" panose="02040503050406030204" pitchFamily="18" charset="0"/>
                            <a:ea typeface="Times New Roman" panose="02020603050405020304" pitchFamily="18" charset="0"/>
                            <a:cs typeface="Cambria Math" panose="02040503050406030204" pitchFamily="18" charset="0"/>
                          </a:rPr>
                          <m:t>𝑃</m:t>
                        </m:r>
                      </m:num>
                      <m:den>
                        <m:r>
                          <a:rPr lang="fr-FR" sz="1600" i="1">
                            <a:effectLst/>
                            <a:latin typeface="Cambria Math" panose="02040503050406030204" pitchFamily="18" charset="0"/>
                            <a:ea typeface="Times New Roman" panose="02020603050405020304" pitchFamily="18" charset="0"/>
                            <a:cs typeface="Cambria Math" panose="02040503050406030204" pitchFamily="18" charset="0"/>
                          </a:rPr>
                          <m:t> (</m:t>
                        </m:r>
                        <m:r>
                          <a:rPr lang="fr-FR" sz="1600" i="1">
                            <a:effectLst/>
                            <a:latin typeface="Cambria Math" panose="02040503050406030204" pitchFamily="18" charset="0"/>
                            <a:ea typeface="Times New Roman" panose="02020603050405020304" pitchFamily="18" charset="0"/>
                            <a:cs typeface="Cambria Math" panose="02040503050406030204" pitchFamily="18" charset="0"/>
                          </a:rPr>
                          <m:t>𝑃</m:t>
                        </m:r>
                        <m:r>
                          <a:rPr lang="fr-FR" sz="1600" i="1">
                            <a:effectLst/>
                            <a:latin typeface="Cambria Math" panose="02040503050406030204" pitchFamily="18" charset="0"/>
                            <a:ea typeface="Times New Roman" panose="02020603050405020304" pitchFamily="18" charset="0"/>
                            <a:cs typeface="Cambria Math" panose="02040503050406030204" pitchFamily="18" charset="0"/>
                          </a:rPr>
                          <m:t>+</m:t>
                        </m:r>
                        <m:r>
                          <a:rPr lang="fr-FR" sz="1600" i="1">
                            <a:effectLst/>
                            <a:latin typeface="Cambria Math" panose="02040503050406030204" pitchFamily="18" charset="0"/>
                            <a:ea typeface="Times New Roman" panose="02020603050405020304" pitchFamily="18" charset="0"/>
                            <a:cs typeface="Cambria Math" panose="02040503050406030204" pitchFamily="18" charset="0"/>
                          </a:rPr>
                          <m:t>𝑁</m:t>
                        </m:r>
                        <m:r>
                          <a:rPr lang="fr-FR" sz="1600" i="1">
                            <a:effectLst/>
                            <a:latin typeface="Cambria Math" panose="02040503050406030204" pitchFamily="18" charset="0"/>
                            <a:ea typeface="Times New Roman" panose="02020603050405020304" pitchFamily="18" charset="0"/>
                            <a:cs typeface="Cambria Math" panose="02040503050406030204" pitchFamily="18" charset="0"/>
                          </a:rPr>
                          <m:t>)</m:t>
                        </m:r>
                      </m:den>
                    </m:f>
                    <m:r>
                      <a:rPr lang="fr-FR" sz="1600" i="1">
                        <a:effectLst/>
                        <a:latin typeface="Cambria Math" panose="02040503050406030204" pitchFamily="18" charset="0"/>
                        <a:ea typeface="Times New Roman" panose="02020603050405020304" pitchFamily="18" charset="0"/>
                        <a:cs typeface="Calibri" panose="020F0502020204030204" pitchFamily="34" charset="0"/>
                      </a:rPr>
                      <m:t>+</m:t>
                    </m:r>
                  </m:oMath>
                </a14:m>
                <a:r>
                  <a:rPr lang="en-US" sz="1600" i="1" dirty="0" err="1">
                    <a:effectLst/>
                    <a:latin typeface="Calibri" panose="020F0502020204030204" pitchFamily="34" charset="0"/>
                    <a:ea typeface="Calibri" panose="020F0502020204030204" pitchFamily="34" charset="0"/>
                    <a:cs typeface="Calibri" panose="020F0502020204030204" pitchFamily="34" charset="0"/>
                  </a:rPr>
                  <a:t>spécificité</a:t>
                </a:r>
                <a14:m>
                  <m:oMath xmlns:m="http://schemas.openxmlformats.org/officeDocument/2006/math">
                    <m:r>
                      <a:rPr lang="fr-FR" sz="1600" i="1"/>
                      <m:t> </m:t>
                    </m:r>
                    <m:f>
                      <m:fPr>
                        <m:ctrlPr>
                          <a:rPr lang="fr-FR" sz="1600" i="1"/>
                        </m:ctrlPr>
                      </m:fPr>
                      <m:num>
                        <m:r>
                          <a:rPr lang="fr-FR" sz="1600" i="1"/>
                          <m:t>𝑁</m:t>
                        </m:r>
                      </m:num>
                      <m:den>
                        <m:r>
                          <a:rPr lang="fr-FR" sz="1600" i="1"/>
                          <m:t>(</m:t>
                        </m:r>
                        <m:r>
                          <a:rPr lang="fr-FR" sz="1600" i="1"/>
                          <m:t>𝑃</m:t>
                        </m:r>
                        <m:r>
                          <a:rPr lang="fr-FR" sz="1600" i="1"/>
                          <m:t>+</m:t>
                        </m:r>
                        <m:r>
                          <a:rPr lang="fr-FR" sz="1600" i="1"/>
                          <m:t>𝑁</m:t>
                        </m:r>
                        <m:r>
                          <a:rPr lang="fr-FR" sz="1600" i="1"/>
                          <m:t>)</m:t>
                        </m:r>
                      </m:den>
                    </m:f>
                  </m:oMath>
                </a14:m>
                <a:endParaRPr lang="fr-FR" sz="1600" dirty="0">
                  <a:effectLst/>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11" name="ZoneTexte 10">
                <a:extLst>
                  <a:ext uri="{FF2B5EF4-FFF2-40B4-BE49-F238E27FC236}">
                    <a16:creationId xmlns:a16="http://schemas.microsoft.com/office/drawing/2014/main" id="{A308C4D1-8A6A-4E21-BAE0-32E91594D2AC}"/>
                  </a:ext>
                </a:extLst>
              </p:cNvPr>
              <p:cNvSpPr txBox="1">
                <a:spLocks noRot="1" noChangeAspect="1" noMove="1" noResize="1" noEditPoints="1" noAdjustHandles="1" noChangeArrowheads="1" noChangeShapeType="1" noTextEdit="1"/>
              </p:cNvSpPr>
              <p:nvPr/>
            </p:nvSpPr>
            <p:spPr>
              <a:xfrm>
                <a:off x="-182080" y="2339658"/>
                <a:ext cx="6962173" cy="1859868"/>
              </a:xfrm>
              <a:prstGeom prst="rect">
                <a:avLst/>
              </a:prstGeom>
              <a:blipFill>
                <a:blip r:embed="rId8"/>
                <a:stretch>
                  <a:fillRect l="-438" b="-328"/>
                </a:stretch>
              </a:blipFill>
            </p:spPr>
            <p:txBody>
              <a:bodyPr/>
              <a:lstStyle/>
              <a:p>
                <a:r>
                  <a:rPr lang="fr-FR">
                    <a:noFill/>
                  </a:rPr>
                  <a:t> </a:t>
                </a:r>
              </a:p>
            </p:txBody>
          </p:sp>
        </mc:Fallback>
      </mc:AlternateContent>
      <p:sp>
        <p:nvSpPr>
          <p:cNvPr id="5" name="Rectangle 1">
            <a:extLst>
              <a:ext uri="{FF2B5EF4-FFF2-40B4-BE49-F238E27FC236}">
                <a16:creationId xmlns:a16="http://schemas.microsoft.com/office/drawing/2014/main" id="{E7282E28-9319-4A4A-9107-E72C5FEF511E}"/>
              </a:ext>
            </a:extLst>
          </p:cNvPr>
          <p:cNvSpPr>
            <a:spLocks noChangeArrowheads="1"/>
          </p:cNvSpPr>
          <p:nvPr/>
        </p:nvSpPr>
        <p:spPr bwMode="auto">
          <a:xfrm>
            <a:off x="1626721" y="4316886"/>
            <a:ext cx="3344569" cy="222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ctr" defTabSz="914400" rtl="0" eaLnBrk="0" fontAlgn="base" latinLnBrk="0" hangingPunct="0">
              <a:lnSpc>
                <a:spcPct val="15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Avec : </a:t>
            </a:r>
            <a:endParaRPr kumimoji="0" lang="fr-FR" altLang="fr-FR" sz="1600" b="0" i="1"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fr-FR" altLang="fr-FR" sz="1600" b="0" i="1"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 Le nombre d'échantillon Positive.</a:t>
            </a:r>
          </a:p>
          <a:p>
            <a:pPr marL="0" marR="0" lvl="0" indent="0" algn="ctr" defTabSz="914400" rtl="0" eaLnBrk="0" fontAlgn="base" latinLnBrk="0" hangingPunct="0">
              <a:lnSpc>
                <a:spcPct val="150000"/>
              </a:lnSpc>
              <a:spcBef>
                <a:spcPct val="0"/>
              </a:spcBef>
              <a:spcAft>
                <a:spcPct val="0"/>
              </a:spcAft>
              <a:buClrTx/>
              <a:buSzTx/>
              <a:buFontTx/>
              <a:buNone/>
              <a:tabLst/>
            </a:pPr>
            <a:r>
              <a:rPr kumimoji="0" lang="fr-FR" altLang="fr-FR" sz="1600" b="0" i="1"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N= Le nombre d’échantillon Négative.</a:t>
            </a:r>
            <a:r>
              <a:rPr kumimoji="0" lang="fr-FR" altLang="fr-FR"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pPr marL="0" marR="0" lvl="0" indent="0" algn="ctr" defTabSz="914400" rtl="0" eaLnBrk="0" fontAlgn="base" latinLnBrk="0" hangingPunct="0">
              <a:lnSpc>
                <a:spcPct val="150000"/>
              </a:lnSpc>
              <a:spcBef>
                <a:spcPct val="0"/>
              </a:spcBef>
              <a:spcAft>
                <a:spcPct val="0"/>
              </a:spcAft>
              <a:buClrTx/>
              <a:buSzTx/>
              <a:buFontTx/>
              <a:buNone/>
              <a:tabLst/>
            </a:pPr>
            <a:r>
              <a:rPr kumimoji="0" lang="fr-FR" altLang="fr-FR" sz="1600" b="0" i="1"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Sensibilité=TPP</a:t>
            </a:r>
            <a:endParaRPr kumimoji="0" lang="fr-FR" altLang="fr-FR"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Et </a:t>
            </a:r>
            <a:endParaRPr kumimoji="0" lang="fr-FR" altLang="fr-FR"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fr-FR" altLang="fr-FR" sz="1600" b="0" i="1"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Spécifité</a:t>
            </a:r>
            <a:r>
              <a:rPr kumimoji="0" lang="fr-FR" altLang="fr-FR" sz="1600" b="0" i="1"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=TNN</a:t>
            </a:r>
            <a:endParaRPr kumimoji="0" lang="fr-FR" altLang="fr-FR"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14" name="Picture 26">
            <a:extLst>
              <a:ext uri="{FF2B5EF4-FFF2-40B4-BE49-F238E27FC236}">
                <a16:creationId xmlns:a16="http://schemas.microsoft.com/office/drawing/2014/main" id="{5229B1C8-A696-4230-843B-4A38E284613A}"/>
              </a:ext>
            </a:extLst>
          </p:cNvPr>
          <p:cNvPicPr/>
          <p:nvPr/>
        </p:nvPicPr>
        <p:blipFill>
          <a:blip r:embed="rId9">
            <a:extLst>
              <a:ext uri="{28A0092B-C50C-407E-A947-70E740481C1C}">
                <a14:useLocalDpi xmlns:a14="http://schemas.microsoft.com/office/drawing/2010/main" val="0"/>
              </a:ext>
            </a:extLst>
          </a:blip>
          <a:stretch>
            <a:fillRect/>
          </a:stretch>
        </p:blipFill>
        <p:spPr>
          <a:xfrm>
            <a:off x="5984554" y="3108413"/>
            <a:ext cx="5943600" cy="2034540"/>
          </a:xfrm>
          <a:prstGeom prst="rect">
            <a:avLst/>
          </a:prstGeom>
        </p:spPr>
      </p:pic>
      <p:sp>
        <p:nvSpPr>
          <p:cNvPr id="15" name="ZoneTexte 14">
            <a:extLst>
              <a:ext uri="{FF2B5EF4-FFF2-40B4-BE49-F238E27FC236}">
                <a16:creationId xmlns:a16="http://schemas.microsoft.com/office/drawing/2014/main" id="{36B93B47-0BBE-4DB5-8B6C-884EE14041DF}"/>
              </a:ext>
            </a:extLst>
          </p:cNvPr>
          <p:cNvSpPr txBox="1"/>
          <p:nvPr/>
        </p:nvSpPr>
        <p:spPr>
          <a:xfrm>
            <a:off x="5744380" y="5170869"/>
            <a:ext cx="6423948" cy="380938"/>
          </a:xfrm>
          <a:prstGeom prst="rect">
            <a:avLst/>
          </a:prstGeom>
          <a:noFill/>
        </p:spPr>
        <p:txBody>
          <a:bodyPr wrap="square">
            <a:spAutoFit/>
          </a:bodyPr>
          <a:lstStyle/>
          <a:p>
            <a:pPr marL="171450" algn="ctr">
              <a:lnSpc>
                <a:spcPct val="150000"/>
              </a:lnSpc>
              <a:spcAft>
                <a:spcPts val="1000"/>
              </a:spcAft>
              <a:tabLst>
                <a:tab pos="1233170" algn="l"/>
              </a:tabLst>
            </a:pPr>
            <a:r>
              <a:rPr lang="fr-FR" sz="1400" b="1" dirty="0">
                <a:effectLst/>
                <a:latin typeface="Times New Roman" panose="02020603050405020304" pitchFamily="18" charset="0"/>
                <a:ea typeface="Calibri" panose="020F0502020204030204" pitchFamily="34" charset="0"/>
                <a:cs typeface="Arial" panose="020B0604020202020204" pitchFamily="34" charset="0"/>
              </a:rPr>
              <a:t>Figure 04 :</a:t>
            </a:r>
            <a:r>
              <a:rPr lang="fr-FR" sz="1400" dirty="0">
                <a:effectLst/>
                <a:latin typeface="Times New Roman" panose="02020603050405020304" pitchFamily="18" charset="0"/>
                <a:ea typeface="Calibri" panose="020F0502020204030204" pitchFamily="34" charset="0"/>
                <a:cs typeface="Arial" panose="020B0604020202020204" pitchFamily="34" charset="0"/>
              </a:rPr>
              <a:t> Entrainement Du Modèle.</a:t>
            </a:r>
            <a:endParaRPr lang="fr-FR"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6862013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B84AF4-C875-4D5E-8CB0-D874C8AF4C23}"/>
              </a:ext>
            </a:extLst>
          </p:cNvPr>
          <p:cNvSpPr>
            <a:spLocks noGrp="1"/>
          </p:cNvSpPr>
          <p:nvPr>
            <p:ph idx="1"/>
          </p:nvPr>
        </p:nvSpPr>
        <p:spPr>
          <a:xfrm>
            <a:off x="919119" y="1155907"/>
            <a:ext cx="10353762" cy="3695136"/>
          </a:xfrm>
        </p:spPr>
        <p:txBody>
          <a:bodyPr>
            <a:normAutofit/>
          </a:bodyPr>
          <a:lstStyle/>
          <a:p>
            <a:pPr marL="0" indent="0">
              <a:buNone/>
            </a:pPr>
            <a:endParaRPr lang="fr-FR" dirty="0"/>
          </a:p>
          <a:p>
            <a:pPr marL="0" indent="0">
              <a:buNone/>
            </a:pPr>
            <a:endParaRPr lang="fr-FR" dirty="0"/>
          </a:p>
          <a:p>
            <a:pPr marL="0" indent="0">
              <a:buNone/>
            </a:pPr>
            <a:endParaRPr lang="fr-FR" dirty="0"/>
          </a:p>
          <a:p>
            <a:pPr marL="0" indent="0">
              <a:buNone/>
            </a:pPr>
            <a:endParaRPr lang="fr-FR" dirty="0"/>
          </a:p>
          <a:p>
            <a:pPr marL="457200" indent="-457200">
              <a:buFont typeface="+mj-lt"/>
              <a:buAutoNum type="arabicPeriod"/>
            </a:pPr>
            <a:endParaRPr lang="fr-FR" dirty="0"/>
          </a:p>
        </p:txBody>
      </p:sp>
      <p:graphicFrame>
        <p:nvGraphicFramePr>
          <p:cNvPr id="10" name="Diagramme 9">
            <a:extLst>
              <a:ext uri="{FF2B5EF4-FFF2-40B4-BE49-F238E27FC236}">
                <a16:creationId xmlns:a16="http://schemas.microsoft.com/office/drawing/2014/main" id="{039EB5EA-29AB-40EE-9C82-09A150FFEB3B}"/>
              </a:ext>
            </a:extLst>
          </p:cNvPr>
          <p:cNvGraphicFramePr/>
          <p:nvPr/>
        </p:nvGraphicFramePr>
        <p:xfrm>
          <a:off x="-13648" y="-533878"/>
          <a:ext cx="12192000" cy="21136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Espace réservé du numéro de diapositive 12"/>
          <p:cNvSpPr txBox="1">
            <a:spLocks/>
          </p:cNvSpPr>
          <p:nvPr/>
        </p:nvSpPr>
        <p:spPr>
          <a:xfrm>
            <a:off x="11038902" y="6142587"/>
            <a:ext cx="889252" cy="462930"/>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8478D90E-685C-4D2F-9E03-9CBE5DDA3159}" type="slidenum">
              <a:rPr kumimoji="0" lang="fr-FR" sz="20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r>
              <a:rPr kumimoji="0" lang="fr-FR" sz="2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rPr>
              <a:t>/23</a:t>
            </a:r>
          </a:p>
        </p:txBody>
      </p:sp>
      <p:sp>
        <p:nvSpPr>
          <p:cNvPr id="17" name="Rectangle 5">
            <a:extLst>
              <a:ext uri="{FF2B5EF4-FFF2-40B4-BE49-F238E27FC236}">
                <a16:creationId xmlns:a16="http://schemas.microsoft.com/office/drawing/2014/main" id="{B049C1E3-D800-4A03-9F93-0076D710F3DB}"/>
              </a:ext>
            </a:extLst>
          </p:cNvPr>
          <p:cNvSpPr>
            <a:spLocks noChangeArrowheads="1"/>
          </p:cNvSpPr>
          <p:nvPr/>
        </p:nvSpPr>
        <p:spPr bwMode="auto">
          <a:xfrm>
            <a:off x="613458" y="448301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8" name="ZoneTexte 7">
            <a:extLst>
              <a:ext uri="{FF2B5EF4-FFF2-40B4-BE49-F238E27FC236}">
                <a16:creationId xmlns:a16="http://schemas.microsoft.com/office/drawing/2014/main" id="{4482E558-37AB-4E02-8AA9-A51A6181DA2D}"/>
              </a:ext>
            </a:extLst>
          </p:cNvPr>
          <p:cNvSpPr txBox="1"/>
          <p:nvPr/>
        </p:nvSpPr>
        <p:spPr>
          <a:xfrm>
            <a:off x="1814208" y="1171064"/>
            <a:ext cx="8563584" cy="584775"/>
          </a:xfrm>
          <a:prstGeom prst="rect">
            <a:avLst/>
          </a:prstGeom>
          <a:noFill/>
        </p:spPr>
        <p:txBody>
          <a:bodyPr wrap="square" rtlCol="0">
            <a:spAutoFit/>
          </a:bodyPr>
          <a:lstStyle/>
          <a:p>
            <a:pPr algn="ctr"/>
            <a:r>
              <a:rPr lang="fr-FR" sz="3200" dirty="0"/>
              <a:t>Résultat</a:t>
            </a:r>
          </a:p>
        </p:txBody>
      </p:sp>
      <p:sp>
        <p:nvSpPr>
          <p:cNvPr id="13" name="ZoneTexte 12">
            <a:extLst>
              <a:ext uri="{FF2B5EF4-FFF2-40B4-BE49-F238E27FC236}">
                <a16:creationId xmlns:a16="http://schemas.microsoft.com/office/drawing/2014/main" id="{B800D8AD-98B0-4CAE-9A17-3F3EA71768F6}"/>
              </a:ext>
            </a:extLst>
          </p:cNvPr>
          <p:cNvSpPr txBox="1"/>
          <p:nvPr/>
        </p:nvSpPr>
        <p:spPr>
          <a:xfrm>
            <a:off x="2870077" y="1798874"/>
            <a:ext cx="6424550" cy="880369"/>
          </a:xfrm>
          <a:prstGeom prst="rect">
            <a:avLst/>
          </a:prstGeom>
          <a:noFill/>
        </p:spPr>
        <p:txBody>
          <a:bodyPr wrap="square">
            <a:spAutoFit/>
          </a:bodyPr>
          <a:lstStyle/>
          <a:p>
            <a:pPr algn="ctr">
              <a:lnSpc>
                <a:spcPct val="150000"/>
              </a:lnSpc>
            </a:pPr>
            <a:r>
              <a:rPr lang="fr-FR" dirty="0">
                <a:latin typeface="Calibri" panose="020F0502020204030204" pitchFamily="34" charset="0"/>
                <a:cs typeface="Calibri" panose="020F0502020204030204" pitchFamily="34" charset="0"/>
              </a:rPr>
              <a:t>En modifiant le nombre d’époques, nous sommes arrivés à un taux de 91% de précision :</a:t>
            </a:r>
          </a:p>
        </p:txBody>
      </p:sp>
      <p:pic>
        <p:nvPicPr>
          <p:cNvPr id="15" name="Picture 25">
            <a:extLst>
              <a:ext uri="{FF2B5EF4-FFF2-40B4-BE49-F238E27FC236}">
                <a16:creationId xmlns:a16="http://schemas.microsoft.com/office/drawing/2014/main" id="{BC3ECBCC-9D1C-46FD-82C1-F6AC2A9A5D13}"/>
              </a:ext>
            </a:extLst>
          </p:cNvPr>
          <p:cNvPicPr/>
          <p:nvPr/>
        </p:nvPicPr>
        <p:blipFill>
          <a:blip r:embed="rId8">
            <a:extLst>
              <a:ext uri="{28A0092B-C50C-407E-A947-70E740481C1C}">
                <a14:useLocalDpi xmlns:a14="http://schemas.microsoft.com/office/drawing/2010/main" val="0"/>
              </a:ext>
            </a:extLst>
          </a:blip>
          <a:stretch>
            <a:fillRect/>
          </a:stretch>
        </p:blipFill>
        <p:spPr>
          <a:xfrm>
            <a:off x="3110552" y="2786281"/>
            <a:ext cx="5943600" cy="3305175"/>
          </a:xfrm>
          <a:prstGeom prst="rect">
            <a:avLst/>
          </a:prstGeom>
          <a:ln>
            <a:noFill/>
          </a:ln>
          <a:effectLst>
            <a:softEdge rad="112500"/>
          </a:effectLst>
        </p:spPr>
      </p:pic>
      <p:sp>
        <p:nvSpPr>
          <p:cNvPr id="16" name="ZoneTexte 15">
            <a:extLst>
              <a:ext uri="{FF2B5EF4-FFF2-40B4-BE49-F238E27FC236}">
                <a16:creationId xmlns:a16="http://schemas.microsoft.com/office/drawing/2014/main" id="{7FB568FA-1A9F-4032-9C3E-DA344E0E9BE9}"/>
              </a:ext>
            </a:extLst>
          </p:cNvPr>
          <p:cNvSpPr txBox="1"/>
          <p:nvPr/>
        </p:nvSpPr>
        <p:spPr>
          <a:xfrm>
            <a:off x="2630204" y="6058312"/>
            <a:ext cx="6423948" cy="380938"/>
          </a:xfrm>
          <a:prstGeom prst="rect">
            <a:avLst/>
          </a:prstGeom>
          <a:noFill/>
        </p:spPr>
        <p:txBody>
          <a:bodyPr wrap="square">
            <a:spAutoFit/>
          </a:bodyPr>
          <a:lstStyle/>
          <a:p>
            <a:pPr marL="171450" algn="ctr">
              <a:lnSpc>
                <a:spcPct val="150000"/>
              </a:lnSpc>
              <a:spcAft>
                <a:spcPts val="1000"/>
              </a:spcAft>
              <a:tabLst>
                <a:tab pos="1233170" algn="l"/>
              </a:tabLst>
            </a:pPr>
            <a:r>
              <a:rPr lang="en-US" sz="1400" b="1" dirty="0">
                <a:effectLst/>
                <a:latin typeface="Times New Roman" panose="02020603050405020304" pitchFamily="18" charset="0"/>
                <a:ea typeface="Calibri" panose="020F0502020204030204" pitchFamily="34" charset="0"/>
                <a:cs typeface="Arial" panose="020B0604020202020204" pitchFamily="34" charset="0"/>
              </a:rPr>
              <a:t>Figure </a:t>
            </a:r>
            <a:r>
              <a:rPr lang="en-US" sz="1400" b="1" dirty="0">
                <a:latin typeface="Times New Roman" panose="02020603050405020304" pitchFamily="18" charset="0"/>
                <a:ea typeface="Calibri" panose="020F0502020204030204" pitchFamily="34" charset="0"/>
                <a:cs typeface="Arial" panose="020B0604020202020204" pitchFamily="34" charset="0"/>
              </a:rPr>
              <a:t>05</a:t>
            </a:r>
            <a:r>
              <a:rPr lang="en-US" sz="1400" b="1" dirty="0">
                <a:effectLst/>
                <a:latin typeface="Times New Roman" panose="02020603050405020304" pitchFamily="18" charset="0"/>
                <a:ea typeface="Calibri" panose="020F0502020204030204" pitchFamily="34" charset="0"/>
                <a:cs typeface="Arial" panose="020B0604020202020204" pitchFamily="34" charset="0"/>
              </a:rPr>
              <a:t>:</a:t>
            </a:r>
            <a:r>
              <a:rPr lang="en-US" sz="1400" dirty="0">
                <a:effectLst/>
                <a:latin typeface="Times New Roman" panose="02020603050405020304" pitchFamily="18" charset="0"/>
                <a:ea typeface="Calibri" panose="020F0502020204030204" pitchFamily="34" charset="0"/>
                <a:cs typeface="Arial" panose="020B0604020202020204" pitchFamily="34" charset="0"/>
              </a:rPr>
              <a:t> Precision du model.</a:t>
            </a:r>
            <a:endParaRPr lang="fr-FR"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099759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B84AF4-C875-4D5E-8CB0-D874C8AF4C23}"/>
              </a:ext>
            </a:extLst>
          </p:cNvPr>
          <p:cNvSpPr>
            <a:spLocks noGrp="1"/>
          </p:cNvSpPr>
          <p:nvPr>
            <p:ph idx="1"/>
          </p:nvPr>
        </p:nvSpPr>
        <p:spPr>
          <a:xfrm>
            <a:off x="919119" y="1155907"/>
            <a:ext cx="10353762" cy="3695136"/>
          </a:xfrm>
        </p:spPr>
        <p:txBody>
          <a:bodyPr>
            <a:normAutofit/>
          </a:bodyPr>
          <a:lstStyle/>
          <a:p>
            <a:pPr marL="0" indent="0">
              <a:buNone/>
            </a:pPr>
            <a:endParaRPr lang="fr-FR" dirty="0"/>
          </a:p>
          <a:p>
            <a:pPr marL="0" indent="0">
              <a:buNone/>
            </a:pPr>
            <a:endParaRPr lang="fr-FR" dirty="0"/>
          </a:p>
          <a:p>
            <a:pPr marL="0" indent="0">
              <a:buNone/>
            </a:pPr>
            <a:endParaRPr lang="fr-FR" dirty="0"/>
          </a:p>
          <a:p>
            <a:pPr marL="0" indent="0">
              <a:buNone/>
            </a:pPr>
            <a:endParaRPr lang="fr-FR" dirty="0"/>
          </a:p>
          <a:p>
            <a:pPr marL="457200" indent="-457200">
              <a:buFont typeface="+mj-lt"/>
              <a:buAutoNum type="arabicPeriod"/>
            </a:pPr>
            <a:endParaRPr lang="fr-FR" dirty="0"/>
          </a:p>
        </p:txBody>
      </p:sp>
      <p:graphicFrame>
        <p:nvGraphicFramePr>
          <p:cNvPr id="10" name="Diagramme 9">
            <a:extLst>
              <a:ext uri="{FF2B5EF4-FFF2-40B4-BE49-F238E27FC236}">
                <a16:creationId xmlns:a16="http://schemas.microsoft.com/office/drawing/2014/main" id="{039EB5EA-29AB-40EE-9C82-09A150FFEB3B}"/>
              </a:ext>
            </a:extLst>
          </p:cNvPr>
          <p:cNvGraphicFramePr/>
          <p:nvPr/>
        </p:nvGraphicFramePr>
        <p:xfrm>
          <a:off x="-13648" y="-533878"/>
          <a:ext cx="12192000" cy="21136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Espace réservé du numéro de diapositive 12"/>
          <p:cNvSpPr txBox="1">
            <a:spLocks/>
          </p:cNvSpPr>
          <p:nvPr/>
        </p:nvSpPr>
        <p:spPr>
          <a:xfrm>
            <a:off x="11038902" y="6142587"/>
            <a:ext cx="889252" cy="462930"/>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8478D90E-685C-4D2F-9E03-9CBE5DDA3159}" type="slidenum">
              <a:rPr kumimoji="0" lang="fr-FR" sz="20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r>
              <a:rPr kumimoji="0" lang="fr-FR" sz="2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rPr>
              <a:t>/23</a:t>
            </a:r>
          </a:p>
        </p:txBody>
      </p:sp>
      <p:sp>
        <p:nvSpPr>
          <p:cNvPr id="17" name="Rectangle 5">
            <a:extLst>
              <a:ext uri="{FF2B5EF4-FFF2-40B4-BE49-F238E27FC236}">
                <a16:creationId xmlns:a16="http://schemas.microsoft.com/office/drawing/2014/main" id="{B049C1E3-D800-4A03-9F93-0076D710F3DB}"/>
              </a:ext>
            </a:extLst>
          </p:cNvPr>
          <p:cNvSpPr>
            <a:spLocks noChangeArrowheads="1"/>
          </p:cNvSpPr>
          <p:nvPr/>
        </p:nvSpPr>
        <p:spPr bwMode="auto">
          <a:xfrm>
            <a:off x="613458" y="448301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8" name="ZoneTexte 7">
            <a:extLst>
              <a:ext uri="{FF2B5EF4-FFF2-40B4-BE49-F238E27FC236}">
                <a16:creationId xmlns:a16="http://schemas.microsoft.com/office/drawing/2014/main" id="{4482E558-37AB-4E02-8AA9-A51A6181DA2D}"/>
              </a:ext>
            </a:extLst>
          </p:cNvPr>
          <p:cNvSpPr txBox="1"/>
          <p:nvPr/>
        </p:nvSpPr>
        <p:spPr>
          <a:xfrm>
            <a:off x="1814208" y="1171064"/>
            <a:ext cx="8563584" cy="584775"/>
          </a:xfrm>
          <a:prstGeom prst="rect">
            <a:avLst/>
          </a:prstGeom>
          <a:noFill/>
        </p:spPr>
        <p:txBody>
          <a:bodyPr wrap="square" rtlCol="0">
            <a:spAutoFit/>
          </a:bodyPr>
          <a:lstStyle/>
          <a:p>
            <a:pPr algn="ctr"/>
            <a:r>
              <a:rPr lang="fr-FR" sz="3200" dirty="0"/>
              <a:t>Discussion et comparaison des résultats</a:t>
            </a:r>
          </a:p>
        </p:txBody>
      </p:sp>
      <p:sp>
        <p:nvSpPr>
          <p:cNvPr id="11" name="ZoneTexte 10">
            <a:extLst>
              <a:ext uri="{FF2B5EF4-FFF2-40B4-BE49-F238E27FC236}">
                <a16:creationId xmlns:a16="http://schemas.microsoft.com/office/drawing/2014/main" id="{A4A12128-0721-4D70-A340-37865625B363}"/>
              </a:ext>
            </a:extLst>
          </p:cNvPr>
          <p:cNvSpPr txBox="1"/>
          <p:nvPr/>
        </p:nvSpPr>
        <p:spPr>
          <a:xfrm>
            <a:off x="127321" y="2239058"/>
            <a:ext cx="8976166" cy="423449"/>
          </a:xfrm>
          <a:prstGeom prst="rect">
            <a:avLst/>
          </a:prstGeom>
          <a:noFill/>
        </p:spPr>
        <p:txBody>
          <a:bodyPr wrap="square">
            <a:spAutoFit/>
          </a:bodyPr>
          <a:lstStyle/>
          <a:p>
            <a:pPr>
              <a:lnSpc>
                <a:spcPct val="150000"/>
              </a:lnSpc>
              <a:spcAft>
                <a:spcPts val="1000"/>
              </a:spcAft>
              <a:tabLst>
                <a:tab pos="1233170" algn="l"/>
              </a:tabLst>
            </a:pPr>
            <a:r>
              <a:rPr lang="fr-FR" sz="1600" dirty="0">
                <a:effectLst/>
                <a:latin typeface="Calibri" panose="020F0502020204030204" pitchFamily="34" charset="0"/>
                <a:ea typeface="Calibri" panose="020F0502020204030204" pitchFamily="34" charset="0"/>
                <a:cs typeface="Calibri" panose="020F0502020204030204" pitchFamily="34" charset="0"/>
              </a:rPr>
              <a:t>Nous avons entraîné notre modèle CNN avec plusieurs paramètres indiqués dans le tableau ci-dessus :</a:t>
            </a:r>
            <a:endParaRPr lang="fr-FR" sz="1600" dirty="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4" name="Tableau 3">
            <a:extLst>
              <a:ext uri="{FF2B5EF4-FFF2-40B4-BE49-F238E27FC236}">
                <a16:creationId xmlns:a16="http://schemas.microsoft.com/office/drawing/2014/main" id="{894A5DF8-F12E-48ED-9602-26025D0D33C3}"/>
              </a:ext>
            </a:extLst>
          </p:cNvPr>
          <p:cNvGraphicFramePr>
            <a:graphicFrameLocks noGrp="1"/>
          </p:cNvGraphicFramePr>
          <p:nvPr>
            <p:extLst>
              <p:ext uri="{D42A27DB-BD31-4B8C-83A1-F6EECF244321}">
                <p14:modId xmlns:p14="http://schemas.microsoft.com/office/powerpoint/2010/main" val="1467826889"/>
              </p:ext>
            </p:extLst>
          </p:nvPr>
        </p:nvGraphicFramePr>
        <p:xfrm>
          <a:off x="1751153" y="2868842"/>
          <a:ext cx="8689693" cy="1035617"/>
        </p:xfrm>
        <a:graphic>
          <a:graphicData uri="http://schemas.openxmlformats.org/drawingml/2006/table">
            <a:tbl>
              <a:tblPr firstRow="1" firstCol="1" bandRow="1">
                <a:tableStyleId>{F5AB1C69-6EDB-4FF4-983F-18BD219EF322}</a:tableStyleId>
              </a:tblPr>
              <a:tblGrid>
                <a:gridCol w="949784">
                  <a:extLst>
                    <a:ext uri="{9D8B030D-6E8A-4147-A177-3AD203B41FA5}">
                      <a16:colId xmlns:a16="http://schemas.microsoft.com/office/drawing/2014/main" val="183007578"/>
                    </a:ext>
                  </a:extLst>
                </a:gridCol>
                <a:gridCol w="937172">
                  <a:extLst>
                    <a:ext uri="{9D8B030D-6E8A-4147-A177-3AD203B41FA5}">
                      <a16:colId xmlns:a16="http://schemas.microsoft.com/office/drawing/2014/main" val="1843121719"/>
                    </a:ext>
                  </a:extLst>
                </a:gridCol>
                <a:gridCol w="889633">
                  <a:extLst>
                    <a:ext uri="{9D8B030D-6E8A-4147-A177-3AD203B41FA5}">
                      <a16:colId xmlns:a16="http://schemas.microsoft.com/office/drawing/2014/main" val="3137975159"/>
                    </a:ext>
                  </a:extLst>
                </a:gridCol>
                <a:gridCol w="982768">
                  <a:extLst>
                    <a:ext uri="{9D8B030D-6E8A-4147-A177-3AD203B41FA5}">
                      <a16:colId xmlns:a16="http://schemas.microsoft.com/office/drawing/2014/main" val="1289479828"/>
                    </a:ext>
                  </a:extLst>
                </a:gridCol>
                <a:gridCol w="593735">
                  <a:extLst>
                    <a:ext uri="{9D8B030D-6E8A-4147-A177-3AD203B41FA5}">
                      <a16:colId xmlns:a16="http://schemas.microsoft.com/office/drawing/2014/main" val="2230799838"/>
                    </a:ext>
                  </a:extLst>
                </a:gridCol>
                <a:gridCol w="874111">
                  <a:extLst>
                    <a:ext uri="{9D8B030D-6E8A-4147-A177-3AD203B41FA5}">
                      <a16:colId xmlns:a16="http://schemas.microsoft.com/office/drawing/2014/main" val="2770576336"/>
                    </a:ext>
                  </a:extLst>
                </a:gridCol>
                <a:gridCol w="1404788">
                  <a:extLst>
                    <a:ext uri="{9D8B030D-6E8A-4147-A177-3AD203B41FA5}">
                      <a16:colId xmlns:a16="http://schemas.microsoft.com/office/drawing/2014/main" val="2128239152"/>
                    </a:ext>
                  </a:extLst>
                </a:gridCol>
                <a:gridCol w="853738">
                  <a:extLst>
                    <a:ext uri="{9D8B030D-6E8A-4147-A177-3AD203B41FA5}">
                      <a16:colId xmlns:a16="http://schemas.microsoft.com/office/drawing/2014/main" val="1877312631"/>
                    </a:ext>
                  </a:extLst>
                </a:gridCol>
                <a:gridCol w="1203964">
                  <a:extLst>
                    <a:ext uri="{9D8B030D-6E8A-4147-A177-3AD203B41FA5}">
                      <a16:colId xmlns:a16="http://schemas.microsoft.com/office/drawing/2014/main" val="2767869459"/>
                    </a:ext>
                  </a:extLst>
                </a:gridCol>
              </a:tblGrid>
              <a:tr h="592829">
                <a:tc>
                  <a:txBody>
                    <a:bodyPr/>
                    <a:lstStyle/>
                    <a:p>
                      <a:pPr algn="ctr">
                        <a:lnSpc>
                          <a:spcPct val="150000"/>
                        </a:lnSpc>
                        <a:spcAft>
                          <a:spcPts val="1000"/>
                        </a:spcAft>
                        <a:tabLst>
                          <a:tab pos="1233170" algn="l"/>
                        </a:tabLst>
                      </a:pPr>
                      <a:r>
                        <a:rPr lang="fr-FR" sz="1400" dirty="0">
                          <a:effectLst/>
                          <a:latin typeface="Calibri" panose="020F0502020204030204" pitchFamily="34" charset="0"/>
                          <a:cs typeface="Calibri" panose="020F0502020204030204" pitchFamily="34" charset="0"/>
                        </a:rPr>
                        <a:t>Model</a:t>
                      </a:r>
                      <a:endParaRPr lang="fr-FR" sz="1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50000"/>
                        </a:lnSpc>
                        <a:spcAft>
                          <a:spcPts val="1000"/>
                        </a:spcAft>
                        <a:tabLst>
                          <a:tab pos="1233170" algn="l"/>
                        </a:tabLst>
                      </a:pPr>
                      <a:r>
                        <a:rPr lang="fr-FR" sz="1400" dirty="0">
                          <a:effectLst/>
                          <a:latin typeface="Calibri" panose="020F0502020204030204" pitchFamily="34" charset="0"/>
                          <a:cs typeface="Calibri" panose="020F0502020204030204" pitchFamily="34" charset="0"/>
                        </a:rPr>
                        <a:t>Conv1d</a:t>
                      </a:r>
                      <a:endParaRPr lang="fr-FR" sz="1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50000"/>
                        </a:lnSpc>
                        <a:spcAft>
                          <a:spcPts val="1000"/>
                        </a:spcAft>
                        <a:tabLst>
                          <a:tab pos="1233170" algn="l"/>
                        </a:tabLst>
                      </a:pPr>
                      <a:r>
                        <a:rPr lang="fr-FR" sz="1400" dirty="0">
                          <a:effectLst/>
                          <a:latin typeface="Calibri" panose="020F0502020204030204" pitchFamily="34" charset="0"/>
                          <a:cs typeface="Calibri" panose="020F0502020204030204" pitchFamily="34" charset="0"/>
                        </a:rPr>
                        <a:t>Dense</a:t>
                      </a:r>
                      <a:endParaRPr lang="fr-FR" sz="1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50000"/>
                        </a:lnSpc>
                        <a:spcAft>
                          <a:spcPts val="1000"/>
                        </a:spcAft>
                        <a:tabLst>
                          <a:tab pos="1233170" algn="l"/>
                        </a:tabLst>
                      </a:pPr>
                      <a:r>
                        <a:rPr lang="fr-FR" sz="1400">
                          <a:effectLst/>
                          <a:latin typeface="Calibri" panose="020F0502020204030204" pitchFamily="34" charset="0"/>
                          <a:cs typeface="Calibri" panose="020F0502020204030204" pitchFamily="34" charset="0"/>
                        </a:rPr>
                        <a:t>Max-pooling</a:t>
                      </a:r>
                      <a:endParaRPr lang="fr-FR" sz="1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50000"/>
                        </a:lnSpc>
                        <a:spcAft>
                          <a:spcPts val="1000"/>
                        </a:spcAft>
                        <a:tabLst>
                          <a:tab pos="1233170" algn="l"/>
                        </a:tabLst>
                      </a:pPr>
                      <a:r>
                        <a:rPr lang="fr-FR" sz="1400">
                          <a:effectLst/>
                          <a:latin typeface="Calibri" panose="020F0502020204030204" pitchFamily="34" charset="0"/>
                          <a:cs typeface="Calibri" panose="020F0502020204030204" pitchFamily="34" charset="0"/>
                        </a:rPr>
                        <a:t>Flatten</a:t>
                      </a:r>
                      <a:endParaRPr lang="fr-FR" sz="1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50000"/>
                        </a:lnSpc>
                        <a:spcAft>
                          <a:spcPts val="1000"/>
                        </a:spcAft>
                        <a:tabLst>
                          <a:tab pos="1233170" algn="l"/>
                        </a:tabLst>
                      </a:pPr>
                      <a:r>
                        <a:rPr lang="fr-FR" sz="1400">
                          <a:effectLst/>
                          <a:latin typeface="Calibri" panose="020F0502020204030204" pitchFamily="34" charset="0"/>
                          <a:cs typeface="Calibri" panose="020F0502020204030204" pitchFamily="34" charset="0"/>
                        </a:rPr>
                        <a:t>Dense</a:t>
                      </a:r>
                      <a:endParaRPr lang="fr-FR" sz="1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50000"/>
                        </a:lnSpc>
                        <a:spcAft>
                          <a:spcPts val="1000"/>
                        </a:spcAft>
                        <a:tabLst>
                          <a:tab pos="1233170" algn="l"/>
                        </a:tabLst>
                      </a:pPr>
                      <a:r>
                        <a:rPr lang="fr-FR" sz="1400" dirty="0">
                          <a:effectLst/>
                          <a:latin typeface="Calibri" panose="020F0502020204030204" pitchFamily="34" charset="0"/>
                          <a:cs typeface="Calibri" panose="020F0502020204030204" pitchFamily="34" charset="0"/>
                        </a:rPr>
                        <a:t>Fonction d’activation</a:t>
                      </a:r>
                      <a:endParaRPr lang="fr-FR" sz="1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50000"/>
                        </a:lnSpc>
                        <a:spcAft>
                          <a:spcPts val="1000"/>
                        </a:spcAft>
                        <a:tabLst>
                          <a:tab pos="1233170" algn="l"/>
                        </a:tabLst>
                      </a:pPr>
                      <a:r>
                        <a:rPr lang="fr-FR" sz="1400">
                          <a:effectLst/>
                          <a:latin typeface="Calibri" panose="020F0502020204030204" pitchFamily="34" charset="0"/>
                          <a:cs typeface="Calibri" panose="020F0502020204030204" pitchFamily="34" charset="0"/>
                        </a:rPr>
                        <a:t>Taille du </a:t>
                      </a:r>
                    </a:p>
                    <a:p>
                      <a:pPr algn="ctr">
                        <a:lnSpc>
                          <a:spcPct val="150000"/>
                        </a:lnSpc>
                        <a:spcAft>
                          <a:spcPts val="1000"/>
                        </a:spcAft>
                        <a:tabLst>
                          <a:tab pos="1233170" algn="l"/>
                        </a:tabLst>
                      </a:pPr>
                      <a:r>
                        <a:rPr lang="fr-FR" sz="1400">
                          <a:effectLst/>
                          <a:latin typeface="Calibri" panose="020F0502020204030204" pitchFamily="34" charset="0"/>
                          <a:cs typeface="Calibri" panose="020F0502020204030204" pitchFamily="34" charset="0"/>
                        </a:rPr>
                        <a:t>Lot</a:t>
                      </a:r>
                      <a:endParaRPr lang="fr-FR" sz="1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50000"/>
                        </a:lnSpc>
                        <a:spcAft>
                          <a:spcPts val="1000"/>
                        </a:spcAft>
                        <a:tabLst>
                          <a:tab pos="1233170" algn="l"/>
                        </a:tabLst>
                      </a:pPr>
                      <a:r>
                        <a:rPr lang="fr-FR" sz="1400">
                          <a:effectLst/>
                          <a:latin typeface="Calibri" panose="020F0502020204030204" pitchFamily="34" charset="0"/>
                          <a:cs typeface="Calibri" panose="020F0502020204030204" pitchFamily="34" charset="0"/>
                        </a:rPr>
                        <a:t>Nombre d’époque</a:t>
                      </a:r>
                      <a:endParaRPr lang="fr-FR" sz="1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274722081"/>
                  </a:ext>
                </a:extLst>
              </a:tr>
              <a:tr h="301620">
                <a:tc>
                  <a:txBody>
                    <a:bodyPr/>
                    <a:lstStyle/>
                    <a:p>
                      <a:pPr algn="ctr">
                        <a:lnSpc>
                          <a:spcPct val="150000"/>
                        </a:lnSpc>
                        <a:spcAft>
                          <a:spcPts val="1000"/>
                        </a:spcAft>
                        <a:tabLst>
                          <a:tab pos="1233170" algn="l"/>
                        </a:tabLst>
                      </a:pPr>
                      <a:r>
                        <a:rPr lang="fr-FR" sz="1400">
                          <a:effectLst/>
                          <a:latin typeface="Calibri" panose="020F0502020204030204" pitchFamily="34" charset="0"/>
                          <a:cs typeface="Calibri" panose="020F0502020204030204" pitchFamily="34" charset="0"/>
                        </a:rPr>
                        <a:t>CNN</a:t>
                      </a:r>
                      <a:endParaRPr lang="fr-FR" sz="1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50000"/>
                        </a:lnSpc>
                        <a:spcAft>
                          <a:spcPts val="1000"/>
                        </a:spcAft>
                        <a:tabLst>
                          <a:tab pos="1233170" algn="l"/>
                        </a:tabLst>
                      </a:pPr>
                      <a:r>
                        <a:rPr lang="fr-FR" sz="1400" dirty="0">
                          <a:effectLst/>
                          <a:latin typeface="Calibri" panose="020F0502020204030204" pitchFamily="34" charset="0"/>
                          <a:cs typeface="Calibri" panose="020F0502020204030204" pitchFamily="34" charset="0"/>
                        </a:rPr>
                        <a:t>128(2)</a:t>
                      </a:r>
                      <a:endParaRPr lang="fr-FR" sz="1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50000"/>
                        </a:lnSpc>
                        <a:spcAft>
                          <a:spcPts val="1000"/>
                        </a:spcAft>
                        <a:tabLst>
                          <a:tab pos="1233170" algn="l"/>
                        </a:tabLst>
                      </a:pPr>
                      <a:r>
                        <a:rPr lang="fr-FR" sz="1400" dirty="0">
                          <a:effectLst/>
                          <a:latin typeface="Calibri" panose="020F0502020204030204" pitchFamily="34" charset="0"/>
                          <a:cs typeface="Calibri" panose="020F0502020204030204" pitchFamily="34" charset="0"/>
                        </a:rPr>
                        <a:t>16</a:t>
                      </a:r>
                      <a:endParaRPr lang="fr-FR" sz="1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50000"/>
                        </a:lnSpc>
                        <a:spcAft>
                          <a:spcPts val="1000"/>
                        </a:spcAft>
                        <a:tabLst>
                          <a:tab pos="1233170" algn="l"/>
                        </a:tabLst>
                      </a:pPr>
                      <a:r>
                        <a:rPr lang="fr-FR" sz="1400" dirty="0">
                          <a:effectLst/>
                          <a:latin typeface="Calibri" panose="020F0502020204030204" pitchFamily="34" charset="0"/>
                          <a:cs typeface="Calibri" panose="020F0502020204030204" pitchFamily="34" charset="0"/>
                        </a:rPr>
                        <a:t>2</a:t>
                      </a:r>
                      <a:endParaRPr lang="fr-FR" sz="1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50000"/>
                        </a:lnSpc>
                        <a:spcAft>
                          <a:spcPts val="1000"/>
                        </a:spcAft>
                        <a:tabLst>
                          <a:tab pos="1233170" algn="l"/>
                        </a:tabLst>
                      </a:pPr>
                      <a:r>
                        <a:rPr lang="fr-FR" sz="1400" dirty="0">
                          <a:effectLst/>
                          <a:latin typeface="Calibri" panose="020F0502020204030204" pitchFamily="34" charset="0"/>
                          <a:cs typeface="Calibri" panose="020F0502020204030204" pitchFamily="34" charset="0"/>
                        </a:rPr>
                        <a:t>/</a:t>
                      </a:r>
                      <a:endParaRPr lang="fr-FR" sz="1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50000"/>
                        </a:lnSpc>
                        <a:spcAft>
                          <a:spcPts val="1000"/>
                        </a:spcAft>
                        <a:tabLst>
                          <a:tab pos="1233170" algn="l"/>
                        </a:tabLst>
                      </a:pPr>
                      <a:r>
                        <a:rPr lang="fr-FR" sz="1400" dirty="0">
                          <a:effectLst/>
                          <a:latin typeface="Calibri" panose="020F0502020204030204" pitchFamily="34" charset="0"/>
                          <a:cs typeface="Calibri" panose="020F0502020204030204" pitchFamily="34" charset="0"/>
                        </a:rPr>
                        <a:t>2</a:t>
                      </a:r>
                      <a:endParaRPr lang="fr-FR" sz="1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50000"/>
                        </a:lnSpc>
                        <a:spcAft>
                          <a:spcPts val="1000"/>
                        </a:spcAft>
                        <a:tabLst>
                          <a:tab pos="1233170" algn="l"/>
                        </a:tabLst>
                      </a:pPr>
                      <a:r>
                        <a:rPr lang="fr-FR" sz="1400" dirty="0">
                          <a:effectLst/>
                          <a:latin typeface="Calibri" panose="020F0502020204030204" pitchFamily="34" charset="0"/>
                          <a:cs typeface="Calibri" panose="020F0502020204030204" pitchFamily="34" charset="0"/>
                        </a:rPr>
                        <a:t>Relu</a:t>
                      </a:r>
                      <a:endParaRPr lang="fr-FR" sz="1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50000"/>
                        </a:lnSpc>
                        <a:spcAft>
                          <a:spcPts val="1000"/>
                        </a:spcAft>
                        <a:tabLst>
                          <a:tab pos="1233170" algn="l"/>
                        </a:tabLst>
                      </a:pPr>
                      <a:r>
                        <a:rPr lang="fr-FR" sz="1400" dirty="0">
                          <a:effectLst/>
                          <a:latin typeface="Calibri" panose="020F0502020204030204" pitchFamily="34" charset="0"/>
                          <a:cs typeface="Calibri" panose="020F0502020204030204" pitchFamily="34" charset="0"/>
                        </a:rPr>
                        <a:t>128</a:t>
                      </a:r>
                      <a:endParaRPr lang="fr-FR" sz="1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50000"/>
                        </a:lnSpc>
                        <a:spcAft>
                          <a:spcPts val="1000"/>
                        </a:spcAft>
                        <a:tabLst>
                          <a:tab pos="1233170" algn="l"/>
                        </a:tabLst>
                      </a:pPr>
                      <a:r>
                        <a:rPr lang="fr-FR" sz="1400" dirty="0">
                          <a:effectLst/>
                          <a:latin typeface="Calibri" panose="020F0502020204030204" pitchFamily="34" charset="0"/>
                          <a:cs typeface="Calibri" panose="020F0502020204030204" pitchFamily="34" charset="0"/>
                        </a:rPr>
                        <a:t>100</a:t>
                      </a:r>
                      <a:endParaRPr lang="fr-FR" sz="1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4156764642"/>
                  </a:ext>
                </a:extLst>
              </a:tr>
            </a:tbl>
          </a:graphicData>
        </a:graphic>
      </p:graphicFrame>
      <p:sp>
        <p:nvSpPr>
          <p:cNvPr id="14" name="ZoneTexte 13">
            <a:extLst>
              <a:ext uri="{FF2B5EF4-FFF2-40B4-BE49-F238E27FC236}">
                <a16:creationId xmlns:a16="http://schemas.microsoft.com/office/drawing/2014/main" id="{60BC084A-7C4D-458E-956C-BC1C64DF94C6}"/>
              </a:ext>
            </a:extLst>
          </p:cNvPr>
          <p:cNvSpPr txBox="1"/>
          <p:nvPr/>
        </p:nvSpPr>
        <p:spPr>
          <a:xfrm>
            <a:off x="177479" y="4166681"/>
            <a:ext cx="11401063" cy="705258"/>
          </a:xfrm>
          <a:prstGeom prst="rect">
            <a:avLst/>
          </a:prstGeom>
          <a:noFill/>
        </p:spPr>
        <p:txBody>
          <a:bodyPr wrap="square">
            <a:spAutoFit/>
          </a:bodyPr>
          <a:lstStyle/>
          <a:p>
            <a:pPr algn="just">
              <a:lnSpc>
                <a:spcPct val="150000"/>
              </a:lnSpc>
              <a:spcAft>
                <a:spcPts val="1000"/>
              </a:spcAft>
            </a:pPr>
            <a:r>
              <a:rPr lang="fr-FR" sz="1400" dirty="0">
                <a:effectLst/>
                <a:latin typeface="Calibri" panose="020F0502020204030204" pitchFamily="34" charset="0"/>
                <a:ea typeface="Calibri" panose="020F0502020204030204" pitchFamily="34" charset="0"/>
                <a:cs typeface="Arial" panose="020B0604020202020204" pitchFamily="34" charset="0"/>
              </a:rPr>
              <a:t>Nous comparons le modèle CNN conçu avec des algorithmes d'apprentissage automatique largement utilisés : le réseau de convolution de graphe [27],], les réseaux de neurone [42] et la méthode qui utilise l’analyse du comportement des utilisateurs [33].</a:t>
            </a:r>
          </a:p>
        </p:txBody>
      </p:sp>
      <p:graphicFrame>
        <p:nvGraphicFramePr>
          <p:cNvPr id="6" name="Tableau 5">
            <a:extLst>
              <a:ext uri="{FF2B5EF4-FFF2-40B4-BE49-F238E27FC236}">
                <a16:creationId xmlns:a16="http://schemas.microsoft.com/office/drawing/2014/main" id="{2061C918-EBA7-43B8-ACF4-9514DDDE6DEE}"/>
              </a:ext>
            </a:extLst>
          </p:cNvPr>
          <p:cNvGraphicFramePr>
            <a:graphicFrameLocks noGrp="1"/>
          </p:cNvGraphicFramePr>
          <p:nvPr>
            <p:extLst>
              <p:ext uri="{D42A27DB-BD31-4B8C-83A1-F6EECF244321}">
                <p14:modId xmlns:p14="http://schemas.microsoft.com/office/powerpoint/2010/main" val="242190429"/>
              </p:ext>
            </p:extLst>
          </p:nvPr>
        </p:nvGraphicFramePr>
        <p:xfrm>
          <a:off x="1751154" y="5000062"/>
          <a:ext cx="8689692" cy="1355155"/>
        </p:xfrm>
        <a:graphic>
          <a:graphicData uri="http://schemas.openxmlformats.org/drawingml/2006/table">
            <a:tbl>
              <a:tblPr firstRow="1" firstCol="1" bandRow="1">
                <a:tableStyleId>{F5AB1C69-6EDB-4FF4-983F-18BD219EF322}</a:tableStyleId>
              </a:tblPr>
              <a:tblGrid>
                <a:gridCol w="1859097">
                  <a:extLst>
                    <a:ext uri="{9D8B030D-6E8A-4147-A177-3AD203B41FA5}">
                      <a16:colId xmlns:a16="http://schemas.microsoft.com/office/drawing/2014/main" val="972912098"/>
                    </a:ext>
                  </a:extLst>
                </a:gridCol>
                <a:gridCol w="1330459">
                  <a:extLst>
                    <a:ext uri="{9D8B030D-6E8A-4147-A177-3AD203B41FA5}">
                      <a16:colId xmlns:a16="http://schemas.microsoft.com/office/drawing/2014/main" val="1071371024"/>
                    </a:ext>
                  </a:extLst>
                </a:gridCol>
                <a:gridCol w="1189698">
                  <a:extLst>
                    <a:ext uri="{9D8B030D-6E8A-4147-A177-3AD203B41FA5}">
                      <a16:colId xmlns:a16="http://schemas.microsoft.com/office/drawing/2014/main" val="803117209"/>
                    </a:ext>
                  </a:extLst>
                </a:gridCol>
                <a:gridCol w="2437785">
                  <a:extLst>
                    <a:ext uri="{9D8B030D-6E8A-4147-A177-3AD203B41FA5}">
                      <a16:colId xmlns:a16="http://schemas.microsoft.com/office/drawing/2014/main" val="3918327998"/>
                    </a:ext>
                  </a:extLst>
                </a:gridCol>
                <a:gridCol w="1872653">
                  <a:extLst>
                    <a:ext uri="{9D8B030D-6E8A-4147-A177-3AD203B41FA5}">
                      <a16:colId xmlns:a16="http://schemas.microsoft.com/office/drawing/2014/main" val="2439004193"/>
                    </a:ext>
                  </a:extLst>
                </a:gridCol>
              </a:tblGrid>
              <a:tr h="0">
                <a:tc>
                  <a:txBody>
                    <a:bodyPr/>
                    <a:lstStyle/>
                    <a:p>
                      <a:pPr algn="just">
                        <a:lnSpc>
                          <a:spcPct val="150000"/>
                        </a:lnSpc>
                        <a:spcAft>
                          <a:spcPts val="1000"/>
                        </a:spcAft>
                      </a:pPr>
                      <a:r>
                        <a:rPr lang="fr-FR" sz="1100">
                          <a:effectLst/>
                        </a:rPr>
                        <a:t> </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1000"/>
                        </a:spcAft>
                      </a:pPr>
                      <a:r>
                        <a:rPr lang="fr-FR" sz="1100" dirty="0">
                          <a:effectLst/>
                        </a:rPr>
                        <a:t> Notre Méthode</a:t>
                      </a: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1000"/>
                        </a:spcAft>
                      </a:pPr>
                      <a:r>
                        <a:rPr lang="fr-FR" sz="1100" dirty="0">
                          <a:effectLst/>
                        </a:rPr>
                        <a:t> Référence 27</a:t>
                      </a: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1000"/>
                        </a:spcAft>
                      </a:pPr>
                      <a:r>
                        <a:rPr lang="fr-FR" sz="1100" dirty="0">
                          <a:effectLst/>
                        </a:rPr>
                        <a:t> Référence </a:t>
                      </a:r>
                    </a:p>
                    <a:p>
                      <a:pPr algn="ctr">
                        <a:lnSpc>
                          <a:spcPct val="150000"/>
                        </a:lnSpc>
                        <a:spcAft>
                          <a:spcPts val="1000"/>
                        </a:spcAft>
                      </a:pPr>
                      <a:r>
                        <a:rPr lang="fr-FR" sz="1100" dirty="0">
                          <a:effectLst/>
                        </a:rPr>
                        <a:t>42</a:t>
                      </a: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1000"/>
                        </a:spcAft>
                      </a:pPr>
                      <a:r>
                        <a:rPr lang="fr-FR" sz="1100" dirty="0">
                          <a:effectLst/>
                        </a:rPr>
                        <a:t> Référence</a:t>
                      </a:r>
                    </a:p>
                    <a:p>
                      <a:pPr algn="ctr">
                        <a:lnSpc>
                          <a:spcPct val="150000"/>
                        </a:lnSpc>
                        <a:spcAft>
                          <a:spcPts val="1000"/>
                        </a:spcAft>
                      </a:pPr>
                      <a:r>
                        <a:rPr lang="fr-FR" sz="1100" dirty="0">
                          <a:effectLst/>
                        </a:rPr>
                        <a:t>33</a:t>
                      </a: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3827722"/>
                  </a:ext>
                </a:extLst>
              </a:tr>
              <a:tr h="0">
                <a:tc>
                  <a:txBody>
                    <a:bodyPr/>
                    <a:lstStyle/>
                    <a:p>
                      <a:pPr algn="ctr">
                        <a:lnSpc>
                          <a:spcPct val="150000"/>
                        </a:lnSpc>
                        <a:spcAft>
                          <a:spcPts val="1000"/>
                        </a:spcAft>
                      </a:pPr>
                      <a:r>
                        <a:rPr lang="fr-FR" sz="1100">
                          <a:effectLst/>
                        </a:rPr>
                        <a:t>Type du data set</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1000"/>
                        </a:spcAft>
                      </a:pPr>
                      <a:r>
                        <a:rPr lang="fr-FR" sz="1100">
                          <a:effectLst/>
                        </a:rPr>
                        <a:t>CERT V4.2</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1000"/>
                        </a:spcAft>
                      </a:pPr>
                      <a:r>
                        <a:rPr lang="fr-FR" sz="1100" dirty="0">
                          <a:effectLst/>
                        </a:rPr>
                        <a:t>CERT V4.2</a:t>
                      </a: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1000"/>
                        </a:spcAft>
                      </a:pPr>
                      <a:r>
                        <a:rPr lang="fr-FR" sz="1100">
                          <a:effectLst/>
                        </a:rPr>
                        <a:t>CERT V4.2</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1000"/>
                        </a:spcAft>
                      </a:pPr>
                      <a:r>
                        <a:rPr lang="fr-FR" sz="1100">
                          <a:effectLst/>
                        </a:rPr>
                        <a:t>CERT V6.2</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22935188"/>
                  </a:ext>
                </a:extLst>
              </a:tr>
              <a:tr h="0">
                <a:tc>
                  <a:txBody>
                    <a:bodyPr/>
                    <a:lstStyle/>
                    <a:p>
                      <a:pPr algn="ctr">
                        <a:lnSpc>
                          <a:spcPct val="150000"/>
                        </a:lnSpc>
                        <a:spcAft>
                          <a:spcPts val="1000"/>
                        </a:spcAft>
                      </a:pPr>
                      <a:r>
                        <a:rPr lang="fr-FR" sz="1100">
                          <a:effectLst/>
                        </a:rPr>
                        <a:t>Méthode utilisé</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1000"/>
                        </a:spcAft>
                      </a:pPr>
                      <a:r>
                        <a:rPr lang="fr-FR" sz="1100">
                          <a:effectLst/>
                        </a:rPr>
                        <a:t>CNN</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1000"/>
                        </a:spcAft>
                      </a:pPr>
                      <a:r>
                        <a:rPr lang="fr-FR" sz="1100">
                          <a:effectLst/>
                        </a:rPr>
                        <a:t>GCN</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1000"/>
                        </a:spcAft>
                      </a:pPr>
                      <a:r>
                        <a:rPr lang="fr-FR" sz="1100">
                          <a:effectLst/>
                        </a:rPr>
                        <a:t>ANN</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1000"/>
                        </a:spcAft>
                      </a:pPr>
                      <a:r>
                        <a:rPr lang="fr-FR" sz="1100">
                          <a:effectLst/>
                        </a:rPr>
                        <a:t>User behavior</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9123276"/>
                  </a:ext>
                </a:extLst>
              </a:tr>
              <a:tr h="302895">
                <a:tc>
                  <a:txBody>
                    <a:bodyPr/>
                    <a:lstStyle/>
                    <a:p>
                      <a:pPr algn="ctr">
                        <a:lnSpc>
                          <a:spcPct val="150000"/>
                        </a:lnSpc>
                        <a:spcAft>
                          <a:spcPts val="1000"/>
                        </a:spcAft>
                      </a:pPr>
                      <a:r>
                        <a:rPr lang="fr-FR" sz="1100">
                          <a:effectLst/>
                        </a:rPr>
                        <a:t>Précision </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1000"/>
                        </a:spcAft>
                      </a:pPr>
                      <a:r>
                        <a:rPr lang="fr-FR" sz="1100">
                          <a:effectLst/>
                        </a:rPr>
                        <a:t>91.09 %</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1000"/>
                        </a:spcAft>
                      </a:pPr>
                      <a:r>
                        <a:rPr lang="fr-FR" sz="1100">
                          <a:effectLst/>
                        </a:rPr>
                        <a:t>94.5%</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1000"/>
                        </a:spcAft>
                      </a:pPr>
                      <a:r>
                        <a:rPr lang="fr-FR" sz="1100">
                          <a:effectLst/>
                        </a:rPr>
                        <a:t>61%</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1000"/>
                        </a:spcAft>
                      </a:pPr>
                      <a:r>
                        <a:rPr lang="fr-FR" sz="1100" dirty="0">
                          <a:effectLst/>
                        </a:rPr>
                        <a:t>90%</a:t>
                      </a: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92415425"/>
                  </a:ext>
                </a:extLst>
              </a:tr>
            </a:tbl>
          </a:graphicData>
        </a:graphic>
      </p:graphicFrame>
    </p:spTree>
    <p:extLst>
      <p:ext uri="{BB962C8B-B14F-4D97-AF65-F5344CB8AC3E}">
        <p14:creationId xmlns:p14="http://schemas.microsoft.com/office/powerpoint/2010/main" val="26454051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B84AF4-C875-4D5E-8CB0-D874C8AF4C23}"/>
              </a:ext>
            </a:extLst>
          </p:cNvPr>
          <p:cNvSpPr>
            <a:spLocks noGrp="1"/>
          </p:cNvSpPr>
          <p:nvPr>
            <p:ph idx="1"/>
          </p:nvPr>
        </p:nvSpPr>
        <p:spPr>
          <a:xfrm>
            <a:off x="919119" y="1155907"/>
            <a:ext cx="10353762" cy="3695136"/>
          </a:xfrm>
        </p:spPr>
        <p:txBody>
          <a:bodyPr>
            <a:normAutofit/>
          </a:bodyPr>
          <a:lstStyle/>
          <a:p>
            <a:pPr marL="0" indent="0">
              <a:buNone/>
            </a:pPr>
            <a:endParaRPr lang="fr-FR" dirty="0"/>
          </a:p>
          <a:p>
            <a:pPr marL="0" indent="0">
              <a:buNone/>
            </a:pPr>
            <a:endParaRPr lang="fr-FR" dirty="0"/>
          </a:p>
          <a:p>
            <a:pPr marL="0" indent="0">
              <a:buNone/>
            </a:pPr>
            <a:endParaRPr lang="fr-FR" dirty="0"/>
          </a:p>
          <a:p>
            <a:pPr marL="0" indent="0">
              <a:buNone/>
            </a:pPr>
            <a:endParaRPr lang="fr-FR" dirty="0"/>
          </a:p>
          <a:p>
            <a:pPr marL="457200" indent="-457200">
              <a:buFont typeface="+mj-lt"/>
              <a:buAutoNum type="arabicPeriod"/>
            </a:pPr>
            <a:endParaRPr lang="fr-FR" dirty="0"/>
          </a:p>
        </p:txBody>
      </p:sp>
      <p:graphicFrame>
        <p:nvGraphicFramePr>
          <p:cNvPr id="10" name="Diagramme 9">
            <a:extLst>
              <a:ext uri="{FF2B5EF4-FFF2-40B4-BE49-F238E27FC236}">
                <a16:creationId xmlns:a16="http://schemas.microsoft.com/office/drawing/2014/main" id="{039EB5EA-29AB-40EE-9C82-09A150FFEB3B}"/>
              </a:ext>
            </a:extLst>
          </p:cNvPr>
          <p:cNvGraphicFramePr/>
          <p:nvPr>
            <p:extLst>
              <p:ext uri="{D42A27DB-BD31-4B8C-83A1-F6EECF244321}">
                <p14:modId xmlns:p14="http://schemas.microsoft.com/office/powerpoint/2010/main" val="3832818466"/>
              </p:ext>
            </p:extLst>
          </p:nvPr>
        </p:nvGraphicFramePr>
        <p:xfrm>
          <a:off x="-13648" y="-533878"/>
          <a:ext cx="12192000" cy="21136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Espace réservé du numéro de diapositive 12"/>
          <p:cNvSpPr txBox="1">
            <a:spLocks/>
          </p:cNvSpPr>
          <p:nvPr/>
        </p:nvSpPr>
        <p:spPr>
          <a:xfrm>
            <a:off x="11038902" y="6142587"/>
            <a:ext cx="889252" cy="462930"/>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8478D90E-685C-4D2F-9E03-9CBE5DDA3159}" type="slidenum">
              <a:rPr kumimoji="0" lang="fr-FR" sz="20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r>
              <a:rPr kumimoji="0" lang="fr-FR" sz="2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rPr>
              <a:t>/23</a:t>
            </a:r>
          </a:p>
        </p:txBody>
      </p:sp>
      <p:sp>
        <p:nvSpPr>
          <p:cNvPr id="17" name="Rectangle 5">
            <a:extLst>
              <a:ext uri="{FF2B5EF4-FFF2-40B4-BE49-F238E27FC236}">
                <a16:creationId xmlns:a16="http://schemas.microsoft.com/office/drawing/2014/main" id="{B049C1E3-D800-4A03-9F93-0076D710F3DB}"/>
              </a:ext>
            </a:extLst>
          </p:cNvPr>
          <p:cNvSpPr>
            <a:spLocks noChangeArrowheads="1"/>
          </p:cNvSpPr>
          <p:nvPr/>
        </p:nvSpPr>
        <p:spPr bwMode="auto">
          <a:xfrm>
            <a:off x="613458" y="448301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8" name="ZoneTexte 7">
            <a:extLst>
              <a:ext uri="{FF2B5EF4-FFF2-40B4-BE49-F238E27FC236}">
                <a16:creationId xmlns:a16="http://schemas.microsoft.com/office/drawing/2014/main" id="{4482E558-37AB-4E02-8AA9-A51A6181DA2D}"/>
              </a:ext>
            </a:extLst>
          </p:cNvPr>
          <p:cNvSpPr txBox="1"/>
          <p:nvPr/>
        </p:nvSpPr>
        <p:spPr>
          <a:xfrm>
            <a:off x="1814208" y="1171064"/>
            <a:ext cx="8563584" cy="584775"/>
          </a:xfrm>
          <a:prstGeom prst="rect">
            <a:avLst/>
          </a:prstGeom>
          <a:noFill/>
        </p:spPr>
        <p:txBody>
          <a:bodyPr wrap="square" rtlCol="0">
            <a:spAutoFit/>
          </a:bodyPr>
          <a:lstStyle/>
          <a:p>
            <a:pPr algn="ctr"/>
            <a:r>
              <a:rPr lang="fr-FR" sz="3200" dirty="0"/>
              <a:t>Conclusion et perspective </a:t>
            </a:r>
          </a:p>
        </p:txBody>
      </p:sp>
      <p:sp>
        <p:nvSpPr>
          <p:cNvPr id="2" name="ZoneTexte 1">
            <a:extLst>
              <a:ext uri="{FF2B5EF4-FFF2-40B4-BE49-F238E27FC236}">
                <a16:creationId xmlns:a16="http://schemas.microsoft.com/office/drawing/2014/main" id="{D20F3C45-A956-42F7-840F-EE0E04699AAF}"/>
              </a:ext>
            </a:extLst>
          </p:cNvPr>
          <p:cNvSpPr txBox="1"/>
          <p:nvPr/>
        </p:nvSpPr>
        <p:spPr>
          <a:xfrm>
            <a:off x="613458" y="2374983"/>
            <a:ext cx="11076972" cy="3108543"/>
          </a:xfrm>
          <a:prstGeom prst="rect">
            <a:avLst/>
          </a:prstGeom>
          <a:noFill/>
        </p:spPr>
        <p:txBody>
          <a:bodyPr wrap="square" rtlCol="0">
            <a:spAutoFit/>
          </a:bodyPr>
          <a:lstStyle/>
          <a:p>
            <a:pPr marL="285750" indent="-285750" algn="ctr">
              <a:lnSpc>
                <a:spcPct val="150000"/>
              </a:lnSpc>
              <a:buFont typeface="Arial" panose="020B0604020202020204" pitchFamily="34" charset="0"/>
              <a:buChar char="•"/>
            </a:pPr>
            <a:r>
              <a:rPr lang="fr-FR" sz="1600" dirty="0">
                <a:effectLst/>
                <a:latin typeface="Calibri" panose="020F0502020204030204" pitchFamily="34" charset="0"/>
                <a:ea typeface="Calibri" panose="020F0502020204030204" pitchFamily="34" charset="0"/>
                <a:cs typeface="Arial" panose="020B0604020202020204" pitchFamily="34" charset="0"/>
              </a:rPr>
              <a:t>Au cours de ce mémoire, nous avons présenté une méthode de détection des menaces d’initiés à l'aide du réseau convolutif neuronal. Cette méthode vise à réduire les menaces internes dans les organisations.</a:t>
            </a:r>
          </a:p>
          <a:p>
            <a:pPr marL="285750" indent="-285750" algn="ctr">
              <a:lnSpc>
                <a:spcPct val="150000"/>
              </a:lnSpc>
              <a:buFont typeface="Arial" panose="020B0604020202020204" pitchFamily="34" charset="0"/>
              <a:buChar char="•"/>
            </a:pPr>
            <a:r>
              <a:rPr lang="fr-FR" sz="1600" dirty="0">
                <a:effectLst/>
                <a:latin typeface="Calibri" panose="020F0502020204030204" pitchFamily="34" charset="0"/>
                <a:ea typeface="Calibri" panose="020F0502020204030204" pitchFamily="34" charset="0"/>
                <a:cs typeface="Arial" panose="020B0604020202020204" pitchFamily="34" charset="0"/>
              </a:rPr>
              <a:t>Sur le plan pratique, notre modèle a été implémenté avec le langage python et TensorFlow en tant que plate-forme open source pour l'apprentissage automatique.</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gn="ctr">
              <a:lnSpc>
                <a:spcPct val="150000"/>
              </a:lnSpc>
              <a:buFont typeface="Arial" panose="020B0604020202020204" pitchFamily="34" charset="0"/>
              <a:buChar char="•"/>
            </a:pPr>
            <a:r>
              <a:rPr lang="fr-FR" sz="1600" dirty="0">
                <a:effectLst/>
                <a:latin typeface="Calibri" panose="020F0502020204030204" pitchFamily="34" charset="0"/>
                <a:ea typeface="Calibri" panose="020F0502020204030204" pitchFamily="34" charset="0"/>
                <a:cs typeface="Arial" panose="020B0604020202020204" pitchFamily="34" charset="0"/>
              </a:rPr>
              <a:t>Nous avons obtenu une précision de 91.09 %, ce qui nous semble un résultat performant par rapport à d’autres méthodes utilisant les RNN.</a:t>
            </a:r>
          </a:p>
          <a:p>
            <a:pPr marL="285750" indent="-285750" algn="ctr">
              <a:buFont typeface="Arial" panose="020B0604020202020204" pitchFamily="34" charset="0"/>
              <a:buChar char="•"/>
            </a:pP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gn="ctr">
              <a:buFont typeface="Arial" panose="020B0604020202020204" pitchFamily="34" charset="0"/>
              <a:buChar char="•"/>
            </a:pPr>
            <a:endParaRPr lang="fr-FR" sz="16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
        <p:nvSpPr>
          <p:cNvPr id="5" name="ZoneTexte 4">
            <a:extLst>
              <a:ext uri="{FF2B5EF4-FFF2-40B4-BE49-F238E27FC236}">
                <a16:creationId xmlns:a16="http://schemas.microsoft.com/office/drawing/2014/main" id="{65D5A717-B0D4-4460-B9CC-E316F94AFEF4}"/>
              </a:ext>
            </a:extLst>
          </p:cNvPr>
          <p:cNvSpPr txBox="1"/>
          <p:nvPr/>
        </p:nvSpPr>
        <p:spPr>
          <a:xfrm>
            <a:off x="694481" y="5162309"/>
            <a:ext cx="10799180" cy="892552"/>
          </a:xfrm>
          <a:prstGeom prst="rect">
            <a:avLst/>
          </a:prstGeom>
          <a:noFill/>
        </p:spPr>
        <p:txBody>
          <a:bodyPr wrap="square" rtlCol="0">
            <a:spAutoFit/>
          </a:bodyPr>
          <a:lstStyle/>
          <a:p>
            <a:pPr algn="ctr"/>
            <a:r>
              <a:rPr lang="fr-FR" dirty="0">
                <a:solidFill>
                  <a:srgbClr val="FF0000"/>
                </a:solidFill>
                <a:latin typeface="Calibri" panose="020F0502020204030204" pitchFamily="34" charset="0"/>
                <a:cs typeface="Calibri" panose="020F0502020204030204" pitchFamily="34" charset="0"/>
              </a:rPr>
              <a:t>Perspective :</a:t>
            </a:r>
          </a:p>
          <a:p>
            <a:pPr marL="285750" indent="-285750" algn="ctr">
              <a:buFont typeface="Arial" panose="020B0604020202020204" pitchFamily="34" charset="0"/>
              <a:buChar char="•"/>
            </a:pPr>
            <a:r>
              <a:rPr lang="fr-FR" sz="1600" dirty="0">
                <a:effectLst/>
                <a:latin typeface="Calibri" panose="020F0502020204030204" pitchFamily="34" charset="0"/>
                <a:ea typeface="Calibri" panose="020F0502020204030204" pitchFamily="34" charset="0"/>
                <a:cs typeface="Calibri" panose="020F0502020204030204" pitchFamily="34" charset="0"/>
              </a:rPr>
              <a:t>l'expansion du modèle afin de détecter les différents types de fraudes</a:t>
            </a:r>
            <a:r>
              <a:rPr lang="fr-FR" sz="16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t>
            </a:r>
          </a:p>
          <a:p>
            <a:pPr marL="285750" indent="-285750" algn="ctr">
              <a:buFont typeface="Arial" panose="020B0604020202020204" pitchFamily="34" charset="0"/>
              <a:buChar char="•"/>
            </a:pPr>
            <a:r>
              <a:rPr lang="fr-FR" sz="1600" dirty="0">
                <a:effectLst/>
                <a:latin typeface="Calibri" panose="020F0502020204030204" pitchFamily="34" charset="0"/>
                <a:ea typeface="Calibri" panose="020F0502020204030204" pitchFamily="34" charset="0"/>
                <a:cs typeface="Calibri" panose="020F0502020204030204" pitchFamily="34" charset="0"/>
              </a:rPr>
              <a:t>mettre en œuvre les modèles basés sur CNN dans des applications du monde réel </a:t>
            </a:r>
            <a:r>
              <a:rPr lang="fr-FR" dirty="0">
                <a:solidFill>
                  <a:srgbClr val="FF0000"/>
                </a:solidFill>
                <a:latin typeface="Calibri" panose="020F0502020204030204" pitchFamily="34" charset="0"/>
                <a:ea typeface="Calibri" panose="020F0502020204030204" pitchFamily="34" charset="0"/>
                <a:cs typeface="Arial" panose="020B0604020202020204" pitchFamily="34" charset="0"/>
              </a:rPr>
              <a:t>.</a:t>
            </a:r>
            <a:r>
              <a:rPr lang="fr-FR" dirty="0"/>
              <a:t> </a:t>
            </a:r>
          </a:p>
        </p:txBody>
      </p:sp>
    </p:spTree>
    <p:extLst>
      <p:ext uri="{BB962C8B-B14F-4D97-AF65-F5344CB8AC3E}">
        <p14:creationId xmlns:p14="http://schemas.microsoft.com/office/powerpoint/2010/main" val="48655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 calcmode="lin" valueType="num">
                                      <p:cBhvr additive="base">
                                        <p:cTn id="2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anim calcmode="lin" valueType="num">
                                      <p:cBhvr additive="base">
                                        <p:cTn id="28"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1" end="1"/>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 calcmode="lin" valueType="num">
                                      <p:cBhvr additive="base">
                                        <p:cTn id="3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4BCCFE-2019-4D7C-8BEC-4BA8057E29E6}"/>
              </a:ext>
            </a:extLst>
          </p:cNvPr>
          <p:cNvSpPr>
            <a:spLocks noGrp="1"/>
          </p:cNvSpPr>
          <p:nvPr>
            <p:ph type="title"/>
          </p:nvPr>
        </p:nvSpPr>
        <p:spPr>
          <a:xfrm>
            <a:off x="1248646" y="2876305"/>
            <a:ext cx="10353761" cy="1326321"/>
          </a:xfrm>
        </p:spPr>
        <p:txBody>
          <a:bodyPr/>
          <a:lstStyle/>
          <a:p>
            <a:r>
              <a:rPr lang="fr-FR" dirty="0"/>
              <a:t>I. Introduction</a:t>
            </a:r>
          </a:p>
        </p:txBody>
      </p:sp>
      <p:sp>
        <p:nvSpPr>
          <p:cNvPr id="3" name="Espace réservé du contenu 2">
            <a:extLst>
              <a:ext uri="{FF2B5EF4-FFF2-40B4-BE49-F238E27FC236}">
                <a16:creationId xmlns:a16="http://schemas.microsoft.com/office/drawing/2014/main" id="{3E7178CF-C39D-40A2-8E6E-C5BB8D7309EC}"/>
              </a:ext>
            </a:extLst>
          </p:cNvPr>
          <p:cNvSpPr>
            <a:spLocks noGrp="1"/>
          </p:cNvSpPr>
          <p:nvPr>
            <p:ph idx="1"/>
          </p:nvPr>
        </p:nvSpPr>
        <p:spPr>
          <a:xfrm>
            <a:off x="-631670" y="6418432"/>
            <a:ext cx="10353762" cy="4250145"/>
          </a:xfrm>
        </p:spPr>
        <p:txBody>
          <a:bodyPr>
            <a:normAutofit fontScale="92500" lnSpcReduction="20000"/>
          </a:bodyPr>
          <a:lstStyle/>
          <a:p>
            <a:pPr marL="457200" indent="-457200" algn="just">
              <a:buFont typeface="+mj-lt"/>
              <a:buAutoNum type="arabicPeriod"/>
            </a:pPr>
            <a:endParaRPr lang="fr-FR" dirty="0"/>
          </a:p>
          <a:p>
            <a:pPr marL="457200" indent="-457200" algn="just">
              <a:buFont typeface="+mj-lt"/>
              <a:buAutoNum type="arabicPeriod"/>
            </a:pPr>
            <a:endParaRPr lang="fr-FR" dirty="0"/>
          </a:p>
          <a:p>
            <a:pPr marL="457200" indent="-457200" algn="just">
              <a:buFont typeface="+mj-lt"/>
              <a:buAutoNum type="arabicPeriod"/>
            </a:pPr>
            <a:endParaRPr lang="fr-FR" dirty="0"/>
          </a:p>
          <a:p>
            <a:pPr marL="457200" indent="-457200" algn="just">
              <a:buFont typeface="+mj-lt"/>
              <a:buAutoNum type="arabicPeriod"/>
            </a:pPr>
            <a:endParaRPr lang="fr-FR" dirty="0"/>
          </a:p>
          <a:p>
            <a:pPr marL="457200" indent="-457200" algn="just">
              <a:buFont typeface="+mj-lt"/>
              <a:buAutoNum type="arabicPeriod"/>
            </a:pPr>
            <a:endParaRPr lang="fr-FR" dirty="0"/>
          </a:p>
          <a:p>
            <a:pPr marL="457200" indent="-457200" algn="just">
              <a:buFont typeface="+mj-lt"/>
              <a:buAutoNum type="arabicPeriod"/>
            </a:pPr>
            <a:endParaRPr lang="fr-FR" dirty="0"/>
          </a:p>
          <a:p>
            <a:pPr marL="457200" indent="-457200" algn="just">
              <a:buFont typeface="+mj-lt"/>
              <a:buAutoNum type="arabicPeriod"/>
            </a:pPr>
            <a:endParaRPr lang="fr-FR" dirty="0"/>
          </a:p>
          <a:p>
            <a:pPr marL="457200" indent="-457200" algn="just">
              <a:buFont typeface="+mj-lt"/>
              <a:buAutoNum type="arabicPeriod"/>
            </a:pPr>
            <a:endParaRPr lang="fr-FR" dirty="0"/>
          </a:p>
          <a:p>
            <a:pPr marL="457200" indent="-457200" algn="just">
              <a:buFont typeface="+mj-lt"/>
              <a:buAutoNum type="arabicPeriod"/>
            </a:pPr>
            <a:r>
              <a:rPr lang="fr-FR" dirty="0"/>
              <a:t>1.1 </a:t>
            </a:r>
            <a:r>
              <a:rPr lang="fr-FR" sz="1800" dirty="0"/>
              <a:t>1.2  : l’objectifs principale de notre projet et de concevoir une application  capable de :</a:t>
            </a:r>
          </a:p>
          <a:p>
            <a:pPr algn="just"/>
            <a:r>
              <a:rPr lang="fr-FR" sz="1800" dirty="0"/>
              <a:t>.</a:t>
            </a:r>
          </a:p>
          <a:p>
            <a:pPr algn="just"/>
            <a:endParaRPr lang="fr-FR" sz="1800" dirty="0"/>
          </a:p>
        </p:txBody>
      </p:sp>
      <p:graphicFrame>
        <p:nvGraphicFramePr>
          <p:cNvPr id="43" name="Diagramme 42">
            <a:extLst>
              <a:ext uri="{FF2B5EF4-FFF2-40B4-BE49-F238E27FC236}">
                <a16:creationId xmlns:a16="http://schemas.microsoft.com/office/drawing/2014/main" id="{380BFFDE-4CF7-4373-A71E-AEE9CBB0DFAC}"/>
              </a:ext>
            </a:extLst>
          </p:cNvPr>
          <p:cNvGraphicFramePr/>
          <p:nvPr>
            <p:extLst>
              <p:ext uri="{D42A27DB-BD31-4B8C-83A1-F6EECF244321}">
                <p14:modId xmlns:p14="http://schemas.microsoft.com/office/powerpoint/2010/main" val="6911063"/>
              </p:ext>
            </p:extLst>
          </p:nvPr>
        </p:nvGraphicFramePr>
        <p:xfrm>
          <a:off x="-5324" y="-3131051"/>
          <a:ext cx="12192000" cy="32985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9" name="Diagramme 48">
            <a:extLst>
              <a:ext uri="{FF2B5EF4-FFF2-40B4-BE49-F238E27FC236}">
                <a16:creationId xmlns:a16="http://schemas.microsoft.com/office/drawing/2014/main" id="{2E2856AD-C8FF-4294-ACD4-60FA6B7A3D70}"/>
              </a:ext>
            </a:extLst>
          </p:cNvPr>
          <p:cNvGraphicFramePr/>
          <p:nvPr>
            <p:extLst>
              <p:ext uri="{D42A27DB-BD31-4B8C-83A1-F6EECF244321}">
                <p14:modId xmlns:p14="http://schemas.microsoft.com/office/powerpoint/2010/main" val="421985609"/>
              </p:ext>
            </p:extLst>
          </p:nvPr>
        </p:nvGraphicFramePr>
        <p:xfrm>
          <a:off x="0" y="-1225043"/>
          <a:ext cx="12192000" cy="34530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166134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B84AF4-C875-4D5E-8CB0-D874C8AF4C23}"/>
              </a:ext>
            </a:extLst>
          </p:cNvPr>
          <p:cNvSpPr>
            <a:spLocks noGrp="1"/>
          </p:cNvSpPr>
          <p:nvPr>
            <p:ph idx="1"/>
          </p:nvPr>
        </p:nvSpPr>
        <p:spPr>
          <a:xfrm>
            <a:off x="919119" y="1155907"/>
            <a:ext cx="10353762" cy="3695136"/>
          </a:xfrm>
        </p:spPr>
        <p:txBody>
          <a:bodyPr>
            <a:normAutofit/>
          </a:bodyPr>
          <a:lstStyle/>
          <a:p>
            <a:pPr marL="0" indent="0">
              <a:buNone/>
            </a:pPr>
            <a:endParaRPr lang="fr-FR" dirty="0"/>
          </a:p>
          <a:p>
            <a:pPr marL="0" indent="0">
              <a:buNone/>
            </a:pPr>
            <a:endParaRPr lang="fr-FR" dirty="0"/>
          </a:p>
          <a:p>
            <a:pPr marL="0" indent="0">
              <a:buNone/>
            </a:pPr>
            <a:endParaRPr lang="fr-FR" dirty="0"/>
          </a:p>
          <a:p>
            <a:pPr marL="0" indent="0">
              <a:buNone/>
            </a:pPr>
            <a:endParaRPr lang="fr-FR" dirty="0"/>
          </a:p>
          <a:p>
            <a:pPr marL="457200" indent="-457200">
              <a:buFont typeface="+mj-lt"/>
              <a:buAutoNum type="arabicPeriod"/>
            </a:pPr>
            <a:endParaRPr lang="fr-FR" dirty="0"/>
          </a:p>
        </p:txBody>
      </p:sp>
      <p:graphicFrame>
        <p:nvGraphicFramePr>
          <p:cNvPr id="10" name="Diagramme 9">
            <a:extLst>
              <a:ext uri="{FF2B5EF4-FFF2-40B4-BE49-F238E27FC236}">
                <a16:creationId xmlns:a16="http://schemas.microsoft.com/office/drawing/2014/main" id="{039EB5EA-29AB-40EE-9C82-09A150FFEB3B}"/>
              </a:ext>
            </a:extLst>
          </p:cNvPr>
          <p:cNvGraphicFramePr/>
          <p:nvPr>
            <p:extLst>
              <p:ext uri="{D42A27DB-BD31-4B8C-83A1-F6EECF244321}">
                <p14:modId xmlns:p14="http://schemas.microsoft.com/office/powerpoint/2010/main" val="1077420678"/>
              </p:ext>
            </p:extLst>
          </p:nvPr>
        </p:nvGraphicFramePr>
        <p:xfrm>
          <a:off x="-13648" y="-533878"/>
          <a:ext cx="12192000" cy="21136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Espace réservé du numéro de diapositive 12"/>
          <p:cNvSpPr txBox="1">
            <a:spLocks/>
          </p:cNvSpPr>
          <p:nvPr/>
        </p:nvSpPr>
        <p:spPr>
          <a:xfrm>
            <a:off x="11038902" y="6142587"/>
            <a:ext cx="889252" cy="462930"/>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8478D90E-685C-4D2F-9E03-9CBE5DDA3159}" type="slidenum">
              <a:rPr kumimoji="0" lang="fr-FR" sz="20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r>
              <a:rPr kumimoji="0" lang="fr-FR" sz="2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rPr>
              <a:t>/23</a:t>
            </a:r>
          </a:p>
        </p:txBody>
      </p:sp>
      <p:sp>
        <p:nvSpPr>
          <p:cNvPr id="17" name="Rectangle 5">
            <a:extLst>
              <a:ext uri="{FF2B5EF4-FFF2-40B4-BE49-F238E27FC236}">
                <a16:creationId xmlns:a16="http://schemas.microsoft.com/office/drawing/2014/main" id="{B049C1E3-D800-4A03-9F93-0076D710F3DB}"/>
              </a:ext>
            </a:extLst>
          </p:cNvPr>
          <p:cNvSpPr>
            <a:spLocks noChangeArrowheads="1"/>
          </p:cNvSpPr>
          <p:nvPr/>
        </p:nvSpPr>
        <p:spPr bwMode="auto">
          <a:xfrm>
            <a:off x="613458" y="448301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2" name="ZoneTexte 1">
            <a:extLst>
              <a:ext uri="{FF2B5EF4-FFF2-40B4-BE49-F238E27FC236}">
                <a16:creationId xmlns:a16="http://schemas.microsoft.com/office/drawing/2014/main" id="{D20F3C45-A956-42F7-840F-EE0E04699AAF}"/>
              </a:ext>
            </a:extLst>
          </p:cNvPr>
          <p:cNvSpPr txBox="1"/>
          <p:nvPr/>
        </p:nvSpPr>
        <p:spPr>
          <a:xfrm>
            <a:off x="707498" y="3383422"/>
            <a:ext cx="11076972" cy="1231106"/>
          </a:xfrm>
          <a:prstGeom prst="rect">
            <a:avLst/>
          </a:prstGeom>
          <a:noFill/>
        </p:spPr>
        <p:txBody>
          <a:bodyPr wrap="square" rtlCol="0">
            <a:spAutoFit/>
          </a:bodyPr>
          <a:lstStyle/>
          <a:p>
            <a:pPr algn="ctr"/>
            <a:r>
              <a:rPr lang="fr-FR" sz="4000" dirty="0">
                <a:solidFill>
                  <a:srgbClr val="FFC000"/>
                </a:solidFill>
                <a:effectLst/>
                <a:ea typeface="Calibri" panose="020F0502020204030204" pitchFamily="34" charset="0"/>
                <a:cs typeface="Arial" panose="020B0604020202020204" pitchFamily="34" charset="0"/>
              </a:rPr>
              <a:t>Merci Pour votre attention !</a:t>
            </a:r>
          </a:p>
          <a:p>
            <a:pPr marL="285750" indent="-285750" algn="ctr">
              <a:buFont typeface="Arial" panose="020B0604020202020204" pitchFamily="34" charset="0"/>
              <a:buChar char="•"/>
            </a:pPr>
            <a:endParaRPr lang="fr-FR" sz="16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21156106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C43F83-6EDA-4650-B1F8-A550837D1634}"/>
              </a:ext>
            </a:extLst>
          </p:cNvPr>
          <p:cNvSpPr>
            <a:spLocks noGrp="1"/>
          </p:cNvSpPr>
          <p:nvPr>
            <p:ph type="title"/>
          </p:nvPr>
        </p:nvSpPr>
        <p:spPr>
          <a:xfrm>
            <a:off x="579977" y="1104363"/>
            <a:ext cx="10353761" cy="914400"/>
          </a:xfrm>
        </p:spPr>
        <p:txBody>
          <a:bodyPr/>
          <a:lstStyle/>
          <a:p>
            <a:r>
              <a:rPr lang="fr-FR" dirty="0"/>
              <a:t>Contexte du projet</a:t>
            </a:r>
          </a:p>
        </p:txBody>
      </p:sp>
      <p:graphicFrame>
        <p:nvGraphicFramePr>
          <p:cNvPr id="5" name="Diagramme 4">
            <a:extLst>
              <a:ext uri="{FF2B5EF4-FFF2-40B4-BE49-F238E27FC236}">
                <a16:creationId xmlns:a16="http://schemas.microsoft.com/office/drawing/2014/main" id="{CBDA6543-1EBA-406B-B347-353AE5FD1D85}"/>
              </a:ext>
            </a:extLst>
          </p:cNvPr>
          <p:cNvGraphicFramePr/>
          <p:nvPr>
            <p:extLst>
              <p:ext uri="{D42A27DB-BD31-4B8C-83A1-F6EECF244321}">
                <p14:modId xmlns:p14="http://schemas.microsoft.com/office/powerpoint/2010/main" val="3330376126"/>
              </p:ext>
            </p:extLst>
          </p:nvPr>
        </p:nvGraphicFramePr>
        <p:xfrm>
          <a:off x="0" y="-725016"/>
          <a:ext cx="12192000" cy="25151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Espace réservé du numéro de diapositive 12"/>
          <p:cNvSpPr>
            <a:spLocks noGrp="1"/>
          </p:cNvSpPr>
          <p:nvPr>
            <p:ph type="sldNum" sz="quarter" idx="12"/>
          </p:nvPr>
        </p:nvSpPr>
        <p:spPr>
          <a:xfrm>
            <a:off x="10514011" y="6142587"/>
            <a:ext cx="840926" cy="462930"/>
          </a:xfrm>
        </p:spPr>
        <p:txBody>
          <a:bodyPr/>
          <a:lstStyle/>
          <a:p>
            <a:fld id="{8478D90E-685C-4D2F-9E03-9CBE5DDA3159}" type="slidenum">
              <a:rPr lang="fr-FR" sz="2000" b="1" smtClean="0">
                <a:solidFill>
                  <a:schemeClr val="tx1"/>
                </a:solidFill>
                <a:effectLst>
                  <a:outerShdw blurRad="38100" dist="38100" dir="2700000" algn="tl">
                    <a:srgbClr val="000000">
                      <a:alpha val="43137"/>
                    </a:srgbClr>
                  </a:outerShdw>
                </a:effectLst>
              </a:rPr>
              <a:pPr/>
              <a:t>4</a:t>
            </a:fld>
            <a:r>
              <a:rPr lang="fr-FR" sz="2000" b="1" dirty="0">
                <a:solidFill>
                  <a:schemeClr val="tx1"/>
                </a:solidFill>
                <a:effectLst>
                  <a:outerShdw blurRad="38100" dist="38100" dir="2700000" algn="tl">
                    <a:srgbClr val="000000">
                      <a:alpha val="43137"/>
                    </a:srgbClr>
                  </a:outerShdw>
                </a:effectLst>
              </a:rPr>
              <a:t>/23</a:t>
            </a:r>
          </a:p>
        </p:txBody>
      </p:sp>
      <p:graphicFrame>
        <p:nvGraphicFramePr>
          <p:cNvPr id="22" name="Graphique 21">
            <a:extLst>
              <a:ext uri="{FF2B5EF4-FFF2-40B4-BE49-F238E27FC236}">
                <a16:creationId xmlns:a16="http://schemas.microsoft.com/office/drawing/2014/main" id="{D426274A-8AC2-4BD1-8E10-4F8DFCA5048C}"/>
              </a:ext>
            </a:extLst>
          </p:cNvPr>
          <p:cNvGraphicFramePr/>
          <p:nvPr>
            <p:extLst>
              <p:ext uri="{D42A27DB-BD31-4B8C-83A1-F6EECF244321}">
                <p14:modId xmlns:p14="http://schemas.microsoft.com/office/powerpoint/2010/main" val="3725068308"/>
              </p:ext>
            </p:extLst>
          </p:nvPr>
        </p:nvGraphicFramePr>
        <p:xfrm>
          <a:off x="-493497" y="2367700"/>
          <a:ext cx="6250354" cy="4068269"/>
        </p:xfrm>
        <a:graphic>
          <a:graphicData uri="http://schemas.openxmlformats.org/drawingml/2006/chart">
            <c:chart xmlns:c="http://schemas.openxmlformats.org/drawingml/2006/chart" xmlns:r="http://schemas.openxmlformats.org/officeDocument/2006/relationships" r:id="rId7"/>
          </a:graphicData>
        </a:graphic>
      </p:graphicFrame>
      <p:sp>
        <p:nvSpPr>
          <p:cNvPr id="23" name="ZoneTexte 22">
            <a:extLst>
              <a:ext uri="{FF2B5EF4-FFF2-40B4-BE49-F238E27FC236}">
                <a16:creationId xmlns:a16="http://schemas.microsoft.com/office/drawing/2014/main" id="{358B2A71-2B8F-4875-B9DE-F18BE6D8E83C}"/>
              </a:ext>
            </a:extLst>
          </p:cNvPr>
          <p:cNvSpPr txBox="1"/>
          <p:nvPr/>
        </p:nvSpPr>
        <p:spPr>
          <a:xfrm>
            <a:off x="7069015" y="2598003"/>
            <a:ext cx="4783016" cy="830997"/>
          </a:xfrm>
          <a:prstGeom prst="rect">
            <a:avLst/>
          </a:prstGeom>
          <a:noFill/>
        </p:spPr>
        <p:txBody>
          <a:bodyPr wrap="square" rtlCol="0">
            <a:spAutoFit/>
          </a:bodyPr>
          <a:lstStyle/>
          <a:p>
            <a:r>
              <a:rPr lang="fr-FR" sz="2400" b="1" dirty="0">
                <a:latin typeface="Calibri" panose="020F0502020204030204" pitchFamily="34" charset="0"/>
                <a:cs typeface="Calibri" panose="020F0502020204030204" pitchFamily="34" charset="0"/>
              </a:rPr>
              <a:t>Détection des Menaces Internes dans les organisations.</a:t>
            </a:r>
          </a:p>
        </p:txBody>
      </p:sp>
      <p:pic>
        <p:nvPicPr>
          <p:cNvPr id="25" name="Image 24">
            <a:extLst>
              <a:ext uri="{FF2B5EF4-FFF2-40B4-BE49-F238E27FC236}">
                <a16:creationId xmlns:a16="http://schemas.microsoft.com/office/drawing/2014/main" id="{9278E84B-44C9-4B44-A3D9-A6DFF344AC7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69015" y="4118428"/>
            <a:ext cx="4285922" cy="1718849"/>
          </a:xfrm>
          <a:prstGeom prst="rect">
            <a:avLst/>
          </a:prstGeom>
          <a:ln>
            <a:noFill/>
          </a:ln>
          <a:effectLst>
            <a:softEdge rad="112500"/>
          </a:effectLst>
        </p:spPr>
      </p:pic>
    </p:spTree>
    <p:extLst>
      <p:ext uri="{BB962C8B-B14F-4D97-AF65-F5344CB8AC3E}">
        <p14:creationId xmlns:p14="http://schemas.microsoft.com/office/powerpoint/2010/main" val="1406527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2" grpId="0">
        <p:bldAsOne/>
      </p:bldGraphic>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E059FC-259A-4715-A475-9297941F1BAB}"/>
              </a:ext>
            </a:extLst>
          </p:cNvPr>
          <p:cNvSpPr>
            <a:spLocks noGrp="1"/>
          </p:cNvSpPr>
          <p:nvPr>
            <p:ph type="title"/>
          </p:nvPr>
        </p:nvSpPr>
        <p:spPr>
          <a:xfrm>
            <a:off x="540308" y="943291"/>
            <a:ext cx="10353761" cy="1326321"/>
          </a:xfrm>
        </p:spPr>
        <p:txBody>
          <a:bodyPr>
            <a:normAutofit/>
          </a:bodyPr>
          <a:lstStyle/>
          <a:p>
            <a:r>
              <a:rPr lang="fr-FR" dirty="0">
                <a:effectLst/>
                <a:ea typeface="Times New Roman" panose="02020603050405020304" pitchFamily="18" charset="0"/>
                <a:cs typeface="Times New Roman" panose="02020603050405020304" pitchFamily="18" charset="0"/>
              </a:rPr>
              <a:t>Problématique</a:t>
            </a:r>
            <a:br>
              <a:rPr lang="fr-FR" dirty="0">
                <a:effectLst/>
                <a:ea typeface="Times New Roman" panose="02020603050405020304" pitchFamily="18" charset="0"/>
                <a:cs typeface="Times New Roman" panose="02020603050405020304" pitchFamily="18" charset="0"/>
              </a:rPr>
            </a:br>
            <a:endParaRPr lang="fr-FR" dirty="0"/>
          </a:p>
        </p:txBody>
      </p:sp>
      <p:sp>
        <p:nvSpPr>
          <p:cNvPr id="3" name="Espace réservé du contenu 2">
            <a:extLst>
              <a:ext uri="{FF2B5EF4-FFF2-40B4-BE49-F238E27FC236}">
                <a16:creationId xmlns:a16="http://schemas.microsoft.com/office/drawing/2014/main" id="{C7278047-27D3-4752-A3A2-1D5173369AFC}"/>
              </a:ext>
            </a:extLst>
          </p:cNvPr>
          <p:cNvSpPr>
            <a:spLocks noGrp="1"/>
          </p:cNvSpPr>
          <p:nvPr>
            <p:ph idx="1"/>
          </p:nvPr>
        </p:nvSpPr>
        <p:spPr>
          <a:xfrm>
            <a:off x="911496" y="1669307"/>
            <a:ext cx="10353762" cy="4476466"/>
          </a:xfrm>
        </p:spPr>
        <p:txBody>
          <a:bodyPr>
            <a:normAutofit/>
          </a:bodyPr>
          <a:lstStyle/>
          <a:p>
            <a:pPr marL="0" indent="0" algn="just">
              <a:buNone/>
            </a:pPr>
            <a:r>
              <a:rPr lang="fr-FR" dirty="0">
                <a:effectLst/>
              </a:rPr>
              <a:t>     </a:t>
            </a:r>
          </a:p>
          <a:p>
            <a:pPr marL="0" indent="0" algn="just">
              <a:buNone/>
            </a:pPr>
            <a:endParaRPr lang="fr-FR" dirty="0">
              <a:effectLst/>
            </a:endParaRPr>
          </a:p>
        </p:txBody>
      </p:sp>
      <p:graphicFrame>
        <p:nvGraphicFramePr>
          <p:cNvPr id="15" name="Diagramme 14">
            <a:extLst>
              <a:ext uri="{FF2B5EF4-FFF2-40B4-BE49-F238E27FC236}">
                <a16:creationId xmlns:a16="http://schemas.microsoft.com/office/drawing/2014/main" id="{47175ABC-8A5F-49B2-B949-66F1158764CC}"/>
              </a:ext>
            </a:extLst>
          </p:cNvPr>
          <p:cNvGraphicFramePr/>
          <p:nvPr>
            <p:extLst>
              <p:ext uri="{D42A27DB-BD31-4B8C-83A1-F6EECF244321}">
                <p14:modId xmlns:p14="http://schemas.microsoft.com/office/powerpoint/2010/main" val="3316998814"/>
              </p:ext>
            </p:extLst>
          </p:nvPr>
        </p:nvGraphicFramePr>
        <p:xfrm>
          <a:off x="5189" y="75334"/>
          <a:ext cx="12192000" cy="7266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ZoneTexte 8">
            <a:extLst>
              <a:ext uri="{FF2B5EF4-FFF2-40B4-BE49-F238E27FC236}">
                <a16:creationId xmlns:a16="http://schemas.microsoft.com/office/drawing/2014/main" id="{FF77F531-3281-41E6-A0FD-71C3564BEDD4}"/>
              </a:ext>
            </a:extLst>
          </p:cNvPr>
          <p:cNvSpPr txBox="1"/>
          <p:nvPr/>
        </p:nvSpPr>
        <p:spPr>
          <a:xfrm>
            <a:off x="669701" y="1944710"/>
            <a:ext cx="10353761" cy="2028119"/>
          </a:xfrm>
          <a:prstGeom prst="rect">
            <a:avLst/>
          </a:prstGeom>
          <a:noFill/>
        </p:spPr>
        <p:txBody>
          <a:bodyPr wrap="square" rtlCol="0">
            <a:spAutoFit/>
          </a:bodyPr>
          <a:lstStyle/>
          <a:p>
            <a:pPr marL="285750" indent="-285750">
              <a:lnSpc>
                <a:spcPct val="150000"/>
              </a:lnSpc>
            </a:pPr>
            <a:r>
              <a:rPr lang="fr-FR" sz="2600" b="1" dirty="0">
                <a:solidFill>
                  <a:schemeClr val="accent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Existe-il  des outils a la détection des Menaces Internes ? Oui mais …….</a:t>
            </a:r>
          </a:p>
          <a:p>
            <a:pPr marL="742950" lvl="1" indent="-285750">
              <a:lnSpc>
                <a:spcPct val="150000"/>
              </a:lnSpc>
              <a:buFont typeface="Wingdings" pitchFamily="2" charset="2"/>
              <a:buChar char="§"/>
            </a:pPr>
            <a:r>
              <a:rPr lang="fr-FR" sz="2000" dirty="0">
                <a:latin typeface="Calibri" panose="020F0502020204030204" pitchFamily="34" charset="0"/>
                <a:cs typeface="Calibri" panose="020F0502020204030204" pitchFamily="34" charset="0"/>
              </a:rPr>
              <a:t>Elle Restent Insuffisantes.</a:t>
            </a:r>
            <a:endParaRPr lang="fr-FR" sz="2000" i="1" dirty="0">
              <a:latin typeface="Calibri" panose="020F0502020204030204" pitchFamily="34" charset="0"/>
              <a:cs typeface="Calibri" panose="020F0502020204030204" pitchFamily="34" charset="0"/>
            </a:endParaRPr>
          </a:p>
          <a:p>
            <a:pPr marL="742950" lvl="1" indent="-285750">
              <a:lnSpc>
                <a:spcPct val="150000"/>
              </a:lnSpc>
              <a:buFont typeface="Wingdings" pitchFamily="2" charset="2"/>
              <a:buChar char="§"/>
            </a:pPr>
            <a:r>
              <a:rPr lang="fr-FR" sz="2000" dirty="0">
                <a:latin typeface="Calibri" panose="020F0502020204030204" pitchFamily="34" charset="0"/>
                <a:cs typeface="Calibri" panose="020F0502020204030204" pitchFamily="34" charset="0"/>
              </a:rPr>
              <a:t>Avec l’utilisation massive du Cloud, les systèmes deviennent plus complexes et nécessitent une analyse de sécurité plus développée.</a:t>
            </a:r>
            <a:endParaRPr lang="fr-FR" sz="2000" i="1" dirty="0">
              <a:latin typeface="Calibri" panose="020F0502020204030204" pitchFamily="34" charset="0"/>
              <a:cs typeface="Calibri" panose="020F0502020204030204" pitchFamily="34" charset="0"/>
            </a:endParaRPr>
          </a:p>
        </p:txBody>
      </p:sp>
      <p:sp>
        <p:nvSpPr>
          <p:cNvPr id="13" name="Phylactère : pensées 12">
            <a:extLst>
              <a:ext uri="{FF2B5EF4-FFF2-40B4-BE49-F238E27FC236}">
                <a16:creationId xmlns:a16="http://schemas.microsoft.com/office/drawing/2014/main" id="{ADC0A61F-1B2B-40BD-906B-6ACC3BABAF14}"/>
              </a:ext>
            </a:extLst>
          </p:cNvPr>
          <p:cNvSpPr/>
          <p:nvPr/>
        </p:nvSpPr>
        <p:spPr>
          <a:xfrm>
            <a:off x="4806929" y="4045779"/>
            <a:ext cx="2562895" cy="1081328"/>
          </a:xfrm>
          <a:prstGeom prst="cloudCallout">
            <a:avLst>
              <a:gd name="adj1" fmla="val -162193"/>
              <a:gd name="adj2" fmla="val 67676"/>
            </a:avLst>
          </a:prstGeom>
          <a:solidFill>
            <a:srgbClr val="0070C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Solution </a:t>
            </a:r>
          </a:p>
        </p:txBody>
      </p:sp>
      <p:sp>
        <p:nvSpPr>
          <p:cNvPr id="18" name="ZoneTexte 17">
            <a:extLst>
              <a:ext uri="{FF2B5EF4-FFF2-40B4-BE49-F238E27FC236}">
                <a16:creationId xmlns:a16="http://schemas.microsoft.com/office/drawing/2014/main" id="{3D5F9E92-047C-412E-A9D2-20333F701B62}"/>
              </a:ext>
            </a:extLst>
          </p:cNvPr>
          <p:cNvSpPr txBox="1"/>
          <p:nvPr/>
        </p:nvSpPr>
        <p:spPr>
          <a:xfrm>
            <a:off x="669701" y="5560766"/>
            <a:ext cx="10709704" cy="707886"/>
          </a:xfrm>
          <a:prstGeom prst="rect">
            <a:avLst/>
          </a:prstGeom>
          <a:noFill/>
        </p:spPr>
        <p:txBody>
          <a:bodyPr wrap="square" rtlCol="0">
            <a:spAutoFit/>
          </a:bodyPr>
          <a:lstStyle/>
          <a:p>
            <a:r>
              <a:rPr lang="fr-FR" sz="2000" dirty="0">
                <a:solidFill>
                  <a:srgbClr val="FFC000"/>
                </a:solidFill>
                <a:latin typeface="Calibri" panose="020F0502020204030204" pitchFamily="34" charset="0"/>
                <a:cs typeface="Calibri" panose="020F0502020204030204" pitchFamily="34" charset="0"/>
              </a:rPr>
              <a:t>Le Machine Learning  : </a:t>
            </a:r>
            <a:r>
              <a:rPr lang="fr-FR" sz="2000" dirty="0">
                <a:latin typeface="Calibri" panose="020F0502020204030204" pitchFamily="34" charset="0"/>
                <a:cs typeface="Calibri" panose="020F0502020204030204" pitchFamily="34" charset="0"/>
              </a:rPr>
              <a:t>est un domaine qui a prouve ses résultats différents domaine .Donc nous voulons tester une de ces Méthode pour les menaces internes.</a:t>
            </a:r>
          </a:p>
        </p:txBody>
      </p:sp>
      <p:sp>
        <p:nvSpPr>
          <p:cNvPr id="10" name="Espace réservé du numéro de diapositive 12"/>
          <p:cNvSpPr txBox="1">
            <a:spLocks/>
          </p:cNvSpPr>
          <p:nvPr/>
        </p:nvSpPr>
        <p:spPr>
          <a:xfrm>
            <a:off x="10514011" y="6142587"/>
            <a:ext cx="840926" cy="462930"/>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8478D90E-685C-4D2F-9E03-9CBE5DDA3159}" type="slidenum">
              <a:rPr kumimoji="0" lang="fr-FR" sz="20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r>
              <a:rPr kumimoji="0" lang="fr-FR" sz="2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rPr>
              <a:t>/23</a:t>
            </a:r>
          </a:p>
        </p:txBody>
      </p:sp>
    </p:spTree>
    <p:extLst>
      <p:ext uri="{BB962C8B-B14F-4D97-AF65-F5344CB8AC3E}">
        <p14:creationId xmlns:p14="http://schemas.microsoft.com/office/powerpoint/2010/main" val="2309617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par>
                          <p:cTn id="21" fill="hold">
                            <p:stCondLst>
                              <p:cond delay="500"/>
                            </p:stCondLst>
                            <p:childTnLst>
                              <p:par>
                                <p:cTn id="22" presetID="42" presetClass="entr" presetSubtype="0" fill="hold" nodeType="afterEffect">
                                  <p:stCondLst>
                                    <p:cond delay="0"/>
                                  </p:stCondLst>
                                  <p:childTnLst>
                                    <p:set>
                                      <p:cBhvr>
                                        <p:cTn id="23" dur="1" fill="hold">
                                          <p:stCondLst>
                                            <p:cond delay="0"/>
                                          </p:stCondLst>
                                        </p:cTn>
                                        <p:tgtEl>
                                          <p:spTgt spid="18">
                                            <p:txEl>
                                              <p:pRg st="0" end="0"/>
                                            </p:txEl>
                                          </p:spTgt>
                                        </p:tgtEl>
                                        <p:attrNameLst>
                                          <p:attrName>style.visibility</p:attrName>
                                        </p:attrNameLst>
                                      </p:cBhvr>
                                      <p:to>
                                        <p:strVal val="visible"/>
                                      </p:to>
                                    </p:set>
                                    <p:animEffect transition="in" filter="fade">
                                      <p:cBhvr>
                                        <p:cTn id="24" dur="1000"/>
                                        <p:tgtEl>
                                          <p:spTgt spid="18">
                                            <p:txEl>
                                              <p:pRg st="0" end="0"/>
                                            </p:txEl>
                                          </p:spTgt>
                                        </p:tgtEl>
                                      </p:cBhvr>
                                    </p:animEffect>
                                    <p:anim calcmode="lin" valueType="num">
                                      <p:cBhvr>
                                        <p:cTn id="25"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42756BD-3A73-4E41-8EB6-F0714A2F71F5}"/>
              </a:ext>
            </a:extLst>
          </p:cNvPr>
          <p:cNvSpPr>
            <a:spLocks noGrp="1"/>
          </p:cNvSpPr>
          <p:nvPr>
            <p:ph idx="1"/>
          </p:nvPr>
        </p:nvSpPr>
        <p:spPr>
          <a:xfrm>
            <a:off x="919119" y="1581432"/>
            <a:ext cx="10353762" cy="3695136"/>
          </a:xfrm>
        </p:spPr>
        <p:txBody>
          <a:bodyPr/>
          <a:lstStyle/>
          <a:p>
            <a:pPr marL="0" indent="0">
              <a:buNone/>
            </a:pPr>
            <a:r>
              <a:rPr lang="fr-FR" dirty="0"/>
              <a:t> </a:t>
            </a:r>
          </a:p>
        </p:txBody>
      </p:sp>
      <p:graphicFrame>
        <p:nvGraphicFramePr>
          <p:cNvPr id="7" name="Diagramme 6">
            <a:extLst>
              <a:ext uri="{FF2B5EF4-FFF2-40B4-BE49-F238E27FC236}">
                <a16:creationId xmlns:a16="http://schemas.microsoft.com/office/drawing/2014/main" id="{ADF74357-49A4-4EDD-A567-825C00622476}"/>
              </a:ext>
            </a:extLst>
          </p:cNvPr>
          <p:cNvGraphicFramePr/>
          <p:nvPr>
            <p:extLst>
              <p:ext uri="{D42A27DB-BD31-4B8C-83A1-F6EECF244321}">
                <p14:modId xmlns:p14="http://schemas.microsoft.com/office/powerpoint/2010/main" val="3330611866"/>
              </p:ext>
            </p:extLst>
          </p:nvPr>
        </p:nvGraphicFramePr>
        <p:xfrm>
          <a:off x="5189" y="75334"/>
          <a:ext cx="12192000" cy="7266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ZoneTexte 15">
            <a:extLst>
              <a:ext uri="{FF2B5EF4-FFF2-40B4-BE49-F238E27FC236}">
                <a16:creationId xmlns:a16="http://schemas.microsoft.com/office/drawing/2014/main" id="{D3B16BA8-C405-4D76-BD86-A701844EB726}"/>
              </a:ext>
            </a:extLst>
          </p:cNvPr>
          <p:cNvSpPr txBox="1"/>
          <p:nvPr/>
        </p:nvSpPr>
        <p:spPr>
          <a:xfrm>
            <a:off x="3681212" y="1028446"/>
            <a:ext cx="4829576" cy="569387"/>
          </a:xfrm>
          <a:prstGeom prst="rect">
            <a:avLst/>
          </a:prstGeom>
          <a:noFill/>
        </p:spPr>
        <p:txBody>
          <a:bodyPr wrap="square" rtlCol="0">
            <a:spAutoFit/>
          </a:bodyPr>
          <a:lstStyle/>
          <a:p>
            <a:pPr algn="ctr"/>
            <a:r>
              <a:rPr lang="fr-FR" sz="3100" b="1" dirty="0">
                <a:latin typeface="+mj-lt"/>
                <a:cs typeface="Calibri" panose="020F0502020204030204" pitchFamily="34" charset="0"/>
              </a:rPr>
              <a:t>Objectif</a:t>
            </a:r>
          </a:p>
        </p:txBody>
      </p:sp>
      <p:sp>
        <p:nvSpPr>
          <p:cNvPr id="10" name="Espace réservé du numéro de diapositive 12"/>
          <p:cNvSpPr>
            <a:spLocks noGrp="1"/>
          </p:cNvSpPr>
          <p:nvPr>
            <p:ph type="sldNum" sz="quarter" idx="12"/>
          </p:nvPr>
        </p:nvSpPr>
        <p:spPr>
          <a:xfrm>
            <a:off x="10827915" y="6142587"/>
            <a:ext cx="840926" cy="462930"/>
          </a:xfrm>
        </p:spPr>
        <p:txBody>
          <a:bodyPr/>
          <a:lstStyle/>
          <a:p>
            <a:fld id="{8478D90E-685C-4D2F-9E03-9CBE5DDA3159}" type="slidenum">
              <a:rPr lang="fr-FR" sz="2000" b="1" smtClean="0">
                <a:solidFill>
                  <a:schemeClr val="tx1"/>
                </a:solidFill>
                <a:effectLst>
                  <a:outerShdw blurRad="38100" dist="38100" dir="2700000" algn="tl">
                    <a:srgbClr val="000000">
                      <a:alpha val="43137"/>
                    </a:srgbClr>
                  </a:outerShdw>
                </a:effectLst>
              </a:rPr>
              <a:pPr/>
              <a:t>6</a:t>
            </a:fld>
            <a:r>
              <a:rPr lang="fr-FR" sz="2000" b="1" dirty="0">
                <a:solidFill>
                  <a:schemeClr val="tx1"/>
                </a:solidFill>
                <a:effectLst>
                  <a:outerShdw blurRad="38100" dist="38100" dir="2700000" algn="tl">
                    <a:srgbClr val="000000">
                      <a:alpha val="43137"/>
                    </a:srgbClr>
                  </a:outerShdw>
                </a:effectLst>
              </a:rPr>
              <a:t>/23</a:t>
            </a:r>
          </a:p>
        </p:txBody>
      </p:sp>
      <p:sp>
        <p:nvSpPr>
          <p:cNvPr id="2" name="Ellipse 1">
            <a:extLst>
              <a:ext uri="{FF2B5EF4-FFF2-40B4-BE49-F238E27FC236}">
                <a16:creationId xmlns:a16="http://schemas.microsoft.com/office/drawing/2014/main" id="{ADDFD58F-8CF7-43C5-9CC2-7D060B3F8F79}"/>
              </a:ext>
            </a:extLst>
          </p:cNvPr>
          <p:cNvSpPr/>
          <p:nvPr/>
        </p:nvSpPr>
        <p:spPr>
          <a:xfrm>
            <a:off x="4334914" y="2565682"/>
            <a:ext cx="7333927" cy="2987379"/>
          </a:xfrm>
          <a:prstGeom prst="ellipse">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2200" dirty="0">
                <a:effectLst/>
                <a:latin typeface="Calibri" panose="020F0502020204030204" pitchFamily="34" charset="0"/>
                <a:ea typeface="Times New Roman" panose="02020603050405020304" pitchFamily="18" charset="0"/>
                <a:cs typeface="Calibri" panose="020F0502020204030204" pitchFamily="34" charset="0"/>
              </a:rPr>
              <a:t>L’objectif de notre travail est de </a:t>
            </a:r>
            <a:r>
              <a:rPr lang="fr-FR" sz="2200" dirty="0">
                <a:effectLst/>
                <a:latin typeface="Calibri" panose="020F0502020204030204" pitchFamily="34" charset="0"/>
                <a:ea typeface="Calibri" panose="020F0502020204030204" pitchFamily="34" charset="0"/>
                <a:cs typeface="Calibri" panose="020F0502020204030204" pitchFamily="34" charset="0"/>
              </a:rPr>
              <a:t>vérifier comment les réseaux de convolution peuvent aider à détecter les menaces internes dans les entreprises.</a:t>
            </a:r>
            <a:endParaRPr lang="fr-FR" sz="22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8" name="Image 7">
            <a:extLst>
              <a:ext uri="{FF2B5EF4-FFF2-40B4-BE49-F238E27FC236}">
                <a16:creationId xmlns:a16="http://schemas.microsoft.com/office/drawing/2014/main" id="{AA193CDD-E5EE-4751-B6AF-320A2497F43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8234" y="2280021"/>
            <a:ext cx="4077188" cy="3549533"/>
          </a:xfrm>
          <a:prstGeom prst="rect">
            <a:avLst/>
          </a:prstGeom>
        </p:spPr>
      </p:pic>
    </p:spTree>
    <p:extLst>
      <p:ext uri="{BB962C8B-B14F-4D97-AF65-F5344CB8AC3E}">
        <p14:creationId xmlns:p14="http://schemas.microsoft.com/office/powerpoint/2010/main" val="32565807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B84AF4-C875-4D5E-8CB0-D874C8AF4C23}"/>
              </a:ext>
            </a:extLst>
          </p:cNvPr>
          <p:cNvSpPr>
            <a:spLocks noGrp="1"/>
          </p:cNvSpPr>
          <p:nvPr>
            <p:ph idx="1"/>
          </p:nvPr>
        </p:nvSpPr>
        <p:spPr>
          <a:xfrm>
            <a:off x="919119" y="1155907"/>
            <a:ext cx="10353762" cy="3695136"/>
          </a:xfrm>
        </p:spPr>
        <p:txBody>
          <a:bodyPr>
            <a:normAutofit/>
          </a:bodyPr>
          <a:lstStyle/>
          <a:p>
            <a:pPr marL="0" indent="0">
              <a:buNone/>
            </a:pPr>
            <a:endParaRPr lang="fr-FR" dirty="0"/>
          </a:p>
          <a:p>
            <a:pPr marL="0" indent="0">
              <a:buNone/>
            </a:pPr>
            <a:endParaRPr lang="fr-FR" dirty="0"/>
          </a:p>
          <a:p>
            <a:pPr marL="0" indent="0">
              <a:buNone/>
            </a:pPr>
            <a:endParaRPr lang="fr-FR" dirty="0"/>
          </a:p>
          <a:p>
            <a:pPr marL="0" indent="0">
              <a:buNone/>
            </a:pPr>
            <a:endParaRPr lang="fr-FR" dirty="0"/>
          </a:p>
          <a:p>
            <a:pPr marL="457200" indent="-457200">
              <a:buFont typeface="+mj-lt"/>
              <a:buAutoNum type="arabicPeriod"/>
            </a:pPr>
            <a:endParaRPr lang="fr-FR" dirty="0"/>
          </a:p>
        </p:txBody>
      </p:sp>
      <p:sp>
        <p:nvSpPr>
          <p:cNvPr id="15" name="ZoneTexte 14">
            <a:extLst>
              <a:ext uri="{FF2B5EF4-FFF2-40B4-BE49-F238E27FC236}">
                <a16:creationId xmlns:a16="http://schemas.microsoft.com/office/drawing/2014/main" id="{129FB4F4-1834-4E6F-8AA7-4E0E46F70479}"/>
              </a:ext>
            </a:extLst>
          </p:cNvPr>
          <p:cNvSpPr txBox="1"/>
          <p:nvPr/>
        </p:nvSpPr>
        <p:spPr>
          <a:xfrm>
            <a:off x="2488966" y="3429000"/>
            <a:ext cx="7214068" cy="584775"/>
          </a:xfrm>
          <a:prstGeom prst="rect">
            <a:avLst/>
          </a:prstGeom>
          <a:noFill/>
        </p:spPr>
        <p:txBody>
          <a:bodyPr wrap="square" rtlCol="0">
            <a:spAutoFit/>
          </a:bodyPr>
          <a:lstStyle/>
          <a:p>
            <a:pPr algn="ctr"/>
            <a:r>
              <a:rPr lang="fr-FR" sz="3200" dirty="0"/>
              <a:t>Partie 1:Quelques  Concepts de Base</a:t>
            </a:r>
          </a:p>
        </p:txBody>
      </p:sp>
      <p:graphicFrame>
        <p:nvGraphicFramePr>
          <p:cNvPr id="10" name="Diagramme 9">
            <a:extLst>
              <a:ext uri="{FF2B5EF4-FFF2-40B4-BE49-F238E27FC236}">
                <a16:creationId xmlns:a16="http://schemas.microsoft.com/office/drawing/2014/main" id="{039EB5EA-29AB-40EE-9C82-09A150FFEB3B}"/>
              </a:ext>
            </a:extLst>
          </p:cNvPr>
          <p:cNvGraphicFramePr/>
          <p:nvPr/>
        </p:nvGraphicFramePr>
        <p:xfrm>
          <a:off x="-13648" y="-533878"/>
          <a:ext cx="12192000" cy="2113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Espace réservé du numéro de diapositive 12"/>
          <p:cNvSpPr txBox="1">
            <a:spLocks/>
          </p:cNvSpPr>
          <p:nvPr/>
        </p:nvSpPr>
        <p:spPr>
          <a:xfrm>
            <a:off x="11087227" y="6142587"/>
            <a:ext cx="840926" cy="462930"/>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8478D90E-685C-4D2F-9E03-9CBE5DDA3159}" type="slidenum">
              <a:rPr kumimoji="0" lang="fr-FR" sz="20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r>
              <a:rPr kumimoji="0" lang="fr-FR" sz="20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mn-lt"/>
                <a:ea typeface="+mn-ea"/>
                <a:cs typeface="+mn-cs"/>
              </a:rPr>
              <a:t>/23</a:t>
            </a:r>
            <a:endParaRPr kumimoji="0" lang="fr-FR" sz="2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8035385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B84AF4-C875-4D5E-8CB0-D874C8AF4C23}"/>
              </a:ext>
            </a:extLst>
          </p:cNvPr>
          <p:cNvSpPr>
            <a:spLocks noGrp="1"/>
          </p:cNvSpPr>
          <p:nvPr>
            <p:ph idx="1"/>
          </p:nvPr>
        </p:nvSpPr>
        <p:spPr>
          <a:xfrm>
            <a:off x="919119" y="1155907"/>
            <a:ext cx="10353762" cy="3695136"/>
          </a:xfrm>
        </p:spPr>
        <p:txBody>
          <a:bodyPr>
            <a:normAutofit/>
          </a:bodyPr>
          <a:lstStyle/>
          <a:p>
            <a:pPr marL="0" indent="0">
              <a:buNone/>
            </a:pPr>
            <a:endParaRPr lang="fr-FR" dirty="0"/>
          </a:p>
          <a:p>
            <a:pPr marL="0" indent="0">
              <a:buNone/>
            </a:pPr>
            <a:endParaRPr lang="fr-FR" dirty="0"/>
          </a:p>
          <a:p>
            <a:pPr marL="0" indent="0">
              <a:buNone/>
            </a:pPr>
            <a:endParaRPr lang="fr-FR" dirty="0"/>
          </a:p>
          <a:p>
            <a:pPr marL="0" indent="0">
              <a:buNone/>
            </a:pPr>
            <a:endParaRPr lang="fr-FR" dirty="0"/>
          </a:p>
          <a:p>
            <a:pPr marL="457200" indent="-457200">
              <a:buFont typeface="+mj-lt"/>
              <a:buAutoNum type="arabicPeriod"/>
            </a:pPr>
            <a:endParaRPr lang="fr-FR" dirty="0"/>
          </a:p>
        </p:txBody>
      </p:sp>
      <p:sp>
        <p:nvSpPr>
          <p:cNvPr id="15" name="ZoneTexte 14">
            <a:extLst>
              <a:ext uri="{FF2B5EF4-FFF2-40B4-BE49-F238E27FC236}">
                <a16:creationId xmlns:a16="http://schemas.microsoft.com/office/drawing/2014/main" id="{129FB4F4-1834-4E6F-8AA7-4E0E46F70479}"/>
              </a:ext>
            </a:extLst>
          </p:cNvPr>
          <p:cNvSpPr txBox="1"/>
          <p:nvPr/>
        </p:nvSpPr>
        <p:spPr>
          <a:xfrm>
            <a:off x="1684886" y="1240111"/>
            <a:ext cx="7214068" cy="492443"/>
          </a:xfrm>
          <a:prstGeom prst="rect">
            <a:avLst/>
          </a:prstGeom>
          <a:noFill/>
        </p:spPr>
        <p:txBody>
          <a:bodyPr wrap="square" rtlCol="0">
            <a:spAutoFit/>
          </a:bodyPr>
          <a:lstStyle/>
          <a:p>
            <a:pPr algn="ctr"/>
            <a:r>
              <a:rPr lang="fr-FR" sz="2600" b="1" dirty="0">
                <a:latin typeface="+mj-lt"/>
              </a:rPr>
              <a:t>1. DEFINITION</a:t>
            </a:r>
          </a:p>
        </p:txBody>
      </p:sp>
      <p:graphicFrame>
        <p:nvGraphicFramePr>
          <p:cNvPr id="10" name="Diagramme 9">
            <a:extLst>
              <a:ext uri="{FF2B5EF4-FFF2-40B4-BE49-F238E27FC236}">
                <a16:creationId xmlns:a16="http://schemas.microsoft.com/office/drawing/2014/main" id="{039EB5EA-29AB-40EE-9C82-09A150FFEB3B}"/>
              </a:ext>
            </a:extLst>
          </p:cNvPr>
          <p:cNvGraphicFramePr/>
          <p:nvPr>
            <p:extLst>
              <p:ext uri="{D42A27DB-BD31-4B8C-83A1-F6EECF244321}">
                <p14:modId xmlns:p14="http://schemas.microsoft.com/office/powerpoint/2010/main" val="2890475258"/>
              </p:ext>
            </p:extLst>
          </p:nvPr>
        </p:nvGraphicFramePr>
        <p:xfrm>
          <a:off x="-13648" y="-533878"/>
          <a:ext cx="12192000" cy="2113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Espace réservé du numéro de diapositive 12"/>
          <p:cNvSpPr txBox="1">
            <a:spLocks/>
          </p:cNvSpPr>
          <p:nvPr/>
        </p:nvSpPr>
        <p:spPr>
          <a:xfrm>
            <a:off x="11087227" y="6142587"/>
            <a:ext cx="840926" cy="462930"/>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8478D90E-685C-4D2F-9E03-9CBE5DDA3159}" type="slidenum">
              <a:rPr kumimoji="0" lang="fr-FR" sz="20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r>
              <a:rPr kumimoji="0" lang="fr-FR" sz="20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mn-lt"/>
                <a:ea typeface="+mn-ea"/>
                <a:cs typeface="+mn-cs"/>
              </a:rPr>
              <a:t>/23</a:t>
            </a:r>
            <a:endParaRPr kumimoji="0" lang="fr-FR" sz="2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pic>
        <p:nvPicPr>
          <p:cNvPr id="4" name="Image 3">
            <a:extLst>
              <a:ext uri="{FF2B5EF4-FFF2-40B4-BE49-F238E27FC236}">
                <a16:creationId xmlns:a16="http://schemas.microsoft.com/office/drawing/2014/main" id="{91101590-04A9-480B-8CA1-4EB20F03310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5734" y="2458539"/>
            <a:ext cx="4128356" cy="3243553"/>
          </a:xfrm>
          <a:prstGeom prst="rect">
            <a:avLst/>
          </a:prstGeom>
        </p:spPr>
      </p:pic>
      <p:sp>
        <p:nvSpPr>
          <p:cNvPr id="6" name="ZoneTexte 5">
            <a:extLst>
              <a:ext uri="{FF2B5EF4-FFF2-40B4-BE49-F238E27FC236}">
                <a16:creationId xmlns:a16="http://schemas.microsoft.com/office/drawing/2014/main" id="{4D9F4B1C-02BA-4915-9635-52467D3458F2}"/>
              </a:ext>
            </a:extLst>
          </p:cNvPr>
          <p:cNvSpPr txBox="1"/>
          <p:nvPr/>
        </p:nvSpPr>
        <p:spPr>
          <a:xfrm>
            <a:off x="4714085" y="2285773"/>
            <a:ext cx="7214068" cy="3416320"/>
          </a:xfrm>
          <a:prstGeom prst="rect">
            <a:avLst/>
          </a:prstGeom>
          <a:noFill/>
        </p:spPr>
        <p:txBody>
          <a:bodyPr wrap="square" rtlCol="0">
            <a:spAutoFit/>
          </a:bodyPr>
          <a:lstStyle/>
          <a:p>
            <a:pPr marL="342900" indent="-342900" algn="ctr">
              <a:buFont typeface="Arial" panose="020B0604020202020204" pitchFamily="34" charset="0"/>
              <a:buChar char="•"/>
            </a:pPr>
            <a:r>
              <a:rPr lang="fr-FR" sz="2400" dirty="0">
                <a:effectLst/>
                <a:latin typeface="Calibri" panose="020F0502020204030204" pitchFamily="34" charset="0"/>
                <a:ea typeface="Calibri" panose="020F0502020204030204" pitchFamily="34" charset="0"/>
                <a:cs typeface="Arial" panose="020B0604020202020204" pitchFamily="34" charset="0"/>
              </a:rPr>
              <a:t>La division CERT </a:t>
            </a:r>
            <a:r>
              <a:rPr lang="fr-FR" sz="2400" i="1" dirty="0">
                <a:solidFill>
                  <a:srgbClr val="404040"/>
                </a:solidFill>
                <a:effectLst/>
                <a:latin typeface="Times New Roman" panose="02020603050405020304" pitchFamily="18" charset="0"/>
                <a:ea typeface="Calibri" panose="020F0502020204030204" pitchFamily="34" charset="0"/>
              </a:rPr>
              <a:t>(</a:t>
            </a:r>
            <a:r>
              <a:rPr lang="fr-FR" sz="2400" dirty="0">
                <a:effectLst/>
                <a:latin typeface="Calibri" panose="020F0502020204030204" pitchFamily="34" charset="0"/>
                <a:ea typeface="Calibri" panose="020F0502020204030204" pitchFamily="34" charset="0"/>
                <a:cs typeface="Arial" panose="020B0604020202020204" pitchFamily="34" charset="0"/>
              </a:rPr>
              <a:t>définit un initié malveillant comme « un employé, un entrepreneur ou un partenaire commercial actuel ou ancien » </a:t>
            </a:r>
            <a:r>
              <a:rPr lang="en-US" sz="2400" dirty="0">
                <a:latin typeface="Calibri" panose="020F0502020204030204" pitchFamily="34" charset="0"/>
                <a:ea typeface="Calibri" panose="020F0502020204030204" pitchFamily="34" charset="0"/>
                <a:cs typeface="Arial" panose="020B0604020202020204" pitchFamily="34" charset="0"/>
              </a:rPr>
              <a:t>,</a:t>
            </a:r>
            <a:r>
              <a:rPr lang="fr-FR" sz="2400" dirty="0">
                <a:effectLst/>
                <a:latin typeface="Calibri" panose="020F0502020204030204" pitchFamily="34" charset="0"/>
                <a:ea typeface="Calibri" panose="020F0502020204030204" pitchFamily="34" charset="0"/>
                <a:cs typeface="Arial" panose="020B0604020202020204" pitchFamily="34" charset="0"/>
              </a:rPr>
              <a:t>a ou avait autorisé l'accès au réseau, au système ou aux données de l’organisation et a intentionnellement dépassé ou utilisé intentionnellement cet accès d'une manière qui a nui à la confidentialité, à l'intégrité ou à la disponibilité des informations ou des systèmes d'information de l'organisation.</a:t>
            </a:r>
            <a:endParaRPr lang="fr-FR" sz="2400" dirty="0"/>
          </a:p>
        </p:txBody>
      </p:sp>
    </p:spTree>
    <p:extLst>
      <p:ext uri="{BB962C8B-B14F-4D97-AF65-F5344CB8AC3E}">
        <p14:creationId xmlns:p14="http://schemas.microsoft.com/office/powerpoint/2010/main" val="10701107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B84AF4-C875-4D5E-8CB0-D874C8AF4C23}"/>
              </a:ext>
            </a:extLst>
          </p:cNvPr>
          <p:cNvSpPr>
            <a:spLocks noGrp="1"/>
          </p:cNvSpPr>
          <p:nvPr>
            <p:ph idx="1"/>
          </p:nvPr>
        </p:nvSpPr>
        <p:spPr>
          <a:xfrm>
            <a:off x="919119" y="1155907"/>
            <a:ext cx="10353762" cy="3695136"/>
          </a:xfrm>
        </p:spPr>
        <p:txBody>
          <a:bodyPr>
            <a:normAutofit/>
          </a:bodyPr>
          <a:lstStyle/>
          <a:p>
            <a:pPr marL="0" indent="0">
              <a:buNone/>
            </a:pPr>
            <a:endParaRPr lang="fr-FR" dirty="0"/>
          </a:p>
          <a:p>
            <a:pPr marL="0" indent="0">
              <a:buNone/>
            </a:pPr>
            <a:endParaRPr lang="fr-FR" dirty="0"/>
          </a:p>
          <a:p>
            <a:pPr marL="0" indent="0">
              <a:buNone/>
            </a:pPr>
            <a:endParaRPr lang="fr-FR" dirty="0"/>
          </a:p>
          <a:p>
            <a:pPr marL="0" indent="0">
              <a:buNone/>
            </a:pPr>
            <a:endParaRPr lang="fr-FR" dirty="0"/>
          </a:p>
          <a:p>
            <a:pPr marL="457200" indent="-457200">
              <a:buFont typeface="+mj-lt"/>
              <a:buAutoNum type="arabicPeriod"/>
            </a:pPr>
            <a:endParaRPr lang="fr-FR" dirty="0"/>
          </a:p>
        </p:txBody>
      </p:sp>
      <p:sp>
        <p:nvSpPr>
          <p:cNvPr id="15" name="ZoneTexte 14">
            <a:extLst>
              <a:ext uri="{FF2B5EF4-FFF2-40B4-BE49-F238E27FC236}">
                <a16:creationId xmlns:a16="http://schemas.microsoft.com/office/drawing/2014/main" id="{129FB4F4-1834-4E6F-8AA7-4E0E46F70479}"/>
              </a:ext>
            </a:extLst>
          </p:cNvPr>
          <p:cNvSpPr txBox="1"/>
          <p:nvPr/>
        </p:nvSpPr>
        <p:spPr>
          <a:xfrm>
            <a:off x="2269578" y="1218161"/>
            <a:ext cx="7214068" cy="492443"/>
          </a:xfrm>
          <a:prstGeom prst="rect">
            <a:avLst/>
          </a:prstGeom>
          <a:noFill/>
        </p:spPr>
        <p:txBody>
          <a:bodyPr wrap="square" rtlCol="0">
            <a:spAutoFit/>
          </a:bodyPr>
          <a:lstStyle/>
          <a:p>
            <a:pPr algn="ctr"/>
            <a:r>
              <a:rPr lang="fr-FR" sz="2600" b="1" dirty="0">
                <a:latin typeface="+mj-lt"/>
              </a:rPr>
              <a:t>1.2 Les Types des Menaces Internes</a:t>
            </a:r>
          </a:p>
        </p:txBody>
      </p:sp>
      <p:graphicFrame>
        <p:nvGraphicFramePr>
          <p:cNvPr id="10" name="Diagramme 9">
            <a:extLst>
              <a:ext uri="{FF2B5EF4-FFF2-40B4-BE49-F238E27FC236}">
                <a16:creationId xmlns:a16="http://schemas.microsoft.com/office/drawing/2014/main" id="{039EB5EA-29AB-40EE-9C82-09A150FFEB3B}"/>
              </a:ext>
            </a:extLst>
          </p:cNvPr>
          <p:cNvGraphicFramePr/>
          <p:nvPr/>
        </p:nvGraphicFramePr>
        <p:xfrm>
          <a:off x="-13648" y="-533878"/>
          <a:ext cx="12192000" cy="2113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Espace réservé du numéro de diapositive 12"/>
          <p:cNvSpPr txBox="1">
            <a:spLocks/>
          </p:cNvSpPr>
          <p:nvPr/>
        </p:nvSpPr>
        <p:spPr>
          <a:xfrm>
            <a:off x="11087227" y="6142587"/>
            <a:ext cx="840926" cy="462930"/>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8478D90E-685C-4D2F-9E03-9CBE5DDA3159}" type="slidenum">
              <a:rPr kumimoji="0" lang="fr-FR" sz="20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r>
              <a:rPr kumimoji="0" lang="fr-FR" sz="20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mn-lt"/>
                <a:ea typeface="+mn-ea"/>
                <a:cs typeface="+mn-cs"/>
              </a:rPr>
              <a:t>/23</a:t>
            </a:r>
            <a:endParaRPr kumimoji="0" lang="fr-FR" sz="2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graphicFrame>
        <p:nvGraphicFramePr>
          <p:cNvPr id="8" name="Graphique 7">
            <a:extLst>
              <a:ext uri="{FF2B5EF4-FFF2-40B4-BE49-F238E27FC236}">
                <a16:creationId xmlns:a16="http://schemas.microsoft.com/office/drawing/2014/main" id="{A3C53298-AEC2-47C4-B69A-65FA84EA4E09}"/>
              </a:ext>
            </a:extLst>
          </p:cNvPr>
          <p:cNvGraphicFramePr/>
          <p:nvPr>
            <p:extLst>
              <p:ext uri="{D42A27DB-BD31-4B8C-83A1-F6EECF244321}">
                <p14:modId xmlns:p14="http://schemas.microsoft.com/office/powerpoint/2010/main" val="3567615913"/>
              </p:ext>
            </p:extLst>
          </p:nvPr>
        </p:nvGraphicFramePr>
        <p:xfrm>
          <a:off x="-1302894" y="2191119"/>
          <a:ext cx="6584462" cy="3951468"/>
        </p:xfrm>
        <a:graphic>
          <a:graphicData uri="http://schemas.openxmlformats.org/drawingml/2006/chart">
            <c:chart xmlns:c="http://schemas.openxmlformats.org/drawingml/2006/chart" xmlns:r="http://schemas.openxmlformats.org/officeDocument/2006/relationships" r:id="rId7"/>
          </a:graphicData>
        </a:graphic>
      </p:graphicFrame>
      <p:sp>
        <p:nvSpPr>
          <p:cNvPr id="11" name="ZoneTexte 10">
            <a:extLst>
              <a:ext uri="{FF2B5EF4-FFF2-40B4-BE49-F238E27FC236}">
                <a16:creationId xmlns:a16="http://schemas.microsoft.com/office/drawing/2014/main" id="{7C180D20-5594-4084-BD02-50D686799FF7}"/>
              </a:ext>
            </a:extLst>
          </p:cNvPr>
          <p:cNvSpPr txBox="1"/>
          <p:nvPr/>
        </p:nvSpPr>
        <p:spPr>
          <a:xfrm>
            <a:off x="4023555" y="2191119"/>
            <a:ext cx="7702062" cy="4431983"/>
          </a:xfrm>
          <a:prstGeom prst="rect">
            <a:avLst/>
          </a:prstGeom>
          <a:noFill/>
        </p:spPr>
        <p:txBody>
          <a:bodyPr wrap="square" rtlCol="0">
            <a:spAutoFit/>
          </a:bodyPr>
          <a:lstStyle/>
          <a:p>
            <a:pPr marL="285750" indent="-285750" algn="ctr">
              <a:buFont typeface="Wingdings" panose="05000000000000000000" pitchFamily="2" charset="2"/>
              <a:buChar char="Ø"/>
            </a:pPr>
            <a:r>
              <a:rPr lang="fr-FR" sz="2400" b="1" dirty="0">
                <a:solidFill>
                  <a:srgbClr val="FFC000"/>
                </a:solidFill>
              </a:rPr>
              <a:t>Malveillant</a:t>
            </a:r>
            <a:r>
              <a:rPr lang="fr-FR" sz="2400" dirty="0"/>
              <a:t> : </a:t>
            </a:r>
            <a:r>
              <a:rPr lang="fr-FR" sz="2400" dirty="0">
                <a:latin typeface="Calibri" panose="020F0502020204030204" pitchFamily="34" charset="0"/>
                <a:cs typeface="Calibri" panose="020F0502020204030204" pitchFamily="34" charset="0"/>
              </a:rPr>
              <a:t>Abuse de manière malveillante et intentionnelle des informations d’identification légitime </a:t>
            </a:r>
            <a:r>
              <a:rPr lang="fr-FR" sz="2400" dirty="0">
                <a:effectLst/>
                <a:latin typeface="Calibri" panose="020F0502020204030204" pitchFamily="34" charset="0"/>
                <a:ea typeface="Calibri" panose="020F0502020204030204" pitchFamily="34" charset="0"/>
                <a:cs typeface="Calibri" panose="020F0502020204030204" pitchFamily="34" charset="0"/>
              </a:rPr>
              <a:t>généralement pour voler des informations à des fins financières ou personnelles.</a:t>
            </a:r>
          </a:p>
          <a:p>
            <a:pPr algn="ctr"/>
            <a:endParaRPr lang="fr-FR" sz="24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gn="ctr">
              <a:buFont typeface="Wingdings" panose="05000000000000000000" pitchFamily="2" charset="2"/>
              <a:buChar char="Ø"/>
            </a:pPr>
            <a:r>
              <a:rPr lang="fr-FR" sz="2400" b="1" dirty="0">
                <a:solidFill>
                  <a:srgbClr val="FFC000"/>
                </a:solidFill>
              </a:rPr>
              <a:t>Insouciant</a:t>
            </a:r>
            <a:r>
              <a:rPr lang="fr-FR" sz="2400" dirty="0">
                <a:solidFill>
                  <a:srgbClr val="FFC000"/>
                </a:solidFill>
              </a:rPr>
              <a:t> </a:t>
            </a:r>
            <a:r>
              <a:rPr lang="fr-FR" sz="2400" dirty="0"/>
              <a:t>:  </a:t>
            </a:r>
            <a:r>
              <a:rPr lang="fr-FR" sz="2400" dirty="0">
                <a:effectLst/>
                <a:latin typeface="Calibri" panose="020F0502020204030204" pitchFamily="34" charset="0"/>
                <a:ea typeface="Calibri" panose="020F0502020204030204" pitchFamily="34" charset="0"/>
                <a:cs typeface="Arial" panose="020B0604020202020204" pitchFamily="34" charset="0"/>
              </a:rPr>
              <a:t>Un pion innocent qui expose sans le savoir le système à des menaces extérieures. Il s'agit du type de menace interne le plus courant.</a:t>
            </a:r>
          </a:p>
          <a:p>
            <a:pPr algn="ctr"/>
            <a:endParaRPr lang="fr-FR" sz="24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gn="ctr">
              <a:buFont typeface="Wingdings" panose="05000000000000000000" pitchFamily="2" charset="2"/>
              <a:buChar char="Ø"/>
            </a:pPr>
            <a:r>
              <a:rPr lang="fr-FR" sz="2400" b="1" dirty="0">
                <a:solidFill>
                  <a:srgbClr val="FFC000"/>
                </a:solidFill>
                <a:effectLst/>
                <a:latin typeface="Calibri" panose="020F0502020204030204" pitchFamily="34" charset="0"/>
                <a:ea typeface="Calibri" panose="020F0502020204030204" pitchFamily="34" charset="0"/>
                <a:cs typeface="Arial" panose="020B0604020202020204" pitchFamily="34" charset="0"/>
              </a:rPr>
              <a:t>Môle</a:t>
            </a:r>
            <a:r>
              <a:rPr lang="fr-FR" sz="2400" dirty="0">
                <a:effectLst/>
                <a:latin typeface="Calibri" panose="020F0502020204030204" pitchFamily="34" charset="0"/>
                <a:ea typeface="Calibri" panose="020F0502020204030204" pitchFamily="34" charset="0"/>
                <a:cs typeface="Arial" panose="020B0604020202020204" pitchFamily="34" charset="0"/>
              </a:rPr>
              <a:t> : Un imposteur techniquement étranger mais qui a réussi à obtenir un accès privilégié à un réseau privilégié. </a:t>
            </a:r>
            <a:endParaRPr lang="fr-FR" sz="2400" dirty="0"/>
          </a:p>
          <a:p>
            <a:endParaRPr lang="fr-FR" dirty="0"/>
          </a:p>
        </p:txBody>
      </p:sp>
    </p:spTree>
    <p:extLst>
      <p:ext uri="{BB962C8B-B14F-4D97-AF65-F5344CB8AC3E}">
        <p14:creationId xmlns:p14="http://schemas.microsoft.com/office/powerpoint/2010/main" val="39514621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1000"/>
                                        <p:tgtEl>
                                          <p:spTgt spid="11">
                                            <p:txEl>
                                              <p:pRg st="0" end="0"/>
                                            </p:txEl>
                                          </p:spTgt>
                                        </p:tgtEl>
                                      </p:cBhvr>
                                    </p:animEffect>
                                    <p:anim calcmode="lin" valueType="num">
                                      <p:cBhvr>
                                        <p:cTn id="12"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1">
                                            <p:txEl>
                                              <p:pRg st="2" end="2"/>
                                            </p:txEl>
                                          </p:spTgt>
                                        </p:tgtEl>
                                        <p:attrNameLst>
                                          <p:attrName>style.visibility</p:attrName>
                                        </p:attrNameLst>
                                      </p:cBhvr>
                                      <p:to>
                                        <p:strVal val="visible"/>
                                      </p:to>
                                    </p:set>
                                    <p:animEffect transition="in" filter="fade">
                                      <p:cBhvr>
                                        <p:cTn id="18" dur="1000"/>
                                        <p:tgtEl>
                                          <p:spTgt spid="11">
                                            <p:txEl>
                                              <p:pRg st="2" end="2"/>
                                            </p:txEl>
                                          </p:spTgt>
                                        </p:tgtEl>
                                      </p:cBhvr>
                                    </p:animEffect>
                                    <p:anim calcmode="lin" valueType="num">
                                      <p:cBhvr>
                                        <p:cTn id="19"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Effect transition="in" filter="fade">
                                      <p:cBhvr>
                                        <p:cTn id="25" dur="1000"/>
                                        <p:tgtEl>
                                          <p:spTgt spid="11">
                                            <p:txEl>
                                              <p:pRg st="4" end="4"/>
                                            </p:txEl>
                                          </p:spTgt>
                                        </p:tgtEl>
                                      </p:cBhvr>
                                    </p:animEffect>
                                    <p:anim calcmode="lin" valueType="num">
                                      <p:cBhvr>
                                        <p:cTn id="26"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Damas</Template>
  <TotalTime>2102</TotalTime>
  <Words>3616</Words>
  <Application>Microsoft Office PowerPoint</Application>
  <PresentationFormat>Grand écran</PresentationFormat>
  <Paragraphs>659</Paragraphs>
  <Slides>30</Slides>
  <Notes>17</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30</vt:i4>
      </vt:variant>
    </vt:vector>
  </HeadingPairs>
  <TitlesOfParts>
    <vt:vector size="42" baseType="lpstr">
      <vt:lpstr>Arial</vt:lpstr>
      <vt:lpstr>Arial Unicode MS</vt:lpstr>
      <vt:lpstr>Bookman Old Style</vt:lpstr>
      <vt:lpstr>Calibri</vt:lpstr>
      <vt:lpstr>Cambria</vt:lpstr>
      <vt:lpstr>Cambria Math</vt:lpstr>
      <vt:lpstr>Courier New</vt:lpstr>
      <vt:lpstr>Rockwell</vt:lpstr>
      <vt:lpstr>Symbol</vt:lpstr>
      <vt:lpstr>Times New Roman</vt:lpstr>
      <vt:lpstr>Wingdings</vt:lpstr>
      <vt:lpstr>Damask</vt:lpstr>
      <vt:lpstr> Sujet:  Détection des Menaces Internes avec les Réseaux de convolution </vt:lpstr>
      <vt:lpstr>Plan de présentation</vt:lpstr>
      <vt:lpstr>I. Introduction</vt:lpstr>
      <vt:lpstr>Contexte du projet</vt:lpstr>
      <vt:lpstr>Problématique </vt:lpstr>
      <vt:lpstr>Présentation PowerPoint</vt:lpstr>
      <vt:lpstr>Présentation PowerPoint</vt:lpstr>
      <vt:lpstr>Présentation PowerPoint</vt:lpstr>
      <vt:lpstr>Présentation PowerPoint</vt:lpstr>
      <vt:lpstr>1.3  Solutions Existantes pour atténuer les menace Internes </vt:lpstr>
      <vt:lpstr>1.3 Solutions Existantes pour atténuer les menace Internes </vt:lpstr>
      <vt:lpstr>1.4 Le Réseau neuronal Convolutif</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gestion de projets</dc:title>
  <dc:creator>Ahmed Nadjib</dc:creator>
  <cp:lastModifiedBy>Ahméd Nadjib</cp:lastModifiedBy>
  <cp:revision>217</cp:revision>
  <dcterms:created xsi:type="dcterms:W3CDTF">2018-05-02T18:17:31Z</dcterms:created>
  <dcterms:modified xsi:type="dcterms:W3CDTF">2020-09-11T20:36:52Z</dcterms:modified>
</cp:coreProperties>
</file>