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B52B3-F569-46C2-9976-3C7F0FA434E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DDD4-2E4C-4BA3-AB58-AB51556B8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958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BA5E-4B35-460F-B100-177D6ED80067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5A7FD-9FE9-4492-90D6-DB4EB96D2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4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2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1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5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0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5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6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645" y="5381898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143645" y="5381898"/>
            <a:ext cx="61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70566" y="5371960"/>
            <a:ext cx="557350" cy="38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0074" y="3291838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rush Script MT" panose="03060802040406070304" pitchFamily="66" charset="0"/>
              </a:rPr>
              <a:t>-</a:t>
            </a:r>
            <a:endParaRPr lang="en-IN" sz="3600" dirty="0">
              <a:latin typeface="Brush Script MT" panose="030608020404060703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49" y="3938169"/>
            <a:ext cx="970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1368" y="5835858"/>
            <a:ext cx="2883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01.01.2024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9215" y="6045922"/>
            <a:ext cx="326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01.01.2024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4666" y="5371959"/>
            <a:ext cx="557350" cy="38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4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8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RKM</dc:creator>
  <cp:lastModifiedBy>RKM</cp:lastModifiedBy>
  <cp:revision>13</cp:revision>
  <dcterms:created xsi:type="dcterms:W3CDTF">2024-12-13T06:57:25Z</dcterms:created>
  <dcterms:modified xsi:type="dcterms:W3CDTF">2024-12-16T04:57:52Z</dcterms:modified>
</cp:coreProperties>
</file>