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81" r:id="rId3"/>
    <p:sldId id="298" r:id="rId4"/>
    <p:sldId id="314" r:id="rId5"/>
    <p:sldId id="301" r:id="rId6"/>
    <p:sldId id="316" r:id="rId7"/>
    <p:sldId id="307" r:id="rId8"/>
    <p:sldId id="306" r:id="rId9"/>
    <p:sldId id="302" r:id="rId10"/>
    <p:sldId id="305" r:id="rId11"/>
    <p:sldId id="308" r:id="rId12"/>
    <p:sldId id="315" r:id="rId13"/>
    <p:sldId id="30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A8B"/>
    <a:srgbClr val="517796"/>
    <a:srgbClr val="69D3DE"/>
    <a:srgbClr val="D6D4DB"/>
    <a:srgbClr val="D7D6DA"/>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B03BD-74CD-41A3-A0D6-FB8ABE577B8B}" v="534" dt="2023-02-21T09:03:11.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9" autoAdjust="0"/>
    <p:restoredTop sz="94484" autoAdjust="0"/>
  </p:normalViewPr>
  <p:slideViewPr>
    <p:cSldViewPr snapToGrid="0">
      <p:cViewPr varScale="1">
        <p:scale>
          <a:sx n="102" d="100"/>
          <a:sy n="102" d="100"/>
        </p:scale>
        <p:origin x="1266" y="102"/>
      </p:cViewPr>
      <p:guideLst/>
    </p:cSldViewPr>
  </p:slideViewPr>
  <p:outlineViewPr>
    <p:cViewPr>
      <p:scale>
        <a:sx n="33" d="100"/>
        <a:sy n="33" d="100"/>
      </p:scale>
      <p:origin x="0" y="-8874"/>
    </p:cViewPr>
  </p:outlineViewPr>
  <p:notesTextViewPr>
    <p:cViewPr>
      <p:scale>
        <a:sx n="1" d="1"/>
        <a:sy n="1" d="1"/>
      </p:scale>
      <p:origin x="0" y="0"/>
    </p:cViewPr>
  </p:notesTextViewPr>
  <p:notesViewPr>
    <p:cSldViewPr snapToGrid="0">
      <p:cViewPr varScale="1">
        <p:scale>
          <a:sx n="56" d="100"/>
          <a:sy n="56"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by, Max" userId="8bf3c69f-9c82-49ff-b9d6-841e15f4cdd8" providerId="ADAL" clId="{35D93319-240C-4EC0-962D-5A3DE0879BEF}"/>
    <pc:docChg chg="undo custSel addSld modSld">
      <pc:chgData name="Darby, Max" userId="8bf3c69f-9c82-49ff-b9d6-841e15f4cdd8" providerId="ADAL" clId="{35D93319-240C-4EC0-962D-5A3DE0879BEF}" dt="2023-01-19T09:49:33.586" v="1089" actId="20577"/>
      <pc:docMkLst>
        <pc:docMk/>
      </pc:docMkLst>
      <pc:sldChg chg="modSp mod">
        <pc:chgData name="Darby, Max" userId="8bf3c69f-9c82-49ff-b9d6-841e15f4cdd8" providerId="ADAL" clId="{35D93319-240C-4EC0-962D-5A3DE0879BEF}" dt="2023-01-19T09:49:33.586" v="1089" actId="20577"/>
        <pc:sldMkLst>
          <pc:docMk/>
          <pc:sldMk cId="3499326168" sldId="256"/>
        </pc:sldMkLst>
        <pc:spChg chg="mod">
          <ac:chgData name="Darby, Max" userId="8bf3c69f-9c82-49ff-b9d6-841e15f4cdd8" providerId="ADAL" clId="{35D93319-240C-4EC0-962D-5A3DE0879BEF}" dt="2023-01-19T08:24:09.499" v="16" actId="20577"/>
          <ac:spMkLst>
            <pc:docMk/>
            <pc:sldMk cId="3499326168" sldId="256"/>
            <ac:spMk id="2" creationId="{DA7FD73E-957C-FAED-C4E8-49F2CFB624D7}"/>
          </ac:spMkLst>
        </pc:spChg>
        <pc:spChg chg="mod">
          <ac:chgData name="Darby, Max" userId="8bf3c69f-9c82-49ff-b9d6-841e15f4cdd8" providerId="ADAL" clId="{35D93319-240C-4EC0-962D-5A3DE0879BEF}" dt="2023-01-19T09:49:33.586" v="1089" actId="20577"/>
          <ac:spMkLst>
            <pc:docMk/>
            <pc:sldMk cId="3499326168" sldId="256"/>
            <ac:spMk id="3" creationId="{43C0B0FB-4D15-125B-298F-97BCA06F01A2}"/>
          </ac:spMkLst>
        </pc:spChg>
      </pc:sldChg>
      <pc:sldChg chg="addSp modSp mod">
        <pc:chgData name="Darby, Max" userId="8bf3c69f-9c82-49ff-b9d6-841e15f4cdd8" providerId="ADAL" clId="{35D93319-240C-4EC0-962D-5A3DE0879BEF}" dt="2023-01-19T09:46:12.924" v="1063" actId="1076"/>
        <pc:sldMkLst>
          <pc:docMk/>
          <pc:sldMk cId="3102808100" sldId="257"/>
        </pc:sldMkLst>
        <pc:spChg chg="mod">
          <ac:chgData name="Darby, Max" userId="8bf3c69f-9c82-49ff-b9d6-841e15f4cdd8" providerId="ADAL" clId="{35D93319-240C-4EC0-962D-5A3DE0879BEF}" dt="2023-01-19T09:32:32.965" v="383" actId="14100"/>
          <ac:spMkLst>
            <pc:docMk/>
            <pc:sldMk cId="3102808100" sldId="257"/>
            <ac:spMk id="2" creationId="{C03BF8E9-D054-CF19-A055-4B55BBE4ACF6}"/>
          </ac:spMkLst>
        </pc:spChg>
        <pc:spChg chg="mod">
          <ac:chgData name="Darby, Max" userId="8bf3c69f-9c82-49ff-b9d6-841e15f4cdd8" providerId="ADAL" clId="{35D93319-240C-4EC0-962D-5A3DE0879BEF}" dt="2023-01-19T09:45:58.570" v="1062" actId="20577"/>
          <ac:spMkLst>
            <pc:docMk/>
            <pc:sldMk cId="3102808100" sldId="257"/>
            <ac:spMk id="3" creationId="{5426F235-D00D-074F-93D9-4E3D30BADD2F}"/>
          </ac:spMkLst>
        </pc:spChg>
        <pc:spChg chg="add mod">
          <ac:chgData name="Darby, Max" userId="8bf3c69f-9c82-49ff-b9d6-841e15f4cdd8" providerId="ADAL" clId="{35D93319-240C-4EC0-962D-5A3DE0879BEF}" dt="2023-01-19T09:28:35.360" v="279" actId="1038"/>
          <ac:spMkLst>
            <pc:docMk/>
            <pc:sldMk cId="3102808100" sldId="257"/>
            <ac:spMk id="6" creationId="{36D25744-BB6E-3017-68A7-88D86981266E}"/>
          </ac:spMkLst>
        </pc:spChg>
        <pc:spChg chg="add mod">
          <ac:chgData name="Darby, Max" userId="8bf3c69f-9c82-49ff-b9d6-841e15f4cdd8" providerId="ADAL" clId="{35D93319-240C-4EC0-962D-5A3DE0879BEF}" dt="2023-01-19T09:28:42.440" v="283" actId="1037"/>
          <ac:spMkLst>
            <pc:docMk/>
            <pc:sldMk cId="3102808100" sldId="257"/>
            <ac:spMk id="7" creationId="{A47CDBF1-F07A-252E-0109-1E60A7A289F0}"/>
          </ac:spMkLst>
        </pc:spChg>
        <pc:spChg chg="add mod">
          <ac:chgData name="Darby, Max" userId="8bf3c69f-9c82-49ff-b9d6-841e15f4cdd8" providerId="ADAL" clId="{35D93319-240C-4EC0-962D-5A3DE0879BEF}" dt="2023-01-19T09:28:55.292" v="289" actId="1036"/>
          <ac:spMkLst>
            <pc:docMk/>
            <pc:sldMk cId="3102808100" sldId="257"/>
            <ac:spMk id="8" creationId="{8FEE8D34-086B-86B2-90C8-E2BBA10A873D}"/>
          </ac:spMkLst>
        </pc:spChg>
        <pc:spChg chg="add mod">
          <ac:chgData name="Darby, Max" userId="8bf3c69f-9c82-49ff-b9d6-841e15f4cdd8" providerId="ADAL" clId="{35D93319-240C-4EC0-962D-5A3DE0879BEF}" dt="2023-01-19T09:29:13.326" v="291" actId="1076"/>
          <ac:spMkLst>
            <pc:docMk/>
            <pc:sldMk cId="3102808100" sldId="257"/>
            <ac:spMk id="9" creationId="{999BCD39-CC3D-C996-F055-99C69A456BE7}"/>
          </ac:spMkLst>
        </pc:spChg>
        <pc:spChg chg="add mod">
          <ac:chgData name="Darby, Max" userId="8bf3c69f-9c82-49ff-b9d6-841e15f4cdd8" providerId="ADAL" clId="{35D93319-240C-4EC0-962D-5A3DE0879BEF}" dt="2023-01-19T09:29:44.638" v="299" actId="1036"/>
          <ac:spMkLst>
            <pc:docMk/>
            <pc:sldMk cId="3102808100" sldId="257"/>
            <ac:spMk id="10" creationId="{5A05EA92-F2EB-2F7A-FBE3-01E8544B74AB}"/>
          </ac:spMkLst>
        </pc:spChg>
        <pc:spChg chg="add mod">
          <ac:chgData name="Darby, Max" userId="8bf3c69f-9c82-49ff-b9d6-841e15f4cdd8" providerId="ADAL" clId="{35D93319-240C-4EC0-962D-5A3DE0879BEF}" dt="2023-01-19T09:29:39.093" v="298" actId="1035"/>
          <ac:spMkLst>
            <pc:docMk/>
            <pc:sldMk cId="3102808100" sldId="257"/>
            <ac:spMk id="12" creationId="{7628BADD-C1F2-FE6E-8A7B-82B82AE915D4}"/>
          </ac:spMkLst>
        </pc:spChg>
        <pc:spChg chg="add mod">
          <ac:chgData name="Darby, Max" userId="8bf3c69f-9c82-49ff-b9d6-841e15f4cdd8" providerId="ADAL" clId="{35D93319-240C-4EC0-962D-5A3DE0879BEF}" dt="2023-01-19T09:44:34.531" v="997" actId="1076"/>
          <ac:spMkLst>
            <pc:docMk/>
            <pc:sldMk cId="3102808100" sldId="257"/>
            <ac:spMk id="13" creationId="{ABE82307-5CE0-6AE4-2760-0A7B5720FF8E}"/>
          </ac:spMkLst>
        </pc:spChg>
        <pc:spChg chg="add mod">
          <ac:chgData name="Darby, Max" userId="8bf3c69f-9c82-49ff-b9d6-841e15f4cdd8" providerId="ADAL" clId="{35D93319-240C-4EC0-962D-5A3DE0879BEF}" dt="2023-01-19T09:45:28.075" v="1021" actId="20577"/>
          <ac:spMkLst>
            <pc:docMk/>
            <pc:sldMk cId="3102808100" sldId="257"/>
            <ac:spMk id="14" creationId="{1F5CA68D-AAB9-0EB8-C5A0-28CB28AEDE46}"/>
          </ac:spMkLst>
        </pc:spChg>
        <pc:spChg chg="add mod">
          <ac:chgData name="Darby, Max" userId="8bf3c69f-9c82-49ff-b9d6-841e15f4cdd8" providerId="ADAL" clId="{35D93319-240C-4EC0-962D-5A3DE0879BEF}" dt="2023-01-19T09:46:12.924" v="1063" actId="1076"/>
          <ac:spMkLst>
            <pc:docMk/>
            <pc:sldMk cId="3102808100" sldId="257"/>
            <ac:spMk id="15" creationId="{101C3B9D-410E-DF20-1353-1A1618AE8417}"/>
          </ac:spMkLst>
        </pc:spChg>
        <pc:picChg chg="add mod">
          <ac:chgData name="Darby, Max" userId="8bf3c69f-9c82-49ff-b9d6-841e15f4cdd8" providerId="ADAL" clId="{35D93319-240C-4EC0-962D-5A3DE0879BEF}" dt="2023-01-19T09:28:46.691" v="286" actId="1076"/>
          <ac:picMkLst>
            <pc:docMk/>
            <pc:sldMk cId="3102808100" sldId="257"/>
            <ac:picMk id="5" creationId="{596327A3-B50E-8AB7-3690-3C695D5E14F4}"/>
          </ac:picMkLst>
        </pc:picChg>
      </pc:sldChg>
      <pc:sldChg chg="modSp new mod">
        <pc:chgData name="Darby, Max" userId="8bf3c69f-9c82-49ff-b9d6-841e15f4cdd8" providerId="ADAL" clId="{35D93319-240C-4EC0-962D-5A3DE0879BEF}" dt="2023-01-19T08:34:38.997" v="222" actId="14100"/>
        <pc:sldMkLst>
          <pc:docMk/>
          <pc:sldMk cId="2354336741" sldId="269"/>
        </pc:sldMkLst>
        <pc:spChg chg="mod">
          <ac:chgData name="Darby, Max" userId="8bf3c69f-9c82-49ff-b9d6-841e15f4cdd8" providerId="ADAL" clId="{35D93319-240C-4EC0-962D-5A3DE0879BEF}" dt="2023-01-19T08:24:29.605" v="26" actId="20577"/>
          <ac:spMkLst>
            <pc:docMk/>
            <pc:sldMk cId="2354336741" sldId="269"/>
            <ac:spMk id="2" creationId="{102695DA-C5AF-1611-4D34-1AC73A691DEC}"/>
          </ac:spMkLst>
        </pc:spChg>
        <pc:spChg chg="mod">
          <ac:chgData name="Darby, Max" userId="8bf3c69f-9c82-49ff-b9d6-841e15f4cdd8" providerId="ADAL" clId="{35D93319-240C-4EC0-962D-5A3DE0879BEF}" dt="2023-01-19T08:34:38.997" v="222" actId="14100"/>
          <ac:spMkLst>
            <pc:docMk/>
            <pc:sldMk cId="2354336741" sldId="269"/>
            <ac:spMk id="3" creationId="{B9A8FE6D-DE7B-A36D-D51E-4CEEF1C87D28}"/>
          </ac:spMkLst>
        </pc:spChg>
      </pc:sldChg>
    </pc:docChg>
  </pc:docChgLst>
  <pc:docChgLst>
    <pc:chgData name="Darby, Max" userId="8bf3c69f-9c82-49ff-b9d6-841e15f4cdd8" providerId="ADAL" clId="{2BFB03BD-74CD-41A3-A0D6-FB8ABE577B8B}"/>
    <pc:docChg chg="undo redo custSel addSld delSld modSld sldOrd">
      <pc:chgData name="Darby, Max" userId="8bf3c69f-9c82-49ff-b9d6-841e15f4cdd8" providerId="ADAL" clId="{2BFB03BD-74CD-41A3-A0D6-FB8ABE577B8B}" dt="2023-02-21T09:05:05.063" v="6440" actId="20577"/>
      <pc:docMkLst>
        <pc:docMk/>
      </pc:docMkLst>
      <pc:sldChg chg="modSp">
        <pc:chgData name="Darby, Max" userId="8bf3c69f-9c82-49ff-b9d6-841e15f4cdd8" providerId="ADAL" clId="{2BFB03BD-74CD-41A3-A0D6-FB8ABE577B8B}" dt="2023-02-19T20:27:45.196" v="5691" actId="20577"/>
        <pc:sldMkLst>
          <pc:docMk/>
          <pc:sldMk cId="3499326168" sldId="256"/>
        </pc:sldMkLst>
        <pc:spChg chg="mod">
          <ac:chgData name="Darby, Max" userId="8bf3c69f-9c82-49ff-b9d6-841e15f4cdd8" providerId="ADAL" clId="{2BFB03BD-74CD-41A3-A0D6-FB8ABE577B8B}" dt="2023-02-19T20:27:45.196" v="5691" actId="20577"/>
          <ac:spMkLst>
            <pc:docMk/>
            <pc:sldMk cId="3499326168" sldId="256"/>
            <ac:spMk id="2" creationId="{DA7FD73E-957C-FAED-C4E8-49F2CFB624D7}"/>
          </ac:spMkLst>
        </pc:spChg>
      </pc:sldChg>
      <pc:sldChg chg="del">
        <pc:chgData name="Darby, Max" userId="8bf3c69f-9c82-49ff-b9d6-841e15f4cdd8" providerId="ADAL" clId="{2BFB03BD-74CD-41A3-A0D6-FB8ABE577B8B}" dt="2023-02-18T13:20:32.842" v="0" actId="47"/>
        <pc:sldMkLst>
          <pc:docMk/>
          <pc:sldMk cId="1186315194" sldId="282"/>
        </pc:sldMkLst>
      </pc:sldChg>
      <pc:sldChg chg="del">
        <pc:chgData name="Darby, Max" userId="8bf3c69f-9c82-49ff-b9d6-841e15f4cdd8" providerId="ADAL" clId="{2BFB03BD-74CD-41A3-A0D6-FB8ABE577B8B}" dt="2023-02-18T13:20:55.939" v="3" actId="47"/>
        <pc:sldMkLst>
          <pc:docMk/>
          <pc:sldMk cId="3717356873" sldId="283"/>
        </pc:sldMkLst>
      </pc:sldChg>
      <pc:sldChg chg="del">
        <pc:chgData name="Darby, Max" userId="8bf3c69f-9c82-49ff-b9d6-841e15f4cdd8" providerId="ADAL" clId="{2BFB03BD-74CD-41A3-A0D6-FB8ABE577B8B}" dt="2023-02-18T13:22:17.595" v="9" actId="47"/>
        <pc:sldMkLst>
          <pc:docMk/>
          <pc:sldMk cId="1666613340" sldId="284"/>
        </pc:sldMkLst>
      </pc:sldChg>
      <pc:sldChg chg="del">
        <pc:chgData name="Darby, Max" userId="8bf3c69f-9c82-49ff-b9d6-841e15f4cdd8" providerId="ADAL" clId="{2BFB03BD-74CD-41A3-A0D6-FB8ABE577B8B}" dt="2023-02-18T13:22:42.147" v="15" actId="47"/>
        <pc:sldMkLst>
          <pc:docMk/>
          <pc:sldMk cId="3483066781" sldId="285"/>
        </pc:sldMkLst>
      </pc:sldChg>
      <pc:sldChg chg="del">
        <pc:chgData name="Darby, Max" userId="8bf3c69f-9c82-49ff-b9d6-841e15f4cdd8" providerId="ADAL" clId="{2BFB03BD-74CD-41A3-A0D6-FB8ABE577B8B}" dt="2023-02-18T13:23:11.576" v="21" actId="47"/>
        <pc:sldMkLst>
          <pc:docMk/>
          <pc:sldMk cId="2200000772" sldId="286"/>
        </pc:sldMkLst>
      </pc:sldChg>
      <pc:sldChg chg="del">
        <pc:chgData name="Darby, Max" userId="8bf3c69f-9c82-49ff-b9d6-841e15f4cdd8" providerId="ADAL" clId="{2BFB03BD-74CD-41A3-A0D6-FB8ABE577B8B}" dt="2023-02-18T13:20:57.746" v="4" actId="47"/>
        <pc:sldMkLst>
          <pc:docMk/>
          <pc:sldMk cId="3635723337" sldId="289"/>
        </pc:sldMkLst>
      </pc:sldChg>
      <pc:sldChg chg="del">
        <pc:chgData name="Darby, Max" userId="8bf3c69f-9c82-49ff-b9d6-841e15f4cdd8" providerId="ADAL" clId="{2BFB03BD-74CD-41A3-A0D6-FB8ABE577B8B}" dt="2023-02-18T13:21:17.137" v="5" actId="47"/>
        <pc:sldMkLst>
          <pc:docMk/>
          <pc:sldMk cId="587072279" sldId="290"/>
        </pc:sldMkLst>
      </pc:sldChg>
      <pc:sldChg chg="del">
        <pc:chgData name="Darby, Max" userId="8bf3c69f-9c82-49ff-b9d6-841e15f4cdd8" providerId="ADAL" clId="{2BFB03BD-74CD-41A3-A0D6-FB8ABE577B8B}" dt="2023-02-18T13:21:27.916" v="6" actId="47"/>
        <pc:sldMkLst>
          <pc:docMk/>
          <pc:sldMk cId="2205472271" sldId="291"/>
        </pc:sldMkLst>
      </pc:sldChg>
      <pc:sldChg chg="del">
        <pc:chgData name="Darby, Max" userId="8bf3c69f-9c82-49ff-b9d6-841e15f4cdd8" providerId="ADAL" clId="{2BFB03BD-74CD-41A3-A0D6-FB8ABE577B8B}" dt="2023-02-18T13:21:54.413" v="7" actId="47"/>
        <pc:sldMkLst>
          <pc:docMk/>
          <pc:sldMk cId="2211434969" sldId="292"/>
        </pc:sldMkLst>
      </pc:sldChg>
      <pc:sldChg chg="del">
        <pc:chgData name="Darby, Max" userId="8bf3c69f-9c82-49ff-b9d6-841e15f4cdd8" providerId="ADAL" clId="{2BFB03BD-74CD-41A3-A0D6-FB8ABE577B8B}" dt="2023-02-18T13:21:58.605" v="8" actId="47"/>
        <pc:sldMkLst>
          <pc:docMk/>
          <pc:sldMk cId="221888869" sldId="293"/>
        </pc:sldMkLst>
      </pc:sldChg>
      <pc:sldChg chg="del">
        <pc:chgData name="Darby, Max" userId="8bf3c69f-9c82-49ff-b9d6-841e15f4cdd8" providerId="ADAL" clId="{2BFB03BD-74CD-41A3-A0D6-FB8ABE577B8B}" dt="2023-02-18T13:22:43.985" v="16" actId="47"/>
        <pc:sldMkLst>
          <pc:docMk/>
          <pc:sldMk cId="55971276" sldId="294"/>
        </pc:sldMkLst>
      </pc:sldChg>
      <pc:sldChg chg="del">
        <pc:chgData name="Darby, Max" userId="8bf3c69f-9c82-49ff-b9d6-841e15f4cdd8" providerId="ADAL" clId="{2BFB03BD-74CD-41A3-A0D6-FB8ABE577B8B}" dt="2023-02-18T13:22:54.871" v="17" actId="47"/>
        <pc:sldMkLst>
          <pc:docMk/>
          <pc:sldMk cId="435875209" sldId="295"/>
        </pc:sldMkLst>
      </pc:sldChg>
      <pc:sldChg chg="del">
        <pc:chgData name="Darby, Max" userId="8bf3c69f-9c82-49ff-b9d6-841e15f4cdd8" providerId="ADAL" clId="{2BFB03BD-74CD-41A3-A0D6-FB8ABE577B8B}" dt="2023-02-18T13:22:56.562" v="18" actId="47"/>
        <pc:sldMkLst>
          <pc:docMk/>
          <pc:sldMk cId="3107596139" sldId="296"/>
        </pc:sldMkLst>
      </pc:sldChg>
      <pc:sldChg chg="del">
        <pc:chgData name="Darby, Max" userId="8bf3c69f-9c82-49ff-b9d6-841e15f4cdd8" providerId="ADAL" clId="{2BFB03BD-74CD-41A3-A0D6-FB8ABE577B8B}" dt="2023-02-18T13:23:08.612" v="19" actId="47"/>
        <pc:sldMkLst>
          <pc:docMk/>
          <pc:sldMk cId="4024064032" sldId="297"/>
        </pc:sldMkLst>
      </pc:sldChg>
      <pc:sldChg chg="addSp modSp mod">
        <pc:chgData name="Darby, Max" userId="8bf3c69f-9c82-49ff-b9d6-841e15f4cdd8" providerId="ADAL" clId="{2BFB03BD-74CD-41A3-A0D6-FB8ABE577B8B}" dt="2023-02-21T09:02:53.400" v="6089" actId="403"/>
        <pc:sldMkLst>
          <pc:docMk/>
          <pc:sldMk cId="3072047690" sldId="298"/>
        </pc:sldMkLst>
        <pc:spChg chg="add mod">
          <ac:chgData name="Darby, Max" userId="8bf3c69f-9c82-49ff-b9d6-841e15f4cdd8" providerId="ADAL" clId="{2BFB03BD-74CD-41A3-A0D6-FB8ABE577B8B}" dt="2023-02-21T09:02:53.400" v="6089" actId="403"/>
          <ac:spMkLst>
            <pc:docMk/>
            <pc:sldMk cId="3072047690" sldId="298"/>
            <ac:spMk id="2" creationId="{1BD73106-4E4A-84BA-2809-B9D89B9BD5B8}"/>
          </ac:spMkLst>
        </pc:spChg>
      </pc:sldChg>
      <pc:sldChg chg="addSp delSp modSp new del mod modClrScheme chgLayout">
        <pc:chgData name="Darby, Max" userId="8bf3c69f-9c82-49ff-b9d6-841e15f4cdd8" providerId="ADAL" clId="{2BFB03BD-74CD-41A3-A0D6-FB8ABE577B8B}" dt="2023-02-19T20:17:47.647" v="5527" actId="47"/>
        <pc:sldMkLst>
          <pc:docMk/>
          <pc:sldMk cId="1649504283" sldId="299"/>
        </pc:sldMkLst>
        <pc:spChg chg="del mod ord">
          <ac:chgData name="Darby, Max" userId="8bf3c69f-9c82-49ff-b9d6-841e15f4cdd8" providerId="ADAL" clId="{2BFB03BD-74CD-41A3-A0D6-FB8ABE577B8B}" dt="2023-02-18T13:29:06.625" v="23" actId="700"/>
          <ac:spMkLst>
            <pc:docMk/>
            <pc:sldMk cId="1649504283" sldId="299"/>
            <ac:spMk id="2" creationId="{53F23008-6FC3-A061-1B93-E739996D5CBA}"/>
          </ac:spMkLst>
        </pc:spChg>
        <pc:spChg chg="del mod ord">
          <ac:chgData name="Darby, Max" userId="8bf3c69f-9c82-49ff-b9d6-841e15f4cdd8" providerId="ADAL" clId="{2BFB03BD-74CD-41A3-A0D6-FB8ABE577B8B}" dt="2023-02-18T13:29:06.625" v="23" actId="700"/>
          <ac:spMkLst>
            <pc:docMk/>
            <pc:sldMk cId="1649504283" sldId="299"/>
            <ac:spMk id="3" creationId="{4AC7A0AD-B198-A1EE-C038-CDED56C22954}"/>
          </ac:spMkLst>
        </pc:spChg>
        <pc:spChg chg="add mod ord">
          <ac:chgData name="Darby, Max" userId="8bf3c69f-9c82-49ff-b9d6-841e15f4cdd8" providerId="ADAL" clId="{2BFB03BD-74CD-41A3-A0D6-FB8ABE577B8B}" dt="2023-02-18T13:29:13.921" v="49" actId="20577"/>
          <ac:spMkLst>
            <pc:docMk/>
            <pc:sldMk cId="1649504283" sldId="299"/>
            <ac:spMk id="4" creationId="{EC096713-DEC6-0B41-6D9D-FF00C53430B2}"/>
          </ac:spMkLst>
        </pc:spChg>
        <pc:spChg chg="add mod ord">
          <ac:chgData name="Darby, Max" userId="8bf3c69f-9c82-49ff-b9d6-841e15f4cdd8" providerId="ADAL" clId="{2BFB03BD-74CD-41A3-A0D6-FB8ABE577B8B}" dt="2023-02-18T13:31:14.353" v="71" actId="20577"/>
          <ac:spMkLst>
            <pc:docMk/>
            <pc:sldMk cId="1649504283" sldId="299"/>
            <ac:spMk id="5" creationId="{02CC728C-C4D5-E288-7C94-033372347877}"/>
          </ac:spMkLst>
        </pc:spChg>
        <pc:spChg chg="add mod ord">
          <ac:chgData name="Darby, Max" userId="8bf3c69f-9c82-49ff-b9d6-841e15f4cdd8" providerId="ADAL" clId="{2BFB03BD-74CD-41A3-A0D6-FB8ABE577B8B}" dt="2023-02-18T13:31:20.243" v="87" actId="20577"/>
          <ac:spMkLst>
            <pc:docMk/>
            <pc:sldMk cId="1649504283" sldId="299"/>
            <ac:spMk id="6" creationId="{F22DD653-F61C-0689-6E60-16B52F289AFC}"/>
          </ac:spMkLst>
        </pc:spChg>
      </pc:sldChg>
      <pc:sldChg chg="del">
        <pc:chgData name="Darby, Max" userId="8bf3c69f-9c82-49ff-b9d6-841e15f4cdd8" providerId="ADAL" clId="{2BFB03BD-74CD-41A3-A0D6-FB8ABE577B8B}" dt="2023-02-18T13:23:10.704" v="20" actId="47"/>
        <pc:sldMkLst>
          <pc:docMk/>
          <pc:sldMk cId="2208450068" sldId="299"/>
        </pc:sldMkLst>
      </pc:sldChg>
      <pc:sldChg chg="addSp delSp modSp new del mod modClrScheme chgLayout">
        <pc:chgData name="Darby, Max" userId="8bf3c69f-9c82-49ff-b9d6-841e15f4cdd8" providerId="ADAL" clId="{2BFB03BD-74CD-41A3-A0D6-FB8ABE577B8B}" dt="2023-02-19T15:24:49.656" v="4915" actId="47"/>
        <pc:sldMkLst>
          <pc:docMk/>
          <pc:sldMk cId="79860237" sldId="300"/>
        </pc:sldMkLst>
        <pc:spChg chg="mod ord">
          <ac:chgData name="Darby, Max" userId="8bf3c69f-9c82-49ff-b9d6-841e15f4cdd8" providerId="ADAL" clId="{2BFB03BD-74CD-41A3-A0D6-FB8ABE577B8B}" dt="2023-02-18T13:44:08.415" v="246" actId="20577"/>
          <ac:spMkLst>
            <pc:docMk/>
            <pc:sldMk cId="79860237" sldId="300"/>
            <ac:spMk id="2" creationId="{6E187BDC-8AEF-FB2A-FC19-13EBB95D8E50}"/>
          </ac:spMkLst>
        </pc:spChg>
        <pc:spChg chg="mod ord">
          <ac:chgData name="Darby, Max" userId="8bf3c69f-9c82-49ff-b9d6-841e15f4cdd8" providerId="ADAL" clId="{2BFB03BD-74CD-41A3-A0D6-FB8ABE577B8B}" dt="2023-02-19T15:24:41.617" v="4914" actId="20577"/>
          <ac:spMkLst>
            <pc:docMk/>
            <pc:sldMk cId="79860237" sldId="300"/>
            <ac:spMk id="3" creationId="{F7DB9918-6BDC-814F-FFCF-C3104ACFB38C}"/>
          </ac:spMkLst>
        </pc:spChg>
        <pc:spChg chg="del">
          <ac:chgData name="Darby, Max" userId="8bf3c69f-9c82-49ff-b9d6-841e15f4cdd8" providerId="ADAL" clId="{2BFB03BD-74CD-41A3-A0D6-FB8ABE577B8B}" dt="2023-02-18T13:43:38.125" v="212" actId="700"/>
          <ac:spMkLst>
            <pc:docMk/>
            <pc:sldMk cId="79860237" sldId="300"/>
            <ac:spMk id="4" creationId="{B576CD2A-6EBE-9409-A379-DAE0FB4BF38B}"/>
          </ac:spMkLst>
        </pc:spChg>
        <pc:picChg chg="add mod">
          <ac:chgData name="Darby, Max" userId="8bf3c69f-9c82-49ff-b9d6-841e15f4cdd8" providerId="ADAL" clId="{2BFB03BD-74CD-41A3-A0D6-FB8ABE577B8B}" dt="2023-02-18T15:33:29.319" v="2245" actId="1076"/>
          <ac:picMkLst>
            <pc:docMk/>
            <pc:sldMk cId="79860237" sldId="300"/>
            <ac:picMk id="5" creationId="{826192B0-B903-39F4-0F4C-699D443BADFE}"/>
          </ac:picMkLst>
        </pc:picChg>
      </pc:sldChg>
      <pc:sldChg chg="del">
        <pc:chgData name="Darby, Max" userId="8bf3c69f-9c82-49ff-b9d6-841e15f4cdd8" providerId="ADAL" clId="{2BFB03BD-74CD-41A3-A0D6-FB8ABE577B8B}" dt="2023-02-18T13:22:23.361" v="11" actId="47"/>
        <pc:sldMkLst>
          <pc:docMk/>
          <pc:sldMk cId="969112677" sldId="300"/>
        </pc:sldMkLst>
      </pc:sldChg>
      <pc:sldChg chg="addSp delSp modSp new mod setBg modClrScheme setClrOvrMap chgLayout">
        <pc:chgData name="Darby, Max" userId="8bf3c69f-9c82-49ff-b9d6-841e15f4cdd8" providerId="ADAL" clId="{2BFB03BD-74CD-41A3-A0D6-FB8ABE577B8B}" dt="2023-02-21T09:04:50.955" v="6438" actId="20577"/>
        <pc:sldMkLst>
          <pc:docMk/>
          <pc:sldMk cId="258077860" sldId="301"/>
        </pc:sldMkLst>
        <pc:spChg chg="del mod ord">
          <ac:chgData name="Darby, Max" userId="8bf3c69f-9c82-49ff-b9d6-841e15f4cdd8" providerId="ADAL" clId="{2BFB03BD-74CD-41A3-A0D6-FB8ABE577B8B}" dt="2023-02-18T13:43:18.128" v="193" actId="700"/>
          <ac:spMkLst>
            <pc:docMk/>
            <pc:sldMk cId="258077860" sldId="301"/>
            <ac:spMk id="2" creationId="{CC915B5E-1648-5B41-3AC5-5FC4913FF4F8}"/>
          </ac:spMkLst>
        </pc:spChg>
        <pc:spChg chg="del mod ord">
          <ac:chgData name="Darby, Max" userId="8bf3c69f-9c82-49ff-b9d6-841e15f4cdd8" providerId="ADAL" clId="{2BFB03BD-74CD-41A3-A0D6-FB8ABE577B8B}" dt="2023-02-18T13:43:18.128" v="193" actId="700"/>
          <ac:spMkLst>
            <pc:docMk/>
            <pc:sldMk cId="258077860" sldId="301"/>
            <ac:spMk id="3" creationId="{F2F6C82B-040A-0972-0B09-23504D4E378C}"/>
          </ac:spMkLst>
        </pc:spChg>
        <pc:spChg chg="del">
          <ac:chgData name="Darby, Max" userId="8bf3c69f-9c82-49ff-b9d6-841e15f4cdd8" providerId="ADAL" clId="{2BFB03BD-74CD-41A3-A0D6-FB8ABE577B8B}" dt="2023-02-18T13:43:18.128" v="193" actId="700"/>
          <ac:spMkLst>
            <pc:docMk/>
            <pc:sldMk cId="258077860" sldId="301"/>
            <ac:spMk id="4" creationId="{056AC040-5950-E453-0E0A-CD530EB60AFA}"/>
          </ac:spMkLst>
        </pc:spChg>
        <pc:spChg chg="add mod ord">
          <ac:chgData name="Darby, Max" userId="8bf3c69f-9c82-49ff-b9d6-841e15f4cdd8" providerId="ADAL" clId="{2BFB03BD-74CD-41A3-A0D6-FB8ABE577B8B}" dt="2023-02-21T09:04:50.955" v="6438" actId="20577"/>
          <ac:spMkLst>
            <pc:docMk/>
            <pc:sldMk cId="258077860" sldId="301"/>
            <ac:spMk id="5" creationId="{3EE36BD6-98C9-35F3-8684-D95D2D1FCBBE}"/>
          </ac:spMkLst>
        </pc:spChg>
        <pc:spChg chg="add del mod ord">
          <ac:chgData name="Darby, Max" userId="8bf3c69f-9c82-49ff-b9d6-841e15f4cdd8" providerId="ADAL" clId="{2BFB03BD-74CD-41A3-A0D6-FB8ABE577B8B}" dt="2023-02-18T17:32:01.268" v="3543" actId="12084"/>
          <ac:spMkLst>
            <pc:docMk/>
            <pc:sldMk cId="258077860" sldId="301"/>
            <ac:spMk id="6" creationId="{2892EDE1-049F-4E27-35A8-D38554773165}"/>
          </ac:spMkLst>
        </pc:spChg>
        <pc:spChg chg="add mod">
          <ac:chgData name="Darby, Max" userId="8bf3c69f-9c82-49ff-b9d6-841e15f4cdd8" providerId="ADAL" clId="{2BFB03BD-74CD-41A3-A0D6-FB8ABE577B8B}" dt="2023-02-21T09:01:03.678" v="5979" actId="20577"/>
          <ac:spMkLst>
            <pc:docMk/>
            <pc:sldMk cId="258077860" sldId="301"/>
            <ac:spMk id="7" creationId="{82B5FA54-696E-5CAF-3B66-B16A7112BD80}"/>
          </ac:spMkLst>
        </pc:spChg>
        <pc:spChg chg="add del">
          <ac:chgData name="Darby, Max" userId="8bf3c69f-9c82-49ff-b9d6-841e15f4cdd8" providerId="ADAL" clId="{2BFB03BD-74CD-41A3-A0D6-FB8ABE577B8B}" dt="2023-02-18T13:49:10.293" v="671" actId="26606"/>
          <ac:spMkLst>
            <pc:docMk/>
            <pc:sldMk cId="258077860" sldId="301"/>
            <ac:spMk id="12" creationId="{54B9C16B-AC4A-44ED-9075-F76549B46E7C}"/>
          </ac:spMkLst>
        </pc:spChg>
        <pc:spChg chg="add mod">
          <ac:chgData name="Darby, Max" userId="8bf3c69f-9c82-49ff-b9d6-841e15f4cdd8" providerId="ADAL" clId="{2BFB03BD-74CD-41A3-A0D6-FB8ABE577B8B}" dt="2023-02-19T15:47:01.786" v="5271" actId="164"/>
          <ac:spMkLst>
            <pc:docMk/>
            <pc:sldMk cId="258077860" sldId="301"/>
            <ac:spMk id="13" creationId="{1A1688A7-0CD3-DB0B-9673-DB6C59E6C432}"/>
          </ac:spMkLst>
        </pc:spChg>
        <pc:spChg chg="add del">
          <ac:chgData name="Darby, Max" userId="8bf3c69f-9c82-49ff-b9d6-841e15f4cdd8" providerId="ADAL" clId="{2BFB03BD-74CD-41A3-A0D6-FB8ABE577B8B}" dt="2023-02-18T13:49:10.293" v="671" actId="26606"/>
          <ac:spMkLst>
            <pc:docMk/>
            <pc:sldMk cId="258077860" sldId="301"/>
            <ac:spMk id="45" creationId="{B53044DC-4918-43DA-B49D-91673C6C9485}"/>
          </ac:spMkLst>
        </pc:spChg>
        <pc:spChg chg="add del">
          <ac:chgData name="Darby, Max" userId="8bf3c69f-9c82-49ff-b9d6-841e15f4cdd8" providerId="ADAL" clId="{2BFB03BD-74CD-41A3-A0D6-FB8ABE577B8B}" dt="2023-02-18T13:49:12.835" v="673" actId="26606"/>
          <ac:spMkLst>
            <pc:docMk/>
            <pc:sldMk cId="258077860" sldId="301"/>
            <ac:spMk id="78" creationId="{2EEF4763-EB4A-4A35-89EB-AD2763B48C3B}"/>
          </ac:spMkLst>
        </pc:spChg>
        <pc:grpChg chg="add del">
          <ac:chgData name="Darby, Max" userId="8bf3c69f-9c82-49ff-b9d6-841e15f4cdd8" providerId="ADAL" clId="{2BFB03BD-74CD-41A3-A0D6-FB8ABE577B8B}" dt="2023-02-18T13:49:10.293" v="671" actId="26606"/>
          <ac:grpSpMkLst>
            <pc:docMk/>
            <pc:sldMk cId="258077860" sldId="301"/>
            <ac:grpSpMk id="14" creationId="{62A2FEB6-F419-4684-9ABC-9E32E012E8B7}"/>
          </ac:grpSpMkLst>
        </pc:grpChg>
        <pc:grpChg chg="add mod">
          <ac:chgData name="Darby, Max" userId="8bf3c69f-9c82-49ff-b9d6-841e15f4cdd8" providerId="ADAL" clId="{2BFB03BD-74CD-41A3-A0D6-FB8ABE577B8B}" dt="2023-02-19T15:47:01.786" v="5271" actId="164"/>
          <ac:grpSpMkLst>
            <pc:docMk/>
            <pc:sldMk cId="258077860" sldId="301"/>
            <ac:grpSpMk id="42" creationId="{E4AE0C19-67A1-3602-7481-D571C936591D}"/>
          </ac:grpSpMkLst>
        </pc:grpChg>
        <pc:grpChg chg="add del">
          <ac:chgData name="Darby, Max" userId="8bf3c69f-9c82-49ff-b9d6-841e15f4cdd8" providerId="ADAL" clId="{2BFB03BD-74CD-41A3-A0D6-FB8ABE577B8B}" dt="2023-02-18T13:49:10.293" v="671" actId="26606"/>
          <ac:grpSpMkLst>
            <pc:docMk/>
            <pc:sldMk cId="258077860" sldId="301"/>
            <ac:grpSpMk id="47" creationId="{1DCE6B36-1420-43AB-86CF-4E653A517B9C}"/>
          </ac:grpSpMkLst>
        </pc:grpChg>
        <pc:graphicFrameChg chg="add del">
          <ac:chgData name="Darby, Max" userId="8bf3c69f-9c82-49ff-b9d6-841e15f4cdd8" providerId="ADAL" clId="{2BFB03BD-74CD-41A3-A0D6-FB8ABE577B8B}" dt="2023-02-18T13:49:10.293" v="671" actId="26606"/>
          <ac:graphicFrameMkLst>
            <pc:docMk/>
            <pc:sldMk cId="258077860" sldId="301"/>
            <ac:graphicFrameMk id="8" creationId="{82524B46-1F5E-196F-3D3D-C2BFCA86092D}"/>
          </ac:graphicFrameMkLst>
        </pc:graphicFrameChg>
        <pc:graphicFrameChg chg="add mod modGraphic">
          <ac:chgData name="Darby, Max" userId="8bf3c69f-9c82-49ff-b9d6-841e15f4cdd8" providerId="ADAL" clId="{2BFB03BD-74CD-41A3-A0D6-FB8ABE577B8B}" dt="2023-02-21T09:01:17.289" v="5994" actId="20577"/>
          <ac:graphicFrameMkLst>
            <pc:docMk/>
            <pc:sldMk cId="258077860" sldId="301"/>
            <ac:graphicFrameMk id="9" creationId="{2A31C0A1-D60B-3A1B-BFDE-ADC7DA44665F}"/>
          </ac:graphicFrameMkLst>
        </pc:graphicFrameChg>
        <pc:graphicFrameChg chg="add del">
          <ac:chgData name="Darby, Max" userId="8bf3c69f-9c82-49ff-b9d6-841e15f4cdd8" providerId="ADAL" clId="{2BFB03BD-74CD-41A3-A0D6-FB8ABE577B8B}" dt="2023-02-18T13:49:12.835" v="673" actId="26606"/>
          <ac:graphicFrameMkLst>
            <pc:docMk/>
            <pc:sldMk cId="258077860" sldId="301"/>
            <ac:graphicFrameMk id="79" creationId="{149DA622-5F2D-93C6-40EF-32DB785AD72B}"/>
          </ac:graphicFrameMkLst>
        </pc:graphicFrameChg>
        <pc:picChg chg="add mod">
          <ac:chgData name="Darby, Max" userId="8bf3c69f-9c82-49ff-b9d6-841e15f4cdd8" providerId="ADAL" clId="{2BFB03BD-74CD-41A3-A0D6-FB8ABE577B8B}" dt="2023-02-19T15:47:01.786" v="5271" actId="164"/>
          <ac:picMkLst>
            <pc:docMk/>
            <pc:sldMk cId="258077860" sldId="301"/>
            <ac:picMk id="11" creationId="{310122C1-7D05-3268-C054-B5826E61DDA5}"/>
          </ac:picMkLst>
        </pc:picChg>
        <pc:picChg chg="add del">
          <ac:chgData name="Darby, Max" userId="8bf3c69f-9c82-49ff-b9d6-841e15f4cdd8" providerId="ADAL" clId="{2BFB03BD-74CD-41A3-A0D6-FB8ABE577B8B}" dt="2023-02-18T13:49:10.293" v="671" actId="26606"/>
          <ac:picMkLst>
            <pc:docMk/>
            <pc:sldMk cId="258077860" sldId="301"/>
            <ac:picMk id="43" creationId="{3E94A106-9341-485C-9057-9D62B2BD083F}"/>
          </ac:picMkLst>
        </pc:picChg>
        <pc:picChg chg="add del">
          <ac:chgData name="Darby, Max" userId="8bf3c69f-9c82-49ff-b9d6-841e15f4cdd8" providerId="ADAL" clId="{2BFB03BD-74CD-41A3-A0D6-FB8ABE577B8B}" dt="2023-02-18T13:49:10.293" v="671" actId="26606"/>
          <ac:picMkLst>
            <pc:docMk/>
            <pc:sldMk cId="258077860" sldId="301"/>
            <ac:picMk id="76" creationId="{9BE36DBF-0333-4D36-A5BF-81FDA2406FE9}"/>
          </ac:picMkLst>
        </pc:picChg>
      </pc:sldChg>
      <pc:sldChg chg="del">
        <pc:chgData name="Darby, Max" userId="8bf3c69f-9c82-49ff-b9d6-841e15f4cdd8" providerId="ADAL" clId="{2BFB03BD-74CD-41A3-A0D6-FB8ABE577B8B}" dt="2023-02-18T13:22:25.585" v="12" actId="47"/>
        <pc:sldMkLst>
          <pc:docMk/>
          <pc:sldMk cId="572668714" sldId="301"/>
        </pc:sldMkLst>
      </pc:sldChg>
      <pc:sldChg chg="del">
        <pc:chgData name="Darby, Max" userId="8bf3c69f-9c82-49ff-b9d6-841e15f4cdd8" providerId="ADAL" clId="{2BFB03BD-74CD-41A3-A0D6-FB8ABE577B8B}" dt="2023-02-18T13:22:32.389" v="14" actId="47"/>
        <pc:sldMkLst>
          <pc:docMk/>
          <pc:sldMk cId="412277752" sldId="302"/>
        </pc:sldMkLst>
      </pc:sldChg>
      <pc:sldChg chg="addSp delSp modSp new mod">
        <pc:chgData name="Darby, Max" userId="8bf3c69f-9c82-49ff-b9d6-841e15f4cdd8" providerId="ADAL" clId="{2BFB03BD-74CD-41A3-A0D6-FB8ABE577B8B}" dt="2023-02-21T09:05:01.451" v="6439" actId="20577"/>
        <pc:sldMkLst>
          <pc:docMk/>
          <pc:sldMk cId="537835886" sldId="302"/>
        </pc:sldMkLst>
        <pc:spChg chg="mod">
          <ac:chgData name="Darby, Max" userId="8bf3c69f-9c82-49ff-b9d6-841e15f4cdd8" providerId="ADAL" clId="{2BFB03BD-74CD-41A3-A0D6-FB8ABE577B8B}" dt="2023-02-21T09:05:01.451" v="6439" actId="20577"/>
          <ac:spMkLst>
            <pc:docMk/>
            <pc:sldMk cId="537835886" sldId="302"/>
            <ac:spMk id="2" creationId="{F720541C-D259-E8E6-F75A-F8A39C580836}"/>
          </ac:spMkLst>
        </pc:spChg>
        <pc:spChg chg="del mod">
          <ac:chgData name="Darby, Max" userId="8bf3c69f-9c82-49ff-b9d6-841e15f4cdd8" providerId="ADAL" clId="{2BFB03BD-74CD-41A3-A0D6-FB8ABE577B8B}" dt="2023-02-19T15:35:45.040" v="4980" actId="12084"/>
          <ac:spMkLst>
            <pc:docMk/>
            <pc:sldMk cId="537835886" sldId="302"/>
            <ac:spMk id="3" creationId="{DB7F9DFE-CDF0-016D-6ECA-F84B37531775}"/>
          </ac:spMkLst>
        </pc:spChg>
        <pc:spChg chg="add mod">
          <ac:chgData name="Darby, Max" userId="8bf3c69f-9c82-49ff-b9d6-841e15f4cdd8" providerId="ADAL" clId="{2BFB03BD-74CD-41A3-A0D6-FB8ABE577B8B}" dt="2023-02-21T09:01:55.410" v="6035" actId="20577"/>
          <ac:spMkLst>
            <pc:docMk/>
            <pc:sldMk cId="537835886" sldId="302"/>
            <ac:spMk id="5" creationId="{A7734AB2-A5F7-151F-1811-377F567E0B5A}"/>
          </ac:spMkLst>
        </pc:spChg>
        <pc:spChg chg="add mod">
          <ac:chgData name="Darby, Max" userId="8bf3c69f-9c82-49ff-b9d6-841e15f4cdd8" providerId="ADAL" clId="{2BFB03BD-74CD-41A3-A0D6-FB8ABE577B8B}" dt="2023-02-19T15:47:25.828" v="5274" actId="164"/>
          <ac:spMkLst>
            <pc:docMk/>
            <pc:sldMk cId="537835886" sldId="302"/>
            <ac:spMk id="8" creationId="{CA32E7EB-9A80-0D46-489D-F258FCEFBCC7}"/>
          </ac:spMkLst>
        </pc:spChg>
        <pc:grpChg chg="add mod">
          <ac:chgData name="Darby, Max" userId="8bf3c69f-9c82-49ff-b9d6-841e15f4cdd8" providerId="ADAL" clId="{2BFB03BD-74CD-41A3-A0D6-FB8ABE577B8B}" dt="2023-02-19T15:47:25.828" v="5274" actId="164"/>
          <ac:grpSpMkLst>
            <pc:docMk/>
            <pc:sldMk cId="537835886" sldId="302"/>
            <ac:grpSpMk id="9" creationId="{C83271FB-87E6-8948-2F8E-E2E5DE48FA9D}"/>
          </ac:grpSpMkLst>
        </pc:grpChg>
        <pc:graphicFrameChg chg="add mod modGraphic">
          <ac:chgData name="Darby, Max" userId="8bf3c69f-9c82-49ff-b9d6-841e15f4cdd8" providerId="ADAL" clId="{2BFB03BD-74CD-41A3-A0D6-FB8ABE577B8B}" dt="2023-02-21T09:02:22.471" v="6057" actId="20577"/>
          <ac:graphicFrameMkLst>
            <pc:docMk/>
            <pc:sldMk cId="537835886" sldId="302"/>
            <ac:graphicFrameMk id="6" creationId="{4C14B6E9-CA10-E0EA-2CAC-AA9AECB2EA47}"/>
          </ac:graphicFrameMkLst>
        </pc:graphicFrameChg>
        <pc:picChg chg="add del mod">
          <ac:chgData name="Darby, Max" userId="8bf3c69f-9c82-49ff-b9d6-841e15f4cdd8" providerId="ADAL" clId="{2BFB03BD-74CD-41A3-A0D6-FB8ABE577B8B}" dt="2023-02-18T15:33:18.171" v="2243" actId="21"/>
          <ac:picMkLst>
            <pc:docMk/>
            <pc:sldMk cId="537835886" sldId="302"/>
            <ac:picMk id="4" creationId="{7A6E2F5E-6D17-159B-02A1-B85F2F984199}"/>
          </ac:picMkLst>
        </pc:picChg>
        <pc:picChg chg="add mod">
          <ac:chgData name="Darby, Max" userId="8bf3c69f-9c82-49ff-b9d6-841e15f4cdd8" providerId="ADAL" clId="{2BFB03BD-74CD-41A3-A0D6-FB8ABE577B8B}" dt="2023-02-19T15:47:25.828" v="5274" actId="164"/>
          <ac:picMkLst>
            <pc:docMk/>
            <pc:sldMk cId="537835886" sldId="302"/>
            <ac:picMk id="7" creationId="{400A3D70-4DC7-8ECF-31A9-3E97096B1D11}"/>
          </ac:picMkLst>
        </pc:picChg>
      </pc:sldChg>
      <pc:sldChg chg="addSp new del">
        <pc:chgData name="Darby, Max" userId="8bf3c69f-9c82-49ff-b9d6-841e15f4cdd8" providerId="ADAL" clId="{2BFB03BD-74CD-41A3-A0D6-FB8ABE577B8B}" dt="2023-02-19T15:52:10.256" v="5279" actId="47"/>
        <pc:sldMkLst>
          <pc:docMk/>
          <pc:sldMk cId="759447432" sldId="303"/>
        </pc:sldMkLst>
        <pc:picChg chg="add">
          <ac:chgData name="Darby, Max" userId="8bf3c69f-9c82-49ff-b9d6-841e15f4cdd8" providerId="ADAL" clId="{2BFB03BD-74CD-41A3-A0D6-FB8ABE577B8B}" dt="2023-02-18T13:58:58.040" v="1098"/>
          <ac:picMkLst>
            <pc:docMk/>
            <pc:sldMk cId="759447432" sldId="303"/>
            <ac:picMk id="1026" creationId="{55D99B93-E8DC-2A60-F805-47AF79F7F8D9}"/>
          </ac:picMkLst>
        </pc:picChg>
      </pc:sldChg>
      <pc:sldChg chg="del">
        <pc:chgData name="Darby, Max" userId="8bf3c69f-9c82-49ff-b9d6-841e15f4cdd8" providerId="ADAL" clId="{2BFB03BD-74CD-41A3-A0D6-FB8ABE577B8B}" dt="2023-02-18T13:22:27.154" v="13" actId="47"/>
        <pc:sldMkLst>
          <pc:docMk/>
          <pc:sldMk cId="2837703650" sldId="303"/>
        </pc:sldMkLst>
      </pc:sldChg>
      <pc:sldChg chg="addSp new del modNotesTx">
        <pc:chgData name="Darby, Max" userId="8bf3c69f-9c82-49ff-b9d6-841e15f4cdd8" providerId="ADAL" clId="{2BFB03BD-74CD-41A3-A0D6-FB8ABE577B8B}" dt="2023-02-18T14:10:23.846" v="1211" actId="47"/>
        <pc:sldMkLst>
          <pc:docMk/>
          <pc:sldMk cId="1647921920" sldId="304"/>
        </pc:sldMkLst>
        <pc:picChg chg="add">
          <ac:chgData name="Darby, Max" userId="8bf3c69f-9c82-49ff-b9d6-841e15f4cdd8" providerId="ADAL" clId="{2BFB03BD-74CD-41A3-A0D6-FB8ABE577B8B}" dt="2023-02-18T14:00:09.781" v="1100"/>
          <ac:picMkLst>
            <pc:docMk/>
            <pc:sldMk cId="1647921920" sldId="304"/>
            <ac:picMk id="2050" creationId="{F59A5CE6-BB52-60F4-9400-0D3A708E9F0C}"/>
          </ac:picMkLst>
        </pc:picChg>
      </pc:sldChg>
      <pc:sldChg chg="del">
        <pc:chgData name="Darby, Max" userId="8bf3c69f-9c82-49ff-b9d6-841e15f4cdd8" providerId="ADAL" clId="{2BFB03BD-74CD-41A3-A0D6-FB8ABE577B8B}" dt="2023-02-18T13:20:38.610" v="1" actId="47"/>
        <pc:sldMkLst>
          <pc:docMk/>
          <pc:sldMk cId="1872559039" sldId="304"/>
        </pc:sldMkLst>
      </pc:sldChg>
      <pc:sldChg chg="addSp delSp modSp new mod modNotesTx">
        <pc:chgData name="Darby, Max" userId="8bf3c69f-9c82-49ff-b9d6-841e15f4cdd8" providerId="ADAL" clId="{2BFB03BD-74CD-41A3-A0D6-FB8ABE577B8B}" dt="2023-02-21T09:05:05.063" v="6440" actId="20577"/>
        <pc:sldMkLst>
          <pc:docMk/>
          <pc:sldMk cId="3714952992" sldId="305"/>
        </pc:sldMkLst>
        <pc:spChg chg="mod">
          <ac:chgData name="Darby, Max" userId="8bf3c69f-9c82-49ff-b9d6-841e15f4cdd8" providerId="ADAL" clId="{2BFB03BD-74CD-41A3-A0D6-FB8ABE577B8B}" dt="2023-02-21T09:05:05.063" v="6440" actId="20577"/>
          <ac:spMkLst>
            <pc:docMk/>
            <pc:sldMk cId="3714952992" sldId="305"/>
            <ac:spMk id="2" creationId="{9697C4C9-BCB1-45A2-2828-3A6F89BE09D8}"/>
          </ac:spMkLst>
        </pc:spChg>
        <pc:spChg chg="del mod">
          <ac:chgData name="Darby, Max" userId="8bf3c69f-9c82-49ff-b9d6-841e15f4cdd8" providerId="ADAL" clId="{2BFB03BD-74CD-41A3-A0D6-FB8ABE577B8B}" dt="2023-02-19T15:40:03.134" v="5073" actId="12084"/>
          <ac:spMkLst>
            <pc:docMk/>
            <pc:sldMk cId="3714952992" sldId="305"/>
            <ac:spMk id="3" creationId="{91360059-680F-9230-9478-DB0B23DB59BE}"/>
          </ac:spMkLst>
        </pc:spChg>
        <pc:spChg chg="add del mod">
          <ac:chgData name="Darby, Max" userId="8bf3c69f-9c82-49ff-b9d6-841e15f4cdd8" providerId="ADAL" clId="{2BFB03BD-74CD-41A3-A0D6-FB8ABE577B8B}" dt="2023-02-18T17:21:43.982" v="3174"/>
          <ac:spMkLst>
            <pc:docMk/>
            <pc:sldMk cId="3714952992" sldId="305"/>
            <ac:spMk id="4" creationId="{DAB2BC22-F9EB-32DF-11CE-C9F377284773}"/>
          </ac:spMkLst>
        </pc:spChg>
        <pc:spChg chg="add mod">
          <ac:chgData name="Darby, Max" userId="8bf3c69f-9c82-49ff-b9d6-841e15f4cdd8" providerId="ADAL" clId="{2BFB03BD-74CD-41A3-A0D6-FB8ABE577B8B}" dt="2023-02-20T10:51:25.669" v="5890" actId="14100"/>
          <ac:spMkLst>
            <pc:docMk/>
            <pc:sldMk cId="3714952992" sldId="305"/>
            <ac:spMk id="6" creationId="{9B8D4348-2E3D-AC15-BE14-1B90C4458FF8}"/>
          </ac:spMkLst>
        </pc:spChg>
        <pc:spChg chg="add mod">
          <ac:chgData name="Darby, Max" userId="8bf3c69f-9c82-49ff-b9d6-841e15f4cdd8" providerId="ADAL" clId="{2BFB03BD-74CD-41A3-A0D6-FB8ABE577B8B}" dt="2023-02-19T15:47:31.527" v="5275" actId="164"/>
          <ac:spMkLst>
            <pc:docMk/>
            <pc:sldMk cId="3714952992" sldId="305"/>
            <ac:spMk id="9" creationId="{D23F6F4B-3D60-A765-7A86-FA3FDE82A2E9}"/>
          </ac:spMkLst>
        </pc:spChg>
        <pc:grpChg chg="add mod">
          <ac:chgData name="Darby, Max" userId="8bf3c69f-9c82-49ff-b9d6-841e15f4cdd8" providerId="ADAL" clId="{2BFB03BD-74CD-41A3-A0D6-FB8ABE577B8B}" dt="2023-02-19T15:47:31.527" v="5275" actId="164"/>
          <ac:grpSpMkLst>
            <pc:docMk/>
            <pc:sldMk cId="3714952992" sldId="305"/>
            <ac:grpSpMk id="10" creationId="{2168AD8D-BEBE-652E-7D48-569473B8BAD3}"/>
          </ac:grpSpMkLst>
        </pc:grpChg>
        <pc:graphicFrameChg chg="add mod">
          <ac:chgData name="Darby, Max" userId="8bf3c69f-9c82-49ff-b9d6-841e15f4cdd8" providerId="ADAL" clId="{2BFB03BD-74CD-41A3-A0D6-FB8ABE577B8B}" dt="2023-02-21T09:02:09.423" v="6047" actId="20577"/>
          <ac:graphicFrameMkLst>
            <pc:docMk/>
            <pc:sldMk cId="3714952992" sldId="305"/>
            <ac:graphicFrameMk id="7" creationId="{8812114A-4115-DCDC-8E86-5D74793FD928}"/>
          </ac:graphicFrameMkLst>
        </pc:graphicFrameChg>
        <pc:picChg chg="add mod">
          <ac:chgData name="Darby, Max" userId="8bf3c69f-9c82-49ff-b9d6-841e15f4cdd8" providerId="ADAL" clId="{2BFB03BD-74CD-41A3-A0D6-FB8ABE577B8B}" dt="2023-02-19T15:47:31.527" v="5275" actId="164"/>
          <ac:picMkLst>
            <pc:docMk/>
            <pc:sldMk cId="3714952992" sldId="305"/>
            <ac:picMk id="8" creationId="{6E50A723-0493-B6B1-DB80-F58A0B80D66A}"/>
          </ac:picMkLst>
        </pc:picChg>
        <pc:picChg chg="add del mod">
          <ac:chgData name="Darby, Max" userId="8bf3c69f-9c82-49ff-b9d6-841e15f4cdd8" providerId="ADAL" clId="{2BFB03BD-74CD-41A3-A0D6-FB8ABE577B8B}" dt="2023-02-18T14:16:01.812" v="1307" actId="21"/>
          <ac:picMkLst>
            <pc:docMk/>
            <pc:sldMk cId="3714952992" sldId="305"/>
            <ac:picMk id="3074" creationId="{B22E6919-9E20-DACE-7E27-90DC4DD7FAD1}"/>
          </ac:picMkLst>
        </pc:picChg>
      </pc:sldChg>
      <pc:sldChg chg="del">
        <pc:chgData name="Darby, Max" userId="8bf3c69f-9c82-49ff-b9d6-841e15f4cdd8" providerId="ADAL" clId="{2BFB03BD-74CD-41A3-A0D6-FB8ABE577B8B}" dt="2023-02-18T13:20:43.105" v="2" actId="47"/>
        <pc:sldMkLst>
          <pc:docMk/>
          <pc:sldMk cId="3761232849" sldId="305"/>
        </pc:sldMkLst>
      </pc:sldChg>
      <pc:sldChg chg="addSp modSp new mod modNotesTx">
        <pc:chgData name="Darby, Max" userId="8bf3c69f-9c82-49ff-b9d6-841e15f4cdd8" providerId="ADAL" clId="{2BFB03BD-74CD-41A3-A0D6-FB8ABE577B8B}" dt="2023-02-19T15:47:18.725" v="5273" actId="164"/>
        <pc:sldMkLst>
          <pc:docMk/>
          <pc:sldMk cId="335943881" sldId="306"/>
        </pc:sldMkLst>
        <pc:spChg chg="mod">
          <ac:chgData name="Darby, Max" userId="8bf3c69f-9c82-49ff-b9d6-841e15f4cdd8" providerId="ADAL" clId="{2BFB03BD-74CD-41A3-A0D6-FB8ABE577B8B}" dt="2023-02-19T15:33:22.129" v="4979" actId="1076"/>
          <ac:spMkLst>
            <pc:docMk/>
            <pc:sldMk cId="335943881" sldId="306"/>
            <ac:spMk id="2" creationId="{9B4680DA-28C1-9E40-349D-73680C90B431}"/>
          </ac:spMkLst>
        </pc:spChg>
        <pc:spChg chg="mod">
          <ac:chgData name="Darby, Max" userId="8bf3c69f-9c82-49ff-b9d6-841e15f4cdd8" providerId="ADAL" clId="{2BFB03BD-74CD-41A3-A0D6-FB8ABE577B8B}" dt="2023-02-19T15:33:19.672" v="4978" actId="27636"/>
          <ac:spMkLst>
            <pc:docMk/>
            <pc:sldMk cId="335943881" sldId="306"/>
            <ac:spMk id="3" creationId="{9E0B04A1-0565-4E69-424A-AE3E87B03A48}"/>
          </ac:spMkLst>
        </pc:spChg>
        <pc:spChg chg="add mod">
          <ac:chgData name="Darby, Max" userId="8bf3c69f-9c82-49ff-b9d6-841e15f4cdd8" providerId="ADAL" clId="{2BFB03BD-74CD-41A3-A0D6-FB8ABE577B8B}" dt="2023-02-19T15:47:18.725" v="5273" actId="164"/>
          <ac:spMkLst>
            <pc:docMk/>
            <pc:sldMk cId="335943881" sldId="306"/>
            <ac:spMk id="5" creationId="{C785B604-180A-C954-5AF6-5FC38BAFA9DC}"/>
          </ac:spMkLst>
        </pc:spChg>
        <pc:grpChg chg="add mod">
          <ac:chgData name="Darby, Max" userId="8bf3c69f-9c82-49ff-b9d6-841e15f4cdd8" providerId="ADAL" clId="{2BFB03BD-74CD-41A3-A0D6-FB8ABE577B8B}" dt="2023-02-19T15:47:18.725" v="5273" actId="164"/>
          <ac:grpSpMkLst>
            <pc:docMk/>
            <pc:sldMk cId="335943881" sldId="306"/>
            <ac:grpSpMk id="6" creationId="{737A17E1-4818-B32B-2F0A-8D9309661E63}"/>
          </ac:grpSpMkLst>
        </pc:grpChg>
        <pc:picChg chg="add mod">
          <ac:chgData name="Darby, Max" userId="8bf3c69f-9c82-49ff-b9d6-841e15f4cdd8" providerId="ADAL" clId="{2BFB03BD-74CD-41A3-A0D6-FB8ABE577B8B}" dt="2023-02-19T15:47:18.725" v="5273" actId="164"/>
          <ac:picMkLst>
            <pc:docMk/>
            <pc:sldMk cId="335943881" sldId="306"/>
            <ac:picMk id="4" creationId="{516583A5-125A-4848-1732-F3E5080B6B02}"/>
          </ac:picMkLst>
        </pc:picChg>
        <pc:picChg chg="add mod">
          <ac:chgData name="Darby, Max" userId="8bf3c69f-9c82-49ff-b9d6-841e15f4cdd8" providerId="ADAL" clId="{2BFB03BD-74CD-41A3-A0D6-FB8ABE577B8B}" dt="2023-02-18T15:56:26.672" v="2386" actId="1076"/>
          <ac:picMkLst>
            <pc:docMk/>
            <pc:sldMk cId="335943881" sldId="306"/>
            <ac:picMk id="4098" creationId="{382682D8-6D77-98FD-51ED-FA267EEA367E}"/>
          </ac:picMkLst>
        </pc:picChg>
      </pc:sldChg>
      <pc:sldChg chg="del">
        <pc:chgData name="Darby, Max" userId="8bf3c69f-9c82-49ff-b9d6-841e15f4cdd8" providerId="ADAL" clId="{2BFB03BD-74CD-41A3-A0D6-FB8ABE577B8B}" dt="2023-02-18T13:22:21.584" v="10" actId="47"/>
        <pc:sldMkLst>
          <pc:docMk/>
          <pc:sldMk cId="2361142966" sldId="306"/>
        </pc:sldMkLst>
      </pc:sldChg>
      <pc:sldChg chg="addSp modSp new mod modNotesTx">
        <pc:chgData name="Darby, Max" userId="8bf3c69f-9c82-49ff-b9d6-841e15f4cdd8" providerId="ADAL" clId="{2BFB03BD-74CD-41A3-A0D6-FB8ABE577B8B}" dt="2023-02-19T15:47:12.232" v="5272" actId="164"/>
        <pc:sldMkLst>
          <pc:docMk/>
          <pc:sldMk cId="659528820" sldId="307"/>
        </pc:sldMkLst>
        <pc:spChg chg="mod">
          <ac:chgData name="Darby, Max" userId="8bf3c69f-9c82-49ff-b9d6-841e15f4cdd8" providerId="ADAL" clId="{2BFB03BD-74CD-41A3-A0D6-FB8ABE577B8B}" dt="2023-02-19T15:32:45.142" v="4946" actId="20577"/>
          <ac:spMkLst>
            <pc:docMk/>
            <pc:sldMk cId="659528820" sldId="307"/>
            <ac:spMk id="2" creationId="{6477BFE3-2CE4-6960-9446-A2A260EA14B4}"/>
          </ac:spMkLst>
        </pc:spChg>
        <pc:spChg chg="mod">
          <ac:chgData name="Darby, Max" userId="8bf3c69f-9c82-49ff-b9d6-841e15f4cdd8" providerId="ADAL" clId="{2BFB03BD-74CD-41A3-A0D6-FB8ABE577B8B}" dt="2023-02-18T17:04:13.854" v="2955" actId="27636"/>
          <ac:spMkLst>
            <pc:docMk/>
            <pc:sldMk cId="659528820" sldId="307"/>
            <ac:spMk id="3" creationId="{8B8A0D62-1D2C-BF34-6EAF-0E97CAFF6F12}"/>
          </ac:spMkLst>
        </pc:spChg>
        <pc:spChg chg="add mod">
          <ac:chgData name="Darby, Max" userId="8bf3c69f-9c82-49ff-b9d6-841e15f4cdd8" providerId="ADAL" clId="{2BFB03BD-74CD-41A3-A0D6-FB8ABE577B8B}" dt="2023-02-19T15:47:12.232" v="5272" actId="164"/>
          <ac:spMkLst>
            <pc:docMk/>
            <pc:sldMk cId="659528820" sldId="307"/>
            <ac:spMk id="5" creationId="{A55A6C61-F65F-B879-D141-DEC98051225F}"/>
          </ac:spMkLst>
        </pc:spChg>
        <pc:grpChg chg="add mod">
          <ac:chgData name="Darby, Max" userId="8bf3c69f-9c82-49ff-b9d6-841e15f4cdd8" providerId="ADAL" clId="{2BFB03BD-74CD-41A3-A0D6-FB8ABE577B8B}" dt="2023-02-19T15:47:12.232" v="5272" actId="164"/>
          <ac:grpSpMkLst>
            <pc:docMk/>
            <pc:sldMk cId="659528820" sldId="307"/>
            <ac:grpSpMk id="6" creationId="{98F73274-F6FF-E1FB-9A88-B01F79013790}"/>
          </ac:grpSpMkLst>
        </pc:grpChg>
        <pc:picChg chg="add mod">
          <ac:chgData name="Darby, Max" userId="8bf3c69f-9c82-49ff-b9d6-841e15f4cdd8" providerId="ADAL" clId="{2BFB03BD-74CD-41A3-A0D6-FB8ABE577B8B}" dt="2023-02-19T15:47:12.232" v="5272" actId="164"/>
          <ac:picMkLst>
            <pc:docMk/>
            <pc:sldMk cId="659528820" sldId="307"/>
            <ac:picMk id="4" creationId="{635F0178-E0EB-CCFF-D13D-0E56F3287F23}"/>
          </ac:picMkLst>
        </pc:picChg>
      </pc:sldChg>
      <pc:sldChg chg="addSp delSp modSp new mod modClrScheme chgLayout">
        <pc:chgData name="Darby, Max" userId="8bf3c69f-9c82-49ff-b9d6-841e15f4cdd8" providerId="ADAL" clId="{2BFB03BD-74CD-41A3-A0D6-FB8ABE577B8B}" dt="2023-02-19T18:05:31.189" v="5526" actId="20577"/>
        <pc:sldMkLst>
          <pc:docMk/>
          <pc:sldMk cId="1225057745" sldId="308"/>
        </pc:sldMkLst>
        <pc:spChg chg="del mod ord">
          <ac:chgData name="Darby, Max" userId="8bf3c69f-9c82-49ff-b9d6-841e15f4cdd8" providerId="ADAL" clId="{2BFB03BD-74CD-41A3-A0D6-FB8ABE577B8B}" dt="2023-02-19T14:35:48.971" v="3818" actId="700"/>
          <ac:spMkLst>
            <pc:docMk/>
            <pc:sldMk cId="1225057745" sldId="308"/>
            <ac:spMk id="2" creationId="{F1C322BC-7D7A-059E-3AB2-B20805DA9A6E}"/>
          </ac:spMkLst>
        </pc:spChg>
        <pc:spChg chg="del mod ord">
          <ac:chgData name="Darby, Max" userId="8bf3c69f-9c82-49ff-b9d6-841e15f4cdd8" providerId="ADAL" clId="{2BFB03BD-74CD-41A3-A0D6-FB8ABE577B8B}" dt="2023-02-19T14:35:48.971" v="3818" actId="700"/>
          <ac:spMkLst>
            <pc:docMk/>
            <pc:sldMk cId="1225057745" sldId="308"/>
            <ac:spMk id="3" creationId="{53F09691-9B80-A6BB-9E08-5CC2CBEA02CC}"/>
          </ac:spMkLst>
        </pc:spChg>
        <pc:spChg chg="add mod ord">
          <ac:chgData name="Darby, Max" userId="8bf3c69f-9c82-49ff-b9d6-841e15f4cdd8" providerId="ADAL" clId="{2BFB03BD-74CD-41A3-A0D6-FB8ABE577B8B}" dt="2023-02-19T14:36:01.121" v="3858" actId="20577"/>
          <ac:spMkLst>
            <pc:docMk/>
            <pc:sldMk cId="1225057745" sldId="308"/>
            <ac:spMk id="4" creationId="{AD827FE9-FCE0-0744-FF6F-D74663A9C540}"/>
          </ac:spMkLst>
        </pc:spChg>
        <pc:spChg chg="add mod ord">
          <ac:chgData name="Darby, Max" userId="8bf3c69f-9c82-49ff-b9d6-841e15f4cdd8" providerId="ADAL" clId="{2BFB03BD-74CD-41A3-A0D6-FB8ABE577B8B}" dt="2023-02-19T18:05:31.189" v="5526" actId="20577"/>
          <ac:spMkLst>
            <pc:docMk/>
            <pc:sldMk cId="1225057745" sldId="308"/>
            <ac:spMk id="5" creationId="{ED0C31E1-6905-D600-2E14-53172326DB32}"/>
          </ac:spMkLst>
        </pc:spChg>
      </pc:sldChg>
      <pc:sldChg chg="delSp modSp new mod ord">
        <pc:chgData name="Darby, Max" userId="8bf3c69f-9c82-49ff-b9d6-841e15f4cdd8" providerId="ADAL" clId="{2BFB03BD-74CD-41A3-A0D6-FB8ABE577B8B}" dt="2023-02-19T16:00:39.554" v="5281"/>
        <pc:sldMkLst>
          <pc:docMk/>
          <pc:sldMk cId="499040465" sldId="309"/>
        </pc:sldMkLst>
        <pc:spChg chg="mod">
          <ac:chgData name="Darby, Max" userId="8bf3c69f-9c82-49ff-b9d6-841e15f4cdd8" providerId="ADAL" clId="{2BFB03BD-74CD-41A3-A0D6-FB8ABE577B8B}" dt="2023-02-19T14:36:56.690" v="3946" actId="20577"/>
          <ac:spMkLst>
            <pc:docMk/>
            <pc:sldMk cId="499040465" sldId="309"/>
            <ac:spMk id="2" creationId="{624C63F0-FB8C-0598-C3E7-9F97B18A0864}"/>
          </ac:spMkLst>
        </pc:spChg>
        <pc:spChg chg="del">
          <ac:chgData name="Darby, Max" userId="8bf3c69f-9c82-49ff-b9d6-841e15f4cdd8" providerId="ADAL" clId="{2BFB03BD-74CD-41A3-A0D6-FB8ABE577B8B}" dt="2023-02-19T14:37:01.373" v="3947" actId="478"/>
          <ac:spMkLst>
            <pc:docMk/>
            <pc:sldMk cId="499040465" sldId="309"/>
            <ac:spMk id="3" creationId="{C2B7AB9F-65B6-1E86-4822-4BEF894A5920}"/>
          </ac:spMkLst>
        </pc:spChg>
      </pc:sldChg>
      <pc:sldChg chg="addSp modSp new del mod setBg">
        <pc:chgData name="Darby, Max" userId="8bf3c69f-9c82-49ff-b9d6-841e15f4cdd8" providerId="ADAL" clId="{2BFB03BD-74CD-41A3-A0D6-FB8ABE577B8B}" dt="2023-02-21T09:00:18.842" v="5908" actId="47"/>
        <pc:sldMkLst>
          <pc:docMk/>
          <pc:sldMk cId="1000637011" sldId="310"/>
        </pc:sldMkLst>
        <pc:spChg chg="mod">
          <ac:chgData name="Darby, Max" userId="8bf3c69f-9c82-49ff-b9d6-841e15f4cdd8" providerId="ADAL" clId="{2BFB03BD-74CD-41A3-A0D6-FB8ABE577B8B}" dt="2023-02-19T14:45:55.062" v="4567" actId="27636"/>
          <ac:spMkLst>
            <pc:docMk/>
            <pc:sldMk cId="1000637011" sldId="310"/>
            <ac:spMk id="2" creationId="{28937909-CF32-7571-061E-E8B5BA993F0A}"/>
          </ac:spMkLst>
        </pc:spChg>
        <pc:spChg chg="mod">
          <ac:chgData name="Darby, Max" userId="8bf3c69f-9c82-49ff-b9d6-841e15f4cdd8" providerId="ADAL" clId="{2BFB03BD-74CD-41A3-A0D6-FB8ABE577B8B}" dt="2023-02-19T14:45:58.849" v="4569" actId="27636"/>
          <ac:spMkLst>
            <pc:docMk/>
            <pc:sldMk cId="1000637011" sldId="310"/>
            <ac:spMk id="3" creationId="{D0EDC767-44FC-2FEB-883D-013BE458B207}"/>
          </ac:spMkLst>
        </pc:spChg>
        <pc:grpChg chg="add">
          <ac:chgData name="Darby, Max" userId="8bf3c69f-9c82-49ff-b9d6-841e15f4cdd8" providerId="ADAL" clId="{2BFB03BD-74CD-41A3-A0D6-FB8ABE577B8B}" dt="2023-02-19T14:42:25.965" v="4482" actId="26606"/>
          <ac:grpSpMkLst>
            <pc:docMk/>
            <pc:sldMk cId="1000637011" sldId="310"/>
            <ac:grpSpMk id="6153" creationId="{9795E515-5F57-431F-9A0D-3A0419DF7572}"/>
          </ac:grpSpMkLst>
        </pc:grpChg>
        <pc:grpChg chg="add">
          <ac:chgData name="Darby, Max" userId="8bf3c69f-9c82-49ff-b9d6-841e15f4cdd8" providerId="ADAL" clId="{2BFB03BD-74CD-41A3-A0D6-FB8ABE577B8B}" dt="2023-02-19T14:42:25.965" v="4482" actId="26606"/>
          <ac:grpSpMkLst>
            <pc:docMk/>
            <pc:sldMk cId="1000637011" sldId="310"/>
            <ac:grpSpMk id="6209" creationId="{AD579530-1077-46B3-BD5C-81BB270A1D5B}"/>
          </ac:grpSpMkLst>
        </pc:grpChg>
        <pc:grpChg chg="add">
          <ac:chgData name="Darby, Max" userId="8bf3c69f-9c82-49ff-b9d6-841e15f4cdd8" providerId="ADAL" clId="{2BFB03BD-74CD-41A3-A0D6-FB8ABE577B8B}" dt="2023-02-19T14:42:25.965" v="4482" actId="26606"/>
          <ac:grpSpMkLst>
            <pc:docMk/>
            <pc:sldMk cId="1000637011" sldId="310"/>
            <ac:grpSpMk id="6213" creationId="{83F79A5F-63B5-4802-B39B-BF0F89DDDA15}"/>
          </ac:grpSpMkLst>
        </pc:grpChg>
        <pc:picChg chg="add mod ord">
          <ac:chgData name="Darby, Max" userId="8bf3c69f-9c82-49ff-b9d6-841e15f4cdd8" providerId="ADAL" clId="{2BFB03BD-74CD-41A3-A0D6-FB8ABE577B8B}" dt="2023-02-19T14:42:25.965" v="4482" actId="26606"/>
          <ac:picMkLst>
            <pc:docMk/>
            <pc:sldMk cId="1000637011" sldId="310"/>
            <ac:picMk id="6146" creationId="{2096F432-047F-EC29-4EAF-2DE56B1E24C0}"/>
          </ac:picMkLst>
        </pc:picChg>
        <pc:picChg chg="add">
          <ac:chgData name="Darby, Max" userId="8bf3c69f-9c82-49ff-b9d6-841e15f4cdd8" providerId="ADAL" clId="{2BFB03BD-74CD-41A3-A0D6-FB8ABE577B8B}" dt="2023-02-19T14:42:25.965" v="4482" actId="26606"/>
          <ac:picMkLst>
            <pc:docMk/>
            <pc:sldMk cId="1000637011" sldId="310"/>
            <ac:picMk id="6151" creationId="{50C065C3-0FE3-4452-B765-CB05BBB2A983}"/>
          </ac:picMkLst>
        </pc:picChg>
      </pc:sldChg>
      <pc:sldChg chg="addSp delSp modSp new del mod modClrScheme chgLayout">
        <pc:chgData name="Darby, Max" userId="8bf3c69f-9c82-49ff-b9d6-841e15f4cdd8" providerId="ADAL" clId="{2BFB03BD-74CD-41A3-A0D6-FB8ABE577B8B}" dt="2023-02-21T09:00:18.842" v="5908" actId="47"/>
        <pc:sldMkLst>
          <pc:docMk/>
          <pc:sldMk cId="514361798" sldId="311"/>
        </pc:sldMkLst>
        <pc:spChg chg="del mod ord">
          <ac:chgData name="Darby, Max" userId="8bf3c69f-9c82-49ff-b9d6-841e15f4cdd8" providerId="ADAL" clId="{2BFB03BD-74CD-41A3-A0D6-FB8ABE577B8B}" dt="2023-02-19T14:48:23.092" v="4577" actId="700"/>
          <ac:spMkLst>
            <pc:docMk/>
            <pc:sldMk cId="514361798" sldId="311"/>
            <ac:spMk id="2" creationId="{A05614D4-1F62-38AC-48AA-D0E0A92F8B1F}"/>
          </ac:spMkLst>
        </pc:spChg>
        <pc:spChg chg="del mod ord">
          <ac:chgData name="Darby, Max" userId="8bf3c69f-9c82-49ff-b9d6-841e15f4cdd8" providerId="ADAL" clId="{2BFB03BD-74CD-41A3-A0D6-FB8ABE577B8B}" dt="2023-02-19T14:48:23.092" v="4577" actId="700"/>
          <ac:spMkLst>
            <pc:docMk/>
            <pc:sldMk cId="514361798" sldId="311"/>
            <ac:spMk id="3" creationId="{53B24D01-D150-7274-1905-366FFA97F2B0}"/>
          </ac:spMkLst>
        </pc:spChg>
        <pc:spChg chg="add mod ord">
          <ac:chgData name="Darby, Max" userId="8bf3c69f-9c82-49ff-b9d6-841e15f4cdd8" providerId="ADAL" clId="{2BFB03BD-74CD-41A3-A0D6-FB8ABE577B8B}" dt="2023-02-19T14:52:45.161" v="4781" actId="20577"/>
          <ac:spMkLst>
            <pc:docMk/>
            <pc:sldMk cId="514361798" sldId="311"/>
            <ac:spMk id="4" creationId="{8ACF8CC7-BF18-FC2C-30C0-DA95610185E1}"/>
          </ac:spMkLst>
        </pc:spChg>
        <pc:spChg chg="add mod ord">
          <ac:chgData name="Darby, Max" userId="8bf3c69f-9c82-49ff-b9d6-841e15f4cdd8" providerId="ADAL" clId="{2BFB03BD-74CD-41A3-A0D6-FB8ABE577B8B}" dt="2023-02-19T14:51:24.763" v="4763" actId="20577"/>
          <ac:spMkLst>
            <pc:docMk/>
            <pc:sldMk cId="514361798" sldId="311"/>
            <ac:spMk id="5" creationId="{0DB03996-4D24-B505-49E7-9A6ACA0E3C8D}"/>
          </ac:spMkLst>
        </pc:spChg>
        <pc:spChg chg="mod">
          <ac:chgData name="Darby, Max" userId="8bf3c69f-9c82-49ff-b9d6-841e15f4cdd8" providerId="ADAL" clId="{2BFB03BD-74CD-41A3-A0D6-FB8ABE577B8B}" dt="2023-02-19T15:47:40.712" v="5276"/>
          <ac:spMkLst>
            <pc:docMk/>
            <pc:sldMk cId="514361798" sldId="311"/>
            <ac:spMk id="9" creationId="{A0563B9F-05A8-419E-CAB4-1878705FF8E6}"/>
          </ac:spMkLst>
        </pc:spChg>
        <pc:grpChg chg="add mod">
          <ac:chgData name="Darby, Max" userId="8bf3c69f-9c82-49ff-b9d6-841e15f4cdd8" providerId="ADAL" clId="{2BFB03BD-74CD-41A3-A0D6-FB8ABE577B8B}" dt="2023-02-19T15:47:40.712" v="5276"/>
          <ac:grpSpMkLst>
            <pc:docMk/>
            <pc:sldMk cId="514361798" sldId="311"/>
            <ac:grpSpMk id="7" creationId="{D4545E85-F568-A61C-DBBE-65ED77473EE8}"/>
          </ac:grpSpMkLst>
        </pc:grpChg>
        <pc:picChg chg="add mod">
          <ac:chgData name="Darby, Max" userId="8bf3c69f-9c82-49ff-b9d6-841e15f4cdd8" providerId="ADAL" clId="{2BFB03BD-74CD-41A3-A0D6-FB8ABE577B8B}" dt="2023-02-19T14:48:47.559" v="4589" actId="167"/>
          <ac:picMkLst>
            <pc:docMk/>
            <pc:sldMk cId="514361798" sldId="311"/>
            <ac:picMk id="6" creationId="{52E058DF-DF3B-FA49-E00B-14EDAE852260}"/>
          </ac:picMkLst>
        </pc:picChg>
        <pc:picChg chg="mod">
          <ac:chgData name="Darby, Max" userId="8bf3c69f-9c82-49ff-b9d6-841e15f4cdd8" providerId="ADAL" clId="{2BFB03BD-74CD-41A3-A0D6-FB8ABE577B8B}" dt="2023-02-19T15:47:40.712" v="5276"/>
          <ac:picMkLst>
            <pc:docMk/>
            <pc:sldMk cId="514361798" sldId="311"/>
            <ac:picMk id="8" creationId="{D9B0ACE9-C7DA-BE00-F72F-6BDCE0282E7F}"/>
          </ac:picMkLst>
        </pc:picChg>
      </pc:sldChg>
      <pc:sldChg chg="addSp modSp add del mod">
        <pc:chgData name="Darby, Max" userId="8bf3c69f-9c82-49ff-b9d6-841e15f4cdd8" providerId="ADAL" clId="{2BFB03BD-74CD-41A3-A0D6-FB8ABE577B8B}" dt="2023-02-21T09:00:18.842" v="5908" actId="47"/>
        <pc:sldMkLst>
          <pc:docMk/>
          <pc:sldMk cId="4138544730" sldId="312"/>
        </pc:sldMkLst>
        <pc:spChg chg="mod">
          <ac:chgData name="Darby, Max" userId="8bf3c69f-9c82-49ff-b9d6-841e15f4cdd8" providerId="ADAL" clId="{2BFB03BD-74CD-41A3-A0D6-FB8ABE577B8B}" dt="2023-02-19T14:52:54.156" v="4792" actId="20577"/>
          <ac:spMkLst>
            <pc:docMk/>
            <pc:sldMk cId="4138544730" sldId="312"/>
            <ac:spMk id="4" creationId="{8ACF8CC7-BF18-FC2C-30C0-DA95610185E1}"/>
          </ac:spMkLst>
        </pc:spChg>
        <pc:spChg chg="mod">
          <ac:chgData name="Darby, Max" userId="8bf3c69f-9c82-49ff-b9d6-841e15f4cdd8" providerId="ADAL" clId="{2BFB03BD-74CD-41A3-A0D6-FB8ABE577B8B}" dt="2023-02-19T15:47:49.359" v="5277"/>
          <ac:spMkLst>
            <pc:docMk/>
            <pc:sldMk cId="4138544730" sldId="312"/>
            <ac:spMk id="7" creationId="{D983ABA2-75A6-A163-E7DB-D540C5E47CFE}"/>
          </ac:spMkLst>
        </pc:spChg>
        <pc:grpChg chg="add mod">
          <ac:chgData name="Darby, Max" userId="8bf3c69f-9c82-49ff-b9d6-841e15f4cdd8" providerId="ADAL" clId="{2BFB03BD-74CD-41A3-A0D6-FB8ABE577B8B}" dt="2023-02-19T15:47:49.359" v="5277"/>
          <ac:grpSpMkLst>
            <pc:docMk/>
            <pc:sldMk cId="4138544730" sldId="312"/>
            <ac:grpSpMk id="2" creationId="{03338856-C77D-038A-4A1A-94A98DFFCCE2}"/>
          </ac:grpSpMkLst>
        </pc:grpChg>
        <pc:picChg chg="mod">
          <ac:chgData name="Darby, Max" userId="8bf3c69f-9c82-49ff-b9d6-841e15f4cdd8" providerId="ADAL" clId="{2BFB03BD-74CD-41A3-A0D6-FB8ABE577B8B}" dt="2023-02-19T15:47:49.359" v="5277"/>
          <ac:picMkLst>
            <pc:docMk/>
            <pc:sldMk cId="4138544730" sldId="312"/>
            <ac:picMk id="3" creationId="{34787050-3D6A-8AA9-2178-97DF1433BD39}"/>
          </ac:picMkLst>
        </pc:picChg>
      </pc:sldChg>
      <pc:sldChg chg="addSp modSp add del mod">
        <pc:chgData name="Darby, Max" userId="8bf3c69f-9c82-49ff-b9d6-841e15f4cdd8" providerId="ADAL" clId="{2BFB03BD-74CD-41A3-A0D6-FB8ABE577B8B}" dt="2023-02-21T09:00:18.842" v="5908" actId="47"/>
        <pc:sldMkLst>
          <pc:docMk/>
          <pc:sldMk cId="448631137" sldId="313"/>
        </pc:sldMkLst>
        <pc:spChg chg="mod">
          <ac:chgData name="Darby, Max" userId="8bf3c69f-9c82-49ff-b9d6-841e15f4cdd8" providerId="ADAL" clId="{2BFB03BD-74CD-41A3-A0D6-FB8ABE577B8B}" dt="2023-02-19T14:53:01.142" v="4804" actId="20577"/>
          <ac:spMkLst>
            <pc:docMk/>
            <pc:sldMk cId="448631137" sldId="313"/>
            <ac:spMk id="4" creationId="{8ACF8CC7-BF18-FC2C-30C0-DA95610185E1}"/>
          </ac:spMkLst>
        </pc:spChg>
        <pc:spChg chg="mod">
          <ac:chgData name="Darby, Max" userId="8bf3c69f-9c82-49ff-b9d6-841e15f4cdd8" providerId="ADAL" clId="{2BFB03BD-74CD-41A3-A0D6-FB8ABE577B8B}" dt="2023-02-19T15:47:57.095" v="5278"/>
          <ac:spMkLst>
            <pc:docMk/>
            <pc:sldMk cId="448631137" sldId="313"/>
            <ac:spMk id="7" creationId="{9D37963C-A051-9297-304F-3C86046E2F1D}"/>
          </ac:spMkLst>
        </pc:spChg>
        <pc:grpChg chg="add mod">
          <ac:chgData name="Darby, Max" userId="8bf3c69f-9c82-49ff-b9d6-841e15f4cdd8" providerId="ADAL" clId="{2BFB03BD-74CD-41A3-A0D6-FB8ABE577B8B}" dt="2023-02-19T15:47:57.095" v="5278"/>
          <ac:grpSpMkLst>
            <pc:docMk/>
            <pc:sldMk cId="448631137" sldId="313"/>
            <ac:grpSpMk id="2" creationId="{22D592F6-CFBD-3E56-3D7B-99EEDA70869D}"/>
          </ac:grpSpMkLst>
        </pc:grpChg>
        <pc:picChg chg="mod">
          <ac:chgData name="Darby, Max" userId="8bf3c69f-9c82-49ff-b9d6-841e15f4cdd8" providerId="ADAL" clId="{2BFB03BD-74CD-41A3-A0D6-FB8ABE577B8B}" dt="2023-02-19T15:47:57.095" v="5278"/>
          <ac:picMkLst>
            <pc:docMk/>
            <pc:sldMk cId="448631137" sldId="313"/>
            <ac:picMk id="3" creationId="{3B27F3A6-AD3D-C5E8-082E-1843A9F7803A}"/>
          </ac:picMkLst>
        </pc:picChg>
      </pc:sldChg>
      <pc:sldChg chg="addSp delSp modSp new mod">
        <pc:chgData name="Darby, Max" userId="8bf3c69f-9c82-49ff-b9d6-841e15f4cdd8" providerId="ADAL" clId="{2BFB03BD-74CD-41A3-A0D6-FB8ABE577B8B}" dt="2023-02-21T09:04:40.428" v="6437" actId="20577"/>
        <pc:sldMkLst>
          <pc:docMk/>
          <pc:sldMk cId="2225934057" sldId="314"/>
        </pc:sldMkLst>
        <pc:spChg chg="add mod">
          <ac:chgData name="Darby, Max" userId="8bf3c69f-9c82-49ff-b9d6-841e15f4cdd8" providerId="ADAL" clId="{2BFB03BD-74CD-41A3-A0D6-FB8ABE577B8B}" dt="2023-02-21T09:04:40.428" v="6437" actId="20577"/>
          <ac:spMkLst>
            <pc:docMk/>
            <pc:sldMk cId="2225934057" sldId="314"/>
            <ac:spMk id="2" creationId="{974A1CFF-4766-42B5-59DE-7AFA41D6984B}"/>
          </ac:spMkLst>
        </pc:spChg>
        <pc:spChg chg="del">
          <ac:chgData name="Darby, Max" userId="8bf3c69f-9c82-49ff-b9d6-841e15f4cdd8" providerId="ADAL" clId="{2BFB03BD-74CD-41A3-A0D6-FB8ABE577B8B}" dt="2023-02-19T14:53:32.113" v="4806" actId="478"/>
          <ac:spMkLst>
            <pc:docMk/>
            <pc:sldMk cId="2225934057" sldId="314"/>
            <ac:spMk id="2" creationId="{DAF1C34E-5B4D-5511-4505-40EB0205F006}"/>
          </ac:spMkLst>
        </pc:spChg>
        <pc:spChg chg="del">
          <ac:chgData name="Darby, Max" userId="8bf3c69f-9c82-49ff-b9d6-841e15f4cdd8" providerId="ADAL" clId="{2BFB03BD-74CD-41A3-A0D6-FB8ABE577B8B}" dt="2023-02-19T14:53:33.856" v="4807" actId="478"/>
          <ac:spMkLst>
            <pc:docMk/>
            <pc:sldMk cId="2225934057" sldId="314"/>
            <ac:spMk id="3" creationId="{31FABD0F-2494-26AB-037C-9EE475325B3C}"/>
          </ac:spMkLst>
        </pc:spChg>
        <pc:spChg chg="add mod">
          <ac:chgData name="Darby, Max" userId="8bf3c69f-9c82-49ff-b9d6-841e15f4cdd8" providerId="ADAL" clId="{2BFB03BD-74CD-41A3-A0D6-FB8ABE577B8B}" dt="2023-02-19T15:45:03.039" v="5158" actId="14100"/>
          <ac:spMkLst>
            <pc:docMk/>
            <pc:sldMk cId="2225934057" sldId="314"/>
            <ac:spMk id="4" creationId="{21D3AEE2-FEF1-846C-B651-81DFE3BB8FAA}"/>
          </ac:spMkLst>
        </pc:spChg>
        <pc:spChg chg="add mod">
          <ac:chgData name="Darby, Max" userId="8bf3c69f-9c82-49ff-b9d6-841e15f4cdd8" providerId="ADAL" clId="{2BFB03BD-74CD-41A3-A0D6-FB8ABE577B8B}" dt="2023-02-19T15:45:03.039" v="5158" actId="14100"/>
          <ac:spMkLst>
            <pc:docMk/>
            <pc:sldMk cId="2225934057" sldId="314"/>
            <ac:spMk id="5" creationId="{0A88FDF5-AB53-CDEB-4E26-5B5DC79E562F}"/>
          </ac:spMkLst>
        </pc:spChg>
        <pc:spChg chg="add mod">
          <ac:chgData name="Darby, Max" userId="8bf3c69f-9c82-49ff-b9d6-841e15f4cdd8" providerId="ADAL" clId="{2BFB03BD-74CD-41A3-A0D6-FB8ABE577B8B}" dt="2023-02-19T15:45:03.039" v="5158" actId="14100"/>
          <ac:spMkLst>
            <pc:docMk/>
            <pc:sldMk cId="2225934057" sldId="314"/>
            <ac:spMk id="6" creationId="{404265E2-544D-C8FB-5E0C-78C7F54A52E5}"/>
          </ac:spMkLst>
        </pc:spChg>
        <pc:spChg chg="add mod">
          <ac:chgData name="Darby, Max" userId="8bf3c69f-9c82-49ff-b9d6-841e15f4cdd8" providerId="ADAL" clId="{2BFB03BD-74CD-41A3-A0D6-FB8ABE577B8B}" dt="2023-02-21T09:03:07.422" v="6101" actId="403"/>
          <ac:spMkLst>
            <pc:docMk/>
            <pc:sldMk cId="2225934057" sldId="314"/>
            <ac:spMk id="13" creationId="{1A627C4F-2DF1-8FC4-1996-D5E8B362596F}"/>
          </ac:spMkLst>
        </pc:spChg>
        <pc:picChg chg="add mod">
          <ac:chgData name="Darby, Max" userId="8bf3c69f-9c82-49ff-b9d6-841e15f4cdd8" providerId="ADAL" clId="{2BFB03BD-74CD-41A3-A0D6-FB8ABE577B8B}" dt="2023-02-19T15:43:19.095" v="5145" actId="1076"/>
          <ac:picMkLst>
            <pc:docMk/>
            <pc:sldMk cId="2225934057" sldId="314"/>
            <ac:picMk id="8" creationId="{4240D9E3-7432-975E-B99F-50B737A39267}"/>
          </ac:picMkLst>
        </pc:picChg>
        <pc:picChg chg="add mod">
          <ac:chgData name="Darby, Max" userId="8bf3c69f-9c82-49ff-b9d6-841e15f4cdd8" providerId="ADAL" clId="{2BFB03BD-74CD-41A3-A0D6-FB8ABE577B8B}" dt="2023-02-19T15:43:51.535" v="5150" actId="1076"/>
          <ac:picMkLst>
            <pc:docMk/>
            <pc:sldMk cId="2225934057" sldId="314"/>
            <ac:picMk id="10" creationId="{7E51333B-4E84-FD3F-133B-034F052BF1D0}"/>
          </ac:picMkLst>
        </pc:picChg>
        <pc:picChg chg="add mod">
          <ac:chgData name="Darby, Max" userId="8bf3c69f-9c82-49ff-b9d6-841e15f4cdd8" providerId="ADAL" clId="{2BFB03BD-74CD-41A3-A0D6-FB8ABE577B8B}" dt="2023-02-19T15:44:45.456" v="5156" actId="1076"/>
          <ac:picMkLst>
            <pc:docMk/>
            <pc:sldMk cId="2225934057" sldId="314"/>
            <ac:picMk id="12" creationId="{B4974A3D-01B4-DDF9-D1B5-6B73305AE5D5}"/>
          </ac:picMkLst>
        </pc:picChg>
      </pc:sldChg>
      <pc:sldChg chg="addSp delSp modSp new mod modClrScheme chgLayout">
        <pc:chgData name="Darby, Max" userId="8bf3c69f-9c82-49ff-b9d6-841e15f4cdd8" providerId="ADAL" clId="{2BFB03BD-74CD-41A3-A0D6-FB8ABE577B8B}" dt="2023-02-19T18:02:26.674" v="5512" actId="1076"/>
        <pc:sldMkLst>
          <pc:docMk/>
          <pc:sldMk cId="3541621955" sldId="315"/>
        </pc:sldMkLst>
        <pc:spChg chg="del mod ord">
          <ac:chgData name="Darby, Max" userId="8bf3c69f-9c82-49ff-b9d6-841e15f4cdd8" providerId="ADAL" clId="{2BFB03BD-74CD-41A3-A0D6-FB8ABE577B8B}" dt="2023-02-19T17:58:48.344" v="5283" actId="700"/>
          <ac:spMkLst>
            <pc:docMk/>
            <pc:sldMk cId="3541621955" sldId="315"/>
            <ac:spMk id="2" creationId="{513AF945-AD35-C74E-5E15-D5A5FAF3EF79}"/>
          </ac:spMkLst>
        </pc:spChg>
        <pc:spChg chg="del mod ord">
          <ac:chgData name="Darby, Max" userId="8bf3c69f-9c82-49ff-b9d6-841e15f4cdd8" providerId="ADAL" clId="{2BFB03BD-74CD-41A3-A0D6-FB8ABE577B8B}" dt="2023-02-19T17:58:48.344" v="5283" actId="700"/>
          <ac:spMkLst>
            <pc:docMk/>
            <pc:sldMk cId="3541621955" sldId="315"/>
            <ac:spMk id="3" creationId="{3BF68824-31A2-7B01-50AF-E4759578EE73}"/>
          </ac:spMkLst>
        </pc:spChg>
        <pc:spChg chg="add del mod ord">
          <ac:chgData name="Darby, Max" userId="8bf3c69f-9c82-49ff-b9d6-841e15f4cdd8" providerId="ADAL" clId="{2BFB03BD-74CD-41A3-A0D6-FB8ABE577B8B}" dt="2023-02-19T18:00:18.870" v="5418" actId="478"/>
          <ac:spMkLst>
            <pc:docMk/>
            <pc:sldMk cId="3541621955" sldId="315"/>
            <ac:spMk id="4" creationId="{0D1563EE-E4E1-39CD-F274-1B7F07BE8849}"/>
          </ac:spMkLst>
        </pc:spChg>
        <pc:spChg chg="add mod ord">
          <ac:chgData name="Darby, Max" userId="8bf3c69f-9c82-49ff-b9d6-841e15f4cdd8" providerId="ADAL" clId="{2BFB03BD-74CD-41A3-A0D6-FB8ABE577B8B}" dt="2023-02-19T18:02:26.674" v="5512" actId="1076"/>
          <ac:spMkLst>
            <pc:docMk/>
            <pc:sldMk cId="3541621955" sldId="315"/>
            <ac:spMk id="5" creationId="{6B852824-515A-8B41-AE50-61376952424D}"/>
          </ac:spMkLst>
        </pc:spChg>
      </pc:sldChg>
      <pc:sldChg chg="addSp delSp modSp new mod modAnim">
        <pc:chgData name="Darby, Max" userId="8bf3c69f-9c82-49ff-b9d6-841e15f4cdd8" providerId="ADAL" clId="{2BFB03BD-74CD-41A3-A0D6-FB8ABE577B8B}" dt="2023-02-19T20:25:07.792" v="5669" actId="20577"/>
        <pc:sldMkLst>
          <pc:docMk/>
          <pc:sldMk cId="4137644288" sldId="316"/>
        </pc:sldMkLst>
        <pc:spChg chg="add del mod">
          <ac:chgData name="Darby, Max" userId="8bf3c69f-9c82-49ff-b9d6-841e15f4cdd8" providerId="ADAL" clId="{2BFB03BD-74CD-41A3-A0D6-FB8ABE577B8B}" dt="2023-02-19T20:25:07.792" v="5669" actId="20577"/>
          <ac:spMkLst>
            <pc:docMk/>
            <pc:sldMk cId="4137644288" sldId="316"/>
            <ac:spMk id="2" creationId="{7CF5DD04-2874-C4DC-96AB-33AD33A1094A}"/>
          </ac:spMkLst>
        </pc:spChg>
        <pc:spChg chg="del">
          <ac:chgData name="Darby, Max" userId="8bf3c69f-9c82-49ff-b9d6-841e15f4cdd8" providerId="ADAL" clId="{2BFB03BD-74CD-41A3-A0D6-FB8ABE577B8B}" dt="2023-02-19T20:24:51.404" v="5650"/>
          <ac:spMkLst>
            <pc:docMk/>
            <pc:sldMk cId="4137644288" sldId="316"/>
            <ac:spMk id="3" creationId="{00C65E46-1EC0-96B8-4BAF-F8BF31DC1483}"/>
          </ac:spMkLst>
        </pc:spChg>
        <pc:picChg chg="add mod">
          <ac:chgData name="Darby, Max" userId="8bf3c69f-9c82-49ff-b9d6-841e15f4cdd8" providerId="ADAL" clId="{2BFB03BD-74CD-41A3-A0D6-FB8ABE577B8B}" dt="2023-02-19T20:25:02.202" v="5653" actId="1076"/>
          <ac:picMkLst>
            <pc:docMk/>
            <pc:sldMk cId="4137644288" sldId="316"/>
            <ac:picMk id="4" creationId="{16CF2BB2-CE9D-D1CB-B117-65DF6DB9A7B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4B531-2ECB-4A83-9D9B-DE0C38A5C6BD}" type="doc">
      <dgm:prSet loTypeId="urn:microsoft.com/office/officeart/2005/8/layout/lProcess3" loCatId="process" qsTypeId="urn:microsoft.com/office/officeart/2005/8/quickstyle/simple1" qsCatId="simple" csTypeId="urn:microsoft.com/office/officeart/2005/8/colors/accent5_2" csCatId="accent5" phldr="1"/>
      <dgm:spPr/>
      <dgm:t>
        <a:bodyPr/>
        <a:lstStyle/>
        <a:p>
          <a:endParaRPr lang="en-IE"/>
        </a:p>
      </dgm:t>
    </dgm:pt>
    <dgm:pt modelId="{4041A444-372C-45D5-9FBE-CF554E8B4039}">
      <dgm:prSet custT="1"/>
      <dgm:spPr/>
      <dgm:t>
        <a:bodyPr/>
        <a:lstStyle/>
        <a:p>
          <a:r>
            <a:rPr lang="en-IE" sz="1600" dirty="0"/>
            <a:t>Business Objective</a:t>
          </a:r>
        </a:p>
      </dgm:t>
    </dgm:pt>
    <dgm:pt modelId="{BDE7CF1E-7A45-4F72-B81D-50573E667037}" type="parTrans" cxnId="{5F84F26A-CF4E-4716-BA69-0CB8B8D56FC7}">
      <dgm:prSet/>
      <dgm:spPr/>
      <dgm:t>
        <a:bodyPr/>
        <a:lstStyle/>
        <a:p>
          <a:endParaRPr lang="en-IE" sz="2400"/>
        </a:p>
      </dgm:t>
    </dgm:pt>
    <dgm:pt modelId="{539D6A4A-4E3F-42D3-9F1D-1C4ABA31B05B}" type="sibTrans" cxnId="{5F84F26A-CF4E-4716-BA69-0CB8B8D56FC7}">
      <dgm:prSet/>
      <dgm:spPr/>
      <dgm:t>
        <a:bodyPr/>
        <a:lstStyle/>
        <a:p>
          <a:endParaRPr lang="en-IE" sz="2400"/>
        </a:p>
      </dgm:t>
    </dgm:pt>
    <dgm:pt modelId="{D8F044B4-817F-4A31-8BDF-333FEDF1E6C3}">
      <dgm:prSet custT="1"/>
      <dgm:spPr/>
      <dgm:t>
        <a:bodyPr/>
        <a:lstStyle/>
        <a:p>
          <a:r>
            <a:rPr lang="en-IE" sz="1000" dirty="0"/>
            <a:t>Subject Matter Expert</a:t>
          </a:r>
        </a:p>
      </dgm:t>
    </dgm:pt>
    <dgm:pt modelId="{001930D0-E827-4067-BF7A-8B912B16FDD5}" type="parTrans" cxnId="{3EAC8D64-B94C-44C7-AE6D-D14214EE9591}">
      <dgm:prSet/>
      <dgm:spPr/>
      <dgm:t>
        <a:bodyPr/>
        <a:lstStyle/>
        <a:p>
          <a:endParaRPr lang="en-IE" sz="2400"/>
        </a:p>
      </dgm:t>
    </dgm:pt>
    <dgm:pt modelId="{94E82347-56F6-4C16-9163-AAD1AA572726}" type="sibTrans" cxnId="{3EAC8D64-B94C-44C7-AE6D-D14214EE9591}">
      <dgm:prSet/>
      <dgm:spPr/>
      <dgm:t>
        <a:bodyPr/>
        <a:lstStyle/>
        <a:p>
          <a:endParaRPr lang="en-IE" sz="2400"/>
        </a:p>
      </dgm:t>
    </dgm:pt>
    <dgm:pt modelId="{782953F6-310F-4F95-AE5E-C41C72A3849A}">
      <dgm:prSet custT="1"/>
      <dgm:spPr/>
      <dgm:t>
        <a:bodyPr/>
        <a:lstStyle/>
        <a:p>
          <a:r>
            <a:rPr lang="en-IE" sz="1000" dirty="0"/>
            <a:t>Utility function &amp; define success metric</a:t>
          </a:r>
        </a:p>
      </dgm:t>
    </dgm:pt>
    <dgm:pt modelId="{718D95A7-653C-4211-BFE6-97133CDAF221}" type="parTrans" cxnId="{78AE5511-CF58-4B17-AFC9-109D4229F0CB}">
      <dgm:prSet/>
      <dgm:spPr/>
      <dgm:t>
        <a:bodyPr/>
        <a:lstStyle/>
        <a:p>
          <a:endParaRPr lang="en-IE" sz="2400"/>
        </a:p>
      </dgm:t>
    </dgm:pt>
    <dgm:pt modelId="{1F327CCB-8221-4351-9361-A697840CF384}" type="sibTrans" cxnId="{78AE5511-CF58-4B17-AFC9-109D4229F0CB}">
      <dgm:prSet/>
      <dgm:spPr/>
      <dgm:t>
        <a:bodyPr/>
        <a:lstStyle/>
        <a:p>
          <a:endParaRPr lang="en-IE" sz="2400"/>
        </a:p>
      </dgm:t>
    </dgm:pt>
    <dgm:pt modelId="{C798F7E0-46C7-4FD8-8C6C-79DE758D31CF}">
      <dgm:prSet custT="1"/>
      <dgm:spPr/>
      <dgm:t>
        <a:bodyPr/>
        <a:lstStyle/>
        <a:p>
          <a:r>
            <a:rPr lang="en-IE" sz="1000"/>
            <a:t>Risk assessment</a:t>
          </a:r>
        </a:p>
      </dgm:t>
    </dgm:pt>
    <dgm:pt modelId="{E68B8247-7B42-4B73-A86C-F444ACCB66FE}" type="parTrans" cxnId="{4F16F862-1EAB-419D-97AC-E8D2023E2B47}">
      <dgm:prSet/>
      <dgm:spPr/>
      <dgm:t>
        <a:bodyPr/>
        <a:lstStyle/>
        <a:p>
          <a:endParaRPr lang="en-IE" sz="2400"/>
        </a:p>
      </dgm:t>
    </dgm:pt>
    <dgm:pt modelId="{79D59B8A-7F0A-4E5A-AB34-859829628ACF}" type="sibTrans" cxnId="{4F16F862-1EAB-419D-97AC-E8D2023E2B47}">
      <dgm:prSet/>
      <dgm:spPr/>
      <dgm:t>
        <a:bodyPr/>
        <a:lstStyle/>
        <a:p>
          <a:endParaRPr lang="en-IE" sz="2400"/>
        </a:p>
      </dgm:t>
    </dgm:pt>
    <dgm:pt modelId="{31704FF9-14DD-4D5C-84F1-361A43FD428E}">
      <dgm:prSet custT="1"/>
      <dgm:spPr/>
      <dgm:t>
        <a:bodyPr/>
        <a:lstStyle/>
        <a:p>
          <a:r>
            <a:rPr lang="en-IE" sz="1000"/>
            <a:t>Sizing of POC/POV</a:t>
          </a:r>
        </a:p>
      </dgm:t>
    </dgm:pt>
    <dgm:pt modelId="{34A84436-3240-499D-AD20-F4EDC813AA58}" type="parTrans" cxnId="{90A66888-E40F-46F2-B698-4550EFDE3405}">
      <dgm:prSet/>
      <dgm:spPr/>
      <dgm:t>
        <a:bodyPr/>
        <a:lstStyle/>
        <a:p>
          <a:endParaRPr lang="en-IE" sz="2400"/>
        </a:p>
      </dgm:t>
    </dgm:pt>
    <dgm:pt modelId="{D26B42FA-686E-45CC-B07C-50E4871D2D1A}" type="sibTrans" cxnId="{90A66888-E40F-46F2-B698-4550EFDE3405}">
      <dgm:prSet/>
      <dgm:spPr/>
      <dgm:t>
        <a:bodyPr/>
        <a:lstStyle/>
        <a:p>
          <a:endParaRPr lang="en-IE" sz="2400"/>
        </a:p>
      </dgm:t>
    </dgm:pt>
    <dgm:pt modelId="{9416697A-1A2F-4A85-8307-27A1A443831E}">
      <dgm:prSet custT="1"/>
      <dgm:spPr/>
      <dgm:t>
        <a:bodyPr/>
        <a:lstStyle/>
        <a:p>
          <a:r>
            <a:rPr lang="en-IE" sz="1600" dirty="0"/>
            <a:t>Data Acquisition</a:t>
          </a:r>
        </a:p>
      </dgm:t>
    </dgm:pt>
    <dgm:pt modelId="{88751692-C68D-4478-8081-569D45B1BD97}" type="parTrans" cxnId="{FCFB5827-0B44-4A6E-B471-92966D06AB37}">
      <dgm:prSet/>
      <dgm:spPr/>
      <dgm:t>
        <a:bodyPr/>
        <a:lstStyle/>
        <a:p>
          <a:endParaRPr lang="en-IE" sz="2400"/>
        </a:p>
      </dgm:t>
    </dgm:pt>
    <dgm:pt modelId="{1DBB0B09-368D-4945-A8C4-75FD3E12EA05}" type="sibTrans" cxnId="{FCFB5827-0B44-4A6E-B471-92966D06AB37}">
      <dgm:prSet/>
      <dgm:spPr/>
      <dgm:t>
        <a:bodyPr/>
        <a:lstStyle/>
        <a:p>
          <a:endParaRPr lang="en-IE" sz="2400"/>
        </a:p>
      </dgm:t>
    </dgm:pt>
    <dgm:pt modelId="{FFF9383F-972D-40A7-B874-D77CDAB5663A}">
      <dgm:prSet custT="1"/>
      <dgm:spPr/>
      <dgm:t>
        <a:bodyPr/>
        <a:lstStyle/>
        <a:p>
          <a:r>
            <a:rPr lang="en-IE" sz="1000" dirty="0"/>
            <a:t>Understand: Source, frequency, transformation, storage, accessibility</a:t>
          </a:r>
        </a:p>
      </dgm:t>
    </dgm:pt>
    <dgm:pt modelId="{16F74766-2559-4C91-B357-8120C2A4FB5B}" type="parTrans" cxnId="{78733B2C-7E10-4D7A-A6FC-58E8AE970008}">
      <dgm:prSet/>
      <dgm:spPr/>
      <dgm:t>
        <a:bodyPr/>
        <a:lstStyle/>
        <a:p>
          <a:endParaRPr lang="en-IE" sz="2400"/>
        </a:p>
      </dgm:t>
    </dgm:pt>
    <dgm:pt modelId="{B39939D4-2614-44C2-8FDF-66C49E071E8E}" type="sibTrans" cxnId="{78733B2C-7E10-4D7A-A6FC-58E8AE970008}">
      <dgm:prSet/>
      <dgm:spPr/>
      <dgm:t>
        <a:bodyPr/>
        <a:lstStyle/>
        <a:p>
          <a:endParaRPr lang="en-IE" sz="2400"/>
        </a:p>
      </dgm:t>
    </dgm:pt>
    <dgm:pt modelId="{0004B58F-2457-43B7-937E-464A3C7669AC}">
      <dgm:prSet custT="1"/>
      <dgm:spPr/>
      <dgm:t>
        <a:bodyPr/>
        <a:lstStyle/>
        <a:p>
          <a:r>
            <a:rPr lang="en-IE" sz="1000"/>
            <a:t>Exploratory Data Analysis (EDA)</a:t>
          </a:r>
        </a:p>
      </dgm:t>
    </dgm:pt>
    <dgm:pt modelId="{059395BD-A7B9-43CD-9F45-EF67D3293914}" type="parTrans" cxnId="{1120D9DD-C4E4-401E-80E6-B9DDA0344EC0}">
      <dgm:prSet/>
      <dgm:spPr/>
      <dgm:t>
        <a:bodyPr/>
        <a:lstStyle/>
        <a:p>
          <a:endParaRPr lang="en-IE" sz="2400"/>
        </a:p>
      </dgm:t>
    </dgm:pt>
    <dgm:pt modelId="{1BCC3343-A7C6-4248-B3F4-1B9ABA8D8C6F}" type="sibTrans" cxnId="{1120D9DD-C4E4-401E-80E6-B9DDA0344EC0}">
      <dgm:prSet/>
      <dgm:spPr/>
      <dgm:t>
        <a:bodyPr/>
        <a:lstStyle/>
        <a:p>
          <a:endParaRPr lang="en-IE" sz="2400"/>
        </a:p>
      </dgm:t>
    </dgm:pt>
    <dgm:pt modelId="{D5AFE42D-E9C3-40E1-998B-136CAE148863}">
      <dgm:prSet custT="1"/>
      <dgm:spPr/>
      <dgm:t>
        <a:bodyPr/>
        <a:lstStyle/>
        <a:p>
          <a:r>
            <a:rPr lang="en-IE" sz="1000"/>
            <a:t>Feature engineering </a:t>
          </a:r>
        </a:p>
      </dgm:t>
    </dgm:pt>
    <dgm:pt modelId="{1D298518-9A07-4D24-A42F-9E1586E3EDD3}" type="parTrans" cxnId="{B42CDC86-1B12-4A2B-8082-F74230B705FA}">
      <dgm:prSet/>
      <dgm:spPr/>
      <dgm:t>
        <a:bodyPr/>
        <a:lstStyle/>
        <a:p>
          <a:endParaRPr lang="en-IE" sz="2400"/>
        </a:p>
      </dgm:t>
    </dgm:pt>
    <dgm:pt modelId="{93B1C66D-34E9-4D8F-A57B-AE91B0DBD635}" type="sibTrans" cxnId="{B42CDC86-1B12-4A2B-8082-F74230B705FA}">
      <dgm:prSet/>
      <dgm:spPr/>
      <dgm:t>
        <a:bodyPr/>
        <a:lstStyle/>
        <a:p>
          <a:endParaRPr lang="en-IE" sz="2400"/>
        </a:p>
      </dgm:t>
    </dgm:pt>
    <dgm:pt modelId="{3C615C17-0BCF-41ED-8DDB-FCB80A9CAA59}">
      <dgm:prSet custT="1"/>
      <dgm:spPr/>
      <dgm:t>
        <a:bodyPr/>
        <a:lstStyle/>
        <a:p>
          <a:r>
            <a:rPr lang="en-IE" sz="1600" dirty="0"/>
            <a:t>Modelling</a:t>
          </a:r>
        </a:p>
      </dgm:t>
    </dgm:pt>
    <dgm:pt modelId="{EFC951C2-0DD6-4A36-B2D4-46649EBF53A2}" type="parTrans" cxnId="{D63172DA-A0C5-45B6-933F-ED1ED724F786}">
      <dgm:prSet/>
      <dgm:spPr/>
      <dgm:t>
        <a:bodyPr/>
        <a:lstStyle/>
        <a:p>
          <a:endParaRPr lang="en-IE" sz="2400"/>
        </a:p>
      </dgm:t>
    </dgm:pt>
    <dgm:pt modelId="{94CC8863-FA7D-49F7-AE70-3BE6B5191C5B}" type="sibTrans" cxnId="{D63172DA-A0C5-45B6-933F-ED1ED724F786}">
      <dgm:prSet/>
      <dgm:spPr/>
      <dgm:t>
        <a:bodyPr/>
        <a:lstStyle/>
        <a:p>
          <a:endParaRPr lang="en-IE" sz="2400"/>
        </a:p>
      </dgm:t>
    </dgm:pt>
    <dgm:pt modelId="{16B7936D-9A25-4086-AF29-CF561DDC97E3}">
      <dgm:prSet custT="1"/>
      <dgm:spPr/>
      <dgm:t>
        <a:bodyPr/>
        <a:lstStyle/>
        <a:p>
          <a:r>
            <a:rPr lang="en-IE" sz="1000" dirty="0"/>
            <a:t>Principle Component Analysis</a:t>
          </a:r>
        </a:p>
      </dgm:t>
    </dgm:pt>
    <dgm:pt modelId="{C4E22F07-310A-4AB3-ADE6-85B867AEFA2F}" type="parTrans" cxnId="{ADCF2ABD-B75B-4C63-B7EE-D4CE19ECCF55}">
      <dgm:prSet/>
      <dgm:spPr/>
      <dgm:t>
        <a:bodyPr/>
        <a:lstStyle/>
        <a:p>
          <a:endParaRPr lang="en-IE" sz="2400"/>
        </a:p>
      </dgm:t>
    </dgm:pt>
    <dgm:pt modelId="{79150E4C-B33C-412E-B49B-C1353C879999}" type="sibTrans" cxnId="{ADCF2ABD-B75B-4C63-B7EE-D4CE19ECCF55}">
      <dgm:prSet/>
      <dgm:spPr/>
      <dgm:t>
        <a:bodyPr/>
        <a:lstStyle/>
        <a:p>
          <a:endParaRPr lang="en-IE" sz="2400"/>
        </a:p>
      </dgm:t>
    </dgm:pt>
    <dgm:pt modelId="{5AE33107-FD5D-4D8E-BD58-3E5697739ACA}">
      <dgm:prSet custT="1"/>
      <dgm:spPr/>
      <dgm:t>
        <a:bodyPr/>
        <a:lstStyle/>
        <a:p>
          <a:r>
            <a:rPr lang="en-IE" sz="1000" dirty="0"/>
            <a:t>Candidate models/</a:t>
          </a:r>
          <a:r>
            <a:rPr lang="en-IE" sz="1000" dirty="0" err="1"/>
            <a:t>AutoAI</a:t>
          </a:r>
          <a:r>
            <a:rPr lang="en-IE" sz="1000" dirty="0"/>
            <a:t> out-of-the-box (OOTB)</a:t>
          </a:r>
        </a:p>
      </dgm:t>
    </dgm:pt>
    <dgm:pt modelId="{3B27EB3B-C871-44F7-864E-BFE7BC65ECBE}" type="parTrans" cxnId="{C22462E4-C8E0-414E-817A-92263B89D86B}">
      <dgm:prSet/>
      <dgm:spPr/>
      <dgm:t>
        <a:bodyPr/>
        <a:lstStyle/>
        <a:p>
          <a:endParaRPr lang="en-IE" sz="2400"/>
        </a:p>
      </dgm:t>
    </dgm:pt>
    <dgm:pt modelId="{6F539628-1D46-4F88-BC90-491DF254DECC}" type="sibTrans" cxnId="{C22462E4-C8E0-414E-817A-92263B89D86B}">
      <dgm:prSet/>
      <dgm:spPr/>
      <dgm:t>
        <a:bodyPr/>
        <a:lstStyle/>
        <a:p>
          <a:endParaRPr lang="en-IE" sz="2400"/>
        </a:p>
      </dgm:t>
    </dgm:pt>
    <dgm:pt modelId="{C0216461-CD9E-43B7-97D4-AF35F2A5EDA2}">
      <dgm:prSet custT="1"/>
      <dgm:spPr/>
      <dgm:t>
        <a:bodyPr/>
        <a:lstStyle/>
        <a:p>
          <a:r>
            <a:rPr lang="en-IE" sz="1000"/>
            <a:t>Validation &amp; model selection</a:t>
          </a:r>
        </a:p>
      </dgm:t>
    </dgm:pt>
    <dgm:pt modelId="{60F4EEC7-287F-4562-85BA-5A6A0A5527A6}" type="parTrans" cxnId="{705C1D6B-A666-40D8-9783-21F4530F7D4F}">
      <dgm:prSet/>
      <dgm:spPr/>
      <dgm:t>
        <a:bodyPr/>
        <a:lstStyle/>
        <a:p>
          <a:endParaRPr lang="en-IE" sz="2400"/>
        </a:p>
      </dgm:t>
    </dgm:pt>
    <dgm:pt modelId="{1F820D1F-45DE-4AED-91A9-3294F6C69D23}" type="sibTrans" cxnId="{705C1D6B-A666-40D8-9783-21F4530F7D4F}">
      <dgm:prSet/>
      <dgm:spPr/>
      <dgm:t>
        <a:bodyPr/>
        <a:lstStyle/>
        <a:p>
          <a:endParaRPr lang="en-IE" sz="2400"/>
        </a:p>
      </dgm:t>
    </dgm:pt>
    <dgm:pt modelId="{BAD29CE6-A097-4805-9D2D-1CFB866C4204}">
      <dgm:prSet custT="1"/>
      <dgm:spPr/>
      <dgm:t>
        <a:bodyPr/>
        <a:lstStyle/>
        <a:p>
          <a:r>
            <a:rPr lang="en-IE" sz="1600" dirty="0"/>
            <a:t>Sizing</a:t>
          </a:r>
        </a:p>
      </dgm:t>
    </dgm:pt>
    <dgm:pt modelId="{E4BA134F-47B4-41DA-B754-17746A8BDEE6}" type="parTrans" cxnId="{1AE3D827-4096-4B56-BFCF-187BAE96886D}">
      <dgm:prSet/>
      <dgm:spPr/>
      <dgm:t>
        <a:bodyPr/>
        <a:lstStyle/>
        <a:p>
          <a:endParaRPr lang="en-IE" sz="2400"/>
        </a:p>
      </dgm:t>
    </dgm:pt>
    <dgm:pt modelId="{6CDAB233-F62F-4990-8F15-48A3E3EE217E}" type="sibTrans" cxnId="{1AE3D827-4096-4B56-BFCF-187BAE96886D}">
      <dgm:prSet/>
      <dgm:spPr/>
      <dgm:t>
        <a:bodyPr/>
        <a:lstStyle/>
        <a:p>
          <a:endParaRPr lang="en-IE" sz="2400"/>
        </a:p>
      </dgm:t>
    </dgm:pt>
    <dgm:pt modelId="{ED348032-4AF2-4B3F-B436-644FAD2C4DB0}">
      <dgm:prSet custT="1"/>
      <dgm:spPr/>
      <dgm:t>
        <a:bodyPr/>
        <a:lstStyle/>
        <a:p>
          <a:r>
            <a:rPr lang="en-IE" sz="1000" dirty="0"/>
            <a:t>Resources</a:t>
          </a:r>
        </a:p>
      </dgm:t>
    </dgm:pt>
    <dgm:pt modelId="{B296F00A-9A5B-4BAD-B7C4-99DB34E25B4D}" type="parTrans" cxnId="{5742B5B9-B5E8-4F39-A7E6-B0FE4FBC47DA}">
      <dgm:prSet/>
      <dgm:spPr/>
      <dgm:t>
        <a:bodyPr/>
        <a:lstStyle/>
        <a:p>
          <a:endParaRPr lang="en-IE" sz="2400"/>
        </a:p>
      </dgm:t>
    </dgm:pt>
    <dgm:pt modelId="{0EA8644C-9348-4501-B763-1D80923AF458}" type="sibTrans" cxnId="{5742B5B9-B5E8-4F39-A7E6-B0FE4FBC47DA}">
      <dgm:prSet/>
      <dgm:spPr/>
      <dgm:t>
        <a:bodyPr/>
        <a:lstStyle/>
        <a:p>
          <a:endParaRPr lang="en-IE" sz="2400"/>
        </a:p>
      </dgm:t>
    </dgm:pt>
    <dgm:pt modelId="{7C8D92F7-40ED-4149-A285-34182955A3E7}">
      <dgm:prSet custT="1"/>
      <dgm:spPr/>
      <dgm:t>
        <a:bodyPr/>
        <a:lstStyle/>
        <a:p>
          <a:r>
            <a:rPr lang="en-IE" sz="1000" dirty="0"/>
            <a:t>Full budget alignment</a:t>
          </a:r>
        </a:p>
      </dgm:t>
    </dgm:pt>
    <dgm:pt modelId="{C1B4BCE6-42B9-4054-917A-CC2AC51382EC}" type="parTrans" cxnId="{8F10EC28-30ED-4289-96C9-95C0ECD63152}">
      <dgm:prSet/>
      <dgm:spPr/>
      <dgm:t>
        <a:bodyPr/>
        <a:lstStyle/>
        <a:p>
          <a:endParaRPr lang="en-IE" sz="2400"/>
        </a:p>
      </dgm:t>
    </dgm:pt>
    <dgm:pt modelId="{4BE7C132-F01F-48E7-86FD-30CABE3F9704}" type="sibTrans" cxnId="{8F10EC28-30ED-4289-96C9-95C0ECD63152}">
      <dgm:prSet/>
      <dgm:spPr/>
      <dgm:t>
        <a:bodyPr/>
        <a:lstStyle/>
        <a:p>
          <a:endParaRPr lang="en-IE" sz="2400"/>
        </a:p>
      </dgm:t>
    </dgm:pt>
    <dgm:pt modelId="{0D4CE394-C800-41D7-9E62-51E99CE58BF8}">
      <dgm:prSet custT="1"/>
      <dgm:spPr/>
      <dgm:t>
        <a:bodyPr/>
        <a:lstStyle/>
        <a:p>
          <a:r>
            <a:rPr lang="en-IE" sz="1000"/>
            <a:t>Tools</a:t>
          </a:r>
          <a:endParaRPr lang="en-IE" sz="1000" dirty="0"/>
        </a:p>
      </dgm:t>
    </dgm:pt>
    <dgm:pt modelId="{ADB1DE06-1119-4D46-80A2-7345779E35B0}" type="parTrans" cxnId="{3D1441A1-33A0-4829-BBEF-7C8EBEAE3288}">
      <dgm:prSet/>
      <dgm:spPr/>
      <dgm:t>
        <a:bodyPr/>
        <a:lstStyle/>
        <a:p>
          <a:endParaRPr lang="en-IE" sz="2400"/>
        </a:p>
      </dgm:t>
    </dgm:pt>
    <dgm:pt modelId="{ED155996-B785-470C-BC2B-AFF4027F2E17}" type="sibTrans" cxnId="{3D1441A1-33A0-4829-BBEF-7C8EBEAE3288}">
      <dgm:prSet/>
      <dgm:spPr/>
      <dgm:t>
        <a:bodyPr/>
        <a:lstStyle/>
        <a:p>
          <a:endParaRPr lang="en-IE" sz="2400"/>
        </a:p>
      </dgm:t>
    </dgm:pt>
    <dgm:pt modelId="{8604DCCB-5C8C-4743-B79E-170E37D30469}" type="pres">
      <dgm:prSet presAssocID="{D6A4B531-2ECB-4A83-9D9B-DE0C38A5C6BD}" presName="Name0" presStyleCnt="0">
        <dgm:presLayoutVars>
          <dgm:chPref val="3"/>
          <dgm:dir/>
          <dgm:animLvl val="lvl"/>
          <dgm:resizeHandles/>
        </dgm:presLayoutVars>
      </dgm:prSet>
      <dgm:spPr/>
    </dgm:pt>
    <dgm:pt modelId="{7B833E4B-C469-4A2D-967D-C5D793B8E707}" type="pres">
      <dgm:prSet presAssocID="{4041A444-372C-45D5-9FBE-CF554E8B4039}" presName="horFlow" presStyleCnt="0"/>
      <dgm:spPr/>
    </dgm:pt>
    <dgm:pt modelId="{A427DD1C-C8B2-412F-8925-ECD6396F6573}" type="pres">
      <dgm:prSet presAssocID="{4041A444-372C-45D5-9FBE-CF554E8B4039}" presName="bigChev" presStyleLbl="node1" presStyleIdx="0" presStyleCnt="4" custScaleX="129372" custScaleY="146500"/>
      <dgm:spPr/>
    </dgm:pt>
    <dgm:pt modelId="{F197D642-6ED5-42C2-9D4C-32C9FC84292F}" type="pres">
      <dgm:prSet presAssocID="{001930D0-E827-4067-BF7A-8B912B16FDD5}" presName="parTrans" presStyleCnt="0"/>
      <dgm:spPr/>
    </dgm:pt>
    <dgm:pt modelId="{C1D57AD1-185E-4B86-9621-03CDD5D77094}" type="pres">
      <dgm:prSet presAssocID="{D8F044B4-817F-4A31-8BDF-333FEDF1E6C3}" presName="node" presStyleLbl="alignAccFollowNode1" presStyleIdx="0" presStyleCnt="13" custScaleX="129372" custScaleY="146500">
        <dgm:presLayoutVars>
          <dgm:bulletEnabled val="1"/>
        </dgm:presLayoutVars>
      </dgm:prSet>
      <dgm:spPr/>
    </dgm:pt>
    <dgm:pt modelId="{4D699ED8-F35E-4146-8368-51424A80939C}" type="pres">
      <dgm:prSet presAssocID="{94E82347-56F6-4C16-9163-AAD1AA572726}" presName="sibTrans" presStyleCnt="0"/>
      <dgm:spPr/>
    </dgm:pt>
    <dgm:pt modelId="{0B496AC1-9480-42C9-AC9B-C8EACD9B055F}" type="pres">
      <dgm:prSet presAssocID="{782953F6-310F-4F95-AE5E-C41C72A3849A}" presName="node" presStyleLbl="alignAccFollowNode1" presStyleIdx="1" presStyleCnt="13" custScaleX="129372" custScaleY="146500">
        <dgm:presLayoutVars>
          <dgm:bulletEnabled val="1"/>
        </dgm:presLayoutVars>
      </dgm:prSet>
      <dgm:spPr/>
    </dgm:pt>
    <dgm:pt modelId="{AA5FBE3A-1801-4C0D-B828-29537C2DFC8E}" type="pres">
      <dgm:prSet presAssocID="{1F327CCB-8221-4351-9361-A697840CF384}" presName="sibTrans" presStyleCnt="0"/>
      <dgm:spPr/>
    </dgm:pt>
    <dgm:pt modelId="{949F72F2-BBC6-49C4-B3C7-F39731B7D821}" type="pres">
      <dgm:prSet presAssocID="{C798F7E0-46C7-4FD8-8C6C-79DE758D31CF}" presName="node" presStyleLbl="alignAccFollowNode1" presStyleIdx="2" presStyleCnt="13" custScaleX="129372" custScaleY="146500">
        <dgm:presLayoutVars>
          <dgm:bulletEnabled val="1"/>
        </dgm:presLayoutVars>
      </dgm:prSet>
      <dgm:spPr/>
    </dgm:pt>
    <dgm:pt modelId="{93E5FF90-5E00-4571-8E34-4B09D9CDBF45}" type="pres">
      <dgm:prSet presAssocID="{79D59B8A-7F0A-4E5A-AB34-859829628ACF}" presName="sibTrans" presStyleCnt="0"/>
      <dgm:spPr/>
    </dgm:pt>
    <dgm:pt modelId="{C5761B12-B539-4253-9E71-DE97890600C6}" type="pres">
      <dgm:prSet presAssocID="{31704FF9-14DD-4D5C-84F1-361A43FD428E}" presName="node" presStyleLbl="alignAccFollowNode1" presStyleIdx="3" presStyleCnt="13" custScaleX="129372" custScaleY="146500">
        <dgm:presLayoutVars>
          <dgm:bulletEnabled val="1"/>
        </dgm:presLayoutVars>
      </dgm:prSet>
      <dgm:spPr/>
    </dgm:pt>
    <dgm:pt modelId="{BC10F8BD-E82C-4132-B58E-E4142CC0DB8A}" type="pres">
      <dgm:prSet presAssocID="{4041A444-372C-45D5-9FBE-CF554E8B4039}" presName="vSp" presStyleCnt="0"/>
      <dgm:spPr/>
    </dgm:pt>
    <dgm:pt modelId="{08740D75-B6F1-4877-9399-4ED424F32860}" type="pres">
      <dgm:prSet presAssocID="{9416697A-1A2F-4A85-8307-27A1A443831E}" presName="horFlow" presStyleCnt="0"/>
      <dgm:spPr/>
    </dgm:pt>
    <dgm:pt modelId="{0AB510DE-7FF9-4E82-819B-3FE1186CF184}" type="pres">
      <dgm:prSet presAssocID="{9416697A-1A2F-4A85-8307-27A1A443831E}" presName="bigChev" presStyleLbl="node1" presStyleIdx="1" presStyleCnt="4" custScaleX="129372" custScaleY="146500"/>
      <dgm:spPr/>
    </dgm:pt>
    <dgm:pt modelId="{5215EAA6-0BBD-4B70-AB64-CDCDF8D1261B}" type="pres">
      <dgm:prSet presAssocID="{16F74766-2559-4C91-B357-8120C2A4FB5B}" presName="parTrans" presStyleCnt="0"/>
      <dgm:spPr/>
    </dgm:pt>
    <dgm:pt modelId="{0099E882-41FD-4CCB-B9AE-58F8B254486D}" type="pres">
      <dgm:prSet presAssocID="{FFF9383F-972D-40A7-B874-D77CDAB5663A}" presName="node" presStyleLbl="alignAccFollowNode1" presStyleIdx="4" presStyleCnt="13" custScaleX="129372" custScaleY="177537">
        <dgm:presLayoutVars>
          <dgm:bulletEnabled val="1"/>
        </dgm:presLayoutVars>
      </dgm:prSet>
      <dgm:spPr/>
    </dgm:pt>
    <dgm:pt modelId="{A19F7178-4A71-474B-83CA-187D12B42324}" type="pres">
      <dgm:prSet presAssocID="{B39939D4-2614-44C2-8FDF-66C49E071E8E}" presName="sibTrans" presStyleCnt="0"/>
      <dgm:spPr/>
    </dgm:pt>
    <dgm:pt modelId="{5A6509C2-C6D6-43D4-AC48-634971CC7D0A}" type="pres">
      <dgm:prSet presAssocID="{0004B58F-2457-43B7-937E-464A3C7669AC}" presName="node" presStyleLbl="alignAccFollowNode1" presStyleIdx="5" presStyleCnt="13" custScaleX="129372" custScaleY="146500">
        <dgm:presLayoutVars>
          <dgm:bulletEnabled val="1"/>
        </dgm:presLayoutVars>
      </dgm:prSet>
      <dgm:spPr/>
    </dgm:pt>
    <dgm:pt modelId="{BF8CFA59-A431-4A13-997B-C3C0565AC226}" type="pres">
      <dgm:prSet presAssocID="{1BCC3343-A7C6-4248-B3F4-1B9ABA8D8C6F}" presName="sibTrans" presStyleCnt="0"/>
      <dgm:spPr/>
    </dgm:pt>
    <dgm:pt modelId="{6B153B77-3B17-4815-8395-E9171270DAFC}" type="pres">
      <dgm:prSet presAssocID="{D5AFE42D-E9C3-40E1-998B-136CAE148863}" presName="node" presStyleLbl="alignAccFollowNode1" presStyleIdx="6" presStyleCnt="13" custScaleX="129372" custScaleY="146500">
        <dgm:presLayoutVars>
          <dgm:bulletEnabled val="1"/>
        </dgm:presLayoutVars>
      </dgm:prSet>
      <dgm:spPr/>
    </dgm:pt>
    <dgm:pt modelId="{4AA55B24-ADF8-4A3C-AF85-550AD42CC188}" type="pres">
      <dgm:prSet presAssocID="{9416697A-1A2F-4A85-8307-27A1A443831E}" presName="vSp" presStyleCnt="0"/>
      <dgm:spPr/>
    </dgm:pt>
    <dgm:pt modelId="{782791E8-BA27-4F45-9F71-0ECA0EB12368}" type="pres">
      <dgm:prSet presAssocID="{3C615C17-0BCF-41ED-8DDB-FCB80A9CAA59}" presName="horFlow" presStyleCnt="0"/>
      <dgm:spPr/>
    </dgm:pt>
    <dgm:pt modelId="{DD7436F0-001A-4E2B-AB51-884BE1213FDE}" type="pres">
      <dgm:prSet presAssocID="{3C615C17-0BCF-41ED-8DDB-FCB80A9CAA59}" presName="bigChev" presStyleLbl="node1" presStyleIdx="2" presStyleCnt="4" custScaleX="129372" custScaleY="146500"/>
      <dgm:spPr/>
    </dgm:pt>
    <dgm:pt modelId="{883FF6C0-CF2B-460A-BBF1-AC457E62C26A}" type="pres">
      <dgm:prSet presAssocID="{C4E22F07-310A-4AB3-ADE6-85B867AEFA2F}" presName="parTrans" presStyleCnt="0"/>
      <dgm:spPr/>
    </dgm:pt>
    <dgm:pt modelId="{7B224E1D-F43B-445E-8CC6-94FF28A01364}" type="pres">
      <dgm:prSet presAssocID="{16B7936D-9A25-4086-AF29-CF561DDC97E3}" presName="node" presStyleLbl="alignAccFollowNode1" presStyleIdx="7" presStyleCnt="13" custScaleX="129372" custScaleY="146500">
        <dgm:presLayoutVars>
          <dgm:bulletEnabled val="1"/>
        </dgm:presLayoutVars>
      </dgm:prSet>
      <dgm:spPr/>
    </dgm:pt>
    <dgm:pt modelId="{825DE271-E600-4D8D-85B0-55B1D52D4A1B}" type="pres">
      <dgm:prSet presAssocID="{79150E4C-B33C-412E-B49B-C1353C879999}" presName="sibTrans" presStyleCnt="0"/>
      <dgm:spPr/>
    </dgm:pt>
    <dgm:pt modelId="{D88BAD75-0186-4C43-AB8E-C70210427761}" type="pres">
      <dgm:prSet presAssocID="{5AE33107-FD5D-4D8E-BD58-3E5697739ACA}" presName="node" presStyleLbl="alignAccFollowNode1" presStyleIdx="8" presStyleCnt="13" custScaleX="129372" custScaleY="146500">
        <dgm:presLayoutVars>
          <dgm:bulletEnabled val="1"/>
        </dgm:presLayoutVars>
      </dgm:prSet>
      <dgm:spPr/>
    </dgm:pt>
    <dgm:pt modelId="{27E72EF6-58D2-4E7C-BB8E-D5CE501D26C9}" type="pres">
      <dgm:prSet presAssocID="{6F539628-1D46-4F88-BC90-491DF254DECC}" presName="sibTrans" presStyleCnt="0"/>
      <dgm:spPr/>
    </dgm:pt>
    <dgm:pt modelId="{36B9295F-43D4-42C9-B8B7-9EC4EA5FF83C}" type="pres">
      <dgm:prSet presAssocID="{C0216461-CD9E-43B7-97D4-AF35F2A5EDA2}" presName="node" presStyleLbl="alignAccFollowNode1" presStyleIdx="9" presStyleCnt="13" custScaleX="129372" custScaleY="146500">
        <dgm:presLayoutVars>
          <dgm:bulletEnabled val="1"/>
        </dgm:presLayoutVars>
      </dgm:prSet>
      <dgm:spPr/>
    </dgm:pt>
    <dgm:pt modelId="{F180A94A-CC94-4259-A2D1-FDF21E6115CD}" type="pres">
      <dgm:prSet presAssocID="{3C615C17-0BCF-41ED-8DDB-FCB80A9CAA59}" presName="vSp" presStyleCnt="0"/>
      <dgm:spPr/>
    </dgm:pt>
    <dgm:pt modelId="{9B8E1380-7791-435F-B9A3-B2D0480EE17A}" type="pres">
      <dgm:prSet presAssocID="{BAD29CE6-A097-4805-9D2D-1CFB866C4204}" presName="horFlow" presStyleCnt="0"/>
      <dgm:spPr/>
    </dgm:pt>
    <dgm:pt modelId="{6B58D848-A33E-42D3-9AA3-86F8AD7E7F69}" type="pres">
      <dgm:prSet presAssocID="{BAD29CE6-A097-4805-9D2D-1CFB866C4204}" presName="bigChev" presStyleLbl="node1" presStyleIdx="3" presStyleCnt="4" custScaleX="129372" custScaleY="146500"/>
      <dgm:spPr/>
    </dgm:pt>
    <dgm:pt modelId="{EAEF180D-F0F4-49CD-9994-46068CC63301}" type="pres">
      <dgm:prSet presAssocID="{ADB1DE06-1119-4D46-80A2-7345779E35B0}" presName="parTrans" presStyleCnt="0"/>
      <dgm:spPr/>
    </dgm:pt>
    <dgm:pt modelId="{FCD96AEC-4C64-4B6F-A943-08DFF474506E}" type="pres">
      <dgm:prSet presAssocID="{0D4CE394-C800-41D7-9E62-51E99CE58BF8}" presName="node" presStyleLbl="alignAccFollowNode1" presStyleIdx="10" presStyleCnt="13" custScaleX="129372" custScaleY="146500">
        <dgm:presLayoutVars>
          <dgm:bulletEnabled val="1"/>
        </dgm:presLayoutVars>
      </dgm:prSet>
      <dgm:spPr/>
    </dgm:pt>
    <dgm:pt modelId="{E8ECEEA5-FB52-4014-9257-CA608C43188E}" type="pres">
      <dgm:prSet presAssocID="{ED155996-B785-470C-BC2B-AFF4027F2E17}" presName="sibTrans" presStyleCnt="0"/>
      <dgm:spPr/>
    </dgm:pt>
    <dgm:pt modelId="{1108F1B6-CB35-430F-9356-C1253B4FF415}" type="pres">
      <dgm:prSet presAssocID="{ED348032-4AF2-4B3F-B436-644FAD2C4DB0}" presName="node" presStyleLbl="alignAccFollowNode1" presStyleIdx="11" presStyleCnt="13" custScaleX="129372" custScaleY="146500">
        <dgm:presLayoutVars>
          <dgm:bulletEnabled val="1"/>
        </dgm:presLayoutVars>
      </dgm:prSet>
      <dgm:spPr/>
    </dgm:pt>
    <dgm:pt modelId="{7731EF78-12C4-4F78-AD62-9477DA264AA0}" type="pres">
      <dgm:prSet presAssocID="{0EA8644C-9348-4501-B763-1D80923AF458}" presName="sibTrans" presStyleCnt="0"/>
      <dgm:spPr/>
    </dgm:pt>
    <dgm:pt modelId="{18FCA5DD-89C5-4601-862E-8171663D0715}" type="pres">
      <dgm:prSet presAssocID="{7C8D92F7-40ED-4149-A285-34182955A3E7}" presName="node" presStyleLbl="alignAccFollowNode1" presStyleIdx="12" presStyleCnt="13" custScaleX="129372" custScaleY="146500">
        <dgm:presLayoutVars>
          <dgm:bulletEnabled val="1"/>
        </dgm:presLayoutVars>
      </dgm:prSet>
      <dgm:spPr/>
    </dgm:pt>
  </dgm:ptLst>
  <dgm:cxnLst>
    <dgm:cxn modelId="{54D48C07-C234-43EB-9074-3DF372DB98EF}" type="presOf" srcId="{16B7936D-9A25-4086-AF29-CF561DDC97E3}" destId="{7B224E1D-F43B-445E-8CC6-94FF28A01364}" srcOrd="0" destOrd="0" presId="urn:microsoft.com/office/officeart/2005/8/layout/lProcess3"/>
    <dgm:cxn modelId="{950C050B-ECFD-455F-8E45-D93DB50A81F9}" type="presOf" srcId="{D6A4B531-2ECB-4A83-9D9B-DE0C38A5C6BD}" destId="{8604DCCB-5C8C-4743-B79E-170E37D30469}" srcOrd="0" destOrd="0" presId="urn:microsoft.com/office/officeart/2005/8/layout/lProcess3"/>
    <dgm:cxn modelId="{C88B570F-22D9-4E1D-8D25-34B23EC386BD}" type="presOf" srcId="{D8F044B4-817F-4A31-8BDF-333FEDF1E6C3}" destId="{C1D57AD1-185E-4B86-9621-03CDD5D77094}" srcOrd="0" destOrd="0" presId="urn:microsoft.com/office/officeart/2005/8/layout/lProcess3"/>
    <dgm:cxn modelId="{78AE5511-CF58-4B17-AFC9-109D4229F0CB}" srcId="{4041A444-372C-45D5-9FBE-CF554E8B4039}" destId="{782953F6-310F-4F95-AE5E-C41C72A3849A}" srcOrd="1" destOrd="0" parTransId="{718D95A7-653C-4211-BFE6-97133CDAF221}" sibTransId="{1F327CCB-8221-4351-9361-A697840CF384}"/>
    <dgm:cxn modelId="{0F7BEB18-BB3E-483B-B81D-F1FBB01B8CAD}" type="presOf" srcId="{0D4CE394-C800-41D7-9E62-51E99CE58BF8}" destId="{FCD96AEC-4C64-4B6F-A943-08DFF474506E}" srcOrd="0" destOrd="0" presId="urn:microsoft.com/office/officeart/2005/8/layout/lProcess3"/>
    <dgm:cxn modelId="{FCFB5827-0B44-4A6E-B471-92966D06AB37}" srcId="{D6A4B531-2ECB-4A83-9D9B-DE0C38A5C6BD}" destId="{9416697A-1A2F-4A85-8307-27A1A443831E}" srcOrd="1" destOrd="0" parTransId="{88751692-C68D-4478-8081-569D45B1BD97}" sibTransId="{1DBB0B09-368D-4945-A8C4-75FD3E12EA05}"/>
    <dgm:cxn modelId="{1AE3D827-4096-4B56-BFCF-187BAE96886D}" srcId="{D6A4B531-2ECB-4A83-9D9B-DE0C38A5C6BD}" destId="{BAD29CE6-A097-4805-9D2D-1CFB866C4204}" srcOrd="3" destOrd="0" parTransId="{E4BA134F-47B4-41DA-B754-17746A8BDEE6}" sibTransId="{6CDAB233-F62F-4990-8F15-48A3E3EE217E}"/>
    <dgm:cxn modelId="{8F10EC28-30ED-4289-96C9-95C0ECD63152}" srcId="{BAD29CE6-A097-4805-9D2D-1CFB866C4204}" destId="{7C8D92F7-40ED-4149-A285-34182955A3E7}" srcOrd="2" destOrd="0" parTransId="{C1B4BCE6-42B9-4054-917A-CC2AC51382EC}" sibTransId="{4BE7C132-F01F-48E7-86FD-30CABE3F9704}"/>
    <dgm:cxn modelId="{EFEE6B2A-6E3D-4C4E-AA5F-24F4950E9174}" type="presOf" srcId="{31704FF9-14DD-4D5C-84F1-361A43FD428E}" destId="{C5761B12-B539-4253-9E71-DE97890600C6}" srcOrd="0" destOrd="0" presId="urn:microsoft.com/office/officeart/2005/8/layout/lProcess3"/>
    <dgm:cxn modelId="{78733B2C-7E10-4D7A-A6FC-58E8AE970008}" srcId="{9416697A-1A2F-4A85-8307-27A1A443831E}" destId="{FFF9383F-972D-40A7-B874-D77CDAB5663A}" srcOrd="0" destOrd="0" parTransId="{16F74766-2559-4C91-B357-8120C2A4FB5B}" sibTransId="{B39939D4-2614-44C2-8FDF-66C49E071E8E}"/>
    <dgm:cxn modelId="{7E67D962-564A-4306-89FE-40AECB1725D1}" type="presOf" srcId="{9416697A-1A2F-4A85-8307-27A1A443831E}" destId="{0AB510DE-7FF9-4E82-819B-3FE1186CF184}" srcOrd="0" destOrd="0" presId="urn:microsoft.com/office/officeart/2005/8/layout/lProcess3"/>
    <dgm:cxn modelId="{4F16F862-1EAB-419D-97AC-E8D2023E2B47}" srcId="{4041A444-372C-45D5-9FBE-CF554E8B4039}" destId="{C798F7E0-46C7-4FD8-8C6C-79DE758D31CF}" srcOrd="2" destOrd="0" parTransId="{E68B8247-7B42-4B73-A86C-F444ACCB66FE}" sibTransId="{79D59B8A-7F0A-4E5A-AB34-859829628ACF}"/>
    <dgm:cxn modelId="{3EAC8D64-B94C-44C7-AE6D-D14214EE9591}" srcId="{4041A444-372C-45D5-9FBE-CF554E8B4039}" destId="{D8F044B4-817F-4A31-8BDF-333FEDF1E6C3}" srcOrd="0" destOrd="0" parTransId="{001930D0-E827-4067-BF7A-8B912B16FDD5}" sibTransId="{94E82347-56F6-4C16-9163-AAD1AA572726}"/>
    <dgm:cxn modelId="{BF860248-7223-4E74-BAC2-E30C838A29EF}" type="presOf" srcId="{BAD29CE6-A097-4805-9D2D-1CFB866C4204}" destId="{6B58D848-A33E-42D3-9AA3-86F8AD7E7F69}" srcOrd="0" destOrd="0" presId="urn:microsoft.com/office/officeart/2005/8/layout/lProcess3"/>
    <dgm:cxn modelId="{68C9544A-144C-4FE4-84C9-454616839847}" type="presOf" srcId="{0004B58F-2457-43B7-937E-464A3C7669AC}" destId="{5A6509C2-C6D6-43D4-AC48-634971CC7D0A}" srcOrd="0" destOrd="0" presId="urn:microsoft.com/office/officeart/2005/8/layout/lProcess3"/>
    <dgm:cxn modelId="{5F84F26A-CF4E-4716-BA69-0CB8B8D56FC7}" srcId="{D6A4B531-2ECB-4A83-9D9B-DE0C38A5C6BD}" destId="{4041A444-372C-45D5-9FBE-CF554E8B4039}" srcOrd="0" destOrd="0" parTransId="{BDE7CF1E-7A45-4F72-B81D-50573E667037}" sibTransId="{539D6A4A-4E3F-42D3-9F1D-1C4ABA31B05B}"/>
    <dgm:cxn modelId="{705C1D6B-A666-40D8-9783-21F4530F7D4F}" srcId="{3C615C17-0BCF-41ED-8DDB-FCB80A9CAA59}" destId="{C0216461-CD9E-43B7-97D4-AF35F2A5EDA2}" srcOrd="2" destOrd="0" parTransId="{60F4EEC7-287F-4562-85BA-5A6A0A5527A6}" sibTransId="{1F820D1F-45DE-4AED-91A9-3294F6C69D23}"/>
    <dgm:cxn modelId="{8F7D6B76-F1E4-4595-877B-14F8A4FB59C5}" type="presOf" srcId="{D5AFE42D-E9C3-40E1-998B-136CAE148863}" destId="{6B153B77-3B17-4815-8395-E9171270DAFC}" srcOrd="0" destOrd="0" presId="urn:microsoft.com/office/officeart/2005/8/layout/lProcess3"/>
    <dgm:cxn modelId="{B42CDC86-1B12-4A2B-8082-F74230B705FA}" srcId="{9416697A-1A2F-4A85-8307-27A1A443831E}" destId="{D5AFE42D-E9C3-40E1-998B-136CAE148863}" srcOrd="2" destOrd="0" parTransId="{1D298518-9A07-4D24-A42F-9E1586E3EDD3}" sibTransId="{93B1C66D-34E9-4D8F-A57B-AE91B0DBD635}"/>
    <dgm:cxn modelId="{90A66888-E40F-46F2-B698-4550EFDE3405}" srcId="{4041A444-372C-45D5-9FBE-CF554E8B4039}" destId="{31704FF9-14DD-4D5C-84F1-361A43FD428E}" srcOrd="3" destOrd="0" parTransId="{34A84436-3240-499D-AD20-F4EDC813AA58}" sibTransId="{D26B42FA-686E-45CC-B07C-50E4871D2D1A}"/>
    <dgm:cxn modelId="{3D1441A1-33A0-4829-BBEF-7C8EBEAE3288}" srcId="{BAD29CE6-A097-4805-9D2D-1CFB866C4204}" destId="{0D4CE394-C800-41D7-9E62-51E99CE58BF8}" srcOrd="0" destOrd="0" parTransId="{ADB1DE06-1119-4D46-80A2-7345779E35B0}" sibTransId="{ED155996-B785-470C-BC2B-AFF4027F2E17}"/>
    <dgm:cxn modelId="{C2EAB5A2-D974-47CC-9476-66BFC86723CA}" type="presOf" srcId="{782953F6-310F-4F95-AE5E-C41C72A3849A}" destId="{0B496AC1-9480-42C9-AC9B-C8EACD9B055F}" srcOrd="0" destOrd="0" presId="urn:microsoft.com/office/officeart/2005/8/layout/lProcess3"/>
    <dgm:cxn modelId="{FFD505B8-0D34-4EAB-83B7-01142C215D18}" type="presOf" srcId="{ED348032-4AF2-4B3F-B436-644FAD2C4DB0}" destId="{1108F1B6-CB35-430F-9356-C1253B4FF415}" srcOrd="0" destOrd="0" presId="urn:microsoft.com/office/officeart/2005/8/layout/lProcess3"/>
    <dgm:cxn modelId="{5742B5B9-B5E8-4F39-A7E6-B0FE4FBC47DA}" srcId="{BAD29CE6-A097-4805-9D2D-1CFB866C4204}" destId="{ED348032-4AF2-4B3F-B436-644FAD2C4DB0}" srcOrd="1" destOrd="0" parTransId="{B296F00A-9A5B-4BAD-B7C4-99DB34E25B4D}" sibTransId="{0EA8644C-9348-4501-B763-1D80923AF458}"/>
    <dgm:cxn modelId="{55A0E9BA-D189-4A36-ADA8-70774B8FAEC0}" type="presOf" srcId="{FFF9383F-972D-40A7-B874-D77CDAB5663A}" destId="{0099E882-41FD-4CCB-B9AE-58F8B254486D}" srcOrd="0" destOrd="0" presId="urn:microsoft.com/office/officeart/2005/8/layout/lProcess3"/>
    <dgm:cxn modelId="{ADCF2ABD-B75B-4C63-B7EE-D4CE19ECCF55}" srcId="{3C615C17-0BCF-41ED-8DDB-FCB80A9CAA59}" destId="{16B7936D-9A25-4086-AF29-CF561DDC97E3}" srcOrd="0" destOrd="0" parTransId="{C4E22F07-310A-4AB3-ADE6-85B867AEFA2F}" sibTransId="{79150E4C-B33C-412E-B49B-C1353C879999}"/>
    <dgm:cxn modelId="{3447ECBD-C6B1-4CAC-BDF0-1621429B7881}" type="presOf" srcId="{7C8D92F7-40ED-4149-A285-34182955A3E7}" destId="{18FCA5DD-89C5-4601-862E-8171663D0715}" srcOrd="0" destOrd="0" presId="urn:microsoft.com/office/officeart/2005/8/layout/lProcess3"/>
    <dgm:cxn modelId="{D63172DA-A0C5-45B6-933F-ED1ED724F786}" srcId="{D6A4B531-2ECB-4A83-9D9B-DE0C38A5C6BD}" destId="{3C615C17-0BCF-41ED-8DDB-FCB80A9CAA59}" srcOrd="2" destOrd="0" parTransId="{EFC951C2-0DD6-4A36-B2D4-46649EBF53A2}" sibTransId="{94CC8863-FA7D-49F7-AE70-3BE6B5191C5B}"/>
    <dgm:cxn modelId="{E08A09DC-B0B0-4E02-9580-F329A4EE1B7F}" type="presOf" srcId="{C0216461-CD9E-43B7-97D4-AF35F2A5EDA2}" destId="{36B9295F-43D4-42C9-B8B7-9EC4EA5FF83C}" srcOrd="0" destOrd="0" presId="urn:microsoft.com/office/officeart/2005/8/layout/lProcess3"/>
    <dgm:cxn modelId="{1120D9DD-C4E4-401E-80E6-B9DDA0344EC0}" srcId="{9416697A-1A2F-4A85-8307-27A1A443831E}" destId="{0004B58F-2457-43B7-937E-464A3C7669AC}" srcOrd="1" destOrd="0" parTransId="{059395BD-A7B9-43CD-9F45-EF67D3293914}" sibTransId="{1BCC3343-A7C6-4248-B3F4-1B9ABA8D8C6F}"/>
    <dgm:cxn modelId="{27EE60E0-7E79-44BF-A907-57D3F4388754}" type="presOf" srcId="{4041A444-372C-45D5-9FBE-CF554E8B4039}" destId="{A427DD1C-C8B2-412F-8925-ECD6396F6573}" srcOrd="0" destOrd="0" presId="urn:microsoft.com/office/officeart/2005/8/layout/lProcess3"/>
    <dgm:cxn modelId="{5CB6C8E1-EF9C-4F7D-9FFD-BD951849DE2E}" type="presOf" srcId="{5AE33107-FD5D-4D8E-BD58-3E5697739ACA}" destId="{D88BAD75-0186-4C43-AB8E-C70210427761}" srcOrd="0" destOrd="0" presId="urn:microsoft.com/office/officeart/2005/8/layout/lProcess3"/>
    <dgm:cxn modelId="{C22462E4-C8E0-414E-817A-92263B89D86B}" srcId="{3C615C17-0BCF-41ED-8DDB-FCB80A9CAA59}" destId="{5AE33107-FD5D-4D8E-BD58-3E5697739ACA}" srcOrd="1" destOrd="0" parTransId="{3B27EB3B-C871-44F7-864E-BFE7BC65ECBE}" sibTransId="{6F539628-1D46-4F88-BC90-491DF254DECC}"/>
    <dgm:cxn modelId="{B2BC3EE6-4264-4EB7-9175-095C82436F13}" type="presOf" srcId="{3C615C17-0BCF-41ED-8DDB-FCB80A9CAA59}" destId="{DD7436F0-001A-4E2B-AB51-884BE1213FDE}" srcOrd="0" destOrd="0" presId="urn:microsoft.com/office/officeart/2005/8/layout/lProcess3"/>
    <dgm:cxn modelId="{8BFBA5F2-D2E8-4615-853E-1587F1531D5D}" type="presOf" srcId="{C798F7E0-46C7-4FD8-8C6C-79DE758D31CF}" destId="{949F72F2-BBC6-49C4-B3C7-F39731B7D821}" srcOrd="0" destOrd="0" presId="urn:microsoft.com/office/officeart/2005/8/layout/lProcess3"/>
    <dgm:cxn modelId="{7729130D-926E-4570-A7DB-2D34E2E055A0}" type="presParOf" srcId="{8604DCCB-5C8C-4743-B79E-170E37D30469}" destId="{7B833E4B-C469-4A2D-967D-C5D793B8E707}" srcOrd="0" destOrd="0" presId="urn:microsoft.com/office/officeart/2005/8/layout/lProcess3"/>
    <dgm:cxn modelId="{3B0A166F-034B-4268-965F-7C4CB7564A91}" type="presParOf" srcId="{7B833E4B-C469-4A2D-967D-C5D793B8E707}" destId="{A427DD1C-C8B2-412F-8925-ECD6396F6573}" srcOrd="0" destOrd="0" presId="urn:microsoft.com/office/officeart/2005/8/layout/lProcess3"/>
    <dgm:cxn modelId="{41ED0068-37C9-4321-B23C-AC9C26E375BA}" type="presParOf" srcId="{7B833E4B-C469-4A2D-967D-C5D793B8E707}" destId="{F197D642-6ED5-42C2-9D4C-32C9FC84292F}" srcOrd="1" destOrd="0" presId="urn:microsoft.com/office/officeart/2005/8/layout/lProcess3"/>
    <dgm:cxn modelId="{4F4F778C-6EDA-4F09-B3CB-2A5BA6EB33C2}" type="presParOf" srcId="{7B833E4B-C469-4A2D-967D-C5D793B8E707}" destId="{C1D57AD1-185E-4B86-9621-03CDD5D77094}" srcOrd="2" destOrd="0" presId="urn:microsoft.com/office/officeart/2005/8/layout/lProcess3"/>
    <dgm:cxn modelId="{54D054D0-65D3-46D9-AB53-E5B99A8293B8}" type="presParOf" srcId="{7B833E4B-C469-4A2D-967D-C5D793B8E707}" destId="{4D699ED8-F35E-4146-8368-51424A80939C}" srcOrd="3" destOrd="0" presId="urn:microsoft.com/office/officeart/2005/8/layout/lProcess3"/>
    <dgm:cxn modelId="{8986A124-9A61-4B96-84CC-5116371E8626}" type="presParOf" srcId="{7B833E4B-C469-4A2D-967D-C5D793B8E707}" destId="{0B496AC1-9480-42C9-AC9B-C8EACD9B055F}" srcOrd="4" destOrd="0" presId="urn:microsoft.com/office/officeart/2005/8/layout/lProcess3"/>
    <dgm:cxn modelId="{C9C7821D-3987-4ED0-9D6E-744A6EAE9A4E}" type="presParOf" srcId="{7B833E4B-C469-4A2D-967D-C5D793B8E707}" destId="{AA5FBE3A-1801-4C0D-B828-29537C2DFC8E}" srcOrd="5" destOrd="0" presId="urn:microsoft.com/office/officeart/2005/8/layout/lProcess3"/>
    <dgm:cxn modelId="{A28F2133-6A1E-42D0-B5BC-EDE7921303F1}" type="presParOf" srcId="{7B833E4B-C469-4A2D-967D-C5D793B8E707}" destId="{949F72F2-BBC6-49C4-B3C7-F39731B7D821}" srcOrd="6" destOrd="0" presId="urn:microsoft.com/office/officeart/2005/8/layout/lProcess3"/>
    <dgm:cxn modelId="{D71E5BA2-BCFA-4083-98C6-05776A4E1811}" type="presParOf" srcId="{7B833E4B-C469-4A2D-967D-C5D793B8E707}" destId="{93E5FF90-5E00-4571-8E34-4B09D9CDBF45}" srcOrd="7" destOrd="0" presId="urn:microsoft.com/office/officeart/2005/8/layout/lProcess3"/>
    <dgm:cxn modelId="{B9A48CAD-EBE3-4488-8CEE-9A4A80BC0129}" type="presParOf" srcId="{7B833E4B-C469-4A2D-967D-C5D793B8E707}" destId="{C5761B12-B539-4253-9E71-DE97890600C6}" srcOrd="8" destOrd="0" presId="urn:microsoft.com/office/officeart/2005/8/layout/lProcess3"/>
    <dgm:cxn modelId="{E6823991-4970-4C49-B838-AFC1768300A9}" type="presParOf" srcId="{8604DCCB-5C8C-4743-B79E-170E37D30469}" destId="{BC10F8BD-E82C-4132-B58E-E4142CC0DB8A}" srcOrd="1" destOrd="0" presId="urn:microsoft.com/office/officeart/2005/8/layout/lProcess3"/>
    <dgm:cxn modelId="{7D042DF6-7E79-4293-92F6-A9E252D92EBE}" type="presParOf" srcId="{8604DCCB-5C8C-4743-B79E-170E37D30469}" destId="{08740D75-B6F1-4877-9399-4ED424F32860}" srcOrd="2" destOrd="0" presId="urn:microsoft.com/office/officeart/2005/8/layout/lProcess3"/>
    <dgm:cxn modelId="{E605C644-DE8A-4424-972D-577C8BEC8246}" type="presParOf" srcId="{08740D75-B6F1-4877-9399-4ED424F32860}" destId="{0AB510DE-7FF9-4E82-819B-3FE1186CF184}" srcOrd="0" destOrd="0" presId="urn:microsoft.com/office/officeart/2005/8/layout/lProcess3"/>
    <dgm:cxn modelId="{8586B614-11BD-4716-B2D3-18333BB241C1}" type="presParOf" srcId="{08740D75-B6F1-4877-9399-4ED424F32860}" destId="{5215EAA6-0BBD-4B70-AB64-CDCDF8D1261B}" srcOrd="1" destOrd="0" presId="urn:microsoft.com/office/officeart/2005/8/layout/lProcess3"/>
    <dgm:cxn modelId="{456E2522-BC46-4113-96F6-1DCC211E6F34}" type="presParOf" srcId="{08740D75-B6F1-4877-9399-4ED424F32860}" destId="{0099E882-41FD-4CCB-B9AE-58F8B254486D}" srcOrd="2" destOrd="0" presId="urn:microsoft.com/office/officeart/2005/8/layout/lProcess3"/>
    <dgm:cxn modelId="{5BDB6E33-D859-4E15-B6F1-1A4C1F7018FF}" type="presParOf" srcId="{08740D75-B6F1-4877-9399-4ED424F32860}" destId="{A19F7178-4A71-474B-83CA-187D12B42324}" srcOrd="3" destOrd="0" presId="urn:microsoft.com/office/officeart/2005/8/layout/lProcess3"/>
    <dgm:cxn modelId="{6188E9A8-1F3D-4F2B-9416-0BE56DB3AAD1}" type="presParOf" srcId="{08740D75-B6F1-4877-9399-4ED424F32860}" destId="{5A6509C2-C6D6-43D4-AC48-634971CC7D0A}" srcOrd="4" destOrd="0" presId="urn:microsoft.com/office/officeart/2005/8/layout/lProcess3"/>
    <dgm:cxn modelId="{06B9A635-23C3-4787-A763-277217FAB638}" type="presParOf" srcId="{08740D75-B6F1-4877-9399-4ED424F32860}" destId="{BF8CFA59-A431-4A13-997B-C3C0565AC226}" srcOrd="5" destOrd="0" presId="urn:microsoft.com/office/officeart/2005/8/layout/lProcess3"/>
    <dgm:cxn modelId="{63D6D62F-150E-427A-9AE5-B4C030C124E5}" type="presParOf" srcId="{08740D75-B6F1-4877-9399-4ED424F32860}" destId="{6B153B77-3B17-4815-8395-E9171270DAFC}" srcOrd="6" destOrd="0" presId="urn:microsoft.com/office/officeart/2005/8/layout/lProcess3"/>
    <dgm:cxn modelId="{8DA7D6D3-9864-4E7A-89FB-63E2D9617020}" type="presParOf" srcId="{8604DCCB-5C8C-4743-B79E-170E37D30469}" destId="{4AA55B24-ADF8-4A3C-AF85-550AD42CC188}" srcOrd="3" destOrd="0" presId="urn:microsoft.com/office/officeart/2005/8/layout/lProcess3"/>
    <dgm:cxn modelId="{42F6982E-63BB-4B45-BFD6-84B7EFFDCF6F}" type="presParOf" srcId="{8604DCCB-5C8C-4743-B79E-170E37D30469}" destId="{782791E8-BA27-4F45-9F71-0ECA0EB12368}" srcOrd="4" destOrd="0" presId="urn:microsoft.com/office/officeart/2005/8/layout/lProcess3"/>
    <dgm:cxn modelId="{CAFD038C-040C-47B1-9A5E-1FEC664E124E}" type="presParOf" srcId="{782791E8-BA27-4F45-9F71-0ECA0EB12368}" destId="{DD7436F0-001A-4E2B-AB51-884BE1213FDE}" srcOrd="0" destOrd="0" presId="urn:microsoft.com/office/officeart/2005/8/layout/lProcess3"/>
    <dgm:cxn modelId="{AD2A12A2-ECA0-4779-8685-574AC4321BFC}" type="presParOf" srcId="{782791E8-BA27-4F45-9F71-0ECA0EB12368}" destId="{883FF6C0-CF2B-460A-BBF1-AC457E62C26A}" srcOrd="1" destOrd="0" presId="urn:microsoft.com/office/officeart/2005/8/layout/lProcess3"/>
    <dgm:cxn modelId="{9D1D3B65-9ED2-427D-B7C2-8E5112FA01A5}" type="presParOf" srcId="{782791E8-BA27-4F45-9F71-0ECA0EB12368}" destId="{7B224E1D-F43B-445E-8CC6-94FF28A01364}" srcOrd="2" destOrd="0" presId="urn:microsoft.com/office/officeart/2005/8/layout/lProcess3"/>
    <dgm:cxn modelId="{D49757B3-60BF-45CF-BC0B-53BEA22F0997}" type="presParOf" srcId="{782791E8-BA27-4F45-9F71-0ECA0EB12368}" destId="{825DE271-E600-4D8D-85B0-55B1D52D4A1B}" srcOrd="3" destOrd="0" presId="urn:microsoft.com/office/officeart/2005/8/layout/lProcess3"/>
    <dgm:cxn modelId="{E788706A-05F0-4DFB-87DA-DE83CA97D36F}" type="presParOf" srcId="{782791E8-BA27-4F45-9F71-0ECA0EB12368}" destId="{D88BAD75-0186-4C43-AB8E-C70210427761}" srcOrd="4" destOrd="0" presId="urn:microsoft.com/office/officeart/2005/8/layout/lProcess3"/>
    <dgm:cxn modelId="{B8192EF0-5A29-4FE8-B1D8-C955BF42167A}" type="presParOf" srcId="{782791E8-BA27-4F45-9F71-0ECA0EB12368}" destId="{27E72EF6-58D2-4E7C-BB8E-D5CE501D26C9}" srcOrd="5" destOrd="0" presId="urn:microsoft.com/office/officeart/2005/8/layout/lProcess3"/>
    <dgm:cxn modelId="{97CD6D10-7FC3-4B05-B968-6D5D414387A6}" type="presParOf" srcId="{782791E8-BA27-4F45-9F71-0ECA0EB12368}" destId="{36B9295F-43D4-42C9-B8B7-9EC4EA5FF83C}" srcOrd="6" destOrd="0" presId="urn:microsoft.com/office/officeart/2005/8/layout/lProcess3"/>
    <dgm:cxn modelId="{E7908925-8EF7-44E6-8E3C-35A1BCA02C6A}" type="presParOf" srcId="{8604DCCB-5C8C-4743-B79E-170E37D30469}" destId="{F180A94A-CC94-4259-A2D1-FDF21E6115CD}" srcOrd="5" destOrd="0" presId="urn:microsoft.com/office/officeart/2005/8/layout/lProcess3"/>
    <dgm:cxn modelId="{7FC34B41-A986-4B5B-A7F7-5DE9928B1653}" type="presParOf" srcId="{8604DCCB-5C8C-4743-B79E-170E37D30469}" destId="{9B8E1380-7791-435F-B9A3-B2D0480EE17A}" srcOrd="6" destOrd="0" presId="urn:microsoft.com/office/officeart/2005/8/layout/lProcess3"/>
    <dgm:cxn modelId="{E9D12DCE-CC39-43C6-ABB6-29944126DC73}" type="presParOf" srcId="{9B8E1380-7791-435F-B9A3-B2D0480EE17A}" destId="{6B58D848-A33E-42D3-9AA3-86F8AD7E7F69}" srcOrd="0" destOrd="0" presId="urn:microsoft.com/office/officeart/2005/8/layout/lProcess3"/>
    <dgm:cxn modelId="{C272F56B-990F-4E23-9501-609435335B2C}" type="presParOf" srcId="{9B8E1380-7791-435F-B9A3-B2D0480EE17A}" destId="{EAEF180D-F0F4-49CD-9994-46068CC63301}" srcOrd="1" destOrd="0" presId="urn:microsoft.com/office/officeart/2005/8/layout/lProcess3"/>
    <dgm:cxn modelId="{FB6C3D85-65D1-4928-A814-AE027D31BC65}" type="presParOf" srcId="{9B8E1380-7791-435F-B9A3-B2D0480EE17A}" destId="{FCD96AEC-4C64-4B6F-A943-08DFF474506E}" srcOrd="2" destOrd="0" presId="urn:microsoft.com/office/officeart/2005/8/layout/lProcess3"/>
    <dgm:cxn modelId="{B9D4213F-1DA4-40E4-B183-685AF89CAB04}" type="presParOf" srcId="{9B8E1380-7791-435F-B9A3-B2D0480EE17A}" destId="{E8ECEEA5-FB52-4014-9257-CA608C43188E}" srcOrd="3" destOrd="0" presId="urn:microsoft.com/office/officeart/2005/8/layout/lProcess3"/>
    <dgm:cxn modelId="{5A3786E9-6947-4423-8016-B8F4F23354BD}" type="presParOf" srcId="{9B8E1380-7791-435F-B9A3-B2D0480EE17A}" destId="{1108F1B6-CB35-430F-9356-C1253B4FF415}" srcOrd="4" destOrd="0" presId="urn:microsoft.com/office/officeart/2005/8/layout/lProcess3"/>
    <dgm:cxn modelId="{AB121090-4026-4D9B-8FFE-1695D7F42584}" type="presParOf" srcId="{9B8E1380-7791-435F-B9A3-B2D0480EE17A}" destId="{7731EF78-12C4-4F78-AD62-9477DA264AA0}" srcOrd="5" destOrd="0" presId="urn:microsoft.com/office/officeart/2005/8/layout/lProcess3"/>
    <dgm:cxn modelId="{0DED0009-AC18-45A8-95C4-186F4C3A95A7}" type="presParOf" srcId="{9B8E1380-7791-435F-B9A3-B2D0480EE17A}" destId="{18FCA5DD-89C5-4601-862E-8171663D071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0A5A7-FC94-42C2-A309-0745AF4F43B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E"/>
        </a:p>
      </dgm:t>
    </dgm:pt>
    <dgm:pt modelId="{2A91721D-A795-4BE2-B038-6B90A4689B0C}">
      <dgm:prSet/>
      <dgm:spPr/>
      <dgm:t>
        <a:bodyPr/>
        <a:lstStyle/>
        <a:p>
          <a:r>
            <a:rPr lang="en-IE" dirty="0"/>
            <a:t>Model</a:t>
          </a:r>
        </a:p>
      </dgm:t>
    </dgm:pt>
    <dgm:pt modelId="{1CE3DF6D-E10D-47E7-B6CB-DA5D647E2393}" type="parTrans" cxnId="{098EBF57-DB20-4148-94BD-5EB803E1A7D6}">
      <dgm:prSet/>
      <dgm:spPr/>
      <dgm:t>
        <a:bodyPr/>
        <a:lstStyle/>
        <a:p>
          <a:endParaRPr lang="en-IE"/>
        </a:p>
      </dgm:t>
    </dgm:pt>
    <dgm:pt modelId="{37914704-EBA5-4575-8B1A-3B5C4FDEFF24}" type="sibTrans" cxnId="{098EBF57-DB20-4148-94BD-5EB803E1A7D6}">
      <dgm:prSet/>
      <dgm:spPr/>
      <dgm:t>
        <a:bodyPr/>
        <a:lstStyle/>
        <a:p>
          <a:endParaRPr lang="en-IE"/>
        </a:p>
      </dgm:t>
    </dgm:pt>
    <dgm:pt modelId="{63926108-EA1F-493D-AB8C-D183971FFF90}">
      <dgm:prSet/>
      <dgm:spPr/>
      <dgm:t>
        <a:bodyPr/>
        <a:lstStyle/>
        <a:p>
          <a:r>
            <a:rPr lang="en-IE" dirty="0"/>
            <a:t>Robust testing, validation and suitable accuracy metrics</a:t>
          </a:r>
        </a:p>
      </dgm:t>
    </dgm:pt>
    <dgm:pt modelId="{EC11E23A-18A2-4636-8FD9-102A963EEC47}" type="parTrans" cxnId="{9889BD65-DC25-4404-8918-DD828FB4F80B}">
      <dgm:prSet/>
      <dgm:spPr/>
      <dgm:t>
        <a:bodyPr/>
        <a:lstStyle/>
        <a:p>
          <a:endParaRPr lang="en-IE"/>
        </a:p>
      </dgm:t>
    </dgm:pt>
    <dgm:pt modelId="{75EAC02D-9D9C-48B9-83B1-D3DE7B8C11D7}" type="sibTrans" cxnId="{9889BD65-DC25-4404-8918-DD828FB4F80B}">
      <dgm:prSet/>
      <dgm:spPr/>
      <dgm:t>
        <a:bodyPr/>
        <a:lstStyle/>
        <a:p>
          <a:endParaRPr lang="en-IE"/>
        </a:p>
      </dgm:t>
    </dgm:pt>
    <dgm:pt modelId="{DEF01F90-239E-44B9-BE0D-99529D7ECC0A}">
      <dgm:prSet/>
      <dgm:spPr/>
      <dgm:t>
        <a:bodyPr/>
        <a:lstStyle/>
        <a:p>
          <a:r>
            <a:rPr lang="en-IE" dirty="0"/>
            <a:t>Integration</a:t>
          </a:r>
        </a:p>
      </dgm:t>
    </dgm:pt>
    <dgm:pt modelId="{F2159E27-C26F-4F92-ACA3-7A0BBC010C6A}" type="parTrans" cxnId="{43E09D67-F2FA-472E-9094-4C582E40DF63}">
      <dgm:prSet/>
      <dgm:spPr/>
      <dgm:t>
        <a:bodyPr/>
        <a:lstStyle/>
        <a:p>
          <a:endParaRPr lang="en-IE"/>
        </a:p>
      </dgm:t>
    </dgm:pt>
    <dgm:pt modelId="{6BFF4666-D9D7-415B-8915-5EADD719D415}" type="sibTrans" cxnId="{43E09D67-F2FA-472E-9094-4C582E40DF63}">
      <dgm:prSet/>
      <dgm:spPr/>
      <dgm:t>
        <a:bodyPr/>
        <a:lstStyle/>
        <a:p>
          <a:endParaRPr lang="en-IE"/>
        </a:p>
      </dgm:t>
    </dgm:pt>
    <dgm:pt modelId="{4577E961-8BDE-4D63-B8CB-BE3DBFD1FA31}">
      <dgm:prSet/>
      <dgm:spPr/>
      <dgm:t>
        <a:bodyPr/>
        <a:lstStyle/>
        <a:p>
          <a:r>
            <a:rPr lang="en-IE" dirty="0"/>
            <a:t>Integration with existing infrastructure</a:t>
          </a:r>
        </a:p>
      </dgm:t>
    </dgm:pt>
    <dgm:pt modelId="{83EBF76E-E7BA-4B78-BC2C-E933DA31A80F}" type="parTrans" cxnId="{3633C3D5-A629-49A4-8614-4986E95E0990}">
      <dgm:prSet/>
      <dgm:spPr/>
      <dgm:t>
        <a:bodyPr/>
        <a:lstStyle/>
        <a:p>
          <a:endParaRPr lang="en-IE"/>
        </a:p>
      </dgm:t>
    </dgm:pt>
    <dgm:pt modelId="{15A6E830-9278-4746-8D7D-337C5233DBCD}" type="sibTrans" cxnId="{3633C3D5-A629-49A4-8614-4986E95E0990}">
      <dgm:prSet/>
      <dgm:spPr/>
      <dgm:t>
        <a:bodyPr/>
        <a:lstStyle/>
        <a:p>
          <a:endParaRPr lang="en-IE"/>
        </a:p>
      </dgm:t>
    </dgm:pt>
    <dgm:pt modelId="{968412E5-367E-4EBC-B9CB-7E3241FA61DC}">
      <dgm:prSet/>
      <dgm:spPr/>
      <dgm:t>
        <a:bodyPr/>
        <a:lstStyle/>
        <a:p>
          <a:r>
            <a:rPr lang="en-IE" dirty="0"/>
            <a:t>People</a:t>
          </a:r>
        </a:p>
      </dgm:t>
    </dgm:pt>
    <dgm:pt modelId="{045605AF-17C4-4966-A53C-BD646AE0548A}" type="parTrans" cxnId="{F4216B92-F77A-4D75-B86C-7489F1E35696}">
      <dgm:prSet/>
      <dgm:spPr/>
      <dgm:t>
        <a:bodyPr/>
        <a:lstStyle/>
        <a:p>
          <a:endParaRPr lang="en-IE"/>
        </a:p>
      </dgm:t>
    </dgm:pt>
    <dgm:pt modelId="{6CD4A718-251C-4176-AB58-31B4957D3517}" type="sibTrans" cxnId="{F4216B92-F77A-4D75-B86C-7489F1E35696}">
      <dgm:prSet/>
      <dgm:spPr/>
      <dgm:t>
        <a:bodyPr/>
        <a:lstStyle/>
        <a:p>
          <a:endParaRPr lang="en-IE"/>
        </a:p>
      </dgm:t>
    </dgm:pt>
    <dgm:pt modelId="{BB667EC8-7767-40F5-8ECF-0C3C147074DD}">
      <dgm:prSet/>
      <dgm:spPr/>
      <dgm:t>
        <a:bodyPr/>
        <a:lstStyle/>
        <a:p>
          <a:r>
            <a:rPr lang="en-IE" dirty="0"/>
            <a:t>Education &amp; upskilling</a:t>
          </a:r>
        </a:p>
      </dgm:t>
    </dgm:pt>
    <dgm:pt modelId="{CEDA0ADE-4F80-4428-9D7C-F6798174661B}" type="parTrans" cxnId="{839FE188-5364-4742-B5DC-E45FF07DB001}">
      <dgm:prSet/>
      <dgm:spPr/>
      <dgm:t>
        <a:bodyPr/>
        <a:lstStyle/>
        <a:p>
          <a:endParaRPr lang="en-IE"/>
        </a:p>
      </dgm:t>
    </dgm:pt>
    <dgm:pt modelId="{61ED7636-5916-4AAD-A00E-711088AB4553}" type="sibTrans" cxnId="{839FE188-5364-4742-B5DC-E45FF07DB001}">
      <dgm:prSet/>
      <dgm:spPr/>
      <dgm:t>
        <a:bodyPr/>
        <a:lstStyle/>
        <a:p>
          <a:endParaRPr lang="en-IE"/>
        </a:p>
      </dgm:t>
    </dgm:pt>
    <dgm:pt modelId="{D1F24523-CEC5-4B25-A883-572344BBF044}">
      <dgm:prSet/>
      <dgm:spPr/>
      <dgm:t>
        <a:bodyPr/>
        <a:lstStyle/>
        <a:p>
          <a:r>
            <a:rPr lang="en-IE" dirty="0"/>
            <a:t>User testing &amp; hyper-care</a:t>
          </a:r>
        </a:p>
      </dgm:t>
    </dgm:pt>
    <dgm:pt modelId="{9CA078C0-18BD-47D4-98C7-FE9BDB3F96C6}" type="parTrans" cxnId="{40C9ED9D-9D6F-4254-9258-D3A7344BAFE1}">
      <dgm:prSet/>
      <dgm:spPr/>
      <dgm:t>
        <a:bodyPr/>
        <a:lstStyle/>
        <a:p>
          <a:endParaRPr lang="en-IE"/>
        </a:p>
      </dgm:t>
    </dgm:pt>
    <dgm:pt modelId="{04897C4A-1746-4012-A172-2DA4FAF26372}" type="sibTrans" cxnId="{40C9ED9D-9D6F-4254-9258-D3A7344BAFE1}">
      <dgm:prSet/>
      <dgm:spPr/>
      <dgm:t>
        <a:bodyPr/>
        <a:lstStyle/>
        <a:p>
          <a:endParaRPr lang="en-IE"/>
        </a:p>
      </dgm:t>
    </dgm:pt>
    <dgm:pt modelId="{CA0347D8-33C0-4CBF-86FF-4A945745066F}">
      <dgm:prSet/>
      <dgm:spPr/>
      <dgm:t>
        <a:bodyPr/>
        <a:lstStyle/>
        <a:p>
          <a:r>
            <a:rPr lang="en-IE"/>
            <a:t>Production </a:t>
          </a:r>
          <a:r>
            <a:rPr lang="en-IE" dirty="0"/>
            <a:t>model development with full datasets</a:t>
          </a:r>
        </a:p>
      </dgm:t>
    </dgm:pt>
    <dgm:pt modelId="{BD0BDFF3-0595-425D-9DD1-C104B6FDD1DF}" type="parTrans" cxnId="{DEB7BCD7-F290-4506-8C1C-25F5F40BABBD}">
      <dgm:prSet/>
      <dgm:spPr/>
      <dgm:t>
        <a:bodyPr/>
        <a:lstStyle/>
        <a:p>
          <a:endParaRPr lang="en-IE"/>
        </a:p>
      </dgm:t>
    </dgm:pt>
    <dgm:pt modelId="{267F3DBE-6FE8-4C50-AE76-F687712D456B}" type="sibTrans" cxnId="{DEB7BCD7-F290-4506-8C1C-25F5F40BABBD}">
      <dgm:prSet/>
      <dgm:spPr/>
      <dgm:t>
        <a:bodyPr/>
        <a:lstStyle/>
        <a:p>
          <a:endParaRPr lang="en-IE"/>
        </a:p>
      </dgm:t>
    </dgm:pt>
    <dgm:pt modelId="{C68F281B-1C37-4F2D-99D0-83F3276F2A7D}">
      <dgm:prSet/>
      <dgm:spPr/>
      <dgm:t>
        <a:bodyPr/>
        <a:lstStyle/>
        <a:p>
          <a:r>
            <a:rPr lang="en-IE" dirty="0"/>
            <a:t>Scaling</a:t>
          </a:r>
        </a:p>
      </dgm:t>
    </dgm:pt>
    <dgm:pt modelId="{4F433024-8E81-40A3-AE7C-80D4B5E74AF0}" type="parTrans" cxnId="{D79A49E8-918B-4D35-B5F5-F65625C322F2}">
      <dgm:prSet/>
      <dgm:spPr/>
      <dgm:t>
        <a:bodyPr/>
        <a:lstStyle/>
        <a:p>
          <a:endParaRPr lang="en-IE"/>
        </a:p>
      </dgm:t>
    </dgm:pt>
    <dgm:pt modelId="{9A935CBB-5368-4783-B4EE-D7355074C129}" type="sibTrans" cxnId="{D79A49E8-918B-4D35-B5F5-F65625C322F2}">
      <dgm:prSet/>
      <dgm:spPr/>
      <dgm:t>
        <a:bodyPr/>
        <a:lstStyle/>
        <a:p>
          <a:endParaRPr lang="en-IE"/>
        </a:p>
      </dgm:t>
    </dgm:pt>
    <dgm:pt modelId="{9AE51321-C794-4DF2-B483-CB18A2FFB61C}">
      <dgm:prSet/>
      <dgm:spPr/>
      <dgm:t>
        <a:bodyPr/>
        <a:lstStyle/>
        <a:p>
          <a:r>
            <a:rPr lang="en-IE"/>
            <a:t>Run-time </a:t>
          </a:r>
          <a:r>
            <a:rPr lang="en-IE" dirty="0"/>
            <a:t>windows</a:t>
          </a:r>
        </a:p>
      </dgm:t>
    </dgm:pt>
    <dgm:pt modelId="{DE305E18-F9F3-450B-B879-8AED42603A79}" type="parTrans" cxnId="{2F189A23-5FE5-4453-8812-EA325ECDBEF6}">
      <dgm:prSet/>
      <dgm:spPr/>
      <dgm:t>
        <a:bodyPr/>
        <a:lstStyle/>
        <a:p>
          <a:endParaRPr lang="en-IE"/>
        </a:p>
      </dgm:t>
    </dgm:pt>
    <dgm:pt modelId="{858CAC19-8632-4BA5-AC49-47E949446ABA}" type="sibTrans" cxnId="{2F189A23-5FE5-4453-8812-EA325ECDBEF6}">
      <dgm:prSet/>
      <dgm:spPr/>
      <dgm:t>
        <a:bodyPr/>
        <a:lstStyle/>
        <a:p>
          <a:endParaRPr lang="en-IE"/>
        </a:p>
      </dgm:t>
    </dgm:pt>
    <dgm:pt modelId="{4CE45C9F-CF65-4901-9343-C878F08A99CC}">
      <dgm:prSet/>
      <dgm:spPr/>
      <dgm:t>
        <a:bodyPr/>
        <a:lstStyle/>
        <a:p>
          <a:r>
            <a:rPr lang="en-IE" dirty="0"/>
            <a:t>Setting Service Level Agreements (SLA)</a:t>
          </a:r>
        </a:p>
      </dgm:t>
    </dgm:pt>
    <dgm:pt modelId="{6B698E76-A869-4F91-A2DC-B19F390FEFEE}" type="parTrans" cxnId="{8B499CFF-0A2C-4FFA-A427-DEEA640DE013}">
      <dgm:prSet/>
      <dgm:spPr/>
      <dgm:t>
        <a:bodyPr/>
        <a:lstStyle/>
        <a:p>
          <a:endParaRPr lang="en-IE"/>
        </a:p>
      </dgm:t>
    </dgm:pt>
    <dgm:pt modelId="{1C1DAC71-12E8-4E86-BECD-90F18ECAC22E}" type="sibTrans" cxnId="{8B499CFF-0A2C-4FFA-A427-DEEA640DE013}">
      <dgm:prSet/>
      <dgm:spPr/>
      <dgm:t>
        <a:bodyPr/>
        <a:lstStyle/>
        <a:p>
          <a:endParaRPr lang="en-IE"/>
        </a:p>
      </dgm:t>
    </dgm:pt>
    <dgm:pt modelId="{343DDFAB-E803-4081-AA0F-899441F7BA2F}">
      <dgm:prSet/>
      <dgm:spPr/>
      <dgm:t>
        <a:bodyPr/>
        <a:lstStyle/>
        <a:p>
          <a:r>
            <a:rPr lang="en-IE" dirty="0"/>
            <a:t>Batch vs Model Serving (API)</a:t>
          </a:r>
        </a:p>
      </dgm:t>
    </dgm:pt>
    <dgm:pt modelId="{FD5762C5-90F0-4231-9D27-6A7F72EBAFED}" type="parTrans" cxnId="{1F0DEF5A-8039-4783-B7F0-61CCCCB51801}">
      <dgm:prSet/>
      <dgm:spPr/>
      <dgm:t>
        <a:bodyPr/>
        <a:lstStyle/>
        <a:p>
          <a:endParaRPr lang="en-IE"/>
        </a:p>
      </dgm:t>
    </dgm:pt>
    <dgm:pt modelId="{D260D0F5-8C35-4C57-B1DE-D46428032DED}" type="sibTrans" cxnId="{1F0DEF5A-8039-4783-B7F0-61CCCCB51801}">
      <dgm:prSet/>
      <dgm:spPr/>
      <dgm:t>
        <a:bodyPr/>
        <a:lstStyle/>
        <a:p>
          <a:endParaRPr lang="en-IE"/>
        </a:p>
      </dgm:t>
    </dgm:pt>
    <dgm:pt modelId="{CBC30ECC-D8AE-4DA4-885B-626F9046B278}" type="pres">
      <dgm:prSet presAssocID="{1EF0A5A7-FC94-42C2-A309-0745AF4F43B4}" presName="linearFlow" presStyleCnt="0">
        <dgm:presLayoutVars>
          <dgm:dir/>
          <dgm:animLvl val="lvl"/>
          <dgm:resizeHandles val="exact"/>
        </dgm:presLayoutVars>
      </dgm:prSet>
      <dgm:spPr/>
    </dgm:pt>
    <dgm:pt modelId="{50CD1372-536D-4D6E-85D9-139F39B8D543}" type="pres">
      <dgm:prSet presAssocID="{2A91721D-A795-4BE2-B038-6B90A4689B0C}" presName="composite" presStyleCnt="0"/>
      <dgm:spPr/>
    </dgm:pt>
    <dgm:pt modelId="{4ED84FA9-74E9-48F2-88FE-259B19AE69A3}" type="pres">
      <dgm:prSet presAssocID="{2A91721D-A795-4BE2-B038-6B90A4689B0C}" presName="parentText" presStyleLbl="alignNode1" presStyleIdx="0" presStyleCnt="3">
        <dgm:presLayoutVars>
          <dgm:chMax val="1"/>
          <dgm:bulletEnabled val="1"/>
        </dgm:presLayoutVars>
      </dgm:prSet>
      <dgm:spPr/>
    </dgm:pt>
    <dgm:pt modelId="{E07DB5B0-243A-458F-8F33-38A9CE745AE1}" type="pres">
      <dgm:prSet presAssocID="{2A91721D-A795-4BE2-B038-6B90A4689B0C}" presName="descendantText" presStyleLbl="alignAcc1" presStyleIdx="0" presStyleCnt="3">
        <dgm:presLayoutVars>
          <dgm:bulletEnabled val="1"/>
        </dgm:presLayoutVars>
      </dgm:prSet>
      <dgm:spPr/>
    </dgm:pt>
    <dgm:pt modelId="{42D3F2FA-C33A-4B55-ADDD-A2D311A3539C}" type="pres">
      <dgm:prSet presAssocID="{37914704-EBA5-4575-8B1A-3B5C4FDEFF24}" presName="sp" presStyleCnt="0"/>
      <dgm:spPr/>
    </dgm:pt>
    <dgm:pt modelId="{6655D736-5546-4697-B4EE-8AEBB13A9DCC}" type="pres">
      <dgm:prSet presAssocID="{DEF01F90-239E-44B9-BE0D-99529D7ECC0A}" presName="composite" presStyleCnt="0"/>
      <dgm:spPr/>
    </dgm:pt>
    <dgm:pt modelId="{892B6087-6409-43B8-915F-B96DC9772820}" type="pres">
      <dgm:prSet presAssocID="{DEF01F90-239E-44B9-BE0D-99529D7ECC0A}" presName="parentText" presStyleLbl="alignNode1" presStyleIdx="1" presStyleCnt="3">
        <dgm:presLayoutVars>
          <dgm:chMax val="1"/>
          <dgm:bulletEnabled val="1"/>
        </dgm:presLayoutVars>
      </dgm:prSet>
      <dgm:spPr/>
    </dgm:pt>
    <dgm:pt modelId="{476F2F94-712E-4954-ACEE-3A841411A179}" type="pres">
      <dgm:prSet presAssocID="{DEF01F90-239E-44B9-BE0D-99529D7ECC0A}" presName="descendantText" presStyleLbl="alignAcc1" presStyleIdx="1" presStyleCnt="3">
        <dgm:presLayoutVars>
          <dgm:bulletEnabled val="1"/>
        </dgm:presLayoutVars>
      </dgm:prSet>
      <dgm:spPr/>
    </dgm:pt>
    <dgm:pt modelId="{48C28C18-6B3B-49DD-B272-75E2755D3BE6}" type="pres">
      <dgm:prSet presAssocID="{6BFF4666-D9D7-415B-8915-5EADD719D415}" presName="sp" presStyleCnt="0"/>
      <dgm:spPr/>
    </dgm:pt>
    <dgm:pt modelId="{A1A493D2-8221-435F-BE59-6B120EC40F1D}" type="pres">
      <dgm:prSet presAssocID="{968412E5-367E-4EBC-B9CB-7E3241FA61DC}" presName="composite" presStyleCnt="0"/>
      <dgm:spPr/>
    </dgm:pt>
    <dgm:pt modelId="{188AC95D-221D-4140-8AC9-53433F0C7593}" type="pres">
      <dgm:prSet presAssocID="{968412E5-367E-4EBC-B9CB-7E3241FA61DC}" presName="parentText" presStyleLbl="alignNode1" presStyleIdx="2" presStyleCnt="3">
        <dgm:presLayoutVars>
          <dgm:chMax val="1"/>
          <dgm:bulletEnabled val="1"/>
        </dgm:presLayoutVars>
      </dgm:prSet>
      <dgm:spPr/>
    </dgm:pt>
    <dgm:pt modelId="{09A91FC3-CE99-413D-A901-A44BD46335A4}" type="pres">
      <dgm:prSet presAssocID="{968412E5-367E-4EBC-B9CB-7E3241FA61DC}" presName="descendantText" presStyleLbl="alignAcc1" presStyleIdx="2" presStyleCnt="3">
        <dgm:presLayoutVars>
          <dgm:bulletEnabled val="1"/>
        </dgm:presLayoutVars>
      </dgm:prSet>
      <dgm:spPr/>
    </dgm:pt>
  </dgm:ptLst>
  <dgm:cxnLst>
    <dgm:cxn modelId="{ACAAE01B-34A6-49DA-85A6-A8166630B42B}" type="presOf" srcId="{CA0347D8-33C0-4CBF-86FF-4A945745066F}" destId="{E07DB5B0-243A-458F-8F33-38A9CE745AE1}" srcOrd="0" destOrd="0" presId="urn:microsoft.com/office/officeart/2005/8/layout/chevron2"/>
    <dgm:cxn modelId="{2F189A23-5FE5-4453-8812-EA325ECDBEF6}" srcId="{DEF01F90-239E-44B9-BE0D-99529D7ECC0A}" destId="{9AE51321-C794-4DF2-B483-CB18A2FFB61C}" srcOrd="1" destOrd="0" parTransId="{DE305E18-F9F3-450B-B879-8AED42603A79}" sibTransId="{858CAC19-8632-4BA5-AC49-47E949446ABA}"/>
    <dgm:cxn modelId="{DCC1982F-C265-428F-AB44-1A0C5B248B7A}" type="presOf" srcId="{1EF0A5A7-FC94-42C2-A309-0745AF4F43B4}" destId="{CBC30ECC-D8AE-4DA4-885B-626F9046B278}" srcOrd="0" destOrd="0" presId="urn:microsoft.com/office/officeart/2005/8/layout/chevron2"/>
    <dgm:cxn modelId="{1BE0DF40-09FB-421E-BF0C-4AB9EF668C21}" type="presOf" srcId="{DEF01F90-239E-44B9-BE0D-99529D7ECC0A}" destId="{892B6087-6409-43B8-915F-B96DC9772820}" srcOrd="0" destOrd="0" presId="urn:microsoft.com/office/officeart/2005/8/layout/chevron2"/>
    <dgm:cxn modelId="{9889BD65-DC25-4404-8918-DD828FB4F80B}" srcId="{2A91721D-A795-4BE2-B038-6B90A4689B0C}" destId="{63926108-EA1F-493D-AB8C-D183971FFF90}" srcOrd="1" destOrd="0" parTransId="{EC11E23A-18A2-4636-8FD9-102A963EEC47}" sibTransId="{75EAC02D-9D9C-48B9-83B1-D3DE7B8C11D7}"/>
    <dgm:cxn modelId="{43E09D67-F2FA-472E-9094-4C582E40DF63}" srcId="{1EF0A5A7-FC94-42C2-A309-0745AF4F43B4}" destId="{DEF01F90-239E-44B9-BE0D-99529D7ECC0A}" srcOrd="1" destOrd="0" parTransId="{F2159E27-C26F-4F92-ACA3-7A0BBC010C6A}" sibTransId="{6BFF4666-D9D7-415B-8915-5EADD719D415}"/>
    <dgm:cxn modelId="{E24F206C-94D6-4A3B-B1EA-D52C632C7746}" type="presOf" srcId="{C68F281B-1C37-4F2D-99D0-83F3276F2A7D}" destId="{476F2F94-712E-4954-ACEE-3A841411A179}" srcOrd="0" destOrd="0" presId="urn:microsoft.com/office/officeart/2005/8/layout/chevron2"/>
    <dgm:cxn modelId="{838E744C-4D21-46C8-9AF9-CBDB34038CD7}" type="presOf" srcId="{9AE51321-C794-4DF2-B483-CB18A2FFB61C}" destId="{476F2F94-712E-4954-ACEE-3A841411A179}" srcOrd="0" destOrd="1" presId="urn:microsoft.com/office/officeart/2005/8/layout/chevron2"/>
    <dgm:cxn modelId="{AA83BC4C-C983-4F95-80F3-338BA0311D39}" type="presOf" srcId="{BB667EC8-7767-40F5-8ECF-0C3C147074DD}" destId="{09A91FC3-CE99-413D-A901-A44BD46335A4}" srcOrd="0" destOrd="1" presId="urn:microsoft.com/office/officeart/2005/8/layout/chevron2"/>
    <dgm:cxn modelId="{098EBF57-DB20-4148-94BD-5EB803E1A7D6}" srcId="{1EF0A5A7-FC94-42C2-A309-0745AF4F43B4}" destId="{2A91721D-A795-4BE2-B038-6B90A4689B0C}" srcOrd="0" destOrd="0" parTransId="{1CE3DF6D-E10D-47E7-B6CB-DA5D647E2393}" sibTransId="{37914704-EBA5-4575-8B1A-3B5C4FDEFF24}"/>
    <dgm:cxn modelId="{1F0DEF5A-8039-4783-B7F0-61CCCCB51801}" srcId="{DEF01F90-239E-44B9-BE0D-99529D7ECC0A}" destId="{343DDFAB-E803-4081-AA0F-899441F7BA2F}" srcOrd="3" destOrd="0" parTransId="{FD5762C5-90F0-4231-9D27-6A7F72EBAFED}" sibTransId="{D260D0F5-8C35-4C57-B1DE-D46428032DED}"/>
    <dgm:cxn modelId="{839FE188-5364-4742-B5DC-E45FF07DB001}" srcId="{968412E5-367E-4EBC-B9CB-7E3241FA61DC}" destId="{BB667EC8-7767-40F5-8ECF-0C3C147074DD}" srcOrd="1" destOrd="0" parTransId="{CEDA0ADE-4F80-4428-9D7C-F6798174661B}" sibTransId="{61ED7636-5916-4AAD-A00E-711088AB4553}"/>
    <dgm:cxn modelId="{F2DE1791-A743-484F-AFF2-FD0BD8CC0617}" type="presOf" srcId="{D1F24523-CEC5-4B25-A883-572344BBF044}" destId="{09A91FC3-CE99-413D-A901-A44BD46335A4}" srcOrd="0" destOrd="2" presId="urn:microsoft.com/office/officeart/2005/8/layout/chevron2"/>
    <dgm:cxn modelId="{F4216B92-F77A-4D75-B86C-7489F1E35696}" srcId="{1EF0A5A7-FC94-42C2-A309-0745AF4F43B4}" destId="{968412E5-367E-4EBC-B9CB-7E3241FA61DC}" srcOrd="2" destOrd="0" parTransId="{045605AF-17C4-4966-A53C-BD646AE0548A}" sibTransId="{6CD4A718-251C-4176-AB58-31B4957D3517}"/>
    <dgm:cxn modelId="{40C9ED9D-9D6F-4254-9258-D3A7344BAFE1}" srcId="{968412E5-367E-4EBC-B9CB-7E3241FA61DC}" destId="{D1F24523-CEC5-4B25-A883-572344BBF044}" srcOrd="2" destOrd="0" parTransId="{9CA078C0-18BD-47D4-98C7-FE9BDB3F96C6}" sibTransId="{04897C4A-1746-4012-A172-2DA4FAF26372}"/>
    <dgm:cxn modelId="{831C5FA2-444D-4553-8A99-94B98B86CB07}" type="presOf" srcId="{343DDFAB-E803-4081-AA0F-899441F7BA2F}" destId="{476F2F94-712E-4954-ACEE-3A841411A179}" srcOrd="0" destOrd="3" presId="urn:microsoft.com/office/officeart/2005/8/layout/chevron2"/>
    <dgm:cxn modelId="{905D73AC-028C-4D77-96C6-809EDE994B55}" type="presOf" srcId="{4577E961-8BDE-4D63-B8CB-BE3DBFD1FA31}" destId="{476F2F94-712E-4954-ACEE-3A841411A179}" srcOrd="0" destOrd="2" presId="urn:microsoft.com/office/officeart/2005/8/layout/chevron2"/>
    <dgm:cxn modelId="{776008C5-D991-42BF-BFC3-3939FB65DA98}" type="presOf" srcId="{968412E5-367E-4EBC-B9CB-7E3241FA61DC}" destId="{188AC95D-221D-4140-8AC9-53433F0C7593}" srcOrd="0" destOrd="0" presId="urn:microsoft.com/office/officeart/2005/8/layout/chevron2"/>
    <dgm:cxn modelId="{B0817FC8-0386-4B5B-A557-329F30D075B7}" type="presOf" srcId="{2A91721D-A795-4BE2-B038-6B90A4689B0C}" destId="{4ED84FA9-74E9-48F2-88FE-259B19AE69A3}" srcOrd="0" destOrd="0" presId="urn:microsoft.com/office/officeart/2005/8/layout/chevron2"/>
    <dgm:cxn modelId="{973BECC8-3314-4D88-B739-9182535FF288}" type="presOf" srcId="{4CE45C9F-CF65-4901-9343-C878F08A99CC}" destId="{09A91FC3-CE99-413D-A901-A44BD46335A4}" srcOrd="0" destOrd="0" presId="urn:microsoft.com/office/officeart/2005/8/layout/chevron2"/>
    <dgm:cxn modelId="{3633C3D5-A629-49A4-8614-4986E95E0990}" srcId="{DEF01F90-239E-44B9-BE0D-99529D7ECC0A}" destId="{4577E961-8BDE-4D63-B8CB-BE3DBFD1FA31}" srcOrd="2" destOrd="0" parTransId="{83EBF76E-E7BA-4B78-BC2C-E933DA31A80F}" sibTransId="{15A6E830-9278-4746-8D7D-337C5233DBCD}"/>
    <dgm:cxn modelId="{DEB7BCD7-F290-4506-8C1C-25F5F40BABBD}" srcId="{2A91721D-A795-4BE2-B038-6B90A4689B0C}" destId="{CA0347D8-33C0-4CBF-86FF-4A945745066F}" srcOrd="0" destOrd="0" parTransId="{BD0BDFF3-0595-425D-9DD1-C104B6FDD1DF}" sibTransId="{267F3DBE-6FE8-4C50-AE76-F687712D456B}"/>
    <dgm:cxn modelId="{906CB5E2-E400-48C1-B8F4-5680C5BE5057}" type="presOf" srcId="{63926108-EA1F-493D-AB8C-D183971FFF90}" destId="{E07DB5B0-243A-458F-8F33-38A9CE745AE1}" srcOrd="0" destOrd="1" presId="urn:microsoft.com/office/officeart/2005/8/layout/chevron2"/>
    <dgm:cxn modelId="{D79A49E8-918B-4D35-B5F5-F65625C322F2}" srcId="{DEF01F90-239E-44B9-BE0D-99529D7ECC0A}" destId="{C68F281B-1C37-4F2D-99D0-83F3276F2A7D}" srcOrd="0" destOrd="0" parTransId="{4F433024-8E81-40A3-AE7C-80D4B5E74AF0}" sibTransId="{9A935CBB-5368-4783-B4EE-D7355074C129}"/>
    <dgm:cxn modelId="{8B499CFF-0A2C-4FFA-A427-DEEA640DE013}" srcId="{968412E5-367E-4EBC-B9CB-7E3241FA61DC}" destId="{4CE45C9F-CF65-4901-9343-C878F08A99CC}" srcOrd="0" destOrd="0" parTransId="{6B698E76-A869-4F91-A2DC-B19F390FEFEE}" sibTransId="{1C1DAC71-12E8-4E86-BECD-90F18ECAC22E}"/>
    <dgm:cxn modelId="{42C9EA69-4C46-427C-A036-B010D72015E6}" type="presParOf" srcId="{CBC30ECC-D8AE-4DA4-885B-626F9046B278}" destId="{50CD1372-536D-4D6E-85D9-139F39B8D543}" srcOrd="0" destOrd="0" presId="urn:microsoft.com/office/officeart/2005/8/layout/chevron2"/>
    <dgm:cxn modelId="{8D9843B6-1443-489E-B46A-AC60732CCF38}" type="presParOf" srcId="{50CD1372-536D-4D6E-85D9-139F39B8D543}" destId="{4ED84FA9-74E9-48F2-88FE-259B19AE69A3}" srcOrd="0" destOrd="0" presId="urn:microsoft.com/office/officeart/2005/8/layout/chevron2"/>
    <dgm:cxn modelId="{F8166E74-6680-46D8-8B7F-28DC0701458D}" type="presParOf" srcId="{50CD1372-536D-4D6E-85D9-139F39B8D543}" destId="{E07DB5B0-243A-458F-8F33-38A9CE745AE1}" srcOrd="1" destOrd="0" presId="urn:microsoft.com/office/officeart/2005/8/layout/chevron2"/>
    <dgm:cxn modelId="{3962647F-0D39-47E2-BC56-1B8AE85102A2}" type="presParOf" srcId="{CBC30ECC-D8AE-4DA4-885B-626F9046B278}" destId="{42D3F2FA-C33A-4B55-ADDD-A2D311A3539C}" srcOrd="1" destOrd="0" presId="urn:microsoft.com/office/officeart/2005/8/layout/chevron2"/>
    <dgm:cxn modelId="{100FC855-0A02-42C1-B0D1-145ECF3B9849}" type="presParOf" srcId="{CBC30ECC-D8AE-4DA4-885B-626F9046B278}" destId="{6655D736-5546-4697-B4EE-8AEBB13A9DCC}" srcOrd="2" destOrd="0" presId="urn:microsoft.com/office/officeart/2005/8/layout/chevron2"/>
    <dgm:cxn modelId="{571F9FB4-D97F-432E-BA8A-15F0B73CA9C2}" type="presParOf" srcId="{6655D736-5546-4697-B4EE-8AEBB13A9DCC}" destId="{892B6087-6409-43B8-915F-B96DC9772820}" srcOrd="0" destOrd="0" presId="urn:microsoft.com/office/officeart/2005/8/layout/chevron2"/>
    <dgm:cxn modelId="{E3CF8EB3-0AC8-4157-812C-548A7EA33A27}" type="presParOf" srcId="{6655D736-5546-4697-B4EE-8AEBB13A9DCC}" destId="{476F2F94-712E-4954-ACEE-3A841411A179}" srcOrd="1" destOrd="0" presId="urn:microsoft.com/office/officeart/2005/8/layout/chevron2"/>
    <dgm:cxn modelId="{868EE158-3D76-41B4-B9C1-AF6D198A92C0}" type="presParOf" srcId="{CBC30ECC-D8AE-4DA4-885B-626F9046B278}" destId="{48C28C18-6B3B-49DD-B272-75E2755D3BE6}" srcOrd="3" destOrd="0" presId="urn:microsoft.com/office/officeart/2005/8/layout/chevron2"/>
    <dgm:cxn modelId="{B7E27467-16E7-448C-AD42-C584EBE2FE19}" type="presParOf" srcId="{CBC30ECC-D8AE-4DA4-885B-626F9046B278}" destId="{A1A493D2-8221-435F-BE59-6B120EC40F1D}" srcOrd="4" destOrd="0" presId="urn:microsoft.com/office/officeart/2005/8/layout/chevron2"/>
    <dgm:cxn modelId="{A102E6B4-2DBB-445D-AE98-C5A0D7659CB6}" type="presParOf" srcId="{A1A493D2-8221-435F-BE59-6B120EC40F1D}" destId="{188AC95D-221D-4140-8AC9-53433F0C7593}" srcOrd="0" destOrd="0" presId="urn:microsoft.com/office/officeart/2005/8/layout/chevron2"/>
    <dgm:cxn modelId="{1901F90D-0061-40F5-BB08-2545ED10042A}" type="presParOf" srcId="{A1A493D2-8221-435F-BE59-6B120EC40F1D}" destId="{09A91FC3-CE99-413D-A901-A44BD46335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801A03-5429-4DF6-9F77-9950B8D44559}"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IE"/>
        </a:p>
      </dgm:t>
    </dgm:pt>
    <dgm:pt modelId="{4AB2CC85-5FB5-47EE-AAD0-9A7339A1F975}">
      <dgm:prSet/>
      <dgm:spPr/>
      <dgm:t>
        <a:bodyPr/>
        <a:lstStyle/>
        <a:p>
          <a:r>
            <a:rPr lang="en-IE" dirty="0"/>
            <a:t>Building a Schedule</a:t>
          </a:r>
        </a:p>
      </dgm:t>
    </dgm:pt>
    <dgm:pt modelId="{04B711BD-9226-4A32-9BFB-EC61031AA50C}" type="parTrans" cxnId="{8C0C167C-BBE4-46A4-B566-0E20C9EB4D95}">
      <dgm:prSet/>
      <dgm:spPr/>
      <dgm:t>
        <a:bodyPr/>
        <a:lstStyle/>
        <a:p>
          <a:endParaRPr lang="en-IE"/>
        </a:p>
      </dgm:t>
    </dgm:pt>
    <dgm:pt modelId="{A01DCF06-E879-42AC-97A7-E59F161509AD}" type="sibTrans" cxnId="{8C0C167C-BBE4-46A4-B566-0E20C9EB4D95}">
      <dgm:prSet/>
      <dgm:spPr/>
      <dgm:t>
        <a:bodyPr/>
        <a:lstStyle/>
        <a:p>
          <a:endParaRPr lang="en-IE"/>
        </a:p>
      </dgm:t>
    </dgm:pt>
    <dgm:pt modelId="{ADCEF236-2F49-4892-853C-E6D0CE8466AF}">
      <dgm:prSet/>
      <dgm:spPr/>
      <dgm:t>
        <a:bodyPr/>
        <a:lstStyle/>
        <a:p>
          <a:r>
            <a:rPr lang="en-IE" dirty="0"/>
            <a:t>KPIs</a:t>
          </a:r>
        </a:p>
      </dgm:t>
    </dgm:pt>
    <dgm:pt modelId="{A5FFD643-F8E0-4D88-8FEC-BE7F85BF545E}" type="parTrans" cxnId="{C491B19B-9CCD-4087-BFCB-E705B127330B}">
      <dgm:prSet/>
      <dgm:spPr/>
      <dgm:t>
        <a:bodyPr/>
        <a:lstStyle/>
        <a:p>
          <a:endParaRPr lang="en-IE"/>
        </a:p>
      </dgm:t>
    </dgm:pt>
    <dgm:pt modelId="{2F3A5727-481D-4D5D-AB5E-33EBD2E97BC8}" type="sibTrans" cxnId="{C491B19B-9CCD-4087-BFCB-E705B127330B}">
      <dgm:prSet/>
      <dgm:spPr/>
      <dgm:t>
        <a:bodyPr/>
        <a:lstStyle/>
        <a:p>
          <a:endParaRPr lang="en-IE"/>
        </a:p>
      </dgm:t>
    </dgm:pt>
    <dgm:pt modelId="{69A247EB-2031-445F-9538-F35657321A28}">
      <dgm:prSet/>
      <dgm:spPr/>
      <dgm:t>
        <a:bodyPr/>
        <a:lstStyle/>
        <a:p>
          <a:r>
            <a:rPr lang="en-IE" dirty="0"/>
            <a:t>Scope</a:t>
          </a:r>
        </a:p>
      </dgm:t>
    </dgm:pt>
    <dgm:pt modelId="{7FE5380D-8D22-4703-BFB5-1FE243289A48}" type="parTrans" cxnId="{A85F5F10-AE16-4DA5-82A8-865A7B00E578}">
      <dgm:prSet/>
      <dgm:spPr/>
      <dgm:t>
        <a:bodyPr/>
        <a:lstStyle/>
        <a:p>
          <a:endParaRPr lang="en-IE"/>
        </a:p>
      </dgm:t>
    </dgm:pt>
    <dgm:pt modelId="{5DA102CB-956F-4FC7-AC2C-86644050094B}" type="sibTrans" cxnId="{A85F5F10-AE16-4DA5-82A8-865A7B00E578}">
      <dgm:prSet/>
      <dgm:spPr/>
      <dgm:t>
        <a:bodyPr/>
        <a:lstStyle/>
        <a:p>
          <a:endParaRPr lang="en-IE"/>
        </a:p>
      </dgm:t>
    </dgm:pt>
    <dgm:pt modelId="{5419125E-3021-4812-B0DE-0EF0E109FC1F}">
      <dgm:prSet/>
      <dgm:spPr/>
      <dgm:t>
        <a:bodyPr/>
        <a:lstStyle/>
        <a:p>
          <a:r>
            <a:rPr lang="en-IE"/>
            <a:t>On-going refinement &amp; further development (Phase 2)</a:t>
          </a:r>
        </a:p>
      </dgm:t>
    </dgm:pt>
    <dgm:pt modelId="{9E804404-58A8-4B1A-A351-8F992FC4F05F}" type="parTrans" cxnId="{87602AD2-92A3-4D6E-A5E3-159EE4738C96}">
      <dgm:prSet/>
      <dgm:spPr/>
      <dgm:t>
        <a:bodyPr/>
        <a:lstStyle/>
        <a:p>
          <a:endParaRPr lang="en-IE"/>
        </a:p>
      </dgm:t>
    </dgm:pt>
    <dgm:pt modelId="{21B3BD52-E7CD-40BE-944B-E355C8437809}" type="sibTrans" cxnId="{87602AD2-92A3-4D6E-A5E3-159EE4738C96}">
      <dgm:prSet/>
      <dgm:spPr/>
      <dgm:t>
        <a:bodyPr/>
        <a:lstStyle/>
        <a:p>
          <a:endParaRPr lang="en-IE"/>
        </a:p>
      </dgm:t>
    </dgm:pt>
    <dgm:pt modelId="{C5CE3EE2-F95F-4445-A498-5B51D86D3C88}">
      <dgm:prSet/>
      <dgm:spPr/>
      <dgm:t>
        <a:bodyPr/>
        <a:lstStyle/>
        <a:p>
          <a:r>
            <a:rPr lang="en-IE"/>
            <a:t>Auto-optimisation (means two levels of monitoring) or need for Dev/Test/Prod versioning</a:t>
          </a:r>
        </a:p>
      </dgm:t>
    </dgm:pt>
    <dgm:pt modelId="{2CA8141B-16A1-4495-AC27-76F81E44429B}" type="parTrans" cxnId="{866DEF8C-E4D5-4464-BD16-DD2A35BDC1F5}">
      <dgm:prSet/>
      <dgm:spPr/>
      <dgm:t>
        <a:bodyPr/>
        <a:lstStyle/>
        <a:p>
          <a:endParaRPr lang="en-IE"/>
        </a:p>
      </dgm:t>
    </dgm:pt>
    <dgm:pt modelId="{3AFAC3CC-A3B6-4E66-9CFC-AE858BBDB385}" type="sibTrans" cxnId="{866DEF8C-E4D5-4464-BD16-DD2A35BDC1F5}">
      <dgm:prSet/>
      <dgm:spPr/>
      <dgm:t>
        <a:bodyPr/>
        <a:lstStyle/>
        <a:p>
          <a:endParaRPr lang="en-IE"/>
        </a:p>
      </dgm:t>
    </dgm:pt>
    <dgm:pt modelId="{E62107CC-9A75-4EBD-9F7B-F184BC7BAFDB}">
      <dgm:prSet/>
      <dgm:spPr/>
      <dgm:t>
        <a:bodyPr/>
        <a:lstStyle/>
        <a:p>
          <a:r>
            <a:rPr lang="en-IE" dirty="0"/>
            <a:t>Provisions for human-based feedback</a:t>
          </a:r>
        </a:p>
      </dgm:t>
    </dgm:pt>
    <dgm:pt modelId="{B7D7FA19-0678-490E-9EFE-F2431423DDA7}" type="parTrans" cxnId="{A0FCEB5C-772F-4A86-B900-99718E2D2AD9}">
      <dgm:prSet/>
      <dgm:spPr/>
      <dgm:t>
        <a:bodyPr/>
        <a:lstStyle/>
        <a:p>
          <a:endParaRPr lang="en-IE"/>
        </a:p>
      </dgm:t>
    </dgm:pt>
    <dgm:pt modelId="{B16CD026-BE25-40E7-A679-7D8AF572F028}" type="sibTrans" cxnId="{A0FCEB5C-772F-4A86-B900-99718E2D2AD9}">
      <dgm:prSet/>
      <dgm:spPr/>
      <dgm:t>
        <a:bodyPr/>
        <a:lstStyle/>
        <a:p>
          <a:endParaRPr lang="en-IE"/>
        </a:p>
      </dgm:t>
    </dgm:pt>
    <dgm:pt modelId="{37406AE1-A23B-480B-9D93-8A8CFFCE39B9}">
      <dgm:prSet/>
      <dgm:spPr/>
      <dgm:t>
        <a:bodyPr/>
        <a:lstStyle/>
        <a:p>
          <a:r>
            <a:rPr lang="en-IE" dirty="0"/>
            <a:t>Typically proportional to SLAs</a:t>
          </a:r>
        </a:p>
      </dgm:t>
    </dgm:pt>
    <dgm:pt modelId="{1F4C9BB3-8A1C-4365-BDCE-FF245436AA08}" type="parTrans" cxnId="{911B1AD2-CA8C-4295-BDBB-3B6E3BDE035D}">
      <dgm:prSet/>
      <dgm:spPr/>
      <dgm:t>
        <a:bodyPr/>
        <a:lstStyle/>
        <a:p>
          <a:endParaRPr lang="en-IE"/>
        </a:p>
      </dgm:t>
    </dgm:pt>
    <dgm:pt modelId="{5F875395-7436-4AB7-BA3F-B66EA449DA5A}" type="sibTrans" cxnId="{911B1AD2-CA8C-4295-BDBB-3B6E3BDE035D}">
      <dgm:prSet/>
      <dgm:spPr/>
      <dgm:t>
        <a:bodyPr/>
        <a:lstStyle/>
        <a:p>
          <a:endParaRPr lang="en-IE"/>
        </a:p>
      </dgm:t>
    </dgm:pt>
    <dgm:pt modelId="{752DD8E4-121A-47D4-872A-DB0AE3F503EC}">
      <dgm:prSet/>
      <dgm:spPr/>
      <dgm:t>
        <a:bodyPr/>
        <a:lstStyle/>
        <a:p>
          <a:r>
            <a:rPr lang="en-IE"/>
            <a:t>Quality </a:t>
          </a:r>
          <a:r>
            <a:rPr lang="en-IE" dirty="0"/>
            <a:t>assurance</a:t>
          </a:r>
        </a:p>
      </dgm:t>
    </dgm:pt>
    <dgm:pt modelId="{CA42A30E-DBBA-410D-8CEF-7C2B34F27E32}" type="parTrans" cxnId="{974F6259-CBA0-462B-838F-96FD342C6A64}">
      <dgm:prSet/>
      <dgm:spPr/>
      <dgm:t>
        <a:bodyPr/>
        <a:lstStyle/>
        <a:p>
          <a:endParaRPr lang="en-IE"/>
        </a:p>
      </dgm:t>
    </dgm:pt>
    <dgm:pt modelId="{A891720B-DCEC-4F25-AAFE-3A339536F46C}" type="sibTrans" cxnId="{974F6259-CBA0-462B-838F-96FD342C6A64}">
      <dgm:prSet/>
      <dgm:spPr/>
      <dgm:t>
        <a:bodyPr/>
        <a:lstStyle/>
        <a:p>
          <a:endParaRPr lang="en-IE"/>
        </a:p>
      </dgm:t>
    </dgm:pt>
    <dgm:pt modelId="{8C3697B0-D30A-42AE-8949-1CD007C54572}">
      <dgm:prSet/>
      <dgm:spPr/>
      <dgm:t>
        <a:bodyPr/>
        <a:lstStyle/>
        <a:p>
          <a:r>
            <a:rPr lang="en-IE" dirty="0"/>
            <a:t>Drift/Creep/Slippery slope</a:t>
          </a:r>
        </a:p>
      </dgm:t>
    </dgm:pt>
    <dgm:pt modelId="{6FC49902-8648-4426-8923-D55AECD6B715}" type="parTrans" cxnId="{78248111-BA8A-418A-B2E2-D5CBA8C3AB11}">
      <dgm:prSet/>
      <dgm:spPr/>
      <dgm:t>
        <a:bodyPr/>
        <a:lstStyle/>
        <a:p>
          <a:endParaRPr lang="en-IE"/>
        </a:p>
      </dgm:t>
    </dgm:pt>
    <dgm:pt modelId="{21865676-F8DB-4644-BE16-ACD03E33A916}" type="sibTrans" cxnId="{78248111-BA8A-418A-B2E2-D5CBA8C3AB11}">
      <dgm:prSet/>
      <dgm:spPr/>
      <dgm:t>
        <a:bodyPr/>
        <a:lstStyle/>
        <a:p>
          <a:endParaRPr lang="en-IE"/>
        </a:p>
      </dgm:t>
    </dgm:pt>
    <dgm:pt modelId="{C657015E-E191-41A8-AB78-8355970DCBB1}">
      <dgm:prSet/>
      <dgm:spPr/>
      <dgm:t>
        <a:bodyPr/>
        <a:lstStyle/>
        <a:p>
          <a:r>
            <a:rPr lang="en-IE" dirty="0"/>
            <a:t>User testing surveys</a:t>
          </a:r>
        </a:p>
      </dgm:t>
    </dgm:pt>
    <dgm:pt modelId="{4ADC567F-8B13-4943-9B98-4FD43A5F67C4}" type="parTrans" cxnId="{E1063E96-A84E-4E6F-92C9-DED7D233A810}">
      <dgm:prSet/>
      <dgm:spPr/>
      <dgm:t>
        <a:bodyPr/>
        <a:lstStyle/>
        <a:p>
          <a:endParaRPr lang="en-IE"/>
        </a:p>
      </dgm:t>
    </dgm:pt>
    <dgm:pt modelId="{FC1EB8EE-D2CF-4AC1-8793-EABE9F67C949}" type="sibTrans" cxnId="{E1063E96-A84E-4E6F-92C9-DED7D233A810}">
      <dgm:prSet/>
      <dgm:spPr/>
      <dgm:t>
        <a:bodyPr/>
        <a:lstStyle/>
        <a:p>
          <a:endParaRPr lang="en-IE"/>
        </a:p>
      </dgm:t>
    </dgm:pt>
    <dgm:pt modelId="{4FD4826C-6566-420E-B25C-976B0EE5B55C}">
      <dgm:prSet/>
      <dgm:spPr/>
      <dgm:t>
        <a:bodyPr/>
        <a:lstStyle/>
        <a:p>
          <a:r>
            <a:rPr lang="en-IE" dirty="0"/>
            <a:t>Integrated with User Interface</a:t>
          </a:r>
        </a:p>
      </dgm:t>
    </dgm:pt>
    <dgm:pt modelId="{CFB3B91D-5FED-43D3-A301-BB8138A80725}" type="parTrans" cxnId="{F9B239E6-C345-49E1-8DE0-08ED95D88308}">
      <dgm:prSet/>
      <dgm:spPr/>
      <dgm:t>
        <a:bodyPr/>
        <a:lstStyle/>
        <a:p>
          <a:endParaRPr lang="en-IE"/>
        </a:p>
      </dgm:t>
    </dgm:pt>
    <dgm:pt modelId="{E019FE1C-C0A5-4850-9430-4EAA3E335FA1}" type="sibTrans" cxnId="{F9B239E6-C345-49E1-8DE0-08ED95D88308}">
      <dgm:prSet/>
      <dgm:spPr/>
      <dgm:t>
        <a:bodyPr/>
        <a:lstStyle/>
        <a:p>
          <a:endParaRPr lang="en-IE"/>
        </a:p>
      </dgm:t>
    </dgm:pt>
    <dgm:pt modelId="{45419818-E2F1-4C82-A78D-E36A44FE5E61}">
      <dgm:prSet/>
      <dgm:spPr/>
      <dgm:t>
        <a:bodyPr/>
        <a:lstStyle/>
        <a:p>
          <a:r>
            <a:rPr lang="en-IE" dirty="0"/>
            <a:t>Output being used in another model</a:t>
          </a:r>
        </a:p>
      </dgm:t>
    </dgm:pt>
    <dgm:pt modelId="{62D2845B-C82F-412C-BAF6-8C30F570CC42}" type="parTrans" cxnId="{7D99DD2E-1A53-4C47-8FE5-9F200D2433ED}">
      <dgm:prSet/>
      <dgm:spPr/>
      <dgm:t>
        <a:bodyPr/>
        <a:lstStyle/>
        <a:p>
          <a:endParaRPr lang="en-IE"/>
        </a:p>
      </dgm:t>
    </dgm:pt>
    <dgm:pt modelId="{D8EBEAAE-747B-4DF5-B0A2-22E05389BEBF}" type="sibTrans" cxnId="{7D99DD2E-1A53-4C47-8FE5-9F200D2433ED}">
      <dgm:prSet/>
      <dgm:spPr/>
      <dgm:t>
        <a:bodyPr/>
        <a:lstStyle/>
        <a:p>
          <a:endParaRPr lang="en-IE"/>
        </a:p>
      </dgm:t>
    </dgm:pt>
    <dgm:pt modelId="{A4A6E768-9FF8-4B27-8B4F-4B5BAC86A38C}" type="pres">
      <dgm:prSet presAssocID="{F2801A03-5429-4DF6-9F77-9950B8D44559}" presName="Name0" presStyleCnt="0">
        <dgm:presLayoutVars>
          <dgm:dir/>
          <dgm:animLvl val="lvl"/>
          <dgm:resizeHandles val="exact"/>
        </dgm:presLayoutVars>
      </dgm:prSet>
      <dgm:spPr/>
    </dgm:pt>
    <dgm:pt modelId="{BC0A532F-D392-40EE-BBBB-62BD52528FB7}" type="pres">
      <dgm:prSet presAssocID="{4AB2CC85-5FB5-47EE-AAD0-9A7339A1F975}" presName="linNode" presStyleCnt="0"/>
      <dgm:spPr/>
    </dgm:pt>
    <dgm:pt modelId="{8F92B2DB-8058-4D1C-A925-B46D0106CB53}" type="pres">
      <dgm:prSet presAssocID="{4AB2CC85-5FB5-47EE-AAD0-9A7339A1F975}" presName="parentText" presStyleLbl="node1" presStyleIdx="0" presStyleCnt="5">
        <dgm:presLayoutVars>
          <dgm:chMax val="1"/>
          <dgm:bulletEnabled val="1"/>
        </dgm:presLayoutVars>
      </dgm:prSet>
      <dgm:spPr/>
    </dgm:pt>
    <dgm:pt modelId="{20A0CF42-F340-4F02-B712-663CE469D848}" type="pres">
      <dgm:prSet presAssocID="{4AB2CC85-5FB5-47EE-AAD0-9A7339A1F975}" presName="descendantText" presStyleLbl="alignAccFollowNode1" presStyleIdx="0" presStyleCnt="5">
        <dgm:presLayoutVars>
          <dgm:bulletEnabled val="1"/>
        </dgm:presLayoutVars>
      </dgm:prSet>
      <dgm:spPr/>
    </dgm:pt>
    <dgm:pt modelId="{C6EB22B2-1C5E-4E24-9FB9-7CC98E52501F}" type="pres">
      <dgm:prSet presAssocID="{A01DCF06-E879-42AC-97A7-E59F161509AD}" presName="sp" presStyleCnt="0"/>
      <dgm:spPr/>
    </dgm:pt>
    <dgm:pt modelId="{1D3C0802-30E4-4618-89C0-3933772E2937}" type="pres">
      <dgm:prSet presAssocID="{ADCEF236-2F49-4892-853C-E6D0CE8466AF}" presName="linNode" presStyleCnt="0"/>
      <dgm:spPr/>
    </dgm:pt>
    <dgm:pt modelId="{156D49B0-02A9-4811-B1F8-34555C849095}" type="pres">
      <dgm:prSet presAssocID="{ADCEF236-2F49-4892-853C-E6D0CE8466AF}" presName="parentText" presStyleLbl="node1" presStyleIdx="1" presStyleCnt="5">
        <dgm:presLayoutVars>
          <dgm:chMax val="1"/>
          <dgm:bulletEnabled val="1"/>
        </dgm:presLayoutVars>
      </dgm:prSet>
      <dgm:spPr/>
    </dgm:pt>
    <dgm:pt modelId="{916954E6-C01A-4140-8EDA-6B766DFCA463}" type="pres">
      <dgm:prSet presAssocID="{ADCEF236-2F49-4892-853C-E6D0CE8466AF}" presName="descendantText" presStyleLbl="alignAccFollowNode1" presStyleIdx="1" presStyleCnt="5">
        <dgm:presLayoutVars>
          <dgm:bulletEnabled val="1"/>
        </dgm:presLayoutVars>
      </dgm:prSet>
      <dgm:spPr/>
    </dgm:pt>
    <dgm:pt modelId="{9C249FA9-BE23-4717-A8D9-6D1749240CFC}" type="pres">
      <dgm:prSet presAssocID="{2F3A5727-481D-4D5D-AB5E-33EBD2E97BC8}" presName="sp" presStyleCnt="0"/>
      <dgm:spPr/>
    </dgm:pt>
    <dgm:pt modelId="{CC308073-CB95-4F6F-B9DA-DC8595C7AD8C}" type="pres">
      <dgm:prSet presAssocID="{69A247EB-2031-445F-9538-F35657321A28}" presName="linNode" presStyleCnt="0"/>
      <dgm:spPr/>
    </dgm:pt>
    <dgm:pt modelId="{89FA85DD-3C15-4958-A827-0B405BB53588}" type="pres">
      <dgm:prSet presAssocID="{69A247EB-2031-445F-9538-F35657321A28}" presName="parentText" presStyleLbl="node1" presStyleIdx="2" presStyleCnt="5">
        <dgm:presLayoutVars>
          <dgm:chMax val="1"/>
          <dgm:bulletEnabled val="1"/>
        </dgm:presLayoutVars>
      </dgm:prSet>
      <dgm:spPr/>
    </dgm:pt>
    <dgm:pt modelId="{87064312-3EDF-497A-B1B0-7C628EFABDF5}" type="pres">
      <dgm:prSet presAssocID="{69A247EB-2031-445F-9538-F35657321A28}" presName="descendantText" presStyleLbl="alignAccFollowNode1" presStyleIdx="2" presStyleCnt="5">
        <dgm:presLayoutVars>
          <dgm:bulletEnabled val="1"/>
        </dgm:presLayoutVars>
      </dgm:prSet>
      <dgm:spPr/>
    </dgm:pt>
    <dgm:pt modelId="{AE87C81C-ABF7-41F1-8379-BE8821BD02CD}" type="pres">
      <dgm:prSet presAssocID="{5DA102CB-956F-4FC7-AC2C-86644050094B}" presName="sp" presStyleCnt="0"/>
      <dgm:spPr/>
    </dgm:pt>
    <dgm:pt modelId="{298FA2D3-DA0D-4F21-BA3F-E32526714A1C}" type="pres">
      <dgm:prSet presAssocID="{5419125E-3021-4812-B0DE-0EF0E109FC1F}" presName="linNode" presStyleCnt="0"/>
      <dgm:spPr/>
    </dgm:pt>
    <dgm:pt modelId="{50C4813F-20A6-46A1-8BA4-083ACE23F7BF}" type="pres">
      <dgm:prSet presAssocID="{5419125E-3021-4812-B0DE-0EF0E109FC1F}" presName="parentText" presStyleLbl="node1" presStyleIdx="3" presStyleCnt="5">
        <dgm:presLayoutVars>
          <dgm:chMax val="1"/>
          <dgm:bulletEnabled val="1"/>
        </dgm:presLayoutVars>
      </dgm:prSet>
      <dgm:spPr/>
    </dgm:pt>
    <dgm:pt modelId="{AFBA3629-8D6E-45DA-B3A9-12952939AEA7}" type="pres">
      <dgm:prSet presAssocID="{5419125E-3021-4812-B0DE-0EF0E109FC1F}" presName="descendantText" presStyleLbl="alignAccFollowNode1" presStyleIdx="3" presStyleCnt="5">
        <dgm:presLayoutVars>
          <dgm:bulletEnabled val="1"/>
        </dgm:presLayoutVars>
      </dgm:prSet>
      <dgm:spPr/>
    </dgm:pt>
    <dgm:pt modelId="{319B3001-08AC-4133-8A3C-1F8B509F85AF}" type="pres">
      <dgm:prSet presAssocID="{21B3BD52-E7CD-40BE-944B-E355C8437809}" presName="sp" presStyleCnt="0"/>
      <dgm:spPr/>
    </dgm:pt>
    <dgm:pt modelId="{C849D154-8B6D-4E0F-9DD8-E41ECD7CDEFC}" type="pres">
      <dgm:prSet presAssocID="{E62107CC-9A75-4EBD-9F7B-F184BC7BAFDB}" presName="linNode" presStyleCnt="0"/>
      <dgm:spPr/>
    </dgm:pt>
    <dgm:pt modelId="{652F120A-FE47-462E-8E8F-3057BA53AD2C}" type="pres">
      <dgm:prSet presAssocID="{E62107CC-9A75-4EBD-9F7B-F184BC7BAFDB}" presName="parentText" presStyleLbl="node1" presStyleIdx="4" presStyleCnt="5">
        <dgm:presLayoutVars>
          <dgm:chMax val="1"/>
          <dgm:bulletEnabled val="1"/>
        </dgm:presLayoutVars>
      </dgm:prSet>
      <dgm:spPr/>
    </dgm:pt>
    <dgm:pt modelId="{5AB291CB-F83A-44B1-BA05-C335B09F4EA3}" type="pres">
      <dgm:prSet presAssocID="{E62107CC-9A75-4EBD-9F7B-F184BC7BAFDB}" presName="descendantText" presStyleLbl="alignAccFollowNode1" presStyleIdx="4" presStyleCnt="5">
        <dgm:presLayoutVars>
          <dgm:bulletEnabled val="1"/>
        </dgm:presLayoutVars>
      </dgm:prSet>
      <dgm:spPr/>
    </dgm:pt>
  </dgm:ptLst>
  <dgm:cxnLst>
    <dgm:cxn modelId="{998EFC00-2704-46B8-ACEE-60F06966E313}" type="presOf" srcId="{C5CE3EE2-F95F-4445-A498-5B51D86D3C88}" destId="{AFBA3629-8D6E-45DA-B3A9-12952939AEA7}" srcOrd="0" destOrd="0" presId="urn:microsoft.com/office/officeart/2005/8/layout/vList5"/>
    <dgm:cxn modelId="{FEEB9101-1A18-4AF4-80DA-BAEAB3EA498A}" type="presOf" srcId="{ADCEF236-2F49-4892-853C-E6D0CE8466AF}" destId="{156D49B0-02A9-4811-B1F8-34555C849095}" srcOrd="0" destOrd="0" presId="urn:microsoft.com/office/officeart/2005/8/layout/vList5"/>
    <dgm:cxn modelId="{B5514407-7AD2-457D-A49E-5CCA9D6141AB}" type="presOf" srcId="{69A247EB-2031-445F-9538-F35657321A28}" destId="{89FA85DD-3C15-4958-A827-0B405BB53588}" srcOrd="0" destOrd="0" presId="urn:microsoft.com/office/officeart/2005/8/layout/vList5"/>
    <dgm:cxn modelId="{A85F5F10-AE16-4DA5-82A8-865A7B00E578}" srcId="{F2801A03-5429-4DF6-9F77-9950B8D44559}" destId="{69A247EB-2031-445F-9538-F35657321A28}" srcOrd="2" destOrd="0" parTransId="{7FE5380D-8D22-4703-BFB5-1FE243289A48}" sibTransId="{5DA102CB-956F-4FC7-AC2C-86644050094B}"/>
    <dgm:cxn modelId="{78248111-BA8A-418A-B2E2-D5CBA8C3AB11}" srcId="{69A247EB-2031-445F-9538-F35657321A28}" destId="{8C3697B0-D30A-42AE-8949-1CD007C54572}" srcOrd="0" destOrd="0" parTransId="{6FC49902-8648-4426-8923-D55AECD6B715}" sibTransId="{21865676-F8DB-4644-BE16-ACD03E33A916}"/>
    <dgm:cxn modelId="{7D99DD2E-1A53-4C47-8FE5-9F200D2433ED}" srcId="{69A247EB-2031-445F-9538-F35657321A28}" destId="{45419818-E2F1-4C82-A78D-E36A44FE5E61}" srcOrd="1" destOrd="0" parTransId="{62D2845B-C82F-412C-BAF6-8C30F570CC42}" sibTransId="{D8EBEAAE-747B-4DF5-B0A2-22E05389BEBF}"/>
    <dgm:cxn modelId="{FCCD025C-EA50-4DA7-8E86-F4379982A01F}" type="presOf" srcId="{37406AE1-A23B-480B-9D93-8A8CFFCE39B9}" destId="{20A0CF42-F340-4F02-B712-663CE469D848}" srcOrd="0" destOrd="0" presId="urn:microsoft.com/office/officeart/2005/8/layout/vList5"/>
    <dgm:cxn modelId="{A0FCEB5C-772F-4A86-B900-99718E2D2AD9}" srcId="{F2801A03-5429-4DF6-9F77-9950B8D44559}" destId="{E62107CC-9A75-4EBD-9F7B-F184BC7BAFDB}" srcOrd="4" destOrd="0" parTransId="{B7D7FA19-0678-490E-9EFE-F2431423DDA7}" sibTransId="{B16CD026-BE25-40E7-A679-7D8AF572F028}"/>
    <dgm:cxn modelId="{974F6259-CBA0-462B-838F-96FD342C6A64}" srcId="{ADCEF236-2F49-4892-853C-E6D0CE8466AF}" destId="{752DD8E4-121A-47D4-872A-DB0AE3F503EC}" srcOrd="0" destOrd="0" parTransId="{CA42A30E-DBBA-410D-8CEF-7C2B34F27E32}" sibTransId="{A891720B-DCEC-4F25-AAFE-3A339536F46C}"/>
    <dgm:cxn modelId="{1EC79479-64DE-41D5-BDF2-DF24427C478F}" type="presOf" srcId="{4AB2CC85-5FB5-47EE-AAD0-9A7339A1F975}" destId="{8F92B2DB-8058-4D1C-A925-B46D0106CB53}" srcOrd="0" destOrd="0" presId="urn:microsoft.com/office/officeart/2005/8/layout/vList5"/>
    <dgm:cxn modelId="{8C0C167C-BBE4-46A4-B566-0E20C9EB4D95}" srcId="{F2801A03-5429-4DF6-9F77-9950B8D44559}" destId="{4AB2CC85-5FB5-47EE-AAD0-9A7339A1F975}" srcOrd="0" destOrd="0" parTransId="{04B711BD-9226-4A32-9BFB-EC61031AA50C}" sibTransId="{A01DCF06-E879-42AC-97A7-E59F161509AD}"/>
    <dgm:cxn modelId="{0C90B27D-3C81-4D66-858A-76D3BD58A217}" type="presOf" srcId="{752DD8E4-121A-47D4-872A-DB0AE3F503EC}" destId="{916954E6-C01A-4140-8EDA-6B766DFCA463}" srcOrd="0" destOrd="0" presId="urn:microsoft.com/office/officeart/2005/8/layout/vList5"/>
    <dgm:cxn modelId="{64124383-3B5A-4B0A-8B54-6A94AB40C81D}" type="presOf" srcId="{E62107CC-9A75-4EBD-9F7B-F184BC7BAFDB}" destId="{652F120A-FE47-462E-8E8F-3057BA53AD2C}" srcOrd="0" destOrd="0" presId="urn:microsoft.com/office/officeart/2005/8/layout/vList5"/>
    <dgm:cxn modelId="{866DEF8C-E4D5-4464-BD16-DD2A35BDC1F5}" srcId="{5419125E-3021-4812-B0DE-0EF0E109FC1F}" destId="{C5CE3EE2-F95F-4445-A498-5B51D86D3C88}" srcOrd="0" destOrd="0" parTransId="{2CA8141B-16A1-4495-AC27-76F81E44429B}" sibTransId="{3AFAC3CC-A3B6-4E66-9CFC-AE858BBDB385}"/>
    <dgm:cxn modelId="{E1063E96-A84E-4E6F-92C9-DED7D233A810}" srcId="{E62107CC-9A75-4EBD-9F7B-F184BC7BAFDB}" destId="{C657015E-E191-41A8-AB78-8355970DCBB1}" srcOrd="0" destOrd="0" parTransId="{4ADC567F-8B13-4943-9B98-4FD43A5F67C4}" sibTransId="{FC1EB8EE-D2CF-4AC1-8793-EABE9F67C949}"/>
    <dgm:cxn modelId="{C491B19B-9CCD-4087-BFCB-E705B127330B}" srcId="{F2801A03-5429-4DF6-9F77-9950B8D44559}" destId="{ADCEF236-2F49-4892-853C-E6D0CE8466AF}" srcOrd="1" destOrd="0" parTransId="{A5FFD643-F8E0-4D88-8FEC-BE7F85BF545E}" sibTransId="{2F3A5727-481D-4D5D-AB5E-33EBD2E97BC8}"/>
    <dgm:cxn modelId="{E282EBA7-A479-4EFB-A519-DF6BCDDF825F}" type="presOf" srcId="{8C3697B0-D30A-42AE-8949-1CD007C54572}" destId="{87064312-3EDF-497A-B1B0-7C628EFABDF5}" srcOrd="0" destOrd="0" presId="urn:microsoft.com/office/officeart/2005/8/layout/vList5"/>
    <dgm:cxn modelId="{C37DDEB2-E2A8-4CE8-A5F3-12998304414A}" type="presOf" srcId="{C657015E-E191-41A8-AB78-8355970DCBB1}" destId="{5AB291CB-F83A-44B1-BA05-C335B09F4EA3}" srcOrd="0" destOrd="0" presId="urn:microsoft.com/office/officeart/2005/8/layout/vList5"/>
    <dgm:cxn modelId="{544649B5-168D-4A88-A1DA-2B56BAC47642}" type="presOf" srcId="{45419818-E2F1-4C82-A78D-E36A44FE5E61}" destId="{87064312-3EDF-497A-B1B0-7C628EFABDF5}" srcOrd="0" destOrd="1" presId="urn:microsoft.com/office/officeart/2005/8/layout/vList5"/>
    <dgm:cxn modelId="{911B1AD2-CA8C-4295-BDBB-3B6E3BDE035D}" srcId="{4AB2CC85-5FB5-47EE-AAD0-9A7339A1F975}" destId="{37406AE1-A23B-480B-9D93-8A8CFFCE39B9}" srcOrd="0" destOrd="0" parTransId="{1F4C9BB3-8A1C-4365-BDCE-FF245436AA08}" sibTransId="{5F875395-7436-4AB7-BA3F-B66EA449DA5A}"/>
    <dgm:cxn modelId="{87602AD2-92A3-4D6E-A5E3-159EE4738C96}" srcId="{F2801A03-5429-4DF6-9F77-9950B8D44559}" destId="{5419125E-3021-4812-B0DE-0EF0E109FC1F}" srcOrd="3" destOrd="0" parTransId="{9E804404-58A8-4B1A-A351-8F992FC4F05F}" sibTransId="{21B3BD52-E7CD-40BE-944B-E355C8437809}"/>
    <dgm:cxn modelId="{B39072DB-DD99-41B1-9FE5-27AD13ACC81C}" type="presOf" srcId="{4FD4826C-6566-420E-B25C-976B0EE5B55C}" destId="{5AB291CB-F83A-44B1-BA05-C335B09F4EA3}" srcOrd="0" destOrd="1" presId="urn:microsoft.com/office/officeart/2005/8/layout/vList5"/>
    <dgm:cxn modelId="{F9B239E6-C345-49E1-8DE0-08ED95D88308}" srcId="{E62107CC-9A75-4EBD-9F7B-F184BC7BAFDB}" destId="{4FD4826C-6566-420E-B25C-976B0EE5B55C}" srcOrd="1" destOrd="0" parTransId="{CFB3B91D-5FED-43D3-A301-BB8138A80725}" sibTransId="{E019FE1C-C0A5-4850-9430-4EAA3E335FA1}"/>
    <dgm:cxn modelId="{BCA37DF6-C2DB-403D-B99E-8C078F732081}" type="presOf" srcId="{5419125E-3021-4812-B0DE-0EF0E109FC1F}" destId="{50C4813F-20A6-46A1-8BA4-083ACE23F7BF}" srcOrd="0" destOrd="0" presId="urn:microsoft.com/office/officeart/2005/8/layout/vList5"/>
    <dgm:cxn modelId="{3ADFA7F6-16D7-4860-9571-460FD5571F7E}" type="presOf" srcId="{F2801A03-5429-4DF6-9F77-9950B8D44559}" destId="{A4A6E768-9FF8-4B27-8B4F-4B5BAC86A38C}" srcOrd="0" destOrd="0" presId="urn:microsoft.com/office/officeart/2005/8/layout/vList5"/>
    <dgm:cxn modelId="{1C0CFDBC-E952-4F7E-9F6F-4E6474054792}" type="presParOf" srcId="{A4A6E768-9FF8-4B27-8B4F-4B5BAC86A38C}" destId="{BC0A532F-D392-40EE-BBBB-62BD52528FB7}" srcOrd="0" destOrd="0" presId="urn:microsoft.com/office/officeart/2005/8/layout/vList5"/>
    <dgm:cxn modelId="{8115C27D-728F-428E-A04A-31EFAF5D86B0}" type="presParOf" srcId="{BC0A532F-D392-40EE-BBBB-62BD52528FB7}" destId="{8F92B2DB-8058-4D1C-A925-B46D0106CB53}" srcOrd="0" destOrd="0" presId="urn:microsoft.com/office/officeart/2005/8/layout/vList5"/>
    <dgm:cxn modelId="{20D797C9-C215-440B-86FA-4CC9ABB12786}" type="presParOf" srcId="{BC0A532F-D392-40EE-BBBB-62BD52528FB7}" destId="{20A0CF42-F340-4F02-B712-663CE469D848}" srcOrd="1" destOrd="0" presId="urn:microsoft.com/office/officeart/2005/8/layout/vList5"/>
    <dgm:cxn modelId="{AD4F6A74-13F1-4E3D-8BE7-DD9FCB7FAAFD}" type="presParOf" srcId="{A4A6E768-9FF8-4B27-8B4F-4B5BAC86A38C}" destId="{C6EB22B2-1C5E-4E24-9FB9-7CC98E52501F}" srcOrd="1" destOrd="0" presId="urn:microsoft.com/office/officeart/2005/8/layout/vList5"/>
    <dgm:cxn modelId="{467162F9-8905-4938-954E-B25FBDCACA66}" type="presParOf" srcId="{A4A6E768-9FF8-4B27-8B4F-4B5BAC86A38C}" destId="{1D3C0802-30E4-4618-89C0-3933772E2937}" srcOrd="2" destOrd="0" presId="urn:microsoft.com/office/officeart/2005/8/layout/vList5"/>
    <dgm:cxn modelId="{4CF0220E-F1A5-49C1-8615-BACDE92F8D40}" type="presParOf" srcId="{1D3C0802-30E4-4618-89C0-3933772E2937}" destId="{156D49B0-02A9-4811-B1F8-34555C849095}" srcOrd="0" destOrd="0" presId="urn:microsoft.com/office/officeart/2005/8/layout/vList5"/>
    <dgm:cxn modelId="{BC3439C2-7848-4A27-BC20-82DD9D30D415}" type="presParOf" srcId="{1D3C0802-30E4-4618-89C0-3933772E2937}" destId="{916954E6-C01A-4140-8EDA-6B766DFCA463}" srcOrd="1" destOrd="0" presId="urn:microsoft.com/office/officeart/2005/8/layout/vList5"/>
    <dgm:cxn modelId="{4572EF3D-8892-4614-9147-3FE2CA2FB2EE}" type="presParOf" srcId="{A4A6E768-9FF8-4B27-8B4F-4B5BAC86A38C}" destId="{9C249FA9-BE23-4717-A8D9-6D1749240CFC}" srcOrd="3" destOrd="0" presId="urn:microsoft.com/office/officeart/2005/8/layout/vList5"/>
    <dgm:cxn modelId="{0A6A667E-AEAE-4830-9CD0-645C70797623}" type="presParOf" srcId="{A4A6E768-9FF8-4B27-8B4F-4B5BAC86A38C}" destId="{CC308073-CB95-4F6F-B9DA-DC8595C7AD8C}" srcOrd="4" destOrd="0" presId="urn:microsoft.com/office/officeart/2005/8/layout/vList5"/>
    <dgm:cxn modelId="{3694CF52-2B95-47CB-82A3-CEB8B2848A09}" type="presParOf" srcId="{CC308073-CB95-4F6F-B9DA-DC8595C7AD8C}" destId="{89FA85DD-3C15-4958-A827-0B405BB53588}" srcOrd="0" destOrd="0" presId="urn:microsoft.com/office/officeart/2005/8/layout/vList5"/>
    <dgm:cxn modelId="{6253EC46-C725-4999-8AFF-AB4A0A21249C}" type="presParOf" srcId="{CC308073-CB95-4F6F-B9DA-DC8595C7AD8C}" destId="{87064312-3EDF-497A-B1B0-7C628EFABDF5}" srcOrd="1" destOrd="0" presId="urn:microsoft.com/office/officeart/2005/8/layout/vList5"/>
    <dgm:cxn modelId="{03F7036F-6A15-4039-9428-E0F8A79780D8}" type="presParOf" srcId="{A4A6E768-9FF8-4B27-8B4F-4B5BAC86A38C}" destId="{AE87C81C-ABF7-41F1-8379-BE8821BD02CD}" srcOrd="5" destOrd="0" presId="urn:microsoft.com/office/officeart/2005/8/layout/vList5"/>
    <dgm:cxn modelId="{C65286E9-BB4C-4069-BDD4-F42706AC6007}" type="presParOf" srcId="{A4A6E768-9FF8-4B27-8B4F-4B5BAC86A38C}" destId="{298FA2D3-DA0D-4F21-BA3F-E32526714A1C}" srcOrd="6" destOrd="0" presId="urn:microsoft.com/office/officeart/2005/8/layout/vList5"/>
    <dgm:cxn modelId="{449B1E63-D6C3-4D50-9F1C-86BA88651ACF}" type="presParOf" srcId="{298FA2D3-DA0D-4F21-BA3F-E32526714A1C}" destId="{50C4813F-20A6-46A1-8BA4-083ACE23F7BF}" srcOrd="0" destOrd="0" presId="urn:microsoft.com/office/officeart/2005/8/layout/vList5"/>
    <dgm:cxn modelId="{0283F9E6-2F6C-446B-AED9-3CC51176E897}" type="presParOf" srcId="{298FA2D3-DA0D-4F21-BA3F-E32526714A1C}" destId="{AFBA3629-8D6E-45DA-B3A9-12952939AEA7}" srcOrd="1" destOrd="0" presId="urn:microsoft.com/office/officeart/2005/8/layout/vList5"/>
    <dgm:cxn modelId="{CA64579F-4A81-47C3-954D-41B9809C321D}" type="presParOf" srcId="{A4A6E768-9FF8-4B27-8B4F-4B5BAC86A38C}" destId="{319B3001-08AC-4133-8A3C-1F8B509F85AF}" srcOrd="7" destOrd="0" presId="urn:microsoft.com/office/officeart/2005/8/layout/vList5"/>
    <dgm:cxn modelId="{854C5300-2D94-4542-9703-ECDE11EE2986}" type="presParOf" srcId="{A4A6E768-9FF8-4B27-8B4F-4B5BAC86A38C}" destId="{C849D154-8B6D-4E0F-9DD8-E41ECD7CDEFC}" srcOrd="8" destOrd="0" presId="urn:microsoft.com/office/officeart/2005/8/layout/vList5"/>
    <dgm:cxn modelId="{48AFB483-7DFE-406F-A548-F3F797271FB1}" type="presParOf" srcId="{C849D154-8B6D-4E0F-9DD8-E41ECD7CDEFC}" destId="{652F120A-FE47-462E-8E8F-3057BA53AD2C}" srcOrd="0" destOrd="0" presId="urn:microsoft.com/office/officeart/2005/8/layout/vList5"/>
    <dgm:cxn modelId="{7A534E70-5E29-4E65-8D5C-77A623966E3B}" type="presParOf" srcId="{C849D154-8B6D-4E0F-9DD8-E41ECD7CDEFC}" destId="{5AB291CB-F83A-44B1-BA05-C335B09F4E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7DD1C-C8B2-412F-8925-ECD6396F6573}">
      <dsp:nvSpPr>
        <dsp:cNvPr id="0" name=""/>
        <dsp:cNvSpPr/>
      </dsp:nvSpPr>
      <dsp:spPr>
        <a:xfrm>
          <a:off x="2321" y="883748"/>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Business Objective</a:t>
          </a:r>
        </a:p>
      </dsp:txBody>
      <dsp:txXfrm>
        <a:off x="409941" y="883748"/>
        <a:ext cx="984578" cy="815240"/>
      </dsp:txXfrm>
    </dsp:sp>
    <dsp:sp modelId="{C1D57AD1-185E-4B86-9621-03CDD5D77094}">
      <dsp:nvSpPr>
        <dsp:cNvPr id="0" name=""/>
        <dsp:cNvSpPr/>
      </dsp:nvSpPr>
      <dsp:spPr>
        <a:xfrm>
          <a:off x="1621284"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Subject Matter Expert</a:t>
          </a:r>
        </a:p>
      </dsp:txBody>
      <dsp:txXfrm>
        <a:off x="1959609" y="953043"/>
        <a:ext cx="817200" cy="676649"/>
      </dsp:txXfrm>
    </dsp:sp>
    <dsp:sp modelId="{0B496AC1-9480-42C9-AC9B-C8EACD9B055F}">
      <dsp:nvSpPr>
        <dsp:cNvPr id="0" name=""/>
        <dsp:cNvSpPr/>
      </dsp:nvSpPr>
      <dsp:spPr>
        <a:xfrm>
          <a:off x="2953476"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Utility function &amp; define success metric</a:t>
          </a:r>
        </a:p>
      </dsp:txBody>
      <dsp:txXfrm>
        <a:off x="3291801" y="953043"/>
        <a:ext cx="817200" cy="676649"/>
      </dsp:txXfrm>
    </dsp:sp>
    <dsp:sp modelId="{949F72F2-BBC6-49C4-B3C7-F39731B7D821}">
      <dsp:nvSpPr>
        <dsp:cNvPr id="0" name=""/>
        <dsp:cNvSpPr/>
      </dsp:nvSpPr>
      <dsp:spPr>
        <a:xfrm>
          <a:off x="4285668"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Risk assessment</a:t>
          </a:r>
        </a:p>
      </dsp:txBody>
      <dsp:txXfrm>
        <a:off x="4623993" y="953043"/>
        <a:ext cx="817200" cy="676649"/>
      </dsp:txXfrm>
    </dsp:sp>
    <dsp:sp modelId="{C5761B12-B539-4253-9E71-DE97890600C6}">
      <dsp:nvSpPr>
        <dsp:cNvPr id="0" name=""/>
        <dsp:cNvSpPr/>
      </dsp:nvSpPr>
      <dsp:spPr>
        <a:xfrm>
          <a:off x="5617860"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Sizing of POC/POV</a:t>
          </a:r>
        </a:p>
      </dsp:txBody>
      <dsp:txXfrm>
        <a:off x="5956185" y="953043"/>
        <a:ext cx="817200" cy="676649"/>
      </dsp:txXfrm>
    </dsp:sp>
    <dsp:sp modelId="{0AB510DE-7FF9-4E82-819B-3FE1186CF184}">
      <dsp:nvSpPr>
        <dsp:cNvPr id="0" name=""/>
        <dsp:cNvSpPr/>
      </dsp:nvSpPr>
      <dsp:spPr>
        <a:xfrm>
          <a:off x="2321" y="1779277"/>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Data Acquisition</a:t>
          </a:r>
        </a:p>
      </dsp:txBody>
      <dsp:txXfrm>
        <a:off x="409941" y="1779277"/>
        <a:ext cx="984578" cy="815240"/>
      </dsp:txXfrm>
    </dsp:sp>
    <dsp:sp modelId="{0099E882-41FD-4CCB-B9AE-58F8B254486D}">
      <dsp:nvSpPr>
        <dsp:cNvPr id="0" name=""/>
        <dsp:cNvSpPr/>
      </dsp:nvSpPr>
      <dsp:spPr>
        <a:xfrm>
          <a:off x="1621284" y="1776896"/>
          <a:ext cx="1493849" cy="820002"/>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Understand: Source, frequency, transformation, storage, accessibility</a:t>
          </a:r>
        </a:p>
      </dsp:txBody>
      <dsp:txXfrm>
        <a:off x="2031285" y="1776896"/>
        <a:ext cx="673847" cy="820002"/>
      </dsp:txXfrm>
    </dsp:sp>
    <dsp:sp modelId="{5A6509C2-C6D6-43D4-AC48-634971CC7D0A}">
      <dsp:nvSpPr>
        <dsp:cNvPr id="0" name=""/>
        <dsp:cNvSpPr/>
      </dsp:nvSpPr>
      <dsp:spPr>
        <a:xfrm>
          <a:off x="2953476" y="1848572"/>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Exploratory Data Analysis (EDA)</a:t>
          </a:r>
        </a:p>
      </dsp:txBody>
      <dsp:txXfrm>
        <a:off x="3291801" y="1848572"/>
        <a:ext cx="817200" cy="676649"/>
      </dsp:txXfrm>
    </dsp:sp>
    <dsp:sp modelId="{6B153B77-3B17-4815-8395-E9171270DAFC}">
      <dsp:nvSpPr>
        <dsp:cNvPr id="0" name=""/>
        <dsp:cNvSpPr/>
      </dsp:nvSpPr>
      <dsp:spPr>
        <a:xfrm>
          <a:off x="4285668" y="1848572"/>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Feature engineering </a:t>
          </a:r>
        </a:p>
      </dsp:txBody>
      <dsp:txXfrm>
        <a:off x="4623993" y="1848572"/>
        <a:ext cx="817200" cy="676649"/>
      </dsp:txXfrm>
    </dsp:sp>
    <dsp:sp modelId="{DD7436F0-001A-4E2B-AB51-884BE1213FDE}">
      <dsp:nvSpPr>
        <dsp:cNvPr id="0" name=""/>
        <dsp:cNvSpPr/>
      </dsp:nvSpPr>
      <dsp:spPr>
        <a:xfrm>
          <a:off x="2321" y="2674805"/>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Modelling</a:t>
          </a:r>
        </a:p>
      </dsp:txBody>
      <dsp:txXfrm>
        <a:off x="409941" y="2674805"/>
        <a:ext cx="984578" cy="815240"/>
      </dsp:txXfrm>
    </dsp:sp>
    <dsp:sp modelId="{7B224E1D-F43B-445E-8CC6-94FF28A01364}">
      <dsp:nvSpPr>
        <dsp:cNvPr id="0" name=""/>
        <dsp:cNvSpPr/>
      </dsp:nvSpPr>
      <dsp:spPr>
        <a:xfrm>
          <a:off x="1621284"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Principle Component Analysis</a:t>
          </a:r>
        </a:p>
      </dsp:txBody>
      <dsp:txXfrm>
        <a:off x="1959609" y="2744101"/>
        <a:ext cx="817200" cy="676649"/>
      </dsp:txXfrm>
    </dsp:sp>
    <dsp:sp modelId="{D88BAD75-0186-4C43-AB8E-C70210427761}">
      <dsp:nvSpPr>
        <dsp:cNvPr id="0" name=""/>
        <dsp:cNvSpPr/>
      </dsp:nvSpPr>
      <dsp:spPr>
        <a:xfrm>
          <a:off x="2953476"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Candidate models/</a:t>
          </a:r>
          <a:r>
            <a:rPr lang="en-IE" sz="1000" kern="1200" dirty="0" err="1"/>
            <a:t>AutoAI</a:t>
          </a:r>
          <a:r>
            <a:rPr lang="en-IE" sz="1000" kern="1200" dirty="0"/>
            <a:t> out-of-the-box (OOTB)</a:t>
          </a:r>
        </a:p>
      </dsp:txBody>
      <dsp:txXfrm>
        <a:off x="3291801" y="2744101"/>
        <a:ext cx="817200" cy="676649"/>
      </dsp:txXfrm>
    </dsp:sp>
    <dsp:sp modelId="{36B9295F-43D4-42C9-B8B7-9EC4EA5FF83C}">
      <dsp:nvSpPr>
        <dsp:cNvPr id="0" name=""/>
        <dsp:cNvSpPr/>
      </dsp:nvSpPr>
      <dsp:spPr>
        <a:xfrm>
          <a:off x="4285668"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Validation &amp; model selection</a:t>
          </a:r>
        </a:p>
      </dsp:txBody>
      <dsp:txXfrm>
        <a:off x="4623993" y="2744101"/>
        <a:ext cx="817200" cy="676649"/>
      </dsp:txXfrm>
    </dsp:sp>
    <dsp:sp modelId="{6B58D848-A33E-42D3-9AA3-86F8AD7E7F69}">
      <dsp:nvSpPr>
        <dsp:cNvPr id="0" name=""/>
        <dsp:cNvSpPr/>
      </dsp:nvSpPr>
      <dsp:spPr>
        <a:xfrm>
          <a:off x="2321" y="3567953"/>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Sizing</a:t>
          </a:r>
        </a:p>
      </dsp:txBody>
      <dsp:txXfrm>
        <a:off x="409941" y="3567953"/>
        <a:ext cx="984578" cy="815240"/>
      </dsp:txXfrm>
    </dsp:sp>
    <dsp:sp modelId="{FCD96AEC-4C64-4B6F-A943-08DFF474506E}">
      <dsp:nvSpPr>
        <dsp:cNvPr id="0" name=""/>
        <dsp:cNvSpPr/>
      </dsp:nvSpPr>
      <dsp:spPr>
        <a:xfrm>
          <a:off x="1621284"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Tools</a:t>
          </a:r>
          <a:endParaRPr lang="en-IE" sz="1000" kern="1200" dirty="0"/>
        </a:p>
      </dsp:txBody>
      <dsp:txXfrm>
        <a:off x="1959609" y="3637249"/>
        <a:ext cx="817200" cy="676649"/>
      </dsp:txXfrm>
    </dsp:sp>
    <dsp:sp modelId="{1108F1B6-CB35-430F-9356-C1253B4FF415}">
      <dsp:nvSpPr>
        <dsp:cNvPr id="0" name=""/>
        <dsp:cNvSpPr/>
      </dsp:nvSpPr>
      <dsp:spPr>
        <a:xfrm>
          <a:off x="2953476"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Resources</a:t>
          </a:r>
        </a:p>
      </dsp:txBody>
      <dsp:txXfrm>
        <a:off x="3291801" y="3637249"/>
        <a:ext cx="817200" cy="676649"/>
      </dsp:txXfrm>
    </dsp:sp>
    <dsp:sp modelId="{18FCA5DD-89C5-4601-862E-8171663D0715}">
      <dsp:nvSpPr>
        <dsp:cNvPr id="0" name=""/>
        <dsp:cNvSpPr/>
      </dsp:nvSpPr>
      <dsp:spPr>
        <a:xfrm>
          <a:off x="4285668"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Full budget alignment</a:t>
          </a:r>
        </a:p>
      </dsp:txBody>
      <dsp:txXfrm>
        <a:off x="4623993" y="3637249"/>
        <a:ext cx="817200" cy="676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84FA9-74E9-48F2-88FE-259B19AE69A3}">
      <dsp:nvSpPr>
        <dsp:cNvPr id="0" name=""/>
        <dsp:cNvSpPr/>
      </dsp:nvSpPr>
      <dsp:spPr>
        <a:xfrm rot="5400000">
          <a:off x="-228990" y="229709"/>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Model</a:t>
          </a:r>
        </a:p>
      </dsp:txBody>
      <dsp:txXfrm rot="-5400000">
        <a:off x="1" y="535031"/>
        <a:ext cx="1068623" cy="457981"/>
      </dsp:txXfrm>
    </dsp:sp>
    <dsp:sp modelId="{E07DB5B0-243A-458F-8F33-38A9CE745AE1}">
      <dsp:nvSpPr>
        <dsp:cNvPr id="0" name=""/>
        <dsp:cNvSpPr/>
      </dsp:nvSpPr>
      <dsp:spPr>
        <a:xfrm rot="5400000">
          <a:off x="3294222" y="-2224880"/>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a:t>Production </a:t>
          </a:r>
          <a:r>
            <a:rPr lang="en-IE" sz="1500" kern="1200" dirty="0"/>
            <a:t>model development with full datasets</a:t>
          </a:r>
        </a:p>
        <a:p>
          <a:pPr marL="114300" lvl="1" indent="-114300" algn="l" defTabSz="666750">
            <a:lnSpc>
              <a:spcPct val="90000"/>
            </a:lnSpc>
            <a:spcBef>
              <a:spcPct val="0"/>
            </a:spcBef>
            <a:spcAft>
              <a:spcPct val="15000"/>
            </a:spcAft>
            <a:buChar char="•"/>
          </a:pPr>
          <a:r>
            <a:rPr lang="en-IE" sz="1500" kern="1200" dirty="0"/>
            <a:t>Robust testing, validation and suitable accuracy metrics</a:t>
          </a:r>
        </a:p>
      </dsp:txBody>
      <dsp:txXfrm rot="-5400000">
        <a:off x="1068623" y="49159"/>
        <a:ext cx="5395051" cy="895413"/>
      </dsp:txXfrm>
    </dsp:sp>
    <dsp:sp modelId="{892B6087-6409-43B8-915F-B96DC9772820}">
      <dsp:nvSpPr>
        <dsp:cNvPr id="0" name=""/>
        <dsp:cNvSpPr/>
      </dsp:nvSpPr>
      <dsp:spPr>
        <a:xfrm rot="5400000">
          <a:off x="-228990" y="1561188"/>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Integration</a:t>
          </a:r>
        </a:p>
      </dsp:txBody>
      <dsp:txXfrm rot="-5400000">
        <a:off x="1" y="1866510"/>
        <a:ext cx="1068623" cy="457981"/>
      </dsp:txXfrm>
    </dsp:sp>
    <dsp:sp modelId="{476F2F94-712E-4954-ACEE-3A841411A179}">
      <dsp:nvSpPr>
        <dsp:cNvPr id="0" name=""/>
        <dsp:cNvSpPr/>
      </dsp:nvSpPr>
      <dsp:spPr>
        <a:xfrm rot="5400000">
          <a:off x="3294222" y="-893401"/>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dirty="0"/>
            <a:t>Scaling</a:t>
          </a:r>
        </a:p>
        <a:p>
          <a:pPr marL="114300" lvl="1" indent="-114300" algn="l" defTabSz="666750">
            <a:lnSpc>
              <a:spcPct val="90000"/>
            </a:lnSpc>
            <a:spcBef>
              <a:spcPct val="0"/>
            </a:spcBef>
            <a:spcAft>
              <a:spcPct val="15000"/>
            </a:spcAft>
            <a:buChar char="•"/>
          </a:pPr>
          <a:r>
            <a:rPr lang="en-IE" sz="1500" kern="1200"/>
            <a:t>Run-time </a:t>
          </a:r>
          <a:r>
            <a:rPr lang="en-IE" sz="1500" kern="1200" dirty="0"/>
            <a:t>windows</a:t>
          </a:r>
        </a:p>
        <a:p>
          <a:pPr marL="114300" lvl="1" indent="-114300" algn="l" defTabSz="666750">
            <a:lnSpc>
              <a:spcPct val="90000"/>
            </a:lnSpc>
            <a:spcBef>
              <a:spcPct val="0"/>
            </a:spcBef>
            <a:spcAft>
              <a:spcPct val="15000"/>
            </a:spcAft>
            <a:buChar char="•"/>
          </a:pPr>
          <a:r>
            <a:rPr lang="en-IE" sz="1500" kern="1200" dirty="0"/>
            <a:t>Integration with existing infrastructure</a:t>
          </a:r>
        </a:p>
        <a:p>
          <a:pPr marL="114300" lvl="1" indent="-114300" algn="l" defTabSz="666750">
            <a:lnSpc>
              <a:spcPct val="90000"/>
            </a:lnSpc>
            <a:spcBef>
              <a:spcPct val="0"/>
            </a:spcBef>
            <a:spcAft>
              <a:spcPct val="15000"/>
            </a:spcAft>
            <a:buChar char="•"/>
          </a:pPr>
          <a:r>
            <a:rPr lang="en-IE" sz="1500" kern="1200" dirty="0"/>
            <a:t>Batch vs Model Serving (API)</a:t>
          </a:r>
        </a:p>
      </dsp:txBody>
      <dsp:txXfrm rot="-5400000">
        <a:off x="1068623" y="1380638"/>
        <a:ext cx="5395051" cy="895413"/>
      </dsp:txXfrm>
    </dsp:sp>
    <dsp:sp modelId="{188AC95D-221D-4140-8AC9-53433F0C7593}">
      <dsp:nvSpPr>
        <dsp:cNvPr id="0" name=""/>
        <dsp:cNvSpPr/>
      </dsp:nvSpPr>
      <dsp:spPr>
        <a:xfrm rot="5400000">
          <a:off x="-228990" y="2892668"/>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People</a:t>
          </a:r>
        </a:p>
      </dsp:txBody>
      <dsp:txXfrm rot="-5400000">
        <a:off x="1" y="3197990"/>
        <a:ext cx="1068623" cy="457981"/>
      </dsp:txXfrm>
    </dsp:sp>
    <dsp:sp modelId="{09A91FC3-CE99-413D-A901-A44BD46335A4}">
      <dsp:nvSpPr>
        <dsp:cNvPr id="0" name=""/>
        <dsp:cNvSpPr/>
      </dsp:nvSpPr>
      <dsp:spPr>
        <a:xfrm rot="5400000">
          <a:off x="3294222" y="438078"/>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dirty="0"/>
            <a:t>Setting Service Level Agreements (SLA)</a:t>
          </a:r>
        </a:p>
        <a:p>
          <a:pPr marL="114300" lvl="1" indent="-114300" algn="l" defTabSz="666750">
            <a:lnSpc>
              <a:spcPct val="90000"/>
            </a:lnSpc>
            <a:spcBef>
              <a:spcPct val="0"/>
            </a:spcBef>
            <a:spcAft>
              <a:spcPct val="15000"/>
            </a:spcAft>
            <a:buChar char="•"/>
          </a:pPr>
          <a:r>
            <a:rPr lang="en-IE" sz="1500" kern="1200" dirty="0"/>
            <a:t>Education &amp; upskilling</a:t>
          </a:r>
        </a:p>
        <a:p>
          <a:pPr marL="114300" lvl="1" indent="-114300" algn="l" defTabSz="666750">
            <a:lnSpc>
              <a:spcPct val="90000"/>
            </a:lnSpc>
            <a:spcBef>
              <a:spcPct val="0"/>
            </a:spcBef>
            <a:spcAft>
              <a:spcPct val="15000"/>
            </a:spcAft>
            <a:buChar char="•"/>
          </a:pPr>
          <a:r>
            <a:rPr lang="en-IE" sz="1500" kern="1200" dirty="0"/>
            <a:t>User testing &amp; hyper-care</a:t>
          </a:r>
        </a:p>
      </dsp:txBody>
      <dsp:txXfrm rot="-5400000">
        <a:off x="1068623" y="2712117"/>
        <a:ext cx="5395051" cy="895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0CF42-F340-4F02-B712-663CE469D848}">
      <dsp:nvSpPr>
        <dsp:cNvPr id="0" name=""/>
        <dsp:cNvSpPr/>
      </dsp:nvSpPr>
      <dsp:spPr>
        <a:xfrm rot="5400000">
          <a:off x="3664852" y="-1437719"/>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Typically proportional to SLAs</a:t>
          </a:r>
        </a:p>
      </dsp:txBody>
      <dsp:txXfrm rot="-5400000">
        <a:off x="2133683" y="129128"/>
        <a:ext cx="3757537" cy="659521"/>
      </dsp:txXfrm>
    </dsp:sp>
    <dsp:sp modelId="{8F92B2DB-8058-4D1C-A925-B46D0106CB53}">
      <dsp:nvSpPr>
        <dsp:cNvPr id="0" name=""/>
        <dsp:cNvSpPr/>
      </dsp:nvSpPr>
      <dsp:spPr>
        <a:xfrm>
          <a:off x="0" y="2089"/>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Building a Schedule</a:t>
          </a:r>
        </a:p>
      </dsp:txBody>
      <dsp:txXfrm>
        <a:off x="44598" y="46687"/>
        <a:ext cx="2044487" cy="824400"/>
      </dsp:txXfrm>
    </dsp:sp>
    <dsp:sp modelId="{916954E6-C01A-4140-8EDA-6B766DFCA463}">
      <dsp:nvSpPr>
        <dsp:cNvPr id="0" name=""/>
        <dsp:cNvSpPr/>
      </dsp:nvSpPr>
      <dsp:spPr>
        <a:xfrm rot="5400000">
          <a:off x="3664852" y="-478443"/>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a:t>Quality </a:t>
          </a:r>
          <a:r>
            <a:rPr lang="en-IE" sz="1600" kern="1200" dirty="0"/>
            <a:t>assurance</a:t>
          </a:r>
        </a:p>
      </dsp:txBody>
      <dsp:txXfrm rot="-5400000">
        <a:off x="2133683" y="1088404"/>
        <a:ext cx="3757537" cy="659521"/>
      </dsp:txXfrm>
    </dsp:sp>
    <dsp:sp modelId="{156D49B0-02A9-4811-B1F8-34555C849095}">
      <dsp:nvSpPr>
        <dsp:cNvPr id="0" name=""/>
        <dsp:cNvSpPr/>
      </dsp:nvSpPr>
      <dsp:spPr>
        <a:xfrm>
          <a:off x="0" y="961365"/>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KPIs</a:t>
          </a:r>
        </a:p>
      </dsp:txBody>
      <dsp:txXfrm>
        <a:off x="44598" y="1005963"/>
        <a:ext cx="2044487" cy="824400"/>
      </dsp:txXfrm>
    </dsp:sp>
    <dsp:sp modelId="{87064312-3EDF-497A-B1B0-7C628EFABDF5}">
      <dsp:nvSpPr>
        <dsp:cNvPr id="0" name=""/>
        <dsp:cNvSpPr/>
      </dsp:nvSpPr>
      <dsp:spPr>
        <a:xfrm rot="5400000">
          <a:off x="3664852" y="480832"/>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Drift/Creep/Slippery slope</a:t>
          </a:r>
        </a:p>
        <a:p>
          <a:pPr marL="171450" lvl="1" indent="-171450" algn="l" defTabSz="711200">
            <a:lnSpc>
              <a:spcPct val="90000"/>
            </a:lnSpc>
            <a:spcBef>
              <a:spcPct val="0"/>
            </a:spcBef>
            <a:spcAft>
              <a:spcPct val="15000"/>
            </a:spcAft>
            <a:buChar char="•"/>
          </a:pPr>
          <a:r>
            <a:rPr lang="en-IE" sz="1600" kern="1200" dirty="0"/>
            <a:t>Output being used in another model</a:t>
          </a:r>
        </a:p>
      </dsp:txBody>
      <dsp:txXfrm rot="-5400000">
        <a:off x="2133683" y="2047679"/>
        <a:ext cx="3757537" cy="659521"/>
      </dsp:txXfrm>
    </dsp:sp>
    <dsp:sp modelId="{89FA85DD-3C15-4958-A827-0B405BB53588}">
      <dsp:nvSpPr>
        <dsp:cNvPr id="0" name=""/>
        <dsp:cNvSpPr/>
      </dsp:nvSpPr>
      <dsp:spPr>
        <a:xfrm>
          <a:off x="0" y="1920641"/>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Scope</a:t>
          </a:r>
        </a:p>
      </dsp:txBody>
      <dsp:txXfrm>
        <a:off x="44598" y="1965239"/>
        <a:ext cx="2044487" cy="824400"/>
      </dsp:txXfrm>
    </dsp:sp>
    <dsp:sp modelId="{AFBA3629-8D6E-45DA-B3A9-12952939AEA7}">
      <dsp:nvSpPr>
        <dsp:cNvPr id="0" name=""/>
        <dsp:cNvSpPr/>
      </dsp:nvSpPr>
      <dsp:spPr>
        <a:xfrm rot="5400000">
          <a:off x="3664852" y="1440108"/>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a:t>Auto-optimisation (means two levels of monitoring) or need for Dev/Test/Prod versioning</a:t>
          </a:r>
        </a:p>
      </dsp:txBody>
      <dsp:txXfrm rot="-5400000">
        <a:off x="2133683" y="3006955"/>
        <a:ext cx="3757537" cy="659521"/>
      </dsp:txXfrm>
    </dsp:sp>
    <dsp:sp modelId="{50C4813F-20A6-46A1-8BA4-083ACE23F7BF}">
      <dsp:nvSpPr>
        <dsp:cNvPr id="0" name=""/>
        <dsp:cNvSpPr/>
      </dsp:nvSpPr>
      <dsp:spPr>
        <a:xfrm>
          <a:off x="0" y="2879917"/>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a:t>On-going refinement &amp; further development (Phase 2)</a:t>
          </a:r>
        </a:p>
      </dsp:txBody>
      <dsp:txXfrm>
        <a:off x="44598" y="2924515"/>
        <a:ext cx="2044487" cy="824400"/>
      </dsp:txXfrm>
    </dsp:sp>
    <dsp:sp modelId="{5AB291CB-F83A-44B1-BA05-C335B09F4EA3}">
      <dsp:nvSpPr>
        <dsp:cNvPr id="0" name=""/>
        <dsp:cNvSpPr/>
      </dsp:nvSpPr>
      <dsp:spPr>
        <a:xfrm rot="5400000">
          <a:off x="3664852" y="2399384"/>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User testing surveys</a:t>
          </a:r>
        </a:p>
        <a:p>
          <a:pPr marL="171450" lvl="1" indent="-171450" algn="l" defTabSz="711200">
            <a:lnSpc>
              <a:spcPct val="90000"/>
            </a:lnSpc>
            <a:spcBef>
              <a:spcPct val="0"/>
            </a:spcBef>
            <a:spcAft>
              <a:spcPct val="15000"/>
            </a:spcAft>
            <a:buChar char="•"/>
          </a:pPr>
          <a:r>
            <a:rPr lang="en-IE" sz="1600" kern="1200" dirty="0"/>
            <a:t>Integrated with User Interface</a:t>
          </a:r>
        </a:p>
      </dsp:txBody>
      <dsp:txXfrm rot="-5400000">
        <a:off x="2133683" y="3966231"/>
        <a:ext cx="3757537" cy="659521"/>
      </dsp:txXfrm>
    </dsp:sp>
    <dsp:sp modelId="{652F120A-FE47-462E-8E8F-3057BA53AD2C}">
      <dsp:nvSpPr>
        <dsp:cNvPr id="0" name=""/>
        <dsp:cNvSpPr/>
      </dsp:nvSpPr>
      <dsp:spPr>
        <a:xfrm>
          <a:off x="0" y="3839194"/>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Provisions for human-based feedback</a:t>
          </a:r>
        </a:p>
      </dsp:txBody>
      <dsp:txXfrm>
        <a:off x="44598" y="3883792"/>
        <a:ext cx="2044487" cy="8244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1E71B-BA78-488B-9B67-55EBE23015EA}" type="datetimeFigureOut">
              <a:rPr lang="en-IE" smtClean="0"/>
              <a:t>21/02/2023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B0EDE-B51B-46B0-9B71-05682546CF67}" type="slidenum">
              <a:rPr lang="en-IE" smtClean="0"/>
              <a:t>‹#›</a:t>
            </a:fld>
            <a:endParaRPr lang="en-IE"/>
          </a:p>
        </p:txBody>
      </p:sp>
    </p:spTree>
    <p:extLst>
      <p:ext uri="{BB962C8B-B14F-4D97-AF65-F5344CB8AC3E}">
        <p14:creationId xmlns:p14="http://schemas.microsoft.com/office/powerpoint/2010/main" val="202420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Business goals/objectives – Decide whether Defensive | Offensive or mix.</a:t>
            </a:r>
          </a:p>
          <a:p>
            <a:endParaRPr lang="en-IE" dirty="0"/>
          </a:p>
        </p:txBody>
      </p:sp>
      <p:sp>
        <p:nvSpPr>
          <p:cNvPr id="4" name="Slide Number Placeholder 3"/>
          <p:cNvSpPr>
            <a:spLocks noGrp="1"/>
          </p:cNvSpPr>
          <p:nvPr>
            <p:ph type="sldNum" sz="quarter" idx="5"/>
          </p:nvPr>
        </p:nvSpPr>
        <p:spPr/>
        <p:txBody>
          <a:bodyPr/>
          <a:lstStyle/>
          <a:p>
            <a:fld id="{9A6B0EDE-B51B-46B0-9B71-05682546CF67}" type="slidenum">
              <a:rPr lang="en-IE" smtClean="0"/>
              <a:t>2</a:t>
            </a:fld>
            <a:endParaRPr lang="en-IE"/>
          </a:p>
        </p:txBody>
      </p:sp>
    </p:spTree>
    <p:extLst>
      <p:ext uri="{BB962C8B-B14F-4D97-AF65-F5344CB8AC3E}">
        <p14:creationId xmlns:p14="http://schemas.microsoft.com/office/powerpoint/2010/main" val="235725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Humans Need Not Apply – Jerry Kaplan</a:t>
            </a:r>
          </a:p>
        </p:txBody>
      </p:sp>
      <p:sp>
        <p:nvSpPr>
          <p:cNvPr id="4" name="Slide Number Placeholder 3"/>
          <p:cNvSpPr>
            <a:spLocks noGrp="1"/>
          </p:cNvSpPr>
          <p:nvPr>
            <p:ph type="sldNum" sz="quarter" idx="5"/>
          </p:nvPr>
        </p:nvSpPr>
        <p:spPr/>
        <p:txBody>
          <a:bodyPr/>
          <a:lstStyle/>
          <a:p>
            <a:fld id="{9A6B0EDE-B51B-46B0-9B71-05682546CF67}" type="slidenum">
              <a:rPr lang="en-IE" smtClean="0"/>
              <a:t>3</a:t>
            </a:fld>
            <a:endParaRPr lang="en-IE"/>
          </a:p>
        </p:txBody>
      </p:sp>
    </p:spTree>
    <p:extLst>
      <p:ext uri="{BB962C8B-B14F-4D97-AF65-F5344CB8AC3E}">
        <p14:creationId xmlns:p14="http://schemas.microsoft.com/office/powerpoint/2010/main" val="138691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https://link.springer.com/article/10.1007/s10479-021-04373-w</a:t>
            </a:r>
          </a:p>
        </p:txBody>
      </p:sp>
      <p:sp>
        <p:nvSpPr>
          <p:cNvPr id="4" name="Slide Number Placeholder 3"/>
          <p:cNvSpPr>
            <a:spLocks noGrp="1"/>
          </p:cNvSpPr>
          <p:nvPr>
            <p:ph type="sldNum" sz="quarter" idx="5"/>
          </p:nvPr>
        </p:nvSpPr>
        <p:spPr/>
        <p:txBody>
          <a:bodyPr/>
          <a:lstStyle/>
          <a:p>
            <a:fld id="{9A6B0EDE-B51B-46B0-9B71-05682546CF67}" type="slidenum">
              <a:rPr lang="en-IE" smtClean="0"/>
              <a:t>7</a:t>
            </a:fld>
            <a:endParaRPr lang="en-IE"/>
          </a:p>
        </p:txBody>
      </p:sp>
    </p:spTree>
    <p:extLst>
      <p:ext uri="{BB962C8B-B14F-4D97-AF65-F5344CB8AC3E}">
        <p14:creationId xmlns:p14="http://schemas.microsoft.com/office/powerpoint/2010/main" val="250329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https://blogs.gartner.com/avivah-litan/2021/01/21/top-5-priorities-for-managing-ai-risk-within-gartners-most-framework/</a:t>
            </a:r>
          </a:p>
        </p:txBody>
      </p:sp>
      <p:sp>
        <p:nvSpPr>
          <p:cNvPr id="4" name="Slide Number Placeholder 3"/>
          <p:cNvSpPr>
            <a:spLocks noGrp="1"/>
          </p:cNvSpPr>
          <p:nvPr>
            <p:ph type="sldNum" sz="quarter" idx="5"/>
          </p:nvPr>
        </p:nvSpPr>
        <p:spPr/>
        <p:txBody>
          <a:bodyPr/>
          <a:lstStyle/>
          <a:p>
            <a:fld id="{9A6B0EDE-B51B-46B0-9B71-05682546CF67}" type="slidenum">
              <a:rPr lang="en-IE" smtClean="0"/>
              <a:t>8</a:t>
            </a:fld>
            <a:endParaRPr lang="en-IE"/>
          </a:p>
        </p:txBody>
      </p:sp>
    </p:spTree>
    <p:extLst>
      <p:ext uri="{BB962C8B-B14F-4D97-AF65-F5344CB8AC3E}">
        <p14:creationId xmlns:p14="http://schemas.microsoft.com/office/powerpoint/2010/main" val="427615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Citizen’s Guide to Artificial Intelligence’ John Zerilli</a:t>
            </a:r>
          </a:p>
        </p:txBody>
      </p:sp>
      <p:sp>
        <p:nvSpPr>
          <p:cNvPr id="4" name="Slide Number Placeholder 3"/>
          <p:cNvSpPr>
            <a:spLocks noGrp="1"/>
          </p:cNvSpPr>
          <p:nvPr>
            <p:ph type="sldNum" sz="quarter" idx="5"/>
          </p:nvPr>
        </p:nvSpPr>
        <p:spPr/>
        <p:txBody>
          <a:bodyPr/>
          <a:lstStyle/>
          <a:p>
            <a:fld id="{9A6B0EDE-B51B-46B0-9B71-05682546CF67}" type="slidenum">
              <a:rPr lang="en-IE" smtClean="0"/>
              <a:t>10</a:t>
            </a:fld>
            <a:endParaRPr lang="en-IE"/>
          </a:p>
        </p:txBody>
      </p:sp>
    </p:spTree>
    <p:extLst>
      <p:ext uri="{BB962C8B-B14F-4D97-AF65-F5344CB8AC3E}">
        <p14:creationId xmlns:p14="http://schemas.microsoft.com/office/powerpoint/2010/main" val="3607630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C289028-D6AA-4ED3-A21F-0A5DF5309687}" type="datetimeFigureOut">
              <a:rPr lang="en-IE" smtClean="0"/>
              <a:t>21/02/2023</a:t>
            </a:fld>
            <a:endParaRPr lang="en-IE"/>
          </a:p>
        </p:txBody>
      </p:sp>
      <p:sp>
        <p:nvSpPr>
          <p:cNvPr id="5" name="Footer Placeholder 4"/>
          <p:cNvSpPr>
            <a:spLocks noGrp="1"/>
          </p:cNvSpPr>
          <p:nvPr>
            <p:ph type="ftr" sz="quarter" idx="11"/>
          </p:nvPr>
        </p:nvSpPr>
        <p:spPr>
          <a:xfrm>
            <a:off x="1876424" y="5410201"/>
            <a:ext cx="5124886" cy="365125"/>
          </a:xfrm>
        </p:spPr>
        <p:txBody>
          <a:bodyPr/>
          <a:lstStyle/>
          <a:p>
            <a:endParaRPr lang="en-IE"/>
          </a:p>
        </p:txBody>
      </p:sp>
      <p:sp>
        <p:nvSpPr>
          <p:cNvPr id="6" name="Slide Number Placeholder 5"/>
          <p:cNvSpPr>
            <a:spLocks noGrp="1"/>
          </p:cNvSpPr>
          <p:nvPr>
            <p:ph type="sldNum" sz="quarter" idx="12"/>
          </p:nvPr>
        </p:nvSpPr>
        <p:spPr>
          <a:xfrm>
            <a:off x="9896911" y="5410199"/>
            <a:ext cx="771089" cy="365125"/>
          </a:xfrm>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3596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8903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72247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346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73217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21/02/2023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02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21/02/2023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7808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21/02/2023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14661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21/02/2023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011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21/02/2023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6745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89028-D6AA-4ED3-A21F-0A5DF5309687}" type="datetimeFigureOut">
              <a:rPr lang="en-IE" smtClean="0"/>
              <a:t>21/02/2023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54947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304190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89028-D6AA-4ED3-A21F-0A5DF5309687}" type="datetimeFigureOut">
              <a:rPr lang="en-IE" smtClean="0"/>
              <a:t>21/02/2023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279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89028-D6AA-4ED3-A21F-0A5DF5309687}" type="datetimeFigureOut">
              <a:rPr lang="en-IE" smtClean="0"/>
              <a:t>21/02/2023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9126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89028-D6AA-4ED3-A21F-0A5DF5309687}" type="datetimeFigureOut">
              <a:rPr lang="en-IE" smtClean="0"/>
              <a:t>21/02/2023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4982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22209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21/02/2023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70436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289028-D6AA-4ED3-A21F-0A5DF5309687}" type="datetimeFigureOut">
              <a:rPr lang="en-IE" smtClean="0"/>
              <a:t>21/02/2023</a:t>
            </a:fld>
            <a:endParaRPr lang="en-I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5F7BBD-123D-4C71-8528-4CFDA7B41B9D}" type="slidenum">
              <a:rPr lang="en-IE" smtClean="0"/>
              <a:t>‹#›</a:t>
            </a:fld>
            <a:endParaRPr lang="en-IE"/>
          </a:p>
        </p:txBody>
      </p:sp>
    </p:spTree>
    <p:extLst>
      <p:ext uri="{BB962C8B-B14F-4D97-AF65-F5344CB8AC3E}">
        <p14:creationId xmlns:p14="http://schemas.microsoft.com/office/powerpoint/2010/main" val="25045758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AbSehcT19u0?feature=oemb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42"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1"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3"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9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7FD73E-957C-FAED-C4E8-49F2CFB624D7}"/>
              </a:ext>
            </a:extLst>
          </p:cNvPr>
          <p:cNvSpPr>
            <a:spLocks noGrp="1"/>
          </p:cNvSpPr>
          <p:nvPr>
            <p:ph type="ctrTitle"/>
          </p:nvPr>
        </p:nvSpPr>
        <p:spPr>
          <a:xfrm>
            <a:off x="2043113" y="1122363"/>
            <a:ext cx="4527929" cy="4287836"/>
          </a:xfrm>
        </p:spPr>
        <p:txBody>
          <a:bodyPr anchor="ctr">
            <a:normAutofit/>
          </a:bodyPr>
          <a:lstStyle/>
          <a:p>
            <a:pPr algn="r"/>
            <a:r>
              <a:rPr lang="en-IE" sz="4700" dirty="0"/>
              <a:t>AI strategy &amp; Planning</a:t>
            </a:r>
          </a:p>
        </p:txBody>
      </p:sp>
      <p:sp>
        <p:nvSpPr>
          <p:cNvPr id="3" name="Subtitle 2">
            <a:extLst>
              <a:ext uri="{FF2B5EF4-FFF2-40B4-BE49-F238E27FC236}">
                <a16:creationId xmlns:a16="http://schemas.microsoft.com/office/drawing/2014/main" id="{43C0B0FB-4D15-125B-298F-97BCA06F01A2}"/>
              </a:ext>
            </a:extLst>
          </p:cNvPr>
          <p:cNvSpPr>
            <a:spLocks noGrp="1"/>
          </p:cNvSpPr>
          <p:nvPr>
            <p:ph type="subTitle" idx="1"/>
          </p:nvPr>
        </p:nvSpPr>
        <p:spPr>
          <a:xfrm>
            <a:off x="7851631" y="1122363"/>
            <a:ext cx="2816368" cy="4287834"/>
          </a:xfrm>
        </p:spPr>
        <p:txBody>
          <a:bodyPr anchor="ctr">
            <a:normAutofit/>
          </a:bodyPr>
          <a:lstStyle/>
          <a:p>
            <a:r>
              <a:rPr lang="en-IE" sz="2400" dirty="0"/>
              <a:t>Max Darby</a:t>
            </a:r>
          </a:p>
          <a:p>
            <a:r>
              <a:rPr lang="en-IE" sz="2400" dirty="0"/>
              <a:t>DARBYM1@TCD.ie</a:t>
            </a:r>
          </a:p>
        </p:txBody>
      </p:sp>
      <p:cxnSp>
        <p:nvCxnSpPr>
          <p:cNvPr id="199" name="Straight Connector 198">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3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C4C9-BCB1-45A2-2828-3A6F89BE09D8}"/>
              </a:ext>
            </a:extLst>
          </p:cNvPr>
          <p:cNvSpPr>
            <a:spLocks noGrp="1"/>
          </p:cNvSpPr>
          <p:nvPr>
            <p:ph type="title"/>
          </p:nvPr>
        </p:nvSpPr>
        <p:spPr>
          <a:xfrm>
            <a:off x="1141413" y="618518"/>
            <a:ext cx="8258619" cy="570202"/>
          </a:xfrm>
        </p:spPr>
        <p:txBody>
          <a:bodyPr>
            <a:normAutofit fontScale="90000"/>
          </a:bodyPr>
          <a:lstStyle/>
          <a:p>
            <a:r>
              <a:rPr lang="en-IE" dirty="0"/>
              <a:t>Stage 3: Maintenance</a:t>
            </a:r>
          </a:p>
        </p:txBody>
      </p:sp>
      <p:graphicFrame>
        <p:nvGraphicFramePr>
          <p:cNvPr id="7" name="Content Placeholder 6">
            <a:extLst>
              <a:ext uri="{FF2B5EF4-FFF2-40B4-BE49-F238E27FC236}">
                <a16:creationId xmlns:a16="http://schemas.microsoft.com/office/drawing/2014/main" id="{8812114A-4115-DCDC-8E86-5D74793FD928}"/>
              </a:ext>
            </a:extLst>
          </p:cNvPr>
          <p:cNvGraphicFramePr>
            <a:graphicFrameLocks noGrp="1"/>
          </p:cNvGraphicFramePr>
          <p:nvPr>
            <p:ph idx="1"/>
            <p:extLst>
              <p:ext uri="{D42A27DB-BD31-4B8C-83A1-F6EECF244321}">
                <p14:modId xmlns:p14="http://schemas.microsoft.com/office/powerpoint/2010/main" val="3623769507"/>
              </p:ext>
            </p:extLst>
          </p:nvPr>
        </p:nvGraphicFramePr>
        <p:xfrm>
          <a:off x="1793514" y="1411450"/>
          <a:ext cx="5926899"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B8D4348-2E3D-AC15-BE14-1B90C4458FF8}"/>
              </a:ext>
            </a:extLst>
          </p:cNvPr>
          <p:cNvSpPr txBox="1"/>
          <p:nvPr/>
        </p:nvSpPr>
        <p:spPr>
          <a:xfrm>
            <a:off x="8503920" y="2136338"/>
            <a:ext cx="3019806" cy="2585323"/>
          </a:xfrm>
          <a:prstGeom prst="rect">
            <a:avLst/>
          </a:prstGeom>
          <a:noFill/>
        </p:spPr>
        <p:txBody>
          <a:bodyPr wrap="square">
            <a:spAutoFit/>
          </a:bodyPr>
          <a:lstStyle/>
          <a:p>
            <a:r>
              <a:rPr lang="en-IE" b="1" dirty="0"/>
              <a:t>Governance</a:t>
            </a:r>
          </a:p>
          <a:p>
            <a:pPr marL="285750" indent="-285750">
              <a:buFont typeface="Arial" panose="020B0604020202020204" pitchFamily="34" charset="0"/>
              <a:buChar char="•"/>
            </a:pPr>
            <a:r>
              <a:rPr lang="en-IE" dirty="0"/>
              <a:t>Transparency/XAI</a:t>
            </a:r>
          </a:p>
          <a:p>
            <a:pPr marL="285750" indent="-285750">
              <a:buFont typeface="Arial" panose="020B0604020202020204" pitchFamily="34" charset="0"/>
              <a:buChar char="•"/>
            </a:pPr>
            <a:r>
              <a:rPr lang="en-IE" dirty="0"/>
              <a:t>Bias/Fairness</a:t>
            </a:r>
          </a:p>
          <a:p>
            <a:pPr marL="285750" indent="-285750">
              <a:buFont typeface="Arial" panose="020B0604020202020204" pitchFamily="34" charset="0"/>
              <a:buChar char="•"/>
            </a:pPr>
            <a:r>
              <a:rPr lang="en-IE" dirty="0"/>
              <a:t>Responsibility and Liability</a:t>
            </a:r>
          </a:p>
          <a:p>
            <a:pPr marL="285750" indent="-285750">
              <a:buFont typeface="Arial" panose="020B0604020202020204" pitchFamily="34" charset="0"/>
              <a:buChar char="•"/>
            </a:pPr>
            <a:r>
              <a:rPr lang="en-IE" dirty="0"/>
              <a:t>Lineage </a:t>
            </a:r>
          </a:p>
          <a:p>
            <a:pPr marL="285750" indent="-285750">
              <a:buFont typeface="Arial" panose="020B0604020202020204" pitchFamily="34" charset="0"/>
              <a:buChar char="•"/>
            </a:pPr>
            <a:r>
              <a:rPr lang="en-IE" dirty="0"/>
              <a:t>Control</a:t>
            </a:r>
          </a:p>
          <a:p>
            <a:pPr marL="285750" indent="-285750">
              <a:buFont typeface="Arial" panose="020B0604020202020204" pitchFamily="34" charset="0"/>
              <a:buChar char="•"/>
            </a:pPr>
            <a:r>
              <a:rPr lang="en-IE" dirty="0"/>
              <a:t>Privacy</a:t>
            </a:r>
          </a:p>
          <a:p>
            <a:pPr marL="285750" indent="-285750">
              <a:buFont typeface="Arial" panose="020B0604020202020204" pitchFamily="34" charset="0"/>
              <a:buChar char="•"/>
            </a:pPr>
            <a:r>
              <a:rPr lang="en-IE" dirty="0"/>
              <a:t>Autonomy/’opt-out’-ability</a:t>
            </a:r>
          </a:p>
          <a:p>
            <a:pPr marL="285750" indent="-285750">
              <a:buFont typeface="Arial" panose="020B0604020202020204" pitchFamily="34" charset="0"/>
              <a:buChar char="•"/>
            </a:pPr>
            <a:r>
              <a:rPr lang="en-IE" dirty="0"/>
              <a:t>Compliance</a:t>
            </a:r>
          </a:p>
        </p:txBody>
      </p:sp>
      <p:grpSp>
        <p:nvGrpSpPr>
          <p:cNvPr id="10" name="Group 9">
            <a:extLst>
              <a:ext uri="{FF2B5EF4-FFF2-40B4-BE49-F238E27FC236}">
                <a16:creationId xmlns:a16="http://schemas.microsoft.com/office/drawing/2014/main" id="{2168AD8D-BEBE-652E-7D48-569473B8BAD3}"/>
              </a:ext>
            </a:extLst>
          </p:cNvPr>
          <p:cNvGrpSpPr/>
          <p:nvPr/>
        </p:nvGrpSpPr>
        <p:grpSpPr>
          <a:xfrm>
            <a:off x="9707539" y="5951069"/>
            <a:ext cx="2406798" cy="829126"/>
            <a:chOff x="9707539" y="5951069"/>
            <a:chExt cx="2406798" cy="829126"/>
          </a:xfrm>
        </p:grpSpPr>
        <p:pic>
          <p:nvPicPr>
            <p:cNvPr id="8" name="Picture 7">
              <a:extLst>
                <a:ext uri="{FF2B5EF4-FFF2-40B4-BE49-F238E27FC236}">
                  <a16:creationId xmlns:a16="http://schemas.microsoft.com/office/drawing/2014/main" id="{6E50A723-0493-B6B1-DB80-F58A0B80D66A}"/>
                </a:ext>
              </a:extLst>
            </p:cNvPr>
            <p:cNvPicPr>
              <a:picLocks noChangeAspect="1"/>
            </p:cNvPicPr>
            <p:nvPr/>
          </p:nvPicPr>
          <p:blipFill>
            <a:blip r:embed="rId8"/>
            <a:stretch>
              <a:fillRect/>
            </a:stretch>
          </p:blipFill>
          <p:spPr>
            <a:xfrm>
              <a:off x="9707539" y="5951069"/>
              <a:ext cx="2406798" cy="829126"/>
            </a:xfrm>
            <a:prstGeom prst="rect">
              <a:avLst/>
            </a:prstGeom>
          </p:spPr>
        </p:pic>
        <p:sp>
          <p:nvSpPr>
            <p:cNvPr id="9" name="Rectangle: Rounded Corners 8">
              <a:extLst>
                <a:ext uri="{FF2B5EF4-FFF2-40B4-BE49-F238E27FC236}">
                  <a16:creationId xmlns:a16="http://schemas.microsoft.com/office/drawing/2014/main" id="{D23F6F4B-3D60-A765-7A86-FA3FDE82A2E9}"/>
                </a:ext>
              </a:extLst>
            </p:cNvPr>
            <p:cNvSpPr/>
            <p:nvPr/>
          </p:nvSpPr>
          <p:spPr>
            <a:xfrm>
              <a:off x="11274552"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371495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27FE9-FCE0-0744-FF6F-D74663A9C540}"/>
              </a:ext>
            </a:extLst>
          </p:cNvPr>
          <p:cNvSpPr>
            <a:spLocks noGrp="1"/>
          </p:cNvSpPr>
          <p:nvPr>
            <p:ph type="title"/>
          </p:nvPr>
        </p:nvSpPr>
        <p:spPr/>
        <p:txBody>
          <a:bodyPr/>
          <a:lstStyle/>
          <a:p>
            <a:r>
              <a:rPr lang="en-IE" dirty="0"/>
              <a:t>Assignment 2: Individual project</a:t>
            </a:r>
          </a:p>
        </p:txBody>
      </p:sp>
      <p:sp>
        <p:nvSpPr>
          <p:cNvPr id="5" name="Text Placeholder 4">
            <a:extLst>
              <a:ext uri="{FF2B5EF4-FFF2-40B4-BE49-F238E27FC236}">
                <a16:creationId xmlns:a16="http://schemas.microsoft.com/office/drawing/2014/main" id="{ED0C31E1-6905-D600-2E14-53172326DB32}"/>
              </a:ext>
            </a:extLst>
          </p:cNvPr>
          <p:cNvSpPr>
            <a:spLocks noGrp="1"/>
          </p:cNvSpPr>
          <p:nvPr>
            <p:ph type="body" idx="1"/>
          </p:nvPr>
        </p:nvSpPr>
        <p:spPr/>
        <p:txBody>
          <a:bodyPr/>
          <a:lstStyle/>
          <a:p>
            <a:r>
              <a:rPr lang="en-IE" dirty="0"/>
              <a:t>60%</a:t>
            </a:r>
          </a:p>
          <a:p>
            <a:r>
              <a:rPr lang="en-IE" dirty="0"/>
              <a:t>Elevator pitch 2 min presentation (20%) &amp; written submission (40%)</a:t>
            </a:r>
          </a:p>
        </p:txBody>
      </p:sp>
    </p:spTree>
    <p:extLst>
      <p:ext uri="{BB962C8B-B14F-4D97-AF65-F5344CB8AC3E}">
        <p14:creationId xmlns:p14="http://schemas.microsoft.com/office/powerpoint/2010/main" val="122505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852824-515A-8B41-AE50-61376952424D}"/>
              </a:ext>
            </a:extLst>
          </p:cNvPr>
          <p:cNvSpPr>
            <a:spLocks noGrp="1"/>
          </p:cNvSpPr>
          <p:nvPr>
            <p:ph idx="1"/>
          </p:nvPr>
        </p:nvSpPr>
        <p:spPr>
          <a:xfrm>
            <a:off x="1223708" y="594360"/>
            <a:ext cx="9905999" cy="6016751"/>
          </a:xfrm>
        </p:spPr>
        <p:txBody>
          <a:bodyPr>
            <a:normAutofit/>
          </a:bodyPr>
          <a:lstStyle/>
          <a:p>
            <a:r>
              <a:rPr lang="en-IE" sz="1600" dirty="0"/>
              <a:t>You will need to develop an AI proof-of-concept project plan by yourself, based on the company for which you developed a data strategy in your group assignment. </a:t>
            </a:r>
          </a:p>
          <a:p>
            <a:r>
              <a:rPr lang="en-IE" sz="1600" dirty="0"/>
              <a:t>You will present a concise overview of your plan to the class during the final lecture. You will need to describe how you evaluated the business objective, and why you selected the AI model you chose, as well as any other workflow, data, personnel needs you have planned for. </a:t>
            </a:r>
          </a:p>
          <a:p>
            <a:r>
              <a:rPr lang="en-IE" sz="1600" dirty="0"/>
              <a:t>Individual presentations need to be prepared and delivered in Session 6. Each student has 2 minutes to present the case in the Pecha Kucha style of presenting (6 slides that automatically advance every 20 seconds). </a:t>
            </a:r>
          </a:p>
          <a:p>
            <a:r>
              <a:rPr lang="en-IE" sz="1600" dirty="0"/>
              <a:t>Your written submission will be due to be submitted shortly after presentations. </a:t>
            </a:r>
          </a:p>
          <a:p>
            <a:endParaRPr lang="en-IE" sz="1600" dirty="0"/>
          </a:p>
          <a:p>
            <a:r>
              <a:rPr lang="en-IE" sz="1600" dirty="0"/>
              <a:t>The individual assignment will be assessed in terms of:</a:t>
            </a:r>
          </a:p>
          <a:p>
            <a:r>
              <a:rPr lang="en-IE" sz="1600" dirty="0"/>
              <a:t>1. Demonstrate understanding of the business need and </a:t>
            </a:r>
            <a:r>
              <a:rPr lang="en-IE" sz="1600" i="1" dirty="0"/>
              <a:t>appropriate</a:t>
            </a:r>
            <a:r>
              <a:rPr lang="en-IE" sz="1600" dirty="0"/>
              <a:t> choice of AI solution.</a:t>
            </a:r>
          </a:p>
          <a:p>
            <a:r>
              <a:rPr lang="en-IE" sz="1600" dirty="0"/>
              <a:t>2. The clearness and details of description of the proof-of-concept, addressing (but not limited to) business needs, source data, model selection, architecture and development pipeline, model evaluation &amp; on-going maintenance, required personnel, anticipated challenges, ethics/GDPR considerations.</a:t>
            </a:r>
          </a:p>
          <a:p>
            <a:r>
              <a:rPr lang="en-IE" sz="1600" dirty="0"/>
              <a:t>3. The cohesiveness of oral presentation and the organization and clarity of presentation slides.</a:t>
            </a:r>
          </a:p>
          <a:p>
            <a:endParaRPr lang="en-IE" sz="1600" dirty="0"/>
          </a:p>
        </p:txBody>
      </p:sp>
    </p:spTree>
    <p:extLst>
      <p:ext uri="{BB962C8B-B14F-4D97-AF65-F5344CB8AC3E}">
        <p14:creationId xmlns:p14="http://schemas.microsoft.com/office/powerpoint/2010/main" val="354162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63F0-FB8C-0598-C3E7-9F97B18A0864}"/>
              </a:ext>
            </a:extLst>
          </p:cNvPr>
          <p:cNvSpPr>
            <a:spLocks noGrp="1"/>
          </p:cNvSpPr>
          <p:nvPr>
            <p:ph type="title"/>
          </p:nvPr>
        </p:nvSpPr>
        <p:spPr/>
        <p:txBody>
          <a:bodyPr/>
          <a:lstStyle/>
          <a:p>
            <a:r>
              <a:rPr lang="en-IE" dirty="0"/>
              <a:t>A note on Grading</a:t>
            </a:r>
          </a:p>
        </p:txBody>
      </p:sp>
    </p:spTree>
    <p:extLst>
      <p:ext uri="{BB962C8B-B14F-4D97-AF65-F5344CB8AC3E}">
        <p14:creationId xmlns:p14="http://schemas.microsoft.com/office/powerpoint/2010/main" val="49904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67609E-71A2-D0C0-12AC-39E50B275464}"/>
              </a:ext>
            </a:extLst>
          </p:cNvPr>
          <p:cNvSpPr/>
          <p:nvPr/>
        </p:nvSpPr>
        <p:spPr>
          <a:xfrm>
            <a:off x="956441" y="1566040"/>
            <a:ext cx="1252044" cy="43933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IE" dirty="0"/>
          </a:p>
          <a:p>
            <a:pPr algn="ctr"/>
            <a:r>
              <a:rPr lang="en-IE" dirty="0"/>
              <a:t>Data Sources &amp; Discovery</a:t>
            </a:r>
          </a:p>
        </p:txBody>
      </p:sp>
      <p:sp>
        <p:nvSpPr>
          <p:cNvPr id="5" name="Rectangle: Rounded Corners 4">
            <a:extLst>
              <a:ext uri="{FF2B5EF4-FFF2-40B4-BE49-F238E27FC236}">
                <a16:creationId xmlns:a16="http://schemas.microsoft.com/office/drawing/2014/main" id="{0A951F7E-F977-9320-9E69-1FE6F79E2036}"/>
              </a:ext>
            </a:extLst>
          </p:cNvPr>
          <p:cNvSpPr/>
          <p:nvPr/>
        </p:nvSpPr>
        <p:spPr>
          <a:xfrm>
            <a:off x="3509148" y="1587061"/>
            <a:ext cx="1103588" cy="3605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IE" dirty="0"/>
          </a:p>
          <a:p>
            <a:pPr algn="ctr"/>
            <a:endParaRPr lang="en-IE" dirty="0"/>
          </a:p>
          <a:p>
            <a:pPr algn="ctr"/>
            <a:r>
              <a:rPr lang="en-IE" dirty="0"/>
              <a:t>Storage</a:t>
            </a:r>
          </a:p>
        </p:txBody>
      </p:sp>
      <p:sp>
        <p:nvSpPr>
          <p:cNvPr id="6" name="Rectangle: Rounded Corners 5">
            <a:extLst>
              <a:ext uri="{FF2B5EF4-FFF2-40B4-BE49-F238E27FC236}">
                <a16:creationId xmlns:a16="http://schemas.microsoft.com/office/drawing/2014/main" id="{C965D7F0-44AB-40A8-8EF5-64FAFB4697A6}"/>
              </a:ext>
            </a:extLst>
          </p:cNvPr>
          <p:cNvSpPr/>
          <p:nvPr/>
        </p:nvSpPr>
        <p:spPr>
          <a:xfrm>
            <a:off x="4908335" y="1566041"/>
            <a:ext cx="3247694" cy="24278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Analytics/Reporting</a:t>
            </a:r>
          </a:p>
          <a:p>
            <a:pPr algn="ctr"/>
            <a:r>
              <a:rPr lang="en-IE" dirty="0"/>
              <a:t>Layer</a:t>
            </a:r>
          </a:p>
        </p:txBody>
      </p:sp>
      <p:sp>
        <p:nvSpPr>
          <p:cNvPr id="7" name="Rectangle: Rounded Corners 6">
            <a:extLst>
              <a:ext uri="{FF2B5EF4-FFF2-40B4-BE49-F238E27FC236}">
                <a16:creationId xmlns:a16="http://schemas.microsoft.com/office/drawing/2014/main" id="{41669842-9ADA-70EC-B2A9-E53519BAA4E8}"/>
              </a:ext>
            </a:extLst>
          </p:cNvPr>
          <p:cNvSpPr/>
          <p:nvPr/>
        </p:nvSpPr>
        <p:spPr>
          <a:xfrm>
            <a:off x="8324197" y="1566042"/>
            <a:ext cx="1655374" cy="24278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Business Functions (Consumption)</a:t>
            </a:r>
          </a:p>
        </p:txBody>
      </p:sp>
      <p:sp>
        <p:nvSpPr>
          <p:cNvPr id="8" name="Rectangle: Rounded Corners 7">
            <a:extLst>
              <a:ext uri="{FF2B5EF4-FFF2-40B4-BE49-F238E27FC236}">
                <a16:creationId xmlns:a16="http://schemas.microsoft.com/office/drawing/2014/main" id="{516568A5-38F2-1D14-C898-ADEFB3EEA41C}"/>
              </a:ext>
            </a:extLst>
          </p:cNvPr>
          <p:cNvSpPr/>
          <p:nvPr/>
        </p:nvSpPr>
        <p:spPr>
          <a:xfrm>
            <a:off x="10150367" y="1566040"/>
            <a:ext cx="1337440" cy="43933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Business Objectives</a:t>
            </a:r>
          </a:p>
        </p:txBody>
      </p:sp>
      <p:sp>
        <p:nvSpPr>
          <p:cNvPr id="9" name="Rectangle: Rounded Corners 8">
            <a:extLst>
              <a:ext uri="{FF2B5EF4-FFF2-40B4-BE49-F238E27FC236}">
                <a16:creationId xmlns:a16="http://schemas.microsoft.com/office/drawing/2014/main" id="{7A8D1F5B-F1FA-4376-9543-EBFE40E39B67}"/>
              </a:ext>
            </a:extLst>
          </p:cNvPr>
          <p:cNvSpPr/>
          <p:nvPr/>
        </p:nvSpPr>
        <p:spPr>
          <a:xfrm>
            <a:off x="4908333" y="4424855"/>
            <a:ext cx="5071237" cy="1534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AI Layer</a:t>
            </a:r>
          </a:p>
        </p:txBody>
      </p:sp>
      <p:sp>
        <p:nvSpPr>
          <p:cNvPr id="10" name="Rectangle: Rounded Corners 9">
            <a:extLst>
              <a:ext uri="{FF2B5EF4-FFF2-40B4-BE49-F238E27FC236}">
                <a16:creationId xmlns:a16="http://schemas.microsoft.com/office/drawing/2014/main" id="{617BFDFA-0D42-B71A-2BB6-0492527B9EA6}"/>
              </a:ext>
            </a:extLst>
          </p:cNvPr>
          <p:cNvSpPr/>
          <p:nvPr/>
        </p:nvSpPr>
        <p:spPr>
          <a:xfrm>
            <a:off x="956441" y="6164315"/>
            <a:ext cx="9175529" cy="6358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E" dirty="0"/>
              <a:t>Data Management Layer (Governance &amp; Security)</a:t>
            </a:r>
          </a:p>
        </p:txBody>
      </p:sp>
      <p:sp>
        <p:nvSpPr>
          <p:cNvPr id="14" name="Rectangle: Rounded Corners 13">
            <a:extLst>
              <a:ext uri="{FF2B5EF4-FFF2-40B4-BE49-F238E27FC236}">
                <a16:creationId xmlns:a16="http://schemas.microsoft.com/office/drawing/2014/main" id="{13FDAA12-BFAC-5ADD-7111-EA449F652D2A}"/>
              </a:ext>
            </a:extLst>
          </p:cNvPr>
          <p:cNvSpPr/>
          <p:nvPr/>
        </p:nvSpPr>
        <p:spPr>
          <a:xfrm>
            <a:off x="2286005" y="1587061"/>
            <a:ext cx="1145623" cy="43933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IE" dirty="0"/>
          </a:p>
          <a:p>
            <a:pPr algn="ctr"/>
            <a:endParaRPr lang="en-IE" dirty="0"/>
          </a:p>
          <a:p>
            <a:pPr algn="ctr"/>
            <a:r>
              <a:rPr lang="en-IE" dirty="0"/>
              <a:t>Data Ingestion</a:t>
            </a:r>
          </a:p>
        </p:txBody>
      </p:sp>
      <p:pic>
        <p:nvPicPr>
          <p:cNvPr id="3" name="Picture 2">
            <a:extLst>
              <a:ext uri="{FF2B5EF4-FFF2-40B4-BE49-F238E27FC236}">
                <a16:creationId xmlns:a16="http://schemas.microsoft.com/office/drawing/2014/main" id="{611EAA23-A90D-541F-AE9F-24EDAE6DB967}"/>
              </a:ext>
            </a:extLst>
          </p:cNvPr>
          <p:cNvPicPr>
            <a:picLocks noChangeAspect="1"/>
          </p:cNvPicPr>
          <p:nvPr/>
        </p:nvPicPr>
        <p:blipFill>
          <a:blip r:embed="rId3"/>
          <a:stretch>
            <a:fillRect/>
          </a:stretch>
        </p:blipFill>
        <p:spPr>
          <a:xfrm>
            <a:off x="704193" y="2970013"/>
            <a:ext cx="4138220" cy="2109110"/>
          </a:xfrm>
          <a:prstGeom prst="rect">
            <a:avLst/>
          </a:prstGeom>
        </p:spPr>
      </p:pic>
      <p:pic>
        <p:nvPicPr>
          <p:cNvPr id="15" name="Picture 14">
            <a:extLst>
              <a:ext uri="{FF2B5EF4-FFF2-40B4-BE49-F238E27FC236}">
                <a16:creationId xmlns:a16="http://schemas.microsoft.com/office/drawing/2014/main" id="{90690C7D-FFFA-F891-6AD3-FDF5EFC25E63}"/>
              </a:ext>
            </a:extLst>
          </p:cNvPr>
          <p:cNvPicPr>
            <a:picLocks noChangeAspect="1"/>
          </p:cNvPicPr>
          <p:nvPr/>
        </p:nvPicPr>
        <p:blipFill>
          <a:blip r:embed="rId4"/>
          <a:stretch>
            <a:fillRect/>
          </a:stretch>
        </p:blipFill>
        <p:spPr>
          <a:xfrm>
            <a:off x="5540168" y="1895090"/>
            <a:ext cx="4092568" cy="1916825"/>
          </a:xfrm>
          <a:prstGeom prst="rect">
            <a:avLst/>
          </a:prstGeom>
        </p:spPr>
      </p:pic>
      <p:sp>
        <p:nvSpPr>
          <p:cNvPr id="11" name="Rectangle: Rounded Corners 10">
            <a:extLst>
              <a:ext uri="{FF2B5EF4-FFF2-40B4-BE49-F238E27FC236}">
                <a16:creationId xmlns:a16="http://schemas.microsoft.com/office/drawing/2014/main" id="{2AB7E7B4-B1A7-2FB7-8B34-0D7909AF84B4}"/>
              </a:ext>
            </a:extLst>
          </p:cNvPr>
          <p:cNvSpPr/>
          <p:nvPr/>
        </p:nvSpPr>
        <p:spPr>
          <a:xfrm>
            <a:off x="6729251" y="3247696"/>
            <a:ext cx="2402929" cy="176048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IE" dirty="0"/>
              <a:t>Analytic operating model</a:t>
            </a:r>
          </a:p>
        </p:txBody>
      </p:sp>
      <p:sp>
        <p:nvSpPr>
          <p:cNvPr id="12" name="Rectangle: Rounded Corners 11">
            <a:extLst>
              <a:ext uri="{FF2B5EF4-FFF2-40B4-BE49-F238E27FC236}">
                <a16:creationId xmlns:a16="http://schemas.microsoft.com/office/drawing/2014/main" id="{725DDFEA-EBED-EFDB-A20E-C1B409FCBD03}"/>
              </a:ext>
            </a:extLst>
          </p:cNvPr>
          <p:cNvSpPr/>
          <p:nvPr/>
        </p:nvSpPr>
        <p:spPr>
          <a:xfrm>
            <a:off x="8996198" y="1865586"/>
            <a:ext cx="2137542" cy="4834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dirty="0"/>
              <a:t>Data Literacy</a:t>
            </a:r>
          </a:p>
        </p:txBody>
      </p:sp>
      <p:pic>
        <p:nvPicPr>
          <p:cNvPr id="13" name="Picture 12">
            <a:extLst>
              <a:ext uri="{FF2B5EF4-FFF2-40B4-BE49-F238E27FC236}">
                <a16:creationId xmlns:a16="http://schemas.microsoft.com/office/drawing/2014/main" id="{ADC82D0F-E60D-4935-6074-F7E9943C17D7}"/>
              </a:ext>
            </a:extLst>
          </p:cNvPr>
          <p:cNvPicPr>
            <a:picLocks noChangeAspect="1"/>
          </p:cNvPicPr>
          <p:nvPr/>
        </p:nvPicPr>
        <p:blipFill>
          <a:blip r:embed="rId5"/>
          <a:stretch>
            <a:fillRect/>
          </a:stretch>
        </p:blipFill>
        <p:spPr>
          <a:xfrm>
            <a:off x="6933024" y="3920359"/>
            <a:ext cx="2033264" cy="1014246"/>
          </a:xfrm>
          <a:prstGeom prst="rect">
            <a:avLst/>
          </a:prstGeom>
        </p:spPr>
      </p:pic>
      <p:pic>
        <p:nvPicPr>
          <p:cNvPr id="16" name="Picture 15">
            <a:extLst>
              <a:ext uri="{FF2B5EF4-FFF2-40B4-BE49-F238E27FC236}">
                <a16:creationId xmlns:a16="http://schemas.microsoft.com/office/drawing/2014/main" id="{6FFD15A2-D459-C516-C0C6-9913A93A60C4}"/>
              </a:ext>
            </a:extLst>
          </p:cNvPr>
          <p:cNvPicPr>
            <a:picLocks noChangeAspect="1"/>
          </p:cNvPicPr>
          <p:nvPr/>
        </p:nvPicPr>
        <p:blipFill>
          <a:blip r:embed="rId6"/>
          <a:stretch>
            <a:fillRect/>
          </a:stretch>
        </p:blipFill>
        <p:spPr>
          <a:xfrm>
            <a:off x="7949656" y="5885788"/>
            <a:ext cx="1277087" cy="895429"/>
          </a:xfrm>
          <a:prstGeom prst="rect">
            <a:avLst/>
          </a:prstGeom>
        </p:spPr>
      </p:pic>
      <p:sp>
        <p:nvSpPr>
          <p:cNvPr id="2" name="Title 1">
            <a:extLst>
              <a:ext uri="{FF2B5EF4-FFF2-40B4-BE49-F238E27FC236}">
                <a16:creationId xmlns:a16="http://schemas.microsoft.com/office/drawing/2014/main" id="{6D526899-4506-157F-FF98-366772F1842C}"/>
              </a:ext>
            </a:extLst>
          </p:cNvPr>
          <p:cNvSpPr>
            <a:spLocks noGrp="1"/>
          </p:cNvSpPr>
          <p:nvPr>
            <p:ph type="title"/>
          </p:nvPr>
        </p:nvSpPr>
        <p:spPr>
          <a:xfrm>
            <a:off x="1143001" y="429331"/>
            <a:ext cx="9905998" cy="705785"/>
          </a:xfrm>
        </p:spPr>
        <p:txBody>
          <a:bodyPr/>
          <a:lstStyle/>
          <a:p>
            <a:r>
              <a:rPr lang="en-IE" dirty="0"/>
              <a:t>data strategy</a:t>
            </a:r>
          </a:p>
        </p:txBody>
      </p:sp>
      <p:pic>
        <p:nvPicPr>
          <p:cNvPr id="18" name="Picture 17">
            <a:extLst>
              <a:ext uri="{FF2B5EF4-FFF2-40B4-BE49-F238E27FC236}">
                <a16:creationId xmlns:a16="http://schemas.microsoft.com/office/drawing/2014/main" id="{C896DB65-AA98-E41C-C3B6-ABCA730278C0}"/>
              </a:ext>
            </a:extLst>
          </p:cNvPr>
          <p:cNvPicPr>
            <a:picLocks noChangeAspect="1"/>
          </p:cNvPicPr>
          <p:nvPr/>
        </p:nvPicPr>
        <p:blipFill>
          <a:blip r:embed="rId7"/>
          <a:stretch>
            <a:fillRect/>
          </a:stretch>
        </p:blipFill>
        <p:spPr>
          <a:xfrm>
            <a:off x="10774224" y="1912127"/>
            <a:ext cx="884379" cy="390394"/>
          </a:xfrm>
          <a:prstGeom prst="rect">
            <a:avLst/>
          </a:prstGeom>
        </p:spPr>
      </p:pic>
    </p:spTree>
    <p:extLst>
      <p:ext uri="{BB962C8B-B14F-4D97-AF65-F5344CB8AC3E}">
        <p14:creationId xmlns:p14="http://schemas.microsoft.com/office/powerpoint/2010/main" val="9695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B592-229B-761A-0310-A5E836984826}"/>
              </a:ext>
            </a:extLst>
          </p:cNvPr>
          <p:cNvSpPr>
            <a:spLocks noGrp="1"/>
          </p:cNvSpPr>
          <p:nvPr>
            <p:ph idx="1"/>
          </p:nvPr>
        </p:nvSpPr>
        <p:spPr>
          <a:xfrm>
            <a:off x="1141412" y="1046374"/>
            <a:ext cx="9905999" cy="5260157"/>
          </a:xfrm>
        </p:spPr>
        <p:txBody>
          <a:bodyPr>
            <a:normAutofit fontScale="92500" lnSpcReduction="20000"/>
          </a:bodyPr>
          <a:lstStyle/>
          <a:p>
            <a:r>
              <a:rPr lang="en-IE" dirty="0"/>
              <a:t>“The question of whether machines can think is about as relevant as the question of whether submarines can swim” – </a:t>
            </a:r>
            <a:r>
              <a:rPr lang="en-IE" dirty="0" err="1"/>
              <a:t>Edsger</a:t>
            </a:r>
            <a:r>
              <a:rPr lang="en-IE" dirty="0"/>
              <a:t> Dijkstra</a:t>
            </a:r>
          </a:p>
          <a:p>
            <a:r>
              <a:rPr lang="en-IE" dirty="0"/>
              <a:t>Bit more fragmented – people aren’t working on general AGI architectures anymore, they are working on specific problems with purpose-built systems (mostly because AI is commercially funded rather than research/state funded now – developments are aligned with commercial goals and targets are more narrow and well-defined).</a:t>
            </a:r>
          </a:p>
          <a:p>
            <a:r>
              <a:rPr lang="en-IE" dirty="0"/>
              <a:t>More brute-brute force than elegant/reductive algorithms that capture the essence of general intelligence</a:t>
            </a:r>
          </a:p>
          <a:p>
            <a:pPr lvl="1"/>
            <a:r>
              <a:rPr lang="en-IE" dirty="0"/>
              <a:t>E.g., Transformer based neural net GPT-3 still needs 45TB of data.</a:t>
            </a:r>
          </a:p>
          <a:p>
            <a:r>
              <a:rPr lang="en-IE" dirty="0"/>
              <a:t>Two systems where AI is being built:</a:t>
            </a:r>
          </a:p>
          <a:p>
            <a:pPr lvl="1"/>
            <a:r>
              <a:rPr lang="en-IE" dirty="0"/>
              <a:t>KNOWLEDGE: Synthetic intellects: all about knowing everything (huge data sets, different types of data from the web and computer networks)</a:t>
            </a:r>
          </a:p>
          <a:p>
            <a:pPr lvl="1"/>
            <a:r>
              <a:rPr lang="en-IE" dirty="0"/>
              <a:t>ROBOTS: ‘Forged laborers’ (Kaplan) or Disembodied AI: more like ‘smart environments’. Sensors and actuators everywhere (actuator could be you – e.g., driving with Google Maps).</a:t>
            </a:r>
          </a:p>
          <a:p>
            <a:pPr lvl="1"/>
            <a:endParaRPr lang="en-IE" dirty="0"/>
          </a:p>
        </p:txBody>
      </p:sp>
      <p:sp>
        <p:nvSpPr>
          <p:cNvPr id="2" name="TextBox 1">
            <a:extLst>
              <a:ext uri="{FF2B5EF4-FFF2-40B4-BE49-F238E27FC236}">
                <a16:creationId xmlns:a16="http://schemas.microsoft.com/office/drawing/2014/main" id="{1BD73106-4E4A-84BA-2809-B9D89B9BD5B8}"/>
              </a:ext>
            </a:extLst>
          </p:cNvPr>
          <p:cNvSpPr txBox="1"/>
          <p:nvPr/>
        </p:nvSpPr>
        <p:spPr>
          <a:xfrm>
            <a:off x="1668544" y="311085"/>
            <a:ext cx="4102470" cy="523220"/>
          </a:xfrm>
          <a:prstGeom prst="rect">
            <a:avLst/>
          </a:prstGeom>
          <a:noFill/>
        </p:spPr>
        <p:txBody>
          <a:bodyPr wrap="none" rtlCol="0">
            <a:spAutoFit/>
          </a:bodyPr>
          <a:lstStyle/>
          <a:p>
            <a:r>
              <a:rPr lang="en-IE" sz="2800" dirty="0"/>
              <a:t>Where we left AI last week</a:t>
            </a:r>
          </a:p>
        </p:txBody>
      </p:sp>
    </p:spTree>
    <p:extLst>
      <p:ext uri="{BB962C8B-B14F-4D97-AF65-F5344CB8AC3E}">
        <p14:creationId xmlns:p14="http://schemas.microsoft.com/office/powerpoint/2010/main" val="30720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D3AEE2-FEF1-846C-B651-81DFE3BB8FAA}"/>
              </a:ext>
            </a:extLst>
          </p:cNvPr>
          <p:cNvSpPr/>
          <p:nvPr/>
        </p:nvSpPr>
        <p:spPr>
          <a:xfrm>
            <a:off x="1005840"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1: DEVELOPMENT</a:t>
            </a:r>
          </a:p>
        </p:txBody>
      </p:sp>
      <p:sp>
        <p:nvSpPr>
          <p:cNvPr id="5" name="Rectangle: Rounded Corners 4">
            <a:extLst>
              <a:ext uri="{FF2B5EF4-FFF2-40B4-BE49-F238E27FC236}">
                <a16:creationId xmlns:a16="http://schemas.microsoft.com/office/drawing/2014/main" id="{0A88FDF5-AB53-CDEB-4E26-5B5DC79E562F}"/>
              </a:ext>
            </a:extLst>
          </p:cNvPr>
          <p:cNvSpPr/>
          <p:nvPr/>
        </p:nvSpPr>
        <p:spPr>
          <a:xfrm>
            <a:off x="4331208"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2: DEPLOYMENT</a:t>
            </a:r>
          </a:p>
        </p:txBody>
      </p:sp>
      <p:sp>
        <p:nvSpPr>
          <p:cNvPr id="6" name="Rectangle: Rounded Corners 5">
            <a:extLst>
              <a:ext uri="{FF2B5EF4-FFF2-40B4-BE49-F238E27FC236}">
                <a16:creationId xmlns:a16="http://schemas.microsoft.com/office/drawing/2014/main" id="{404265E2-544D-C8FB-5E0C-78C7F54A52E5}"/>
              </a:ext>
            </a:extLst>
          </p:cNvPr>
          <p:cNvSpPr/>
          <p:nvPr/>
        </p:nvSpPr>
        <p:spPr>
          <a:xfrm>
            <a:off x="7656576"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3: MAINTENANCE</a:t>
            </a:r>
          </a:p>
        </p:txBody>
      </p:sp>
      <p:pic>
        <p:nvPicPr>
          <p:cNvPr id="8" name="Picture 7">
            <a:extLst>
              <a:ext uri="{FF2B5EF4-FFF2-40B4-BE49-F238E27FC236}">
                <a16:creationId xmlns:a16="http://schemas.microsoft.com/office/drawing/2014/main" id="{4240D9E3-7432-975E-B99F-50B737A39267}"/>
              </a:ext>
            </a:extLst>
          </p:cNvPr>
          <p:cNvPicPr>
            <a:picLocks noChangeAspect="1"/>
          </p:cNvPicPr>
          <p:nvPr/>
        </p:nvPicPr>
        <p:blipFill>
          <a:blip r:embed="rId2"/>
          <a:stretch>
            <a:fillRect/>
          </a:stretch>
        </p:blipFill>
        <p:spPr>
          <a:xfrm>
            <a:off x="1135524" y="2761257"/>
            <a:ext cx="2995896" cy="1518366"/>
          </a:xfrm>
          <a:prstGeom prst="rect">
            <a:avLst/>
          </a:prstGeom>
        </p:spPr>
      </p:pic>
      <p:pic>
        <p:nvPicPr>
          <p:cNvPr id="10" name="Picture 9">
            <a:extLst>
              <a:ext uri="{FF2B5EF4-FFF2-40B4-BE49-F238E27FC236}">
                <a16:creationId xmlns:a16="http://schemas.microsoft.com/office/drawing/2014/main" id="{7E51333B-4E84-FD3F-133B-034F052BF1D0}"/>
              </a:ext>
            </a:extLst>
          </p:cNvPr>
          <p:cNvPicPr>
            <a:picLocks noChangeAspect="1"/>
          </p:cNvPicPr>
          <p:nvPr/>
        </p:nvPicPr>
        <p:blipFill>
          <a:blip r:embed="rId3"/>
          <a:stretch>
            <a:fillRect/>
          </a:stretch>
        </p:blipFill>
        <p:spPr>
          <a:xfrm>
            <a:off x="4562856" y="2638583"/>
            <a:ext cx="2760952" cy="1826142"/>
          </a:xfrm>
          <a:prstGeom prst="rect">
            <a:avLst/>
          </a:prstGeom>
        </p:spPr>
      </p:pic>
      <p:pic>
        <p:nvPicPr>
          <p:cNvPr id="12" name="Picture 11">
            <a:extLst>
              <a:ext uri="{FF2B5EF4-FFF2-40B4-BE49-F238E27FC236}">
                <a16:creationId xmlns:a16="http://schemas.microsoft.com/office/drawing/2014/main" id="{B4974A3D-01B4-DDF9-D1B5-6B73305AE5D5}"/>
              </a:ext>
            </a:extLst>
          </p:cNvPr>
          <p:cNvPicPr>
            <a:picLocks noChangeAspect="1"/>
          </p:cNvPicPr>
          <p:nvPr/>
        </p:nvPicPr>
        <p:blipFill>
          <a:blip r:embed="rId4"/>
          <a:stretch>
            <a:fillRect/>
          </a:stretch>
        </p:blipFill>
        <p:spPr>
          <a:xfrm>
            <a:off x="7818120" y="2368565"/>
            <a:ext cx="2950040" cy="2366178"/>
          </a:xfrm>
          <a:prstGeom prst="rect">
            <a:avLst/>
          </a:prstGeom>
        </p:spPr>
      </p:pic>
      <p:sp>
        <p:nvSpPr>
          <p:cNvPr id="13" name="TextBox 12">
            <a:extLst>
              <a:ext uri="{FF2B5EF4-FFF2-40B4-BE49-F238E27FC236}">
                <a16:creationId xmlns:a16="http://schemas.microsoft.com/office/drawing/2014/main" id="{1A627C4F-2DF1-8FC4-1996-D5E8B362596F}"/>
              </a:ext>
            </a:extLst>
          </p:cNvPr>
          <p:cNvSpPr txBox="1"/>
          <p:nvPr/>
        </p:nvSpPr>
        <p:spPr>
          <a:xfrm>
            <a:off x="1261872" y="694944"/>
            <a:ext cx="5393400" cy="523220"/>
          </a:xfrm>
          <a:prstGeom prst="rect">
            <a:avLst/>
          </a:prstGeom>
          <a:noFill/>
        </p:spPr>
        <p:txBody>
          <a:bodyPr wrap="none" rtlCol="0">
            <a:spAutoFit/>
          </a:bodyPr>
          <a:lstStyle/>
          <a:p>
            <a:r>
              <a:rPr lang="en-IE" sz="2800" dirty="0"/>
              <a:t>This week: AI Development/Strategy</a:t>
            </a:r>
          </a:p>
        </p:txBody>
      </p:sp>
      <p:sp>
        <p:nvSpPr>
          <p:cNvPr id="2" name="TextBox 1">
            <a:extLst>
              <a:ext uri="{FF2B5EF4-FFF2-40B4-BE49-F238E27FC236}">
                <a16:creationId xmlns:a16="http://schemas.microsoft.com/office/drawing/2014/main" id="{974A1CFF-4766-42B5-59DE-7AFA41D6984B}"/>
              </a:ext>
            </a:extLst>
          </p:cNvPr>
          <p:cNvSpPr txBox="1"/>
          <p:nvPr/>
        </p:nvSpPr>
        <p:spPr>
          <a:xfrm>
            <a:off x="5156462" y="5247076"/>
            <a:ext cx="5524108" cy="1477328"/>
          </a:xfrm>
          <a:prstGeom prst="rect">
            <a:avLst/>
          </a:prstGeom>
          <a:noFill/>
        </p:spPr>
        <p:txBody>
          <a:bodyPr wrap="square" rtlCol="0">
            <a:spAutoFit/>
          </a:bodyPr>
          <a:lstStyle/>
          <a:p>
            <a:r>
              <a:rPr lang="en-IE" dirty="0"/>
              <a:t>Note: this is a </a:t>
            </a:r>
            <a:r>
              <a:rPr lang="en-IE" i="1" dirty="0"/>
              <a:t>strategy</a:t>
            </a:r>
            <a:r>
              <a:rPr lang="en-IE" dirty="0"/>
              <a:t>, not an over-simplified development cycle like is usually shows for AI dev (i.e., get data, build model, test, validate, deploy – there is so much more to address, and it isn’t necessarily circular – it’s usually a waterfall).</a:t>
            </a:r>
          </a:p>
        </p:txBody>
      </p:sp>
    </p:spTree>
    <p:extLst>
      <p:ext uri="{BB962C8B-B14F-4D97-AF65-F5344CB8AC3E}">
        <p14:creationId xmlns:p14="http://schemas.microsoft.com/office/powerpoint/2010/main" val="222593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E36BD6-98C9-35F3-8684-D95D2D1FCBBE}"/>
              </a:ext>
            </a:extLst>
          </p:cNvPr>
          <p:cNvSpPr>
            <a:spLocks noGrp="1"/>
          </p:cNvSpPr>
          <p:nvPr>
            <p:ph type="title"/>
          </p:nvPr>
        </p:nvSpPr>
        <p:spPr>
          <a:xfrm>
            <a:off x="867093" y="161318"/>
            <a:ext cx="9905998" cy="1478570"/>
          </a:xfrm>
        </p:spPr>
        <p:txBody>
          <a:bodyPr/>
          <a:lstStyle/>
          <a:p>
            <a:r>
              <a:rPr lang="en-IE" dirty="0"/>
              <a:t>Stage 1: Development</a:t>
            </a:r>
          </a:p>
        </p:txBody>
      </p:sp>
      <p:graphicFrame>
        <p:nvGraphicFramePr>
          <p:cNvPr id="9" name="Content Placeholder 8">
            <a:extLst>
              <a:ext uri="{FF2B5EF4-FFF2-40B4-BE49-F238E27FC236}">
                <a16:creationId xmlns:a16="http://schemas.microsoft.com/office/drawing/2014/main" id="{2A31C0A1-D60B-3A1B-BFDE-ADC7DA44665F}"/>
              </a:ext>
            </a:extLst>
          </p:cNvPr>
          <p:cNvGraphicFramePr>
            <a:graphicFrameLocks noGrp="1"/>
          </p:cNvGraphicFramePr>
          <p:nvPr>
            <p:ph idx="1"/>
            <p:extLst>
              <p:ext uri="{D42A27DB-BD31-4B8C-83A1-F6EECF244321}">
                <p14:modId xmlns:p14="http://schemas.microsoft.com/office/powerpoint/2010/main" val="1465951280"/>
              </p:ext>
            </p:extLst>
          </p:nvPr>
        </p:nvGraphicFramePr>
        <p:xfrm>
          <a:off x="969264" y="1225296"/>
          <a:ext cx="7114031" cy="5266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2B5FA54-696E-5CAF-3B66-B16A7112BD80}"/>
              </a:ext>
            </a:extLst>
          </p:cNvPr>
          <p:cNvSpPr txBox="1"/>
          <p:nvPr/>
        </p:nvSpPr>
        <p:spPr>
          <a:xfrm>
            <a:off x="8378950" y="2130552"/>
            <a:ext cx="3813050" cy="3970318"/>
          </a:xfrm>
          <a:prstGeom prst="rect">
            <a:avLst/>
          </a:prstGeom>
          <a:noFill/>
        </p:spPr>
        <p:txBody>
          <a:bodyPr wrap="square" rtlCol="0">
            <a:spAutoFit/>
          </a:bodyPr>
          <a:lstStyle/>
          <a:p>
            <a:r>
              <a:rPr lang="en-IE" b="1" dirty="0"/>
              <a:t>Worth thinking about at this stage:</a:t>
            </a:r>
            <a:br>
              <a:rPr lang="en-IE" b="1" dirty="0"/>
            </a:br>
            <a:endParaRPr lang="en-IE" b="1" dirty="0"/>
          </a:p>
          <a:p>
            <a:pPr marL="285750" indent="-285750">
              <a:buFont typeface="Arial" panose="020B0604020202020204" pitchFamily="34" charset="0"/>
              <a:buChar char="•"/>
            </a:pPr>
            <a:r>
              <a:rPr lang="en-IE" dirty="0"/>
              <a:t>Proof Of Concept vs. Proof Of Value</a:t>
            </a:r>
          </a:p>
          <a:p>
            <a:pPr marL="285750" indent="-285750">
              <a:buFont typeface="Arial" panose="020B0604020202020204" pitchFamily="34" charset="0"/>
              <a:buChar char="•"/>
            </a:pPr>
            <a:r>
              <a:rPr lang="en-IE" dirty="0"/>
              <a:t>Documentation</a:t>
            </a:r>
          </a:p>
          <a:p>
            <a:pPr marL="742950" lvl="1" indent="-285750">
              <a:buFont typeface="Arial" panose="020B0604020202020204" pitchFamily="34" charset="0"/>
              <a:buChar char="•"/>
            </a:pPr>
            <a:r>
              <a:rPr lang="en-IE" dirty="0"/>
              <a:t>Auditing</a:t>
            </a:r>
          </a:p>
          <a:p>
            <a:pPr marL="742950" lvl="1" indent="-285750">
              <a:buFont typeface="Arial" panose="020B0604020202020204" pitchFamily="34" charset="0"/>
              <a:buChar char="•"/>
            </a:pPr>
            <a:r>
              <a:rPr lang="en-IE" dirty="0"/>
              <a:t>Reproduction</a:t>
            </a:r>
          </a:p>
          <a:p>
            <a:pPr marL="742950" lvl="1" indent="-285750">
              <a:buFont typeface="Arial" panose="020B0604020202020204" pitchFamily="34" charset="0"/>
              <a:buChar char="•"/>
            </a:pPr>
            <a:r>
              <a:rPr lang="en-IE" dirty="0"/>
              <a:t>Maintenance</a:t>
            </a:r>
          </a:p>
          <a:p>
            <a:pPr marL="285750" indent="-285750">
              <a:buFont typeface="Arial" panose="020B0604020202020204" pitchFamily="34" charset="0"/>
              <a:buChar char="•"/>
            </a:pPr>
            <a:r>
              <a:rPr lang="en-IE" dirty="0"/>
              <a:t>Winning hearts &amp; minds</a:t>
            </a:r>
          </a:p>
          <a:p>
            <a:pPr marL="742950" lvl="1" indent="-285750">
              <a:buFont typeface="Arial" panose="020B0604020202020204" pitchFamily="34" charset="0"/>
              <a:buChar char="•"/>
            </a:pPr>
            <a:r>
              <a:rPr lang="en-IE" dirty="0"/>
              <a:t>Communicate stages in clear language &amp; manage expectations</a:t>
            </a:r>
          </a:p>
          <a:p>
            <a:pPr marL="285750" indent="-285750">
              <a:buFont typeface="Arial" panose="020B0604020202020204" pitchFamily="34" charset="0"/>
              <a:buChar char="•"/>
            </a:pPr>
            <a:r>
              <a:rPr lang="en-IE" dirty="0"/>
              <a:t>Potential for discovering nested projects</a:t>
            </a:r>
          </a:p>
        </p:txBody>
      </p:sp>
      <p:grpSp>
        <p:nvGrpSpPr>
          <p:cNvPr id="42" name="Group 41">
            <a:extLst>
              <a:ext uri="{FF2B5EF4-FFF2-40B4-BE49-F238E27FC236}">
                <a16:creationId xmlns:a16="http://schemas.microsoft.com/office/drawing/2014/main" id="{E4AE0C19-67A1-3602-7481-D571C936591D}"/>
              </a:ext>
            </a:extLst>
          </p:cNvPr>
          <p:cNvGrpSpPr/>
          <p:nvPr/>
        </p:nvGrpSpPr>
        <p:grpSpPr>
          <a:xfrm>
            <a:off x="9707539" y="5951069"/>
            <a:ext cx="2406798" cy="829126"/>
            <a:chOff x="9707539" y="5951069"/>
            <a:chExt cx="2406798" cy="829126"/>
          </a:xfrm>
        </p:grpSpPr>
        <p:pic>
          <p:nvPicPr>
            <p:cNvPr id="11" name="Picture 10">
              <a:extLst>
                <a:ext uri="{FF2B5EF4-FFF2-40B4-BE49-F238E27FC236}">
                  <a16:creationId xmlns:a16="http://schemas.microsoft.com/office/drawing/2014/main" id="{310122C1-7D05-3268-C054-B5826E61DDA5}"/>
                </a:ext>
              </a:extLst>
            </p:cNvPr>
            <p:cNvPicPr>
              <a:picLocks noChangeAspect="1"/>
            </p:cNvPicPr>
            <p:nvPr/>
          </p:nvPicPr>
          <p:blipFill>
            <a:blip r:embed="rId7"/>
            <a:stretch>
              <a:fillRect/>
            </a:stretch>
          </p:blipFill>
          <p:spPr>
            <a:xfrm>
              <a:off x="9707539" y="5951069"/>
              <a:ext cx="2406798" cy="829126"/>
            </a:xfrm>
            <a:prstGeom prst="rect">
              <a:avLst/>
            </a:prstGeom>
          </p:spPr>
        </p:pic>
        <p:sp>
          <p:nvSpPr>
            <p:cNvPr id="13" name="Rectangle: Rounded Corners 12">
              <a:extLst>
                <a:ext uri="{FF2B5EF4-FFF2-40B4-BE49-F238E27FC236}">
                  <a16:creationId xmlns:a16="http://schemas.microsoft.com/office/drawing/2014/main" id="{1A1688A7-0CD3-DB0B-9673-DB6C59E6C432}"/>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25807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DD04-2874-C4DC-96AB-33AD33A1094A}"/>
              </a:ext>
            </a:extLst>
          </p:cNvPr>
          <p:cNvSpPr>
            <a:spLocks noGrp="1"/>
          </p:cNvSpPr>
          <p:nvPr>
            <p:ph type="title"/>
          </p:nvPr>
        </p:nvSpPr>
        <p:spPr/>
        <p:txBody>
          <a:bodyPr/>
          <a:lstStyle/>
          <a:p>
            <a:r>
              <a:rPr lang="en-IE" dirty="0"/>
              <a:t>Nested Projects</a:t>
            </a:r>
          </a:p>
        </p:txBody>
      </p:sp>
      <p:pic>
        <p:nvPicPr>
          <p:cNvPr id="4" name="Online Media 3" title="Hal fixing a light bulb (from Malcolm in the Middle S03E06 - Health Scare)">
            <a:hlinkClick r:id="" action="ppaction://media"/>
            <a:extLst>
              <a:ext uri="{FF2B5EF4-FFF2-40B4-BE49-F238E27FC236}">
                <a16:creationId xmlns:a16="http://schemas.microsoft.com/office/drawing/2014/main" id="{16CF2BB2-CE9D-D1CB-B117-65DF6DB9A7B2}"/>
              </a:ext>
            </a:extLst>
          </p:cNvPr>
          <p:cNvPicPr>
            <a:picLocks noGrp="1" noRot="1" noChangeAspect="1"/>
          </p:cNvPicPr>
          <p:nvPr>
            <p:ph idx="1"/>
            <a:videoFile r:link="rId1"/>
          </p:nvPr>
        </p:nvPicPr>
        <p:blipFill>
          <a:blip r:embed="rId3"/>
          <a:stretch>
            <a:fillRect/>
          </a:stretch>
        </p:blipFill>
        <p:spPr>
          <a:xfrm>
            <a:off x="3733800" y="2249488"/>
            <a:ext cx="4722813" cy="3541712"/>
          </a:xfrm>
          <a:prstGeom prst="rect">
            <a:avLst/>
          </a:prstGeom>
        </p:spPr>
      </p:pic>
    </p:spTree>
    <p:extLst>
      <p:ext uri="{BB962C8B-B14F-4D97-AF65-F5344CB8AC3E}">
        <p14:creationId xmlns:p14="http://schemas.microsoft.com/office/powerpoint/2010/main" val="41376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BFE3-2CE4-6960-9446-A2A260EA14B4}"/>
              </a:ext>
            </a:extLst>
          </p:cNvPr>
          <p:cNvSpPr>
            <a:spLocks noGrp="1"/>
          </p:cNvSpPr>
          <p:nvPr>
            <p:ph type="title"/>
          </p:nvPr>
        </p:nvSpPr>
        <p:spPr/>
        <p:txBody>
          <a:bodyPr>
            <a:normAutofit fontScale="90000"/>
          </a:bodyPr>
          <a:lstStyle/>
          <a:p>
            <a:r>
              <a:rPr lang="en-IE" dirty="0"/>
              <a:t>Exiting Stage 1: GO or No Go</a:t>
            </a:r>
            <a:br>
              <a:rPr lang="en-IE" dirty="0"/>
            </a:br>
            <a:r>
              <a:rPr lang="en-IE" dirty="0"/>
              <a:t>What if it turns out the problem isn’t modellable? </a:t>
            </a:r>
          </a:p>
        </p:txBody>
      </p:sp>
      <p:sp>
        <p:nvSpPr>
          <p:cNvPr id="3" name="Content Placeholder 2">
            <a:extLst>
              <a:ext uri="{FF2B5EF4-FFF2-40B4-BE49-F238E27FC236}">
                <a16:creationId xmlns:a16="http://schemas.microsoft.com/office/drawing/2014/main" id="{8B8A0D62-1D2C-BF34-6EAF-0E97CAFF6F12}"/>
              </a:ext>
            </a:extLst>
          </p:cNvPr>
          <p:cNvSpPr>
            <a:spLocks noGrp="1"/>
          </p:cNvSpPr>
          <p:nvPr>
            <p:ph idx="1"/>
          </p:nvPr>
        </p:nvSpPr>
        <p:spPr/>
        <p:txBody>
          <a:bodyPr>
            <a:normAutofit fontScale="85000" lnSpcReduction="10000"/>
          </a:bodyPr>
          <a:lstStyle/>
          <a:p>
            <a:r>
              <a:rPr lang="en-IE" dirty="0"/>
              <a:t>Potential causes could be imbalanced or insufficient data. Complex/interdependent processes. </a:t>
            </a:r>
            <a:br>
              <a:rPr lang="en-IE" dirty="0"/>
            </a:br>
            <a:r>
              <a:rPr lang="en-IE" dirty="0"/>
              <a:t>E.g., a pandemic with no/limited data – how to make the best decisions? </a:t>
            </a:r>
          </a:p>
          <a:p>
            <a:r>
              <a:rPr lang="en-IE" dirty="0"/>
              <a:t>You can still use AI but in a data-informed way.</a:t>
            </a:r>
          </a:p>
          <a:p>
            <a:r>
              <a:rPr lang="en-IE" dirty="0"/>
              <a:t>‘AI-based human-centric decision support framework’</a:t>
            </a:r>
          </a:p>
          <a:p>
            <a:r>
              <a:rPr lang="en-IE" dirty="0"/>
              <a:t>Centres around a Subject Matter Expert</a:t>
            </a:r>
          </a:p>
          <a:p>
            <a:pPr lvl="1"/>
            <a:r>
              <a:rPr lang="en-IE" dirty="0"/>
              <a:t>Symbolic ‘asset knowledge’ system (if, then).</a:t>
            </a:r>
          </a:p>
          <a:p>
            <a:pPr lvl="1"/>
            <a:r>
              <a:rPr lang="en-IE" dirty="0"/>
              <a:t>Constraint computing around business rules.</a:t>
            </a:r>
          </a:p>
          <a:p>
            <a:pPr lvl="1"/>
            <a:r>
              <a:rPr lang="en-IE" dirty="0"/>
              <a:t>Significant provisions for human-machine feedback.</a:t>
            </a:r>
          </a:p>
        </p:txBody>
      </p:sp>
      <p:grpSp>
        <p:nvGrpSpPr>
          <p:cNvPr id="6" name="Group 5">
            <a:extLst>
              <a:ext uri="{FF2B5EF4-FFF2-40B4-BE49-F238E27FC236}">
                <a16:creationId xmlns:a16="http://schemas.microsoft.com/office/drawing/2014/main" id="{98F73274-F6FF-E1FB-9A88-B01F79013790}"/>
              </a:ext>
            </a:extLst>
          </p:cNvPr>
          <p:cNvGrpSpPr/>
          <p:nvPr/>
        </p:nvGrpSpPr>
        <p:grpSpPr>
          <a:xfrm>
            <a:off x="9707539" y="5951069"/>
            <a:ext cx="2406798" cy="829126"/>
            <a:chOff x="9707539" y="5951069"/>
            <a:chExt cx="2406798" cy="829126"/>
          </a:xfrm>
        </p:grpSpPr>
        <p:pic>
          <p:nvPicPr>
            <p:cNvPr id="4" name="Picture 3">
              <a:extLst>
                <a:ext uri="{FF2B5EF4-FFF2-40B4-BE49-F238E27FC236}">
                  <a16:creationId xmlns:a16="http://schemas.microsoft.com/office/drawing/2014/main" id="{635F0178-E0EB-CCFF-D13D-0E56F3287F23}"/>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5" name="Rectangle: Rounded Corners 4">
              <a:extLst>
                <a:ext uri="{FF2B5EF4-FFF2-40B4-BE49-F238E27FC236}">
                  <a16:creationId xmlns:a16="http://schemas.microsoft.com/office/drawing/2014/main" id="{A55A6C61-F65F-B879-D141-DEC98051225F}"/>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65952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80DA-28C1-9E40-349D-73680C90B431}"/>
              </a:ext>
            </a:extLst>
          </p:cNvPr>
          <p:cNvSpPr>
            <a:spLocks noGrp="1"/>
          </p:cNvSpPr>
          <p:nvPr>
            <p:ph type="title"/>
          </p:nvPr>
        </p:nvSpPr>
        <p:spPr>
          <a:xfrm>
            <a:off x="1143001" y="438912"/>
            <a:ext cx="9905998" cy="725650"/>
          </a:xfrm>
        </p:spPr>
        <p:txBody>
          <a:bodyPr/>
          <a:lstStyle/>
          <a:p>
            <a:r>
              <a:rPr lang="en-IE" dirty="0"/>
              <a:t>Stage 1: Methods and tools</a:t>
            </a:r>
          </a:p>
        </p:txBody>
      </p:sp>
      <p:sp>
        <p:nvSpPr>
          <p:cNvPr id="3" name="Content Placeholder 2">
            <a:extLst>
              <a:ext uri="{FF2B5EF4-FFF2-40B4-BE49-F238E27FC236}">
                <a16:creationId xmlns:a16="http://schemas.microsoft.com/office/drawing/2014/main" id="{9E0B04A1-0565-4E69-424A-AE3E87B03A48}"/>
              </a:ext>
            </a:extLst>
          </p:cNvPr>
          <p:cNvSpPr>
            <a:spLocks noGrp="1"/>
          </p:cNvSpPr>
          <p:nvPr>
            <p:ph idx="1"/>
          </p:nvPr>
        </p:nvSpPr>
        <p:spPr>
          <a:xfrm>
            <a:off x="932689" y="1207008"/>
            <a:ext cx="5239512" cy="5212080"/>
          </a:xfrm>
        </p:spPr>
        <p:txBody>
          <a:bodyPr>
            <a:normAutofit fontScale="92500"/>
          </a:bodyPr>
          <a:lstStyle/>
          <a:p>
            <a:r>
              <a:rPr lang="en-IE" sz="1800" dirty="0"/>
              <a:t>Defining business objectives</a:t>
            </a:r>
          </a:p>
          <a:p>
            <a:pPr lvl="1"/>
            <a:r>
              <a:rPr lang="en-IE" sz="1600" dirty="0"/>
              <a:t>Null hypothesis testing</a:t>
            </a:r>
          </a:p>
          <a:p>
            <a:pPr lvl="1"/>
            <a:r>
              <a:rPr lang="en-IE" sz="1600" dirty="0"/>
              <a:t>Design Thinking (user-centric)</a:t>
            </a:r>
          </a:p>
          <a:p>
            <a:r>
              <a:rPr lang="en-IE" sz="1800" dirty="0"/>
              <a:t>Documentation and Flowcharts</a:t>
            </a:r>
          </a:p>
          <a:p>
            <a:pPr lvl="1"/>
            <a:r>
              <a:rPr lang="en-IE" sz="1600" dirty="0"/>
              <a:t>Word &amp; PowerPoint</a:t>
            </a:r>
          </a:p>
          <a:p>
            <a:pPr lvl="1"/>
            <a:r>
              <a:rPr lang="en-IE" sz="1600" dirty="0"/>
              <a:t>Visio/X-Mind/</a:t>
            </a:r>
            <a:r>
              <a:rPr lang="en-IE" sz="1600" dirty="0" err="1"/>
              <a:t>LucidChart</a:t>
            </a:r>
            <a:endParaRPr lang="en-IE" sz="1600" dirty="0"/>
          </a:p>
          <a:p>
            <a:r>
              <a:rPr lang="en-IE" sz="1800" dirty="0"/>
              <a:t>Exploration</a:t>
            </a:r>
          </a:p>
          <a:p>
            <a:pPr lvl="1"/>
            <a:r>
              <a:rPr lang="en-IE" sz="1600" dirty="0" err="1"/>
              <a:t>Jupyter</a:t>
            </a:r>
            <a:r>
              <a:rPr lang="en-IE" sz="1600" dirty="0"/>
              <a:t> notebook + </a:t>
            </a:r>
            <a:r>
              <a:rPr lang="en-IE" sz="1600" dirty="0" err="1"/>
              <a:t>Matplot</a:t>
            </a:r>
            <a:endParaRPr lang="en-IE" sz="1600" dirty="0"/>
          </a:p>
          <a:p>
            <a:pPr lvl="1"/>
            <a:r>
              <a:rPr lang="en-IE" sz="1600" dirty="0"/>
              <a:t>Python: </a:t>
            </a:r>
            <a:r>
              <a:rPr lang="en-IE" sz="1600" dirty="0" err="1"/>
              <a:t>DataPrep</a:t>
            </a:r>
            <a:r>
              <a:rPr lang="en-IE" sz="1600" dirty="0"/>
              <a:t>, Pandas-profiling, </a:t>
            </a:r>
            <a:r>
              <a:rPr lang="en-IE" sz="1600" dirty="0" err="1"/>
              <a:t>Sweetviz</a:t>
            </a:r>
            <a:r>
              <a:rPr lang="en-IE" sz="1600" dirty="0"/>
              <a:t>, Lux, D-Tale</a:t>
            </a:r>
          </a:p>
          <a:p>
            <a:pPr lvl="1"/>
            <a:r>
              <a:rPr lang="en-IE" sz="1600" dirty="0"/>
              <a:t>Data visualisation tools: </a:t>
            </a:r>
            <a:r>
              <a:rPr lang="en-IE" sz="1600" dirty="0" err="1"/>
              <a:t>PowerBi</a:t>
            </a:r>
            <a:r>
              <a:rPr lang="en-IE" sz="1600" dirty="0"/>
              <a:t>/Tableau</a:t>
            </a:r>
          </a:p>
          <a:p>
            <a:r>
              <a:rPr lang="en-IE" sz="1800" dirty="0"/>
              <a:t>AI risk frameworks</a:t>
            </a:r>
          </a:p>
          <a:p>
            <a:pPr lvl="1"/>
            <a:r>
              <a:rPr lang="en-IE" sz="1600" dirty="0"/>
              <a:t>US: National Institute for Standards and Technology</a:t>
            </a:r>
          </a:p>
          <a:p>
            <a:pPr lvl="1"/>
            <a:r>
              <a:rPr lang="en-IE" sz="1600" dirty="0"/>
              <a:t>EU: European Commission</a:t>
            </a:r>
          </a:p>
          <a:p>
            <a:pPr lvl="1"/>
            <a:r>
              <a:rPr lang="en-IE" sz="1600" dirty="0"/>
              <a:t>Gartner, etc</a:t>
            </a:r>
          </a:p>
        </p:txBody>
      </p:sp>
      <p:pic>
        <p:nvPicPr>
          <p:cNvPr id="4098" name="Picture 2" descr="Top 5 Priorities for Managing AI Risk Within Gartner's MOST Framework">
            <a:extLst>
              <a:ext uri="{FF2B5EF4-FFF2-40B4-BE49-F238E27FC236}">
                <a16:creationId xmlns:a16="http://schemas.microsoft.com/office/drawing/2014/main" id="{382682D8-6D77-98FD-51ED-FA267EEA36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0" r="12939"/>
          <a:stretch/>
        </p:blipFill>
        <p:spPr bwMode="auto">
          <a:xfrm>
            <a:off x="6172201" y="2014729"/>
            <a:ext cx="5239512" cy="377647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37A17E1-4818-B32B-2F0A-8D9309661E63}"/>
              </a:ext>
            </a:extLst>
          </p:cNvPr>
          <p:cNvGrpSpPr/>
          <p:nvPr/>
        </p:nvGrpSpPr>
        <p:grpSpPr>
          <a:xfrm>
            <a:off x="9707539" y="5951069"/>
            <a:ext cx="2406798" cy="829126"/>
            <a:chOff x="9707539" y="5951069"/>
            <a:chExt cx="2406798" cy="829126"/>
          </a:xfrm>
        </p:grpSpPr>
        <p:pic>
          <p:nvPicPr>
            <p:cNvPr id="4" name="Picture 3">
              <a:extLst>
                <a:ext uri="{FF2B5EF4-FFF2-40B4-BE49-F238E27FC236}">
                  <a16:creationId xmlns:a16="http://schemas.microsoft.com/office/drawing/2014/main" id="{516583A5-125A-4848-1732-F3E5080B6B02}"/>
                </a:ext>
              </a:extLst>
            </p:cNvPr>
            <p:cNvPicPr>
              <a:picLocks noChangeAspect="1"/>
            </p:cNvPicPr>
            <p:nvPr/>
          </p:nvPicPr>
          <p:blipFill>
            <a:blip r:embed="rId4"/>
            <a:stretch>
              <a:fillRect/>
            </a:stretch>
          </p:blipFill>
          <p:spPr>
            <a:xfrm>
              <a:off x="9707539" y="5951069"/>
              <a:ext cx="2406798" cy="829126"/>
            </a:xfrm>
            <a:prstGeom prst="rect">
              <a:avLst/>
            </a:prstGeom>
          </p:spPr>
        </p:pic>
        <p:sp>
          <p:nvSpPr>
            <p:cNvPr id="5" name="Rectangle: Rounded Corners 4">
              <a:extLst>
                <a:ext uri="{FF2B5EF4-FFF2-40B4-BE49-F238E27FC236}">
                  <a16:creationId xmlns:a16="http://schemas.microsoft.com/office/drawing/2014/main" id="{C785B604-180A-C954-5AF6-5FC38BAFA9DC}"/>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33594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541C-D259-E8E6-F75A-F8A39C580836}"/>
              </a:ext>
            </a:extLst>
          </p:cNvPr>
          <p:cNvSpPr>
            <a:spLocks noGrp="1"/>
          </p:cNvSpPr>
          <p:nvPr>
            <p:ph type="title"/>
          </p:nvPr>
        </p:nvSpPr>
        <p:spPr>
          <a:xfrm>
            <a:off x="1141413" y="618518"/>
            <a:ext cx="6155499" cy="908530"/>
          </a:xfrm>
        </p:spPr>
        <p:txBody>
          <a:bodyPr/>
          <a:lstStyle/>
          <a:p>
            <a:r>
              <a:rPr lang="en-IE" dirty="0"/>
              <a:t>Stage 2: Deployment</a:t>
            </a:r>
          </a:p>
        </p:txBody>
      </p:sp>
      <p:graphicFrame>
        <p:nvGraphicFramePr>
          <p:cNvPr id="6" name="Content Placeholder 5">
            <a:extLst>
              <a:ext uri="{FF2B5EF4-FFF2-40B4-BE49-F238E27FC236}">
                <a16:creationId xmlns:a16="http://schemas.microsoft.com/office/drawing/2014/main" id="{4C14B6E9-CA10-E0EA-2CAC-AA9AECB2EA47}"/>
              </a:ext>
            </a:extLst>
          </p:cNvPr>
          <p:cNvGraphicFramePr>
            <a:graphicFrameLocks noGrp="1"/>
          </p:cNvGraphicFramePr>
          <p:nvPr>
            <p:ph idx="1"/>
            <p:extLst>
              <p:ext uri="{D42A27DB-BD31-4B8C-83A1-F6EECF244321}">
                <p14:modId xmlns:p14="http://schemas.microsoft.com/office/powerpoint/2010/main" val="3447085673"/>
              </p:ext>
            </p:extLst>
          </p:nvPr>
        </p:nvGraphicFramePr>
        <p:xfrm>
          <a:off x="1141413" y="1901952"/>
          <a:ext cx="6512115" cy="419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7734AB2-A5F7-151F-1811-377F567E0B5A}"/>
              </a:ext>
            </a:extLst>
          </p:cNvPr>
          <p:cNvSpPr txBox="1"/>
          <p:nvPr/>
        </p:nvSpPr>
        <p:spPr>
          <a:xfrm>
            <a:off x="8357616" y="1975104"/>
            <a:ext cx="3529584" cy="2862322"/>
          </a:xfrm>
          <a:prstGeom prst="rect">
            <a:avLst/>
          </a:prstGeom>
          <a:noFill/>
        </p:spPr>
        <p:txBody>
          <a:bodyPr wrap="square" rtlCol="0">
            <a:spAutoFit/>
          </a:bodyPr>
          <a:lstStyle/>
          <a:p>
            <a:r>
              <a:rPr lang="en-IE" b="1" dirty="0"/>
              <a:t>Worth thinking about at this stage:</a:t>
            </a:r>
          </a:p>
          <a:p>
            <a:endParaRPr lang="en-IE" dirty="0"/>
          </a:p>
          <a:p>
            <a:pPr marL="285750" indent="-285750">
              <a:buFont typeface="Arial" panose="020B0604020202020204" pitchFamily="34" charset="0"/>
              <a:buChar char="•"/>
            </a:pPr>
            <a:r>
              <a:rPr lang="en-IE" dirty="0"/>
              <a:t>Ownership</a:t>
            </a:r>
          </a:p>
          <a:p>
            <a:pPr marL="285750" indent="-285750">
              <a:buFont typeface="Arial" panose="020B0604020202020204" pitchFamily="34" charset="0"/>
              <a:buChar char="•"/>
            </a:pPr>
            <a:r>
              <a:rPr lang="en-IE" dirty="0"/>
              <a:t>Scope &amp; definitions</a:t>
            </a:r>
          </a:p>
          <a:p>
            <a:pPr marL="285750" indent="-285750">
              <a:buFont typeface="Arial" panose="020B0604020202020204" pitchFamily="34" charset="0"/>
              <a:buChar char="•"/>
            </a:pPr>
            <a:r>
              <a:rPr lang="en-IE" dirty="0"/>
              <a:t>Intellectual Property</a:t>
            </a:r>
          </a:p>
          <a:p>
            <a:pPr marL="285750" indent="-285750">
              <a:buFont typeface="Arial" panose="020B0604020202020204" pitchFamily="34" charset="0"/>
              <a:buChar char="•"/>
            </a:pPr>
            <a:endParaRPr lang="en-IE" dirty="0"/>
          </a:p>
          <a:p>
            <a:r>
              <a:rPr lang="en-IE" b="1" dirty="0"/>
              <a:t>Tools</a:t>
            </a:r>
          </a:p>
          <a:p>
            <a:pPr marL="285750" indent="-285750">
              <a:buFont typeface="Arial" panose="020B0604020202020204" pitchFamily="34" charset="0"/>
              <a:buChar char="•"/>
            </a:pPr>
            <a:r>
              <a:rPr lang="en-IE" dirty="0"/>
              <a:t>Usually dictated by IT/company existing infrastructure.</a:t>
            </a:r>
          </a:p>
          <a:p>
            <a:pPr marL="285750" indent="-285750">
              <a:buFont typeface="Arial" panose="020B0604020202020204" pitchFamily="34" charset="0"/>
              <a:buChar char="•"/>
            </a:pPr>
            <a:endParaRPr lang="en-IE" dirty="0"/>
          </a:p>
        </p:txBody>
      </p:sp>
      <p:grpSp>
        <p:nvGrpSpPr>
          <p:cNvPr id="9" name="Group 8">
            <a:extLst>
              <a:ext uri="{FF2B5EF4-FFF2-40B4-BE49-F238E27FC236}">
                <a16:creationId xmlns:a16="http://schemas.microsoft.com/office/drawing/2014/main" id="{C83271FB-87E6-8948-2F8E-E2E5DE48FA9D}"/>
              </a:ext>
            </a:extLst>
          </p:cNvPr>
          <p:cNvGrpSpPr/>
          <p:nvPr/>
        </p:nvGrpSpPr>
        <p:grpSpPr>
          <a:xfrm>
            <a:off x="9707539" y="5951069"/>
            <a:ext cx="2406798" cy="829126"/>
            <a:chOff x="9707539" y="5951069"/>
            <a:chExt cx="2406798" cy="829126"/>
          </a:xfrm>
        </p:grpSpPr>
        <p:pic>
          <p:nvPicPr>
            <p:cNvPr id="7" name="Picture 6">
              <a:extLst>
                <a:ext uri="{FF2B5EF4-FFF2-40B4-BE49-F238E27FC236}">
                  <a16:creationId xmlns:a16="http://schemas.microsoft.com/office/drawing/2014/main" id="{400A3D70-4DC7-8ECF-31A9-3E97096B1D11}"/>
                </a:ext>
              </a:extLst>
            </p:cNvPr>
            <p:cNvPicPr>
              <a:picLocks noChangeAspect="1"/>
            </p:cNvPicPr>
            <p:nvPr/>
          </p:nvPicPr>
          <p:blipFill>
            <a:blip r:embed="rId7"/>
            <a:stretch>
              <a:fillRect/>
            </a:stretch>
          </p:blipFill>
          <p:spPr>
            <a:xfrm>
              <a:off x="9707539" y="5951069"/>
              <a:ext cx="2406798" cy="829126"/>
            </a:xfrm>
            <a:prstGeom prst="rect">
              <a:avLst/>
            </a:prstGeom>
          </p:spPr>
        </p:pic>
        <p:sp>
          <p:nvSpPr>
            <p:cNvPr id="8" name="Rectangle: Rounded Corners 7">
              <a:extLst>
                <a:ext uri="{FF2B5EF4-FFF2-40B4-BE49-F238E27FC236}">
                  <a16:creationId xmlns:a16="http://schemas.microsoft.com/office/drawing/2014/main" id="{CA32E7EB-9A80-0D46-489D-F258FCEFBCC7}"/>
                </a:ext>
              </a:extLst>
            </p:cNvPr>
            <p:cNvSpPr/>
            <p:nvPr/>
          </p:nvSpPr>
          <p:spPr>
            <a:xfrm>
              <a:off x="1050645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537835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18819</TotalTime>
  <Words>1043</Words>
  <Application>Microsoft Office PowerPoint</Application>
  <PresentationFormat>Widescreen</PresentationFormat>
  <Paragraphs>150</Paragraphs>
  <Slides>13</Slides>
  <Notes>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AI strategy &amp; Planning</vt:lpstr>
      <vt:lpstr>data strategy</vt:lpstr>
      <vt:lpstr>PowerPoint Presentation</vt:lpstr>
      <vt:lpstr>PowerPoint Presentation</vt:lpstr>
      <vt:lpstr>Stage 1: Development</vt:lpstr>
      <vt:lpstr>Nested Projects</vt:lpstr>
      <vt:lpstr>Exiting Stage 1: GO or No Go What if it turns out the problem isn’t modellable? </vt:lpstr>
      <vt:lpstr>Stage 1: Methods and tools</vt:lpstr>
      <vt:lpstr>Stage 2: Deployment</vt:lpstr>
      <vt:lpstr>Stage 3: Maintenance</vt:lpstr>
      <vt:lpstr>Assignment 2: Individual project</vt:lpstr>
      <vt:lpstr>PowerPoint Presentation</vt:lpstr>
      <vt:lpstr>A note on Grading</vt:lpstr>
    </vt:vector>
  </TitlesOfParts>
  <Company>Musgrave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Darby, Max</dc:creator>
  <cp:lastModifiedBy>Darby, Max</cp:lastModifiedBy>
  <cp:revision>171</cp:revision>
  <dcterms:created xsi:type="dcterms:W3CDTF">2023-01-15T16:49:37Z</dcterms:created>
  <dcterms:modified xsi:type="dcterms:W3CDTF">2023-02-21T09:05:10Z</dcterms:modified>
</cp:coreProperties>
</file>