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  <p:sldId id="302" r:id="rId5"/>
    <p:sldId id="287" r:id="rId6"/>
    <p:sldId id="289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6.0151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14T00:06:26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2283 6048 20 0,'0'0'158'0,"0"0"-15"0,-4-2-18 0,4 2-11 15,0 0-13-15,0 0-3 0,0 0-7 0,0 0-11 16,0 0-1-16,0 0-9 0,0 0-11 0,0 0-1 16,0 0-2-16,17-1-4 0,-17 1-1 0,0 0 1 15,2-2 3-15,-2 2 0 0,0 0-2 0,0 0 1 16,0 0 2-16,0 0 2 0,0 0-2 0,0 0-3 0,0 0 0 16,0 0-2-16,0 0-6 0,0 0-1 15,0 0-2-15,0 0 1 0,0 0-3 0,0 0-1 0,0 0-5 16,0 0-1-16,0 0-5 0,0 0 3 0,0 0-6 15,0 0 1-15,8 5-3 0,-8-5 5 0,3 2 6 16,-3-2 2-16,6 3 2 0,-3-1 2 0,4 0-1 16,-2-1 2-16,3 2-4 0,-3 1 0 0,3-4 0 15,3 2-1-15,1 3 6 0,-1-3-6 0,-2 3-3 16,4 0-1-16,1-3 0 0,-1 0 4 0,5 2-2 16,0 3-2-16,-2-2-2 0,3 0-2 0,1-1 20 15,0 0-5-15,-2-1-5 0,1-1 1 16,-1 3-4-16,0 1-9 0,1-1 5 0,-1-2 0 0,4 1-4 15,-3-2-1-15,1 2 0 0,1-1 1 0,-1-1-4 16,3-1-2-16,-4 1 2 0,3-2 0 0,0 0-4 16,-3 1-1-16,5-4 3 0,3 6 0 15,-7-2-3-15,0-2 12 0,0 1-14 0,3 0 0 0,-1 0 2 16,1-1 0-16,-4 2 9 0,-1-2-19 0,1-1 4 16,0 2 0-16,-2-1 0 0,3 1-4 0,-4 0 0 15,1-2 0-15,-4 2-1 0,0 0 2 0,1 0-4 16,0 0-1-16,-1-2 0 0,-4 2 4 0,5 0-8 15,-4-1 5-15,1 1-3 0,0 0 2 0,-5-2-3 16,2 2 2-16,-1 0 0 0,0-1 2 0,-7 1-2 16,10 0 3-16,-10 0-5 0,9-1 6 0,-9 1-2 15,6-2-7-15,-6 2 0 0,0 0 6 0,6 0-2 16,-6 0-1-16,0 0 4 0,0 0-4 0,0 0 5 16,0 0-2-16,0 0 6 0,5 2-6 0,-5-2 5 15,0 0 2-15,0 0-5 0,0 0-2 0,0 0 0 16,0 0 5-16,0 0-3 0,0 0-4 0,0 0 3 15,0 0 8-15,0 0-5 0,0 0-9 0,0 0-4 16,0 0-4-16,0 0 0 0,0 0-1 0,0 0-2 16,0 0 1-16,0 0-7 0,0 0-4 0,0 0 2 15,0 0 1-15,0 0-3 0,0 0-5 0,0 0-5 16,0 0-5-16,0 0 1 0,0 0-2 0,-14-6-3 16,11 3-4-16,3 3-2 0,-5-1 1 0,5 1 3 15,-4-3 5-15,2-1-6 0,-1 1-1 0,2-3 4 16,-2 5 2-16,2-3 3 0,-2-1 4 0,1-1 1 15,-1 2 5-15,1 2-1 0,-2-5 2 0,1 2 1 16,0 2 4-16,-1 1 4 0,0-5-1 0,1 2 3 0,-3 1-1 16,2-2 4-16,-1-1 0 0,-4 2 4 15,4-2 6-15,0 2 1 0,-4-3 2 0,1 1 0 16,-1 2 0-16,0 0 5 0,-2 1-1 0,-1-1 2 16,1 1-2-16,1 1 6 0,-1 1-4 0,0-2 6 15,4 3-1-15,-3-2-1 0,1 0 5 0,3 3-2 0,1-1 5 16,5 1 4-16,-9-1-2 0,9 1-3 15,-8-2-1-15,8 2-6 0,-7 0 2 0,7 0-3 16,0 0 3-16,0 0 1 0,0 0 2 0,0 0-1 16,0 0 3-16,-3-3-3 0,3 3 2 0,0 0 5 0,0 0 2 15,0 0 1-15,20 8 2 0,-9-4 0 0,0-3-5 16,1 3 8-16,5-1-3 0,0 2 0 0,-2 2 0 16,5-4-2-16,-1 1 1 0,1-1-4 15,-1 0 2-15,1 1-5 0,-5 0-1 0,1 1-5 0,2-2 5 16,-5 4-9-16,-4-2 5 0,5 0-2 0,-4-1 1 15,-4-1-5-15,0 2-2 0,1-3 6 0,0 1 1 16,-1-2-3-16,1 2 0 0,-1 2 4 0,-1 0 2 16,-1-2-6-16,-3 2 11 0,3-1 4 15,-1 0 3-15,-2-1 0 0,2 3 2 0,-2-2 1 0,-1 3 4 16,1-2 13-16,-1-2-11 0,-1 4-2 0,1-4 4 16,-1 4-5-16,-2 2 3 0,-1-2-4 0,-1 3-3 15,-4-3-4-15,0 3-5 0,-1 2 5 0,-2 3-6 16,-3-2 4-16,2-2-3 0,-10 6 4 0,0 2-11 15,0-2 9-15,-5-2-9 0,4 4-7 0,-4-1 2 16,1 0-1-16,0-1-1 0,-1 0-5 0,5 0-11 16,8-6-9-16,-3-2-28 0,6 3-8 0,1-6-27 15,3 0-26-15,3 0-28 0,0-1-32 16,0-2-35-16,0 0-45 0,1 1-32 0,4-4-32 0,-1 2-215 16,1-2-567-16,0 0 251 0</inkml:trace>
  <inkml:trace contextRef="#ctx0" brushRef="#br0" timeOffset="3650.5">571 5877 92 0,'0'0'102'0,"0"0"-6"0,0 0-5 0,0 0-12 0,26-17 4 15,-26 17-4-15,0 0-2 0,16-12 0 0,-16 12-11 16,0 0 2-16,18-18-11 0,-18 18-5 0,14-14 4 16,-5 8-3-16,-9 6 2 0,18-18-2 0,-9 8-5 15,5-2 0-15,-7 2 1 0,6-2-5 0,-1 2-2 16,-5-2-1-16,2 6-7 0,0-3-2 0,-1 1 1 15,-2 0-4-15,1 0 1 0,-2 2 4 0,-2 0-1 16,3 2-4-16,-4-1 4 0,2 2 29 0,-3 0 4 16,2-1 0-16,-3 4 2 0,5-5 5 15,-5 5-4-15,0-2 4 0,0 2-3 0,0 0-4 0,0 0-3 16,0 0 1-16,0 0 0 0,5 15 3 16,-9-6 3-16,4 3-3 0,-1 3-5 0,-1 2 4 0,-1 2-4 15,3-2 2-15,0 1 0 0,-4 3 0 16,1-3 1-16,3 8-4 0,0-8-8 0,-2-1-2 0,1 3-2 15,1-2-1-15,-2 2-10 0,1-5 2 0,1 0-7 16,0 1-3-16,0-3-5 0,0-2-4 0,-3-1 2 16,3 2-1-16,3-2-8 0,-3-3-12 15,0-2-11-15,0 0-15 0,0-3-18 0,0 3-17 0,0-5-22 16,3 6-24-16,-3-6-21 0,1 5-18 16,-1-5-8-16,0 0-10 0,0 0-18 0,0 0-20 15,12-13-20-15,-5 4-156 0,-6 3-408 0,3-6 181 0</inkml:trace>
  <inkml:trace contextRef="#ctx0" brushRef="#br0" timeOffset="4285.67">1124 5698 100 0,'0'0'190'16,"0"-6"-35"-16,0 2 6 0,0 4-24 0,0-7-10 16,0 4-7-16,0 3-1 0,-1-9 3 0,-2 4-5 15,2 1-2-15,-3 0-7 0,1-3-3 0,0 4 0 16,-2 0-2-16,1 1-5 0,-4-4-3 0,3 3-5 16,-3 2-5-16,-2-1-1 0,1 0-6 0,1 1-9 15,-2 0-5-15,1 0-1 0,-1 2-9 0,1 0-2 16,1 2-6-16,2-3-6 0,0 2-6 0,-2-1-5 15,3 4-3-15,0 0-3 0,1-1-3 0,0-1 0 16,1 5-7-16,1 1-4 0,1-2-3 0,1-2-1 16,2 5 0-16,-1-1-4 0,3-2 1 15,2 0-2-15,1 3 3 0,2-2-3 0,0 1 1 16,1-2 1-16,6 1-2 0,-4-2 0 0,5 2 1 16,-3 2 0-16,3-2-1 0,-2 1-1 0,2 2 3 0,-3-3-1 15,1 4 2-15,-3-7 1 0,1 7-2 0,-4-5 1 16,2 1 2-16,-2 1 0 0,0-1 0 0,-3 1 0 15,-2 0-2-15,1 2 2 0,-4-5 5 0,3 5 0 16,-3-4 1-16,-2 3 3 0,-1-1 0 16,-1 0 0-16,3-3-1 0,-5 1-6 0,0 0 0 0,0-2 6 15,-2-2-1-15,1 3-5 0,1-2 3 0,0-2-1 16,-2 1-1-16,-1-2 0 0,1-1 1 0,7 0-4 16,-15-4-3-16,5-2-1 0,3 2 2 0,-2-4-1 15,0-3 3-15,-1 0 2 0,1-1 4 16,0 0 2-16,1 1 2 0,2-6 3 0,1 2-2 0,1 1 1 15,4-3-6-15,-1 2-1 0,2 1 3 16,0-3-2-16,3 5 0 0,0 0-4 0,2-3 2 16,-2 5-2-16,1-2-4 0,5 0 2 0,-3 2 1 15,2 1-12-15,-2 1-6 0,2-1-7 0,1 2-14 16,0-1-18-16,-3 1-19 0,4 1-22 0,-4 3-29 16,2 0-32-16,-2 1-18 0,0-1-41 0,1 1-31 0,1 2-132 15,-9 0-406-15,13 2 181 0</inkml:trace>
  <inkml:trace contextRef="#ctx0" brushRef="#br0" timeOffset="4526.32">1408 5799 125 0,'0'0'272'15,"0"0"-26"-15,0 0-25 0,0 0-28 0,0 0-15 16,2 6-20-16,-2-6-14 0,0 0-15 0,0 0-18 16,18-3-7-16,-18 3-20 0,9-1-15 15,-9 1-8-15,14-2-16 0,-5 0-20 0,0 2-20 0,1-1-19 16,2-2-9-16,-2 2-22 0,3-3-19 0,-3 1-19 16,9-3-17-16,-7 3-20 0,2-2-17 0,-2 1-16 15,0 0-86-15,1-1-258 0,-2 1 114 0</inkml:trace>
  <inkml:trace contextRef="#ctx0" brushRef="#br0" timeOffset="5015.17">1695 5631 129 0,'0'0'182'16,"4"-5"-13"-16,0-1 2 0,1 3-5 0,-1-2-2 15,2-4-2-15,-2 3-7 0,1 1-10 0,-1-1-8 16,1 3 0-16,2-2-8 0,0 1-2 0,1-4-8 16,1 3-7-16,-4 1-15 0,4 0-9 0,-2-3-9 15,2 3-6-15,-3 2-6 0,1 0-11 0,-7 2 5 16,12-1-9-16,-12 1-6 0,10 4-4 0,-4 0-3 15,-1 0-1-15,-1 6-4 0,1 1-3 0,-2-2 0 16,2 7-6-16,-5-1-3 0,0 4-6 0,0 0-9 16,-2-1 4-16,-2 2-6 0,0-2-2 0,0-1-5 0,-1 3-4 15,-3-2-3-15,2 0 1 0,-2-2 1 16,2 1 3-16,-3-2-2 0,2 0 0 0,2-5 2 16,0 0 2-16,0 0-5 0,0-2 6 0,0-2-2 15,2 1 1-15,1-5-3 0,-2 4 1 0,4-6-4 16,0 5-1-16,0-5-1 0,-1 8 3 0,1-8-4 15,0 0 3-15,0 0 5 0,4 4 3 0,-4-4 3 16,0 0 5-16,11 1-2 0,-11-1 2 0,0 0 1 16,18-4 3-16,-18 4-6 0,18-4 3 0,-8 2-2 15,0-1-1-15,3-1-1 0,-3 4-6 0,4-7-16 16,-4 2-18-16,3 3-24 0,0-1-26 0,1-2-28 16,-1-2-30-16,-3 3-26 0,3 2-34 0,0-3-173 15,-4 2-405-15,-2-2 180 0</inkml:trace>
  <inkml:trace contextRef="#ctx0" brushRef="#br0" timeOffset="5818.47">2099 5658 157 0,'0'0'167'0,"1"-9"-13"0,3 6-10 0,-3-2-9 15,2-2-3-15,2 2 1 0,-4 1-8 16,3-4-5-16,-3-1-2 0,3 1-6 0,0-1-7 16,1-3-5-16,-1-4-8 0,-1 5-4 0,0-4-5 15,1-2-5-15,0 1-4 0,0 4-9 0,0-5-1 16,1 2-3-16,0-2-1 0,0 5-2 0,-1 2-3 15,0 1 0-15,-3-1-3 0,3 4-2 0,-4 1 4 16,0 1-3-16,0 4 1 0,4-8-3 0,-4 8 0 0,0 0 0 16,0 0 5-16,0 0 6 0,0 0 16 15,7 22-2-15,-4-7 0 0,2 3 0 0,1 8 4 16,1-2 7-16,-3 3 0 0,0 2-2 0,-2-2-3 16,6 2 0-16,-5-1-3 0,1-3-14 0,2 1-6 15,-1-1-3-15,0-5-11 0,-3-2 1 0,6-2-9 16,-6 1-21-16,1-1 19 0,0-4-4 0,-1-1 0 15,-1-1 2-15,2 0-2 0,0-3-11 0,-2-2-1 16,-1-5-6-16,2 10-8 0,2-8-3 0,-4-2-5 16,1 7-1-16,-1-7-11 0,0 0-9 0,0 0-2 15,2 8-5-15,-2-8-12 0,0 0-14 0,0 0-17 16,0 0-12-16,0 0-10 0,0 0-9 0,0 0-14 16,-3-22-4-16,3 22-8 0,-5-10-6 0,5 10-2 15,-1-9-2-15,-2 6 4 0,3 3 8 0,-5-11-17 16,1 8-1-16,4 3 2 0,-6-5-7 0,6 5 14 15,-9-5 2-15,9 5 2 0,-10-2 13 0,10 2 10 16,0 0 13-16,-21 7 5 0,15-4 9 0,-2-1 11 16,8-2 9-16,-15 9 8 0,6-4 9 0,4-2 10 15,-3 0 23-15,2 1 12 0,6-4 12 0,-13 7 9 16,8-4 9-16,5-3 12 0,-8 5 12 0,4-1 7 16,4-4 8-16,-6 6 12 0,6-6-5 0,0 0 10 15,-4 5 11-15,4-5 8 0,-1 4 4 0,1-4 4 16,0 0 6-16,0 0 15 0,0 0 8 0,0 0 5 15,10 6 6-15,-10-6 7 0,0 0-5 0,17-1 2 16,-17 1-9-16,14-4 8 0,-4 1-7 0,3 0-10 16,0-2-4-16,-1 0-20 0,9-1-5 0,-3 0-4 15,3-1-16-15,1 0-8 0,-4-1-6 0,1 1-2 16,3 0-5-16,-4-2-12 0,1 4-5 0,0 0-4 16,-2-1-20-16,-1 0-9 0,-3 2-10 0,-1 0-25 15,-2 1-17-15,-4 1-16 0,2-1-14 0,-1-1-21 16,-7 4-20-16,10-2-25 0,-10 2-24 0,0 0-30 15,11-3-42-15,-11 3-53 0,0 0-251 0,0 0-577 16,0 0 256-16</inkml:trace>
  <inkml:trace contextRef="#ctx0" brushRef="#br0" timeOffset="10209.79">2219 8446 108 0,'0'0'142'16,"0"0"-16"-16,0 0-12 0,0 0-13 0,0 0 1 15,0 0-1-15,0 0-3 0,0 0-7 0,0 0-3 16,0 0-8-16,0 0-4 0,0 0 4 0,0 0-13 16,0 0-1-16,0 0 0 0,0 0-7 0,0 0 2 15,0 0-6-15,0 0 2 0,0 0-1 0,0 0 8 16,0 0-2-16,0 0 3 0,13-1-3 0,-13 1-7 15,9 1 0-15,-9-1 0 0,10-1-4 0,-3 2-1 16,4-3 3-16,-2 2-1 0,-1 0-4 0,2 0-3 16,1 0-2-16,0 0-2 0,2-1 1 0,0 1-1 15,0-2-3-15,0 0 2 0,1 2-2 0,3 0-1 16,-4 0-2-16,3-1-4 0,3 1 2 0,-2-5-4 16,2 5 0-16,-6 0-2 0,7-1-1 0,0-3-1 15,0 4 2-15,0-1 2 0,-1-2-3 0,3 1 0 16,-2-3 1-16,2 2-1 0,-1 1 8 0,0 0-10 15,2-1-1-15,-1 1-3 0,-3-3 8 0,3 3-12 16,0-1 4-16,-3 1-5 0,0-2-1 0,0 1 2 16,3-2-1-16,-3 2-5 0,-2-2 0 0,2 3 0 15,0-3-1-15,-1 3-2 0,-4-2-3 0,3 0 0 16,-6 2 1-16,2-3 2 0,-4 3-3 0,4 0-1 16,-7 0 2-16,-1 1 0 0,-1-1-2 0,0 0 1 15,-4 2 1-15,10-1-2 0,-10 1 3 0,6-2-1 16,-6 2-2-16,4-2 9 0,-4 2-7 0,0 0-2 15,5-1-1-15,-5 1 0 0,0 0 1 0,0 0 3 16,0 0-3-16,0 0-5 0,0 0 3 0,9 0-6 0,-9 0 1 16,0 0 7-16,0 0-10 0,0 0-4 15,0 0-3-15,0 0 6 0,0 0-13 0,0 0-5 16,0 0-7-16,0 0 5 0,0 0-12 0,0 0-6 16,0 0-3-16,0 0-3 0,0 0-5 0,0 0-2 0,0 0-2 15,0 0-5-15,0 0-2 0,0 0-6 0,0 0 1 16,0 0-8-16,0 0 1 0,0 0 2 15,0 0-4-15,0 0-7 0,0 0 7 0,0 0 4 16,0 0 4-16,-12-9 3 0,12 9 2 0,-3-1 9 0,3 1 6 16,0 0-7-16,-3-2 16 0,2-3-3 0,1 5 7 15,-5-7 3-15,2 3-1 0,-2 3 11 0,2-3 4 16,3 4 5-16,-8-6 3 0,3 4 6 16,0 0 11-16,-2-1 4 0,1 0 4 0,-3 1 7 0,1-2-1 15,3 2 5-15,-9-1 8 0,5 1 3 0,0-2 9 16,-4 2 7-16,3-2-3 0,0 1 9 0,-2 3-5 15,5-3 12-15,-1 2-2 0,-1 0 0 0,2-2 3 16,0 2 4-16,2 1-8 0,5 0-1 0,-9-3-8 16,9 3-1-16,-8 0-5 0,8 0-1 0,-3-2-3 15,3 2 1-15,0 0-5 0,0 0-1 0,0 0-5 16,0 0 3-16,0 0 0 0,0 0-1 0,0 0 4 16,0 0 3-16,0 0 0 0,0 0 3 0,20 6 5 15,-10-3 3-15,2-1 5 0,2 1-4 0,3-2-3 16,-1 2-1-16,3 1 0 0,-1 1 5 0,4-1-3 15,-4-1-3-15,3 3-4 0,0 0 1 0,0-2 1 16,-1 3-4-16,0-4-2 0,-2 2 2 0,3 1 6 16,-1 0-13-16,-2-4-3 0,1 1 2 0,-1 3-9 15,-5-2 2-15,0-2-4 0,-2 0-2 0,-2-1 0 16,1-1 0-16,-2 3-2 0,-3-1-2 0,-1-2-1 16,1 2 8-16,-5-2 0 0,6 2 9 0,-6-2-3 0,5 2 1 15,-5-2 4-15,3 3 0 0,-3-3-7 16,5 3 0-16,-5-3 3 0,0 0 3 0,0 0-7 15,0 0-5-15,0 4 15 0,0-4-2 0,-3 5-9 16,3-5-6-16,-3 8 7 0,0 1-3 0,-3-2 2 0,1 0 0 16,1-1 10-16,-3 2-11 0,0 1-14 0,-2 2 7 15,-1 1 0-15,-2-4-6 0,3 2 1 16,-2-1-7-16,-6 4 1 0,4-3 9 0,3-2 2 16,0 1-10-16,-7 3-2 0,3-3 2 0,1 0 0 0,-2 0 2 15,5-1-4-15,1-3-2 0,-1 0-7 0,5 0-10 16,-1-1-15-16,2-2-20 0,1 1-23 15,3-3-9-15,-7 3-19 0,7-3-22 0,-3 2-22 16,3-2-21-16,0 0-35 0,0 0-16 0,0 0-22 0,0 0-30 16,6-14-200-16,-5 9-510 0,4-2 227 0</inkml:trace>
  <inkml:trace contextRef="#ctx0" brushRef="#br0" timeOffset="15361.06">921 8505 50 0,'9'-6'103'0,"-3"-4"-4"0,3 3-13 0,-1-3 3 0,3 5-7 16,-2-5-5-16,2 4-6 0,-1-2-11 0,0-2-8 16,-1 4-3-16,4 3-3 0,-3-2-4 0,-1 0-1 15,-3 2 8-15,2 2-14 0,-3 1-5 16,3-3 8-16,-1 3-9 0,-7 0 1 0,9 3 9 16,-2 1-13-16,-1 1-9 0,-2 3 15 0,3 1-6 15,-4 3-1-15,1 2-3 0,-3-1-2 0,2 1 1 16,-6 7 1-16,1-3-11 0,-2 2 9 0,-5 4-12 15,-1 0 4-15,-2 0-2 0,-2 3 4 0,4-6 2 16,-4 4-10-16,1-4-2 0,4-4 1 0,-2 1 4 16,3-5-1-16,0 2 2 0,3-5-3 0,0 0 4 15,-1 0 1-15,3-3-5 0,2-2-2 0,-2 1 2 16,2 0 10-16,1-3-8 0,1 1 9 0,2-2 1 16,1 4-6-16,2-5 5 0,-1 0 2 0,5-1 8 0,2 0 8 15,-1-2 0-15,7-4 1 0,3 2-3 16,-2-1-3-16,-1-4 1 0,3 2-5 0,-2-4-3 15,6 1-5-15,-6 1 4 0,1 1-3 0,-4-2-2 16,0 0-7-16,-4 3-2 0,2-2-9 0,-4 4-20 16,2 1-16-16,-5-2-5 0,4 0-26 0,-5 0-20 0,0 2-24 15,1-1-13-15,-2-2-28 0,-1 2-91 16,-3-2-261-16,2 0 116 0</inkml:trace>
  <inkml:trace contextRef="#ctx0" brushRef="#br0" timeOffset="15860.28">1401 8325 14 0,'3'-4'135'0,"1"1"-12"0,1-5-9 16,0 4 10-16,5-2-4 0,-5-2-9 0,5 4 3 15,2-1-5-15,-3-1-7 0,-3 3-11 0,3 1-10 16,-1 0-7-16,-3-1-5 0,3 3-9 0,-1 0-11 16,0-1 3-16,-7 1-2 0,9 5-1 15,-2-2-1-15,1 4-2 0,0 1-1 0,-3-1-5 0,0 3 0 16,0 4-6-16,-4-4-8 0,3 7-1 0,-1-3-4 15,-2 3 3-15,-2 0-1 0,-3 3 0 0,-1-2-8 16,1 2-2-16,-1-3 1 0,1 0 0 16,1 0 5-16,-3-2 0 0,6 1-1 0,-4-6-3 0,4 1 11 15,0-2-5-15,0 0 2 0,-2-2 3 0,4-2 1 16,-2 2 1-16,0-2 3 0,3-2 0 0,-2 2 0 16,1-1-1-16,2-3 8 0,-1 1-2 0,5 0 9 15,3-2 6-15,3-2 2 0,4-4-4 0,1 2-3 16,0-4-3-16,8-3 0 0,4-1-8 15,-3 0 0-15,0-3-2 0,1 2-3 0,-3 0-3 0,0-1-4 16,-2 2 5-16,-5 4-11 0,-4-4-13 0,2 6-17 16,-7-2-16-16,3 2-18 0,-5-2-16 0,-2 3-20 15,-2 1-27-15,0 0-51 0,-3-1-43 0,2 2-191 16,-3 3-425-16,0-7 188 0</inkml:trace>
  <inkml:trace contextRef="#ctx0" brushRef="#br0" timeOffset="17195.11">2168 6946 92 0,'0'0'102'0,"0"0"-5"0,0 0-9 16,0 0-2-16,0 0 13 0,10 4-16 0,-2-4 13 15,0 0-5-15,3 0 1 0,7 0 4 0,1-1 2 16,0 0-4-16,9-1-3 0,1 1-6 0,0-2 2 16,-6 2 3-16,11 1-5 0,1-1 0 0,4-1 1 15,-3 0-7-15,4-1-2 0,-3-3-4 0,17 3-4 16,-3 0-5-16,-13 1-6 0,0 0-5 0,2-3-4 15,-3 2-4-15,0 1-3 0,-1-2-4 0,1 1-2 16,0-2-3-16,-5 0-5 0,1 1-2 0,-6-1 2 16,1-1-3-16,-1 1-9 0,-8 1 4 0,2 2 0 0,-5-1-7 15,3-2 3-15,-1 3-3 0,-1 0-3 16,-4-1-3-16,-2 0-1 0,-1 2 2 0,2 0 2 16,-6-1-5-16,1-1-5 0,-1 0-6 0,-1 1-5 15,3 0-9-15,-4 1-9 0,-4 1-9 0,7-3-10 0,-7 3-10 16,7-1-15-16,-5-1-14 0,-2 2-16 0,0 0-25 15,5-5-23-15,-5 2-16 0,-1-1-18 16,1 4-96-16,-6-8-305 0,1 3 134 0</inkml:trace>
  <inkml:trace contextRef="#ctx0" brushRef="#br0" timeOffset="17509.43">3098 6655 136 0,'19'3'166'0,"-12"-1"2"0,3 2-8 0,3-3-3 15,-4 1-7-15,4 1-3 0,4 1 3 0,1 3-7 0,0-3-7 16,4 3-2-16,-4 0-6 0,5-2-9 0,-3 2-8 16,-2 2-3-16,1-1-8 0,-1 1-5 0,0-4-4 15,-1 7-6-15,-6-7-1 0,3 6-3 0,-1-6-4 16,-4 4-2-16,1-2-1 0,-2 1 1 0,0 1-5 15,-3 0-1-15,1 2-1 0,-3 0-10 0,-2-1-2 16,-1 4-7-16,-4-2-5 0,-5 5 0 0,0-2-6 16,-4 2-5-16,-6 6-12 0,-2-3-10 15,-4-2-16-15,1 3-21 0,-6-4-32 0,-2 0-39 0,-3 2-46 16,-10 3-37-16,11-10-51 0,-2 2-35 0,-11 3-152 16,11-7-453-16,-4-3 202 0</inkml:trace>
  <inkml:trace contextRef="#ctx0" brushRef="#br0" timeOffset="18819.48">356 6931 62 0,'0'0'153'0,"0"0"6"15,0 0 6-15,0 0-6 0,0 0-7 0,0 0-6 0,0 0-9 16,9-27-1-16,-9 27-9 0,0 0-6 16,0 0-3-16,10-12-11 0,-10 12-2 0,0 0-7 0,13-14-9 15,-13 14-12-15,0 0-3 0,0 0-4 16,24-4-2-16,-24 4-4 0,0 0-4 0,17-6-11 15,-17 6-2-15,0 0-6 0,0 0 2 0,0 0-8 16,0 0-3-16,0 0-1 0,41 14-6 0,-41-14-1 0,10 21-2 16,-8-12-2-16,-2-9-4 0,2 22 4 15,-6-6-4-15,1 4-3 0,-4-2-4 0,0 2 4 0,-3 3 1 16,-5 0-3-16,2 1-2 0,-5-2 25 16,3 2-1-16,-3-3-3 0,3 0-4 0,-2-1-3 0,4-3-4 15,2-5 1-15,2 2-3 0,0 0-4 0,9-14-1 16,-15 16 0-16,15-16 0 0,-8 12-7 0,8-12 3 15,0 0-7-15,-5 16 10 0,5-16 11 0,0 0 0 16,0 0 5-16,10 19-6 0,-10-19 19 16,16 7 5-16,-16-7-3 0,0 0 7 0,35 4 0 15,-35-4 4-15,35-4-6 0,-35 4-2 0,38-7-6 16,-38 7-9-16,41-7-9 0,-23 2 6 0,1 0-4 16,-19 5-18-16,39-12-20 0,-18 6-22 0,-4 2-23 15,-17 4-19-15,25-10-21 0,-25 10-25 0,23-11-25 16,-23 11-30-16,15-10-31 0,-15 10-32 0,17-9-15 15,-17 9-136-15,14-11-426 0,-14 11 188 0</inkml:trace>
  <inkml:trace contextRef="#ctx0" brushRef="#br0" timeOffset="19385.4">702 6817 159 0,'0'0'253'0,"0"0"-20"0,0 0-18 0,0 0-17 0,0 0-14 16,6-21-14-16,0 16-13 0,3-2-7 0,0 1-10 16,1-1-13-16,0 2-5 0,2-2-8 0,0 1-8 15,0 2-10-15,0-3-8 0,1 5-4 0,-1-1-8 16,2-1-4-16,-4 0-9 0,2 3-1 0,-3-2-12 15,-4 3-3-15,0-1-11 0,-5 1-3 0,9 1-3 16,-4 3 1-16,-1 3-4 0,-3-1-6 0,-1 5-6 16,-1-2-1-16,-4 3-4 0,1-2-4 0,-2 4 5 15,-2 2-4-15,-5-3-2 0,7 4-1 0,-6-5-1 16,4-3 2-16,1 0-3 0,0-1-1 0,1 0 1 16,2-3-7-16,-1 3 2 0,5-4-4 0,-5-2-6 15,5 1 0-15,-4 1-7 0,4-4 2 0,0 5-1 16,0-5 4-16,5 0 1 0,2 3 3 0,-1-2 0 15,0 1 0-15,6 0-1 0,1-1 2 0,-3 2 4 16,4-5-1-16,0 4 2 0,-1-2-5 0,3 3 7 16,-2-3 2-16,3 2 1 0,-3-2 0 15,-1 2 0-15,-3 3 0 0,-1-4 9 0,-3 1 1 0,1 0 5 16,-1 2 9-16,0-1 1 0,1-1 2 16,-6 1 7-16,3 0 0 0,-3 2 5 0,2 1 6 0,-3 0-3 15,1 0 0-15,-2 0 1 0,1 2-6 16,-3-2-2-16,0 2-4 0,0 1-5 0,-1 1-3 0,-5-2-1 15,2 1-8-15,-2 5 8 0,1-6-10 0,-3 0-8 16,-2 1-8-16,3 0-5 0,-2-1-17 0,3-1-16 16,-2-2-24-16,0 1-29 0,1-1-24 15,-4-2-36-15,4 0-33 0,1-3-39 0,0 0-33 16,1 1-147-16,8-1-440 0,-15-4 195 0</inkml:trace>
  <inkml:trace contextRef="#ctx0" brushRef="#br0" timeOffset="19583.24">1253 6786 183 0,'4'-1'267'0,"-4"1"-25"0,6-2-25 0,-6 2-25 15,8-3-17-15,-4 2-13 0,1-3-20 0,4 4-13 16,1-1-18-16,-1-3-21 0,4 2-18 0,-3 0-31 15,3-2-33-15,-1-1-28 0,4 1-23 0,3-2-28 16,-1-1-44-16,-1 3-36 0,0-3-122 0,-5 2-294 16,2-1 131-16</inkml:trace>
  <inkml:trace contextRef="#ctx0" brushRef="#br0" timeOffset="20013.41">1460 6578 14 0,'-2'-3'247'0,"2"3"-21"0,0 0-18 16,6-5-19-16,-1 1-16 0,5-3-12 0,-1 2-17 16,0-3-9-16,9 1-11 0,-3 0-8 0,1-2-7 15,-6 6-8-15,4-2-10 0,-1 0-8 0,-3 1-3 16,0 1-4-16,-2 2-3 0,-2-1-10 0,2 2-3 15,-2-2-6-15,-6 2-2 0,9 2-2 0,-5 1-6 16,0 1-1-16,1 3-9 0,-3 1 2 0,2 2-6 16,-2-1 0-16,0 3-4 0,-1 0-1 0,-2 1-5 15,0-1 2-15,-2 2-5 0,-1 2 0 0,-3 2-3 16,3-3 0-16,-5 2 0 0,3-2 3 0,-2-1 4 16,2 1-2-16,-1 0 3 0,2-4 4 0,-1 3-4 15,1-4 3-15,2 0 1 0,1 0-2 0,-1-3-1 16,3 1-2-16,-3 0-4 0,3 0 8 0,0-1 5 15,0 0-4-15,3-2 0 0,-2 0-2 0,3-2-2 16,-4-3-1-16,10 3-10 0,-3 1 9 0,3-1 0 16,1-6-1-16,1 1-2 0,7-3-5 0,-1-1-1 15,9-4-31-15,-8 2-14 0,8-2-28 16,-8 1-26-16,8-2-32 0,-3 1-38 0,3-5-43 0,-3 2-36 16,-1-2-204-16,-1-1-477 0,-7 1 211 0</inkml:trace>
  <inkml:trace contextRef="#ctx0" brushRef="#br0" timeOffset="20269.54">1877 6429 111 0,'0'0'226'16,"0"0"1"-16,0 0-4 0,16 9-5 15,-3-2-13-15,-4-1-4 0,9 4-10 0,-4-2-6 0,5 3 6 16,-2-2-19-16,1 2 7 0,-3 0 0 0,2 0-8 15,-2-1-12-15,0 0-13 0,-1 1-18 16,-5-3-7-16,1 1-12 0,-2-1-10 0,1 1-9 0,0 1-5 16,-5 0-9-16,1 1-5 0,-4 0-22 0,3 0-31 15,-4 2-11-15,-1 2-24 0,-3-2-34 0,0-3-24 16,-1 6-27-16,-4-3-27 0,-1 3-33 16,0-5-43-16,1-1-36 0,-8-3-36 0,2 0-153 15,-3-3-465-15,0 1 205 0</inkml:trace>
  <inkml:trace contextRef="#ctx0" brushRef="#br0" timeOffset="20443.24">1962 6497 2 0,'13'-14'348'16,"5"0"0"-16,2-3-16 0,-2 5-21 0,1 1-17 0,-1-1-20 16,7 1-21-16,-5 4-28 0,-2-2-16 15,10 1-24-15,-9 4-20 0,11-1-16 0,-10 0-31 0,2 3-34 16,1 1-45-16,-7 1-52 0,4 1-61 0,0-1-69 15,-2 1-79-15,1 2-259 0,-6 2-521 16,2-2 231-16</inkml:trace>
  <inkml:trace contextRef="#ctx0" brushRef="#br0" timeOffset="21428.94">2283 7727 8 0,'0'0'191'0,"0"0"-23"0,0 0-14 0,-5-3-17 15,5 3-14-15,0 0-1 0,0 0 0 0,0 0 11 16,0 0 9-16,25-4-1 0,-13 4-3 0,2-2-7 16,8 2-8-16,6-3-8 0,-1 3-4 0,3 0 0 15,1-2-9-15,4-1-7 0,1 3-2 0,4-3-1 16,-4-1-7-16,2 1-2 0,2-2-9 0,-3-1-6 15,14-2-2-15,-14 1-7 0,-1 0-8 0,0 0-2 16,0 0-6-16,-2 1-8 0,-1-1 1 0,-2-1-1 16,-5 1 0-16,-6 0-13 0,-1 4 2 0,-2-1-3 15,-3 1-2-15,-5 1-6 0,-2-1-4 0,-1 2 0 16,1-2-2-16,-1 0-7 0,-3 2-3 0,2 0-3 16,-1-2-11-16,-4 3-10 0,0 0-15 0,5-1-22 15,-5 1-18-15,0 0-30 0,0 0-16 0,-1-7-19 0,-3 2-8 16,0 2-19-16,0 0-12 0,-1-4-30 15,0 3-124-15,-2 1-367 0,-1 1 162 0</inkml:trace>
  <inkml:trace contextRef="#ctx0" brushRef="#br0" timeOffset="21877.81">2947 7461 2 0,'0'0'191'0,"0"0"-13"0,0 0-10 0,0 0-15 0,0 0-15 15,0 0-4-15,0 0-8 0,0 0-11 0,0 0 0 16,0 0-11-16,0 0-6 0,0 0-4 0,0 0-7 16,0 0 4-16,0 0 6 0,0 0 6 0,0 0 0 15,22 4-2-15,-15-2-5 0,3 1-1 0,0-1 0 16,3 0 0-16,-3 2-4 0,8-1-5 0,1 1-4 15,0 0-1-15,0 0-5 0,-1 2-5 0,0-2-2 16,1 0-3-16,1-1-8 0,0 3-5 16,-7-3-2-16,3 2-7 0,2 0-2 0,-5 2-2 0,-4-3-10 15,5-3-1-15,-5 3 3 0,1 0-7 0,-2 3 1 16,-3-6-3-16,0 4 3 0,3 0-1 0,-4 2 2 16,1-2 0-16,-4 2 2 0,0 1 12 0,0 1-11 15,-2-1-6-15,-1 1 3 0,-2 0 0 0,1 2-6 16,0 1-4-16,-4-1 1 0,-2 3-3 0,-2-2-3 15,0 2 4-15,1-2-5 0,-5 1-1 0,7-4-6 16,-1 0-5-16,-6 1-5 0,10-2-15 0,-7-1-11 16,3 0-18-16,0 1-14 0,2-1-16 0,-2-3-22 15,2 1-28-15,2 0-30 0,0-2-16 0,1 0-25 16,2-2-20-16,-2 2-31 0,-1-1-176 0,5-2-463 16,-5 1 205-16</inkml:trace>
  <inkml:trace contextRef="#ctx0" brushRef="#br0" timeOffset="23415.15">1217 7635 106 0,'3'-4'192'0,"-1"1"-9"0,2-2-10 0,1 0-13 16,3 1-4-16,-2-2-6 0,2 4-6 0,5-5-6 16,-3 0-7-16,2 1-12 0,-1-1-4 15,1 5-6-15,5-5-8 0,-4 0-8 0,2 5-5 0,2-2-11 16,4 3-4-16,-2-5-8 0,-6 5-3 15,6 2-6-15,-6 2-7 0,3 0-4 0,1 1-3 16,-2 1-2-16,-6 2-5 0,3-1-2 0,-2 2-3 16,-4 1-2-16,1-2 0 0,-4 5-5 0,-1-1 4 15,-1 4-7-15,-4 2-4 0,-3 0 2 0,-3 2-7 16,-2 3 6-16,-2-5-4 0,-5 1 0 0,1 3 3 16,-1-2-1-16,3-5-1 0,0 1 1 0,2-2 3 15,-2 3 0-15,3-4-1 0,-1 0 5 0,3-3 2 16,2-3-3-16,2 2 0 0,-2-1 0 0,5-3-1 0,-1 1-2 15,1-3-2-15,2 1-8 0,-3 0-20 0,4-3-1 16,-3 2 7-16,3-2 1 0,0 0 5 0,0 0 2 16,7 7 1-16,-2-7 1 0,-5 0 1 15,14-3 0-15,-4 2-2 0,2-2 2 0,6-2-2 0,-2 2-5 16,5-2-9-16,0-1-14 0,9-1-17 0,-6-3-16 16,2 2-22-16,-2-4-23 0,5 3-17 0,-2-4-19 15,1 1-38-15,3-2-20 0,-7 0-10 0,3 1-143 16,-9 2-378-16,5-3 167 0</inkml:trace>
  <inkml:trace contextRef="#ctx0" brushRef="#br0" timeOffset="23819.12">1851 7347 152 0,'0'0'188'0,"-1"-4"-13"16,1 4-15-16,0 0-4 0,0 0 4 0,-7 14 5 15,5-4 3-15,-1 4-6 0,-3 3-1 0,3 2-3 16,-2 8-2-16,1-7 1 0,-1 6 0 16,0 2 0-16,0 0 3 0,-1 1-12 0,2 0 3 0,-1-2-13 15,2-7-16-15,3 3-10 0,-1-3-5 0,0-1-11 16,3 0-19-16,1-2-5 0,-1-5-9 0,0 1-3 16,0-2-10-16,2 1-3 0,4-1-5 0,-2-2-3 15,0 1-11-15,2-5-1 0,0 2 2 0,3 0-9 16,-2-4 0-16,5-3-4 0,-4 3-3 0,2-5-5 15,2 0-4-15,3-2-11 0,-6-1-4 0,5-3 3 16,-5 4 1-16,-2-6-12 0,0 3-4 16,-3-2 8-16,2 0 2 0,-4-1 1 0,-3-1 2 0,0 1 1 15,-2-1 4-15,-3 2-2 0,3 3-1 16,-8-4 0-16,3 3-1 0,-2 0 2 0,-6 2-4 16,4-2-7-16,-11 1 2 0,6 2-5 0,-6 4-7 0,2-3-13 15,-4 3-8-15,4 3-11 0,0 1-20 0,1 0-19 16,-2 1-29-16,2 0-36 0,5-1-40 0,3 0-45 15,1 3-208-15,-3 0-493 0,6 1 219 0</inkml:trace>
  <inkml:trace contextRef="#ctx0" brushRef="#br0" timeOffset="31411.28">21509 8093 14 0,'0'0'25'16,"-5"-6"-5"-16,3 1 5 0,-1 1-8 0,-2-1 0 15,1 0 0-15,-1-2-9 0,1 2 3 0,-5 0 2 16,4 1-6-16,1 0 4 0,-5-4-2 0,4 5-2 15,-1-4 0-15,-1 0 0 0,2 3 2 0,1 1 4 16,1-1-7-16,-1 0-2 0,1 1 0 0,0 1 6 16,3 2-14-16,-6-2 8 0,6 2-1 0,0 0-5 15,-4-3 4-15,4 3 2 0,0 0-2 0,0 0 2 16,0 0 0-16,0 0-2 0,0 0-1 0,0 0-3 16,0 0 4-16,0 0 3 0,14 6-2 0,-6-5-5 15,1 2 5-15,1 1-3 0,7-1 0 0,3 0 2 16,0-1-1-16,8 1-1 0,1-1 3 0,-1 3-4 15,4-2 3-15,0 1-1 0,0-4 3 0,3 7 2 16,-1-5-4-16,-2 1-6 0,0 0 5 0,-2-1-1 0,2 0 0 16,-2 1 5-16,-2 0-6 0,-7-2 2 0,-1-1 0 15,2 3-4-15,-4-3 7 0,-3 3-1 16,-2-3 1-16,-1 1 2 0,-1 0-1 0,-4-1 6 0,1 0-1 16,-2 0 1-16,-6 0 2 0,9 2 4 0,-5-2-5 15,-4 0 1-15,0 0-3 0,9 1 0 0,-9-1 1 16,0 0-4-16,0 0 2 0,0 0-2 15,0 0 4-15,0 0-7 0,-22-5 2 0,7 5-3 0,-8-3 3 16,-4 3-1-16,-6-3-1 0,0 2 2 0,-4 0-4 16,-2-2 5-16,-12-1-4 0,12 2-2 0,-1 0 0 15,-11 0 1-15,-1-2-2 0,13 0 3 16,3 1-2-16,4 3 4 0,-1-1-10 0,13-2 10 0,-1 3 0 16,7-1-2-16,3 1-3 0,-1 0-2 15,7 0 1-15,-3-1-1 0,8 1 0 0,-11 0 1 0,11 0-3 16,-4 2 3-16,4-2 1 0,0 0-4 0,0 0 6 15,19 4-1-15,2-1-3 0,8 2 1 0,7-1 4 16,4-1-3-16,13-1 3 0,-2 2 0 0,2 0 1 16,-1 0-2-16,-2-1-3 0,-12-2 2 0,15 4-4 15,-15-2-6-15,-2-1 18 0,-2 1-5 0,-2 0-3 16,0-1-1-16,-11 0 4 0,-1 0-4 0,-1-1 4 16,-6-1-6-16,-3 0 7 0,-1 2-2 0,-2-2 2 15,-2 0 7-15,-5 0 0 0,10 0-4 0,-10 0-2 16,0 0-3-16,0 0 3 0,0 0 4 0,0 0-10 15,-36-4 5-15,4 3-9 0,-7-1 9 16,-13 0-4-16,-1-1 1 0,-1-1-1 0,-1 0 5 0,0 0 0 16,16 2-3-16,0-1-2 0,2-1-4 0,-1 3 7 15,5-4-5-15,7 3 5 0,6 2-5 0,4 0 2 16,4-2 4-16,0 2-6 0,6 0 6 0,-1 0-4 16,7 0-3-16,-10 0 2 0,10 0 3 0,-7 0-2 15,7 0-3-15,0 0 0 0,0 0 4 0,26 4 5 16,4-1-6-16,7 0-1 0,2 1 1 0,15-1 2 15,-3 1-1-15,1-2 4 0,-12-1-1 0,2 1-5 0,-5-1 1 16,-1 0 1-16,1-1-7 0,-4-1 10 0,-2 2-10 16,-12-1 1-16,-4-1 2 0,-2 1 14 15,-1 0-4-15,-1-1 12 0,-7 1-10 0,-4 0 3 16,12 0-2-16,-7-2-4 0,0 1 2 0,-5 1 6 16,0 0-5-16,6-2 6 0,-2 0-16 0,-4 2 5 0,0 0-31 15,0 0-11-15,0 0-23 0,0 0-57 0,0 0-125 16,-10 9 55-16</inkml:trace>
  <inkml:trace contextRef="#ctx0" brushRef="#br0" timeOffset="129282.33">2135 13474 34 0,'6'2'119'15,"-2"-2"3"-15,4 0 0 0,-2 3-5 0,-1-3 0 0,8 5-7 16,-8-4-6-16,7-1-6 0,-1 4-8 0,1-2-8 16,-1 0-2-16,2 1-1 0,1-3-2 15,-3 3-4-15,7 1-3 0,-4-4-10 0,3 2-1 16,-2 1-6-16,6-3 1 0,-2 4-2 0,0-1-4 16,2-1-2-16,-1 1-1 0,3 0-6 0,4 1 0 15,1 1-5-15,-8-3 3 0,11 1-5 0,-4 0 7 16,1-2-5-16,3 2 1 0,-2-1-1 0,-1-1-2 15,-1 1-3-15,-5 0-4 0,-2-2-2 0,3 5 1 16,0-4-4-16,-5 3 2 0,2-4-2 0,-2 2-1 16,-1-2 2-16,1 3-1 0,-1-3-1 0,-4 0 2 15,4 2-5-15,-3 1 0 0,4 0-2 0,4-2-2 16,-3 2 2-16,-2-1-1 0,0-2-1 0,-1 0 1 16,3 3-3-16,1-2 2 0,-7-1-3 0,-2 1-2 15,4-1 1-15,-4 0-2 0,1-1 3 0,1 1-3 16,-1 0 1-16,-4-1-2 0,1-2 2 0,-1 3-3 15,-1 0 3-15,-7 0-3 0,9 0 1 0,-2 0-2 16,-7 0 1-16,6 0 5 0,-6 0-7 0,9-1-2 0,-9 1 1 16,0 0-2-16,5 0 3 0,-5 0-2 15,0 0 1-15,0 0-5 0,6-1-6 0,-6 1-9 16,0 0-11-16,0 0-15 0,0 0-26 0,0 0-13 16,0 0-18-16,0 0-24 0,0 0-39 0,7-4-28 15,-7 4-127-15,1-6-346 0,-1 6 153 0</inkml:trace>
  <inkml:trace contextRef="#ctx0" brushRef="#br0" timeOffset="129858.03">3070 13370 64 0,'8'2'99'16,"2"1"0"-16,-1-1 7 0,3 0-7 0,-1 1-7 15,1-1-3-15,4 1 6 0,-4 1-11 0,2-1-3 16,-2 0-1-16,1 1-8 0,0 0 4 0,0-3-12 16,-2 4-3-16,2-2-1 0,-1 1-7 0,-5 0-4 15,3-1 2-15,1 1-1 0,-1 0-3 0,-4-2 1 16,3 2-3-16,-2-1 0 0,-1-1 4 0,0 4-2 15,-2-4 3-15,1 1-1 0,-1 1-2 0,0-2-6 16,2 4 2-16,-3-2 1 0,-1 1-2 0,1-2-1 16,-2 3 7-16,1 0-3 0,0-1 0 0,-2 2-1 15,-2 0-1-15,0 0 0 0,0 1-3 16,-1 0 1-16,1 1-1 0,-5 0-1 0,1 1-1 0,-2 0-2 16,0-1 2-16,-4 4 0 0,-1-1-4 15,-4 2 0-15,2 0-5 0,-8 1 0 0,9-3-4 0,-9 6 3 16,0-2-4-16,4-4 6 0,-2 6-10 0,4-8-4 15,-2 7-2-15,-2 1-1 0,6-3-3 0,0-3 1 16,3-1-9-16,0-3-13 0,3 0-19 16,-1-1-15-16,4 0-31 0,-1-3-25 0,2 0-36 0,1-1-45 15,3 0-29-15,-2 0-167 0,3-3-409 16,0 0 181-16</inkml:trace>
  <inkml:trace contextRef="#ctx0" brushRef="#br0" timeOffset="132314.27">444 13229 31 0,'0'0'174'0,"0"0"-20"0,0 0-17 0,0 0-14 16,0 0-13-16,0 0-2 0,0 0-8 0,0 0 0 16,0 0-11-16,21-17 4 0,-21 17-10 0,0 0-5 15,0 0-4-15,0 0-3 0,32 1-5 0,-32-1-5 16,0 0 1-16,0 0-1 0,29 13-6 0,-29-13 0 15,19 15-9-15,-19-15 0 0,19 15-7 0,-12-7-1 16,-7-8-6-16,13 21-3 0,-7-11 0 0,-6-10-5 16,10 27 3-16,-6-11-4 0,-3 0-1 0,-1 2 0 15,1-1-4-15,-3 0-1 0,-2 3 0 0,0-1-9 16,-2 2 3-16,-3 3 1 0,-1-2-5 0,2-4 5 16,0-2-3-16,2 0-3 0,-2-2-1 15,1-3-1-15,7-11 2 0,-11 20-2 0,11-20-2 0,-6 19-1 16,6-19 2-16,-4 14 8 0,4-14-2 0,0 0 2 15,0 0 4-15,-2 18 6 0,2-18 6 0,0 0 1 16,0 0 0-16,0 0 4 0,25 11 3 0,-25-11 5 16,0 0-1-16,37-1 0 0,-37 1 2 0,0 0-4 15,44-11-1-15,-25 5-4 0,-1-2-3 0,0 4 0 16,1-5-6-16,-2 1 0 0,2 2-4 16,-3-4-7-16,3 4-17 0,-1-2-14 0,-1 0-21 0,-2 0-24 15,-2 3-23-15,-4-2-31 0,4 2-27 0,-7-3-33 16,2 4-21-16,-2-2-163 0,-2 2-390 15,0-3 173-15</inkml:trace>
  <inkml:trace contextRef="#ctx0" brushRef="#br0" timeOffset="132713.06">765 13140 110 0,'6'-3'154'0,"2"1"-9"0,1-1 3 0,1-4-4 16,2 0-6-16,3 3-5 0,-1-1-3 0,-1 1-10 15,5 0-8-15,-8 1-6 0,3 2-9 0,-1-2-4 16,-1 2-4-16,-2 1-3 0,0 0 8 0,0 4 4 16,1 0 1-16,-1 1-4 0,0 3-4 0,-2 3-3 15,3 2-3-15,-3-1-5 0,1 4-8 0,-1 1-2 16,3 8-9-16,-4-8-1 0,-4 2-3 0,2 0-8 16,1 6 1-16,0-7-4 0,-2 2-3 15,2-2-7-15,-4 0-4 0,-1 0-3 0,1 2-2 0,2-2 0 16,-3-2-6-16,1 0-10 0,2 1-11 0,-3-5-18 15,1 0-16-15,-1 0-18 0,3 0-18 0,-3-2-19 16,0 2-25-16,1-2-32 0,-1-3-38 0,0-3-30 16,0 1-171-16,-1 0-415 0,-2-2 184 0</inkml:trace>
  <inkml:trace contextRef="#ctx0" brushRef="#br0" timeOffset="132947.36">844 13361 207 0,'0'0'221'0,"0"0"-9"16,0 0-13-16,0 0-17 0,0 0-21 0,26 1-10 15,-16-2-16-15,8 2-10 0,-2-1-12 0,2 0-10 16,-1-2-18-16,3 0-20 0,-1-2-22 0,2 0-35 15,-1-2-36-15,10 2-40 0,-10-3-42 0,6-3-41 0,-7 2-125 16,0 2-298-16,0-1 131 0</inkml:trace>
  <inkml:trace contextRef="#ctx0" brushRef="#br0" timeOffset="133205.32">1383 13225 59 0,'0'0'266'16,"4"-3"-20"-16,-4 3-14 0,5-2-23 0,2 0-19 16,-2 0-21-16,5-3-17 0,-1 2-14 0,3-1-14 15,-1 0-11-15,1 0-12 0,0 4-11 0,1-3-17 16,0-3-23-16,2 3-24 0,-2 0-25 0,1 1-29 15,4-6-32-15,-4 6-27 0,-1-2-30 0,1 0-27 16,-3-3-23-16,-2 5-106 0,-1 0-296 0,-3-1 131 16</inkml:trace>
  <inkml:trace contextRef="#ctx0" brushRef="#br0" timeOffset="133781.45">1744 12901 19 0,'5'-5'235'0,"-1"0"-18"0,2 0-18 0,3-2-19 15,0-1-19-15,1 3-9 0,-2-2-17 0,2 3-13 16,0 2-13-16,1-1-9 0,-2 0-9 0,2 1-7 0,-2 0-11 15,-1 2-7-15,-1 0-5 0,2 4-9 16,-1-4-5-16,-3 1-5 0,1 3-5 0,-1-2-4 16,2 3-4-16,-6 0-4 0,3 2-2 0,-4 1 1 15,1-1 0-15,-2 3-8 0,-2-1-1 0,2 3 0 16,-4 2-4-16,-1-2 2 0,-2 3-3 0,0-5 5 16,3 2-8-16,0-2-1 0,-1 0-1 0,-1 1 2 15,1-2-2-15,2 0-3 0,0-1-2 0,2-2 0 16,-1 0 1-16,0-1 0 0,5 0 1 0,-2 2-2 15,0-2 6-15,2 0-3 0,0 0 0 0,1 1 2 16,3-2 1-16,0-2 1 0,4 4-3 0,-2-1 3 16,3-1-2-16,0-2 1 0,0 2-1 0,2-2-2 15,0 0 3-15,-3 3 2 0,4-1 5 0,-5 1-1 16,2-5 1-16,-3 3 5 0,1 1 5 0,-3-1 6 16,1 0 6-16,-1-1 5 0,-1 1 1 0,0 1 2 15,-1-1 3-15,-1 4 7 0,1-4 4 0,-2 4-1 16,1-2-2-16,-3 0-1 0,-1-2-3 0,1 6-2 15,0-2-5-15,-4-2-5 0,-1 5-1 0,-1 0-7 0,0-1 1 16,-4-3-4-16,2 5-4 0,-3-5-1 16,-2 5-6-16,0-4 1 0,-1 0-7 0,0 2-11 15,1-5-13-15,3 0-22 0,-2 1-18 0,1-1-25 16,2-3-17-16,-3-1-39 0,1 0-35 0,5-1-43 16,-5-3-49-16,1-1-149 0,1-3-444 0,3-1 196 15</inkml:trace>
  <inkml:trace contextRef="#ctx0" brushRef="#br0" timeOffset="134215.04">2131 13014 39 0,'0'0'155'0,"10"-3"-17"0,-6 0-9 16,1-1-11-16,0 2-3 0,3 0-10 0,-3-3-2 16,5-2-6-16,-2 3-4 0,-3-3-10 0,3-1-2 15,-2 3-11-15,0-5-2 0,1 4-1 0,-2-5-4 16,-1 1-3-16,1 1-3 0,-1 0-5 0,-1-2 0 16,-1 1-8-16,-1-2-2 0,0 0-7 0,-1 0 3 15,0-4-1-15,2 3 1 0,-4 5 0 0,4-3 3 16,-4 3 8-16,1-1-3 0,1 6 0 0,-1-4-1 15,-1 5-3-15,2 2-6 0,2-7 1 0,-2 7-9 16,-3-3 3-16,3 3 9 0,0 0 7 16,5 12 7-16,-1-2-2 0,0 1-2 0,1 5 0 0,-1 0 1 15,4-3-3-15,-1 3 2 0,2 0-3 0,0 0-4 16,-4 1-3-16,4 0-6 0,0-5-3 0,0 5-6 16,1-2-1-16,-2 2-1 0,1-1-1 0,1-1-4 15,-2-1-3-15,1 1-3 0,0-2-8 0,-4-2-11 16,0-2-19-16,0-1-14 0,-2-3-11 0,-2 0-11 15,3 2-17-15,1-2-27 0,-1 0-25 0,-3-1-21 16,2 0-21-16,-3-4 1 0,2 8-9 0,-2-6-7 16,0-2-117-16,-5 5-331 0,5-5 146 0</inkml:trace>
  <inkml:trace contextRef="#ctx0" brushRef="#br0" timeOffset="134427.59">2243 13193 4 0,'0'0'156'0,"-2"1"12"0,2-1-9 0,-3 4 9 0,3-4 2 16,0 0 3-16,0 0 0 0,8 7-2 16,-4-7 1-16,2 3-2 0,2-3-2 0,2 0 0 15,-1 0-6-15,4-3-9 0,0 1-12 0,4-2-10 16,-4 1-14-16,5-2-14 0,0-3-3 0,4 1-12 0,-2-2-7 16,-2 3-11-16,8-7-6 0,-6 5-14 0,-1 0-16 15,6-6-35-15,0 0-36 0,-2-1-44 0,-5 6-45 16,5-6-59-16,4-1-57 0,-9 5-199 0,-2-1-477 15,-2 0 211-15</inkml:trace>
  <inkml:trace contextRef="#ctx0" brushRef="#br0" timeOffset="-108691.75">2204 11500 18 0,'0'0'35'16,"0"0"0"-16,0 0-4 0,-5-4 4 0,5 4 0 15,0 0-4-15,0 0 0 0,0 0-1 16,0 0 2-16,0 0 0 0,0 0-2 0,0 0 0 0,0 0 1 16,0 0-2-16,0 0 2 0,0 0-9 0,0 0 5 15,0 0 5-15,0 0 1 0,0 0 6 0,-4-4 1 16,4 4-1-16,0 0 4 0,0 0-1 15,0 0 4-15,0 0 4 0,-1-2 6 0,1 2 12 0,0 0 1 16,0 0-11-16,-8-1 7 0,8 1-4 0,-1-4-3 16,1 4 8-16,0 0 2 0,-3-3-6 0,3 3 4 15,0 0-5-15,-4-3 0 0,4 3-3 0,0 0-3 16,0 0-6-16,-5-3-2 0,5 3 5 0,0 0-9 16,0 0 2-16,0 0 1 0,0 0-6 0,0 0-1 15,0 0 2-15,0 0-4 0,0 0 0 0,0 0-5 16,0 0 1-16,0 0 1 0,0 0 2 0,0 0-8 15,0 0-5-15,0 0-3 0,0 0-1 0,0 0-2 16,0 0 0-16,0 0-3 0,0 0 9 0,9 10 3 16,-5-5 2-16,1-3 3 0,-1 1-3 0,3 1 1 15,1 4 0-15,1-4 5 0,0 3-4 0,1 3-1 0,6-2 2 16,-5 1-1-16,4 0-2 0,1 0 0 0,-1 2-1 16,3-1 1-16,-3 1-3 0,3-3 2 15,0 2-2-15,0 0 1 0,5 3-3 0,-5 0-3 16,0-4-1-16,0 3 1 0,-2-3 1 0,3 3 23 15,-2-3-5-15,1 0 4 0,0 2-7 0,0-3-5 16,1 2 2-16,-2-2-9 0,-1-1 1 0,0 3-2 16,0-3 0-16,-2-1 2 0,4 2 2 0,-1-1-7 15,-1-2-2-15,2 1-3 0,0 1 11 0,0-2-11 16,-4 0-5-16,0 0 0 0,0-1-4 0,4-1 7 16,-7 3-2-16,2-5-6 0,1 3-2 0,-3-4 6 15,2 4-3-15,0-2 3 0,0 2-3 0,0-3-2 16,-3 0-1-16,4-1-1 0,-1 0 2 0,-3 0-1 15,-1 0 8-15,4 0-11 0,-3 0 3 0,-1 0-6 0,-1 0 9 16,0 0 3-16,-1 0-5 0,5-1-3 0,-7 1 4 16,0-1-3-16,2-2 1 0,-7 3-2 0,9-1-1 15,-9 1 1-15,6 0-2 0,-6 0 4 16,0 0-4-16,0 0 1 0,6-1 5 0,-6 1-5 0,0 0 2 16,0 0 0-16,0 0-5 0,0 0 2 0,0 0 6 15,0 0-1-15,0 0 3 0,0 0-8 0,0 0 5 16,0 0-4-16,6-1-3 0,-6 1-4 15,0 0 4-15,0 0-12 0,0 0-2 0,0 0-9 0,0 0-3 16,0 0-3-16,0 0-12 0,0 0-8 0,0 0-11 16,0 0-10-16,0 0-12 0,0 0-7 0,0 0-8 15,0 0-5-15,0 0-5 0,0 0-3 0,0 0-2 16,0 0-1-16,0 0 1 0,0 0-2 0,0 0-1 16,0 0 1-16,0 0-7 0,0 0 8 0,0 0-7 15,-2-7 2-15,2 7-2 0,0 0-3 0,0 0 0 16,3-4-6-16,-3 4-74 0,3-3-224 0,-3 3 100 15</inkml:trace>
  <inkml:trace contextRef="#ctx0" brushRef="#br0" timeOffset="-108105.9">2946 11647 150 0,'-2'-4'179'0,"2"4"-4"0,-7-4-4 0,3 2-5 15,4 2-7-15,-5-2-5 0,5 2-6 0,-2-2-9 16,2 2-6-16,0 0-6 0,-4-3-11 0,4 3-5 15,0 0-7-15,0 0-2 0,0 0 1 0,0 0-10 16,0 0-8-16,-3-3-2 0,3 3-5 0,0 0-8 16,0 0 1-16,0 0 3 0,0 0-1 0,0 0 4 15,16 8-4-15,-10-6 1 0,3 2 4 0,0 2-6 16,1-2-5-16,3 2-3 0,1-3 4 0,0 7 3 16,4-5-15-16,-1 3-5 0,0 2 5 0,1-5-5 15,2 5-4-15,-3-3-5 0,3 0-4 0,-3 0 0 16,3 1-6-16,-2-1-5 0,-2 0 2 15,1 0-6-15,-3-1-1 0,0-1-8 0,-5-1 3 0,4 3 2 16,-2-2-3-16,0-4-3 0,0 5 0 0,-5-4-1 0,2 1 3 16,-1-2-2-16,-1 2 1 0,-1-1 18 15,-1 0-5-15,1 0 4 0,-1 1 2 0,-1-1 0 16,-3-2 8-16,0 0 3 0,4 2 9 0,-4-2 3 0,0 0-2 16,4 2 7-16,-4-2 1 0,0 0 10 0,0 0-3 15,-1 7 2-15,-2-1-13 0,-1-2-6 16,-3 4-2-16,-1 1-15 0,-2 3 6 0,-5 2-4 15,0 2-4-15,-10 0-4 0,6 2-2 0,-7-1-11 16,3 1 6-16,0 0-2 0,-2-1-2 0,0 2-24 0,3-1 2 16,2-3-5-16,4-3-25 0,-5 6-30 15,7-7-1-15,1-2-37 0,3 0-25 0,1-1-36 0,1 0-34 16,2-2-51-16,2-2-61 0,-2 1-59 0,-1 0-241 16,2-4-658-16,1-1 292 0</inkml:trace>
  <inkml:trace contextRef="#ctx0" brushRef="#br0" timeOffset="-102280.08">420 11304 44 0,'0'0'156'0,"0"0"-15"0,0 0-14 16,0 0-9-16,0 0-9 0,13-19-9 15,-13 19-7-15,0 0-6 0,19-12-1 0,-19 12-8 0,0 0-11 16,17-12-1-16,-17 12-7 0,0 0-4 0,17-6-6 15,-17 6-2-15,0 0-2 0,0 0-4 0,0 0 8 16,25-4 3-16,-25 4 1 0,0 0-7 0,0 0-4 16,0 0 5-16,0 0-6 0,0 0-2 0,0 0-4 15,0 0 0-15,14 27-3 0,-14-27-1 16,0 0-3-16,0 17-1 0,0-17-3 0,0 0 2 0,-3 18-1 16,3-18 2-16,0 0-10 0,-4 24-2 0,4-24 1 15,-5 18-3-15,5-18-4 0,-6 20 0 0,6-20 0 16,-8 18-3-16,8-18 0 0,-1 17 4 0,1-17-3 15,0 0-6-15,-1 15 3 0,1-15-2 16,0 0-2-16,0 0 2 0,0 0-2 0,8 15 3 0,-8-15-1 16,0 0-1-16,0 0-1 0,21 7 2 15,-21-7 2-15,0 0 0 0,28 4-3 0,-28-4 4 0,23 4 2 16,-23-4-1-16,23 5 2 0,-23-5 4 0,23 8 9 16,-23-8 8-16,22 10 7 0,-22-10 6 15,19 15 8-15,-10-5 7 0,0-2 0 0,-9-8 5 16,14 22 1-16,-5-13 5 0,-4 1 2 0,1 1-2 0,-2 1 5 15,0-1-1-15,-4-11 4 0,1 21 2 0,-1-21 1 16,2 23 5-16,-2-23-6 0,-4 23 7 0,-3-11-5 16,1 2-5-16,6-14 3 0,-15 22 3 0,7-13-8 15,-3 3-2-15,11-12-9 0,-21 22 0 16,6-12-13-16,3-3 5 0,-3 1-6 0,15-8-6 0,-27 13-8 16,13-9-2-16,14-4-12 0,-27 8-5 0,27-8-14 15,-27 3-1-15,27-3-10 0,-28 3-11 0,28-3-11 16,0 0-19-16,-34-2 21 0,34 2-23 0,0 0-32 15,-28-6-41-15,28 6-38 0,-13-9-36 16,13 9-34-16,-12-18-50 0,12 18-39 0,-6-19-164 16,6 19-527-16,0-24 232 0</inkml:trace>
  <inkml:trace contextRef="#ctx0" brushRef="#br0" timeOffset="-101652.61">770 11358 78 0,'-2'-3'209'16,"2"3"-22"-16,-6-8-15 0,5 3-21 0,1-1-14 15,0-1-2-15,1 0-12 0,2 0-4 0,2-2-9 16,1 0-8-16,2 1-4 0,-3 0-7 0,4 0-2 15,0 3 0-15,-3-2 0 0,2 1-10 16,0 2-5-16,2 1-4 0,-5 1-8 0,4-1 2 0,-1 3 1 16,2 3 7-16,-1 2 6 0,0 1 3 0,1 4-4 15,0-1-9-15,1 7-5 0,0-1 1 0,-3 1-10 16,-1 2-1-16,0 1-1 0,2 6-7 0,-4-5-4 16,-1-2 2-16,0 10-3 0,-3-8-5 0,0-1-1 15,-1 5-6-15,-1-5 1 0,0 0-2 0,-2-3-3 16,3-4-2-16,-1 0 3 0,-1 0-6 0,2-1 1 15,0-2-1-15,0-1-3 0,0-3-2 0,0 1-1 16,0 1-1-16,0-2 0 0,0-5-2 0,0 5 0 16,0-1-2-16,0-4 0 0,2 4-3 0,-1-1 0 15,-1-3 1-15,0 0 3 0,0 0-7 16,10-1 4-16,-10 1 3 0,9-6-4 0,-4 4 0 16,2-2 3-16,2-2-3 0,2 1 3 0,-2-5-5 0,1 5 0 15,0-3 3-15,6-1-1 0,-5 1-3 0,-2 2-6 16,1-1-7-16,1 2-9 0,-2-3-22 0,0 2-19 15,-2-4-18-15,2 3-24 0,-2-4-23 16,-1 4-25-16,0 0-39 0,0 0-26 0,1-2-32 0,-3 1-161 16,-2 0-442-16,4-1 196 0</inkml:trace>
  <inkml:trace contextRef="#ctx0" brushRef="#br0" timeOffset="-100564.95">1207 11197 119 0,'0'0'170'16,"0"0"-2"-16,0 0 0 0,0 0 5 0,-1-4-4 16,1 4-5-16,0 0-9 0,0 0-3 0,0-5-3 15,0 5 0-15,0 0-3 0,6-5-8 0,-5 2 0 0,2 2-9 16,2-3-6-16,-1 2-4 0,2-3-3 0,2 4-9 16,1-6-10-16,0 0-3 0,1 1-2 15,2 1-10-15,-3-3-8 0,2 1-3 0,6-1-8 16,-2-1-5-16,-1 0-6 0,4 1-4 0,-4-2-4 15,-3 1-2-15,1 3-5 0,1 2-3 0,-4-3-6 16,-2 2 2-16,0 3-3 0,0-2-6 0,-2 0 3 0,-1 0-7 16,0 3 2-16,0-1-5 0,-4 2 1 0,4-2-1 15,-4 2-3-15,5-3-2 0,-5 3-4 0,5-1-11 16,-5 1-15-16,0 0-8 0,5-4-11 16,-5 4-19-16,0 0-20 0,0 0-19 0,0 0-23 15,0 0-25-15,0 0-29 0,0 0-14 0,0 0-20 0,-5-7-11 16,5 7-18-16,-4-3-136 0,4 3-406 0,0 0 180 15</inkml:trace>
  <inkml:trace contextRef="#ctx0" brushRef="#br0" timeOffset="-99435.96">1621 10876 55 0,'0'0'115'0,"0"0"6"0,0 0 5 16,0 0 2-16,0 0 3 0,0 0 2 0,0 0 8 15,0 0-2-15,0 0 0 0,0 0 6 16,0 0-7-16,0 0-7 0,0 0-5 0,0 0-11 0,0 0-4 16,0-15-8-16,1 13-10 0,-1 2-7 0,0-5-6 15,3-1-2-15,-2 1-3 0,2-1-2 0,-1 0 0 16,3-4-8-16,3 4-2 0,-3-4-5 0,4 3-7 16,0-1-4-16,0 1 0 0,-1-2-7 0,3 2 3 15,-3 4-7-15,-2-5-4 0,6 4-4 0,-6 1-2 16,1-2-2-16,-2 5-2 0,0-2-3 0,1 2-1 15,0-2-4-15,-6 2 4 0,10 0 3 0,-7 4 2 16,0-4 6-16,3 5 0 0,-2 0-2 0,-1 2 1 16,-1-1-6-16,-2 5 2 0,0-1-6 0,-1 2 0 15,-2 4-2-15,-1-4 2 0,0 3-8 0,0-4 6 16,0 3-7-16,0-4 1 0,0 1 1 16,1 0-6-16,-3-1 2 0,5-3-4 0,-1-1 1 0,-1-1-5 15,2 0-3-15,-2 0-3 0,3-3 0 0,0-2-4 16,-1 6 2-16,1-6 3 0,1 4-6 0,-1-4 0 15,0 0 0-15,0 5 0 0,0-5 5 0,0 0 1 16,14-2 0-16,-2-1-5 0,-1 1 8 0,-1-2-3 16,3 0 3-16,1-1 1 0,-1 3-3 0,1 1 4 15,-1 1 1-15,1-1-3 0,1 0 3 0,-5 2 0 16,3 0 6-16,0 2 5 0,-3 0 3 0,-1-1 11 16,0 2 0-16,0 2 12 0,0 1 4 0,-4-3-3 15,0 2 12-15,1 2-17 0,-2 0 16 0,0 1-1 16,-1 0 1-16,-2 1 3 0,0 0-3 0,-2 1 1 15,1 0-2-15,-4 0-7 0,4 2 8 0,-5-4-12 16,0 3 10-16,1-2-13 0,-5 6 0 0,3-3-1 16,-3-1-6-16,1-3-2 0,-1 1-4 0,4 0-7 15,-8 0-3-15,4-3-18 0,2 0-7 0,-1 1-7 16,-1-6-14-16,0 3-16 0,-1-1-11 0,1 2-20 16,0-4-8-16,1 0-5 0,1-2-16 15,-1 0-15-15,2 1-19 0,6-1-21 0,-13 0-28 0,6-3-23 16,4-2-22-16,-3 1-17 0,4 0-177 0,-2 0-469 15,0 2 209-15</inkml:trace>
  <inkml:trace contextRef="#ctx0" brushRef="#br0" timeOffset="-99002.42">1989 10822 136 0,'0'0'139'0,"0"0"-5"0,0 0-3 0,0 0-11 15,0 0 5-15,0 0 7 0,0 0 5 0,0 0 9 0,0 0-5 16,21 6 1-16,-15-3-4 0,3 2-7 0,-3-2-6 15,3 1 1-15,3 1 1 0,-1-2-12 0,2 2-12 16,2 4-5-16,2-2-5 0,-2-2-8 0,-2 3-5 16,1-4-5-16,0 1 0 0,0 2-6 0,-4 1 1 15,-1-6-2-15,2 5-4 0,-4-1-5 0,1 1 9 16,1 1-6-16,-3-1 1 0,-1 2-1 0,-2-4-7 16,0 2-4-16,-1 1-8 0,-3 1-2 0,1 0-9 15,-3 1-16-15,-2 1-10 0,0 2-13 0,-3-3-15 16,2 3-9-16,-4 1-19 0,1-4-13 0,-4 4-13 15,4-5-22-15,-5 1-20 0,5 1-19 0,-5-2-17 16,4-2-14-16,-3-1-15 0,0-1-7 0,3-2-11 16,-3 0-164-16,-2-3-394 0,1 0 175 0</inkml:trace>
  <inkml:trace contextRef="#ctx0" brushRef="#br0" timeOffset="-98781.74">1987 10737 118 0,'0'0'267'0,"0"-5"-12"0,0 5-20 15,0 0-23-15,0-5-22 0,2 0-20 16,-2 5-10-16,4-4-16 0,1 1-3 0,0 2-6 0,2-3-11 16,3-2-13-16,1 0-8 0,5-3-13 0,-4 5-8 15,5-5-12-15,2 4-6 0,-5-2-5 0,4-2-18 16,0 3-13-16,-1 1-24 0,-6 0-23 15,2 2-15-15,0-1-27 0,-3 0-28 0,-1 1-38 0,5-1-35 16,-4 0-30-16,0-2-162 0,-10 6-382 16,16 0 169-16</inkml:trace>
  <inkml:trace contextRef="#ctx0" brushRef="#br0" timeOffset="-98455.52">2486 10909 247 0,'0'0'274'16,"0"0"-14"-16,-1 2-17 0,1-2-19 0,-3 4-11 15,3 2-14-15,0-6-9 0,2 7-1 0,-2 0-2 16,1-2 2-16,-1 4-5 0,0 2-7 0,1 1 0 15,0 0-8-15,-1-1-14 0,2 5-2 0,-1 0-11 16,0-1-6-16,-1-1-15 0,0 3-11 0,-1-4-12 16,1 1-6-16,1-3-13 0,-1 3-5 0,0-3-15 15,0-1-8-15,0 1-14 0,0-1-27 0,-1-1-13 16,1-2-8-16,1-2-42 0,-1 0-19 0,0 2-25 16,-1-5-23-16,1-2-18 0,3 5-31 0,-3-5-30 15,-2 5-37-15,2-5-35 0,0 0-241 0,0 0-555 16,0 0 246-16</inkml:trace>
  <inkml:trace contextRef="#ctx0" brushRef="#br0" timeOffset="-96988.47">2464 10974 2 0,'0'0'59'0,"4"-3"-6"0,-4 3-2 15,3-3 5-15,-3 3 4 0,0 0 2 16,6-1 5-16,-6 1-2 0,0 0 6 0,0 0 4 0,4-2 16 16,-4 2-13-16,0 0 1 0,0 0-6 0,0 0-2 15,0 0-1-15,0 0-2 0,0 0-1 0,0 0-1 16,0 0 7-16,0 0-14 0,0 0-6 0,0 0 4 15,0 0-8-15,0 0-3 0,0 0 12 0,0 0 7 16,4 7-2-16,-3-2-4 0,0 1-5 0,2 1 2 16,2 3-3-16,-4-2-2 0,1-1 1 0,0 1 1 15,0 4-3-15,-1-3-2 0,1 2 0 0,-1-2-4 16,1 1 2-16,-1 2-1 0,-1-1-3 0,1-1-8 16,1 2-3-16,-4-3 0 0,1 2-5 0,1-2-1 15,0 1-3-15,-1 0-3 0,-1 1-4 0,-1-2-1 16,0 0 4-16,-1-1-6 0,3-1-2 0,-1 0-5 15,-1 0 6-15,2-2-7 0,-2 0-2 0,-1-1-3 0,3 2 1 16,-2-4-1-16,2 3-1 0,-1-3-2 0,2-2-5 16,-3 5-2-16,3-5-6 0,0 0 3 15,0 4-2-15,0-4 3 0,0 0-3 0,0 0 2 16,0 0-1-16,0 0-1 0,0 0-2 0,0 0 1 16,0 0 6-16,0 0-2 0,0 0 3 0,0 0 0 15,-1-12 4-15,5 7-3 0,-3-2-1 0,1 3 1 16,1-2 5-16,1-3 0 0,-3 2-2 0,2-2 1 15,1-2 1-15,-2 0 2 0,1 0-3 0,-1 0-1 16,0-3 0-16,2 3 0 0,-1 0 0 0,1-2-1 0,-3 2 1 16,1 0-3-16,0 1-1 0,-2-1 6 0,0 1-4 15,0 1 4-15,0-2-1 0,0 5 2 16,0-2-5-16,0-2 7 0,0 3 1 0,-2 0-1 0,0 2-3 16,0-1 2-16,0 0 5 0,0-1-7 0,-3 1 5 15,1 1-1-15,0-1-3 0,0 1-1 0,2 0-1 16,-3 1 7-16,1 1-4 0,0-2 4 0,0 2-7 15,-1-1 7-15,2 1 0 0,3 3 0 0,-5-4-5 16,3 2 0-16,2 2 2 0,-4-3 0 0,4 3-2 16,0 0-2-16,-3-5-7 0,3 5-15 0,0 0-8 15,0 0-20-15,-5 0-20 0,5 0-27 16,0 0-26-16,0 0-35 0,0 0-134 0,0 0-320 0,0 0 141 16</inkml:trace>
  <inkml:trace contextRef="#ctx0" brushRef="#br0" timeOffset="-95160.96">2627 10592 34 0,'0'-7'115'0,"1"4"-2"16,1 1-2-16,1-1-2 0,-3-4-3 0,4 2 7 16,-2 3-13-16,2-5-7 0,-1 2-12 0,1 1-11 15,0-1 6-15,2 0-7 0,0 2-13 0,1-5-2 0,0 1-2 16,4 2-15-16,-2-1 5 0,0 0 0 16,-2 0-6-16,5 2-2 0,-3 0-4 0,2 1-3 15,-5 1-6-15,1 0 1 0,-2-1-1 0,0 1-1 16,0 1-1-16,-5 1-8 0,9 1 5 0,-9-1-6 0,8 3 4 15,-7 0-3-15,2 2 0 0,-2 0-2 16,-1 0 2-16,0 3-1 0,-1 1-3 0,-2 1 3 0,-2 1 0 16,-3 3-7-16,2 0 6 0,1 0 0 15,1-6-7-15,-5 6 6 0,0 2-2 16,-1-6-3-16,4 1-1 0,-2 0 1 0,0 2 5 0,1-4-5 0,1-2-5 16,1 3 4-16,0 0-2 0,1-5 0 15,2-2 1-15,-1 3 3 0,1-1-8 0,-1-2 9 16,2 1-5-16,0-1-7 0,1-3 9 0,0 5 2 15,0-5-6-15,1 5 5 0,1-3-4 0,-2-2 2 16,8 2 1-16,-2-1 5 0,1 3-8 0,1-4-2 0,2 3-1 16,-3-1 2-16,4 3 5 0,0 0-5 0,-2-3 0 15,1 1 9-15,3-3-5 0,-3 5-3 16,2-1 0-16,-2-1 3 0,-1 2-1 0,0-1-1 0,4 1-3 16,-7 3 9-16,2-1-2 0,0 3 2 0,-1 0 5 15,-3 2 7-15,1 4 1 0,-2 2 1 0,-1-1 6 16,-2 0-1-16,0 0 19 0,-2 0 1 15,-2 1-1-15,1 0-1 0,-2 0 5 0,-1-1-1 0,-1-4 5 16,1 2 3-16,1-3 3 0,0-2 1 0,-3-2 2 16,3 0 3-16,0 0-2 0,-3-3 4 0,3 0 0 15,-1-1-4-15,-3 0 0 0,-2-3-4 0,1-1-3 16,0-1-5-16,2 1-4 0,-2-2-4 16,-1-4-3-16,2 2-2 0,0 0-7 0,-1-2-6 0,1-1-2 15,0 2-16-15,0-4-15 0,1 2-15 0,2-2-17 16,-1 1-21-16,1-2-17 0,1 3-24 0,1-3-22 15,0 1-24-15,3 2-19 0,3-2-20 0,1 1-14 16,1 0-17-16,1 3-117 0,-1 0-363 16,1 1 160-16</inkml:trace>
  <inkml:trace contextRef="#ctx0" brushRef="#br0" timeOffset="-94541.59">3125 10493 87 0,'0'0'93'0,"-8"9"10"15,6-6 1-15,-3 2-2 0,2 4 7 0,-1-1-1 16,-1 4-5-16,0 2 0 0,0-3-5 0,0 5 2 16,-1-2 1-16,0 3 0 0,0 0 1 0,2-1-4 15,2 2 0-15,-1-1-1 0,-1 1-8 0,-2-1-7 16,5 1 0-16,-2 2 4 0,-1 1-14 0,3-1-1 15,1-3-5-15,0 2-2 0,0 0-4 0,0 0-7 16,0-9-5-16,4 7 0 0,-3 0-6 0,6-6-4 16,-1 5-3-16,0-2-5 0,2-1-3 0,1 0 3 15,5-1-9-15,-6-1-2 0,1-1 0 16,2 2-1-16,3 0-1 0,0-3-3 0,1 2 0 0,-1-6-3 16,1 2-1-16,-3-1 2 0,1-3-3 0,0 1 1 15,-2 0-4-15,2-2-1 0,1 1 1 0,-2-2-1 16,1-1 0-16,-1-1 0 0,-1-3-2 0,0 0 4 15,-2 1-1-15,-1-2-1 0,1 3 0 0,1-5-3 16,-4-2 7-16,-1 1-5 0,0-1 0 0,-1-1 1 16,0 0-1-16,-3-3-1 0,0 1-1 0,-1-3 1 15,-2 3 2-15,-2-4-3 0,0 6 1 0,-3-4-1 16,4 2-1-16,-6 3 0 0,4 1 1 0,-4-1 5 16,3 1-2-16,-2 1 0 0,-1 2-1 0,3 2 2 15,-3-3-3-15,2 5 1 0,-1-1-3 0,-4 4 0 16,3 0-1-16,-5 6-10 0,0-1-23 0,1 1-24 15,0 6-38-15,0-2-49 0,2 0-50 0,6-1-57 16,-3 0-127-16,3-1-409 0,0-2 181 0</inkml:trace>
  <inkml:trace contextRef="#ctx0" brushRef="#br0" timeOffset="146142.44">2331 14553 33 0,'-10'0'51'0,"10"0"1"0,0 0 2 15,-6-2 0-15,6 2 0 0,0 0 0 0,0 0 2 16,0 0-1-16,-9 2 2 0,9-2 8 0,-6 0 5 15,6 0 12-15,0 0-17 0,0 0 6 0,-7 0 0 16,7 0 1-16,0 0 0 0,0 0 1 0,-7 1-7 16,7-1-1-16,0 0 8 0,0 0 0 0,0 0-8 15,0 0 0-15,0 0-4 0,0 0-1 0,0 0 1 16,0 0 0-16,0 0-3 0,0 0-5 0,0 0 3 16,0 0 4-16,11-6 5 0,-6 3 3 0,0 2 13 15,6-3-9-15,2 1-3 0,3 0-2 0,7 1-2 16,5-5-7-16,3-2-1 0,-1 1-6 0,4-2-3 15,0 1-1-15,3-2-5 0,13-4-4 0,-14 3-4 16,2 0 0-16,-1-2-1 0,1 5-5 0,-3-2-5 16,0 1 0-16,-1 2-1 0,0-2-5 0,-3 0 1 15,-4 4 0-15,1-3-3 0,-6 1-3 0,5-1 1 16,-7 2 1-16,1 0-1 0,-5 1-4 0,0 0 3 16,-4 2-7-16,0-1 4 0,-1 1-4 0,-1-1 1 15,-3 3 0-15,-2 0 0 0,3-1-2 0,-3-1 2 16,1 3-2-16,-2-2 4 0,1 3-5 0,-5 0 2 15,8-4-1-15,-5 2-1 0,-3 2-8 0,7 0-5 16,-7 0-7-16,5-2-9 0,-5 2-10 0,0 0-9 16,1-5-11-16,-1 5-14 0,0 0-10 0,4-3-11 15,-4 3-7-15,0 0-18 0,0 0-26 0,4-2-19 16,-1-2-18-16,-2-2-8 0,4 1-140 0,-4 1-353 16,3-2 156-16</inkml:trace>
  <inkml:trace contextRef="#ctx0" brushRef="#br0" timeOffset="146548.58">3001 14134 58 0,'0'0'192'16,"0"0"-24"-16,-8 0-10 0,8 0-19 15,0 0-14-15,0 0-13 0,0 0 5 0,0 0 8 0,0 0-10 16,26 0-5-16,-9 0-11 0,2 0-7 16,1-2-10-16,1 2-1 0,0-1 0 0,0 2-13 15,8-3-2-15,-7 3-5 0,1 0-2 0,-5 1-2 0,1-2-3 16,0 3-3-16,-6-1-1 0,1 2-2 15,-1-1-6-15,-4 1 3 0,1 0-4 0,-4 0 3 16,1 1 1-16,-2-2 7 0,-1 2 10 0,0 6 11 16,-2-2-9-16,-2 2 2 0,-6 3-6 0,1 2-4 15,-3 0-5-15,-2 0-6 0,-4 7-5 0,3-6-1 16,-5 4-7-16,-1-1 3 0,-2 1-17 0,0 0-13 0,1-3-13 16,-2 2-22-16,2-3-27 0,1-4-35 15,1 0-43-15,-4 4-44 0,5-5-53 0,-2 0-193 16,1 0-461-16,-1 0 203 0</inkml:trace>
  <inkml:trace contextRef="#ctx0" brushRef="#br0" timeOffset="148561.57">259 14837 24 0,'0'0'153'0,"0"0"-2"0,0 0-1 0,0 0-10 16,0 0 1-16,0 0 6 0,0 0-3 0,0 0 3 0,0 0 4 16,0 0-2-16,0 0-1 0,0 0-11 0,0 0 4 15,-14-18-1-15,14 18-6 0,0 0-8 0,0 0-6 16,0 0-11-16,0 0-8 0,0 0-12 16,15-27-12-16,-15 27-5 0,13-12-13 0,-13 12 0 15,16-12-3-15,-16 12-4 0,18-11-7 0,-18 11-3 16,22-8-9-16,-22 8 1 0,23-8-5 0,-23 8-13 15,18-7 7-15,-18 7-5 0,0 0-4 0,0 0-2 16,31 0 2-16,-31 0-5 0,0 0 5 0,0 0-8 16,0 0 1-16,0 0-2 0,0 0-4 0,0 0 2 15,32 6 0-15,-32-6-5 0,0 0 4 0,0 0-1 16,1 23-9-16,-1-23 13 0,0 0-3 0,-10 27 3 16,10-27-3-16,-12 24-2 0,6-14 3 0,6-10-4 15,-13 20 3-15,8-9-2 0,5-11 2 0,-8 17-3 16,8-17 1-16,-6 15 0 0,6-15-5 0,0 0 3 15,-8 17-3-15,8-17-8 0,0 0 0 0,0 0 1 16,-1 14 1-16,1-14-1 0,0 0 0 0,0 0 0 16,0 0 2-16,19 15-1 0,-19-15 0 0,0 0 4 15,0 0-2-15,37 0 0 0,-37 0-3 16,0 0 7-16,26 1-1 0,-26-1 0 0,0 0 0 0,28 7-1 16,-28-7 3-16,0 0 0 0,22 6 0 15,-22-6 4-15,0 0 0 0,19 15 0 0,-19-15 3 16,10 11 5-16,-10-11 2 0,0 0 5 0,11 14 2 15,-11-14 4-15,7 13 1 0,-7-13 1 0,4 14-1 16,-4-14 4-16,0 0-1 0,-4 23 4 0,4-23-10 16,-8 21 6-16,-1-10-7 0,9-11 1 0,-11 22-6 15,3-13 6-15,-3 3-5 0,-1 2-2 0,-3-4-3 16,2-1-3-16,13-9 1 0,-24 18-14 0,12-11-8 16,12-7-32-16,-20 11-3 0,20-11-24 0,-20 6-32 15,20-6-38-15,0 0-48 0,0 0-45 0,-29 0-224 16,29 0-497-16,0 0 221 0</inkml:trace>
  <inkml:trace contextRef="#ctx0" brushRef="#br0" timeOffset="149016.81">577 14682 88 0,'0'0'140'0,"0"0"-14"0,0 0-13 15,0 0-2-15,0 0-5 0,0 0-8 0,0 0 7 16,27-20-14-16,-27 20-2 0,20-7-6 0,-20 7 0 15,22-8-2-15,-22 8-7 0,26-8-1 0,-12 3-7 16,-2 1-3-16,-1 1-8 0,1-2-5 0,-3 1-3 16,0 0-4-16,0 3-9 0,-2-1-1 0,-3 0 1 15,2 0 5-15,0 0 5 0,-6 2-3 0,13 4 4 16,-9-1-3-16,1 1 6 0,2-2 7 0,0 6 4 16,-1 0 2-16,1 2 3 0,-2 5 15 0,3 10 2 15,-2-6 1-15,-2 0-1 0,0 1-5 0,-2 6-1 16,5-1-5-16,-6-6-8 0,3 1-7 0,-4-1-5 15,5 0-3-15,-5 1-5 0,1-3-7 0,2 2 0 16,-2 0-5-16,-1-6-4 0,2 1-6 16,0-2-12-16,-1 0-8 0,-2-3-19 0,1 1-20 15,0-2-23-15,0 0-19 0,1-2-34 0,-2-2-13 16,2 1-21-16,-1-1-26 0,3 0-27 0,-3-4-193 16,0 0-428-16,0 0 190 0</inkml:trace>
  <inkml:trace contextRef="#ctx0" brushRef="#br0" timeOffset="149231.71">637 14873 225 0,'0'0'266'15,"0"0"-19"-15,0 0-17 0,0 0-22 0,0 0-16 16,0 0-12-16,0 0-14 0,0 0-16 0,33-18-14 15,-21 15-11-15,7-4-14 0,0 3-12 16,-1-1-24-16,0-1-36 0,2 0-37 0,-3-2-48 16,2 0-53-16,-1 1-57 0,0 3-203 0,-5 0-388 15,1 0 172-15</inkml:trace>
  <inkml:trace contextRef="#ctx0" brushRef="#br0" timeOffset="149447.72">1144 14747 16 0,'0'0'314'0,"0"0"-39"16,0 0-5-16,3 3-30 0,-3-3-23 0,0 0-23 16,9-1-19-16,-4-2-14 0,4 1-24 0,0-2-28 15,3-2-33-15,0 5-37 0,0-4-32 0,5-3-36 16,-1-1-30-16,3 1-44 0,-5 0-47 0,4-1-166 15,-5 2-340-15,2-1 151 0</inkml:trace>
  <inkml:trace contextRef="#ctx0" brushRef="#br0" timeOffset="150076.57">1436 14399 137 0,'0'0'219'0,"1"-6"-25"0,-1 6-18 0,4-9-19 16,-2 4-6-16,2 1-5 0,1-1-6 0,3-3-10 15,1 2-6-15,1 0-12 0,2 0 1 0,-3 1-3 16,5-1-3-16,-4 1-3 0,4 0-6 15,-5 0-6-15,4 2-9 0,-3-1-7 0,-2 2-8 0,-2 1-4 16,-1-2-7-16,-5 3 1 0,13 0-6 16,-13 0-4-16,10 3-4 0,-10-3-3 0,8 5-2 0,-6-2-2 15,3 3 0-15,-1 1-8 0,-2-1 2 16,0 6-6-16,-2 0-2 0,-1-1-4 0,0 1 1 0,-3 4-3 16,0-5 0-16,-2 2-14 0,0-2 8 0,1-1 1 15,3 2-4-15,-2-1 4 0,0-2-2 16,-2-1-4-16,3-2-3 0,1-1 3 0,-1-1-3 15,3 2 1-15,0-6-3 0,-3 8-1 0,3-8-3 16,2 4 1-16,-2-4-1 0,5 7 3 0,-2-3-2 16,-3-4 1-16,12 2 1 0,-4-2-3 0,2 0 2 15,2 3-1-15,-1-3 0 0,3 0 2 0,-1 1 0 16,2-1 0-16,-6 0 0 0,4 0 1 0,1 1-1 16,-1 4 2-16,-4-4-3 0,3 3 3 0,-5-3-4 15,1-1 2-15,-2 4 5 0,0-2 0 0,1 0-6 16,-2 3 15-16,-5-5 1 0,9 4 16 0,-4 1 3 15,-3 0-7-15,2 7 7 0,-2-2 0 0,-1 0-5 16,-1 0 6-16,-1 2-5 0,1-1 5 0,-3-1 2 16,-1 0-4-16,-2 1 4 0,-1 0-2 0,0-1 0 15,-2 4-5-15,0-4-6 0,0-1-1 0,0 2-1 16,-1-4-2-16,2-1-6 0,-1-1 0 16,0 1-14-16,3-2-12 0,-2-1-21 0,0 1-15 0,2-4-28 15,-4 0-27-15,-2-2-31 0,2-2-29 16,5-1-26-16,-3-2-42 0,2-2-45 0,-3-4-165 15,1 1-477-15,2 1 211 0</inkml:trace>
  <inkml:trace contextRef="#ctx0" brushRef="#br0" timeOffset="151344.26">2026 14185 53 0,'3'-7'116'0,"-3"7"0"15,0 0 1-15,1-7 2 0,-1 7 4 0,0 0-1 16,0 0 3-16,-3-6-2 0,3 6 1 0,0 0-8 15,0 0 0-15,-6-4-10 0,6 4-7 0,0 0-5 16,-6-2-7-16,6 2-5 0,0 0-1 0,0 0-4 0,0 0-4 16,-8-1-4-16,8 1-4 0,0 0-5 0,0 0 2 15,0 0-3-15,0 0 0 0,0 0-3 0,0 0-13 16,0 0 9-16,0 0 1 0,0 0-8 16,0 0 2-16,0 0-1 0,0 0-3 0,0 0-1 15,0 0-4-15,0 0-3 0,0 0-11 0,0 0 7 16,0 0 0-16,0 0-3 0,0 0-13 0,0 0 13 15,0 0 0-15,0 0 0 0,0 0-5 0,0 0-1 16,0 0 0-16,0 0-1 0,-6-4-1 0,6 4 0 16,0 0-4-16,0 0-3 0,-2-6 2 0,2 6-5 15,-2-4 5-15,2 4-13 0,0 0 14 0,0 0-1 16,-4-3-2-16,4 3 0 0,0 0 0 0,0 0 0 16,-4-5-2-16,4 5 3 0,0 0 3 0,0 0-3 15,0 0-2-15,0 0-1 0,-5-4-4 0,5 4 5 16,0 0-8-16,0 0 5 0,0 0-4 0,0 0 0 15,0 0 3-15,0 0-5 0,0 0-9 0,0 0 16 16,-3-5 0-16,3 5-3 0,0 0 1 0,0 0-3 16,0 0 2-16,0 0-2 0,0 0-2 15,0 0 3-15,0 0-2 0,0 0-1 0,0 0 1 0,0 0-1 16,0 0 1-16,0 0 1 0,0 0-3 16,0 0-3-16,0 0 3 0,0 0 0 0,0 0-2 15,0 0 3-15,0 0-2 0,0 0 0 0,0 0 1 16,0 0-8-16,0 0 6 0,0 0 1 0,0 0 2 0,0 0-3 15,0 0 2-15,0 0-1 0,0 0 3 16,0 0 5-16,0 0-5 0,0 0 2 0,0 0-3 16,0 0 0-16,-7-2 0 0,7 2 0 0,0 0-6 15,0 0-2-15,-9 0 5 0,9 0 2 0,0 0-4 16,-14 0 2-16,14 0-3 0,-12 0 5 0,12 0-7 16,-14 4 5-16,9-3 3 0,-3 1-7 0,2 0 2 15,-2 1 0-15,-2-1-2 0,2 1-1 0,2 1 3 16,-3-1-1-16,5 0 2 0,-2-1-3 0,3 5 0 15,-2-2 4-15,1-1-2 0,0 4 0 0,0-3-4 16,0 5 2-16,2-5 1 0,0 2 0 0,2 3 0 16,-1 0-5-16,1-3 8 0,-2 2-1 0,4-4-3 15,-1 4 1-15,0 0-1 0,-1-1 3 0,1-1 2 16,2-2-5-16,0 2 4 0,1-2-1 0,0 0-3 16,-1 1 0-16,2-2-13 0,-1 0 9 0,2-3-2 15,-6-1 3-15,13 5-2 0,-4-4 3 0,0-1-7 16,-1 1 0-16,3-2 3 0,2-1-4 15,-3 0 1-15,-1 0-3 0,4-1-4 0,-3-2-11 0,-1 1 10 16,3-1 0-16,-1-1 1 0,-1 0 0 16,2-2 0-16,-5 1-1 0,1-3-1 0,0 2 0 15,1-3 0-15,-4 1 7 0,1 2-2 0,-2-5 5 16,0 4 0-16,1-1 2 0,-4 0 1 0,3 0-2 16,-1 2 6-16,-3 1-1 0,0-2 2 0,2 3 2 0,-4 0 8 15,2 0 1-15,2 1 9 0,-2 5-1 0,0-8 2 16,0 8 5-16,-2-6 2 0,2 6 5 15,-2-4-7-15,2 4-3 0,0 0-1 0,-1-10 0 16,1 10-1-16,0 0-8 0,0 0 1 0,0 0-1 16,0 0-5-16,0 0-1 0,0 0 5 0,0 0 6 15,0 0 6-15,0 0 0 0,0 0-4 0,12 22 8 16,-10-15-2-16,2 3 0 0,1 0-5 0,0 1 3 16,2 2 3-16,0 2-1 0,1 1-3 0,-3-1 2 15,5 0-4-15,-2 1 5 0,0-2-5 0,-2 3 3 16,-1-5 0-16,0 2 3 0,3 3 1 0,-3-3 1 15,1 2 0-15,-3-6 5 0,2 3-1 0,-2-1 3 16,0 4-4-16,0-2 10 0,-3-2-8 0,0 0-1 16,-1 1 1-16,1-1-2 0,-3 0-5 0,2 0 10 15,-3-2 1-15,-1 2 0 0,0-3 7 0,-4 2-3 16,1-4 1-16,-2 5 2 0,0 2-9 0,-6-2-3 16,1-2 2-16,1 0-4 0,-4 1-11 15,3-3 8-15,-2-2-7 0,6 0-5 0,-6 0-10 0,-1 2 21 16,5-5-19-16,2 2-3 0,-3-3-6 15,5 1-18-15,1-1-29 0,-2-1-32 0,5 2-45 16,5-3-59-16,-9 1-74 0,9-1-112 0,0 0-211 0,0 0-632 16,0 0 281-16</inkml:trace>
  <inkml:trace contextRef="#ctx0" brushRef="#br0" timeOffset="-43621.49">2633 15790 5 0,'0'0'65'0,"0"0"7"0,0 0 0 0,0 0 18 0,0 0-9 16,0 0 6-16,0 0 4 0,0 0 4 0,0 0 6 15,0 0 1-15,0 0 0 0,0 0-1 0,0 0-3 16,0 0 7-16,0 0-1 0,0 0 5 16,0 0-5-16,0 0-3 0,10-10-2 0,-10 10 1 0,0 0-2 15,6-5 0-15,-4 3-1 0,2-1 1 0,1-1-8 16,1-1 1-16,2-2-4 0,0-1-8 0,3 0 1 15,2-3-3-15,2-4-1 0,1 3-4 0,5-7-7 16,1 1 1-16,0 0 0 0,2 0 0 0,-1 0-6 16,4 0 0-16,-2-6-5 0,1 5 0 0,1 0-10 15,2-6 8-15,1 2-10 0,-10 3-16 0,8 0 8 16,0-2 1-16,-7 3-2 0,-3 5-16 0,2-6 7 16,-6 5 1-16,3 0-3 0,-6 4-4 0,1-5 3 15,3 3-4-15,-6 0 1 0,-4 1-7 0,5 3 1 16,-2-1-5-16,-3-1-3 0,2 2 4 0,0 0-20 15,-3 1-3-15,1 0-10 0,-2 1-9 0,-2-2-11 16,3 5-7-16,-2-1-14 0,0-1-11 16,-4 0-17-16,2 6-17 0,-1-8-19 0,-1 4-20 15,2 4-30-15,-6-8-22 0,3 4-25 0,3 4-192 16,-13-3-453-16,13 3 202 0</inkml:trace>
  <inkml:trace contextRef="#ctx0" brushRef="#br0" timeOffset="-43186.76">2986 15208 178 0,'-3'-4'233'0,"3"4"-8"0,0 0-17 16,0 0-15-16,9-4-11 0,-5-1-5 0,1 0-2 15,3 2-8-15,1-3-6 0,5-2-5 0,-4 3-15 16,7-5-9-16,-3 3-14 0,6-3-2 0,-1 1-9 16,6-1-6-16,-2-3-6 0,-3 4-7 0,5-3-4 15,1 3-9-15,-8-1-13 0,4 3-1 0,-4-4-6 16,0 4-4-16,-2 0-3 0,-3 3-4 0,-3 1-2 16,0-2-1-16,-3 5-8 0,-1-3 6 0,-6 3-4 15,9-2 4-15,-9 2-4 0,0 0-5 0,11 0-7 16,-11 0-2-16,0 0 3 0,7 5-1 0,-4 1 6 15,-1 0-2-15,-1 1-1 0,2 1 6 0,-2 2-1 16,3 4 4-16,-4-2-4 0,4 4-13 0,-4 2 13 16,2 1-4-16,-4-2-7 0,2 1 5 0,0-1-1 15,2-3-2-15,-2-2-8 0,0 5-2 0,3-3-4 16,-2-2-14-16,-1-2-9 0,1 1-19 0,-1-1-20 16,3-3-25-16,-3 1-25 0,0-3-25 0,0 1-23 15,0-6-30-15,4 11-46 0,-3-5-32 0,-1-4-239 16,0-2-538-16,-1 13 238 0</inkml:trace>
  <inkml:trace contextRef="#ctx0" brushRef="#br0" timeOffset="-41930.74">746 16332 185 0,'0'5'192'0,"0"3"-16"16,-3 0-11-16,3 2-11 0,0 2 10 0,0-1 28 16,0-11 0-16,-1 28-7 0,1-28-5 0,-6 31-5 15,2-14-7-15,0 0-2 0,-1 0-9 0,2-2-4 16,-1 2-6-16,-2-3-10 0,6-14-6 15,-2 22-11-15,2-22-10 0,-3 22-6 0,3-22-8 0,0 16-5 16,0-16-10-16,0 0-4 0,4 19-4 0,2-13-1 16,-1-1-4-16,0-1-12 0,4 1-2 0,4-2-10 15,-3-1-7-15,4-2 5 0,4 0-8 0,0-2-14 16,0 1 0-16,1-3-10 0,3-1-26 0,-3 2-25 16,3-1-14-16,-4-3-20 0,1 2-30 0,1 2-23 15,-2-5-26-15,0 3-35 0,-6-1-25 0,0 0-36 16,-3 2-31-16,-1 2-173 0,-4-2-491 15,1-2 218-15</inkml:trace>
  <inkml:trace contextRef="#ctx0" brushRef="#br0" timeOffset="-41699.54">921 16448 199 0,'0'0'280'0,"0"0"-14"16,0 0-8-16,0 0-28 0,-4 10-8 0,5-5-6 15,1 4-12-15,0 1-11 0,-1 2-7 0,3 0 0 16,-1 0-5-16,1 6-27 0,-2-2 5 0,2 1-16 16,0 1-13-16,-3-6-18 0,3 5-8 0,-1 0-7 15,-2-4-13-15,-1 2-5 0,1-2-20 0,0 0-17 16,-2-3-18-16,2 2-25 0,2-6-23 0,-6 1-34 16,6-1-39-16,-2-1-51 0,0 2-29 0,1-2-55 15,-2-2-44-15,0-3-191 0,0 0-503 16,0 0 222-16</inkml:trace>
  <inkml:trace contextRef="#ctx0" brushRef="#br0" timeOffset="-41337.84">1033 16515 179 0,'0'12'268'0,"3"-2"1"0,-3-4-11 0,0 3-16 16,2 1-14-16,2-1-20 0,0 1-11 0,5 2-8 15,-4-2-11-15,0-1-8 0,3 0-15 0,2-1-16 16,-1 4-11-16,3-7-8 0,-2 3-13 0,1-4-6 16,1 1-16-16,4-1-7 0,2-1-11 0,-5 1-5 15,0-3-13-15,2-2-15 0,-2 0-18 0,1-2 6 16,-1-2-17-16,-3 1 10 0,3-2-9 0,-4 0 0 16,1 1-2-16,-5 0-3 0,-1-5-2 0,1 1 1 15,1 1-10-15,-4-5 8 0,-2 1 2 0,-4 1-2 16,0-5 1-16,-1-1-3 0,-3 0 3 0,-2 2 5 15,0 0-15-15,-2 1 17 0,-2 2 2 0,0 2 6 16,1 2-16-16,-1-2 17 0,-2 4-4 0,4 1 2 16,-2 2-13-16,1 1 12 0,-4 2-1 15,5 0-3-15,-3 0-2 0,1 5-9 0,1 0-8 16,0 1-15-16,4-1-23 0,0 2-27 0,-1 2-28 16,2 0-46-16,3 0-29 0,1 1-52 0,3 0-242 15,-3 0-510-15,4 1 226 0</inkml:trace>
  <inkml:trace contextRef="#ctx0" brushRef="#br0" timeOffset="-41111.72">1587 16508 61 0,'0'0'332'0,"8"-3"-23"0,-8 3-17 0,8-4-19 15,-3 2-30-15,-5 2-25 0,9-4-17 0,-1 2-23 16,3-2-14-16,0-1-25 0,3 1-24 0,2-2-30 16,-3 1-34-16,5 1-45 0,1 1-39 0,-2-6-48 15,2 4-51-15,1-1-48 0,-2 0-194 16,0 1-405-16,-2 0 180 0</inkml:trace>
  <inkml:trace contextRef="#ctx0" brushRef="#br0" timeOffset="-40647.36">1947 16116 58 0,'-4'-5'272'0,"4"5"-4"0,0 0-18 0,0 0-18 0,0 0-25 16,0 0-10-16,0 0 7 0,0 0 2 0,4 30 2 15,-4-18-5-15,4 1 0 0,0 5-17 0,-3 0 5 16,4 0-13-16,-1 2-16 0,0-3-15 0,-1 1-5 16,0 0-19-16,1-1-7 0,2-1-15 0,-2-5 1 15,1 1-28-15,0 0 4 0,-2 0-16 16,2-3-3-16,0-1-27 0,0-1-2 0,3-2-21 16,0-3-21-16,2 1-13 0,1-2-18 0,-1-1-11 15,2-1-18-15,2-2-10 0,-2 1-13 0,4-8-4 16,1 4-7-16,-2-3-5 0,-2-2-5 0,2-1-2 15,-7 2 1-15,0 0 9 0,0 0 14 0,-2-1 14 16,-3 1 22-16,0 5 24 0,0-1 24 0,-3 6 17 16,3-6 11-16,-3 6 12 0,3-6 7 0,-3 6 0 15,0 0 1-15,0 0 10 0,0 0-2 0,0 0 22 16,10 15 6-16,-10-2-7 0,3-3 2 0,-1 1-9 16,1 4-3-16,-1-3-13 0,2 2 5 0,3 3-20 15,-2 0 18-15,1-2-10 0,-1-1-3 0,0 1-1 16,2-1-13-16,-2-4-12 0,5 2-20 15,-4-1-21-15,0 0-26 0,0-4-34 0,-1 2-40 0,4-5-30 16,-7 1-44-16,5 0-51 0,-2-1-220 0,-5-4-518 16,13 2 230-16</inkml:trace>
  <inkml:trace contextRef="#ctx0" brushRef="#br0" timeOffset="-40203.98">2438 16223 250 0,'0'0'300'0,"-8"-5"-13"0,8 5-19 0,0 0-23 16,0-10-23-16,0 10-22 0,9-6-11 0,0-1-3 15,1 1-8-15,0-3-12 0,7-1-11 0,-2 2-12 16,3-4-10-16,-4 2-4 0,4 3-17 0,1 0-6 15,-2 4-9-15,2-4-14 0,-1 7-3 0,0-4-5 16,-5 3-14-16,-1 2-14 0,1 0 2 0,-3 6-1 16,1 1-8-16,-5 0-3 0,0 4-7 0,1 3 1 15,-5 2-4-15,-2 1-9 0,-2 0 2 0,-2 1-3 16,-1 0-3-16,-4 5-7 0,2-5 15 0,1 0 12 16,-2-1 12-16,-2 4 7 0,2-5 6 15,1 0 4-15,2-1-14 0,0-3 1 0,2-1 7 0,0-3 1 16,3 0 1-16,-2 1 0 0,4-4-5 15,2-2-5-15,-4-4 12 0,16 10 5 0,-7-10-2 16,7-2 9-16,5-1-5 0,8-6-3 0,-2 2-9 0,5-4-7 16,-4-3-10-16,4 0-17 0,0-1-26 15,1-2-30-15,13-2-44 0,-14 0-63 0,4 2-68 16,-4 0-84-16,-3-3-128 0,2 4-271 0,-7-1-747 16,-9 7 330-16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6.0151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14T00:32:39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9499 6524 67 0,'0'0'104'0,"0"0"-15"16,0 0 8-16,0 0-10 0,0 0 3 0,0 0 11 15,24 1-4-15,-19-1-4 0,3 0-2 0,5-1-12 16,-3 1-4-16,2 0-3 0,4 1-2 0,1-2-5 0,3 1-4 15,0 0-2-15,2 0-6 0,7-2-7 0,0 0-2 16,-1 2-8-16,0-5-8 0,0 4-4 16,-1-1-3-16,2-2 7 0,-1 2-13 0,-6-1-9 15,0 0-21-15,6 1-14 0,-5-2-16 0,-4 1-10 0,2 0-26 16,-1 0-12-16,-7 1-17 0,1-2-12 0,0-1-70 16,-3 2-207-16,-2 0 92 0</inkml:trace>
  <inkml:trace contextRef="#ctx0" brushRef="#br0" timeOffset="318.83">10004 6321 102 0,'-5'-2'161'0,"5"2"-2"0,-4-2-25 0,4 2-14 16,-5-1-12-16,5 1-8 0,0 0-15 0,0 0-2 15,0 0-1-15,0 0-3 0,16 8-9 0,-4-4 3 16,1 2-9-16,4-2 0 0,4 1-7 0,-1 2-2 15,7 0 0-15,1-1-7 0,-1 3-2 0,1 1 0 16,-8-5-7-16,1 3-3 0,-1-2 0 0,5 4-7 16,-7-3-6-16,-3 0-3 0,-3 1 0 0,0-1 0 15,-5 2 4-15,-1-1 6 0,1 2 2 0,-4-3 2 16,1 4 1-16,-3-2 4 0,-1 2 2 0,-5-1-2 16,0 0 0-16,0 4 1 0,-1-7 0 0,-6 8 0 15,2-6-4-15,-3 3-1 0,-1-2-1 0,0 2-5 16,-1-3-3-16,-1 2 4 0,0-2-11 0,2 0-2 15,-3-1-10-15,3-1-10 0,3 0-16 0,-5 1-21 16,7-3-18-16,0-1-25 0,3-1-28 0,0 0-22 16,2 0-31-16,2 1-18 0,-2-3-133 0,4-1-340 15,0 0 150-15</inkml:trace>
  <inkml:trace contextRef="#ctx0" brushRef="#br0" timeOffset="1106.77">10576 6468 61 0,'-5'-1'169'0,"5"1"-12"0,-4-4-22 15,4 4-8-15,0 0-14 0,0 0-9 0,0-7 1 16,0 7-14-16,8-7 10 0,-2 4-4 0,-2-1-6 0,2 0-5 16,6-2-6-16,-2-1-1 0,-1 4-3 15,3-2-4-15,-1 1 0 0,1-1-7 0,-2 1 2 0,3 0-8 16,-2 3-5-16,2-2-8 0,-3 2-2 0,0-2-3 16,0 3-8-16,-3 2-5 0,-1-1 2 0,1 3-2 15,-3-3 3-15,3 5 5 0,-3-1 1 0,-1 0 1 16,0 3-1-16,0 1-1 0,-3 3 8 0,0-1 1 15,0 5 0-15,-4 0 7 0,-2-1-1 0,1 2-1 16,-2-2-4-16,0 1 0 0,-4-1 1 0,3 1-5 16,1-1-4-16,-2 1-4 0,1 0-4 0,0 0-1 15,2-5 0-15,3 0-6 0,-1 1-2 0,0-2-4 16,0 5-1-16,4-5-8 0,0 0-7 0,0-1-1 16,5 0-2-16,-2-4-4 0,4 2-2 0,-1-2-4 15,4-1-4-15,3 1-7 0,-1-2-3 0,8-4-7 16,2-2-10-16,0-1-10 0,5-2-2 0,-1 1 0 15,0-7 1-15,-5 7 3 0,-1-6-3 0,-3 0 5 16,-1 0 1-16,-1-1 2 0,-3-1 4 0,-3 0 9 16,-1 2 1-16,-3 1 6 0,-1 0 9 0,-4-2 11 15,2 3 9-15,0 1 15 0,0 1 14 0,-1 2 2 0,2 1 9 16,-3-2-2-16,0 2 1 0,0 4-5 16,1-4-3-16,-1 4-1 0,0 0 0 0,0 0-1 15,0 0 0-15,0 0 4 0,0 0 10 0,0 16-11 16,3-7-3-16,-2 1-1 0,3-1 1 0,-3 1-6 0,6-2-2 15,-1 2 0-15,2-3-1 0,-2 3-3 0,-2-3-6 16,9 2-1-16,-7-4-4 0,3 1 3 0,1-2 10 16,3 1-14-16,0-5 1 0,1 0-1 15,3 0-2-15,-3 0 0 0,4-4-4 0,-1 0-4 0,0-2 1 16,-3 0 2-16,-4 0-1 0,3-2 6 0,-4 0-7 16,0 0-3-16,1-2 3 0,-5 0-2 0,2-7-2 15,-3 2-1-15,-7-2 0 0,2 0-1 0,-2 5 0 16,-1 0 5-16,-6-4 2 0,1 3-1 15,-1 1 1-15,-7 0 3 0,3 0-5 0,-2 2 4 16,0 0-2-16,-2 5 1 0,2 2-2 0,-2-1 1 16,-1 2 0-16,2 2-10 0,-2 2-4 0,6 2-8 0,2-1-11 15,-1 2-15-15,2 3-17 0,-4-1-20 0,2 5-13 16,5-3-19-16,0 1-22 0,4 0-21 0,0 0-23 16,3-1-24-16,0 2-141 0,0 0-376 0,1-4 166 15</inkml:trace>
  <inkml:trace contextRef="#ctx0" brushRef="#br0" timeOffset="1506.7">11375 6535 174 0,'0'0'211'16,"0"-7"-16"-16,2 4-17 0,-2 3-12 0,4-5-20 15,-1 0-10-15,1 0-11 0,3-2-16 0,2 1-6 16,-1-1-11-16,2 0-7 0,4-2-9 0,-5-3-3 16,4 0-11-16,2 0 3 0,-6-1-6 0,5 1 0 15,-5-2-8-15,0 1-1 0,-1 4 1 0,-2-1 5 0,-1-1 2 16,-1 0 8-16,-1 5 8 0,1 1 4 16,-3-2 4-16,3 2 2 0,-2 1-5 0,-1 2 0 15,2-3-8-15,-3 5-4 0,1-4-9 0,-1 4-5 16,0 0-1-16,0 0 6 0,4 14 4 0,-3-4 2 0,2 3 9 15,-2 4-6-15,2 1 4 0,1 9 2 0,-2-4-3 16,1 2 1-16,2 2-9 0,-3-6 8 16,2-3-8-16,3 8-11 0,-4 1-8 0,4-10-4 15,0 2-7-15,1 0 0 0,-3-1-6 0,4-1-1 0,-1-3-25 16,2 0-16-16,-1 1-14 0,-4-6-23 0,0 1-17 16,2 1-21-16,0-5-28 0,-2 4-24 0,2-5-34 15,-3-3-34-15,3 2-29 0,2-3-21 16,-1-1-217-16,-3-1-516 0,8-3 228 0</inkml:trace>
  <inkml:trace contextRef="#ctx0" brushRef="#br0" timeOffset="1884.84">11919 6508 165 0,'0'9'254'0,"4"1"-3"15,0 2-6-15,0 0-9 0,-2-4-12 0,2 6-9 16,5-5-17-16,0 1-16 0,1 2-15 0,4 1-18 16,0 0-14-16,1-1-3 0,1-4-19 0,3 2-12 15,-1-2-14-15,2-2-6 0,2-1-9 0,-3-2-5 16,3-1-8-16,1-2-2 0,5-2-4 0,-9-1-11 16,2-3 0-16,0-2-5 0,-1 0-4 0,-2-2 5 15,-2-1-10-15,-2-4-3 0,4-4-5 0,-8-3 0 16,-2 3-1-16,0-7 0 0,-2-1-7 15,-2-1 1-15,-4-1 1 0,-4 3-3 0,-5 0 5 0,0 4 13 16,-4-2-10-16,-2 7 10 0,-7 0 1 0,-1 0 2 16,-6 2 0-16,-4 5-3 0,-4 1 2 0,-3 7-14 15,-14 2 8-15,15 2-1 0,-12 2-3 0,15 7 2 16,0-2 0-16,4 1-8 0,0 5-20 0,5 1-26 16,4-1-25-16,3 4-27 0,2 1-31 0,0 2-41 15,4-1-37-15,5-4-44 0,3 2-57 0,-3-2-182 16,5 0-514-16,0-2 228 0</inkml:trace>
  <inkml:trace contextRef="#ctx0" brushRef="#br0" timeOffset="4081.95">6662 6506 76 0,'0'-9'101'0,"0"1"-6"0,3-1-1 16,-6-1-3-16,2 1 5 0,-2-3 1 15,2 0-4-15,-5 0 3 0,-1-2-1 0,-5-1-5 0,4-2-1 16,-4 3-1-16,1-2 0 0,-2 1-2 0,-2 2-3 16,1-4-2-16,-8-2-4 0,8 5-7 0,-8-3-6 15,5 7-4-15,1-2-4 0,-2 0 3 0,0 0-2 16,-2 3-2-16,2 1-5 0,-3-1-3 15,2-1-6-15,0 4-3 0,0 0-5 0,0 0-1 0,1 1-1 16,-3 3-1-16,6 0-4 0,-7 0-3 0,3 2-3 16,1 2-2-16,3-2-4 0,-3 3-2 0,-1 1 2 15,1 1-3-15,-1 2-2 0,1 3-1 16,0 0-1-16,-9 4-3 0,4 0-1 0,-2-1 3 0,0 3 2 16,3 1-2-16,-2 0-3 0,3 0 0 0,-1 1 1 15,3 1-2-15,-2 0-1 0,7-4 2 0,1 1 0 16,-2 5-1-16,1 1 1 0,1 3 1 0,1-2-4 15,1 3-1-15,6-2 5 0,-1 0-1 0,-2 1 5 16,6-4-2-16,-4 2-5 0,5 2 9 0,0 2-6 16,1 0 1-16,2 0 2 0,5-4-2 0,2 5 4 15,-2-3-2-15,6 0-1 0,2 4 1 0,1 0 4 16,4-4-1-16,2 1 0 0,2-1-1 0,2-1 0 16,-2 0-5-16,6-3 3 0,-1-1-1 0,0-1 2 15,2 0 0-15,1-1 2 0,4-4-5 0,-3 1 0 16,4-2-2-16,-3-2 1 0,-2-3-3 0,4-4 2 15,0 2-1-15,0-3 3 0,-2-3 0 0,2-2-2 16,-2-1 2-16,5-4-1 0,-2-1 0 0,2-2-3 16,9-6 0-16,-15 2 3 0,3 0-1 0,1-3 0 15,5-8 0-15,-10 8-3 0,0-3 5 0,-4-1-3 16,0-1 2-16,-1-1 1 0,-4 2-4 0,-5-5 1 0,0 1 2 16,-4-1 5-16,-4-1-6 0,-1 0-1 0,-5-1 0 15,-4-4 2-15,-1 3 2 0,-3 0-6 16,-5-2 1-16,-1 3-4 0,-3-2 0 0,-4 2-5 15,3 0-2-15,-5 1 0 0,-4 1-6 0,1 1-11 16,-1-1 2-16,2 4-4 0,-4-1-10 0,0-1-8 16,2 6-12-16,0-1-15 0,-3 1-26 0,6 2-29 0,3 3-36 15,1-2-34-15,0 4-118 0,3 1-344 16,3 0 153-16</inkml:trace>
  <inkml:trace contextRef="#ctx0" brushRef="#br0" timeOffset="7334.93">8977 6544 30 0,'0'-5'128'15,"0"-2"-8"-15,-1-1-8 0,0 1-3 0,1-3-10 16,-1 1-6-16,1-3 1 0,0 0-3 0,-2-5-3 16,2 6-8-16,0-6 3 0,-1 1-2 0,1-1 0 15,-2 3-8-15,-2-5 1 0,3 4-7 0,-3 0 0 0,4-1 0 16,-4-1-5-16,-1 0-3 0,0 2 4 16,-3 0-1-16,-1 1 2 0,0 0-4 0,-1 0-1 15,-4 2 2-15,-2-1-6 0,1 1-2 0,-4 3-2 16,-7-5-4-16,1 3-5 0,-1-1-4 0,-2 5 0 0,0-3-6 15,0 5 3-15,1 2-4 0,-5 1 0 0,5 0-4 16,-3 2-2-16,0 2 2 0,-2 0-10 16,-1 4 0-16,0-2 1 0,1 3 1 0,-4 1 1 15,3 5-4-15,0 0 3 0,2-1-3 0,-1 5-8 0,4-2 0 16,1 2 1-16,-1 2 1 0,2 1-1 0,2 3-1 16,1-1 0-16,4 3 3 0,-1-3-2 0,2 6 0 15,-3-2 3-15,2 3-2 0,5-2 0 16,0 3-1-16,2-1 2 0,3 0-2 0,1 1 0 15,2 0 4-15,3-3 1 0,0 4-6 0,4-4 1 16,3 4 0-16,0 1-2 0,4 0-1 0,1-1 1 0,2 1 2 16,4-1 1-16,2 0-2 0,2-2 1 15,12 11 0-15,-10-10-8 0,3-3 3 0,14 5 0 0,-12-9 1 16,7-1 0-16,10 3-2 0,-7-8-2 0,14 4 3 16,-2-3-1-16,2-4 0 0,-13-5 0 0,16 2 0 15,-16-9-1-15,12 0 0 0,-9 0 1 0,0-4-1 16,-3-5 0-16,0 2-1 0,-1-4 1 0,0-4-3 15,-2-1 2-15,-2-1 2 0,0 2-4 0,-7-4 1 16,4-1 0-16,-5 1 2 0,1-4 0 0,-4 0 3 16,-5 0-2-16,-2-1 0 0,2-4 1 0,-6-1 0 15,3-4-3-15,-4 0 1 0,0-1 0 0,-7-2 1 16,-2 0 0-16,3-2 0 0,-6-11 0 0,-2 13 0 16,0 1-3-16,-1-13-1 0,-5 0 2 0,0 12-1 15,2 4 3-15,-8-1-1 0,2-1-1 0,-3 1 0 16,-5 5-2-16,-3 1-3 0,0 0 1 0,-5 5-2 15,-2 0-5-15,-2 1-11 0,0 4-7 0,0 0-12 16,1 4-14-16,3 1-21 0,2 3-27 0,2 0-30 16,7 0-42-16,4 4-52 0,3 1-159 0,-1 0-417 15,2 2 185-15</inkml:trace>
  <inkml:trace contextRef="#ctx0" brushRef="#br0" timeOffset="12842.98">3790 10658 24 0,'0'0'73'0,"0"0"-5"16,0 0-4-16,2-3-3 0,-2 3-8 0,0 0 2 15,0 0 3-15,0 0-4 0,0 0 4 0,0 0-12 0,0 0-4 16,0 0 5-16,0 0 2 0,0 0-13 0,0 0 3 15,0 0-6-15,0 0-2 0,0 0 6 16,0 0-12-16,0 0-2 0,0 0 2 0,0 0-8 16,0 0 0-16,9 0-1 0,-9 0 0 0,0 0 3 0,10 3-1 15,-10-3 3-15,9 2-1 0,-2-2-5 0,-1 0 5 16,4 2-3-16,-3-2 6 0,4 3-2 0,2-1-1 16,-3-2-3-16,3 1 2 0,6-1-8 0,0 0 11 15,0 3-2-15,2-5 8 0,-2 5-18 0,0-3 4 16,0-1 1-16,3 2-4 0,0-1 1 0,-2 0-3 15,10-1-11-15,-4-2 12 0,-3 1 0 16,7 1 5-16,-4-2-9 0,4 1 4 0,-2-1-4 0,2 1 5 16,-2 0-14-16,1 1 7 0,-1-1 2 0,-1-1-8 15,1 0 16-15,-5 3-6 0,6-2 4 0,2 0-3 16,-3-2 1-16,-2 3-11 0,3-2 11 0,-1 1-10 0,-1 0 6 16,-4 0 0-16,5 1-2 0,3-1 0 15,-4-3-1-15,1 4 8 0,1-1 0 0,1 1-8 16,-2-2 4-16,0 3 5 0,0-1-6 0,2 1-5 15,-1-3 4-15,-2 0-3 0,2 6 2 0,2-6-8 0,-1 2 6 16,1 0 5-16,4 0-4 0,-2-1 0 16,0 2 0-16,0 0-14 0,0 0 14 0,2 0 0 15,1 0-2-15,-3-2 7 0,-1 2-7 0,1 0 2 16,0-3 0-16,-2 3 2 0,6 0 7 0,-6-1 2 0,-2 1-4 16,6-1-1-16,-3 1 3 0,2-3-1 0,2 0-1 15,-4 2 0-15,1-2-2 0,2 1 0 0,3-1 2 16,-2-1-5-16,2-1 6 0,-1 2-5 15,5 2-2-15,-3-4 1 0,12 0-2 0,-13 0 1 0,-1 3 1 16,4-3-2-16,-5 2-5 0,1 3 5 0,-3 0-3 16,2-3 6-16,0 1-3 0,2 0 5 15,0 1-9-15,-2-1 2 0,-1-2 0 0,2 4-6 0,1-1 10 16,-1-1 1-16,-1 1 2 0,1-1 1 0,1 0-6 16,-1-1-5-16,-1 2 2 0,4 1 1 0,2-1 0 15,-2-1 0-15,-2 2-4 0,-1 0 3 0,4-2 0 16,-4 4-1-16,3-2-1 0,-1-2 4 0,-2 2-7 15,3 2 3-15,-3-2 4 0,1 2-1 0,-3-1 2 16,-1 3-1-16,-2-4 4 0,0 2 0 0,-1-2 2 16,-2 3-2-16,-1 0 13 0,-6-2-10 0,6 4-1 15,0-2-2-15,-1-1-1 0,1 1-2 0,3 0 3 16,-3-3 2-16,0 4 3 0,-1-4-3 0,-4 1-2 16,8 1-2-16,-1 0 2 0,-2 2-1 0,3-3 3 15,0 1-7-15,-2 3-6 0,0-3 6 0,2-2 4 16,-2 3-2-16,2 1 1 0,1-4-3 0,0 0-1 15,-1 1 5-15,1 3 0 0,-2-5-2 0,1 1-2 16,2 0 0-16,3 0-3 0,-3-4 3 0,3 4 0 16,-2-2-2-16,1 1 1 0,2 1 1 0,-2 0 2 15,2 4-3-15,-5-5-1 0,0 2-1 0,3 2 5 16,-3-3-4-16,0 1 0 0,-1-1 0 0,0 1 5 0,0-1-6 16,0 2 3-16,-1 0-1 0,0-2 0 0,2 0-2 15,-2 0 7-15,0 0-5 0,2 0 3 0,0 3-6 16,-2-3 4-16,0 1 4 0,-3 0-4 15,5-1 1-15,-1 5-2 0,-2-5-4 0,0 2 0 0,1 1 3 16,-1-1-2-16,3 2 0 0,0-3 3 0,-3 5 3 16,1-5 3-16,-2 2-7 0,1 1 2 0,2-3 0 15,-2 1-4-15,2 2 0 0,-5-1 2 0,2 0-2 16,-6 1 5-16,7-1-1 0,-7-1-3 16,7 2 2-16,-1-1 1 0,-6-2 0 0,5 4 2 0,-6-3-3 15,1 0 2-15,5 1-2 0,-1-1 2 0,-3 0 0 16,6 0-3-16,-9 0-1 0,10 2 1 0,-4-1 3 15,-5-2-3-15,2 0-2 0,-1 4 5 0,6-4 0 16,-8 1-3-16,2-1 6 0,1 2-6 0,-5-3 3 16,1 3-2-16,4-1 0 0,-4 1-2 0,0-3 2 15,-1 3 0-15,3-2 1 0,-1 2-3 0,-1-1-2 16,-2 0 8-16,2-1-1 0,3 0 2 0,-4 3 1 16,2 0-2-16,-3 0 2 0,3 0-3 0,-1 0 0 0,2-2-5 15,-1 1 6-15,1 1 0 0,-2-1 1 16,1-1-6-16,1 1 6 0,-2-1-5 0,0 0 5 15,-1-2 1-15,-4 3-3 0,5-2 2 0,-1 0-4 0,-4 2-1 16,4-6 8-16,0 6-8 0,-4-6 1 16,0 3-2-16,-1 3 2 0,6-6-2 0,-1 3 4 0,0-1-2 15,0 0-4-15,1 1 2 0,1-3 3 0,2 4 3 16,-1-2 0-16,8 2 0 0,0 1-1 16,2 0 6-16,0-2-1 0,-1 0 0 0,4-1 0 0,1 1-3 15,-2 1 1-15,6-1 4 0,-2 3-6 16,0-3 5-16,1 0-6 0,3 1-1 0,10 0 0 0,1-3 1 15,-13-1 4-15,-2 6 0 0,1-2 3 0,17 0-2 16,-2 2 1-16,-15 0 1 0,14 0 4 16,-14 1-2-16,0-2 0 0,-1 2 3 0,4-2-2 15,-4-1-3-15,-1 2 1 0,2 1-2 0,0-1 3 0,-3 1-1 16,-2 1-4-16,2-2 2 0,0-1-5 0,1 1 4 16,0 1-1-16,-3-1-3 0,2-2 1 0,-3 2 2 15,-2-2-3-15,2 4-3 0,-2 0 1 0,0-1 5 16,-3-1-7-16,1 0 5 0,0-3 2 0,-7 4 2 15,0-2 0-15,1 0 3 0,0-1-3 0,1 2-3 16,4-1 4-16,-7 2-1 0,2-1-1 0,0 2 2 16,-2-5-3-16,-1 3 2 0,3-3-4 0,-3 2 2 15,0 0 3-15,3-1-3 0,-3-1 0 0,-1 1 1 16,0 0-5-16,1 1 5 0,2 1-2 0,-4-6-3 16,2 3 4-16,-6-3-2 0,4 4 3 0,-3 1 0 15,5-2 1-15,-5 0 1 0,5-2 8 0,-6 1-4 16,4 0 4-16,-4 2-2 0,0-2 0 0,3 0 0 15,-2-1 2-15,4 2 3 0,0 0-1 0,-5 0-1 16,6-1 0-16,-2 2-1 0,0-2 2 0,-4 1-5 16,6 0-2-16,-6 1 2 0,1-1-2 0,-1 0-4 15,0 0-1-15,-2 2-8 0,-2-1-7 0,0-2-27 16,-3 1-36-16,-6 0-50 0,9 2-84 0,-9-2-243 16,0 0-481-16,0 0 214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6.0151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14T00:33:22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9384 6417 102 0,'0'0'134'0,"0"0"-13"0,0 0-8 15,0 0-3-15,20 1-6 0,-9 1-11 16,2-4-3-16,8 4-2 0,6-2-13 0,2 2-5 15,2-2-6-15,0 0-9 0,1 2 0 0,2-4-9 16,-1 4-1-16,3-2-8 0,1 1-1 0,0-1-3 0,0 0-7 16,1 0-1-16,-2 0 1 0,4 0-4 15,-3 0-16-15,-5 3-4 0,1-3-9 0,-1 1-10 16,1-1-9-16,-6 0-15 0,4-4-15 0,-3 3-13 0,-6 1-18 16,-2-3-14-16,2-1-95 0,-4 3-212 0,-7-2 94 15</inkml:trace>
  <inkml:trace contextRef="#ctx0" brushRef="#br0" timeOffset="349.18">10019 6194 84 0,'5'0'154'0,"3"-1"-3"15,3 2-7-15,2 0-10 0,1 2 0 0,-1-1-12 16,6 4-5-16,-1 1-9 0,5 0-8 0,-4 2-8 16,-1 0-9-16,1 2-3 0,1-1-10 0,-4 2-4 15,2 0-8-15,-3 0-7 0,-1 0-3 0,0 2 3 16,0 1 5-16,-1 1 0 0,-4-2-6 0,1 2-5 16,-5-2-1-16,3 1 3 0,-7 2 1 0,2 0 0 15,-6-6-1-15,-1 5-4 0,-2 0 0 0,-2 1-3 16,-2-2-1-16,-3 0-3 0,-2-4-4 0,0 4 2 15,-3-2-5-15,2 0-3 0,-3-3-3 0,5 0-6 16,-1-1-1-16,2-4-2 0,2 2-17 0,3-4-11 0,0 0-19 16,3-1-16-16,-1 0-24 0,2 0-25 15,-1 0-31-15,5-2-34 0,0 0-27 0,0 0-132 16,0-9-348-16,3 2 155 0</inkml:trace>
  <inkml:trace contextRef="#ctx0" brushRef="#br0" timeOffset="1377.18">10905 6346 8 0,'0'0'121'0,"5"-7"-9"16,1 4-2-16,-1-2-3 0,5 0-6 0,7-3-5 15,-2 2-4-15,6 1-10 0,4-1-10 0,6 0-4 16,-3 2-4-16,0 0-12 0,-1 2 3 0,-5 1-7 15,1 1-6-15,-2 0 0 0,0 1-5 0,-1 2-8 16,2 0-1-16,-5 2-2 0,-3-1 1 0,-1 0 1 16,-3 2-2-16,2 1 6 0,-2 0 10 0,-1 2 8 15,-3-1 0-15,-4 3 3 0,1-1 9 0,-4 2 2 16,-2 1-9-16,-6 3 2 0,0-1 3 0,-1 2 0 16,-8 2-3-16,0 3-1 0,-5-2 2 0,0-2-1 15,0-3-4-15,0 2 4 0,0-2 2 0,4-2-10 16,2-2-5-16,1-1 0 0,3-1-9 0,-1 0-6 0,5-3-12 15,1 1-11-15,6-2-13 0,-2 0-5 0,0 1-6 16,4-1-3-16,3 0-2 0,2-1 3 0,5 2-7 16,-1-4 3-16,11-1-1 0,2-1-9 15,7-5-5-15,3 2-11 0,4-2 2 0,0-4-3 0,-1 1 1 16,0-2 0-16,1-1-4 0,-3-2 3 0,-1 0 8 16,-4 0 2-16,-2-3 7 0,-3 2 0 15,-5 5 11-15,-4-4-4 0,-6 5 20 0,0-1 12 0,0 3 17 16,-3-4 23-16,0 6 8 0,2 1 5 0,-5-1 7 15,2 3 3-15,-1-3 2 0,-1 2-3 0,-2 2-2 16,5-2-8-16,-5 2-5 0,0 0 3 16,4 8-7-16,-4-2-3 0,3 1-8 0,-2 2 2 15,5-1-6-15,-1 4-5 0,3-4 5 0,1 5-12 0,5-2-1 16,-1-2-6-16,7 1-4 0,-3-3-5 0,6 0-3 16,5 0-7-16,2-2-7 0,2-2-5 0,-2-2-5 15,2-2-6-15,0-7-6 0,-1 6-9 0,-3-4 6 16,-6 0-7-16,-4-1 1 0,-1-3 10 0,-1 2 2 15,-6-5 6-15,-2 2 2 0,-3-4 4 0,-3-2 2 16,-2-1 6-16,-4 0 0 0,-2-1 7 0,-6-7 4 16,-5 6 10-16,-5-1 5 0,0 2 1 0,-6 4 2 0,-3 1 2 15,-1 3-1-15,0 2-2 0,-1 2 5 16,4 2-7-16,1 2-4 0,0-1-4 0,7 3-13 16,2 2-23-16,9 0-31 0,-2 2-34 0,6 1-37 15,2 0-29-15,-1 0-25 0,2 3-137 0,2-1-349 16,1-1 156-16</inkml:trace>
  <inkml:trace contextRef="#ctx0" brushRef="#br0" timeOffset="1780.02">12182 6439 76 0,'7'-5'138'0,"-2"3"-9"0,-1-1-5 15,2-2-10-15,3-2-4 0,0 3-3 0,0-3-15 0,1-3-5 16,5 0-8-16,-2-2-6 0,1 0 3 0,0-2-5 16,2 0-9-16,-4-1-4 0,9-4 1 15,-11 2 1-15,2 1-2 0,-2 2 0 0,-4 5 6 16,2-6 1-16,-2 6 5 0,1 2 1 0,-5 2 3 0,1 0 0 15,-1 1-3-15,1 1 0 0,-1 0-4 0,-2 3-13 16,3-2 2-16,-3 2 8 0,5 8 12 0,-5 1 6 16,0 4-1-16,-1 7-9 0,1 5 2 15,-3 1-5-15,5 3-11 0,-4-2-3 0,1 0-5 0,-2-1-5 16,1 2-6-16,2-3-2 0,1-5-6 0,-5 6-11 16,4-3-13-16,0-6-17 0,-1 1-15 0,4-1-20 15,0 0-20-15,0 0-28 0,0-6-23 0,1 2-17 16,2-3-24-16,0-1-38 0,1-1-7 0,0-1-163 15,-2-2-395-15,4 0 175 0</inkml:trace>
  <inkml:trace contextRef="#ctx0" brushRef="#br0" timeOffset="2118.81">12621 6411 177 0,'2'-4'178'0,"-2"4"-4"16,3-6-2-16,-2 4-7 0,4-3-14 0,0 0-15 15,5-2-11-15,-1-3-12 0,3-2-9 0,1-3-10 16,1 3-12-16,1-4-3 0,3-4-13 0,-1 0-5 16,2-2-8-16,-4 1-3 0,-2-1-4 0,-3 4-5 15,-1 0-1-15,-1 3 5 0,-1 5 10 0,-3 1 15 16,0-3 7-16,0 7 0 0,-2 0 0 0,1 1 2 15,0-1 3-15,-3 5-6 0,0 0 3 0,0 0 14 0,-3 17 8 16,-1 7 3-16,-1 6-2 0,-1 1-3 16,-2 2-5-16,2 4 2 0,2 8-11 0,1-12-7 15,3 13-10-15,3-13-8 0,1 3-6 0,1-4-14 16,4 2-23-16,1 2-33 0,1-5-33 0,3 0-42 0,4-1-59 16,1-1-65-16,7-4-64 0,-4-2-241 0,2 1-562 15,0 0 249-15</inkml:trace>
  <inkml:trace contextRef="#ctx0" brushRef="#br0" timeOffset="5726.03">4383 6874 106 0,'-3'-4'109'0,"0"2"-19"0,1-1-7 16,2 3 2-16,-4-4-27 0,4 4 7 0,0-4-20 15,0 4 6-15,0 0-11 0,0 0-4 16,0 0-21-16,0 0 27 0,0 0-6 0,0 0 1 0,9 17-1 15,-2-6-1-15,5-1-10 0,0 4 3 0,3 1 5 16,5 1-5-16,3 4 1 0,3-2 5 0,1 0-7 16,1 2-1-16,2-3 0 0,4 0-2 15,2 0-7-15,-1 0 0 0,15-2 1 0,-10-5 2 16,10 2-7-16,-12-5 2 0,13-1-2 0,-13-3 3 0,16-4 0 16,-14-1-7-16,-2 0 3 0,13-6-3 0,-11-1 0 15,-3 2 1-15,-1-5-3 0,-3-2 1 0,0-2 6 16,-4 0-5-16,-3-2 7 0,-3-1-1 0,-4-3 7 15,-1-4 1-15,-6 2 4 0,0-2 9 0,-4-4-11 16,0-1 2-16,-4-1-1 0,-2-2-3 0,-1-12-4 16,-2 0-1-16,-1 13-4 0,-2-14-7 0,-1 9 2 15,-3-11 0-15,-4 3 3 0,5 10-5 0,-10-10 4 16,3 13 2-16,-5-9 4 0,-3 11-4 0,-7-9-5 16,-6 6 4-16,6 12-10 0,-17-6 4 0,0 6 0 15,-5 1-4-15,0 6 2 0,-6 5-1 0,1 3 4 16,1-1 1-16,-2 7-2 0,3 10-9 0,-1 0 9 15,-1 6-3-15,3 3 1 0,-2 4-1 0,3 7-1 16,2 6 1-16,2 2-4 0,3 4 3 0,7 3-1 16,3 4 0-16,7 0-2 0,1 6-2 0,11-4-22 15,6 4-10-15,7-1-13 0,8-2-30 0,8-1-7 16,8 3-12-16,5-2-19 0,6 0-10 0,5-1-98 16,5-3-242-16,4-5 107 0</inkml:trace>
  <inkml:trace contextRef="#ctx0" brushRef="#br0" timeOffset="6411.92">6836 6960 57 0,'8'10'79'0,"3"-2"-7"0,3 5-2 0,1-2-6 16,3-2-7-16,3-1-6 0,3 1 6 0,5 0-7 16,1-3-1-16,0-4-2 0,1 2 3 0,-1-5-11 15,4 1 0-15,-2-3-4 0,4-2-3 0,-3 0-5 16,2-2 3-16,1-2-2 0,0-1-2 0,-1-4-7 16,-4 0 8-16,0-4-7 0,-1-4 2 0,-3 2-2 15,-2-6 3-15,-3-3 0 0,-3 3 1 0,-5-2-3 0,3-6 4 16,-7-2-10-16,1-10 2 0,-4-1-2 0,-6 0-1 15,-1 1-8-15,-5-5 9 0,0 2-10 0,-5 2 6 16,-3 0 13-16,-6 4 8 0,1 1 5 0,-4 11 6 16,-14-10-1-16,1 8 5 0,6 12-2 0,-3-2 5 15,-3 6 1-15,-1 2-6 0,2 1-1 0,-2 4 0 16,0 8-5-16,0 3-2 0,-1 4-1 16,1 8-3-16,3 7-5 0,-10 11-4 0,4 5-1 0,1 8 2 15,-8 24-5-15,15-15-2 0,-1 23-14 0,17-19-28 16,0 25-31-16,11-24-25 0,17 23-24 0,5-26-21 15,25 21-26-15,-6-28-105 0,30 16-277 16,9-10 123-16</inkml:trace>
  <inkml:trace contextRef="#ctx0" brushRef="#br0" timeOffset="17865.59">3956 10914 51 0,'7'0'75'0,"0"0"-10"15,-2-3 0-15,1 2-4 0,1-2-14 0,0 2 2 16,1 0 1-16,0 0 3 0,2-1-5 0,3 0-15 16,-2 1 12-16,7-1 8 0,0-1-11 15,1 2-7-15,4 0 6 0,5-2-13 0,1-1 9 0,1 2-10 16,-1-1 8-16,3-1-15 0,0 3-1 0,0-1 4 16,3 1-6-16,-2-3-8 0,-1 1 7 0,1-1-5 15,-1 3 1-15,0-1-1 0,0 0 5 0,0 2 5 16,5 2 8-16,-3-2-7 0,3 0 7 0,3-2-1 15,10 5-13-15,2-4 6 0,-13 1 0 0,18 5-6 16,-2-1-2-16,-1-3 0 0,1 3-2 16,1 0 2-16,3 3-1 0,-2-1-4 0,1-3-1 0,3 2 1 15,-2-1 1-15,2 2-2 0,3 1 4 0,3-2-3 16,-2 0 2-16,1-1-5 0,25 1 4 0,-27 0 7 16,3 0-4-16,24-2 1 0,-28 1-6 0,2-1 2 15,27 4 5-15,-31-6 0 0,30 5-4 0,-28-2-3 16,27-1-1-16,-26 2 12 0,30-2-12 0,-29 0 2 15,28 4 1-15,-24-4 4 0,24 3-5 0,-2-6 0 16,-23 4 7-16,25-1-7 0,-1 0 2 0,-27-2 2 16,31 0-5-16,-5 4 3 0,-25-1-3 0,30 3 4 15,-30-1-2-15,28-1 3 0,-29 1-1 0,28 3-5 16,-29-8 6-16,27 10-2 0,-26-7 1 0,25 5-2 16,-24-1 2-16,26 0 0 0,-31-3 3 0,6-1-6 15,-1 1 1-15,25 3-1 0,-26-4 4 0,0-3-1 16,26 4 8-16,-26-2-4 0,1-1-5 0,25 1 3 15,-31 0-3-15,5-3 4 0,26 1-3 0,-32 3-2 16,4-4 0-16,29 1 4 0,-35 1-4 0,3-2-3 16,4-1 2-16,2 0-2 0,1-1-1 0,25-1 5 0,-25-1 0 15,25 1-11-15,-30 1 11 0,4-4-5 16,25 3 4-16,-27-3-4 0,31 0 3 0,-29-2-3 16,27-1 2-16,-30 4-1 0,29-2 2 0,-29 0-8 15,30 1 8-15,-28 2-2 0,4-3-4 0,23 4 7 0,-29-1 7 16,26-3-3-16,-31 3 3 0,7 2-4 0,-3 0 3 15,4-3 1-15,0 0-5 0,-2 2-1 0,4 2 2 16,-6-2 0-16,-2 0-4 0,-3-1-2 0,-5-2 4 16,-10 6-4-16,-5-2-2 0,0 0-1 0,-2 0 0 15,-5-1 0-15,-9 3 2 0,-2-2-2 0,-5 2-8 16,0 0-12-16,-5-1-14 0,-3 0-16 0,2 1-26 16,-8 0-42-16,9-2-48 0,-9 2-147 0,0 0-335 15,0 0 147-15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6.0151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14T00:34:54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9793 6640 150 0,'0'0'148'0,"0"0"-3"16,0 0-2-16,0 0 5 0,0 0 2 0,-4 7-1 15,4-7 3-15,0 0-4 0,0 0-1 0,0 0-3 16,0 0-4-16,0 0-8 0,0 0-4 0,0 0-7 15,0 5 0-15,0-5-11 0,0 0-6 0,0 0-10 16,0 0-7-16,0 0-3 0,0 0-6 0,5 3 1 16,1-2-2-16,-6-1-1 0,16 0-1 0,-5 1-10 15,7-2 3-15,3 0-3 0,-1-1-3 0,12 2-1 16,1-3-1-16,3-1-3 0,4-2-2 0,12 4-4 16,2-2-3-16,-2 1-6 0,-2-2 5 0,-12 3-11 15,13-4-4-15,-11 4-6 0,-2-2-5 0,1 3 2 0,-2-1-7 16,-1 2 3-16,-4-2-5 0,0 2-3 15,3 0 0-15,-7 0-10 0,-9-3-7 0,2 3-6 16,-3-2-7-16,-4 1-5 0,-1 0-9 0,1 0-1 0,-5-1-8 16,2 1-11-16,-5-3-16 0,6 4-14 15,-7-2-13-15,-1-1-16 0,2-1-17 0,-2-1-23 16,0 0-27-16,1-2-29 0,0-2-14 0,0-2-18 16,4 4-145-16,-6-4-417 0,2 0 185 0</inkml:trace>
  <inkml:trace contextRef="#ctx0" brushRef="#br0" timeOffset="299.57">10724 6326 84 0,'-10'0'289'0,"6"-2"-21"16,4 2-24-16,0 0-18 0,-9 2-32 0,9-2-17 15,-2 3-5-15,2-3-5 0,9 7-9 0,0-4-13 16,2 2-14-16,8 3-13 0,12 0-5 0,-3 2-8 15,3-1-8-15,-2 1-10 0,3 0-7 0,-2-2-4 16,0 2-12-16,-2 2-4 0,-1 1-8 0,-3-1-3 16,-2 4-9-16,-4-3-3 0,-6-3-6 0,0 3-2 15,-3 3 0-15,-4-1-4 0,-5 2-9 0,-1 2 7 16,-5 0-13-16,-2-2 1 0,-10 5-5 0,-2 0-10 16,-1-1-3-16,-3 0-2 0,-3-1-8 0,-1 2-12 15,-1-2-13-15,1-3-16 0,-2 2-18 0,1-2-17 16,2-1-18-16,1-6-24 0,1 3-23 0,8-6-13 15,4-3-30-15,1-1-27 0,1 0-118 0,4-1-374 16,7-2 165-16</inkml:trace>
  <inkml:trace contextRef="#ctx0" brushRef="#br0" timeOffset="664.74">11617 6355 59 0,'6'-5'289'0,"-4"1"-7"16,1-1-5-16,-2 0-17 0,-1 3-17 0,0 2-13 16,0 0-15-16,-6-3-17 0,6 3-5 0,0 0-25 0,-18 5-4 15,9-2-17-15,-2 4-12 0,-1 0-11 16,0 0-14-16,-2 3-8 0,1-1-14 0,4-2-6 16,-2 6-11-16,2-4-8 0,4-1-7 0,0 1-2 15,2 1-7-15,2 2-4 0,2 2-13 0,3-4 6 0,4 4-25 16,2-2-1-16,3-1-5 0,2 3-2 0,0 0-6 15,2-4-4-15,0 2-5 0,-1 1-5 16,2-2 2-16,-5-1 2 0,2 2-2 0,-6-3 4 0,4-1 3 16,-7 2-4-16,2-2 1 0,-4 1 4 0,0-1 2 15,-4 1 4-15,-3 3-1 0,2 0 4 0,-4 2 0 16,-3-3 4-16,-5 3-5 0,1-2 0 0,-4 2 0 16,2-4-2-16,-6 1-13 0,-2 2-9 0,3-4-17 15,-7 3-22-15,6-4-23 0,2-3-26 0,-1 0-19 16,1-4-28-16,-3 0-12 0,11-1-28 0,-4-3-10 15,5 1-19-15,-3-2-147 0,0-1-405 16,3 2 179-16</inkml:trace>
  <inkml:trace contextRef="#ctx0" brushRef="#br0" timeOffset="1570.27">11638 6728 80 0,'10'4'257'0,"0"1"-14"0,-1-2-11 0,4 4-15 15,0-1-16-15,2 3-18 0,-3-4-14 0,2-1-19 16,-4 0-13-16,8 4-13 0,-1-3-9 0,-1 0-13 16,-3-2-12-16,1-1-10 0,-3-1-5 0,1 2-8 15,1-2-9-15,-3-1-11 0,-1 0-11 0,-3 0-6 16,3-4-3-16,-4 3-1 0,2-2-2 0,-6-2-3 16,3 0-2-16,1-1-5 0,0-3-8 0,-5-2-4 0,1 4-2 15,-2-5-10-15,0 1-6 0,-3 2-3 16,-1-2 2-16,1 1 1 0,-4 2 0 0,2 1 4 0,-2 2 3 15,3 1 1-15,-2-1 7 16,0 2 2-16,-2 1 1 0,-2 4 3 0,0 1-4 0,0 0 4 16,3 5-2-16,-3-3 3 0,-4 8 2 0,3-1-2 15,6-2 2-15,-3 2 1 0,1 2 0 0,-1-2-4 0,8 0 3 16,-2 2-4-16,-2-6 1 0,0 2-5 16,4 2 5-16,1-3 0 0,1-2-1 0,3-1-1 0,-3 1-6 15,4-2-6-15,-1-1-2 0,0 1 0 16,1-2-3-16,3-3-3 0,1 2 0 0,1-1-3 15,1-1-5-15,-1-3-9 0,2-2 12 0,-2-2 5 0,3 2-2 16,-1-3 1-16,0 1-1 0,-3-2 7 0,-1 1 0 16,3-2-3-16,-2-4 2 0,-1 6 5 0,0-1 0 15,-3 0-3-15,0 1 6 0,-1 3 3 0,-3-2 9 16,3 3 6-16,-3 2 2 0,2-1 2 0,-3 3-2 16,1-5 1-16,-1 5 1 0,0 0 5 0,0 0 1 15,10 9 4-15,-10-4-1 0,3 2 0 0,1 1-6 16,-2-1 0-16,1 3-2 0,1 0 0 0,-1-1-3 15,0 0-5-15,1 1-10 0,1-4-9 0,-1 1-14 16,-2-3-10-16,2 3-13 0,1-1-19 0,0-2-10 16,1-1-4-16,0 1-17 0,0-4-12 0,-6 0-6 15,16-4-7-15,-6 0-6 0,-1-2 4 0,0-2-13 16,-1-1 1-16,2 1 5 0,-1-3 9 0,-3 3 12 16,4-7 8-16,-5 5 15 0,3-3 19 0,-3 5 26 15,0-1 26-15,0 2 21 0,-2 2 19 0,-1 0 25 16,2 2 7-16,-1 2 10 0,-3 1 7 0,0 0 12 15,0 0 11-15,6 6 8 0,-6 1-2 0,4-1-2 16,-4-2-6-16,4 8-6 0,-2-2-5 0,1 0-6 16,-2 0 0-16,3-2-10 0,-1 2-5 0,-1-3-7 15,-2-1-5-15,4 4-4 0,-1-4-3 0,-1-2-5 16,1 0-7-16,-2 1-1 0,5-3-4 0,-3-1-7 0,1 1-5 16,-4-2-7-16,9-2 1 0,-4-2-4 0,0 0-4 15,4-4-3-15,0 1-10 0,-2-3-7 0,4-1-7 16,-4 1 2-16,1 1 2 0,1-4 1 15,2-1-1-15,-3-3 0 0,-1 6 6 0,0 2 12 0,-1 0-2 16,2 1 20-16,-4 1 8 0,1 2 9 16,-1 1 13-16,1 2 5 0,-4-1 5 0,-1 3 11 0,8 0 9 15,-8 0 5-15,8 7 1 0,-7-1-5 16,4 1 5-16,3 2-3 0,-6 3-1 0,5 1-10 0,-3-4-6 16,2 5-7-16,-2 2-4 0,2 2-5 15,-1-3-12-15,-1-3-18 0,2 2-20 0,1 1-17 16,-3-3-19-16,1-2-22 0,1 1-18 0,1-1-16 0,-2-2-27 15,0-4-22-15,1 1-14 0,6 1-29 0,-2-6-9 16,3-4-14-16,-1 2-143 0,-2-4-386 0,2-2 170 16</inkml:trace>
  <inkml:trace contextRef="#ctx0" brushRef="#br0" timeOffset="1755.88">12679 6522 73 0,'0'-2'243'0,"-1"-4"-10"16,1 6-6-16,0 0-6 0,0 0 1 0,0 0-13 15,1 22-5-15,2-7-12 0,1 4-14 0,1 6-5 16,0 0-12-16,-2 3-10 0,-1-1 1 0,3 4-24 16,-2-2-13-16,-1-1-10 0,2 0-10 0,1-1-15 15,-1 0-23-15,0-2-22 0,-1 0-23 0,-1-8-18 16,1 1-22-16,-1 0-27 0,2-1-25 0,-4-1-27 0,1-4-33 16,-1 0-30-16,0-6-29 0,2-2-12 15,-2 2-168-15,0 1-410 0,0-7 182 0</inkml:trace>
  <inkml:trace contextRef="#ctx0" brushRef="#br0" timeOffset="2449.73">12407 6658 46 0,'-5'-1'231'15,"5"1"-20"-15,0 0-10 0,0 0-12 0,0 0-17 16,25 7-17-16,-13-4-14 0,9 0-11 15,0-1-12-15,10-2-16 0,1 0-6 0,4-2-9 16,1 2-9-16,-3-5-8 0,-1 4-5 0,3-3-10 0,-5 1-5 16,-2 2-5-16,1 0-7 0,-10 2-5 15,-2-2 1-15,-4 1 2 0,-4 1 5 0,-2 0 8 0,1 2 6 16,-3 0 7-16,-1-1 6 0,1 3 5 16,-1 0 1-16,-1 2 5 0,-1 0-1 0,0 3-1 0,-1 0-6 15,1 1-3-15,-2-3-7 0,3 2-3 16,0 2-5-16,-1-3-5 0,3 3-1 0,0-2-8 15,2 0-6-15,-3-2 0 0,0 1-4 0,5-2-2 0,-2 2-3 16,1-4-5-16,0 1-6 0,0-1-10 0,-1-2-11 16,-2-2-7-16,3 1-4 0,4-3-7 0,0-1-11 15,-2-2-4-15,3-4-7 0,1-3-5 0,-2 4-3 16,2-6-1-16,0 3-3 0,-3-5-8 0,1-1-13 16,-4-1-10-16,-2 0-4 0,-4-1 1 0,1-2 1 15,-4 1 5-15,-5 1 14 0,-3 3 13 0,3-1 21 16,-4 6 21-16,-3-3 16 0,-3 5 16 0,1 3 10 15,-2 2 4-15,-3 1 15 0,-1 7 2 0,3 2 7 16,-4-1 6-16,-2 7-2 0,1 4 1 0,3 0-6 16,1 2-1-16,6-7 2 0,5 5-3 0,-2-4-5 15,5-2-1-15,-2 2-6 0,2 1-5 0,3-2 2 16,1-4-7-16,3 1-1 0,-1-2-10 0,1 0-1 16,2-2 0-16,1 0-14 0,0-2 5 0,2-1-11 15,3-2-3-15,1-1 7 0,-2-2-13 0,4-1-1 16,3-4 0-16,-3 2-11 0,0-4-3 0,0-1-5 15,-1-1 1-15,0 0-2 0,-1-2 1 0,-1 1 4 16,-4 2 1-16,1 0 2 0,-2 1 7 0,0 1 1 16,0 0 9-16,0 3 12 0,-2 2 7 0,-3 0 20 15,3 1 4-15,0 0 12 0,-4 3 12 0,0 0 10 0,10 7 6 16,-3-2-2-16,0 2 0 0,-1 3-3 0,1 0-1 16,-3 2-2-16,2 3-6 0,2 2-5 0,1-3-6 15,-4-5 0-15,0 8 1 0,3-2-30 0,-3 1-13 16,0-6-16-16,3 4-23 0,-2-2-28 0,3-2-32 15,-1 1-31-15,0-1-32 0,2-1-31 0,4-1-21 16,0-4-40-16,2 0-198 0,4-1-483 16,-2-3 215-16</inkml:trace>
  <inkml:trace contextRef="#ctx0" brushRef="#br0" timeOffset="2647.96">13745 6395 15 0,'0'0'327'0,"0"0"-24"16,0 0-9-16,-4 8 0 0,4 2-7 0,1 1-4 16,1 4-9-16,0 2-21 0,2 5-7 0,1-4-32 15,2 1-20-15,0 5-16 0,1 2-22 0,0-8-16 16,-2-1-31-16,2 1-30 0,-1-3-34 0,-1 0-29 16,0 2-23-16,-1-5-29 0,0-2-27 0,-4 0-30 15,2 1-35-15,-2 1-33 0,0-7-45 0,-1 3-23 16,0-3-24-16,-1-1-170 0,1 1-456 0,-4 0 202 15</inkml:trace>
  <inkml:trace contextRef="#ctx0" brushRef="#br0" timeOffset="3139.11">13712 6434 262 0,'-3'-9'287'15,"3"0"-7"-15,-6 0-10 0,6 1-7 0,0 3-10 16,4-2-9-16,-3 2-17 0,4 0-7 0,3-2-6 0,1 3-20 15,3 0-8-15,0 2-18 0,6-1-23 0,-5 2-8 16,5 1-19-16,0 1-5 0,-2 0-18 16,-2 3-6-16,5 0-9 0,-6 0-10 0,0 1-17 15,1 2 9-15,1-2-11 0,-6 2-7 0,0-2-2 0,1 3-3 16,-2-2 0-16,-4 2-6 0,1 0-3 0,-1 1 9 16,-4-2-12-16,0 2-1 0,-1 3-4 15,-3-4-3-15,-1 3-6 0,-2 0 10 0,-3-4-5 16,1 5-2-16,1-4 1 0,-2 1-2 0,3-2 2 0,-1 0-4 15,0-1-5-15,-2-1-3 0,6-1-9 0,-1 1-7 16,4-1-10-16,-2-1-5 0,-1-1-15 0,3 1-13 16,1-3 1-16,-1 5 0 0,1-5 4 15,1 7-3-15,4-5 2 0,3-2-11 0,-3 5 1 16,5-3 0-16,3 3 5 0,1-2 10 0,-1 1-3 16,5 1 6-16,-2 0 0 0,3 0 5 0,2-1 4 0,-8-1 8 15,4 2 6-15,-5 2 9 0,-2-3 8 16,3 0-2-16,-4 1 3 0,0 1 5 0,-4-2 4 0,4 1 9 15,-5 1 3-15,-3-3-6 0,3 2 14 0,-4 3 1 16,-1-1 4-16,-3-2-5 0,0 3-3 0,-5 1-4 16,3-1 10-16,-3-2-9 0,-3 1 2 0,-2 2-1 15,-5 1-5-15,1-3-1 0,-4 2-10 0,3-1-10 16,-5 0-16-16,2-4-16 0,2-1-18 0,2 3-16 16,-1-1-23-16,2-2-31 0,-1-3-28 0,4 1-39 15,1-2-41-15,4-1-30 0,2 2-201 0,-3-2-500 0,3-2 221 16</inkml:trace>
  <inkml:trace contextRef="#ctx0" brushRef="#br0" timeOffset="4017.93">14157 6699 222 0,'-2'5'275'16,"2"2"-7"-16,0 2-12 0,0-4-20 0,-1 3-20 0,2 1-20 15,1-1-18-15,0-1-19 0,2 2-14 0,2-1-16 16,1-2-10-16,2 0-14 0,-2-4-14 16,6 3-13-16,1-3-11 0,0-1-8 0,2-1-9 15,4 0-8-15,-1-4-14 0,-1 2-6 0,1-3-8 0,3-1-4 16,-5 1-8-16,-1-3-6 0,0-1-3 0,-1 1-6 16,-5-1-3-16,2-3-6 0,-1 2 5 0,-5-1-3 15,-3-1-3-15,2-1 1 0,-1 1 3 16,-4 0 1-16,-2 2-1 0,0-2 3 0,-2 1 4 15,-1 2 5-15,-3 0 9 0,-2 1 8 0,3 1 1 16,-2 3 7-16,-5 1-1 0,-4 2 4 0,0 0 2 0,1 2 6 16,-2 2 7-16,-1 5-1 0,3-1 5 15,-5 0 1-15,6 4-5 0,-1 2 3 0,4 0-4 16,1-1-1-16,3 4-2 0,2-1 4 0,0-1-12 16,3 3-3-16,2-5 1 0,4 3-6 0,-1-3 0 15,5 0-4-15,-3-2-6 0,3 1-14 0,2-1-5 0,2-2-11 16,6 0 2-16,-5-1-1 0,3-3-2 0,2-1 3 15,1-1 0-15,0-4 4 0,-2 1 0 0,2-3 2 16,3-3-1-16,-2 1 2 0,-2-1-1 0,-1-4 3 16,-5 5 3-16,5-4-1 0,-6 1 3 0,-1-3 1 15,1 3 3-15,-1-6 1 0,-2 0-2 0,-1 2 6 16,-4 1 6-16,2 1 4 0,-3 0 12 0,0 3 11 16,0 1 8-16,0 2 6 0,-3-1 4 0,2 2-1 15,1 0 5-15,0 4-1 0,0-5-5 0,0 5-7 0,0 0-10 16,0 0-1-16,0 0 1 0,0 0-5 15,-9 13-5-15,5-7-4 0,4 4-5 0,0-3-7 16,0 0-9-16,2 0-10 0,0 1-10 0,2 2-11 0,1-1-11 16,-1 1-16-16,2-3-12 0,3 3-13 15,3-3-13-15,-2 0-12 0,0-2-23 0,2 0-8 16,-2-4-11-16,10 2-7 0,1-5 11 0,-3 2-7 16,2-5-16-16,-2 3 24 0,0-6 16 0,1 1 11 15,-2 3 25-15,-7 1 25 0,-4 0 27 0,2-1 57 0,-3 1 29 16,0 3 32-16,-1-2 18 0,-4 2 6 15,9-2 8-15,-9 2-3 0,0 0 6 0,8 4-1 0,-8-1 2 16,1 2-9-16,2 0-2 0,-2-1-12 0,3 4-7 16,-2-1-8-16,-2 3-7 0,5-2-10 0,-2 2-11 15,-2-3-16-15,2 3-14 0,-2-4-21 0,2 1-18 16,-3 4-17-16,2-2-9 0,-2-1-8 0,1-5-27 16,1 3-28-16,-2-1-7 0,0-1 3 0,0-4-12 15,0 0-9-15,0 0 17 0,0 0 4 0,0 0 19 16,-8-9 36-16,4 1 23 0,-1-4 11 0,1-3 32 15,-2-3 13-15,2 0 14 0,0-6 11 0,2 5 10 16,-1 0 9-16,2-1 0 0,-2 0 3 0,3 1 2 16,4 2-1-16,-1 0-5 0,2 2-5 0,1-4-1 15,2 5-4-15,1 1-2 0,5 1-5 0,0 0-4 16,3 0 0-16,0 3-7 0,9-3-4 16,-6 7-1-16,6-4-17 0,-2 4-17 0,3 1-30 0,1 0-36 15,0 2-34-15,2-3-30 0,-9 5-47 0,-3-3-160 16,1 1-371-16,-4 2 164 0</inkml:trace>
  <inkml:trace contextRef="#ctx0" brushRef="#br0" timeOffset="4486.93">15134 6307 33 0,'-5'9'285'16,"5"1"2"-16,-6 7-6 0,3 8-13 0,-1 1-1 15,4 4 1-15,2 0-11 0,0 1-15 0,1-2-12 16,-1 2-23-16,7-1-14 0,-3-1-18 0,2 0-15 0,1-5-15 16,1 1-12-16,-3-8-11 0,2 2-20 15,0-2-5-15,1-2-9 0,0-1-15 0,-3-4-21 16,-5-4-14-16,7 2-19 0,-4-3-11 0,0 0-1 16,0-1 2-16,-1-3 5 0,-4-1-2 0,10-3 4 15,-5 0 12-15,2-6-8 0,-2 0-3 0,5-6-3 0,-1 0 7 16,-2-5 1-16,2 4-9 0,1-1 8 15,-3 0-3-15,1 0 1 0,2 1-9 0,-1 1 5 0,1 2-2 16,-2 4 0-16,5-4-6 0,-7 5-2 0,3 3 2 16,0-3-4-16,3 7 5 0,-6 0-9 0,5 1 7 15,-2 0-3-15,-1 1 6 0,4 3-2 0,-3 2 2 16,-2 0-9-16,0 1 6 0,0 0-4 16,-2 3 4-16,0 0 16 0,-2 1-13 0,0-3-1 0,-1 5-10 15,-2-1 8-15,-4-1 4 0,2 1-10 0,-1 3 6 16,-5-1-3-16,-3-1-6 0,2-1 2 0,-1-3-11 15,0 1-6-15,-2-3 5 0,0 0-27 0,0-1-13 16,-6 0-7-16,4-1-26 0,1-3-14 0,-6-1-20 16,1 1-18-16,3-3-20 0,2-1-29 0,-4-3-21 15,7-1-14-15,0 0-22 0,2 0-22 0,1-1-158 16,1-1-459-16,-1-1 203 0</inkml:trace>
  <inkml:trace contextRef="#ctx0" brushRef="#br0" timeOffset="5805.91">15649 6670 188 0,'8'7'291'0,"-1"1"-7"15,1 1-8-15,0 0-8 0,-2-1-16 0,-1 2-18 16,2-2-21-16,-2 1-20 0,0 0-22 0,2-2-14 0,0 1-16 16,-3-2-11-16,1 0-13 0,0-5-16 15,1 7-24-15,-1-6-11 0,1 1-12 0,-1-1-6 0,1-2-7 16,-6 0-7-16,10-2-4 0,-2 0-6 15,-3-3-10-15,0-1-9 0,0 2-11 0,4-5 6 16,-4 1-15-16,2-4-4 0,-2 2-3 0,-4-2-3 16,3-5-3-16,-4 1-1 0,4-1 1 0,-4 0-1 0,0 2 0 15,1 2 5-15,-6-1-2 0,5 3 7 16,-4 3 8-16,3 1 9 0,-3 2 2 0,0 0 3 16,-1 4-4-16,0 0 0 0,5 1 2 0,-18 5 0 0,7 2 2 15,-5 0 4-15,2 8 2 0,-1-1 5 16,2 1 2-16,2 2 3 0,-1-2 2 0,0-1-1 0,4 3-5 15,4-5 1-15,-1 5-4 0,0-5-1 0,2 2-1 16,2-4-6-16,2 1-4 0,2 0-6 0,-1-1-5 16,2 1-10-16,2-4-4 0,2-1-2 0,0 0 4 15,-1-5-1-15,5 1-1 0,2 0 6 0,-2-6-9 16,1 1-8-16,-1-3 0 0,3 2-4 0,-1-5 5 16,3 1 0-16,-3-3 4 0,-1-1 0 0,-4 2 4 15,0-2 2-15,0-3 6 0,-2-2-1 0,-3 5 2 16,1 0 3-16,0 1 3 0,-2 0 8 0,-3 2 13 15,0-1 6-15,3 4 14 0,-3 0 2 0,0 1 8 16,1 2 6-16,-1 3-6 0,0-5 7 0,0 5-10 16,0 0-3-16,0 0 3 0,0 0 12 0,-4 18-5 15,3-10 0-15,1 1-1 0,-2 3-7 0,1 0 2 16,1-2-9-16,0 2-4 0,1-2 1 0,2 2-5 16,0-3-9-16,0 3-6 0,2-3-12 0,2-1-11 15,2 1-16-15,-1-3-18 0,0 0 0 0,3-1-4 16,0 0-8-16,2-4-9 0,-2 1-15 0,5-2 1 0,3-2 2 15,0-3 2-15,-1-2 0 0,-4 0 0 16,4-3 11-16,-4-5 2 0,-2 3 6 0,-1 0 16 0,-2-4 0 16,-4-1 4-16,-1 0 13 0,-3 2 18 15,-1 0 24-15,0 5 14 0,3 0 21 0,-6 3 7 0,3 0 10 16,0 2 8-16,-1 0 4 0,1 1-7 16,0 4-7-16,-1-5-5 0,1 5-2 0,0 0-3 15,-2 14-1-15,6-6-5 0,0 1-3 0,0 3-10 0,-2-1 0 16,3 6-5-16,-2-1 6 0,1-3-14 0,-2-1-7 15,4 2-11-15,-4 0-10 0,-2-2-6 0,2-2-4 16,-2 1-1-16,3-1-3 0,-3 1-25 16,1-5-24-16,1-1-19 0,-2 0-4 0,2-2-1 0,-2-3-8 15,0 0 2-15,0 5-2 0,0-5-1 16,0 0 8-16,0 0 18 0,-5-17 14 0,2 12 13 0,1-5 6 16,-2 0 2-16,2-4 12 0,-1-1-11 0,-1-1 20 15,0-2 10-15,3 0 4 0,2 0 11 16,1 1 4-16,-4 0-1 0,2 3 16 0,3 2-5 0,0 2 5 15,-2-2-1-15,3 2 0 0,-2-2-4 0,6 7 2 16,0-4-5-16,-1 5 5 0,1 0 6 0,5 0-4 16,0 0 7-16,4 1-2 0,1 2 7 0,4 2 0 15,0 2 6-15,4-2-1 0,3 5 2 0,-4-1-2 16,3-1-3-16,0 4 1 0,2-2-3 0,-3 1-5 16,-1 1-3-16,-5-6-1 0,-1 8-1 0,1-3 1 15,-1 1 4-15,-2 0 2 0,-3 1-2 0,-3-5 5 16,2 4 14-16,-5-2 10 0,0 2 11 0,-5-3 9 15,-2 4 9-15,3-1 1 0,-2-1-1 0,-2-1-2 16,-1 1 1-16,0-1-3 0,0 0-10 0,0 1-8 16,0 0-8-16,0 1-7 0,3-4-3 0,-3 1-6 15,1-1-12-15,0 0-8 0,2 0-11 0,1-2-17 16,-3 2-2-16,4-1-3 0,3-1-7 0,-3-2 1 16,3 0-1-16,1-1-4 0,3 0-9 0,0-3 3 15,3-1-4-15,2 1-5 0,1-7-1 0,-2 2-3 0,2-1-4 16,-2-4 3-16,0 1-9 0,-3-4-6 15,-3 3-4-15,-2-1 2 0,1 1-1 0,-4-2 11 16,-3 5 5-16,-2-1 11 0,-3 3 11 0,-4-1 15 16,1 3 4-16,-5 1 3 0,0 2 0 0,-7 1 12 0,-4 3 3 15,1 1 4-15,-7 5 4 0,0-1 2 0,7 0 1 16,-6 5-3-16,4 2-1 0,3-2 0 0,3 0-3 16,1-1-2-16,4 3-2 0,4-3-17 0,-2-1-14 15,4 1-12-15,2-1-15 0,1-1-15 0,5-1-12 16,0 0 4-16,3 0-1 0,3-1-5 0,2 0-4 15,3-1 7-15,6 0 6 0,-1-1 6 0,1-2 2 16,3-1-3-16,6-1 12 0,-7-3 4 0,-1 1 13 16,0-1-1-16,-2-1 14 0,5 0 27 0,-5 0 8 15,-4 3 27-15,0-2 14 0,-2 2 16 0,-2 0 16 16,-4 2 9-16,3 0 18 0,-2 2 11 0,-1 0 19 16,1 3 15-16,3 3-1 0,-3 1 14 0,-1 6-1 15,1 0 7-15,1 10 11 0,-1 0-7 0,-4-5-11 16,2 6-23-16,-1 0-11 0,1 0-23 0,-5 0-34 15,3 0-47-15,-1 1-41 0,2-1-50 0,0 2-70 16,-3-2-85-16,4 0-108 0,-2 3-322 0,1-1-694 0,-2 3 307 16</inkml:trace>
  <inkml:trace contextRef="#ctx0" brushRef="#br0" timeOffset="9305.66">5599 6583 135 0,'-5'-5'135'0,"1"1"-3"0,0-3-5 15,-1 1-6-15,1 2-9 0,-1-7-6 0,0 6 1 16,-1-1-13-16,1-4-6 0,1 5-4 0,0-3 2 16,-1-1-3-16,-4 3-6 0,1-2-2 0,0 0-4 15,-2-1-10-15,-3-2 0 0,-2-3-3 0,0 2 1 16,1 2-1-16,-4-2-6 0,-4-5 1 0,-2 3-1 16,-1 0-5-16,-3-1-2 0,2 1-3 0,-4 1 3 15,1 1-3-15,-3-1 2 0,1 0 2 0,-2 3-2 16,-2 0 3-16,-1 5-2 0,1-4-4 0,3 5-3 0,-4 3-7 15,4 1-1-15,-1 0-1 0,2 0-7 16,-1 5 3-16,-1 2-5 0,2 2-2 0,-2 4 1 16,1 3 1-16,-1 2-3 0,6 4 2 0,-10 11 1 15,8-6 0-15,-3 11 2 0,1 4-1 0,3 3-3 0,5 5 5 16,3-5-5-16,3 1-3 0,4 7 3 0,4-3 6 16,2-3-12-16,7-1 2 0,7 0-4 0,1-13 2 15,2 2-4-15,3-7-2 0,2 2-5 16,4-2 0-16,4-1-1 0,2-6-6 0,-1-1-3 0,8-3-5 15,-1-3-3-15,3-4 3 0,3-3-2 0,4-3 1 16,-2-4-2-16,12-7 6 0,1-4-5 0,0-3 5 16,2-4-2-16,-2-5 2 0,1-1-7 15,-2-1 12-15,0-2-4 0,-3-2 1 0,-5-2 0 16,-1-3-5-16,-14 12 1 0,8-12-1 0,-2-2-5 0,-13 7-4 16,-3 0-8-16,-2-5-6 0,-3 1-2 15,-1-11 3-15,-6 9-6 0,-1-12-3 0,-4 10-6 16,-3 2-1-16,-3-12-4 0,-3 16-8 0,0-5 0 0,-2 6-14 15,-1 4-3-15,-1 0-20 0,2 3-26 0,1 7-24 16,5 6-144-16,-1-2-319 0,-3 2 142 0</inkml:trace>
  <inkml:trace contextRef="#ctx0" brushRef="#br0" timeOffset="10284.1">8289 6250 123 0,'0'0'129'0,"-12"0"-8"16,5 3-5-16,-2 0-9 0,0 4-3 16,1 1-5-16,-3 4-6 0,-1 5-2 0,4 1-5 0,-3 5 0 15,3 4-6-15,3 0-3 0,-1 3-10 16,2 1-1-16,0 2-1 0,2-2-1 0,2 2-3 0,0-3 1 15,2 1-3-15,-1 0-3 0,2-1-4 0,7-1-5 16,-3 2-3-16,4-4-2 0,2 1-1 0,5-3 2 16,1-4-6-16,2 4-2 0,5-6-6 0,1-2-4 15,2-2-1-15,7-2-3 0,-3-4-2 0,6-5-4 16,-1-1-1-16,13-4-2 0,1-3 4 0,-3-2-8 16,3-3 4-16,-16-5-2 0,15-3-4 0,-17 0-2 15,0-2 0-15,-2 0 3 0,10-6-2 0,-10 6 1 16,-6-2-5-16,-1-4 4 0,-2 0-1 0,0-1-5 15,-5-1 3-15,0-1-2 0,-5-4 0 0,0 0 4 16,-7-3-3-16,-2 1-3 0,-5-1 5 0,-6-11-3 16,-4 0 1-16,-1 12-2 0,-11-10 4 0,0 1 2 15,-8 2 0-15,-2 1 2 0,-4 0 0 0,-2 2 3 0,-6 4-4 16,-5 5 0-16,-2 3 2 0,-2 8 3 16,3 3 3-16,-3 11-2 0,14 2 4 0,1 6-8 15,-11 3-2-15,4 15-9 0,14-2-12 0,-6 14-18 16,5 9-32-16,7 3-32 0,6 7-35 0,4 6-41 15,1 23-163-15,6-24-363 0,12-3 160 0</inkml:trace>
  <inkml:trace contextRef="#ctx0" brushRef="#br0" timeOffset="23078.62">3841 10783 16 0,'0'0'64'0,"0"-3"-6"0,0 3-9 0,0 0 1 15,0 0-9-15,0 0-7 0,0 0-4 0,0 0 7 16,0 0-12-16,0 0 1 0,0 0-3 0,0 0 8 16,12 7-4-16,-8-4 1 0,4 0-10 0,-2-3 5 15,2 4 2-15,-3-2 2 0,4 2-3 0,1-2 1 16,2 3-1-16,-2 0 0 0,1-2 2 0,1 1 6 16,6 3-2-16,-3 0 3 0,0-1-6 0,5 0-10 15,-4 0 12-15,4 0-3 0,0-1-16 0,3-2 3 16,-1 2 12-16,6 0-12 0,-3 2 5 0,-3-2 2 15,6-2 3-15,0 1-16 0,-1 0 4 0,1 0-3 16,0 2 1-16,-7-3 2 0,2 2 0 0,6 0 4 16,-2-1-4-16,0 1-2 0,-6 0 4 0,9 0-7 15,-6-1-2-15,-2 1 5 0,0-2-2 0,6 3 1 16,-9-2-9-16,8 0 2 0,-5 1 4 0,4-1 2 0,-8 0-2 16,5-1-3-16,4 1 0 0,-4 1-1 0,4 0 7 15,-7-3 3-15,7 2-12 0,-5 1 9 16,6-1-1-16,-2 0 1 0,3 0-6 0,-2 1 4 15,0 1-12-15,1-2 6 0,0 1 0 0,0 0-4 0,4 0 4 16,0 0-2-16,0 2 4 0,0-3-4 0,1 1 5 16,-1 0-1-16,0 2 0 0,1-2 3 15,-2 1-5-15,2 0-1 0,3-1 0 0,-2 0 4 0,0 1-17 16,0-2 19-16,-1-1 4 0,8-1-2 0,9 4-4 16,-12-3-2-16,1 1-6 0,13-1 4 0,-15-1 7 15,3 1-10-15,0 0 13 0,13-3-9 0,-2 2 13 16,-15 1-10-16,5-3-3 0,9 1-12 15,-12 0 5-15,1-2 7 0,1 2 5 0,-4-1 1 0,1 2 2 16,1-4-13-16,1 5 8 0,-1-3 1 0,-1 0-4 16,5 1 2-16,-3-1-2 0,-4 0-1 0,1 0-1 15,2 1 1-15,1-1 1 0,-2 0-5 0,-1 1 6 16,3-1 6-16,-6 1-7 0,2-1-5 0,1 3 12 16,-2-3-9-16,1 0 5 0,-2 3 3 0,0-2-7 15,-1-1 3-15,0 2-3 0,0-1 7 0,-4-2-7 16,3 1 1-16,-1-1 1 0,1 1-4 0,-3 0 2 15,-2-1 7-15,7 1-10 0,-6-1 3 0,2 2-2 16,-1-2 0-16,-6 1 10 0,7-3-4 0,1 3-7 16,-2 0 14-16,0-1-5 0,3 1-4 0,-2 0 0 15,-1 1 0-15,0-2 0 0,3-1-2 0,-3 2 1 16,3-1 3-16,-3 1-10 0,0 0-6 0,2-1 13 16,0 1 1-16,0-2-1 0,0 2-4 0,1-3-3 15,0 1 9-15,-1 2 3 0,0-1-1 0,5-3-4 16,-3 1 1-16,3 0-1 0,2 0-1 0,-1-3 4 15,2 1-3-15,0 1 1 0,-2 2 3 0,0-4-5 16,-3 3 4-16,3-2-7 0,1 1 4 0,-4 2 4 16,-1-3-1-16,1 2-4 0,2-1 3 0,-3 1 1 15,0 2-4-15,0-3 2 0,-2 2-6 0,2-1 7 0,-1-1-10 16,1 1 11-16,-4 2 2 0,3-3-10 0,-2 3 8 16,2-5-1-16,-2 5-6 0,-1-2 3 0,4 1 2 15,-1 1-5-15,-3-1 2 0,0 0 12 16,0 2-12-16,-5-4 2 0,5 2 2 0,-2 0-2 0,-6 0-2 15,2 2-1-15,2-1 20 0,-3 1-22 0,6-1 1 16,1 0 4-16,-5 1-2 0,3 0 5 0,4-2-4 16,-11 2 0-16,4 0 11 0,5-2-13 0,-6 2-7 15,6-1 18-15,-7-1-9 0,1 2 4 0,5-2-7 16,1 1 3-16,-6-3 5 0,0 3 0 0,0 0 2 16,-1-2-9-16,6 0 1 0,-8 1 4 0,2 1 0 15,8 0 2-15,-11 0-4 0,1 1-1 0,4-4-5 16,-1 4 7-16,-3-1 4 0,3 1-2 0,6-2-1 15,-6 2-13-15,-2-2 3 0,1 4 5 0,5-4-2 16,-4 2 3-16,5 0 2 0,2 0 2 0,0 0-2 16,-3-1-3-16,2 0 1 0,0-2-2 0,2 1 3 15,-3 1 5-15,1 1-1 0,-8-1 0 0,8-2 5 16,-6 1-9-16,6 1-1 0,-5 0-3 0,4 0 5 16,1 0-1-16,0 1-2 0,-7-1 2 0,6 0 0 15,-4 1-2-15,3-2 3 0,5 0 3 0,-8 1 3 0,9 0-4 16,0-3-4-16,0 1 10 0,0 1-6 0,-2 1-6 15,1-3 11-15,-3 3-11 0,4-2 7 16,-1 3-3-16,-2-2 7 0,2 0 2 0,-2 1-5 16,1-2-11-16,-1 2 16 0,0 0-3 0,1 0 7 0,-2-2 7 15,0 0-9-15,0 6 0 0,-6-3-1 16,9-3-6-16,-2 3 2 0,-2 0 2 0,1 0-4 16,-10-1 4-16,11 0-2 0,-1-1 3 0,-7 4 0 15,9-2-4-15,-7 1-6 0,8-4 7 0,0 3-2 16,-2 0 0-16,2-1-4 0,-1-2 0 0,1 3-3 15,-1-1 6-15,0 0-5 0,-3-1 7 0,1 2-2 16,1 0 1-16,-1 0 0 0,-2-2 5 0,1 4-4 16,1-2-5-16,-5 0 6 0,-1 0-3 0,5 0 4 0,1 2 0 15,-5-2 4-15,5 1-2 0,-1-1 2 0,-6 1-9 16,6 0 4-16,0 1-14 0,3-2 17 0,-10 0-9 16,9 0 3-16,-6 1 4 0,7 1-4 0,-1-2-6 15,-2-3 6-15,2 1 0 0,2 1-2 0,0 0 6 16,1 0 1-16,-3-1 0 0,-1 2-7 0,2-2 4 15,0 2 0-15,1 0-1 0,-4-2-4 0,4 1 12 16,2 0-3-16,-3 0 1 0,2-2-8 0,0 0 5 16,0-1 4-16,4 3 0 0,-3-2 1 0,2 0 2 15,1-1-2-15,-2 1 7 0,7-1-2 0,-8 3 1 16,2-4-4-16,3 1-4 0,0-2 7 0,-1 2 7 16,2-1-7-16,-5-4 11 0,3 5-5 0,3 0 0 15,-2-1-3-15,-2 1 2 0,-3-1 0 0,2 1-1 16,-5-2-4-16,0 1-1 0,-1-1-2 0,-1 2-5 15,-1 2 4-15,-5-3-13 0,1 4-20 0,-4-1-37 16,1 0-37-16,2-1-66 0,-10 2-141 0,-2-2-324 16,-3 3 144-16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6.0151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14T00:35:25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9593 6573 109 0,'31'0'145'0,"1"1"-10"0,0-1-12 0,5 0-12 0,3 0-14 15,11 1-9-15,1-1-10 0,-13 0-11 0,13-2-1 16,-12 2-17-16,11-3-19 0,-16 3-23 16,3-3-9-16,1 1-24 0,-3-2-18 0,0 0-10 0,-3 3-16 15,-1-4-82-15,-1-1-164 0,-10 5 73 0</inkml:trace>
  <inkml:trace contextRef="#ctx0" brushRef="#br0" timeOffset="353.1">10060 6432 31 0,'22'-3'135'0,"-10"3"-10"0,1 0-12 16,3 0-8-16,4-1-10 0,0 2-15 0,2 0-2 15,5 4-12-15,-4-1 1 0,5 2-3 0,-8-2 1 16,0 1-6-16,0 3-4 0,-1-1-7 0,-2 2 4 16,-1-1-8-16,1 3-1 0,-3-2-3 0,-5 0-2 15,5 1-7-15,-2 4 4 0,-3-4-1 0,-2 0 8 16,0 0-5-16,-2-1 6 0,0 3 9 0,-1-3-5 15,-4-1 4-15,0 1 2 0,-3 0 6 0,-2 1 5 16,0 0 3-16,-5-2 1 0,1 2 5 0,-4 1-3 16,-5-1-2-16,1-2-3 0,1 2-9 0,-2-3 1 15,0-1-8-15,-1 0-5 0,2 1-5 0,1 0-4 16,2-2-8-16,-4 4-15 0,6-5-12 0,-3 0-19 0,5-4-20 16,2 2-31-16,-2 2-22 0,2-3-30 15,3 1-43-15,1-1-30 0,-1 0-136 0,5-1-356 16,0 0 158-16</inkml:trace>
  <inkml:trace contextRef="#ctx0" brushRef="#br0" timeOffset="784.88">11178 6396 3059 0,'-5'-4'3'0,"-4"1"-59"0,-4-2-5 0,0 3 30 0,-1-1 39 16,-4 2 26-16,1 0 14 0,-3 1 5 0,4 1-1 15,-5 0-1-15,6 4 2 0,-5 0 2 0,4-2 0 16,2 1 0-16,4 1 7 0,1 1-10 0,3-2-5 16,1 2-4-16,2 2-2 0,0 0-3 0,2 4-5 15,1-5-1-15,4 7-8 0,1 0 3 0,6-1 0 16,0 1-7-16,3 1-1 0,-3 0 3 0,2 0-3 15,1-1-11-15,-1-2 2 0,2 2 3 0,-2 1-4 16,5 4 1-16,-5-6-5 0,-2 1 0 0,-1-2-5 16,-3 0 3-16,1 0 1 0,-2-2-7 0,-2-1-3 0,-3 2 5 15,1-5-1-15,-3 4-4 0,1-5 6 16,-2 4 6-16,-2-1 0 0,-2-1-1 0,-2 3 1 16,-3-4-1-16,-1 0-2 0,-1 3 2 0,-5-2-3 0,3 0 0 15,-3-1-8-15,-1-3 0 0,-3-1-10 0,2 3-10 16,2-4-11-16,-3-1-13 0,1 1-15 15,2-2-14-15,4 0-26 0,0 0-22 0,1-3-19 16,0-1-22-16,4 3-27 0,0-2-24 0,4 0-32 0,4-1-163 16,-3 2-447-16,4-2 199 0</inkml:trace>
  <inkml:trace contextRef="#ctx0" brushRef="#br0" timeOffset="1382.07">11307 6713 23 0,'0'5'270'0,"0"-2"-9"16,0 1-10-16,0 0-15 0,0 4-13 0,-1-3-16 15,2 5-16-15,1-5-20 0,-2 1-16 0,2 1-14 16,-1-2-15-16,3 0 0 0,0 1-21 0,0-1-13 16,1 1-2-16,3 0-16 0,-1-1-7 0,-1-4-10 15,2 2-4-15,1-1-12 0,3-2-6 0,-2-1-8 16,1 1-3-16,-2-1-11 0,0-4 1 0,0 1-4 15,0-1 1-15,-3-2-10 0,2 0-3 0,0-2 0 16,-2 1-1-16,-5-2 1 0,2 0-3 0,1-1 4 16,-3-1 0-16,-2-1-1 0,-3 1-4 0,0 0 1 15,0 4 2-15,-2-3 2 0,2 0 1 0,-4 4 8 0,2 0 9 16,-3 0-4-16,2 2 1 0,0 2 0 0,-3-1-1 16,-2 4 0-16,2-3-1 0,0 6 1 0,-2-2 4 15,1 3 2-15,-2 1 3 0,2 0-4 16,-2 5 5-16,0-2-3 0,4 2 2 0,3 2-6 0,-3 0 1 15,4-1 0-15,-2-2 0 0,6 3-3 0,-3 1-2 16,7-2 0-16,-3-1-2 0,1 3-7 0,4-5-3 16,0-1-3-16,-1-1-3 0,5 2-2 0,0 0-3 15,0-3-3-15,1-3-1 0,-1 1-4 0,1-2 0 16,2 1 0-16,-2-4-2 0,0 1 1 0,2-2-6 16,-2 1-1-16,0-2-2 0,0-4 1 15,-1 3 0-15,-1-2 0 0,0 0 4 0,-1 0 6 0,-3 1-1 16,1 1 6-16,-1-1 1 0,0 6 4 0,-3-3 4 15,4-1 9-15,-5 4 0 0,4-5-1 0,-4 5 3 16,4 0-3-16,-4 0 3 0,0 0 1 0,0 0 2 16,1 9-5-16,2-6 2 0,-3 2 1 0,1 0-5 15,-1-1-4-15,0 0-7 0,0 2-13 0,1-1-6 16,2 0-20-16,-2 0-17 0,2-1-21 0,-2 3-25 16,-1-2-18-16,4-2-15 0,-3-1 2 0,4 1-14 0,-1 1-8 15,1-1-17-15,3-2-124 0,0 0-328 16,0-2 145-16</inkml:trace>
  <inkml:trace contextRef="#ctx0" brushRef="#br0" timeOffset="1757.31">11735 6728 224 0,'-1'5'229'0,"1"0"-1"0,1 2-20 15,-1 2-14-15,3 1-16 0,-1 0-16 0,1 0-16 16,-2-2-16-16,-1 3-11 0,0 0-12 15,0-5-8-15,3 2-9 0,-6 3-11 0,3-4-8 16,0 0-6-16,0-2-7 0,0 1-4 0,0-4-2 0,0-2-6 16,-1 7-5-16,1-7-2 0,-3 2-8 0,3-2 0 15,0 0-7-15,0 0-1 0,-14-11 1 0,12 7-3 16,-1-3-4-16,-2-2-3 0,4-3-3 0,-2 0 1 16,3-5-1-16,3 2 0 0,-1-2 1 0,2 0 1 15,1 0 3-15,4 1 4 0,0 2 1 0,-1-1 7 16,-1 5 6-16,4 0 4 0,-4 3 6 0,1 0 6 0,5 2 4 15,-2 1 14-15,1 4 4 0,0 0 9 16,0 1-9-16,3 2 9 0,2 4-1 0,-2-2-2 16,-1 4 0-16,-1-1 0 0,1 2-4 0,0 1-10 15,-1 4 8-15,-4-5 3 0,1 4-10 0,-2 1-8 0,-3-2 1 16,1 3-8-16,0-6-1 0,-3 1-8 16,0 0-9-16,-1 3-15 0,1-4-22 0,-3 1-15 15,1-1-17-15,-1-2-28 0,0-1-21 0,1 1-26 0,-1-2-27 16,0-1-13-16,-1 0-37 0,1-3-32 15,-1 1-42-15,1-3-51 0,-3 4-173 0,2 0-527 16,1-4 234-16</inkml:trace>
  <inkml:trace contextRef="#ctx0" brushRef="#br0" timeOffset="2113.83">12535 6437 92 0,'5'8'288'15,"-5"-3"-3"-15,4 6-6 0,-3-1-11 0,3 5-11 16,-4 2-10-16,5 2-9 0,-5 0-5 0,1 7-13 16,3-1-9-16,-1 0-12 0,-2-6-8 0,0 0-9 15,2 0-4-15,-6 1-8 0,7-6-11 0,-4-1-16 16,3 4-6-16,-2-1-6 0,-1-6-13 0,5 5-10 15,-2-4-8-15,-2-1-6 0,4 2-9 0,-5-2-8 16,5 0-5-16,-1-2-6 0,0 1-12 0,0 3 0 16,2-4-4-16,2-2-5 0,-3 1-5 0,0 1-1 15,3-1-9-15,-2-2-2 0,4-3-7 0,1 3-12 16,-1-3-12-16,1 2-17 0,-2-2-16 0,5-2-9 16,-2-1-29-16,6 2-20 0,-6-3-29 0,6-2-26 0,0 2-30 15,3 0-43-15,-3-2-37 0,7-7-35 16,-3 6-44-16,-2-4-223 0,-3 4-607 0,3-2 269 15</inkml:trace>
  <inkml:trace contextRef="#ctx0" brushRef="#br0" timeOffset="2558.33">13014 6656 263 0,'0'7'278'0,"-1"0"-6"0,-2 2 0 16,2 2-20-16,1 2-14 0,0-1-11 0,-1 1-9 16,2 4-14-16,0-3-13 0,-1 2-6 0,3 2-8 15,-2-2-20-15,3 0-9 0,-1-1-14 0,2-1 5 16,-1-2-38-16,-2-3-4 0,2 3-8 0,5-2-15 16,-4-3-5-16,0-2-11 0,-1 3-9 0,4-4-19 15,0 0-11-15,0 1-10 0,1-4-9 0,3-1-6 16,-2-4-14-16,1-2-2 0,3 4-9 0,-5-8-5 15,7 1-1-15,-7-1-5 0,2-2-4 0,2-3 5 16,-4 1 2-16,0-1 3 0,0-2 4 0,0 3 6 16,-4-1 3-16,0 1 6 0,-1 3 7 0,1 2 8 15,-4 0 13-15,3 2 13 0,-3 4 9 0,2-4 2 0,-2 2 1 16,-1 2 5-16,0 3-3 0,0-5-2 16,0 5 0-16,0 0 4 0,0 0 4 0,0 0 3 15,5 20 0-15,-5-13-3 0,2 4-8 0,-1-2 2 0,0 3-3 16,2-1-6-16,-2 0-3 0,2 5-2 15,1-4-5-15,0-2-6 0,0 0-9 0,1-1-19 16,0-1-12-16,2 2-16 0,3-3-18 0,-4 0-20 16,3 0-21-16,3 0-30 0,-2-3-29 0,0-3-33 0,6 2-35 15,-1-6-17-15,5 2-11 0,-2-3-189 0,0-3-482 16,-1 0 213-16</inkml:trace>
  <inkml:trace contextRef="#ctx0" brushRef="#br0" timeOffset="2705.85">13593 6682 141 0,'0'0'203'0,"0"0"0"0,5 9 0 16,-5 2-3-16,1-2-9 0,-1 4-14 0,0 1-15 16,0-2-15-16,0 4-17 0,-1 2-15 0,2-3-9 15,-2 1-23-15,1 1-22 0,0 0-28 0,0 2-31 16,0-5-28-16,-2-1-38 0,2-5-38 0,2 4-59 16,-1-3-140-16,-1 3-326 0,3-6 145 0</inkml:trace>
  <inkml:trace contextRef="#ctx0" brushRef="#br0" timeOffset="3157.27">13617 6542 101 0,'0'-3'261'0,"0"3"-21"0,0-7-19 0,0 7-6 16,0 0-17-16,12 4-20 0,-12-4-17 15,19 4-13-15,-2-2-20 0,2 5-10 0,0-2-13 0,10 2-12 16,0 1-8-16,-4-2-6 0,-3 1-13 0,4 1-10 16,-6-3-14-16,-5 2-13 0,-2-2-10 0,-2-1-17 15,-3 1-6-15,-3-1-1 0,-1 0 5 16,-4 2 11-16,0-2 7 0,0 0 10 0,-5 0 8 0,-4 2 12 16,0-2 10-16,-1 0 8 0,-6 3 9 0,2-2 9 15,0 1 2-15,2-1 4 0,0 0-4 16,2 0 0-16,2 1-8 0,-2-2-8 0,3 0-1 0,4 1-8 15,0 1-10-15,-1 1 6 0,3 0-10 0,1 3-7 16,5-1-5-16,1 1 0 0,2 0-4 0,5 1-3 16,2-1-2-16,-2 5-6 0,6-3-11 0,0 5 1 15,-2-4-1-15,2-1-7 0,-3 0-8 0,-1-1 0 16,-2-1-4-16,-2 0-4 0,-2-3 1 0,-1 2 0 16,-3-4 2-16,-1-1-2 0,1 2 5 0,-3-1-2 15,-2-3 4-15,0 2 1 0,-4 0 1 0,1-2-2 16,-4 3-1-16,-2-1-9 0,-1-2-10 0,-4 1-15 15,-4-2-17-15,-1-1-23 0,0 1-21 0,1-2-23 16,0-3-35-16,0 2-31 0,4-2-29 0,1-2-32 16,1 0-179-16,1-1-466 0,2-2 206 0</inkml:trace>
  <inkml:trace contextRef="#ctx0" brushRef="#br0" timeOffset="3540">14517 6648 292 0,'0'0'336'0,"-4"12"2"0,0-4 3 0,-1 3-7 0,-5 2 4 15,1 2-15-15,0 1-16 0,1-1-18 0,-2 4-9 16,2-2-26-16,3-1-18 0,3 1-26 0,0 0-22 16,1-1-17-16,1 1-16 0,3-4-15 0,3 4-15 15,1-1-15-15,3-4-20 0,1-2-14 0,2 3-15 16,1-4-9-16,0 0-17 0,4-3-22 0,-4-3-15 15,4-1-6-15,-5-2-7 0,2-2 0 0,-1 1-10 16,5-4 5-16,-4-4-3 0,1 0-11 0,-4-2-5 16,0 0 4-16,-1-5 8 0,-4-2 2 0,3-7 10 15,-6 7-7-15,0-9 2 0,-4 0 1 0,-2-2-2 16,-4 7 5-16,0-4 11 0,-2 10 5 16,-1-2 2-16,0 4 4 0,-3-2-3 0,0 2 0 0,-2-1-3 15,-1 4-7-15,-2 3-6 0,1-1 4 0,-5 6-9 16,2-2 3-16,-3 1-14 0,2 4-4 0,-2 2-13 15,4 3-18-15,-1 0-15 0,6-3-20 0,1 3-22 16,0 2-22-16,2 1-26 0,0 0-30 0,2 1-43 16,1 0-30-16,4 0-37 0,-4-1-168 0,6 2-515 15,5-1 229-15</inkml:trace>
  <inkml:trace contextRef="#ctx0" brushRef="#br0" timeOffset="4137.93">14983 6540 44 0,'0'0'211'15,"4"-1"-6"-15,-4 1-9 0,0 0-8 0,0 0-2 16,0 0-11-16,0 0-3 0,0 0 2 0,0 0 9 16,0 10 0-16,0-2-3 0,0 1-4 0,-1 3-8 15,1 6 4-15,-3 2 11 0,3-1-6 0,-3 6-9 16,0 0-19-16,3 1-10 0,-1-5-14 0,2 4-9 16,-1 2 1-16,0-8-29 0,0 2-1 0,0-2-14 15,3-2-6-15,-1-2-8 0,-1-3-11 0,2 0-9 16,-2-2 1-16,-1-2-4 0,0-4-15 0,4 2 0 15,-4-3 1-15,1 1-5 0,-1-4 3 0,0 4 0 16,2-1 5-16,-2-3-10 0,0 0 1 0,0 0-11 16,14-5 6-16,-8 0 0 0,0-1-3 0,1 1 3 0,1-6 0 15,4 2-6-15,-3-1 2 0,3 0-10 0,0 4 5 16,5-5-2-16,0 0 6 0,-2 4 8 0,3-1-15 16,1 2-3-16,-1-1-1 0,0 3 0 0,0-1 1 15,-4 3 4-15,3-1-5 0,-2 2-8 16,-4 0 8-16,3 2 9 0,-3 2-12 0,-2-2 1 15,1 1 0-15,-3 3 0 0,1 1-1 0,-3 0-4 16,1-1-2-16,-2 2-1 0,-4-2 0 0,2 3-4 0,-4-1 12 16,2-1-8-16,-5 4 7 0,-2 0 1 0,-2 4 1 15,0-6 12-15,-3 1-10 0,-3 1-2 0,-4-3 2 16,-5 3-3-16,-2-1 2 0,0-1 4 0,6-3-2 16,-10 0-4-16,10-1 2 0,3-1-10 0,2-3-13 15,4 2-7-15,-2-1-14 0,1-1-19 0,5 2-23 16,0-4-26-16,2 4-18 0,5-2-27 0,-10-2-39 15,10 2-32-15,-1-7-23 0,1 7-17 0,7-8-177 16,2 1-487-16,0-2 216 0</inkml:trace>
  <inkml:trace contextRef="#ctx0" brushRef="#br0" timeOffset="4322.22">15584 6799 68 0,'6'6'312'0,"-2"3"-4"0,-4-3 1 0,5 6-3 15,-5-1-5-15,3-1-14 0,-6 2-10 0,6 1-13 16,-2-1-24-16,-1 1-29 0,0 0-17 0,0-2-27 16,0 0-22-16,1 1-28 0,-1-3-48 0,3-3-38 15,-2 4-39-15,-1-3-47 0,0-1-52 0,0 0-55 0,0-3-55 16,3 2-54-16,-3 1-194 0,1-3-503 0,-1-3 223 16</inkml:trace>
  <inkml:trace contextRef="#ctx0" brushRef="#br0" timeOffset="4821.17">15672 6668 180 0,'0'-4'269'0,"0"4"-18"0,3-4-17 15,-3 4-11-15,10 0-16 0,-4 0-19 0,3 2-17 0,4-1-16 16,4 1-15-16,3 5-16 0,8 2-13 0,-5-5-8 15,4 3-13-15,2 3-6 0,0-1-11 0,-3 0-7 16,-4-4-7-16,0 2-6 0,-3-1-7 0,1 1-11 16,-3-3-6-16,-3 1-11 0,-4-2-4 0,-1-1 3 15,-4 2 5-15,2-4 6 0,-6 3 3 0,4-2 8 16,-5-1-1-16,0 0 7 0,0 0 2 0,-13 7 6 16,7-7 4-16,-7 1 16 0,0 2 3 0,2 2 2 15,-6-2 0-15,3-1-3 0,3 1 12 0,-1-2-3 0,3 3-8 16,2-3-13-16,0 1 2 0,1 1-15 15,1-2-2-15,0 3 0 0,2 1-11 0,1-2-2 16,-1 2 0-16,2 0-9 0,1 1-3 0,1 0-2 16,3 4-2-16,0-4 0 0,3 4-4 0,3 0-2 0,3 3-9 15,1-2-5-15,-1 1-2 0,1 0 0 16,2 1-9-16,0-2-8 0,-2 0 4 0,0-2-6 16,2 2 5-16,-6-5-10 0,-1 1 3 0,-3 0 3 0,-1-1 3 15,-1-3-4-15,0 0 9 0,-1 0 7 0,0 0-1 16,-2 1 0-16,-1-4 7 0,-4 5-4 0,0-1 0 15,-1-3 2-15,-2 2 1 0,-2-2 4 0,-1 0-2 16,-3-1-9-16,-1 2-8 0,1-4-4 0,-2 4-13 16,2-4-22-16,-1 2-16 0,-2-1-19 0,3 0-21 15,0 1-27-15,1-3-38 0,1 2-45 0,3-2-29 16,3 0-29-16,0 2-177 0,0-3-494 0,2 1 219 16</inkml:trace>
  <inkml:trace contextRef="#ctx0" brushRef="#br0" timeOffset="5023.14">16317 6942 152 0,'3'15'304'0,"-2"0"-6"0,0 4-6 16,-1-2-14-16,0 2-9 0,0-1-16 0,-1 3-28 16,0 5-16-16,-4 2-23 0,2-9-18 0,1 1-23 15,-1-1-6-15,-2 6-25 0,5-1-28 0,-1-6-28 16,-1-2-32-16,1 0-18 0,-1 0-25 0,-1-1-37 15,3-5-53-15,-1 0-47 0,-2 0-35 0,3-5-32 0,-2 1-17 16,-2 2-134-16,4-5-403 0,-4-2 178 16</inkml:trace>
  <inkml:trace contextRef="#ctx0" brushRef="#br0" timeOffset="5303.04">16283 6904 61 0,'10'-14'223'15,"-4"5"-3"-15,5 1-12 0,0 0-17 0,5 1-13 16,0 1-9-16,1 0-20 0,3 4-8 0,-6 2-14 16,5 1-14-16,1 3-14 0,-1 1-6 0,-4 2-8 15,2 0-8-15,-3 3-6 0,-4 0-5 0,-1-1-1 16,-1 1-8-16,-1 4 1 0,-3-4-3 0,-3-1-8 16,1 1 2-16,-4 2-3 0,0-2-6 0,-2 0-1 15,-1-1 1-15,-3-3 1 0,-2 2-7 0,1-2-1 16,-5-2-3-16,-4 1-2 0,4-1-7 0,-3 0-5 15,3-4-12-15,2 3-17 0,-2-3-14 0,2 0-32 16,0-3-27-16,0 3-20 0,2-3-30 0,2-1-24 16,0 2-20-16,4-3-189 0,1 2-398 0,1 0 177 15</inkml:trace>
  <inkml:trace contextRef="#ctx0" brushRef="#br0" timeOffset="5650.01">16788 6994 251 0,'-3'5'314'0,"0"4"-7"0,2-4-17 15,-1 2-16-15,0 0-23 0,2-1-27 0,0 1-22 16,3 0-16-16,-1-1-19 0,4 2-18 0,0 0-11 16,3-3-19-16,1 3-26 0,0-6-23 0,4 2-19 15,4-2-18-15,-4-1-13 0,4-2-10 0,4-1-7 16,-7 0-9-16,-2-3-7 0,3-2-1 15,-5-1 3-15,-1-1 7 0,2 0-4 0,-5-6 5 0,0 1 7 16,-2-3 2-16,-4-3 8 0,1 2 8 0,-5 0 10 16,-2-4 13-16,-2 5 14 0,0 0 8 0,-5 0 9 15,2 2 1-15,-8 2-6 0,-4 0-5 0,-2 1-3 16,-3 5 2-16,0 1-5 0,-1 2 1 0,5 4-9 16,-5 4-6-16,1 2-1 0,2 5-17 0,-1 2-23 15,-1 2-30-15,4 1-22 0,2 3-50 0,0 3-58 0,2 2-70 16,5-3-87-16,-3 6-221 0,5-6-578 15,0 2 257-15</inkml:trace>
  <inkml:trace contextRef="#ctx0" brushRef="#br0" timeOffset="9874.12">6562 6438 22 0,'-3'-10'181'0,"0"-2"-6"0,-1 2-4 16,2-1-11-16,-5-5-14 0,1 5-8 0,2-4-3 15,-5-2-6-15,3 2-4 0,-8-7-1 0,1 6-1 16,-1-1-6-16,1 2-6 0,-6-4-3 0,2 7-14 16,-6-5-6-16,-2 0-2 0,-1 7-5 0,-1-4-5 15,-2 4-3-15,-3 0-2 0,5 2-6 0,-6 2-4 16,0 0-1-16,-2 4-1 0,2 2-6 0,-4 0 1 16,1 5-9-16,-3 0-4 0,2 3 0 0,5 5 3 15,-3 1-1-15,-1 2 5 0,4 3-3 0,-8 10 4 16,12-3-4-16,3 3 1 0,-3 11-5 0,4 6 0 15,2 0-3-15,8 2-7 0,0 3-3 0,5 1-1 16,5-2-7-16,4 0-3 0,4-4 2 0,1 5-2 16,3 2 0-16,3-4-3 0,2 0-3 0,5-4-4 15,1-2-1-15,0-11 2 0,5 12-5 0,4-6 4 0,-2-11 3 16,11 6-6-16,-6-12-4 0,2 1 0 16,0-4 7-16,3-3-8 0,15-1-1 0,-14-4 2 15,4-5 7-15,-1-2-6 0,-2-2-4 0,13-5 0 16,-14-3 0-16,2-5 0 0,-4-2 3 0,15-7 0 15,-18 3-5-15,15-9 2 0,-16 5 0 0,9-12 0 0,-7-1-2 16,-1-5 7-16,-5-1-2 0,-4 1-7 16,-8 7 6-16,4-18 4 0,-1 6-3 0,-4-6 2 0,-5 2-1 15,0-2-4-15,-8 2 1 0,-1-3-5 0,-6 2-1 16,5 1-1-16,-7 15-3 0,-1-1-3 0,-4 3-3 16,4 3-1-16,-4 3-7 0,2 0-7 0,-6 6-7 15,3 8-20-15,3-2-27 0,-1 1-26 0,2 5-28 16,2 3-35-16,-1 0-30 0,6 2-40 0,-5 6-165 15,3 1-443-15,0 4 196 0</inkml:trace>
  <inkml:trace contextRef="#ctx0" brushRef="#br0" timeOffset="10540.63">7766 6714 71 0,'13'-11'117'0,"2"-1"-4"15,1-2-3-15,-5 1-8 0,2 1-2 0,1-4-4 16,-4 0-1-16,-1 0 1 0,2-6 3 0,-4 5 2 16,-1-2 2-16,-2 2 7 0,0-2-4 0,-5-7-1 15,1 5 0-15,-3-5 0 0,-3-2-4 0,-5 1-2 0,-1-2-2 16,-1 0 0-16,-4 4-6 0,-3-6 2 0,-2 4-1 16,-15-7-2-16,10 8 0 0,-1 2-2 0,-4 5-5 15,-1 1 0-15,-13-3-1 0,9 10 0 16,-15-3-6-16,15 10-5 0,-2 1-5 0,-12 10-11 0,1 5-3 15,12 1-4-15,-10 9-4 0,0 11-1 0,1 1-3 16,2 10-6-16,-15 23-1 0,13 2 1 0,2 2-2 16,22-16 3-16,0 2-2 0,9-1-5 15,1 0-2-15,8-4-3 0,6 7-3 0,8-8 0 0,5-2-6 16,8-2 2-16,6-4-1 0,4-2-7 0,3-6 4 16,4 0-6-16,7-3 4 0,-2-5-11 0,2-4-1 15,-11-7-4-15,13 1 2 0,-10-9-6 0,12 5-1 16,-9-10-4-16,10-6 0 0,-15-2-13 0,2-3-12 15,-2 0-1-15,-4-7-21 0,1 1-18 0,-2-3-19 16,-2-2-28-16,-3-3-22 0,-3-7-21 0,2 0-34 16,-3-13-27-16,-3 11-203 0,-3-14-470 0,-5-1 208 15</inkml:trace>
  <inkml:trace contextRef="#ctx0" brushRef="#br0" timeOffset="28748.31">4455 4758 36 0,'0'0'37'16,"-6"0"-6"-16,6 0 6 0,0 0-15 0,0 0-5 15,0 0 3-15,0 0-1 0,0 0 3 0,0 0-6 16,0 0 5-16,0 0-3 0,-8 2 6 0,8-2 1 16,0 0-4-16,0 0 5 0,0 0 2 0,0 0 9 15,0 0-3-15,0 0 6 0,0 0 5 0,0 0-11 16,0 0 9-16,0 0-18 0,0 0 11 0,0 0-8 15,0 0 4-15,0 0 10 0,0 0-25 0,0 0 5 16,-5 1 5-16,5-1 0 0,0 0-1 0,0 0 10 16,0 0 0-16,0 0-17 0,0 0-1 0,-10-1-7 15,10 1 3-15,0 0 15 0,-8 0-19 0,8 0-5 16,-11 1 2-16,4-1-1 0,1-1 5 0,-4 1 3 16,0 0-11-16,-2 1 11 0,2 2-8 0,-3-1 2 0,3-1 0 15,-7 2-5-15,4-1-1 0,-1 1-1 16,-1 0 2-16,-3 1 2 0,0 3-7 0,2-3 5 15,-2 1 3-15,0 3 13 0,4-5-14 0,1 0-2 16,3 4-2-16,-3-2-5 0,7-3-7 0,-1 1 1 16,0 2-5-16,3-3-2 0,-1 3-4 0,1-2-1 15,0 3 6-15,0-3 2 0,0 4-2 0,-1-2-1 16,5 0 6-16,-1 0-7 0,1 2 4 0,0 3 8 16,-3-1-8-16,6 3 5 0,-2 5-1 0,3-2 1 15,0 5 6-15,-2 6 0 0,6 3-3 0,-3-3-5 16,8 3-3-16,0 5 14 0,6 13-2 0,-1 3 2 15,0 5 1-15,-3-1-5 0,2 1 8 0,-6 3 0 0,1 27-1 16,-9-24 3-16,0-3 3 0,-7 27-13 16,-6-3 8-16,0-27-2 0,-11 34-5 0,1-11 8 15,-2-17 10-15,3-5-7 0,-13 23-8 0,9-23 17 16,-3 0 15-16,0-6-7 0,3 0 2 0,1 0-1 16,1-6 6-16,5-10 1 0,0-1 4 0,0 1-2 15,3-5 5-15,-1 4-3 0,0-1 7 0,4-3 0 0,-2-1 5 16,5 2-12-16,-5-3-1 0,7-1-5 15,-4 1 1-15,5-9-4 0,0 0-3 0,0 1 1 16,4 0 5-16,2-3 3 0,-2 0 5 0,4-1-9 16,-2 2 5-16,3 0-1 0,-1-3-1 0,4 3-3 0,-1 0 0 15,1-2-5-15,0-1 0 0,3 1-7 0,2-5 1 16,-1 2-2-16,-1-2-4 0,2 1 2 16,1-5-11-16,3-1-19 0,2 2-14 0,10-5-21 15,0 1-27-15,3-4-37 0,0-3-24 0,4-4-145 16,1 0-308-16,12-8 137 0</inkml:trace>
  <inkml:trace contextRef="#ctx0" brushRef="#br0" timeOffset="29850.52">8654 4961 126 0,'0'0'150'0,"0"0"-7"0,0 0-15 15,0 0-19-15,0 0-10 0,0 0-15 0,0 0-5 16,0 0-6-16,0 0-11 0,14-1-3 0,-7 1-1 16,3 0-5-16,5 0 0 0,3 2-6 0,13 0 1 15,1-1-5-15,1 2-6 0,4 0-3 0,-4-1-5 16,7 0 0-16,-4 0-5 0,1-1 2 0,15 3-6 15,-16 0 0-15,-3-1-5 0,3-1 5 0,-4 1-8 16,0-2 3-16,-13 2-7 0,3-1 3 0,-2 2 1 16,-2-1-7-16,-4-2 1 0,-4 3-2 0,-2-3-2 15,2 3 2-15,-2 1-3 0,-3 0 5 16,-1 2-1-16,-2 5 7 0,-2 5 12 0,-1 3-5 0,-5 10 9 16,-2 2 0-16,-2 14 8 0,-2 8 0 0,2 1 1 15,-4 2 5-15,0 2-5 0,-6 24 1 0,7-25 5 16,-4 22-6-16,9-22-5 0,-3 0 9 0,-2-1-5 15,7 0 1-15,-1 5-3 0,1-6-1 0,-3 25-1 16,5-22 1-16,-2-5-7 0,3 1 0 0,-1 4 0 16,-1 0-6-16,4-3-1 0,-4 3-1 0,5-6-3 15,-1 2 2-15,2-2-2 0,2-2-5 0,-3 2 4 16,0-5 3-16,7-1-8 0,-7-1-1 0,-1-12 2 16,1 0-2-16,1 0 5 0,0-3-5 0,2-1-4 15,-4-2 1-15,1-8-1 0,0 0 1 0,0-3 0 16,0-4-2-16,0-4 0 0,1-3 4 0,0 2 11 15,0-2 11-15,-1-1 14 0,0 2 8 0,0-7 4 16,-1 6 4-16,1-6 0 0,-4 4-2 0,4-4-8 16,0 0-1-16,-11-3-8 0,2 2-7 0,0-2 1 15,-5-1-9-15,-3-4-3 0,1 3-3 0,-6-1 3 16,-6-2-5-16,-3 2 0 0,-3-1-3 0,-3 4-19 16,-17-2-22-16,-6 3-31 0,-4 2-38 0,-28 3-61 15,28-1-64-15,-30 8-265 0,-5 0-527 0,1 2 233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6.0151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14T00:07:42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26031 7550 64 0,'0'0'62'15,"0"0"5"-15,0 0-5 0,0 0-4 0,-6-4-5 16,6 4-6-16,0 0 1 0,0 0-4 0,0-3-4 15,0 3-5-15,0 0-6 0,0 0 2 0,0 0-2 16,0 0 1-16,0 0-8 0,0-4 8 0,0 4-9 16,0 0 4-16,0 0 0 0,0 0-3 0,0 0 0 15,0 0 12-15,0-4-2 0,0 4 1 0,0 0-5 16,0 0 3-16,0 0-2 0,0 0-1 0,0 0 4 16,0 0-10-16,0 0 3 0,0 0-6 0,0 0 5 15,0 0 0-15,0 0-10 0,0 0-2 0,0 0 2 16,0 0 5-16,0 0-13 0,0 0 7 0,0 0-12 15,0 0 5-15,0 0 4 0,0 0-3 0,0 0 4 0,0 11-5 16,3-8-1-16,0 1 3 0,1 1 4 0,0-1-1 16,0 4-6-16,0-3 1 0,2 2-1 15,-2 2 7-15,4 0-4 0,-2 2 2 0,0-2-1 0,2 2 2 16,2 1-8-16,2 1 2 0,-3 0 0 0,4-1 1 16,-4-3-2-16,6 4-14 0,-2-3 18 0,0 2 1 15,4-2-6-15,-8-1 2 0,7-1-6 0,-1 1 8 16,0-2 1-16,1 0-2 0,0 1 5 0,2-1 1 15,1-1-1-15,0 0 0 0,-1-1 0 0,3 0 0 16,-1-2 1-16,-1-3-2 0,3 2-5 0,-2 0 8 16,10-3-7-16,-2 2 4 0,-1-2-2 0,0 0-1 15,1-2-13-15,1 2 17 0,2-4-6 0,-2 1-1 16,-2 0 2-16,5 0-11 0,-3 0 12 0,2 0 2 16,-3-3-8-16,2 0-2 0,-1 0 8 0,-1 1-6 15,-2-1 1-15,-6-1-7 0,6-1 3 0,-6 1 2 16,-1 6-1-16,-1-5-1 0,-3-2 1 0,2 1 3 0,-6 2 0 15,1-1-2-15,1 3-5 0,-2-2 6 0,0 0 5 16,-5 0-2-16,4 0-4 0,-2 1 5 16,0-1 3-16,1 1 0 0,1-1 0 0,-4 4-4 0,1-2 0 15,-1 1 2-15,0 0-5 0,1 0 2 0,-4 0 0 16,1 1-3-16,0-1-2 0,0 2 1 0,2-1 6 16,-6 2-7-16,7-1-1 0,-7 1-2 0,4-2 3 15,-4 2-4-15,0 0 0 0,7-3 0 0,-7 3-4 16,0 0-13-16,0 0-1 0,4 0-21 0,-4 0-16 15,0 0-24-15,0 0-36 0,0 0-103 0,0 0-240 16,0 0 106-16</inkml:trace>
  <inkml:trace contextRef="#ctx0" brushRef="#br0" timeOffset="18974.16">13486 14833 22 0,'0'0'42'0,"0"0"1"0,0 0-4 16,0 0 1-16,0 0 2 0,0 0-2 15,0 0 2-15,0 0 2 0,0 0-1 0,0 0 6 16,0 0-6-16,0 0 1 0,0 0-3 0,0 0-10 16,0 0 11-16,0 0-1 0,0 0-10 0,0 0-1 15,0 0-9-15,0 0-2 0,0 0 2 0,0 0 0 16,0 0 6-16,0 0 3 0,10 10 7 0,-6-6-7 15,-3-1-5-15,5 0 2 0,0 1-1 0,-3 0-1 16,7 2 4-16,-2-3-21 0,-1 4 10 0,0-4 3 16,5 4-1-16,-3-2-8 0,0 0 1 0,2-1-12 0,-4 3 15 15,4-2-3-15,-1-2 0 0,2-1 2 16,-2 5 10-16,3-2 3 0,-3-2-4 0,4 2 1 16,0-2 0-16,-1-1 4 0,1 0-6 0,6 3 2 15,-3-5-2-15,3 2 5 0,-1-2 0 0,2 0-4 16,-2-1 1-16,12 0 2 0,-4-2-2 0,1 3-2 0,0-2-3 15,-5-1 2-15,-3-1-7 0,9 0-2 16,-9 3 1-16,3-2 1 0,5 2-1 0,-9 1-3 16,-2-3 1-16,3 1 4 0,-4 1-4 0,-5-4 0 15,3 5 4-15,-1-2 4 0,-3 2 6 0,4-3 4 16,-1 2-2-16,-8 1 2 0,7-1 6 0,-3-3-1 16,4 1 1-16,-5 0 2 0,1 1 1 0,0-2 1 15,-1 1 1-15,2-2 0 0,3 0-2 0,-4 2-4 16,4-4-1-16,-3 2-2 0,-1-1-2 0,0-2-6 15,2 0 1-15,2 3-5 0,-4-3-1 0,1 0-2 0,0 1-3 16,1-1 0-16,0 1 0 0,-6 5-4 0,4-8 2 16,-5 7 4-16,2-1-6 0,-3-1-2 0,2 2-3 15,-4 0 0-15,-1 3 0 0,9-2 0 16,-6 0 0-16,-3 2-3 0,1-2-9 0,-1 2-10 16,0 0-6-16,0 0-21 0,0 0-19 0,0 0-24 0,0 0-26 15,0 0-36-15,0 0-18 0,0 0-15 0,1 7-122 16,-2 0-330-16,1-7 146 0</inkml:trace>
  <inkml:trace contextRef="#ctx0" brushRef="#br0" timeOffset="19937">15727 14896 103 0,'0'0'108'0,"0"0"-1"16,10 8-6-16,-3-4 1 0,-2 0-9 0,1 0 1 15,3 3-6-15,1-1 2 0,-1-1-6 0,2 3-4 16,1-3-2-16,5 5-3 0,-3-5-5 0,0 2 0 16,4 0-5-16,-4 1-1 0,5-2 7 0,0 0-9 15,0 1-5-15,2-2-2 0,-1-1 4 0,2-1-6 16,6 2-5-16,-6-2 0 0,9-1-3 0,-2 0-4 15,-1 1-2-15,1-5-6 0,1 1 1 0,-1-1 0 16,-1-1-3-16,3 1 1 0,-4 0-2 0,6-1 1 16,-6-1-6-16,1-3-2 0,1 1 2 0,2 1-2 15,-9-2-4-15,6 1 1 0,0-1-1 16,-4-3-2-16,3-1-2 0,-9 6-1 0,1 0 3 16,-3 0-3-16,-4 1-5 0,0-1 7 0,-3 3-4 0,-3-1 2 15,2-2 5-15,-3 5 4 0,-1-2 2 16,0 2-2-16,-4 0 3 0,7-3 0 0,-7 3-3 15,5-1 3-15,-5 1-5 0,3-3-1 0,-3 3-3 0,0 0-2 16,0 0 0-16,0 0-3 0,0 0-3 0,0 0-6 16,0 0-5-16,0 0-14 0,0 0-16 0,0 0-13 15,0 0-22-15,0 0-30 0,0 0-26 0,0 0-32 16,0 0-28-16,8 4-12 0,-8-4-130 0,1 3-350 16,-1-3 155-16</inkml:trace>
  <inkml:trace contextRef="#ctx0" brushRef="#br0" timeOffset="20755.84">17815 14896 73 0,'0'0'95'0,"0"0"15"0,0 0-3 0,5 11 3 15,-2-6 0-15,1-1-3 0,1 1-2 0,2 3-3 16,-2-3-5-16,2 6-5 0,1-5 1 0,2 2-5 15,0 0 1-15,0 1 2 0,5-1-2 0,2 3 3 16,0-3-3-16,3 1-5 0,3 2-4 0,0 0-1 16,5-4-5-16,2 0-7 0,-1-3-1 0,2 1-4 15,1-1-6-15,2-3-4 0,2 0-2 0,0-1-3 16,-2 0-5-16,2-1-3 0,-2-3-4 16,1 0 2-16,1-1-7 0,-5 0-2 0,0-2-1 0,1 3-8 15,-3-6 2-15,-1 2 1 0,-2 1-2 0,4 0-1 16,-6-4-2-16,-5 3 0 0,2-1 0 0,-1-1-2 15,-2 2-2-15,1-2 1 0,0 2-1 0,-2-1 0 16,0-1 1-16,-1 1-1 0,-3 2-2 0,-3 2 1 16,3 0 1-16,-4 0-3 0,-1 2 7 0,-3-1 0 15,1 3 4-15,-1-1-3 0,-2-2-4 0,1 3 0 16,-4 1-5-16,2-3 5 0,2 1-3 0,-4 2-3 16,0 0-8-16,3-4-4 0,-3 4-11 0,0 0-12 15,0 0-11-15,0 0-20 0,3-2-5 0,-3 2-24 16,0 0-22-16,0 0-16 0,0 0-15 0,0 0-16 15,0 0-5-15,0 0-3 0,-2 12-18 0,-2-6-119 16,3-1-324-16,-2 3 143 0</inkml:trace>
  <inkml:trace contextRef="#ctx0" brushRef="#br0" timeOffset="21639.34">20133 14951 48 0,'0'0'95'0,"0"0"-2"0,0 0-7 16,0 0 0-16,0 0 1 0,0 0-7 0,0 0-2 0,0 0 3 15,0 8 1-15,0-8-6 0,0 6 3 0,0-3-8 16,1 1 1-16,3 3-4 0,-2-3 9 0,2 6 3 15,3-1 5-15,-1 0 1 0,3 0 0 0,5 2 10 16,3-1-8-16,1 0-1 0,0 1 0 0,0-4-1 16,10 4-2-16,-2-3-1 0,5 1-2 0,1 2-1 15,0-6-7-15,0 1-3 0,5-1-6 0,-2-3-1 16,2-2-1-16,1 0-3 0,2 0 0 0,11-1-5 16,-14 0-25-16,1-5 1 0,3 0-2 0,9-3-1 15,-17 1-1-15,5 0-2 0,-3-3-3 0,1-2 2 16,2 0-3-16,-3-1-2 0,1-2-4 0,11-4 2 15,0 2 0-15,-14 2-4 0,-4 0 0 0,1-1-1 16,-3 0-3-16,-4 5 1 0,-7 4 4 0,-3 2-1 16,-3-1 9-16,1 1 5 0,-4 1 2 0,-3 3-5 15,2-1 2-15,-2 1-3 0,1-1-2 16,-3 2-1-16,-2 1-1 0,5-3-7 0,-5 3-2 0,4-1 0 16,-4 1-1-16,0 0-5 0,0 0-2 0,7-2-4 15,-7 2-7-15,0 0-10 0,0 0-13 16,0 0-12-16,0 0-12 0,0 0-12 0,7 3-5 0,-7-3-16 15,2 4-26-15,-2-4-21 0,1 6-28 16,2-4-23-16,0 0-17 0,-1 3-174 0,-2-2-410 0,1 1 181 16</inkml:trace>
  <inkml:trace contextRef="#ctx0" brushRef="#br0" timeOffset="25016.15">3970 15930 24 0,'5'4'39'0,"-1"-1"1"0,2 4-3 16,-2-4-3-16,2 2-1 0,2 1-2 15,0-1 1-15,-2 2 2 0,4-4-3 0,-3 4 2 16,3 0-5-16,0-1 1 0,0 1 2 0,3 3 0 15,0-3 0-15,1 3 0 0,-1-5-3 0,1 4-5 16,1-1 1-16,0-1 2 0,2 0-4 0,0-1 1 16,-3-2-2-16,4 0 2 0,-2 2 3 0,2-2-7 0,1-1 6 15,0-3 6-15,1 0-4 0,0-3 15 16,3-1-3-16,4 1 3 0,0-4 1 0,0-1-1 16,-7 1 0-16,8-2 3 0,-1-3-6 0,-9 2-3 15,1 3-3-15,-1-3-4 0,-1 2 3 0,-1-1-6 16,-2 2 2-16,-1-1-6 0,-3 2 0 0,0 0 1 15,0 1 0-15,-3-2 3 0,-1 3 3 0,0-1 2 16,-1 0-7-16,2 2 5 0,-3-1 0 0,1-1 1 16,-1 2-5-16,0 1 3 0,-2-4-6 0,2 2-3 15,0 2 4-15,0-1 0 0,-4 3-3 0,1-4-1 16,-1 4 4-16,4-5-4 0,-4 5 1 0,4-3 1 16,-4 3-5-16,0 0 2 0,0 0 1 15,1-2 1-15,-1 2 4 0,0 0-4 0,0 0 4 0,0 0 0 16,0 0-2-16,0-4 3 0,0 4-1 0,0 0 2 15,0 0-2-15,0 0-3 0,0 0 0 0,0 0-3 16,0 0-2-16,0 0-1 0,0 0 2 0,0 0-2 16,0 0-6-16,0 0 3 0,0 0-2 0,0 0-1 15,0 0 8-15,0 0-3 0,0 0-3 0,0 0 4 16,0 0 2-16,0 0-3 0,0 0-5 0,0 0 4 16,0 0 1-16,0 0-2 0,0 0-1 0,0 0 0 15,0 0-2-15,0 0-1 0,0 0-2 0,0 0 0 16,0 0-1-16,0 0-7 0,0 0-10 0,0 0-19 15,0 0-14-15,0 0-24 0,0 0-9 0,0 0-44 16,0 0-23-16,0 0-27 0,0 0-145 0,0 0-344 16,0 0 153-16</inkml:trace>
  <inkml:trace contextRef="#ctx0" brushRef="#br0" timeOffset="25951.94">6615 15861 39 0,'10'13'73'16,"1"1"-8"-16,1-1-5 0,1 2-4 0,-2-3 0 15,2 0-6-15,1 2-5 0,-1-2 15 0,1 2-18 16,0-3 6-16,4 0 10 0,-3-2-6 0,3 2 4 16,-1-6-10-16,2 6 11 0,1-5-7 0,-3-1 2 15,2 0-3-15,0-1 3 0,3-1-1 0,0-6-9 16,6 3 5-16,-1-4-3 0,2-1 1 0,-2-3-10 16,6-1 2-16,-1-3-4 0,-1 0 10 0,-2-3 5 15,6 2-1-15,-2-1-5 0,0-1 0 0,0-2-3 16,2 3-2-16,-2 0-4 0,0-2-2 0,-2 0 2 15,-4 1-1-15,-2-1-7 0,-6 4-2 0,-2 3-1 16,1-3-4-16,-4 3-4 0,3-1 2 0,-4-1-4 16,-2 4 6-16,-3 0-3 0,-2-1-3 0,-2 4-3 15,1 0 1-15,0 0-9 0,-1 2-13 0,-2-1-13 16,2 2-19-16,-4 1-19 0,5-4-27 0,-5 4-36 16,4-2-19-16,-4 2-109 0,0 0-273 0,10 3 122 15</inkml:trace>
  <inkml:trace contextRef="#ctx0" brushRef="#br0" timeOffset="26685.88">9289 15886 78 0,'4'9'124'0,"-1"2"-3"0,2 3-2 0,4-5-14 15,-3 2-5-15,3 1-8 0,5-1-10 0,-1-1-1 16,2 0-5-16,1-2 4 0,0 1-4 16,1-3 2-16,2-1-4 0,0 3-5 0,2-7 0 0,8 2-4 15,-1-3-5-15,2-5 1 0,-2 0-2 16,1 0-5-16,2-2-3 0,-1-1-1 0,-3 1-6 16,4-3-3-16,-7-3 3 0,8 4-8 0,0-4-4 15,-4 2 2-15,-5-2-5 0,1-1 1 0,-4 5-4 16,2-6-4-16,-5 5-1 0,0-1-3 0,-3 3 2 0,0-3-5 15,-4 2-3-15,4 1 2 0,-2-1-1 0,-2 4-2 16,3-3-5-16,-4 0-4 0,-2 4-1 0,2-4-3 16,-2 5-9-16,-2-1-16 0,1 1-14 0,-2 0-17 15,1-1-26-15,0 2-23 0,1-1-26 16,2 3-22-16,0 0-125 0,-2 0-303 0,3 3 134 16</inkml:trace>
  <inkml:trace contextRef="#ctx0" brushRef="#br0" timeOffset="27415.82">11896 15582 85 0,'4'12'148'0,"-3"-1"-10"0,-1 0 0 16,0 5-6-16,3 1-8 0,-2 0-5 0,3 1-1 16,0 3 2-16,2 3-12 0,2-7 1 0,-2 2-6 15,3-2-5-15,0-2-4 0,3 4-5 0,-2-4-2 16,6 5-2-16,-1-6-5 0,1 0 2 0,6 1-6 15,-4-6-4-15,7 1 3 0,2-3-13 0,5 0 1 16,0-2-5-16,0-3-1 0,2-3-4 0,2 0-2 16,2-2-12-16,-2-3 3 0,3 1-5 15,-6-1-3-15,1-3-3 0,2 1 0 0,-4-1-5 16,1-2-2-16,-1-2-5 0,-5 1 0 0,4-2-3 16,-8 0-1-16,-4 2-4 0,0 3-1 0,-5 0-4 0,-2 1 9 15,-3 2-11-15,1 1 0 0,-5 2 5 0,2-1-6 16,-3 1 2-16,0 1-5 0,0-1-2 0,1 3-6 15,-2-3-10-15,-3 3-7 0,0 0-10 0,5-2-2 16,-5 2-21-16,0 0-13 0,0 0-12 16,0 0-14-16,0 0-18 0,0 0-25 0,6 10-38 0,-2-3-28 15,-4 2-120-15,5-4-352 0,-5 3 156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6.0151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14T00:09:43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5101 6103 42 0,'0'0'45'0,"2"-3"-3"0,-2 3 0 15,0 0-2-15,0 0-2 0,0 0-2 16,0 0-1-16,0 0 2 0,0 0-7 0,0 0 0 15,1-4-3-15,-1 4 7 0,0 0-11 0,0 0 5 0,0 0-9 16,0 0 4-16,0 0-18 0,0 0 15 0,0 0-7 16,0 0 2-16,0 0 4 0,0 0-10 15,0 0 0-15,0 0 2 0,0 0-6 0,0 0 0 0,0 0 6 16,0 0-4-16,0 0-4 0,0 0-5 0,0 0 5 16,0 0 4-16,0 0-3 0,0 0-8 0,0 0 4 15,0 0 1-15,0 0-3 0,0 0 0 0,0 0-5 16,0 0 0-16,0 0-2 0,0 0 5 0,-2 13-8 15,2-13 6-15,0 7-10 0,-1-6 2 0,-1 2 3 16,2 2-2-16,0-2 1 0,0-3 0 0,-2 9-2 16,2-4 6-16,-3 0-1 0,3 2 1 0,0-1 3 15,-2 1 1-15,0 0 0 0,2 2-6 0,0-1 6 16,-1-1-6-16,0-2 7 0,1 3 0 0,-2-2 0 16,2 0-1-16,-2 0 3 0,4-1-2 0,-4-1 2 15,1 2-1-15,1-1-3 0,-1-3 10 0,1-2-7 16,0 5-1-16,0-5 1 0,-2 5-2 0,2-5 3 15,0 0 2-15,0 5-2 0,0-5 0 0,0 0 1 16,0 0-5-16,0 0 9 0,2 2-1 0,-2-2-2 16,0 0 3-16,0 0-5 0,0 0 3 0,0 0 3 15,0 0 7-15,0 0-1 0,0 0-5 16,0 0 3-16,0 0 1 0,0 0-1 0,0 0 2 0,0 0 4 16,2-12-2-16,0 9-2 0,-2 3 1 0,0-7 1 15,2 3 0-15,-1 0 3 0,-1 4 1 0,-1-4-6 16,2-1-14-16,-1 5 13 0,1-8 6 0,-2 4-3 15,4 2-8-15,-3-2 3 0,1-1 5 0,-1-1-1 16,1 4-4-16,-1-3 4 0,1 0-7 0,2 0 6 16,-3-1 2-16,1 3-8 0,-1-5 4 0,2 2 3 15,-1 0 0-15,-1 1-11 0,1-4 7 0,0 2 2 16,1-1-3-16,-2 0 3 0,1 0-1 0,0-1-6 16,1-2 6-16,-1 6-4 0,2-5-20 0,-3 3 20 15,3 0 5-15,-3 0-3 0,0-3-1 0,1 3 0 16,-2 0 5-16,2-1-2 0,1 2-1 0,-1 0-2 15,0 0-6-15,1-2 7 0,0 3-1 0,-1-2 3 16,-1 1 2-16,3 1-7 0,-2-1 1 0,1 0 3 16,0 1-2-16,-2-1-11 0,1 0 5 0,-1 0 3 15,0 3-1-15,3-2 4 0,-3-2 5 0,1 5-12 16,-1 2 13-16,0-4-5 0,0 0-4 0,0 4 0 16,2-7 4-16,-2 5-19 0,0 2 17 0,2-4-3 15,-2 4-2-15,0-4 10 0,0 4-9 0,0 0 5 16,2-4-4-16,-2 4-7 0,3-3-2 0,-3 3 4 0,0 0 2 15,0 0 8-15,0-5-2 0,0 5 1 0,0 0-8 16,0 0 13-16,0 0-9 0,0 0-1 16,0 0-4-16,0 0 1 0,0 0 2 0,0 0-3 15,0-4 14-15,0 4-1 0,0 0-5 0,0 0-3 0,0 0 7 16,0 0-3-16,0 0-7 0,0 0-4 0,0 0 4 16,0 0 7-16,0 0 0 0,0 0-14 15,0 0 5-15,0 0 2 0,0 0 1 0,0 0 0 16,0 0-5-16,0 0-1 0,0 0 3 0,-10 9 14 0,7-6-14 15,3-3 8-15,-5 8-6 0,3-7 3 0,-1 2 3 16,-1 1-5-16,-1 1-1 0,-2 0-4 16,3-2 9-16,0 4-8 0,1-2 3 0,-2 0 9 0,0 0-11 15,0-1-5-15,0 1 4 0,1-1 3 16,-1 0 3-16,1-2-5 0,0 3 8 0,0-1 1 0,2-2-13 16,-3 1-2-16,2 0 6 0,1-1 0 0,2-2 0 15,-5 5 2-15,3-2 5 0,2-3 2 0,0 0-4 16,-5 2 7-16,5-2-6 0,0 0-1 0,-2 2-4 15,2-2-4-15,0 0 9 0,0 0 5 0,0 0-6 16,0 0 0-16,0 0-3 0,0 0-2 0,0 0-2 16,0 0 12-16,0 0 0 0,0 0-9 0,0 0 6 15,0 0 5-15,0 0-12 0,0 0-3 0,7-14 8 16,-3 11-4-16,-1-4 10 0,2 2-7 0,2-3-4 16,-3 3 9-16,4-3-10 0,-4 2 2 0,1-1 5 15,2-2-9-15,-1 4 4 0,0-5 0 0,-2 5 8 16,0-2-10-16,1 5 7 0,1-5-7 0,-3 2 12 15,-1 0-4-15,2 2 4 0,-3 1-5 0,2-1-2 16,0-1 3-16,-3 4 5 0,2-2-9 0,-2 2 4 16,4-3 1-16,-4 3-2 0,0 0 2 0,0 0-6 15,0 0-1-15,0 0 3 0,0 0 13 0,0 0-13 16,0 0 1-16,0 0-6 0,0 0 7 0,10 5-4 16,-10-1 3-16,1 0 1 0,2 0-3 0,-2-1-4 15,1 3 1-15,1-3 2 0,0 3 2 0,-2 1-1 16,3-3-2-16,-3 1 4 0,3 3-2 0,1-4 9 15,-2 1-8-15,-1 1 5 0,2 0-6 0,-1-1 1 16,-2-1 6-16,3 0-11 0,0 1 5 0,-3 0 1 16,3-2-5-16,-3 2 4 0,4-1-5 0,-2-3 13 15,-3-1-6-15,1 5 5 0,-1-5-4 0,5 3 3 16,-5-3-4-16,0 4-1 0,0-4 5 0,4 3-3 0,-4-3 8 16,0 0-9-16,0 4 2 0,0-4-2 15,0 0 1-15,0 0 1 0,0 0-6 0,0 0 6 0,0 0-7 16,0 0 6-16,5 1-3 0,-5-1 3 15,0 0-1-15,0 0-7 0,0 0-6 0,0 0-21 0,0 0-11 16,0 0-13-16,0 0-25 0,0 0-101 16,0 0-194-16,0 0 86 0</inkml:trace>
  <inkml:trace contextRef="#ctx0" brushRef="#br0" timeOffset="5429.75">7582 6232 62 0,'0'0'75'0,"0"0"-6"16,0-12-15-16,3 9 13 0,-2-1-2 0,-1 4-1 15,0-7-3-15,4 4 0 0,-4-2 5 0,1 1-9 16,-1-1-2-16,3 0-1 0,-3-1-13 0,0 0 4 15,1 0-2-15,-1-3-17 0,3 3 3 0,-2-2 4 16,0-2-6-16,-1-2 10 0,3 2-9 0,-3 0-10 16,2-2 2-16,-2 5 1 0,0-5-1 0,3 2 4 15,-2 0-8-15,-1-2-3 0,1 3 2 0,-1 0-9 16,0 0 5-16,0 0 4 0,1 2-4 0,-1 1-10 16,-1-2 9-16,2 2-4 0,-1-1 1 0,2 0 0 15,-2 1-2-15,0 1-7 0,0-1 10 0,0-1-4 0,1 4 6 16,-1-4-10-16,0 1 6 0,0 5-3 0,0 1-6 15,-1-8 5-15,1 3-4 0,0 5 2 16,1-7 3-16,-1 7-1 0,0-1 5 0,0-5 3 16,0 6-4-16,0 0 2 0,0 0-2 0,0-5 6 0,0 5-10 15,0 0 7-15,0 0-6 0,0-5 5 0,0 5-4 16,0 0-2-16,0 0 1 0,0 0 5 0,0 0-4 16,0-4 3-16,0 4-18 0,0 0 19 15,0 0-6-15,0 0 2 0,0 0 1 0,0 0-4 0,0 0 4 16,0 0 1-16,0 0 3 0,0 0-8 0,0 0 5 15,0 0-3-15,0 0 2 0,0 0 0 0,0 0 0 16,0 0 0-16,0 0-4 0,0 0-1 16,0 0-3-16,0 0 8 0,0 0-11 0,0 0 4 0,-14 7 5 15,13-2 0-15,-4-3-5 0,2 5 3 0,-2-4-2 16,1 2-1-16,-1 2 2 0,0-2-1 0,-4 2 3 16,5-2 2-16,-1 0-3 0,0 4 3 0,-4-2-5 15,4-2-4-15,1 3 10 0,0-2-11 0,-5 0 5 16,5-1-2-16,-1 4 7 0,0-6-4 0,3 1 2 15,-1 1-7-15,1-3 5 0,0 1 0 0,2-3 0 16,-4 5 2-16,4-5-5 0,-4 3 0 0,4-3-1 16,-1 3 1-16,1-3-5 0,0 0 1 0,0 0 0 15,0 0 2-15,0 0-5 0,0 0 3 0,0 0 5 16,0 0-4-16,0 0 5 0,0 0 7 0,8-13-8 16,-3 8-3-16,0-4 3 0,2 3 8 0,0-3-6 15,0-1-2-15,-1 1-3 0,1-1 0 0,0-1 2 0,-2 2 0 16,4 0 7-16,-4-3 1 0,3 3-3 15,1-2-4-15,-4 5 11 0,0-2-6 0,-1 0 2 16,1 3 3-16,0 1-1 0,-1-3-3 0,-2 2 0 16,1 3 5-16,0 1-5 0,-3 1 0 0,2-5 4 15,-2 5-5-15,3-5-4 0,-3 5 1 0,0 0-5 16,2-4 0-16,-2 4-7 0,0 0 20 0,0 0-8 16,8 8 0-16,-4-6-2 0,-3 2 6 0,3-1-5 15,-2 1 1-15,2 1 4 0,-1 0-1 0,1 0 0 0,0-2-2 16,-1 4-1-16,2-3 4 0,-1 2 3 0,0-2-4 15,-1 1-3-15,1 2-3 0,-1-4 3 0,0 1 0 16,1 1 6-16,1-1-2 0,-3-3-6 16,1 2 5-16,-1-2 1 0,2 2-4 0,-1 0 5 15,0-1-11-15,-1 1-8 0,-2-3-6 0,5 4-17 0,-1-3-5 16,-4-1-17-16,5 2-11 0,0 1-23 0,-5-3-12 16,4 2-81-16,-4-2-200 0,5 2 88 15</inkml:trace>
  <inkml:trace contextRef="#ctx0" brushRef="#br0" timeOffset="8682.42">10085 6148 25 0,'0'0'67'0,"0"0"-8"0,0 0-5 15,0 0 0-15,-2-10 0 0,2 10-4 0,1-5 2 16,-1 5-6-16,-1-8-1 0,2 3 0 0,-1 1-3 15,-1-1 4-15,1-1 2 0,1 1-2 0,-1-3 2 16,-1 0-10-16,2 3 7 0,-1-4-11 0,0 4-1 16,1-7-5-16,-1 2-3 0,0 1-1 0,0-1-2 15,2 2-2-15,-2-1-1 0,2 1-2 0,-2 1 8 16,2-4-5-16,1 5-1 0,-3 1-11 0,0-4 2 0,2 3 4 16,-1-2-4-16,0 3 0 0,2-3 1 0,-2 3-5 15,2-4 1-15,-3 5 2 0,0-3 2 16,2 2-1-16,-2 1 0 0,0-1-4 0,0 1 4 0,0-1 0 15,0 2 3-15,0 3 6 0,0-8-6 16,0 8 1-16,0-4 0 0,0 4-3 0,0 0 2 16,0-6 0-16,0 6-3 0,0 0-3 0,0 0 0 15,0-4 5-15,0 4-5 0,0 0 0 0,0 0-1 16,0 0 1-16,0 0-1 0,0 0-1 0,0 0 3 16,0 0-6-16,0 0 3 0,0 0-3 0,0 0 3 0,0 0-1 15,0 0-3-15,-5-2 1 0,5 2 2 0,0 0-1 16,0 0-4-16,0 0 3 0,-8 7-6 0,2-3 1 15,1 0 7-15,-2-1-2 0,2 3-3 0,0-3-1 16,-1 2 2-16,-2 2 0 0,2-5 3 0,1 2-1 16,-2 1-5-16,0 2 2 0,2-3-4 0,-2-2 6 15,2 3-2-15,0 0 3 0,0-1-1 0,1-3-3 16,0 4 2-16,2-1 0 0,-1-3-2 0,3-1 4 16,-4 4-8-16,4-4 1 0,-5 4 5 0,5-4-6 15,0 0 0-15,0 0-3 0,-4 3-4 0,4-3-2 16,0 0 4-16,0 0-5 0,0 0 2 0,0 0 1 15,0 0 1-15,0 0 6 0,0 0-2 0,13-11 4 16,-9 7 3-16,1-2-6 0,5 0-2 0,-3-1 0 0,3 0 13 16,-4-2-3-16,4 1-2 0,-1 0 0 15,-1 2-1-15,1-3 8 0,-3 2-4 0,-1 1 4 16,1 1 0-16,-1-1-1 0,-1 2 4 0,-1 0 5 16,1 1-5-16,-1 1 3 0,1-1 1 0,-4 3-2 0,3-5 1 15,-3 5-2-15,3-2-4 0,-3 2 5 0,0 0-3 16,0 0 0-16,9 7 5 0,-6-4 2 0,1 0-5 15,0 3 1-15,0-1 0 0,1 5 6 0,1 0-8 16,-3-1 2-16,1-1-1 0,1 1-1 0,0 0 6 16,-1-1-8-16,0 0-3 0,1 3-2 0,-1-3 2 15,1-3 4-15,-4 1-5 0,6 2-1 0,-6-3-22 16,0 2-15-16,3-4-34 0,0 1-12 0,1 1-16 16,-1-3-28-16,1 1-79 0,-5-3-220 0,8 1 98 15</inkml:trace>
  <inkml:trace contextRef="#ctx0" brushRef="#br0" timeOffset="14230.21">12338 6200 34 0,'0'0'81'0,"0"0"-6"0,0 0 5 15,0 0-1-15,0 0 1 0,0 0-11 0,0 0 1 16,0 0 1-16,0 0-1 0,0 0-8 0,0 0-8 15,0 0 5-15,4-6-10 0,-4 6-1 0,1-6-2 16,-1 6-6-16,0-5 8 0,3 1-1 0,-3-1-4 16,0 5-8-16,1-7 0 0,-1 4-2 15,3-2-6-15,-2 0 1 0,-1 0 2 0,1-1-15 0,2 1 15 16,-2 0 0-16,-1-3-4 0,0 1-1 0,4-1-4 16,-4-2 1-16,4-2-2 0,-3 3 1 0,-1 0-1 15,3 0 10-15,-2-3-15 0,-1 1 0 0,4 0-3 16,-2 0 4-16,-2 2-1 0,3-3 0 0,-3 5-5 15,1-3 4-15,-1 2 1 0,3-4-8 0,-2 1 2 16,-1 3 2-16,1 0-5 0,-1-2-2 0,0 2 7 16,0-2-6-16,0 6 11 0,0-4 7 0,0 3-3 15,2 2 2-15,-4-2 1 0,2 1 0 0,0 4-7 16,2-5 1-16,-2 5 0 0,-2-4 0 0,2 4-7 16,0 0 1-16,0 0 1 0,0 0-3 0,-2-4 0 15,2 4-1-15,0 0 0 0,0 0 1 0,0 0-1 16,0 0-2-16,0 0-1 0,0 0-6 0,-17 6 3 15,12-2 0-15,-4 0 1 0,0 4 1 0,-4-3 1 16,3 0-5-16,1 2 3 0,-4-2-1 0,-1 7 1 16,-2-2-4-16,4-3 5 0,-2 3-6 0,1-1 5 15,1-2 0-15,1-1 1 0,1 1-6 0,0-2 4 16,1 0-1-16,5 0-3 0,-1 0 2 0,0-1 2 16,-4 1-1-16,8-1-3 0,-4-3-6 0,2 4-3 15,3-5-1-15,-5 2-4 0,5-2-4 0,0 5 2 16,0-5 5-16,0 0-3 0,0 0 9 0,0 0-12 15,-3 2 8-15,3-2-9 0,0 0 10 0,0 0 2 16,0 0 6-16,0 0-7 0,16-9 6 0,-9 6-4 16,0-2 6-16,-2 1-2 0,4-1 1 0,1-2 4 15,-2-1 1-15,-1 1-4 0,4-2 1 0,-3 3 3 16,-1-1-9-16,2 2 2 0,-1-4 4 0,2 6 3 16,-4-4 0-16,1 1 3 0,-2 2-4 0,2 0 3 0,-3-1 2 15,1 2-5-15,0 1 5 0,1-1-1 0,1 2 1 16,-4-5 1-16,3 5 5 0,-6 1 3 15,10 0-1-15,-10 0-2 0,13 1 6 0,-5 4 3 16,-2-3 3-16,2 1-4 0,1 2-2 0,0 4 2 16,1-4 1-16,0 4-6 0,2-2 1 0,-3 2-1 0,2-1-1 15,-2-2-3-15,-1 4-3 0,-2-3 0 0,0-2 0 16,2 4-1-16,-1-4 2 0,-2 0-4 0,0 0 3 16,0-2-5-16,1-1-1 0,-5 2-3 15,2-1-12-15,-3-3-8 0,5 2-7 0,-5-2-23 0,4 3-15 16,-4-3-17-16,1 3-20 0,-1-3-22 0,4 2-24 15,-4-2-10-15,0 0-101 0,0 0-282 0,0 0 125 16</inkml:trace>
  <inkml:trace contextRef="#ctx0" brushRef="#br0" timeOffset="27306.53">5319 5242 27 0,'0'0'34'0,"-5"-3"-3"15,5 3 2-15,-5-2-6 0,5 2-2 0,-5-5-3 16,2 2 9-16,-3-1-11 0,2 3 2 0,2-2 5 16,-2 0 2-16,-2 1-3 0,3-1 7 0,-4-1-9 15,1 1 2-15,0 0-2 0,0-1 2 0,0-1-9 16,-1 2 11-16,0 1-1 0,1-3 2 0,-1 3 1 16,-2-3-12-16,2 1 7 0,-1 1-2 0,0 1 0 15,3-3 3-15,-5 2-16 0,2-1 29 0,1 2-24 16,-5-2 3-16,7 0-3 0,-4 1 6 0,0-1-8 15,-1 3 0-15,2-2 5 0,-1-3-5 0,3 5 8 16,-2-2-9-16,1 1 0 0,0 0-3 0,-1 2-2 16,-3-4 6-16,1 3-3 0,2 1-14 0,-3-3 9 15,-1 1 12-15,2 2-8 0,-3 0 6 0,3 0-4 16,1 0-4-16,-5 2-3 0,1-2 7 16,0 0-5-16,3 1 8 0,-4 1-8 0,1-1 0 0,3 0 4 15,-1 2-2-15,3-3 2 0,0 3 0 0,-3-2-8 16,0 1 0-16,2 4 5 0,-1-4-2 0,4 1-10 15,-3 0 11-15,-1 1 1 0,1 1-1 0,1-1-7 16,-1 0 7-16,-1 3-6 0,1 0 4 0,1-4-1 16,-1 4 3-16,3 0-7 0,-3-5 10 0,0 2-3 15,3 0 2-15,-2 0-6 0,3 1-1 0,-1 0 2 16,-1-2-6-16,2 2 10 0,-1-1-8 0,1 3-3 16,-1-2 7-16,3 0-4 0,-1 0 6 0,0 0-3 15,-2 2 0-15,2-2-1 0,-1 2 3 0,1-4-1 16,-3 4-1-16,2 3-5 0,-1-1 4 0,1-3 0 15,0 5 4-15,-3-4-11 0,4 3 4 0,-2-3-13 16,2 1 12-16,0-1 1 0,-1-2 0 0,1 5 2 16,-1-2 3-16,1 1-2 0,-2-2 4 0,1-1-2 15,1 2-2-15,-1 0 12 0,1 1-6 0,-3-1-8 16,6 1 1-16,-5 0 4 0,2-2-11 0,0 1 7 16,3 2 0-16,-3-1 2 0,1 1-7 0,0 1 10 15,0 0-4-15,0-1-6 0,-1 2 1 0,1 0-2 16,2-1-7-16,-2 1 16 0,1 1 3 0,0-1-4 0,0 0 4 15,-1-4-6-15,2 4 8 0,0 2 0 16,-1-4-25-16,1 0 22 0,0 2-5 0,-1 0 1 16,2-2 10-16,-1 2-4 0,0 0-10 0,-2 0 3 15,2-2 2-15,1 1 0 0,0-1-1 0,-1 2-4 0,0 0 4 16,2-4-1-16,-1 4 6 0,0 0-5 0,2 0-4 16,-2-2 5-16,0-1 5 0,0 3-1 15,3-3-6-15,-2 4 2 0,3-2 1 0,-3-2-9 16,2 3 6-16,-2-1 2 0,2-3 5 0,1 4-2 15,-2-2-1-15,-1 2-9 0,3-3 9 0,1 1-7 0,-4 0 2 16,3-1 8-16,-1 1-13 0,2 2 14 0,-1 0-7 16,1-3-4-16,-1 2 9 0,2-1-4 15,3 4-7-15,-4-2 8 0,4 3 0 0,0-3-7 16,-4 0 3-16,3-1-1 0,1-1 2 0,0 0 1 0,0 3 8 16,1-1-7-16,-1-2 3 0,1-1-6 0,-1-1 3 15,3 1 4-15,-2-3-4 0,0 2 5 16,3-1-5-16,-2 1-1 0,1-3 5 0,1 0-4 0,-1 1-9 15,1-1 9-15,0-3-1 0,-3 2 2 0,4 0 8 16,-1-4-11-16,1 3 4 0,-2-2-4 0,3 0-1 16,-5-1 11-16,3-1-11 0,2 0 4 0,3-2 13 15,-5-1-17-15,6 0 4 0,-1-3 1 0,-3 0 2 16,-1 3-7-16,4-6 4 0,-5 5 4 0,4 0 0 16,-2-4-7-16,-2 4 0 0,-3-3 3 0,0 1-5 15,3 2 4-15,-3-2-1 0,2 0-3 0,-1 0 4 16,-1-1-4-16,3 1 5 0,-4-2-1 0,1 2-6 15,0-2 6-15,2 1-4 0,-3-1 8 0,1 2-9 16,2-4 3-16,-6-1 3 0,3 7 0 0,0-6-3 16,0 2 4-16,-3 1-3 0,4-1-1 0,-3 0 2 15,1-6-4-15,-3 4 11 0,6-2-12 0,-4-3 9 16,-1 1-9-16,-1 4 3 0,0-6-1 16,-1 6-1-16,0-6-1 0,0 2 6 0,0-2-4 0,-3 0-4 15,0 0 3-15,0 1 12 0,-1-1-7 0,-1 0-6 16,0 2 4-16,0-2 1 0,-1 0-1 0,0-2-6 15,0 1 4-15,0 0 2 0,-2 1 3 0,2-2-9 16,-2 1 5-16,0 0 3 0,3 1-1 0,-2 1-4 16,-1-1 5-16,2 3-1 0,0-3-6 0,0 1-1 15,-1-1 4-15,0 2 2 0,0-1-3 0,2 5 0 16,-1-3 4-16,1-1 10 0,-1 3-12 0,-1-1-2 16,-1-3 4-16,2 3 0 0,-2-3 2 0,-2 2 4 15,3 2 1-15,-2 3 4 0,0-2-2 0,-2 1-1 16,2 0-4-16,-4 0-2 0,4 2-1 0,0-2 3 15,0 3 5-15,-3-1-8 0,2 1 1 0,-2 5 2 16,0-6-2-16,2 1-5 0,-1 5 3 0,0-5 5 16,3 3-6-16,-5-2 4 0,3 3 0 0,0-2-2 15,-1 2 2-15,3-1-8 0,0 0-11 0,-1 3-14 16,1 0-16-16,0-2-10 0,4 3-16 0,0 0-12 16,-4-5-20-16,4 5-93 0,0 0-212 0,-4 0 94 15</inkml:trace>
  <inkml:trace contextRef="#ctx0" brushRef="#br0" timeOffset="169794.91">5374 5129 40 0,'0'0'39'0,"0"0"1"0,0 0-2 0,0 0 0 0,0 0-3 16,0 0 1-16,0 0 3 0,0 0-5 16,0 0 2-16,0 0-4 0,0 0 3 0,0 0-1 15,0 0-5-15,0 0 4 0,0 0-6 0,0 0-4 0,0 0 5 16,0 0-6-16,-9 9 3 0,5-6-1 15,-1 2-2-15,0 2 3 0,1-4-1 0,0 3-1 16,1 0 4-16,-4 1-13 0,2 2 9 0,-3-2-1 16,2 2-3-16,0 0 10 0,-2 3-2 0,-1-3-5 15,1 2 6-15,2-3-13 0,-2 2 4 0,2 0-4 0,0 1-5 16,-1-2 8-16,1 2-12 0,-3-5 2 0,5 0-2 16,1-1 0-16,0-2-3 0,0 4 8 15,-1-2-4-15,4-2-5 0,-2 1 3 0,-1-1 2 16,3-3 0-16,-1 3 2 0,1-3 2 0,-3 4-3 15,3-4 9-15,0 0-2 0,0 0 2 0,0 0 5 0,0 0 3 16,0 0-6-16,0 0-4 0,0 0 1 0,0 0 9 16,0 0-11-16,0-14-3 0,0 8 0 0,0 1-5 15,0-1 3-15,0-1-2 0,3-4 3 16,-2 2-6-16,-2-1-1 0,1 0 1 0,1 2-4 16,-1-3 8-16,0 1-1 0,0 0 4 0,0 2 0 0,0-3-2 15,0 4-1-15,0 0 11 0,3 2 2 0,-3 0-3 16,-3 0-3-16,3 5 6 0,4-6-5 15,-3 3 4-15,-1 3-3 0,0 0 2 0,-1-3-4 0,1 3-4 16,0 0 3-16,0 0-3 0,0 0-5 16,0 0 3-16,5 7 3 0,-1 1-1 0,0 0-2 15,0 3 6-15,2-1-4 0,-1-1-4 0,0 3 5 0,0-3-4 16,2 4 2-16,1-6 2 0,-1 3-9 16,-1-2 1-16,0 1 0 0,-1-2 4 0,0 0-2 0,-2 0-3 15,1-1 7-15,-1-3-7 0,-1 2-1 0,2-1 1 16,-2-1 0-16,1 1 1 0,-1-1-2 0,-1 0 2 15,-1-3-2-15,5 1 3 0,-5-1-4 0,0 0-1 16,2 5 5-16,-2-5-2 0,0 0 5 0,0 0-2 16,0 0 0-16,0 0 9 0,0 0-3 15,0 0-2-15,0 0 1 0,0 0-3 0,0-12 0 0,-1 7-3 16,-2 0-1-16,-1-1 5 0,-4 0-2 0,3 1-5 16,-3-3 1-16,-1 0-3 0,2-2-1 0,-2 3 3 15,-1-1 1-15,-1 1-3 0,1 2-1 16,-1-4 4-16,-1 4 1 0,3-2 2 0,-5 3-1 0,4 0-2 15,1 2 3-15,0-1 2 0,0 1-3 0,3 0-3 16,-1 2 2-16,2-3-3 0,5 3 0 16,-13-1-2-16,13 1-1 0,-5 0-2 0,5 0-2 0,-4 4-1 15,4-4 1-15,0 0 0 0,2 7 10 0,-2-7-6 16,3 5-2-16,1-1 3 0,1 1-2 0,3-2 0 16,1 2 3-16,0-1-4 0,4 1 4 0,-2-2-2 15,-2-2 2-15,5 3-2 0,-1-3 0 0,6 0-2 16,-2 1-1-16,-5-2 0 0,3 0-3 0,-1 3 5 15,-4-3-1-15,1 0-1 0,-1 0 2 0,0-3 1 16,-3 3-5-16,1 0 4 0,-2-2-2 0,-6 2 2 16,10-1 4-16,-3 2 0 0,-7-1-3 0,5-2 4 15,-5 2 3-15,0 0-4 0,0 0 3 0,6-1 2 16,-6 1 2-16,0 0 4 0,0 0 0 0,0 0 1 16,0 0-3-16,0 0 1 0,0 0-3 15,0 0-3-15,0 0-1 0,0 0 4 0,-15-4-3 0,10 3 7 16,5 1-12-16,-14-2-1 0,6 2-1 0,-2 0 8 15,-1-3-9-15,4 6 10 0,-6-3-7 0,2 0-1 16,3 0 1-16,-1 0 3 0,-1 0-3 0,1 0 1 16,1 0-2-16,1-3 0 0,-2 1 1 0,4 2 6 15,-3-3-4-15,3 2-1 0,1-2 1 0,-1 1-2 16,0-2-2-16,1 0 0 0,3-1-4 0,-3 1-5 16,3-4-1-16,1 1-3 0,0 1-2 0,0-5-1 15,1 2 6-15,3-1-2 0,-3 3 2 0,3 0-3 16,1 1 2-16,-4 3 0 0,3-1 0 0,-1-1-5 15,-2 1-3-15,-1 4-7 0,0 0 3 0,0 0 2 16,0 0 1-16,0 0 3 0,0 0 3 0,5 12-2 16,-2-8 7-16,-2 4 2 0,1 1-8 0,-2 3 6 15,2-2-12-15,-2 3-19 0,0-2-25 0,-2-2-29 0,2 4-35 16,-2-1-89-16,-2 3-236 0,4-4 105 16</inkml:trace>
  <inkml:trace contextRef="#ctx0" brushRef="#br0" timeOffset="198134.82">3911 12705 28 0,'0'0'19'16,"0"0"0"-16,0 0-6 0,0 0 5 0,0 0-7 15,0 0-1-15,0 0-1 0,2 14 1 0,0-8-4 16,-1 0 0-16,3 4-1 0,1 0 6 0,4 1-2 16,1 2 5-16,2 1-8 0,0 1 4 0,6 6 0 15,3-3 6-15,3 1-8 0,2 1 4 0,-2-1-2 16,4 2 1-16,3-2 2 0,13 8-2 0,0-1 2 0,3-3-3 15,-3-1-2-15,3-2 2 0,0-2 0 16,3-2-7-16,-2-3 5 0,-8-5-1 0,-1 0 0 16,12-3 1-16,-13-2-1 0,-1-3 8 0,1-3-3 15,2-2 3-15,11-1 8 0,-14 0-4 0,0 0-4 16,-1-6 18-16,0 3-13 0,-1-4 5 0,-3 1-6 16,3 0-3-16,-6 2-1 0,3-5 0 0,-5 5 2 15,1-4-3-15,-3 2-2 0,-5 4-5 0,-2-3 1 16,-3 0 1-16,2 3 1 0,-2-5-3 0,0 4-1 15,-2-2-2-15,-4 2-8 0,4 1-4 16,-4 2-5-16,0-2-12 0,-3 1-7 0,3 2-15 0,-1-1-9 16,-3 0-34-16,4 4-97 0,-4-1 44 0</inkml:trace>
  <inkml:trace contextRef="#ctx0" brushRef="#br0" timeOffset="198778.84">6695 12798 41 0,'4'5'50'16,"0"2"1"-16,4 1 1 0,-2 0-14 0,3 2 6 16,-1-1 0-16,2 4-5 0,5-1-1 0,-1 1-1 15,2 0-6-15,-1-1 2 0,3 1-3 0,7 3-2 16,-2-2-3-16,7 1 1 0,-2-3 4 0,4-2-4 0,2 2 2 15,3 0 0-15,2-2 3 0,10-1 10 0,3-1-22 16,-1-1 7-16,-13-7-1 0,-1 0 3 16,1 0 1-16,2 0-3 0,0-5 4 0,-2 0-2 15,-2-2 3-15,-2-1 2 0,-2-1-5 0,-1 1-1 16,-3-1 8-16,-9 0 4 0,3 3-4 0,-4-6-1 16,-3 2 1-16,2 1-4 0,-3-4-1 0,1 2-5 15,-2-2 0-15,1 2-2 0,-5 3 2 0,0-2-6 16,1 1 1-16,-1 0-6 0,0 2-4 0,-5-1-9 15,1 3-7-15,3 0-10 0,-5 0-12 0,0 0-9 0,2 1-18 16,-2 1-15-16,-2 1-16 0,3 0-1 0,2 1-14 16,-6 1-72-16,7-2-188 0,-7 2 84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6.0151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14T00:14:25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13105 8760 20 0,'0'0'30'0,"0"0"-1"0,0 0-2 0,0 0 2 16,0 0-1-16,0 0-5 0,0 0-4 0,0 0-2 15,0 0 1-15,0 0-3 0,0 0 5 0,0 0-3 0,0 0 0 16,0 0-3-16,0 0 2 0,0 0-1 16,0 0-1-16,0 0-1 0,0 0-1 0,0 0 3 15,0 0 2-15,0 0-9 0,0 0 4 0,0 0-2 16,0 0 4-16,0 0-2 0,0 0-2 0,0 0 5 0,0 0-2 16,0 0 6-16,0 0-3 0,0 0-3 15,0 0 0-15,0 0-8 0,0 0 11 0,0 0-4 0,0 0-3 16,0 0 10-16,0 0-2 0,0 0-8 15,0 0 8-15,0 0-3 0,0 0-6 0,0 0 4 0,0 0-4 16,0 0 0-16,0 0 1 0,0 0-9 0,0 0 17 16,0 0-14-16,0 0 8 0,0 0 4 15,0 0-4-15,0 0 2 0,0 0-1 0,0 0 4 0,0 0-3 16,0 0 2-16,0 0 2 0,0 0-5 0,0 0 0 16,0 0 12-16,0 0-18 0,0 0 5 0,0 0-2 15,0 0-4-15,0 0-13 0,0 0 19 0,0 0-8 16,0 0 1-16,0 0 1 0,0 0 3 0,0 0-4 15,0 0-4-15,0 0 3 0,0 0-2 0,0 0 0 16,0 0-7-16,0 0 6 0,0 0 8 16,2 5 2-16,0-2-2 0,-1 1-1 0,0-1 2 0,2 1-5 15,-2-1 8-15,3 2-6 0,0 0 4 0,0 0-8 16,3 2 6-16,-3 0-1 0,5-1-4 16,0 0-7-16,-1 2 16 0,1-3-2 0,2 3 2 0,2-2-2 15,0 1-4-15,1-1-4 0,-4 0 4 0,8-1 0 16,-1 3-4-16,-4-4 2 0,4 0 8 0,1 2-6 15,0-1 5-15,1-5-4 0,0 2 1 0,3 1 6 16,-3-3-10-16,4 1 4 0,-1-1-1 0,0 0-1 16,1-1-2-16,3-4 7 0,-5 2 0 0,6-2-1 15,0-2-9-15,2 3 0 0,-1-4 5 0,-6 3-1 16,5-2-5-16,-1-4 3 0,-1 5 3 0,2-3-2 16,-7 4 0-16,-1-1 2 0,0-3-2 0,2 4-2 15,-6-4 5-15,3 4-6 0,-6 0-1 0,-2 0 3 16,0 3 5-16,-2-1-3 0,-2-1-1 0,0 3 1 15,-1-2 7-15,-1 1-2 0,0 0-3 0,-4 2 3 16,7-2-1-16,-7 2-2 0,4-3 0 0,-4 3 2 16,4 0-4-16,-4 0 0 0,0 0-1 0,3-4 4 15,-3 4-4-15,0 0 0 0,0 0 1 0,0 0-7 16,0 0 2-16,0 0-2 0,0 0-4 0,0 0-8 16,0 0-14-16,5-1-8 0,-5 1-18 0,0 0-12 15,0 0-17-15,5-2-8 0,-5 2-14 0,0 0-56 16,9-1-175-16,-5 0 78 0</inkml:trace>
  <inkml:trace contextRef="#ctx0" brushRef="#br0" timeOffset="947.71">15270 8688 18 0,'0'0'63'16,"0"0"-9"-16,0 0 8 0,0 0-6 0,0 0 1 16,0 0-4-16,0 0 11 0,0 0-10 0,0 0-4 0,0 0 5 15,0 0 4-15,0 0-16 0,1 5 1 0,-1-5 3 16,-3 8 4-16,3-3-3 0,-1-1 2 15,0 4-8-15,1-2 5 0,0 1-9 0,-2 1-3 0,2-2-3 16,2 5 2-16,-2-4-5 0,2 4-5 0,1-3 11 16,2 1-14-16,-1 0 4 0,3 2-1 0,0-3 0 15,-1 4 2-15,2-4-6 0,5 4 1 0,-2 0 6 16,4-3-4-16,1 3 3 0,-1-3-1 16,3 1 6-16,1-3-4 0,8 2 1 0,0-1 2 0,-8-3 0 15,9 2-2-15,0-4 1 0,0 1 4 0,3-1-2 16,0-2-2-16,-2-1 5 0,-1-1 0 0,2-1 0 15,-2 1-4-15,1-1-3 0,-1 0-1 0,4-3 0 16,-5 0-1-16,0 0 3 0,-1 2-7 0,-7-3-5 16,2 1 5-16,-1 0-3 0,3 0-5 0,3 0 1 15,1-4-4-15,-4 5 1 0,-4-4-1 0,2 0 0 16,6 2-4-16,-8-1 5 0,1 2-7 0,1 0 3 16,-5-1-4-16,2 0 2 0,-5 3-2 0,1 1-1 15,-4-1 3-15,2 0-5 0,-6 1 4 0,2 0-3 16,-3 0 3-16,-5 2-1 0,8-1-1 0,-8 1-1 0,6-1 3 15,-6 1-7-15,5 0-1 0,-5 0-11 16,0 0-8-16,0 0-14 0,0 0-15 0,0 0-17 16,0 0-21-16,8 0 0 0,-8 0-20 0,2 3-13 15,0 1-13-15,-2-4-8 0,3 9-87 0,-1-6-248 16,0 1 110-16</inkml:trace>
  <inkml:trace contextRef="#ctx0" brushRef="#br0" timeOffset="1692.83">17741 8669 55 0,'5'7'80'0,"-4"1"-5"0,-1 1 2 16,4 3-7-16,1-2-1 0,3 6-6 0,-3 1 2 16,5 0-4-16,2-2-1 0,-2-1-3 0,4 3 2 15,-4-2-6-15,7-1 2 0,-4 2-15 0,1-3 10 16,5 4 2-16,-4-4-9 0,1-2 10 0,1-1-3 0,0 2-4 16,2-3 0-16,0-3-8 0,-2 3 6 15,6-4 0-15,-1 0 0 0,4-1 0 0,1 1-3 16,0-4 0-16,3 1 3 0,-1-2-2 0,-1-2-3 15,0 0-2-15,0-1-2 0,0-2 0 0,-6 2 0 0,-1-1 1 16,0-2-3-16,-2-1 1 0,-2 2-2 16,1-4 4-16,-1 2-2 0,-1 0-4 0,3-4 0 0,-2 0-3 15,1 1 4-15,-3 0-11 0,3-1-1 0,-4 1 1 16,0 1-6-16,0-1-1 0,-2 5-2 0,-1-3 2 16,-2 1 0-16,1 2-2 0,-2 1-2 0,0-2-2 15,-2 4 0-15,-2-3 0 0,0 3 1 0,1 0 0 16,-5 2-6-16,5-3-2 0,-5 3-8 0,5-2-8 15,-5 2-6-15,3-3-13 0,-3 3-21 0,0 0-12 16,0 0-18-16,0 0-17 0,0 0-4 0,0 0-1 16,9 5-10-16,-7-1-10 0,-2 1-8 0,0 0-90 15,5 2-246-15,-2 0 109 0</inkml:trace>
  <inkml:trace contextRef="#ctx0" brushRef="#br0" timeOffset="2653.92">19751 8779 33 0,'0'0'72'0,"0"0"-1"0,0 0-3 0,0 0 0 15,0 0 0-15,0 0-1 0,0 0 0 0,0 0 4 16,0 0 0-16,0 0-9 0,0 0 5 0,0 0-11 16,0 0 1-16,0 0-15 0,0 0-3 0,0 0-3 0,0 0-7 15,0 0 8-15,0 0-8 0,0 0 4 0,6 8 6 16,-4-4 3-16,0 1-7 0,1-1 0 16,1 1-1-16,1 5-1 0,1-4 2 0,2 4-2 0,-2-2-1 15,3 1 6-15,5 3-3 0,-2-3-4 0,3 3 5 16,0-2-4-16,4 2 0 0,6 0 2 15,-1 2 2-15,4-1 2 0,-1-2-3 0,2 0 1 0,5 1-2 16,-1-3-5-16,0 2 0 0,4-1-1 0,0-3-2 16,17 4 0-16,-17-5-1 0,1 0 1 0,-2-2-4 15,2 0 4-15,-1-2 5 0,-1-2-7 0,-3-2 4 16,-1 4 2-16,0-2 1 0,-4-3-2 0,3-1 0 16,-4-3 4-16,1 0 0 0,-1 0 1 0,0-3-6 15,-2 0-2-15,-3 4-3 0,4-5-2 16,-6 4-3-16,-1-3 1 0,-1 3-3 0,-4-1 1 0,-3 1-2 15,1 1-3-15,-2-1 0 0,-1 2 9 0,-2 0 0 16,-1 1 2-16,-2 1-7 0,0 1 0 0,1-1-2 16,-3 2-1-16,1-4-2 0,-3 5 0 0,6-2-2 15,-6 2-6-15,2-4 4 0,-2 4-1 0,0 0-5 16,0 0-5-16,0 0-4 0,5-1 0 0,-5 1-2 16,0 0-6-16,0 0-8 0,0 0-8 0,0 0-9 15,0 0-9-15,2-3-14 0,-2 3-17 0,0 0-4 16,0 0-5-16,0 0-8 0,0 0-8 0,0 0-16 0,8 7-10 15,-8-7-21-15,4 3-126 0,-4-3-302 16,2 2 134-16</inkml:trace>
  <inkml:trace contextRef="#ctx0" brushRef="#br0" timeOffset="7807.97">3816 9821 48 0,'8'0'45'0,"-2"0"5"16,1 2 3-16,3-2-5 0,-1 4-5 0,0-2-1 16,5 1 3-16,-4-2-6 0,3 4-5 0,-2 0 6 15,1-1-6-15,6-1 0 0,-4 1 0 0,3 1-3 16,-1 0-6-16,3-1 2 0,0 0-9 0,2 2 7 16,6 0-6-16,0 0 1 0,1-2 4 0,0 0 0 15,3-4-1-15,2 2 2 0,3-4-3 0,4-2-3 16,13 0 5-16,-1-5 7 0,-1 0-9 0,4-2-7 15,-2-3 3-15,3 5 4 0,-2-7-4 0,3 4 1 16,2-3-9-16,-3 1 15 0,-1-1-2 0,0 2-10 16,-4 3 10-16,0-2-4 0,-15 3-10 0,0 1 8 15,-3 3-4-15,-2 1-3 0,-11 0-9 0,1 0 11 16,-2 1-8-16,-6 3 8 0,-2 0-7 0,-1-1 0 16,-2 1-11-16,-2-1 22 0,1-1-1 0,-7 2-2 15,7-1-1-15,-3 0 3 0,-4 1 1 0,0 0-10 16,9 0 5-16,-9 0-3 0,0 0 0 0,0 0 0 15,6-1-5-15,-6 1-8 0,0 0-18 0,0 0-7 16,0 0-23-16,8-2-14 0,-8 2 4 0,3-3-13 16,1-2-8-16,2 0-81 0,0-2-177 0,2 0 78 15</inkml:trace>
  <inkml:trace contextRef="#ctx0" brushRef="#br0" timeOffset="8587.07">6614 9735 70 0,'16'9'85'0,"2"0"2"16,6 3-16-16,3-1-1 0,0-1 3 0,-1-1-2 15,3 0-5-15,3-1 0 0,1-2-14 0,4 3 2 16,-1-3-8-16,1-4-6 0,17 1 8 0,-16-2-12 16,17-2 4-16,-4 1 6 0,-11 0-16 0,15-1-1 15,-2-3-3-15,-3-1 3 0,6 0-10 0,-2 0 6 16,2 0-5-16,-6-1 0 0,-10 0-6 0,10-1 6 16,-12 0-3-16,0 1-6 0,-2-1 7 0,-3-3-5 15,-1 6-12-15,-2-6 3 0,-2 3-18 0,-9 4 25 16,-3-5-6-16,-2 4 4 0,-2-1 4 0,0 0-3 15,-1 1 4-15,-2-3-4 0,0 2-3 0,-3 2-2 16,-2-2-3-16,4 1 0 0,-4 1 17 0,1-1-20 16,-4 3 11-16,3-3-2 0,0 2-18 0,-4 2-2 15,2-3-8-15,2 1-17 0,-4 2-20 0,0 0-19 0,0 0-20 16,5-1-91-16,-5 1-202 0,0 0 89 16</inkml:trace>
  <inkml:trace contextRef="#ctx0" brushRef="#br0" timeOffset="9444.96">9081 9910 35 0,'13'2'87'16,"2"4"7"-16,6-2-6 0,-3 0 4 0,3-3-1 0,7 1-6 15,2-4-3-15,0 2-7 0,1-1-7 16,1-1-1-16,-4-4-11 0,5 0 5 0,-3 1-14 0,-1-4-4 16,0 1-2-16,-2 2-5 0,-5 0-2 0,-4 0-3 15,1 0 0-15,0 0-8 0,-3-2 4 0,-5 3-4 16,2 1-3-16,-3-1-3 0,-2 2-3 0,2-3-1 15,-2 0-1-15,-3 3-3 0,1-2-12 16,-1 1-11-16,2 0-14 0,-5 0-10 0,2 2-11 0,1-1-15 16,-1 0-5-16,1-1-15 0,-1 2-1 0,6-1-5 15,-5 0-57-15,3 3-159 0,-2-1 72 0</inkml:trace>
  <inkml:trace contextRef="#ctx0" brushRef="#br0" timeOffset="10080.12">11270 9723 73 0,'0'3'84'0,"5"3"-8"0,0 0 2 0,0-1 6 16,-1-1-3-16,8 4-1 0,-1-2 5 0,3 0 7 0,4 3-8 15,0-4 6-15,4 0 0 0,7 0 3 16,0 0 5-16,6-2-2 0,0-1 1 0,4 0 0 16,1 1-11-16,17-2 8 0,-1-4-8 0,-3 0-6 15,-1 3-4-15,-13-2-5 0,14 1-9 0,-17-3-3 16,6 0-2-16,-4-2-6 0,2 3-5 0,-4-4-2 16,2-1-6-16,-2 2 0 0,-3-2-5 0,-2-1 0 15,0 1-7-15,-1 1-2 0,-3-2-2 0,-8 4 0 16,12-2-1-16,-14 4-6 0,-1-2 2 0,-3 0-2 15,-1 4-2-15,-1 0-5 0,-3-2 5 0,-2 2-5 0,0 0-2 16,2-1 4-16,-2 2-8 0,0-2-7 0,-6 2-14 16,7-1-4-16,-7 1-17 0,0 0-25 15,12 3-19-15,-10-1-34 0,-2-2-39 0,1 7-45 0,-1-1-122 16,0 1-350-16,-1 0 154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6.0151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14T00:17:40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3853 10471 2 0,'3'4'17'0,"-3"-1"-3"15,4 1 3-15,-3-1-7 0,-1-3 0 0,1 5 1 16,2-2-8-16,-3-3 0 0,0 6 0 0,0-3-3 16,1 0-4-16,2 2-5 0,-3-1-5 0,0 3-13 15,0-2 7-15</inkml:trace>
  <inkml:trace contextRef="#ctx0" brushRef="#br0" timeOffset="605.94">3795 10718 16 0,'0'0'48'0,"0"0"-4"0,0 0-9 16,0 0 0-16,0 0-3 0,0 0-2 0,0 0 0 15,0 0 6-15,0 0 7 0,0 0 0 0,16 7 2 16,-11-4-3-16,0 1-5 0,7 3-2 0,-2-2 5 15,0 2 2-15,3 6 11 0,5-5-14 0,0 1 8 16,-4 0-10-16,12 4-6 0,-1-1 1 0,-6-3 14 16,8 4 3-16,0 0-8 0,1-4-2 0,0 3 0 15,3-3-7-15,1 1 4 0,1 0 1 0,2 0 1 16,-1-1-6-16,3-2-17 0,0-2 6 0,4-1 9 16,-2-1-3-16,10-2 2 0,-9 0 7 0,-2-3-3 15,0-3 1-15,1 0-1 0,12-5 3 0,-14 2 0 16,14-3-1-16,-15 0-2 0,1-2 0 0,-1 3-2 0,2-1-4 15,-5-4 3-15,2 5-1 0,-3-3-3 16,-3-1-3-16,-3 2 2 0,0-4-1 0,-2 1 1 16,-1-2 2-16,0 0-1 0,-2-4-6 0,1 0 1 15,-3 2-1-15,-6 5-3 0,4-1 4 0,-7 3 1 16,0-1 2-16,-4 2 2 0,-1 1-3 0,-2 3 1 16,1 2-3-16,-3-2-7 0,2 2-9 0,-2 4 1 15,0-4-10-15,1 1-12 0,-2 4-7 0,1-4-14 16,-1 4-14-16,1-3-22 0,-1 3-17 0,0 0-12 15,0 0-9-15,0 0 6 0,0 0-18 0,-5 16-12 16,1-10-96-16,2 4-248 0,2-3 110 0</inkml:trace>
  <inkml:trace contextRef="#ctx0" brushRef="#br0" timeOffset="1167.01">6239 10843 47 0,'14'12'71'0,"3"0"-9"0,-3-2-7 0,9 6-1 16,-3 0-1-16,-3-4 0 0,8 3 2 0,0-1-6 15,-1 1-2-15,3-2-5 0,1-1-8 0,4 1 12 16,0-3-11-16,6 0-2 0,-3 0 2 0,-1-5-1 16,3 0-4-16,2-1 7 0,0-1-8 0,1-3 5 15,12 0-1-15,-15-6-4 0,3 2 7 0,14-3 0 16,-16 1 0-16,-1-3-3 0,1 2-3 0,-2-3-4 15,-4-4-5-15,5 2-3 0,-6-2-6 0,-2 1 2 0,-1-3 5 16,-4 2-3-16,2-2-1 0,-4-1 7 16,2-1-6-16,-2-1-15 0,-2-1-8 0,2 2-6 15,-2 1 5-15,1 0-14 0,-8 2-14 0,3 1-4 16,-2-1-15-16,0 1 4 0,-2 4 0 0,-6 2-2 0,3 0-6 16,0 0-8-16,-5 3-7 0,1 1-62 15,2 1-146-15,-2 2 64 0</inkml:trace>
  <inkml:trace contextRef="#ctx0" brushRef="#br0" timeOffset="1812.29">8710 10953 19 0,'16'9'62'0,"2"3"0"0,-1-2-3 0,7 2-4 16,-4-4-3-16,0 0-3 0,1-2 1 0,7 4-5 15,-1-1 13-15,-5-7-15 0,7 1 11 0,-7 1-5 16,-2-3 1-16,10 2-3 0,-1-6-7 0,-1 0 7 16,4 1 6-16,0-1-10 0,0-1 5 0,0-4-11 0,1-1 2 15,0 2-9-15,2-1 2 0,-2-1 3 16,1-2 1-16,1 0 6 0,0-1 0 0,-1-2 0 15,-2 1 0-15,-4-2-2 0,2 1 4 0,-2-1-7 0,-3-2 0 16,-7 4-3-16,4-1-3 0,-6 1-3 0,1-1-2 16,-3 1-1-16,0 1-7 0,1 2-2 15,-3 3-5-15,-2 0 6 0,-5-2-1 0,4 1-19 0,-2 3 3 16,-3 2-14-16,2-3-1 0,-5 0-17 0,3 4-22 16,-2 0-19-16,4 0-16 0,-6 2-2 0,7-1-2 15,-7 1-8-15,10 1-12 0,-4 3-65 0,-1-2-192 16,0 4 86-16</inkml:trace>
  <inkml:trace contextRef="#ctx0" brushRef="#br0" timeOffset="2540.87">11230 10687 55 0,'0'0'51'0,"0"0"-4"0,0 0-6 0,0 0 2 15,0 0 3-15,0 0 6 0,0 0 4 16,4 14-5-16,0-10-1 0,-3 2-3 0,2 4 1 0,1-1-2 15,2 5-1-15,-1-4 0 0,3 5 3 0,2-2-3 16,3 2-3-16,-3-2-2 0,10 6-1 0,-4-6 6 16,6 1-5-16,1 3 5 0,-1-3-2 0,4-2-2 15,1 0-7-15,1-2 3 0,2-3-4 0,0 0-4 16,1-3 4-16,-2 0-1 0,3-1-2 0,0-5 1 16,0 2 0-16,4-1-3 0,-4-6 9 0,1 1 0 15,0-3 1-15,3-1 0 0,-3-7-3 0,-1 3-1 0,3 1 3 16,-6-3-3-16,3-2 3 0,-3-1-6 15,2 3 1-15,0-2-2 0,-3-1 1 0,-4-2 0 16,0 3 1-16,-1 1-3 0,-2 1-1 0,-6 6-5 0,-2-1 2 16,-3 3-3-16,0 1 0 0,-1 1-3 15,-3-1-5-15,1 4-3 0,-4-1-4 0,0 2-17 0,0-1-12 16,2 1-21-16,-5 2-24 0,5-3-18 16,-5 3-12-16,0 0-21 0,17 3-19 0,-12 1-131 15,-1-1-289-15,1 3 127 0</inkml:trace>
  <inkml:trace contextRef="#ctx0" brushRef="#br0" timeOffset="168521.76">3577 3871 152 0,'0'0'146'0,"0"-5"-8"0,0 5-11 15,-1-4-14-15,1 4-3 0,0 0 7 0,0 0 13 16,0 0 9-16,0 0 11 0,22 10 6 0,-16-2 4 16,3 4 0-16,-1-4-4 0,6 5 0 0,-4 1-3 15,4 0-9-15,-2 1-3 0,-2 1-5 0,4 0-9 16,0 4-7-16,-1-3-18 0,-3-3-7 0,-1-1-3 15,2 2-14-15,-2-3-6 0,-2-2-6 0,1 1-6 16,0-1-6-16,3 2-11 0,-4-3-10 0,-1 0-13 16,0-3-6-16,-4 0-31 0,6 2-24 0,-8-1-28 15,3-4-30-15,-1 2-36 0,-2 0-36 0,4-3-38 16,-4-2-47-16,0 4-189 0,0-4-480 0,0 0 213 16</inkml:trace>
  <inkml:trace contextRef="#ctx0" brushRef="#br0" timeOffset="170115.48">3866 3782 42 0,'0'0'66'0,"0"0"9"16,0 0-3-16,0 0-7 0,0 0 1 0,0 0 2 15,0 0-2-15,0 0-1 0,0 0 3 0,0 0-3 16,0 0 10-16,0 0-7 0,0 0 2 0,0 0-1 16,0 0-2-16,0 0-2 0,0 0-5 0,0 0-2 15,0 0-2-15,0 0 0 0,0 0 3 0,0 0-8 16,0 0 0-16,0 0-6 0,0 0 0 0,0 0-5 15,0 0-3-15,0 0-6 0,0 0 4 0,0 0-1 16,-4 16 0-16,4-14 11 0,0-2-4 0,-1 9 3 16,1-5 5-16,-1 3 0 0,-3 2-1 0,-2-1-1 15,0 4-12-15,-1 1 2 0,0 0-3 0,1 4-2 0,-4 0 1 16,-2 7 0-16,2-7 0 0,0-1-1 16,-4 6 1-16,1 0-1 0,-4 2 1 0,7-7-2 15,-5 5-3-15,2 0-1 0,4-6 1 0,-2-2-7 16,-1 1-1-16,3 2-2 0,-1-4 0 0,5-3-1 15,-3 1-3-15,-1 0-4 0,3-2-13 0,0-2-17 16,2 0-23-16,-2-2-32 0,3 0-21 0,0-2-34 16,-1 0-64-16,1-3-171 0,3 0-394 0,-9 1 175 15</inkml:trace>
  <inkml:trace contextRef="#ctx0" brushRef="#br0" timeOffset="171775.91">3958 4335 117 0,'0'0'135'0,"0"0"-10"0,0 0-10 16,8-5-2-16,-8 5-3 0,2-5-2 0,1 3 3 15,0-2 5-15,-3 4 2 0,3-6 3 0,1 2-1 0,-1 1-3 16,1 0 1-16,-2 0-5 0,1-1-5 0,0-1-2 16,1 2-8-16,0-1-4 0,1-1-9 15,3-2-8-15,0 2-6 0,1 0-7 0,-2-2-6 16,1-1-6-16,2-1-4 0,-3 2-3 0,0 0-3 0,1-1-7 15,2-1-2-15,-5 2-5 0,3-1 4 0,0 3-8 16,-2 1 2-16,-5 1-7 0,3-2 5 16,-1 1 1-16,-3 4 6 0,2-2 0 0,-2 2-2 15,4-2 4-15,-1-2-3 0,-3 4-2 0,0 0-5 16,1-3 2-16,-1 3 2 0,0 0-10 0,0 0-3 0,0 0-3 16,0 0 0-16,0 0 1 0,4 13-1 15,-4-6-1-15,-4 1-2 0,4 3 1 0,-1 1 8 16,-2-2-9-16,2 7 3 0,-3-5 1 0,0 5-6 15,0-5-1-15,3 5 0 0,-3-6 1 0,-1 1-6 16,4 1-6-16,-3-3-5 0,4 1-11 0,-4-1-13 16,4 1-12-16,-1 1-14 0,-3-5-15 0,4 3-8 0,0 0-19 15,-4-5-20-15,4 3-18 0,-1 0-23 16,2-3-16-16,-1 2-18 0,-1 0-157 0,1 0-386 0,0-3 171 16</inkml:trace>
  <inkml:trace contextRef="#ctx0" brushRef="#br0" timeOffset="172185.89">4237 4379 58 0,'2'-5'119'15,"2"2"2"-15,0-2-8 0,2-4-9 0,2 5-5 16,1-4-1-16,0 1 1 0,-3-1-7 0,2-1-10 16,2 5 0-16,-5-6-6 0,3 1-5 0,1 0-1 15,-4 2-6-15,0 1 6 0,2-2 2 0,-5 0 3 16,2 3 0-16,0-2 0 0,-2 2 6 0,-2 0-1 16,4 1 2-16,-4 0-17 0,3 2-1 0,-3 2 0 15,1-4-2-15,-1 4 0 0,0 0-4 0,3-3-5 16,-3 3-5-16,0 0-2 0,0 0-7 0,0 0-3 15,-3 13-4-15,3-2 2 0,0 0 3 0,-1 0 1 0,-2 6 2 16,-1-1 5-16,4 1 2 0,0-1-1 16,0 0 0-16,0-3-5 0,0-1-2 0,0 2-4 15,3-2-9-15,-3 1 5 0,1-2-8 0,-1 0-2 16,0 0-1-16,3-5-9 0,-2 1-13 0,-1 2-16 16,3-3-19-16,-6 0-24 0,3-3-32 15,3 2-30-15,-3-5-27 0,2 4-30 0,-2-4-28 0,1 4-175 16,-1-4-414-16,0 0 183 0</inkml:trace>
  <inkml:trace contextRef="#ctx0" brushRef="#br0" timeOffset="178800.53">4991 4006 110 0,'0'0'120'16,"1"-6"-2"-16,3 2-1 0,-4 4-4 0,1-3 0 0,-1 3 0 16,0-3-5-16,0 3-3 0,4-2 3 0,-4 2-1 15,0 0-1-15,-1-6 2 0,1 6 2 0,0 0 0 16,0 0 0-16,0 0-8 0,0 0-5 0,0 0-9 16,0 0-5-16,0 0-9 0,0 0-9 0,-8 14-2 15,3-6-5-15,1 4-5 0,-2 2-1 0,-5-2-1 16,0 2-1-16,2 1 1 0,-5-1 0 0,5 1-2 15,0-1-4-15,-1-1-5 0,-2 0-1 0,5-2-5 16,0-2-2-16,-2 2-4 0,3-2-2 0,0 0-1 16,0-1-2-16,3-1-2 0,-4-2-7 0,3 0 1 15,2-1-1-15,-1 2 0 0,1-4 0 0,2-2-1 16,-4 4 0-16,1-1 4 0,3-3-4 0,0 0-1 16,-4 2-3-16,4-2-5 0,0 0-2 0,0 0-1 15,-10-6-3-15,8 1-2 0,-2-1-1 0,0 0-4 16,3-4 4-16,-4 0-3 0,-1 1 7 0,-1-6-3 15,6 3 1-15,-3 1 0 0,-1 1 1 0,5-1-2 16,-4 4 3-16,4-3 5 0,-4 5 5 0,3 0-1 16,-2 1 0-16,3-1 1 0,-1 2 1 0,1 3-4 15,-3-5-4-15,3 5-2 0,0 0-4 0,0 0 5 0,0 0-4 16,0 0 9-16,0 0 3 0,8 17 1 16,-3-9-2-16,4 4-1 0,1-4 1 0,-2 5-1 15,5 1-1-15,-3 0 2 0,3-5-5 0,-4 2 2 16,5 0 1-16,-5-1-3 0,0-3 0 0,-1 3 2 15,1-6 0-15,-1 3-5 0,-3-1-4 0,4 0-7 16,-5-3 5-16,-1 2-11 0,-1-4 0 0,2 2 2 0,-4-3-1 16,1 3-1-16,-1-3 5 0,0 0-9 15,0 0-10-15,0 0-13 0,0 0-5 0,0 0-7 16,0 0-1-16,-24-9 3 0,14 6 1 0,-6-5 3 16,-3 1 4-16,1 3 1 0,-1-3 3 0,7 4 3 15,-8-4 11-15,0 2 7 0,2 1 6 0,5 1 14 16,0 1 5-16,2-1 3 0,-1 2 7 0,5 0 1 15,-1-2 1-15,8 3-6 0,-9 0-1 0,7-1-4 16,2 1 2-16,0 0 0 0,0 0 1 0,0 0-2 16,0 0 4-16,0 0 0 0,21 4-3 0,-8-4 4 15,1 0-3-15,4-3 0 0,1 3-1 0,2-3-12 16,7 2-17-16,-8 0-22 0,3-3-40 0,4 1-53 16,4-6-47-16,-1 5-193 0,-3-1-406 0,0-1 180 15</inkml:trace>
  <inkml:trace contextRef="#ctx0" brushRef="#br0" timeOffset="179236.51">5457 3666 211 0,'3'4'235'0,"-2"7"-3"0,3-3-6 0,-2 4-8 16,1 0-2-16,3 2-8 0,1 2 3 0,-4 1 0 16,1 0-6-16,1 0-6 0,1 3-4 0,-3-2-12 15,5 1-2-15,-4 0-12 0,1 0-9 0,-2 1-5 0,0-3-19 16,0 1-16-16,0-1-5 0,-1 0-12 16,-1-2-12-16,2-1-9 0,-1 0-9 0,1-2-7 15,-3 0-7-15,0-2-8 0,0-1-10 0,0-2-12 16,1 1-19-16,-1-2-19 0,0 0-26 0,0 0-24 0,1-3-32 15,-1 3-29-15,2-2-31 0,-2-4-35 0,-2 4-32 16,2-4-33-16,0 0-29 0,0 0-219 16,0 0-540-16,0 0 239 0</inkml:trace>
  <inkml:trace contextRef="#ctx0" brushRef="#br0" timeOffset="179836.63">5590 3759 169 0,'4'-3'199'0,"0"3"-13"0,2-4-11 0,-1 1-8 0,0-1-6 16,8-2-3-16,-4 0-6 0,0 0-10 16,0 0-11-16,5 1-9 0,-3 2-12 0,1-1-7 15,6 0-10-15,-3 0-6 0,2 2-11 0,-3-1-4 0,-1 3-7 16,-2-3-11-16,3 1-5 0,-1 0-5 15,-3 1-3-15,-2 1-4 0,-3-1-6 0,-5 1 2 16,9 2-4-16,-3 2-4 0,-2-1 0 0,-4 2-3 0,5 0 0 16,-6 5 0-16,0-1-1 0,-2 0 0 15,-3 2 0-15,2-2-1 0,-1 0 0 0,-4 1-5 16,1-1 4-16,-1 1-2 0,0-2-1 0,4 2 2 0,-4-3 2 16,4-1 0-16,0-1 1 0,-3-1-4 0,6 1-2 15,-3-2-2-15,2 0-3 0,0 0 0 0,-1-3-1 16,4 0-4-16,-4 4 1 0,4-4-3 0,-3 5-2 15,3-5 2-15,0 0-3 0,4 7 2 16,-4-7 0-16,7 1 2 0,-1 2 0 0,0-1-2 0,3 1 0 16,1 1 4-16,-1 1-6 0,0-3 3 0,0 0-4 15,4 3 4-15,-4 1-1 0,-3-5 2 16,8 2 2-16,-6 0-1 0,4 5 0 0,-5-2-2 0,5-1 0 16,-6 1 8-16,-2 0-3 0,5 0 1 0,-3 3 9 15,-2 0 1-15,-1-3 1 0,-1 4-2 0,-1-1 3 16,1 2 3-16,-2 0 5 0,-2-2 0 15,0 2-1-15,-1-3-3 0,-3 2 1 0,1-2 2 0,-4 1-3 16,4 0-1-16,-3-1-3 0,-1 0-1 16,-1-3 0-16,4 2 4 0,-5-1-7 0,2-1 6 15,-2 1-4-15,2-5-11 0,-3 2 0 0,2-3-6 0,-1 0-10 16,-1-3-7-16,2 2-15 0,3-2-11 0,-5-2-20 16,4 0-17-16,0-2-22 0,1-1-18 0,0 4-18 15,1-4-19-15,1-1-27 0,2 1-31 0,2 1-22 16,0 0-157-16,3 3-425 0,0-2 189 0</inkml:trace>
  <inkml:trace contextRef="#ctx0" brushRef="#br0" timeOffset="180032.48">6172 4068 154 0,'0'0'290'0,"6"0"-17"0,-6 0-28 16,0 0-23-16,0 0-27 0,5-2-28 0,-5 2-36 15,0 0-37-15,0 0-36 0,0 0-38 0,0 0-42 0,0 0-51 16,6-4-40-16,-2 1-161 0,-3-1-297 0,3 1 133 16</inkml:trace>
  <inkml:trace contextRef="#ctx0" brushRef="#br0" timeOffset="180525.77">6280 3680 157 0,'0'0'178'0,"0"0"-9"0,4 16-11 0,-3-9-8 16,3-1-2-16,-4 3 0 0,4 0-3 0,0-1-9 16,-3 0-9-16,4-1-8 0,-2-1-13 0,-2 2-6 0,0-1-10 15,2-1-11-15,-2-1-5 0,2 1-5 16,-1-1-8-16,1 0-6 0,-2 2-4 0,3-3-4 0,-2 0-2 16,1 0-9-16,-1 1-1 0,1 0-7 15,1-1 1-15,0-1-5 0,0 1-4 0,1-1 4 0,1 1-5 16,2-3-2-16,-2-1-3 0,0 0-1 0,2 0 7 15,1-3-9-15,-1 3-1 0,1 0 1 16,3 0-3-16,-4 0 2 0,2 2-3 0,-2-4 4 16,2 1 0-16,2 0 5 0,-6 0 5 0,3 1 1 15,0 1 0-15,0-1 4 0,-4 1 1 0,4-1 4 0,-4 4 0 16,3-4 4-16,3 3 7 0,-7-1 5 0,2 3 0 16,0 1 6-16,-3-2 0 0,1 0 1 0,0 4 10 15,1-4-7-15,-4 2-2 0,2 1 5 16,-2-1-4-16,-1 2 4 0,4-1-9 0,-6 2 7 15,2 0-2-15,-4-1-3 0,0 2-4 0,-4-2-8 16,-1 2-9-16,-2 0-16 0,-4 2-6 0,2 0-21 16,-4 0-15-16,4-8-24 0,-3 4-20 0,0-2-32 15,1 2-33-15,-2-1-41 0,2-5-41 0,2 2-32 16,-3-3-36-16,2 0-164 0,-4-2-487 0,5 0 215 16</inkml:trace>
  <inkml:trace contextRef="#ctx0" brushRef="#br0" timeOffset="180747.62">6318 3655 60 0,'0'0'284'0,"0"0"-4"0,0 0 1 0,14 2-1 15,-7 0-19-15,2-1-20 0,5-1-19 16,2 2-26-16,4 0-14 0,0-3-23 0,8 0-13 15,0-2-19-15,7-1-25 0,-7 1-33 0,4 1-42 16,0-3-45-16,-5 1-49 0,3-2-54 0,-2 2-72 16,-3 1-227-16,-9 0-455 0,1-1 201 0</inkml:trace>
  <inkml:trace contextRef="#ctx0" brushRef="#br0" timeOffset="181999.66">5343 4289 73 0,'0'0'169'0,"6"-1"-7"0,-6 1-1 16,12-3 8-16,-7 2 1 0,7 1-5 0,7-3-4 16,-1 1-4-16,1-1 1 0,16-1-10 0,-3 0-7 15,1 3-4-15,6-4-1 0,1-2-5 0,11 2-7 16,-13 3-13-16,15-4-5 0,-2-1-11 0,-10 5-4 15,11-5-6-15,1 5-6 0,-14-1-8 0,15-4-8 16,-3 4-9-16,-11-1-2 0,11 4-6 0,-12-3-1 16,1 3-6-16,1-5-7 0,-1 1 5 0,12 1-4 15,-14 3-9-15,2-3 7 0,-3 0-8 0,-4 0-9 16,3 0 3-16,-3 1-4 0,-5-2 2 0,-1 3-2 16,-8-2-1-16,-1 2-2 0,-1 1-2 0,-6-1-1 15,0 1 0-15,-5-1 2 0,3 1-4 0,-4-1-2 16,1-2-10-16,-6 3-5 0,0 0-11 0,9 0-13 15,-9 0-17-15,0 0-24 0,5 4-33 0,-5-4-47 16,0 0-50-16,0 0-46 0,0 0-194 0,-35 1-483 16,14-1 215-16</inkml:trace>
  <inkml:trace contextRef="#ctx0" brushRef="#br0" timeOffset="182413.68">5512 4443 39 0,'0'0'174'0,"0"0"3"16,0 0-7-16,0 0 4 0,0 0-7 0,0 0-4 16,0 0-1-16,0 0 5 0,0 0 9 0,0 0 5 15,0 0-1-15,5 11-2 0,-2-2-3 0,-1-1-7 16,2 3-6-16,0 2-6 0,1 3-13 0,1-1-9 15,-1 2-12-15,1-1-15 0,0-1-5 0,-2-1-13 0,1-2-12 16,0-2-14-16,0 0-2 0,-1 0-3 16,0 2-12-16,-2-6-17 0,1 5-19 0,1-8-23 15,-3 6-15-15,3-3-25 0,-3 0-23 0,3-1-23 16,0 0-28-16,-3 0-35 0,-1-3-36 0,0 1-38 0,1 1-27 16,-1-4-164-16,3 3-460 0,-3-3 204 0</inkml:trace>
  <inkml:trace contextRef="#ctx0" brushRef="#br0" timeOffset="182836.93">5797 4436 89 0,'-13'7'220'0,"10"-2"-4"16,1 0-13-16,0 5 0 0,-1 1-14 0,3-3-15 15,1 2-9-15,-1 3-11 0,3-1-5 16,0-3-10-16,0 3-9 0,-2 3-13 0,2-5-11 16,2 6-7-16,-1-7-11 0,1 2-10 0,-1-1-9 15,1-2-5-15,0 0-4 0,3-1-10 0,-3 1-4 0,3-2-8 16,-3-4-5-16,1 3-9 0,3-3-10 0,-2 0-6 16,-1 0-9-16,0-2-7 0,6 0-4 15,-5 0-8-15,0-4-5 0,4-1-6 0,-3 0-6 0,1 0-3 16,-2-4-6-16,1 3-3 0,-4-2 5 15,1-3-3-15,-2 3 0 0,-2-2 3 0,-1-3 2 0,-2 2 6 16,-2-3 4-16,-2 0 2 0,1 2 10 16,-3 2 12-16,-1-5 5 0,2 7 5 0,-2 0-3 15,-2 2 5-15,-1-1 0 0,0 3-2 0,-1 1-2 16,1 3 4-16,-2-3-5 0,4 3 1 0,-3 1 0 0,3 1-3 16,-2-1-3-16,4 2-16 0,1 1-20 0,-1 0-31 15,3 2-27-15,1 0-21 0,2 2-26 0,-3 0-21 16,4-2-105-16,1 2-295 0,1-1 130 0</inkml:trace>
  <inkml:trace contextRef="#ctx0" brushRef="#br0" timeOffset="183227.37">6111 4509 236 0,'0'0'259'0,"0"0"-23"16,0 0-21-16,0 0-21 0,0 0-11 0,0 0-3 0,-2 15-5 16,1-7-1-16,1-2-2 0,0 6-6 0,1-2-6 15,0 1-5-15,0-1-12 0,2 0-6 0,-2 1-7 16,3 0-4-16,-2-1-22 0,2-2-3 0,0 3-8 16,1-3-14-16,2 1-9 0,0-4 1 0,1 2-9 15,0-1-7-15,2-1-10 0,-1-1 4 0,1-2-13 16,-1 1-4-16,3-3-9 0,-1 0 2 0,-2-3-3 15,2-2-5-15,1 1-5 0,1-1 1 0,-4-1 1 16,0 0 2-16,-3-2-4 0,3-1-2 0,-1 1 4 16,-3-2-1-16,0 1-4 0,-2-1 0 0,-1-2 1 15,-1-3-1-15,-2 4 2 0,-4-6 0 0,1 2-2 16,-5 1-7-16,3 4 14 0,-7-4 4 0,4 2 11 16,-5 2-16-16,0 1-1 0,1 1-1 0,-1 3-6 15,-5 1-5-15,6 2-5 0,0 1-1 0,-6 2-13 16,6 2-15-16,-1 3-30 0,3-1-25 15,-1 1-26-15,3 4-37 0,-1-2-45 0,5 2-46 0,-1 1-40 16,2 0-225-16,0 1-547 0,4-6 242 0</inkml:trace>
  <inkml:trace contextRef="#ctx0" brushRef="#br0" timeOffset="189517.58">7429 4013 2 0,'0'0'82'15,"6"0"0"-15,-6 0-16 0,0 0 4 0,5 3 1 0,-5-3-19 16,0 0 10-16,3 2 4 0,-3-2 3 16,5 2-3-16,-5-2 2 0,0 0-7 0,1 3-6 15,-1-3 7-15,0 0-5 0,0 0 0 0,0 0-3 16,0 0-6-16,0 0-4 0,0 0 0 0,0 0 4 0,0 0-3 16,0 0-2-16,0 0-4 0,0 0 2 15,0 0-6-15,0 0-6 0,0 0 2 0,0 0-2 0,0 0-8 16,0 0 3-16,0 0-6 0,0 0 2 15,0 0-1-15,0 0 1 0,0 0 3 0,0 0-5 0,0 0 5 16,0 0 5-16,0 0-2 0,0 0 3 16,0 0 4-16,0 0 3 0,0 0-2 0,0 0 1 15,0 0-4-15,0 0-3 0,0 0 2 0,0 0-4 16,0 0 4-16,0 0-2 0,0 0-4 0,0 0-5 0,0 0 2 16,0 0-6-16,0 0 3 0,0 0-1 0,0 0 5 15,0 0-2-15,0 0-7 0,0 0-2 0,0 0 0 16,0 0-1-16,0 0 1 0,0 0 0 0,0 0-2 15,0 0 0-15,0 0-1 0,0 0-2 16,0 0 2-16,0 0-2 0,0 0-2 0,7 1 3 0,-7-1 2 16,0 0-1-16,0 0 3 0,0 0-3 0,0 0 1 15,0 0 1-15,10 0 0 0,-10 0 5 0,8 0 1 16,-8 0-2-16,10 0 2 0,-4 1 3 16,2-1-3-16,2-1 2 0,0 1 0 0,3 1-5 0,-3 2 17 15,4-3-2-15,-1 0-3 0,1 0-2 16,-1 2 2-16,2-2-6 0,-2 0-2 0,5 0 0 0,-5 0-6 15,-1 0 1-15,0 0-1 0,-2 2-6 0,-2-2-5 16,-2-2-11-16,-6 2-14 0,11 0-14 0,-6 2-24 16,-5-2-36-16,0 0-43 0,7-2-61 0,-7 2-179 15,0 0-414-15,0 0 184 0</inkml:trace>
  <inkml:trace contextRef="#ctx0" brushRef="#br0" timeOffset="191878.92">7430 4075 33 0,'0'0'61'0,"0"0"0"16,0 0-2-16,0 0-3 0,0 0-1 0,0 0 5 15,0 0 0-15,0 0 4 0,0 0-3 0,0 0 8 0,0 0-1 16,0 0-1-16,0 0-1 0,0 0-1 15,0 0-3-15,0 0-2 0,0 0 1 0,0 0-9 16,0 0-5-16,0 0 2 0,0 0-10 0,0 0-6 16,0 0 1-16,0 0-13 0,0 0 3 0,0 0-4 15,0 0 3-15,0 0-6 0,0 0 2 0,8-8 1 16,-8 8-3-16,11-1 0 0,-3 1-6 0,0 0 3 16,2-2 0-16,2 1-5 0,1 0 2 0,-1 1-3 15,3-3 1-15,3 0 3 0,0 1-6 0,1-3-1 0,-1 1-1 16,1 1-1-16,-1 0 1 0,-1-1 0 0,2 1-1 15,-8 1 0-15,7-3 3 0,-6 3-3 0,2-1 2 16,-3 0-4-16,1 2 2 0,-2-2-5 16,3 0 10-16,-7 1-8 0,2 1 4 0,-2 1-6 15,-2-3 4-15,0 2-4 0,-4 1 6 0,9-2 1 0,-4 1-5 16,-5 1 3-16,8 0-5 0,-8 0 1 16,0 0 0-16,5-4 3 0,-4 3 0 0,-1 1 7 15,0 0-1-15,0 0-3 0,0 0-4 0,6-2 4 16,-6 2 3-16,0 0 9 0,0 0 2 0,0 0 5 15,0 0 6-15,0 0 1 0,0 0 0 0,0 0-3 0,0 0-4 16,0 0 0-16,0 0-4 0,0 0-5 16,-21 0 5-16,9 3-8 0,3 1 2 0,-6 0-2 15,0-1-5-15,-5-1 3 0,0 5-4 0,-6 0-2 16,5-5 3-16,-6 5-3 0,4-4 1 0,-4 4 1 0,-1 0-3 16,1-1-3-16,0-2 10 0,6-1-6 0,0-2 3 15,2 0 2-15,5 1 5 0,-3-1-3 0,5-1-2 16,0 1-3-16,3-1 4 0,-2-1 5 0,4 1-4 15,2-1-1-15,5 1-1 0,-10 1 0 0,10-1 5 16,0 0-12-16,0 0 0 0,-8-3-7 0,8 3 0 16,0 0 2-16,0 0 5 0,0 0-4 0,0 0 2 15,0 0 1-15,0 0-2 0,0 0 2 0,27-1-1 16,-19 0 0-16,3 1 2 0,2-3-6 0,6 1 3 16,-1 0-2-16,0 1 3 0,2-1-1 0,0 0 2 15,1-1-1-15,2 2-8 0,-2 1-3 0,-1-1-4 16,-1-2-6-16,1 3 6 0,-3-1-5 0,-3 1 4 15,-1 0 1-15,-3 0 0 0,2 0 2 16,-3 0 0-16,-3 0 2 0,-6 0 1 0,11 0 2 0,-11 0 0 16,7 0-1-16,-7 0 4 0,0 0 10 15,9 0 0-15,-9 0 11 0,0 0 5 0,0 0 4 0,0 0-5 16,0 0-2-16,0 0 0 0,0 0-4 0,0 0-2 16,0 0-1-16,0 0-1 0,-31 1-3 0,21 2 1 15,-1-3-3-15,-1 0 3 0,-3 1-5 0,-1 2 10 16,-1-1-9-16,-1-1-1 0,-3 2 0 0,1-1-1 15,-2 3 3-15,2-5-5 0,1 2 2 0,-1 0-4 16,0-1-12-16,-1 0-17 0,5 2-20 0,1-3-22 16,2-3-17-16,-1 3-24 0,2 0-24 0,2-1-15 15,1 0-111-15,4 1-285 0,-3-3 126 0</inkml:trace>
  <inkml:trace contextRef="#ctx0" brushRef="#br0" timeOffset="192529.08">7522 3889 106 0,'-3'-4'129'0,"3"4"-1"0,0 0-2 0,0 0-13 16,0 0-14-16,0 0-10 0,0 0-12 0,0 0-1 0,0 0-6 15,0 0 5-15,0 0 3 0,-3 12 0 0,3-7-7 16,2 3 4-16,-1 0 2 0,3 5 0 0,4 1-2 15,-4-2 4-15,1 5-1 0,0 1-7 0,1 0-4 16,-2 2-5-16,4-3-3 0,-3 2-8 0,0-2-6 16,4 0-3-16,-5 0-1 0,1 0-6 0,-1-6-1 15,-1 4-4-15,-1-4-5 0,3 0-1 0,-1-4-3 16,-2 4-5-16,0-4 4 0,-1-3-2 0,-1 1 1 16,0 0-6-16,0-2-2 0,4 1 0 0,-3-2 0 15,-1-2 1-15,1 5 1 0,-1-5-1 0,0 0 5 16,3 3 6-16,-3-3 4 0,0 0-4 0,0 0-4 15,0 0-1-15,0 0 0 0,-3-17-7 0,1 7 0 16,-2-1-2-16,1-1-2 0,1-1 1 0,-2-4-6 16,-3 1-1-16,0-3 0 0,1 1-3 0,-2 1 1 15,3 0-2-15,-3 0 3 0,4 5-1 0,2-2-2 16,-2 2 1-16,0 2 2 0,0-1-2 0,3 5 2 16,1-1 2-16,-4 3-2 0,3-2 2 0,-1 4-2 15,2 2-5-15,-3-4 0 0,3 4-1 0,0 0 9 16,0 0 5-16,3 13 2 0,-1-2 3 0,-2 3 3 15,6 2-2-15,-1 1-1 0,-2 1 2 0,1 1-3 16,1 0-4-16,-4 1 3 0,3-2 0 0,0 5 3 16,-3-6-7-16,3 1-3 0,-4-6-16 0,4 5-8 15,0-5-21-15,-3 0-16 0,0-1-26 0,3-1-35 16,-4-2-36-16,4 0-26 0,-4-2-32 0,3 0-120 16,-2-1-360-16,3 0 160 0</inkml:trace>
  <inkml:trace contextRef="#ctx0" brushRef="#br0" timeOffset="193201.61">8321 3882 39 0,'0'0'151'15,"0"0"3"-15,-4-4 1 0,4 4 2 0,0 0 0 16,0 0-5-16,0 0-8 0,0 0-5 0,0 0-5 16,0 0-7-16,0 0-5 0,0 0 0 0,0 0-3 15,0 0 1-15,-4 14-4 0,1-9-3 0,2 4-3 16,-1-2-7-16,-2 1-3 0,0 2-2 0,2 1-7 16,-4 0-1-16,0 3-1 0,-2 3-5 0,-1-1 1 15,-3 7-8-15,4-5 1 0,-7 3-8 0,3 1-7 16,-1-6 0-16,3 1-2 0,-2 5-12 0,1-5-4 15,2 0-5-15,0-1-1 0,-1 0-10 0,2-3-1 16,2-1 1-16,1-1-1 0,1 1-8 0,-2-2-9 0,2-2-11 16,1 0-9-16,-1-3-13 0,3 0-12 15,0 2-21-15,-2-4-15 0,2-1-16 0,0 1-18 16,1-3-20-16,-2 4-17 0,2-4-17 0,0 0-4 16,0 0-12-16,0 0-16 0,0 0-5 0,12-12-10 0,-8 6-141 15,1-2-374-15,-1 2 166 0</inkml:trace>
  <inkml:trace contextRef="#ctx0" brushRef="#br0" timeOffset="193412.91">8082 3956 123 0,'0'0'177'0,"0"0"11"0,0 0-2 0,12 8 2 16,-6-2 3-16,-1-1-8 0,3 1-6 0,0 2-5 15,0-1-5-15,1 4-11 0,0-2-9 0,1 0-14 0,3 1-11 16,2 1-10-16,-2 0-9 0,-3-1-13 16,3-2-9-16,-4 1-10 0,0-1-3 0,1 0-11 15,-2-1-20-15,3 7-21 0,-2-4-32 0,-1-1-37 16,0 3-33-16,2 3-13 0,0-2-30 0,0 2-50 16,-2-5-39-16,3 2-144 0,-2 1-390 0,0-5 173 15</inkml:trace>
  <inkml:trace contextRef="#ctx0" brushRef="#br0" timeOffset="193682.63">8621 4171 57 0,'0'0'223'0,"0"0"-19"0,0 0 2 0,-4 9 2 15,4-3-8-15,0 0-12 0,4 4-5 0,-3 1-11 16,2 0-3-16,-2 0-11 0,3 4-6 0,0-3-16 16,2 3-13-16,-2 0-15 0,1 1-8 0,-1-1-12 15,0-3-7-15,0 0-8 0,-3 0-6 0,-1 0-13 16,6 3-19-16,-6-4-19 0,4-3-25 0,-4 4-23 16,0-2-32-16,3-2-36 0,-3 3-40 0,1-5-28 15,0 1-25-15,-1-2-33 0,0 1-120 0,0-1-373 16,0-5 166-16</inkml:trace>
  <inkml:trace contextRef="#ctx0" brushRef="#br0" timeOffset="194134.91">8732 4238 174 0,'-1'-4'264'0,"1"4"-21"0,-1-8-25 16,2 3-18-16,0 1-25 0,2-2-19 0,2 0-15 16,0 2-12-16,3-5-11 0,0 5-10 0,0-2-11 15,-1 4-9-15,0-3-9 0,2 3-8 0,0-1-7 16,-4 2-6-16,3 0-8 0,0 2-3 0,-2 0-2 16,3 3-1-16,-3 2-3 0,3 1-6 0,-4 3 2 15,3 0-5-15,-4 1 1 0,1 5-2 0,-1-4-1 16,-2 1 1-16,1 1-1 0,-3 4 0 0,1-1 1 15,-1-5 6-15,0 5 0 0,-1-4 4 0,1 0 5 16,-3-2 0-16,1 3-7 0,-2-2 0 0,0 0-1 16,3-3-5-16,-3 1-3 0,0-2-4 0,3-1-1 15,1-1-7-15,-3 2 1 0,3-4-1 0,-1 0 0 16,1-4 2-16,0 5 8 0,0-5 18 0,4 5 17 16,1-3 15-16,-5-2 13 0,13 0 1 0,-13 0-3 15,18 0-2-15,-8-2-12 0,4 1-7 0,-1-5-8 16,5 1 2-16,-5 0-7 0,4 0-3 0,-4 0-18 15,4 0-24-15,-4 0-23 0,3-2-29 0,2 0-32 16,-4 4-32-16,-1-3-35 0,1 2-48 0,-1 0-54 16,1 1-57-16,-4-1-257 0,2 1-604 0,-2-1 267 15</inkml:trace>
  <inkml:trace contextRef="#ctx0" brushRef="#br0" timeOffset="195500.13">9417 3909 19 0,'0'0'165'0,"0"0"-10"16,0 0-7-16,0 0-2 0,0 0 3 0,0 0 3 15,3 8 6-15,-3-8 0 0,-4 10-3 0,3-3-9 16,1 1-6-16,-2 0-5 0,1 3-10 0,-3-1-2 16,2-1-7-16,-2 2-8 0,1 1-10 0,1-2-8 15,-3 2-9-15,1-3-6 0,3 2-12 0,-1-5-3 16,1 2-4-16,-3-3-9 0,3 2-4 0,-3 0-3 15,3-2-2-15,-2 0-3 0,2-4-4 0,-2 3-3 16,3-4-2-16,0 4-2 0,0-4 3 0,0 0-3 16,-3 3-1-16,3-3 2 0,0 0-4 0,0 0-6 15,0 0-5-15,0 0-2 0,-6-11-1 0,5 7-3 16,0-3-1-16,0 0-2 0,-2-5 1 0,2 0 2 16,-2 2-3-16,3 1 3 0,0-1-2 0,0 0-1 15,-1 5 3-15,1-3 1 0,0 3 16 0,-1-1-9 16,1 2 8-16,0 4 1 0,0-5-5 0,0 5 1 15,0-4-9-15,0 4 0 0,1-4-5 0,-1 4-1 16,0 0 2-16,0 0 6 0,0 0-6 0,11 10-3 16,-8-6 4-16,4 2-4 0,-1-2 2 0,1 1-1 15,0 3 1-15,3 1 0 0,-5-5-3 0,0 2 4 16,3-1 2-16,-4 0-2 0,2 0-5 0,-2-1-3 16,-2-1-4-16,1 1-7 0,1-1-3 0,-2 1-2 15,0-1-7-15,-2-3-6 0,0 0 2 0,1 3-4 16,-1-3-7-16,0 0-4 0,-6 4-9 0,0-3-7 15,0-1-4-15,-5 1 16 0,-2-1-13 0,-5 0 6 16,4 0 4-16,-4-1 4 0,-2-2 7 0,-1 2 5 16,-2 0 3-16,4-2 15 0,-3 1 15 0,6 0 8 15,4 1 8-15,-1-1 15 0,3 0 15 0,4 1-4 16,0-2-2-16,-1 2-8 0,3-2-5 0,4 3-4 16,0 0-3-16,0 0 2 0,0 0 7 0,13-1-3 15,-7 1 1-15,7-2-1 0,1 1-4 0,5-2 0 0,2 2 1 16,-1 1-7-16,8-1 0 0,-6 1 1 15,7 1-10-15,0-2-24 0,-3-2-30 0,-3 3-34 16,0 0-44-16,3-2-51 0,-2-1-40 0,3 1-180 16,-9 0-432-16,1 1 191 0</inkml:trace>
  <inkml:trace contextRef="#ctx0" brushRef="#br0" timeOffset="195823.97">9956 3688 81 0,'0'0'195'0,"0"0"13"0,0 0 0 16,4 13-3-16,0-4-7 0,1 1 1 0,0 3-4 15,3 1-4-15,1 1-8 0,-8 0-7 0,7 0-7 16,-2 2-11-16,2-1-18 0,-3 0-11 0,-1-2-13 16,0 2-13-16,0-4-8 0,0 1-6 0,0-3-2 15,3 5-13-15,-5-3-12 0,1-1 1 0,0 1-11 16,-1-1-19-16,1 0-19 0,-2-2-20 0,0-1-18 16,2-2-20-16,-3 1-25 0,1 1-18 0,0-1-29 15,0-2-26-15,-1 1-28 0,3-1-22 0,-2-2-30 16,1 1-171-16,0 1-424 0,-2-5 189 0</inkml:trace>
  <inkml:trace contextRef="#ctx0" brushRef="#br0" timeOffset="196168.86">10167 3793 114 0,'0'0'219'0,"0"0"-20"0,-4-2-19 16,4 2-18-16,0 0 1 0,0 0 8 0,13-3 5 15,-4 4-8-15,0 1-6 0,4-1-8 0,-1-2-9 16,4 2-4-16,0-1-6 0,1 1-6 0,2 0-10 16,-1 3-5-16,1-2-8 0,0 3-6 0,-3 2-7 15,3-2-7-15,-5 5-7 0,0 0-4 0,2-2-12 16,-4 2 2-16,-3 1-6 0,-1-4-7 0,2 7-6 15,-2-4-2-15,-4-1-7 0,-1 3 0 0,-3 1-4 16,3 0-3-16,-3-2-1 0,-1 1 8 0,-2-1-15 16,1 1-6-16,-2 1-17 0,0-3-12 0,-1-2-15 15,-4 1-22-15,3-1-24 0,-4 0-24 0,3 2-23 16,-3-3-36-16,1 1-23 0,-4-4-35 0,4 0-29 16,0-2-187-16,-5 1-464 0,1-2 205 0</inkml:trace>
  <inkml:trace contextRef="#ctx0" brushRef="#br0" timeOffset="196394.27">10203 3811 207 0,'0'-6'322'0,"0"6"-18"0,4-5-21 0,-3 3-17 15,-1 2-13-15,11-5-11 0,-3-3-18 0,0 6-18 16,6 0-17-16,-1-3-11 0,5 2-23 0,-2 1-13 15,3-5-19-15,-1 5-12 0,4-4-10 0,-2 5-16 16,0-3-28-16,0 4-30 0,-2-1-26 0,-5 0-31 16,2-1-33-16,-2 1-33 0,-2 2-39 0,1 1-44 15,-2-1-44-15,0 3-43 0,0 1-148 0,-2 0-449 16,-3-2 198-16</inkml:trace>
  <inkml:trace contextRef="#ctx0" brushRef="#br0" timeOffset="196560.13">10726 4042 135 0,'2'3'261'0,"-2"-3"-21"0,0 0-13 16,4 1-31-16,-4-1-20 0,0 0-29 0,6 0-32 16,-6 0-29-16,0 0-31 0,4-4-41 0,-4 4-57 15,9-8-35-15,-6 4-57 0,-1 2-98 0,-2 2-253 16,2-10 113-16</inkml:trace>
  <inkml:trace contextRef="#ctx0" brushRef="#br0" timeOffset="197134.1">10815 3716 129 0,'4'-6'152'15,"5"-3"-3"-15,-3 7-9 0,2-2-4 0,1-3 5 0,-3 6-11 16,6-2-4-16,-3-1-8 0,3-2 1 16,-3 4-7-16,-1 1-5 0,3 0-8 0,-1 1-12 0,-3 0-8 15,0 1-8-15,0 2-7 0,-2 2-7 0,2-5-4 16,-3 2-4-16,1 4-4 0,0 0-4 0,-1 0-1 15,-2 5-7-15,-1-4 1 0,-1 6-3 0,-1-1-3 16,-3 1-4-16,-1-1 0 0,0 3-2 16,-3-2-3-16,3-3-1 0,1-4-4 0,1 3 0 15,0-1-5-15,-2-2 6 0,1 0-11 0,2 0 4 0,-2-2 3 16,3 0-12-16,-2-2-5 0,3-2-3 16,-1 6-2-16,1-6-3 0,0 0-1 0,0 4-3 0,0-4 3 15,0 0 2-15,0 0 1 0,0 0 1 16,15-11 1-16,-9 7 5 0,3-1-3 0,2 2-2 0,-1 0 9 15,0 1 6-15,0-2 10 0,2 4 4 0,-1-4 8 16,-2 3 3-16,5 0 3 0,-1 2 6 16,0 1 7-16,-3-1-2 0,3 4 1 0,-2-4-3 15,-2 4 4-15,-2-2-2 0,0 6-1 0,1-1 3 16,0-1 4-16,-1 3 2 0,-3-6 0 0,0 4 5 0,0 0-8 16,-3 1-2-16,0-4-2 0,-2 2 1 0,0 3-2 15,-3 0-5-15,0-1-1 0,0-2-6 0,-2 0 1 16,-1 2-9-16,1-3-4 0,-3 0-18 0,2 0-15 15,-3 2-21-15,2 0-19 0,-4-6-30 0,6 5-30 16,-7-2-41-16,3-1-32 0,-2-1-38 0,-3 1-34 16,2 1-148-16,-10-1-438 0,4 0 194 15</inkml:trace>
  <inkml:trace contextRef="#ctx0" brushRef="#br0" timeOffset="197499.83">9822 4359 122 0,'0'0'253'0,"0"0"-3"15,25 0-4-15,-4-2-8 0,11-1-12 0,5-2-6 16,17-3-2-16,1 2-7 0,1-4-1 16,1 3-8-16,6-3-6 0,0 3-7 0,1-1-12 15,1 1-7-15,-4 0-11 0,1-1-6 0,-1 1-15 0,0 1-14 16,-2-2-10-16,-2 1-5 0,-3 2-11 0,-13 2-16 16,-3-2-6-16,1 3-9 0,-4-2-6 0,-3 1-10 15,-10 0-10-15,0 3-19 0,-4-2-30 16,-5 0-22-16,-3 1-17 0,-3 0-9 0,0 1-12 0,-1-1-18 15,-1-1-33-15,-5 2-44 0,5-2-26 16,-5 2-56-16,0 0-31 0,0 0-36 0,0 0-159 16,-25-2-510-16,6 4 226 0</inkml:trace>
  <inkml:trace contextRef="#ctx0" brushRef="#br0" timeOffset="197797.75">10330 4398 180 0,'0'0'219'0,"0"0"-11"0,0 0-6 0,0 5 17 15,2 0 7-15,-1 0-2 0,1 0-7 0,1 3-7 16,1 1-8-16,0 4-1 0,-4-2 5 0,5 1-27 15,-1 4-3-15,-4 1-16 0,4-4-17 0,-3 6-13 16,1-2-9-16,1 0-11 0,1-1-12 0,-3-4-9 16,3 1-5-16,-4 1-8 0,1-3-23 0,2-2-18 0,-2 3-23 15,-1-7-31-15,4 4-27 0,-4-1-27 16,4-1-30-16,-4-2-29 0,0-1-32 0,0-4-32 16,4 8-18-16,-3-6-17 0,-1-2-14 0,9 2-182 15,-9-2-461-15,0 0 204 0</inkml:trace>
  <inkml:trace contextRef="#ctx0" brushRef="#br0" timeOffset="198170.38">10515 4466 254 0,'0'0'257'0,"-1"14"-5"15,1-8 0-15,0 3-8 0,-2 1-15 0,4 2-7 0,-4 0-7 16,4 0-1-16,0 0 0 0,2 5-27 15,-2-5-22-15,2-1 2 0,-3 2-16 0,3-2-10 16,0 2-24-16,1-3-3 0,-1 0-11 0,2 1 0 16,0-2-26-16,0-2-3 0,-3-1-8 0,3-3-10 15,1 2-1-15,0-1-6 0,-2-1-13 0,0-1 0 16,3-2-12-16,-8 0-7 0,11 0-9 0,-3-2 1 16,0-3-12-16,-3 0-15 0,5 1-4 0,-2-3-2 15,-4 0-4-15,1-2-4 0,-4-2 1 0,2 3-3 16,-2-4 0-16,-1 0 2 0,-4 2-3 0,3 1 1 0,-3-2 5 15,-4-6 0-15,2 11 2 0,-3-4-3 0,-1 5 0 16,-7-7 2-16,7 8 0 0,-3-1-2 0,-1 1-1 16,1 0-6-16,-1 3-7 0,1-1-13 15,-1 1-12-15,4 4-14 0,-1-3-23 0,-1 1-20 16,2 2-28-16,2 2-16 0,2-2-30 0,1-1-19 16,0 2-157-16,2 1-407 0,1-1 180 0</inkml:trace>
  <inkml:trace contextRef="#ctx0" brushRef="#br0" timeOffset="198553.64">10816 4545 193 0,'3'8'243'0,"-3"-8"-7"0,0 10-10 15,0-3-11-15,0 0-11 0,1 0-8 0,4 2-15 16,-2 0-10-16,-2 2-9 0,3 1-17 0,1-6-11 0,0 5-12 15,-1-1-9-15,5-1-11 0,0 1-9 16,-4-6-6-16,3 4-15 0,2-3-3 0,-2 2-4 16,2-2-11-16,1 0-4 0,0-2-10 0,1-2-8 15,2 0-13-15,-1-1-12 0,1-1-2 0,4-1-9 16,-4-2-2-16,-4 0-5 0,4-2-5 0,-1 1 0 0,-4-2-3 16,1-3 0-16,-2 3 2 0,1-2 3 15,-4-1 5-15,-2-3 0 0,-3 6 1 0,-2-5 3 16,-1 0 1-16,-4-3 3 0,-3-1 0 0,-3 3-3 15,-1 4 4-15,0-1 4 0,-4-3-4 0,-4 6 3 16,-2-2-2-16,-3 0-2 0,7 4 3 0,-2 2-2 0,3 2-2 16,0 2-4-16,1-1 2 0,1 4-1 15,2-2-8-15,3 0-13 0,2 3-15 0,0-1-22 16,2 1-26-16,1-2-25 0,2 1-23 0,1-1-28 16,3 4-36-16,1-7-169 0,-2 7-400 0,2-7 178 15</inkml:trace>
  <inkml:trace contextRef="#ctx0" brushRef="#br0" timeOffset="199040.98">11657 4207 28 0,'0'0'215'15,"0"0"-11"-15,0 0-4 0,0 0-7 0,0 0-11 16,0 0 3-16,0 0 6 0,19-6 3 0,-19 6-1 16,13 0-1-16,-1-1-8 0,2 0-6 0,5-2-5 15,-3-1-6-15,5 3-12 0,-2-1-5 0,3 0-16 16,-3-1-9-16,1 1-14 0,2-2-8 15,1 1-8-15,-5 1-15 0,5 0-4 0,-4 1-10 0,-6-1-5 16,7 1-8-16,-1-3 1 0,-6 3-15 0,-4-1-15 16,3 1-12-16,-6 1-22 0,1-1-16 0,-7 1-17 15,12-1-19-15,-12 1-19 0,4-3-19 0,-4 3-27 16,0 0-21-16,0 0-29 0,0 0-29 0,7 3-36 16,-7-3-225-16,0 0-503 0,0 0 222 0</inkml:trace>
  <inkml:trace contextRef="#ctx0" brushRef="#br0" timeOffset="199309.03">11880 4030 157 0,'2'-2'263'0,"-2"2"-17"0,0 0-17 0,0 0-15 15,0 0 9-15,0 0 3 0,-2 17 0 0,2-7 6 0,2 2-15 16,-2 5-1-16,0-1-18 0,1 2 10 0,-1 2-28 16,-1 0-20-16,1 0-13 0,1-1-12 0,3 0-16 15,-4-1-12-15,4-2-15 0,-3-3-4 0,-1 0-10 16,4-3-29-16,0 2-33 0,-3-2-36 0,3-1-37 16,0-1-37-16,-4 0-33 0,5-3-45 0,0 2-53 15,-1-3-44-15,-3 0-242 0,3-2-553 0,-4-2 245 16</inkml:trace>
  <inkml:trace contextRef="#ctx0" brushRef="#br0" timeOffset="-209105.47">12767 3880 112 0,'0'0'111'0,"0"0"0"16,0 0 2-16,0 0-1 0,0 0-2 0,0 0-2 16,0 0-4-16,0 0-9 0,0 0 0 0,0 0 0 15,0 0-1-15,0 0-6 0,0 0 2 0,0 0 6 16,0 0-4-16,-3 12-3 0,0-7 3 0,-1 4-8 16,-1 1-8-16,0-1 1 0,0 4-6 0,-6 2-2 15,-4 0-9-15,5 4-2 0,-8 2-7 0,5 3 0 0,-2-1-6 16,0 1-5-16,-3-1-3 0,3-1-1 15,5-5-2-15,-1 0-6 0,0-1-4 0,2-1-4 0,0-2-10 16,1 2-11-16,-1-7-12 0,4 2-14 16,0-2-21-16,1 1-21 0,-1-2-22 0,2-2-29 15,-1-2-15-15,2 1-17 0,-2-1-23 0,0 2-134 0,-1-3-333 16,0 1 149-16</inkml:trace>
  <inkml:trace contextRef="#ctx0" brushRef="#br0" timeOffset="-208851.95">12472 3950 138 0,'0'0'300'16,"0"0"-18"-16,0 0 0 0,0 0-9 0,4 9-8 15,0-1-13-15,1 2-18 0,4 4-11 0,0 2-7 0,1 1-9 16,3-2-34-16,0 2-10 0,3 2-20 0,5 1-5 15,-2-2-29-15,-3-4 1 0,4 2-15 0,-4-2-19 16,0-1-6-16,2-1-28 0,-3-2-30 16,0 5-27-16,-2-5-33 0,2-1-32 0,-2 0-35 15,-1 1-43-15,-1-3-51 0,1-3-35 0,-1 2-35 0,-2-1-164 16,1-1-479-16,-1-3 212 0</inkml:trace>
  <inkml:trace contextRef="#ctx0" brushRef="#br0" timeOffset="-208583.72">12853 4105 9 0,'4'13'285'0,"-3"-7"-9"15,2 5-11-15,-1 0-13 0,2 1-22 0,4 3-23 0,-3 0-16 16,0-1-12-16,4 1-14 0,-3 1-9 0,1-3-18 15,-1 1-5-15,-1-2-17 0,0 0-9 16,1-3-9-16,-3 2-11 0,3-1-13 0,-4-1-4 0,2-2-3 16,-3 0-13-16,2 1-12 0,-1-3-12 15,-1-1-18-15,2 1-20 0,-2 2-20 0,2-2-29 0,-3-2-32 16,0 1-30-16,0-4-44 0,0 0-43 0,0 0-28 16,0 0-157-16,-8 1-421 0,8-1 187 0</inkml:trace>
  <inkml:trace contextRef="#ctx0" brushRef="#br0" timeOffset="-208010.89">13031 4152 167 0,'0'0'238'0,"4"-6"-12"0,-4 6-14 0,5-3-10 15,1 0-12-15,1-2-15 0,-1-1-7 0,7 1-15 16,-4-2-9-16,2 1-9 0,1 0-10 16,-1 3-8-16,-1-2-10 0,2 0-11 0,-1 1-9 15,-2 1-10-15,0 2-7 0,0 0-8 0,-5-1-2 16,5 2-9-16,-3 0 1 0,-6 0-7 0,12 4-6 0,-7-1-2 16,0 1-8-16,-2 0-5 0,-1 0-3 15,-2 1 1-15,0 1-5 0,0 0-6 0,0 0 0 16,-5 5-3-16,5-5-2 0,-4 5-1 0,2-3-2 15,-2 2 4-15,0-4 0 0,0 3-7 0,0-4 0 16,3 2-1-16,-4-1 3 0,5-1-7 0,-4 0 4 16,4 1-1-16,0-3-1 0,-1 2 1 0,1-1-1 15,1 0 3-15,-1 0 2 0,2-1 2 0,0 2-3 16,4-1 3-16,-1 1 7 0,3 0-6 0,1 2 1 16,1-1-2-16,-2 1 2 0,4-1 0 0,0 4 3 15,-1-4-1-15,0 0-2 0,0 0 3 0,1 3-1 0,-2-4-3 16,-1 2 3-16,0-3 0 0,2 3 0 15,-5-3 7-15,-2-1 0 0,1 1 7 0,-1 1 5 16,-1 0-1-16,-3-5 3 0,3 4 11 0,-3-4 2 16,6 7 6-16,-6-7 8 0,0 5 7 0,0-5 4 15,-7 5-2-15,7-5-11 0,-9 7-4 0,2-5-3 0,1 1 7 16,-4 2-17-16,-1-2-12 0,0-2-10 0,-6 3 12 16,4 0-7-16,-4-4-10 0,4 1-12 0,-4-2-20 15,1 1-19-15,0-3-8 0,2 2-22 0,2 0-13 16,1-2-18-16,-3-1-19 0,4 2-24 15,0-1-31-15,0 0-38 0,1-3-23 0,1 1-34 16,-1 3-167-16,3-3-475 0,0 2 210 0</inkml:trace>
  <inkml:trace contextRef="#ctx0" brushRef="#br0" timeOffset="-207343.46">13905 4016 119 0,'1'-3'218'0,"-1"3"-22"0,0 0-15 0,0 0-2 16,0 0 1-16,7 11 2 0,-7-2-7 0,-3 0-1 15,6 5 0-15,-6-2-6 0,3 4-6 0,-4 0-7 16,3 1-2-16,-3-2-10 0,0-1-8 0,-1 2-8 16,0 2-12-16,4-9-10 0,-3 3-13 0,0-1-7 15,0-2-9-15,4-1-11 0,-1-2-7 0,-2 0 1 16,2 0-12-16,1-1-3 0,-1-2-2 0,-2 1-5 16,3 0-3-16,0-4-1 0,0 4-1 0,0-4 7 15,0 0-19-15,0 0-7 0,0 0-2 0,0 0-10 16,0 0-9-16,0 0 1 0,0 0-13 0,-4-14-2 15,3 7-3-15,1-4 1 0,-4 0-2 0,3-1 3 16,0 1 6-16,-3-1-2 0,1 5 1 0,2-5 3 0,1 4 1 16,-2 0 4-16,2 5 1 0,0-5 4 15,0 5 8-15,-2-2-3 0,4 2 4 0,-2 3 0 16,-2-7-2-16,2 7-3 0,0 0 0 0,0 0 2 16,4-2 1-16,-4 2 2 0,0 0 3 0,9 6-5 15,-3-1 5-15,-2-4-7 0,4 4 3 0,-3-2 2 0,0 4-2 16,-1-4 2-16,2 1 5 0,-2-1-2 15,0 3-10-15,0-4 4 0,0 0-1 0,-4-2 3 16,1 4-4-16,3-3-1 0,-4-1 0 0,2 3-5 16,-2-3-3-16,0 0-9 0,0 0-8 0,0 0-9 15,-7 8-8-15,2-8-3 0,-2 1-4 0,1 0-4 16,-4-2 10-16,-2 1 2 0,3 0 2 0,0 0 2 16,0-4 4-16,-4 4 6 0,2-3 3 0,1 1 6 15,3-1 8-15,0 3 9 0,4-1 8 0,3 1 9 16,-9-1 1-16,9 1 0 0,-8-2-4 0,8 2 1 15,-5-1 0-15,5 1-3 0,0 0-3 0,-5-1-7 16,5 1-1-16,0 0-4 0,0 0-4 0,12-9-12 0,-7 6-20 16,1 2-27-16,2-2-33 0,3 2-40 15,-2 0-25-15,4 0-22 0,1-3-40 0,-1 4-141 16,1-3-398-16,3 1 177 0</inkml:trace>
  <inkml:trace contextRef="#ctx0" brushRef="#br0" timeOffset="-207016.23">14527 3703 134 0,'0'7'265'0,"1"1"-10"0,-1 7-11 15,-1-3-9-15,2-1-13 0,-2 6-11 0,2 1-13 16,-2-3-13-16,2 2-13 0,-1-6-18 0,3 5-18 16,-3 0-9-16,1-2-10 0,-2-2-13 0,2-2-11 15,-1 1-12-15,0 0-8 0,3-2-14 0,-3-3-15 16,1 1-19-16,-1 2-21 0,0-4-23 0,0-1-24 15,4 3-29-15,-3-3-30 0,-1 1-38 0,0-1-31 16,3 0-33-16,-3-4-30 0,1 4-126 0,-1 0-388 16,0-4 173-16</inkml:trace>
  <inkml:trace contextRef="#ctx0" brushRef="#br0" timeOffset="-206625.89">14684 3716 39 0,'0'0'234'0,"0"0"-9"16,11 11-10-16,-5-6-10 0,-2 0-11 0,2 1-6 15,-1 0-6-15,0 1 2 0,3 2-9 0,-3 2-6 16,5 2-2-16,1-2-3 0,-5 2-13 0,4 1-9 15,-5-4-8-15,-1 2-2 0,4 1-8 0,-4-2-16 16,3-1-14-16,-3 3-6 0,0-3-2 0,0 0-16 16,-3 1-15-16,3 0 1 0,-1-4-1 0,-2 1-9 15,1-2 0-15,-2 1-13 0,2-1 2 0,0-1-6 16,-2-2-3-16,2 1-3 0,0-1-6 0,-1 0 2 16,-1-3-2-16,0 0-5 0,0 6-8 0,1-3-7 15,-1-3-4-15,0 0-11 0,0 0-9 0,0 0-12 16,0 0-11-16,0 0-15 0,0 0-6 0,-6 2-14 0,6-2-11 15,0 0-9-15,0 0-9 0,-7-9-18 16,7 9-9-16,-7-4-18 0,6 0-14 0,0 0-19 0,-1 1-11 16,2 3-175-16,-2-4-408 0,-1 1 180 15</inkml:trace>
  <inkml:trace contextRef="#ctx0" brushRef="#br0" timeOffset="-205568.33">14757 3709 110 0,'0'0'145'0,"0"-5"3"0,0 5-9 0,4-5-7 16,-4 5 2-16,3-3-6 0,-3 3-2 0,0 0-9 15,0 0-6-15,0 0 3 0,5-1-1 16,-5 1 0-16,6 5-5 0,-1 0 4 0,-1 6 3 0,0-2 0 15,1 1-2-15,2 9-6 0,-3-5-6 0,2 3 1 16,-3 0-13-16,0-5 2 0,0 6-9 0,-1-1-3 16,-1-4-1-16,1-2-6 0,-1 0-6 0,0 0-8 15,1 0 2-15,-2-1-11 0,3-2-1 0,-3-2-8 16,0-2-5-16,1 3 1 0,-1-4-4 0,0 3-4 16,0-1 3-16,0-5 0 0,0 5-8 0,0-3-1 15,0-2-1-15,0 0 0 0,0 4 3 0,0-4 0 16,0 0 5-16,0 0 2 0,0 0-7 0,0 0-1 15,0 0-6-15,-7-11-3 0,3 4 1 0,2-3-7 16,-5-1-5-16,2 0-4 0,-2-5 2 0,0 0-4 16,1-2 0-16,-1-2-7 0,-2-3-3 0,3-1 1 15,1 5-4-15,1 1-1 0,-1-1 0 0,-3-6 2 16,7 8 8-16,-2 3 1 0,-2 3 3 0,1 1-1 16,3 3 7-16,1-2 4 0,0 4 6 15,-1 2-4-15,-2-1-7 0,3 4-1 0,0 0 4 0,0 0 3 16,0 0 9-16,0 21 2 0,0-10 8 0,0 7 4 15,4 3 6-15,-3 4-5 0,3 0 1 0,1-2 4 16,-1-5-3-16,0 2-4 0,-3-2 5 0,3 0-2 16,1 1-4-16,-2 1-8 0,1-3 1 0,-2-2-7 15,1 1 1-15,-1-4 0 0,-2-1-3 0,4-2 0 16,-1-2 2-16,-2 0 2 0,0 3-3 0,-1-3-5 16,0-4 2-16,3 4-7 0,-6-5 0 0,6 3 2 15,-3-5 5-15,0 5 8 0,0-5-7 0,0 0-1 16,1 4 9-16,-1-4-16 0,0 0 1 0,0 0-21 15,0 0 10-15,0 0-6 0,0 0-13 0,-4-19 2 16,4 9-6-16,-2-2-3 0,0 0 3 0,-3-7-13 0,3 1 2 16,-2-1-5-16,-1 0 1 0,1-5 4 15,-1-2 1-15,1 9-2 0,0 0 1 0,0 6-4 16,2-2-5-16,-1 6-11 0,2 0-15 0,1 0-24 16,-3 3-30-16,3 4-42 0,-1-7-45 0,1 7-30 15,0 0-21-15,0 0-157 0,0 0-459 0,0 0 203 16</inkml:trace>
  <inkml:trace contextRef="#ctx0" brushRef="#br0" timeOffset="-205138.28">15089 4007 73 0,'0'0'216'16,"0"0"-20"-16,0 0-16 0,0 0-8 0,0 0-11 16,0 0-2-16,0 0-2 0,0 0-6 0,0 0 3 15,-2 6 0-15,2-3-3 0,1 2-8 0,-1-1 2 16,1 1-9-16,1 2-14 0,-1 1-9 0,0-3-8 16,-1 1-17-16,4 0-7 0,-4 0-10 0,1-1-3 15,-1 0-7-15,3 0-4 0,-1 0-23 0,0-2-13 16,0-1-17-16,-1 2-27 0,-1-4-22 0,3 3-29 15,-3-3-18-15,0 0-25 0,0 0-25 0,0 0-28 16,7-7-38-16,-5 2-176 0,1 2-416 0,-1-2 184 16</inkml:trace>
  <inkml:trace contextRef="#ctx0" brushRef="#br0" timeOffset="-204693.47">15336 3687 101 0,'-2'8'200'0,"2"-4"-5"0,-4 7-13 16,2-3-8-16,1 1-7 0,1-3-10 0,0 0-10 15,0 0-6-15,1 0-9 0,1 2-8 0,-2-3-10 16,2-1-11-16,-2 3-8 0,4-2-7 0,-3-2-10 16,3 2-1-16,1-1-7 0,0-1 0 0,0 0-5 15,3-1-5-15,1 5-7 0,1-4-1 0,-1 1-5 16,0-1-4-16,3 2-2 0,-2-2-3 0,-2 0-1 16,2 3-2-16,-1-2-1 0,-2 1 6 0,1 1 8 15,-2-2 7-15,0 3 3 0,0-1-1 0,-2 0 1 16,0 2 3-16,-2-1-2 0,3 1 1 0,-1-2-4 15,-3 3-2-15,1-2-3 0,-1 1-1 0,-1 0 17 16,0-2-22-16,-4 3 0 0,1-2-2 0,-1 1-2 16,-2 1-4-16,1-1-8 0,-2 2-2 0,0-1-4 15,-2-1-20-15,0 1-17 0,-1-2-17 0,-1 0-25 16,2-2-24-16,-3 2-26 0,1-4-34 0,-1 1-38 16,2-1-40-16,-3-1-35 0,4-2-29 0,-5 1-157 15,1-4-474-15,3 1 210 0</inkml:trace>
  <inkml:trace contextRef="#ctx0" brushRef="#br0" timeOffset="-204484.46">15305 3696 319 0,'3'-1'332'0,"-3"1"-29"16,3-8-19-16,-1 8-21 0,4-3-10 0,5 0-17 15,2 2-14-15,8-2-22 0,7-4-30 0,2 4-12 16,-2 2-21-16,0-2-11 0,-1 3-19 0,-7-2-37 16,3 0-35-16,-2 2-39 0,1-2-48 0,-5 2-47 15,-4 2-57-15,-3-2-70 0,-3 0-221 0,-7 0-484 16,0 0 216-16</inkml:trace>
  <inkml:trace contextRef="#ctx0" brushRef="#br0" timeOffset="-203831.26">14458 3718 39 0,'0'0'86'0,"2"-2"-1"16,-2 2 0-16,2-3-1 0,-2 3 7 0,0-4-1 15,0-1 6-15,0 5 2 0,0 0 17 0,0 0 0 16,0-5 1-16,0 5 2 0,0 0-6 0,0 0-4 16,-4-3-6-16,4 3-4 0,0 0-9 0,0 0-9 15,0 0-9-15,0 0-9 0,0 0-1 0,0 0 3 16,0 0 2-16,4 14 3 0,-4-8 8 0,1 5 6 16,2 1 2-16,-1 5 5 0,2-2 3 0,0 2 21 15,-3 0 0-15,1-2-3 0,0 2-1 0,2-1 0 16,-4-1-6-16,4 1-10 0,-3-3-6 0,-1 0-13 15,1 0 8-15,2-2-2 0,-3 0-32 0,5-1 7 16,-4 1-5-16,-1-3-11 0,3-1 0 0,-2 1-4 16,-1-4-4-16,1 3-8 0,3 0-15 0,-4-1-21 15,0-3-16-15,0-1-16 0,0-2-21 0,3 7-23 16,-3-4-25-16,0-3-32 0,0 0-36 0,0 4-47 16,0-4-34-16,0 0-219 0,0 3-521 15,0-3 232-15</inkml:trace>
  <inkml:trace contextRef="#ctx0" brushRef="#br0" timeOffset="-203228.73">14260 4328 4 0,'0'-7'181'0,"0"7"5"16,0 0-2-16,3-2 0 0,-3 2 9 0,6-2 1 15,-1-1-1-15,-1 0 0 0,6 3-4 0,3-4-4 16,5 0 0-16,0 1 0 0,11-4 3 0,1 4-5 15,4-3 1-15,4 3-11 0,12-4-22 0,6 1 3 16,-1 2-7-16,4-1-7 0,4 4-15 0,-1-7-2 16,0 5-9-16,4-2-9 0,1-2-15 0,23 7-1 15,-27-4-9-15,-2-1-7 0,2 0-5 0,-5 2-9 16,-1-1-7-16,0 2-6 0,-7-3-19 0,-11 5 14 16,-1-3-4-16,-5-1-9 0,0 0-9 0,-6 0-9 15,-8 1-20-15,-7 1-11 0,1 1 3 0,-3-2-8 16,-1 0 4-16,-3-2-15 0,-1 1-11 0,-1 2-22 15,-1-4-23-15,-3 3-11 0,0-1-17 0,0 0-17 16,0 4-17-16,-3-11-31 0,-2 8-44 0,0-1-32 16,-3-1-34-16,-2 3-192 0,-2 0-528 0,-7 1 234 15</inkml:trace>
  <inkml:trace contextRef="#ctx0" brushRef="#br0" timeOffset="-202325.28">14460 4424 179 0,'0'0'240'0,"0"0"-13"0,0 0-13 0,0 0-15 0,0 0-10 16,0 0-13-16,0 0 1 0,0 0 8 0,-2 13 9 15,2-2-1-15,0-3 0 0,0-1-3 0,0 5-2 16,-2 0-14-16,4 5 3 0,0-4-9 0,0 4-11 15,-2-1-4-15,4-1-13 0,-2-3-13 0,2 2-24 16,0 1-1-16,-3 1-10 0,3-1-7 0,-4-2-8 16,1-2-10-16,2-1-2 0,-3 2-28 0,4-2-26 15,-3 0-25-15,-1-4-39 0,4 2-30 0,-4-1-30 16,5-1-26-16,-4-2-41 0,2 0-42 0,-2-1-44 16,-1-1-32-16,5 1-221 0,-5-3-561 0,0 0 248 15</inkml:trace>
  <inkml:trace contextRef="#ctx0" brushRef="#br0" timeOffset="-201948.29">14652 4534 36 0,'0'0'256'0,"0"0"-6"0,-10 11-13 15,8-8-15-15,2 4-13 0,-2 2-18 0,2-2-15 16,2 3-11-16,-2 0-7 0,2 0-7 0,-2 0-14 15,2 1-11-15,0-3-10 0,0 2-10 0,0-5-10 0,2 3-10 16,-1-2-8-16,0-1-8 0,2 2-10 16,-1-1-5-16,3-2-3 0,-4-2-9 0,2 1-8 15,3-1-7-15,-3 1-11 0,6-3-10 0,-3 0-9 16,1-3-9-16,3 1-5 0,-1-2-2 0,-2-1-7 0,3-1 0 16,-2-1 0-16,-1 2 2 0,-4-6-3 15,4 5-1-15,-3-6 3 0,-2 4-3 0,-3-3 3 16,-1 2 2-16,0 0 0 0,-1 0 5 0,-1 0 6 15,-2 1 2-15,-2 1 2 0,-2 0 0 0,0 2 1 16,2 0-3-16,-7-2 2 0,0 7 7 0,-5 0-7 0,2 0-6 16,3 0-8-16,0 0-9 0,-7 2-17 15,4 6-25-15,2-4-10 0,0-1-23 0,4 4-26 16,-3-2-19-16,2 0-24 0,1 0-150 0,0 0-350 16,4-1 154-16</inkml:trace>
  <inkml:trace contextRef="#ctx0" brushRef="#br0" timeOffset="-201588.96">14904 4533 142 0,'0'0'257'15,"-12"8"-10"-15,11-4-15 0,-2 1-14 0,3 0-16 0,-2 5-15 16,4 0-10-16,1 2-12 0,1-1-12 0,3 4-10 15,-5-6-18-15,5 0-9 0,0 2-12 16,6-1-10-16,-3 0-9 0,3 2-10 0,-3-3-6 0,2-4-9 16,-1 2-10-16,1-3-4 0,-2 0-7 15,4-2-6-15,-2 0-6 0,-1-2-4 0,0 0-2 0,0-4-3 16,0 0 1-16,-2-3-5 0,0 3 1 0,-1-5-3 16,-2 0 5-16,1 0-2 0,-2 1 0 0,-1-3 2 15,-2-3 0-15,-2 0 1 0,0 2 0 0,0-4 2 16,-2 0-2-16,-4 3 6 0,1-1-1 0,-3 5-1 15,-2-5-4-15,1 8 1 0,-2-3-5 0,-6 2-2 16,1 5-4-16,-3 2-5 0,1 0-5 0,-3 3-5 16,-2 2-13-16,4 2-8 0,1 0-15 0,0 0-20 15,0 4-22-15,6-6-23 0,3 2-38 0,1 2-34 16,0 1-28-16,6-2-28 0,-1-1-154 0,2 0-423 16,2-3 187-16</inkml:trace>
  <inkml:trace contextRef="#ctx0" brushRef="#br0" timeOffset="-200685.4">16239 4216 219 0,'0'0'250'0,"0"0"-3"15,16 1-5-15,-10-1-1 0,2 0-10 0,2 0-5 16,3 0-5-16,-3 0-12 0,5 0-15 0,2 0-16 15,1-1-9-15,-3 1-13 0,3 0-17 0,-1 0-9 16,-3 0-17-16,2 1-9 0,-2-2-17 0,-1 1-8 16,1 0-4-16,-1 0-10 0,1 0-7 0,-5 0-12 15,0-2-18-15,1 2-16 0,-1 0-10 0,-2-1-22 16,0 1-15-16,0-2-16 0,-1-2-18 0,-6 4-17 16,10 4-20-16,-5-6-19 0,-5 2-29 0,9-2-38 15,-4 2-22-15,-1-3-27 0,-4 3-164 0,3-4-439 16,-3 4 194-16</inkml:trace>
  <inkml:trace contextRef="#ctx0" brushRef="#br0" timeOffset="-200423.45">16423 4080 69 0,'0'0'270'0,"0"0"-15"15,0 0-13-15,0 0-3 0,0 0 3 0,-1 13 1 16,2-6-3-16,2 3-7 0,-2 2 0 0,3 3-4 16,0 0-7-16,-3 3-13 0,4-1-14 0,-1 0-11 15,-3-3-12-15,2 3-26 0,-2 1-8 0,3-3-28 16,-4 1 9-16,1-7-13 0,-1 7-10 0,3-4-23 16,-3 0-23-16,0-3-32 0,0 3-52 0,0-3-38 15,1-1-42-15,2 1-47 0,-3-3-60 0,1-1-70 16,2 0-283-16,-3-1-621 0,3-1 275 0</inkml:trace>
  <inkml:trace contextRef="#ctx0" brushRef="#br0" timeOffset="-199141.19">17484 4007 242 0,'-1'-6'312'0,"1"6"-20"16,0 0-25-16,0 0-28 0,0 0-23 0,-2-5-20 0,2 5-18 16,0 0-7-16,-7 13-5 0,2-6-7 15,0 5-4-15,-2-3-14 0,-3 5-14 0,0-1-7 0,1 2-15 16,-1 1-5-16,2 0-15 0,-4 0-6 0,2-1-5 16,-2-1-1-16,1 1-8 0,-2 3-15 0,1-5 1 15,0 1-22-15,-2-1-18 0,6-4-18 0,-1 1-25 16,4-3-27-16,-5 2-24 0,5-5-32 0,1 2-32 15,-1 0-22-15,1-4-39 0,-1 0-34 16,-1-1-22-16,1 0-133 0,5-1-428 0,-9-1 189 0</inkml:trace>
  <inkml:trace contextRef="#ctx0" brushRef="#br0" timeOffset="-198949.06">17269 4023 191 0,'4'-3'236'0,"-4"3"-4"15,0 0 4-15,0 0-6 0,13 8-1 0,-7-1-17 16,2 3-14-16,1 1-8 0,1 1-21 0,3 3-15 16,-4 0-12-16,5 1-16 0,-4-5-16 15,2 4-6-15,0-1-20 0,1 2-19 0,0-4-30 0,0 1-28 16,1-1-32-16,-1-1-29 0,0 0-42 0,2 1-45 16,0-3-41-16,3-4-42 0,-4 3-148 0,0-4-402 15,5 0 178-15</inkml:trace>
  <inkml:trace contextRef="#ctx0" brushRef="#br0" timeOffset="-198551.04">17696 4270 171 0,'0'0'193'0,"0"0"-17"16,0 0-6-16,0 0-16 0,0 0-8 0,14-10-8 16,-5 6 0-16,-4 1-5 0,3 0-8 15,-3-1-9-15,5-4-6 0,-5 4-7 0,3-2-6 0,0-1-1 16,-6 2-6-16,7-2 0 0,-4 0-5 0,-1 1 1 16,0-1 2-16,-1 4-1 0,-1-3 4 0,1 1-3 15,-2 4 1-15,-1 1-4 0,0-4-7 0,0 4 0 16,5-3-7-16,-5 3-13 0,0 0-5 0,0 0-8 15,0 0 5-15,4 11-1 0,-3-1 9 0,3 2 4 16,-1 5 7-16,-1 1 2 0,2 2 12 0,-1 5-10 16,-2-6-7-16,1 5-7 0,-2-5-1 0,0 2-2 15,-2 4-3-15,2 1-8 0,1-8-24 0,-1 0 9 16,-1 1-15-16,-2-3-17 0,2-1-19 0,-3-4-17 16,4 2-27-16,0-1-21 0,-1-3-23 0,1-1-27 15,-1 2-26-15,-1-3-32 0,2-2-27 0,-1-1-26 16,1-4-27-16,-1 5-175 0,1-5-486 0,0 0 215 15</inkml:trace>
  <inkml:trace contextRef="#ctx0" brushRef="#br0" timeOffset="-197988.54">18000 4241 236 0,'0'0'234'0,"0"0"-12"15,0 0-10-15,0 0-4 0,0 0-14 0,11 6-5 16,-10-3-4-16,0 2-10 0,3-1-3 0,-3 1-9 16,-1 1-7-16,5 4-6 0,-5-2-9 0,3 3-11 15,-2-1-6-15,-1 1-11 0,4 2-18 0,-3-4-1 16,1 2-13-16,0-1-7 0,1-2-4 0,-2 2-9 15,0-3-10-15,1 0-1 0,1 1-4 16,1-2 0-16,-1-1-5 0,-1 2 7 0,1-2-24 0,1 0-6 16,0-1-9-16,-1 2-3 0,3-1-7 0,1-2-12 15,-1-1-8-15,5-1-12 0,1 1-4 16,-1-2-10-16,0 0-10 0,4-2-7 0,2 1-13 16,1-4-11-16,0 1-20 0,-5-2-11 0,-3 4-10 0,3-6-7 15,-3-1-7-15,-1 2 3 0,-2-1 7 0,0-1 20 16,-1 2 15-16,-3-3 14 0,-1 4 12 0,0-5 15 15,-1 5 20-15,-2-2 19 0,-1 1 24 0,2 2 21 16,-2 0 25-16,1 0 15 0,-1 0 9 0,2 5 3 16,-1-5-4-16,1 5-6 0,-3-2-5 0,3 2 17 15,0 0 12-15,-2 13 21 0,1-2 7 0,-1 3 5 16,1 1-2-16,1 4 6 0,1-2-4 0,1 8 1 16,-1-7-3-16,0 0-9 0,3 7-6 0,-1-4-9 15,-1-4-9-15,1 4-9 0,-2-4-12 0,3 1-4 16,-2-6-13-16,1 4 7 0,-1-4-12 0,1-2 5 0,-2 3-58 15,-1-6 2-15,3 2-36 0,-2-6-18 16,0 3-19-16,1-3-22 0,-1 1-21 16,-1 0-24-16,0-4-32 0,1 4-32 0,-1-4-39 0,0 0-47 15,0 0-217-15,0 0-553 0,0 0 244 0</inkml:trace>
  <inkml:trace contextRef="#ctx0" brushRef="#br0" timeOffset="-197397.25">18789 4028 173 0,'0'0'239'0,"0"0"-18"0,0 0-4 15,0 0-1-15,-3 17-1 0,2-7-2 0,-2-1-9 16,-1 1-2-16,0 1 1 0,-3 4-6 0,-1-1-15 16,3-1-10-16,-1 1-7 0,-2 2-5 0,1-3-17 15,1-1-14-15,0-2-15 0,1 0-8 0,-1 0-14 16,0-1 0-16,4-2-15 0,-2-1-12 0,1-2 2 15,1 3-9-15,2-4-3 0,-3 2-17 0,1-3-5 16,-1 1-13-16,3-3-11 0,-2 4-10 0,2-4-6 16,0 0-7-16,0 0-4 0,0 0-6 0,0 0-2 0,0 0-1 15,0 0 4-15,0 0 1 0,7-17-4 16,-4 7 0-16,1 3-2 0,-3-4 4 0,0 1 4 16,3 0-2-16,-3 2 5 0,1-1 4 0,0 3 0 15,1 0 0-15,-2 0 5 0,-1 2 0 0,1-1 10 16,2 3 0-16,-2-3 1 0,-1 5 0 0,0 0 2 15,0-5 2-15,0 5-3 0,0 0-2 0,0 0 3 16,0 0 9-16,0 0 0 0,6 13-1 0,-3-7 0 16,1 1-10-16,1 0 4 0,0 2-3 0,3-1 1 15,-3 2-4-15,0-4 0 0,0 4-9 0,0-3-9 16,-1 0-7-16,0-3-7 0,0 3-4 0,-2-2-12 16,2-2-9-16,-3 2-13 0,-1-2-13 0,0-3-15 15,4 4-18-15,-4-4-20 0,0 2-26 0,0-2-25 16,0 0-22-16,0 0-7 0,0 0-12 0,-17-4-122 15,11-1-378-15,0 2 168 0</inkml:trace>
  <inkml:trace contextRef="#ctx0" brushRef="#br0" timeOffset="-197267.35">18598 4138 126 0,'-6'-1'146'0,"6"1"-7"16,0 0-13-16,0 0-7 0,0 0 0 0,0 0-1 15,0 0-4-15,0 0-9 0,14 6-12 0,-9-3-3 16,9 2-6-16,-1-4-7 0,5 1-13 0,-3 1-14 15,8-1-17-15,-1 1-28 0,6 1-30 0,2-2-36 16,-2-2-48-16,1 2-127 0,-1-1-255 0,-5 1 113 16</inkml:trace>
  <inkml:trace contextRef="#ctx0" brushRef="#br0" timeOffset="-197019.12">19269 3768 193 0,'0'20'282'15,"0"-6"-3"-15,1 4-10 0,-1 8-3 0,4-1-6 16,-4 1-11-16,3 3-4 0,-2 0-13 0,0-3-11 16,2 1-13-16,-2 0-24 0,-1-8-21 0,4 0 2 15,-4 0-23-15,0 0-28 0,0-1-13 0,0-2-28 16,0-3-34-16,0-1-32 0,0 0-31 0,0-3-31 15,0-1-36-15,0 0-37 0,0-3-40 0,3 0-47 16,-3-1-43-16,2 0-202 0,-4 0-496 0,2-4 220 16</inkml:trace>
  <inkml:trace contextRef="#ctx0" brushRef="#br0" timeOffset="-196686.73">19407 3853 219 0,'0'0'259'0,"0"0"-31"0,0 0-20 0,0 0-10 16,0 0-1-16,13 0 7 0,-3 1-4 0,2 1-3 16,6 4-7-16,2-2-13 0,-1 2-3 0,11 4-7 15,-4-4-9-15,-5 1 10 0,4-1-15 0,2 5 0 16,-8-5-5-16,8 4-12 0,-9-3-16 0,0 1-9 15,-3-1-17-15,-2 0 8 0,-3 2-14 0,6-1-2 16,-6 3-6-16,0 0-11 0,-1 1-9 0,-2 0-1 0,-2-2-1 16,0 1-13-16,-2 2 8 0,0-1-15 15,-3 0-11-15,-1-1-11 0,-2 0-2 0,1 2-15 16,-6-3 3-16,-1 4-34 0,0-5-26 0,-1 4-19 16,-3-1-28-16,0-3-24 0,-3 0-23 0,4-3-28 15,-7 0-35-15,6-2-36 0,-1-2-38 0,3-2-240 0,-8 0-571 16,8 0 253-16</inkml:trace>
  <inkml:trace contextRef="#ctx0" brushRef="#br0" timeOffset="-196470.2">19628 3759 90 0,'0'0'323'0,"5"-4"-3"0,0 4-8 0,1-1-10 15,0-1-16-15,7 2-19 0,0 2-24 0,8 0-35 0,1 1-7 16,7 1-22-16,1 0-19 0,-2 0-27 16,1 1-33-16,2-1-42 0,-2-2-43 0,-6 1-45 0,7 1-54 15,-10 1-58-15,3-3-50 0,-4 2-64 16,-2 1-160-16,-6-1-450 0,-1 0 199 0</inkml:trace>
  <inkml:trace contextRef="#ctx0" brushRef="#br0" timeOffset="-196283.38">20127 4186 278 0,'0'0'318'0,"-2"3"-25"0,2-3-25 15,0 0-37-15,0 0-32 0,5 0-37 16,-5 0-42-16,0 0-44 0,17-5-46 0,-12 3-46 15,8-5-56-15,0 3-51 0,1-1-171 0,-3-2-319 0,7 0 141 16</inkml:trace>
  <inkml:trace contextRef="#ctx0" brushRef="#br0" timeOffset="-195885.96">20334 3752 267 0,'0'0'286'0,"0"0"-12"0,9-2-9 0,-3 1-17 0,5-2-16 16,2 0-25-16,-4-1-13 0,5 2-14 15,-1 0-12-15,2 2-12 0,-2-1-11 0,5 1-11 0,-3 0-13 16,5-2-11-16,-9 3-8 0,4-2-4 15,-4 2-16-15,1-1-17 0,-5 0 1 0,0 1-5 16,2 4-6-16,1-1 9 0,-2 4-12 0,0 0-7 0,-3 1-3 16,1 5-1-16,-2 3 1 0,-1 1-4 15,-2 2 2-15,-1 6 7 0,-1-1 10 0,-2 3 0 16,-1-3 15-16,-1-2-17 0,4-3 9 0,-4 5 3 16,-3-1-5-16,3-7-4 0,1 1-7 0,-2 2-2 0,0-3-21 15,3-2 15-15,-3 0-10 0,2-4 1 0,1 0-12 16,-1 1-15-16,-2-6-15 0,2 6-25 0,2-7-19 15,-2 3-26-15,1-1-28 0,1-3-30 0,0-1-36 16,-4 1-33-16,3 2-56 0,-2-5-33 0,0 0-264 16,1 2-603-16,4-3 268 0</inkml:trace>
  <inkml:trace contextRef="#ctx0" brushRef="#br0" timeOffset="-195682.23">20395 3931 61 0,'0'0'315'0,"-4"-5"-18"0,4 5-1 16,5-5 3-16,3 2 1 0,3 3-12 0,6-1-19 15,1 0-24-15,4-2-23 0,5 0-14 0,1 3-25 16,4-4-22-16,1 4-15 0,0-2-24 0,0 0-32 0,0 2-25 16,-1 2-35-16,0 0-40 0,-5 1-56 0,-9 0-53 15,4-1-34-15,-3 2-30 0,-2 1-61 0,-4 0-227 16,-2 1-510-16,-5-2 227 0</inkml:trace>
  <inkml:trace contextRef="#ctx0" brushRef="#br0" timeOffset="-195229.2">19162 4317 36 0,'0'0'232'0,"0"0"4"15,13-8 7-15,-4 7 7 0,2-1 0 0,8 0 0 16,2 2 4-16,9 0 3 0,2 0 0 16,3 0-12-16,4-1 0 0,16 0-10 0,0 2-7 0,0 0-12 15,2 1-4-15,0 0-9 0,-1-2-8 0,4 5-10 16,0-1-12-16,-1 2-11 0,0-5-9 16,1 0-11-16,-4 2-13 0,4 1-12 0,-10-1-11 0,5-3-10 15,0 2-9-15,-3-1-9 0,-2 2-12 0,-13-3-18 16,-2 1-20-16,-5-1-31 0,-2 0-22 0,-7 0-22 15,-2 0-28-15,-4 0-14 0,-3-1-31 0,-2-2-22 16,-5 4-23-16,3-2-27 0,-2 1-35 16,-6 0-46-16,4-3-61 0,-1 0-58 0,-3 3-197 15,-7-8-637-15,-2 4 282 0</inkml:trace>
  <inkml:trace contextRef="#ctx0" brushRef="#br0" timeOffset="-194907.34">19421 4491 84 0,'0'0'321'0,"0"0"-13"0,0 0-16 15,0 0-14-15,0 0-33 0,0 0-17 0,0 0-17 16,0 0 18-16,0 0 21 0,5 14-4 0,-1-3 1 16,-1-1 0-16,3 10-12 0,-3-3-12 0,0 4-10 15,3-4-10-15,-4 9-16 0,-1-6-17 0,1 0-15 16,2-1-17-16,-2 0-14 0,-1 0-10 0,2 0-12 16,-3 1-10-16,0-3-14 0,0-1-21 0,0-1-27 15,0-1-31-15,1-3-38 0,1-2-28 0,0 1-45 16,-2 1-45-16,0-5-34 0,-2 0-40 0,0-2-46 15,1 1-44-15,2-3-35 0,-1-2-237 0,0 4-642 16,0-4 284-16</inkml:trace>
  <inkml:trace contextRef="#ctx0" brushRef="#br0" timeOffset="-194538.25">19672 4613 264 0,'-3'10'320'0,"3"-3"-9"0,-2 3-11 16,0 2-13-16,4-2-20 0,-2 7-23 0,3-1-17 15,-1-1-20-15,2 1-19 0,-2-4-10 0,2 4-18 16,3-2-17-16,1-2-7 0,-3 0-15 0,3 1-17 16,2-7-7-16,-1 6-8 0,4-4-9 0,0-1-9 15,-3-1-13-15,3 0-9 0,0-3-13 0,4-1-9 16,1-2-7-16,0 0-9 0,0-2-8 0,1-1-7 0,-5-3-17 15,4 0-6-15,-4-4 2 0,-4 3-5 0,2-5-1 16,-3-4-3-16,-3 3 9 0,-2-6-5 0,-1 1 2 16,-3 1 4-16,-7-1 7 0,1 1 2 15,-2 0 5-15,-1 2 4 0,-6-1 0 0,0 3-2 0,-2 1 3 16,-2 4 2-16,-2-1-2 0,1 4-1 0,-9-3-1 16,8 6-3-16,-2 0-4 0,7 4-6 15,-1-2-23-15,-3 5-29 0,9 0-22 0,-1 0-27 16,5 4-25-16,-1-2-28 0,5 3-27 0,-1-5-15 15,4 6-18-15,0 0-147 0,2-1-413 0,3 0 182 0</inkml:trace>
  <inkml:trace contextRef="#ctx0" brushRef="#br0" timeOffset="-194178.2">20337 4696 297 0,'3'-3'300'0,"-3"3"-1"0,0 0-13 0,0 0-25 16,-3-5-27-16,3 5-18 0,0 0-20 0,0 0-1 16,-3 15-2-16,3-10-2 0,-2 7-18 0,0-3-21 15,4-1 0-15,-2 3-21 0,0 0-14 0,4 0 4 16,-4-1-20-16,4 0-11 0,-1-1-11 0,3 1-3 16,0 1-14-16,-1-5 1 0,3 2-9 0,1-1-17 15,1-4-7-15,2 1 3 0,-2-2-12 0,3-2-17 16,0-2 2-16,4-2-6 0,-1-2 5 15,0-1 1-15,-1 0 0 0,2-3 2 0,-4-1 3 0,1 0-2 16,-4-6 4-16,-2 5 2 0,2-5 10 16,-6-2 0-16,-3 1 10 0,-2 0-1 0,1-2 8 0,-5 2-2 15,-4-2 6-15,-4 3-11 0,-1 1-1 0,-8-3-11 16,-7 3-10-16,-3 4 5 0,0 2-28 0,-5 3-17 16,0-5-16-16,3 5-34 0,-1 6-29 0,3 1-46 15,1 1-69-15,5-2-87 0,-4 3-304 0,10 4-662 16,-1-6 292-16</inkml:trace>
  <inkml:trace contextRef="#ctx0" brushRef="#br0" timeOffset="-192765.18">3503 3580 33 0,'-10'0'133'16,"10"0"-7"-16,0 0 9 0,-9-3 1 0,9 3-7 15,-10 0 1-15,5-2 2 0,5 2-8 0,-13-2-6 16,4 1-11-16,-1-1-4 0,1 0-3 0,1 2-4 16,-7-1-9-16,2-2-4 0,-6-1-8 0,2 3-3 15,-1-2-9-15,-1 0 2 0,1 1-9 0,1 0-6 16,-5-1-5-16,4 0-3 0,0 2-5 0,0-2-5 16,-1 1-2-16,-3 3-4 0,3-2 0 0,1 1-2 15,0 1 0-15,4 3-3 0,3-3-6 16,-1 4-4-16,2-2 1 0,0 6 0 0,1-1-2 0,1 1-3 15,3 3 0-15,0 0-1 0,-4 4-2 0,5 11 4 16,7-1-1-16,-2 4 0 0,-1 4-5 0,4-1 6 16,-3 2-1-16,3 13-1 0,-4 1 0 0,0-2 0 15,0 6 2-15,-4-2-4 0,-1 1 4 0,4-1-2 16,-7 1 4-16,-1-2 10 0,0 3-3 0,-4-2 0 16,3 2 3-16,5-5 3 0,-4-1-2 0,4-13 0 15,-3 1 3-15,3-1 0 0,1-2-5 0,3-3 4 16,0-1-1-16,-2-5 0 0,6-2 2 0,3-3-2 15,-5-1 3-15,5-5-8 0,0 1 5 0,1-1-1 16,5 0 5-16,-3-1-3 0,1 0 1 0,7 0 5 16,1-1 4-16,-3-1 3 0,6-2 7 0,-2 0 10 15,8 3 8-15,-6-7 2 0,7 2 16 16,3 0 7-16,5-5 5 0,0 0-4 0,2-3 8 0,2-1-7 16,8 0-20-16,-7-2-12 0,-1 6-1 0,-3-4-12 15,2-4-17-15,-3 3-23 0,-1-2-27 0,-2 2-36 16,-1-2-40-16,-4 1-68 0,-9 2-68 0,0-1-85 15,-7 0-229-15,-1 0-597 0,4-5 264 0</inkml:trace>
  <inkml:trace contextRef="#ctx0" brushRef="#br0" timeOffset="-190982.59">21026 3624 29 0,'0'0'147'0,"0"0"-8"16,0 0-15-16,0 0-3 0,0 0-2 0,0 0 7 15,14-6 3-15,-7 5-3 0,0-1-1 0,2 1-4 16,3-1-10-16,0-1-5 0,0 0-2 0,0 2-8 15,5 0-4-15,-4-2 1 0,6 0-7 0,-1 1-5 0,0 1-4 16,1-2-8-16,-2 3-6 0,2-3-6 16,-4 3-6-16,-2 0-2 0,0 0-4 0,2-1-8 15,-1 1-1-15,0-3-4 0,-1 5-2 0,-1-2-5 16,-2 0 1-16,2 0-4 0,-6-2 4 0,1 5-7 0,1-2 1 16,-3-1-3-16,4 0 3 0,-4 3 0 0,0 1 3 15,3-2 1-15,-4 2 0 0,1 0 4 0,-4 3 5 16,4 1 9-16,3 8 5 0,-3 0 8 15,0 3 2-15,-1 5 0 0,4 1 6 0,-7 6-4 16,0-2 3-16,6 1-1 0,-2 0-5 0,0 2-1 16,0 4-4-16,4 10 3 0,-3-1-5 0,0-8-2 0,-1 9-1 15,-1 0-11-15,2 0 1 0,-4 3-6 16,1-14 5-16,2 12-6 0,-2 0-6 0,-2 0 2 16,2-13-3-16,-1 1 5 0,1-4-4 0,-2 2-4 15,-1-6-2-15,1 6-3 0,-1-1 3 0,-2-5 2 16,0-2 2-16,1-6-13 0,-1 1 6 0,-2-2 11 0,1 1-11 15,1-2 6-15,-1-6-12 0,2 0 0 16,-1 2 5-16,0-6 3 0,0 2-2 0,0-4-5 16,1 0 1-16,1 0-2 0,0-5 8 0,-1 8 1 15,1-8-9-15,0 6 3 0,0-6 17 0,0 0 1 16,-3 5 2-16,3-5 4 0,0 0 1 0,0 0 1 0,0 0-1 16,0 0-4-16,0 0 10 0,0 0-16 0,0 0 19 15,0 0 6-15,0 0-3 0,-4 5-3 16,4-5-5-16,0 0-4 0,-11 0-1 0,11 0-3 15,-21 0-4-15,8 1-15 0,-7 0-11 0,-9 0 9 0,8-1-4 16,-9 3-14-16,-2-2-15 0,-3-1-35 16,-1 3-32-16,-1-2-32 0,-14 6-32 0,13-1-28 0,-1-1-43 15,0 2-47-15,3 0-50 0,0 3-296 16,0-1-668-16,3-1 296 0</inkml:trace>
  <inkml:trace contextRef="#ctx0" brushRef="#br0" timeOffset="-188825.9">19667 3739 12 0,'0'0'24'0,"0"0"6"0,7-4-1 0,-7 4 0 15,0 0 0-15,0 0 7 0,0 0-7 0,0 0-1 16,0 0 4-16,0 0-5 0,0 0 5 0,0 0 5 0,0 0 2 15,0 0 3-15,0 0-13 0,0 0 10 0,0 0 1 16,0 0-4-16,0 0-4 0,0 0-3 16,0 0 2-16,0 0-1 0,0 0 2 0,0 0 3 15,0 0 4-15,0 0 10 0,0 0-2 0,0 0-6 16,0 0 0-16,0 0 4 0,0 0 0 0,0 0 7 0,0 0 0 16,0 0-1-16,0 0-1 0,0 0-2 0,0 0-1 15,0 0 2-15,0 0-3 0,0 0 2 16,0 0-6-16,0 0-8 0,0 0-4 0,0 0-3 15,0 0-2-15,0 0-2 0,-14-2-5 0,14 2-1 16,0 0 2-16,-11-1-3 0,11 1-1 0,-9 0-6 0,4-2 1 16,5 2 1-16,-14-3-2 0,6 3-3 15,1-2 1-15,-2 2-2 0,-1 0 1 0,0 0 2 16,4-2-1-16,-3 2-3 0,1 0-1 0,2-3 0 16,-1 3-4-16,1-2 0 0,6 2 5 0,-14 0-2 0,14 0 2 15,-12 0-1-15,8 2-4 0,4-2 2 0,-7 0-4 16,7 0 7-16,0 0-2 0,-8 0-2 15,8 0-1-15,0 0 0 0,0 0 1 0,0 0-1 16,-9 0-2-16,9 0 2 0,0 0 15 0,0 0-14 16,-5-2-3-16,5 2 3 0,0 0-1 0,0 0 2 0,0 0-2 15,0 0-2-15,-9 2 2 0,9-2-3 0,0 0 0 16,-9 1 7-16,5 3-3 0,-1-4-6 0,5 0 6 16,-7 5 1-16,4-1-4 0,1-3 1 0,-3 6-2 15,1-4 0-15,1 2 0 0,0-1 1 16,0-2 4-16,-1 4 1 0,1 0 0 0,1 1-4 0,-1-1 4 15,1 1-2-15,2-1-4 0,0-1 1 0,-3 1-2 16,3 1 8-16,0-2-3 0,-1 1 5 0,1 1-5 16,0 0-4-16,1-3 4 0,-1 4 3 15,1-4-3-15,1-1 2 0,-1 3-4 0,-1-2 2 16,0 0 2-16,0-4 0 0,0 8-1 0,1-6 11 0,-1-2-13 16,0 3-1-16,-1 1 4 0,1-4-4 0,3 5 3 15,-3-5 1-15,1 4-3 0,0-3 2 0,-1-1-1 16,1 4 0-16,-1-4 0 0,3 5 2 0,-2-2-2 15,-1-3 0-15,0 0 4 0,0 0-2 0,0 0 1 16,1 4-2-16,-1-4 2 0,2 3 1 0,-2-3 2 16,3 1-5-16,-3-1 0 0,0 0-3 0,2 4 3 15,-2-4 0-15,2 3-1 0,-2-3-3 0,4 3-5 16,-4-3-7-16,3 3-18 0,-3-3-11 0,4 4-30 16,0-4-35-16,0 1-44 0,-4-1-94 0,4 4-267 15,1-2 117-15</inkml:trace>
  <inkml:trace contextRef="#ctx0" brushRef="#br0" timeOffset="-180992.56">7246 6836 9 0,'0'0'44'0,"0"0"-5"16,0 0 0-16,0 0-7 0,0 0 5 15,0 0-5-15,0 0-1 0,0 0-4 0,0 0 1 0,0 0-6 16,0 0 9-16,0 0-7 0,0 0 7 0,0 0-7 16,0 0 4-16,0 0-6 0,0 0 2 0,0 0 1 15,0 0-3-15,0 0-3 0,0 0-1 16,0 0-4-16,0 0 15 0,0 0-5 0,-3 11 2 0,3-11 5 16,0 0-8-16,2 9-1 0,0-7 10 0,0 1-18 15,-1 1 7-15,0 0-1 0,-1-4-3 0,4 6 1 16,-3-3 7-16,2 4-7 0,-1-6-6 0,2 3 4 15,-1 1 1-15,2 0 0 0,-1-2 6 0,0 1-3 16,-1 4 2-16,5-4 0 0,-5-2-1 0,4 4-4 16,-3 0 3-16,2-1 2 0,2-2 6 0,1 3-4 15,0 0 0-15,1-2-2 0,-1 1-4 0,4-2 1 16,-1 4-2-16,1-2 6 0,3 0 1 0,3 2-4 16,-2-1-3-16,-1-2-2 0,1 2 5 0,2-1-1 15,0-1-5-15,3 1-2 0,-3 0 1 0,0-2 1 16,2 1-3-16,2-2-1 0,-3 2-2 0,-1-1 3 15,4 2-1-15,-2-3 0 0,-2 1-8 0,1 0 1 16,0 1 5-16,-1-2 2 0,0 1-5 0,-1 1 0 16,0-1 2-16,1-1-2 0,-1 1-4 0,0-2 8 15,-5 3-6-15,6-1 1 0,-2-1 0 0,0 2-2 16,1-4 1-16,-4 3 2 0,0-1-4 0,4 1 0 16,0-1 1-16,-1-2 1 0,0 2 2 0,2-2-5 15,0 3 0-15,0-3 2 0,-1 1-2 0,2-1 2 0,3 2 1 16,5-2-2-16,0-2 0 0,-7 1 3 0,9 1-2 15,-1-3 0-15,1 1-1 0,0-1 0 0,3 0-1 16,-5 2 2-16,0 1-4 0,3-3 7 16,-2 1-4-16,-1-2-5 0,-1 4 8 0,-5 1-4 0,-2-2 2 15,2 1 0-15,-2 1 0 0,1-1-3 0,-2 1 2 16,-1 1 0-16,0-2 0 0,1 0-2 0,-1 0 1 16,-2 2-1-16,2-2 3 0,-5 2-3 0,6-1 0 15,-2 0-1-15,2-1 3 0,-1-1 7 0,-3 0-10 16,4 1 6-16,1-2-3 0,0 2-1 0,2-2 3 15,-4 0 2-15,3 1-3 0,2-1 3 16,-5-1-3-16,5-1-3 0,-1 4-1 0,-3-3 2 0,0 2-1 16,2 0-1-16,-3 1 1 0,1-2-2 15,1 1 4-15,-1 1-6 0,0-4 9 0,3 2-2 0,-4 1-5 16,4-1 3-16,-2-2-3 0,1 3 1 0,-1-1 3 16,2-1-3-16,-2 1 5 0,9-1-5 0,-8-1 4 15,6-2-1-15,-3 5-5 0,-3-2 7 0,0 0-1 16,0 1-6-16,-2-1 0 0,2 2 4 0,0-3 1 15,-3 2-1-15,1 0 1 0,0 1 0 0,1 0-2 16,-1 0 0-16,-2-2 1 0,-1 1-2 0,4 1 9 16,-5 1-11-16,2-3 2 0,1 1 7 0,1 1-4 15,-2-1-1-15,11 2 1 0,-10-1 1 0,4 0-1 0,-4-2-1 16,2 3-1-16,-1-1 0 0,1-2 3 0,0 3 2 16,0-1-5-16,-3-1 2 0,2 2-4 15,-1-4 2-15,1 3 0 0,-1-1 1 0,3 1 1 16,-5-2-2-16,5 2 1 0,-2-2-4 0,1 1 8 0,-1 2-3 15,3-2-2-15,1-2 2 0,-5 2-2 0,4-1 0 16,-2 2-3-16,-2-2 3 0,1 2 6 0,2-1 5 16,-3 1 1-16,1-3 1 0,0 3-5 0,-1 0 4 15,0-1-2-15,2 0-2 0,-1 0-1 0,0 1-1 16,1-1 1-16,-3 0-1 0,4 0-3 16,-2-1 1-16,0 0-1 0,-1-1 1 0,3 2 0 0,-1-2-3 15,-1 2 1-15,3 0 4 0,-2-1 0 0,1 1-2 16,-2-1 2-16,0-1-4 0,0 4 2 0,2-3-1 15,-2 1 1-15,-2 2-1 0,2-2-1 0,0 0 2 16,-5 2 2-16,5-1-1 0,-5 1 0 0,3-3 2 16,-2 2-2-16,-1-2 4 0,4 3 0 0,0-3-2 15,-1 3-6-15,0-2 3 0,0-2 0 0,-3 3 0 16,2-2 0-16,1-1-1 0,1 1 4 0,-5 1-1 16,1-1-3-16,4 2 2 0,1-4-1 0,-2 2-1 0,-3 2 1 15,4-3-1-15,0 0 2 0,0 3-1 16,-1-1-2-16,1 2-2 0,0-3 2 0,-4 0-6 15,3 1 6-15,-3 0 0 0,3 0 2 0,2 0-4 0,-4-1 4 16,0 3-2-16,2-1-2 0,1-3-1 0,-2 2 4 16,-2 1-6-16,-2 1 4 0,3-2 1 15,-3 0-1-15,-1 2-1 0,-3-1-2 0,-2-2 6 16,2 1-3-16,1 1-2 0,-4 0 3 0,0-1 1 0,2 2 1 16,-7 0 2-16,6-2 4 0,-6 2 0 0,0 0 4 15,8 0-2-15,-8 0 1 0,0 0 2 0,5-3 0 16,-5 3-3-16,0 0-1 0,0 0 0 0,0 0 0 15,0 0-3-15,0 0 1 0,0 0 0 0,0 0-3 16,0 0 0-16,0 0 2 0,0 0 2 0,0 0-6 16,7 0 2-16,-7 0-2 0,0 0 1 0,0 0 2 15,0 0-1-15,0 0-1 0,0 0 10 0,0 0-2 16,0 0 1-16,0 0-2 0,0 0-1 0,0 0 1 16,0 0 0-16,0 0-5 0,0 0-1 0,0 0 3 15,0 0-1-15,0 0-4 0,0 0-1 0,0 0 4 16,0 0-2-16,0 0-4 0,0 0 7 0,0 0-7 0,0 0 1 15,0 0 1-15,0 0 0 0,0 0-9 16,0 0-7-16,0 0-9 0,0 0-16 0,0 0-19 16,0 0-23-16,0 0-29 0,0 0-26 0,0 0-27 15,0 0-113-15,0 0-298 0,0 0 133 0</inkml:trace>
  <inkml:trace contextRef="#ctx0" brushRef="#br0" timeOffset="-164861.24">22189 4505 205 0,'0'0'200'0,"-23"4"-11"16,18-4-15-16,1 6-11 0,-2-4-16 0,-3 5-3 16,0-2-8-16,-3 2-7 0,1-2-4 0,-5 4-6 15,5-4-9-15,-6 7-9 0,3-3-10 0,0 2-5 16,-2-2-5-16,0 5-4 0,-1 1-3 0,1-4 0 15,0 0-6-15,-1 2-2 0,0-2 2 0,-1 2 2 16,0-2 3-16,4-1-5 0,-1 2-1 0,7-3-13 16,-2 1-5-16,1-3-4 0,2 3-1 0,1-2-8 15,1-1 1-15,-1 0-4 0,3 0-7 0,3 1-2 16,0 0-3-16,2 1 0 0,0-4-3 0,5 4-3 16,2-2 2-16,2 3-1 0,-1-3 0 0,8 3-1 15,1 0 0-15,8-3-6 0,-9 0-2 0,13 0 0 16,-2 0 4-16,-7-1-5 0,0-2-7 0,4 2-9 0,-4-2-13 15,-3-1-11-15,0 1-9 0,2-1-13 16,-3-1-16-16,-5 0-21 0,-2 1-21 0,-5-1-16 0,1-1-13 16,-2 0-9-16,1 0-7 0,-2 2-4 15,-1-2-11-15,-3-1-17 0,0 0-125 0,-7 8-340 16,0-5 151-16</inkml:trace>
  <inkml:trace contextRef="#ctx0" brushRef="#br0" timeOffset="-164624.04">21596 5046 98 0,'0'0'173'0,"-2"4"14"15,2-4 8-15,7 5 2 0,1-1-2 0,2 0 1 16,9 1 1-16,-1 0-14 0,5 1-8 16,7 2-10-16,-2-3-12 0,4 0-11 0,-2-2-8 15,2 3-12-15,0-1-13 0,-9-2 0 0,9 2-21 0,-1-1-11 16,-8-2-3-16,4 1-11 0,-7 0-11 0,-1-5-19 15,-6 4-19-15,6-2-30 0,-8 2-30 16,-3-4-33-16,0 4-42 0,-3-2-34 0,3-2-52 0,-2 0-31 16,-6 2-141-16,9-4-409 0,-5 2 181 0</inkml:trace>
  <inkml:trace contextRef="#ctx0" brushRef="#br0" timeOffset="-159540.65">23302 4066 133 0,'0'0'229'0,"0"0"-6"16,0 0-6-16,0 12-7 0,-1-5-7 0,-3 5-9 15,3 4-11-15,-1 0-7 0,1 1-4 0,-1 11-7 16,-2-2-8-16,1 0-1 0,-1 1-17 0,0 0-9 16,2 0-9-16,-2-1-11 0,-1 3-4 0,1-3-11 15,0 3-9-15,0-5-4 0,2-6-10 0,-2 1-9 16,0-1-8-16,0 7-3 0,-2-8-7 0,2 0-15 16,2-2-11-16,-1-4-11 0,-1 0-26 0,4-2-27 15,0 1-18-15,-2-4-28 0,-1 2-26 0,3-5-30 16,0-3-27-16,0 5-35 0,0-5-26 0,4 0-187 15,-4 0-458-15,0 0 203 0</inkml:trace>
  <inkml:trace contextRef="#ctx0" brushRef="#br0" timeOffset="-159202.3">23492 4246 19 0,'0'0'234'16,"-10"1"-16"-16,10-1-11 0,0 0-1 0,0 0-16 0,0 0-15 15,7 11-14-15,-4-6-9 0,5-1-5 0,2 2-5 16,3 1-3-16,3 1-4 0,10 3-8 0,-1-1-6 16,-4-1-7-16,3 1-7 0,2-1-3 15,2 1-3-15,-1 0-3 0,-7-1 0 0,1-4-8 16,-3 7-6-16,-3-4 0 0,-5-1-13 0,-1 2-3 0,4-2-2 15,-4 0 6-15,-4 3-9 0,0 0-5 0,0 0-6 16,-1 0 2-16,-4 0-13 0,-1 1 6 0,-4-1-3 16,-1 2-8-16,0 1-5 0,-4-1-14 0,-4 2-17 15,-4-4-14-15,-4 4-18 0,-1 0-26 0,4-6-18 16,-1 1-26-16,1-2-26 0,-2-2-26 0,-2-2-34 16,0-3-33-16,4 0-29 0,-3-3-209 15,-6 2-497-15,7-4 221 0</inkml:trace>
  <inkml:trace contextRef="#ctx0" brushRef="#br0" timeOffset="-159016.6">23537 4113 287 0,'12'-15'288'0,"0"1"-5"0,2 3-5 0,3 0-17 16,2 1-11-16,5 0-19 0,-3 5-18 0,8 1-21 15,1 1-16-15,-3 1-20 0,1 4-21 0,-1 2-11 16,-6 0-19-16,-1 3-27 0,1-1-35 0,-2 2-39 15,1 1-45-15,-3 3-44 0,5 5-50 16,-1 0-50-16,-6-3-41 0,2 4-180 0,-5 3-439 0,2-2 195 16</inkml:trace>
  <inkml:trace contextRef="#ctx0" brushRef="#br0" timeOffset="-158680.62">22746 4833 11 0,'-9'1'293'16,"0"-1"-23"-16,4 0-23 0,-2 2-18 0,7-2-15 15,-4 0 0-15,4 0 13 0,0 0 2 0,20 5-14 16,-2-5 1-16,15 2-7 0,7-2 1 0,15 0-4 15,6-2-10-15,4 4-13 0,30-4-12 0,-2-1 0 16,-1 3-25-16,0-2-9 0,0 2-19 0,-1 0-12 16,-26-2-6-16,30 1-10 0,-31 4-10 0,3-3-10 15,-3 2-11-15,-8 1-15 0,-6-1-31 0,-8-2-23 16,-11 1-48-16,-2-1-34 0,-12 0-33 0,-3 0-30 16,-4 0-22-16,-5 0-7 0,2 0-15 0,-7 0-32 15,0 0-36-15,0 0-49 0,-21 5-161 0,-6-1-517 16,-2-2 229-16</inkml:trace>
  <inkml:trace contextRef="#ctx0" brushRef="#br0" timeOffset="-158308.27">22977 5156 24 0,'0'0'212'0,"0"0"-13"16,0 0 0-16,0 0 3 0,0 0 9 0,0 0 6 15,3 14 2-15,-3-7-4 0,0 10-2 16,-3 0-10-16,2 1-11 0,-3 7-7 0,-1 4-21 0,5-2-7 16,-6-1-16-16,2-1-4 0,-2 1-16 0,0-2-17 15,1 1-4-15,0-5-15 0,0-1-10 0,1 0-21 16,3-2-20-16,-1-5-20 0,0 0-21 16,0 3-29-16,2-4-35 0,0-1-26 0,0-1-36 0,0 2-44 15,2-6-35-15,2 2-36 0,-1-1-202 0,-1-3-487 16,-2-3 216-16</inkml:trace>
  <inkml:trace contextRef="#ctx0" brushRef="#br0" timeOffset="-157941.93">23201 5358 235 0,'-14'10'286'0,"10"-4"-13"0,0 2 5 15,-2 2-24-15,2 2-15 0,4 3-16 0,0-3-21 16,0 3-18-16,4 1-19 0,1 1-17 0,0-2-19 16,0 0-5-16,3 0-21 0,1-1-10 0,4 0-8 15,-2-3-5-15,3 0-9 0,0-2-14 0,3-1-6 16,-4-3-10-16,6-1-12 0,-6-1 1 0,4-4-9 16,-4-1-4-16,5-3-4 0,-5 1-5 0,2-6-7 15,-2 0-2-15,-4 1-8 0,5-4-3 0,-5-3-12 16,0-1-5-16,0 0 1 0,-4 0-2 0,-1-1 4 15,0 1 3-15,-4 0 6 0,0 5 0 0,-2-4 3 16,0 1 2-16,-2 6 1 0,-1-1 0 0,-4-1 4 16,4 5 2-16,-7-3 0 0,1 4-2 15,-3 2-1-15,-3 3 3 0,-5-5-4 0,3 10 1 0,1-3-3 16,1 3-6-16,0 3-11 0,0-3-21 0,2 2-22 16,1 3-34-16,4-3-26 0,1-1-23 0,5 1-26 15,0 1-26-15,3 0-156 0,-2 1-392 0,6-1 173 16</inkml:trace>
  <inkml:trace contextRef="#ctx0" brushRef="#br0" timeOffset="-157602.73">23702 5436 137 0,'2'7'259'0,"2"-2"0"0,0 4-10 0,-1-2-7 16,3 4-21-16,0 0-3 0,-2 1-25 15,3-3-16-15,-1 0-18 0,-1 0-13 0,5 2-19 16,-1-2-11-16,-1-1-11 0,2-2-8 0,3 2-8 0,-4-4-11 16,6 0-5-16,-3-1-6 0,2-1-10 15,4-4 10-15,0 0-19 0,-3-3-8 0,-1 3 1 16,3-6-4-16,-1 0-6 0,0-3-1 0,-1-1-1 0,-1 0-6 16,5-7 0-16,-6 2-6 0,-2-5-4 0,-2-3-1 15,0 1-3-15,-6 0 4 0,2 5-4 0,-5 0 2 16,-5-1 1-16,1 5 8 0,-4-2 9 0,-1 3 1 15,-2 5 5-15,-2-1-5 0,-6 7-2 0,1-4 5 16,-10 7-6-16,0 5-7 0,-1-1-2 0,-2 2-2 16,4 6-7-16,0 5-9 0,-1-1-17 15,6 4-32-15,2-1-35 0,1 2-46 0,5 0-56 0,2-3-65 16,2 5-268-16,2-6-562 0,3 0 249 0</inkml:trace>
  <inkml:trace contextRef="#ctx0" brushRef="#br0" timeOffset="-145060.39">23459 4293 5 0,'0'0'6'0,"7"-13"2"0,-4 3-3 16,0 0 1-16,1-2 0 0,1-3 0 16,1-1-3-16,1-1-1 0,-1-1 2 0,-1 2-5 15,3-4 2-15,-3 5-1 0,-1-2 1 0,-2 6 2 16,2 0-1-16,-1 2 1 0,-1 0-4 0,0 3 3 16,-1 0-5-16,0 1 9 0,1 2-1 0,-1-1-2 15,-1 0-7-15,0 4 9 0,2-4-6 0,-2 4 1 16,0 0-2-16,1-5-1 0,-1 5 0 0,0 0 3 15,0 0 5-15,0 0-3 0,4 14-8 0,-4-6 12 16,-2 1-4-16,0 3 0 0,2 5-4 0,-1-1 4 16,-1 2 7-16,1-3-12 0,-1 5 8 0,1-4 0 15,0 1 0-15,2 0-2 0,-1-2-6 0,-1 0 4 16,1-2 1-16,-2-1 6 0,2 1-2 0,0-4-2 16,0 2-6-16,2-1 7 0,-2-1-1 0,0-2-4 15,0-1 4-15,-2-1-4 0,2-1 8 0,0 1-9 16,0-2 7-16,-1 1-7 0,1-4 4 0,0 0 6 15,0 6 3-15,0-6 8 0,-1 4 4 0,1-4 3 16,0 0 1-16,0 0 4 0,1 4 5 0,-1-4 7 16,0 0-7-16,0 0-2 0,0 0-5 0,0 0-4 15,0 0-7-15,0 0-2 0,0 0 2 0,0 0 1 16,0 0-5-16,-4-14 4 0,3 10-11 0,1 4-6 16,-1-8-15-16,1 2-14 0,-2 2-23 0,2-3-40 15,-1 2-96-15,0-1 44 0</inkml:trace>
  <inkml:trace contextRef="#ctx0" brushRef="#br0" timeOffset="-136492.43">22690 5617 25 0,'0'0'20'0,"2"-3"2"0,-2 3 1 0,0 0 12 0,4-4 0 16,-4 4-6-16,0 0 4 0,0-2-7 0,0 2 7 16,2-4 4-16,-2 4-2 0,0 0 0 0,0 0 4 15,0 0 5-15,1-4 4 0,-1 4-5 0,0 0 8 16,0 0-1-16,0 0-4 0,0 0-3 0,0 0 1 16,0 0-13-16,0 0 1 0,0 0-5 0,0 0-1 15,0 0 1-15,0 0-9 0,0 0-1 0,0 0 0 16,0 0-13-16,0 0 7 0,0 0-3 0,0 0 4 15,0 0-5-15,4 9 0 0,-2-6 20 16,2 0-5-16,-3 2-2 0,3 4 2 0,0 3-10 0,2-4 8 16,-2 6 5-16,1-4 1 0,4 4-1 0,-1 3 8 15,2 0 1-15,-1 0-6 0,5 4 1 0,0 1 3 16,-1-6-3-16,5 5-1 0,2 3-5 0,-2-5 5 16,5-1-6-16,2 3 7 0,1-1-6 0,1-6-8 15,5 2 6-15,0 2-3 0,3-3-5 0,-2-1 3 16,5 1 1-16,9 2-5 0,-11-3 2 0,1-3-6 15,0 0 5-15,2-2-3 0,0-1-2 0,-3 1-2 16,-4-4 2-16,3-1 1 0,-1 0-1 0,0-3 4 16,0 4-8-16,0-6 5 0,-2 3-3 0,0-7 3 15,3 2-2-15,-1-1-2 0,1-6-6 0,-1 5 5 16,3-3 1-16,2-1-3 0,-2-3 0 0,0 3 1 16,0 1-6-16,-2-3 1 0,0-2 6 0,-2 2 0 15,-1 0-7-15,-2-1 6 0,-5 2-3 0,3-2 2 0,-5 0 1 16,0 0 7-16,-4 3-7 0,2 0-3 15,-6-3 0-15,4 6-2 0,-3-8 0 0,0 4 2 16,1-2-3-16,-1 2-2 0,1 0 8 0,0-4-8 0,-1 4 4 16,-3 2-1-16,1-5 3 0,3 4-3 0,-1 0 2 15,-3 0-5-15,3 1-6 0,-6 1 13 0,-1 2-1 16,-4 0-4-16,0 2 7 0,1-1-1 16,-1 2-2-16,-2 0 2 0,0 0-2 0,-3 2 5 0,5-4-5 15,-5 4 0-15,2-3 2 0,-2 3-1 0,4-1-2 16,-4 1 0-16,0 0-4 0,3-4 5 15,-3 4-2-15,0 0 0 0,0 0-2 0,0 0 5 0,0 0-4 16,0 0 5-16,0 0-5 0,0 0 1 0,0 0 0 16,0 0-8-16,0 0 10 0,0 0-7 0,0 0-5 15,0 0-1-15,0 0 1 0,-14 10 2 0,3-2 2 16,-5 1 1-16,-7 6-7 0,-2 0-7 16,1 1 8-16,-3 0-5 0,0 0-7 0,-1-1 7 0,0-2-4 15,-1 1 0-15,1 1 5 0,-3-4-5 0,-1 3-2 16,-4 0-3-16,2-1 12 0,-2-1-2 0,-1 0 1 15,1 0 4-15,-1-2 2 0,1 2-1 0,1-2-8 16,-4-2 18-16,1 1-11 0,-2-1 3 16,3 1 3-16,0-2-1 0,0-2 5 0,5 0-6 0,-2-1-2 15,3-1-1-15,-1-2-4 0,0 0-7 0,3-3 5 16,-1 0 4-16,0-2 2 0,-1-1 5 0,0-3 3 16,2-2-4-16,-2-2-2 0,3-1-6 0,-4-1 7 15,-1-3 0-15,2 1-8 0,3-1 7 0,-4-3-12 16,4 2 8-16,1 0 5 0,4-2 4 0,2-1 8 15,-1 3-4-15,3-3-2 0,6 7 1 0,-5-8 8 16,8 5-15-16,-7-4 1 0,8 5 1 0,-4-1 12 16,3 1-12-16,3 2 4 0,0 3 1 0,2-1 1 15,-2 1 1-15,5 5 3 0,-2-3-7 0,3 3 0 16,-3 1 2-16,2-1-9 0,-1 3 9 16,1-2 5-16,0 2-3 0,2 3-8 0,0-4 14 0,0 4-18 15,-4-4 5-15,2 1 5 0,2 3-14 0,0 0 3 16,0 0 10-16,0 0-18 0,-5-3-1 0,5 3 7 15,0 0 1-15,0 0-1 0,0 0 0 0,-5 10 3 16,5-3 4-16,-3 0 0 0,2 0-1 0,0 2-7 16,-2 4 10-16,0 0-1 0,2-1 11 0,0 3-13 0,-2 1 8 15,2 1-9-15,1 0 11 0,0 3-12 16,1-2 11-16,1 0-4 0,3 4 2 0,0-1 3 16,4 4 1-16,2-9 5 0,2 7-7 0,6-3 2 15,-2 1 0-15,6-2 2 0,-3 1-6 0,7-2 2 16,-1 3 3-16,2-7-2 0,5 3-1 0,0-2-1 0,0 1 0 15,16 1 7-15,-12-5-3 0,14 0 0 0,0 3-3 16,3-3 6-16,-2 2 0 0,1-4-2 16,0-1-7-16,2-3 3 0,1 1 6 0,0-2-10 15,-3 0 14-15,1-5-7 0,-1 2 1 0,-1-2-10 0,0-2-2 16,-1 2 22-16,-14 0-14 0,2-3 0 0,-4-2-3 16,2 0 6-16,-1 0-3 0,-3-2-1 15,3-1 3-15,-5-3-3 0,-3 0 5 0,1-2-3 0,-4 2 3 16,-7 0-5-16,-1 0-5 0,1 2 14 0,-5-3-9 15,0-1 7-15,-2 2-9 0,0-3 1 0,-4 6 8 16,1-2 4-16,-2 3-8 0,-1-2 6 0,-2 3-2 16,0-1 5-16,-1 2 6 0,-1-2-13 0,1 1 8 15,-4 3-5-15,2 0 16 0,2-1-8 16,-2 4-3-16,-4-7-4 0,4 7 3 0,-4-4-5 0,4 4-3 16,-8-1 4-16,1 2-4 0,-7 2-2 15,-6 4 3-15,-9-1-5 0,-2 3 5 0,-4 1-6 0,-1-1 3 16,1 1 1-16,-2 0 0 0,-13-1 1 15,2 2-3-15,10-2-2 0,-12 3 5 0,-3-3-10 0,16-1 5 16,-19 2 6-16,-2-1-3 0,2-1 5 0,5 1-8 16,-1-4 4-16,15 0-2 0,-3 0 1 0,-1-1 3 15,-9-2-5-15,13 1 1 0,-1-1 5 0,-2-4-6 16,2 2 0-16,2-5 3 0,-1 1-2 0,-4-2 5 16,3-4-2-16,2-3 1 0,-1 0-2 0,1-1 10 15,-1-3-9-15,-9-7-1 0,0 0 3 0,13 7-2 16,-8-10 4-16,14 8-2 0,-3 0 3 0,3-2-6 15,0 0-4-15,3 4 8 0,3-1-2 0,5 3-4 16,3 2-7-16,-1-3-5 0,2 1-9 0,3 2-9 16,1 2-11-16,1-1-13 0,3 4-20 0,0-1-27 15,3 2-110-15,-2-1-225 0,2 3 99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6.0151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14T00:23:59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14411 5757 27 0,'0'0'37'0,"0"0"-1"0,0 0-1 15,0 0-3-15,0 0 0 0,-1-4-4 0,1 4 6 16,0 0 2-16,0 0-7 0,-2-5 7 0,2 5-11 16,0 0 4-16,-5-3-3 0,5 3 2 0,0 0 10 15,-5-4-1-15,5 4-8 0,-2-3 13 0,2 3-5 16,0 0 3-16,-4-2 2 0,4 2-2 0,0 0 4 0,0 0-4 16,0 0-1-16,0 0 1 0,0 0-3 15,0 0 2-15,0 0-6 0,0 0-7 0,0 0-1 0,0 0-5 16,0 0-1-16,0 0 2 0,0 0-3 15,-4 9-4-15,4-6-2 0,0-3 1 0,4 11 0 0,0-6 0 16,-1 1 2-16,1 3-8 0,1-3 20 0,0 2-18 16,2 0 4-16,1 2 4 0,0 0 2 0,1-3-4 15,2 3-2-15,3 0 4 0,-3-1 3 16,2 0-2-16,2-1-6 0,2 0 0 0,1-2 0 0,1-1 2 16,0 2-3-16,3-4 4 0,5 1-5 15,1 1-9-15,1-5 13 0,-1 0-3 0,-7-3-6 0,8 2-7 16,-2-2 6-16,2 1 0 0,-2-6-1 15,-6 4-2-15,5-4 0 0,-5 2-5 0,-2-2 8 0,0 1 4 16,-2-1-3-16,1 2 0 0,-5-2 1 0,3-4-7 16,-2 4-5-16,0-2 6 0,-1-3 0 0,0 3-2 15,-2-3-1-15,0-1 7 0,1 0-3 0,1 2 4 16,-4-1-6-16,1 1-3 0,0-2 5 0,-2 5 0 16,2 1-1-16,-2-1 6 0,-3 1-6 0,-1 1-3 15,0-1 5-15,2 6-2 0,-3-3 5 0,-1 0-8 16,1 3 11-16,-3 2-1 0,1-3-1 0,-1 3-5 15,4-3-2-15,-4 3 6 0,0 0 2 0,0 0-6 16,0 0 3-16,0 0 11 0,3 6-5 0,-3-6 4 16,-4 12-4-16,0-5-2 0,0 0 4 0,-2 1 2 15,2 1 5-15,-4 1-4 0,3 0 2 0,-3-1 0 16,-2 1 6-16,1 0-5 0,0-2-7 0,-3 1 16 16,1 3-14-16,-7-2 2 0,4-1-2 0,-5 1 4 15,2 2-5-15,0-1-2 0,0-5-6 0,-2 4 8 16,-5 0 1-16,4 1-2 0,1-4 1 15,-2 1-4-15,-5-1 1 0,5-1-2 0,2 1 5 0,-2-1-3 16,0-1-3-16,1 0 0 0,-2 1 2 0,3-5-6 16,-3 2-2-16,3-2 11 0,2 2-14 0,-2-2 8 15,2-2 1-15,-2 1-2 0,5 0-4 0,0 1 5 0,-3-4 0 16,1 1-3-16,1-1 0 0,-2 3-2 0,-2-2 0 16,2-4 4-16,-2 2-5 0,4-1 3 0,-2 0 1 15,-1-2-3-15,2 2-1 0,-1-1 6 16,4 0-3-16,3-3 1 0,-7 1-1 0,7 1 1 0,-4-2-3 15,4 2-3-15,2 2 7 0,1-2-7 0,0 2 3 16,5 1-3-16,-2-1 0 0,0 1-4 0,0 1 1 16,4-1 5-16,-4 2-5 0,3-2 2 0,1 4-9 15,-5-1 8-15,5 1 4 0,0 0-4 0,0 0-3 16,0 0-1-16,-4-5-1 0,4 5 0 16,0 0 5-16,0 0-1 0,0 0 2 0,0 0 2 15,4 14 2-15,2-8 2 0,-2 1-3 0,1 0 1 0,2 4 3 16,-2-3 2-16,6 6-2 0,-2-1-6 0,4 1 6 15,0-2-5-15,1 0 9 0,-1-2-4 0,-1 0-1 16,6 2-4-16,-2-6 6 0,3 4-4 0,0-4 5 16,-2 3-1-16,3 0-6 0,-2-4 5 0,1 1 7 15,-1-1-9-15,1 1 2 0,2-3-2 0,-3-1-2 16,1-2 1-16,0 1 1 0,0-1 1 0,0-1-2 16,-1-1 0-16,4-1 2 0,-2-2-5 0,1 1 0 15,-2-1-4-15,0-3 0 0,-1 0-5 0,1 0 1 16,-1 3-3-16,1-7 1 0,-2 5-2 0,-2-5 2 15,0 0 0-15,-2-2-7 0,1 3-3 0,-1-2 9 16,1 0-6-16,-5 0 4 0,0-3 5 0,4 2-6 16,-6-1 5-16,1 3-8 0,-4-1 11 0,2 2-1 0,2 1-3 15,-4 0 3-15,0 4 6 0,-1 0 1 16,1 1 2-16,-2-1-5 0,1 2 2 0,-3 0 2 16,3 1 0-16,-3 3-4 0,5-2-3 0,-5 2 1 15,0 0 2-15,0 0 1 0,0 0-2 0,0 0-9 16,4 12 15-16,-4-7 2 0,0-3-2 0,0 5 4 0,-1-2 1 15,-1 2-1-15,0-1 1 0,-2 1 9 16,1-1-8-16,-2 2 12 0,0 1-6 0,-1-2 5 16,-2 1-1-16,-2-2-3 0,-4 5 4 0,2-1-7 0,-2-3 1 15,-2 1 3-15,-1-1-2 0,-2 1-5 0,-8-1 3 16,5-2-5-16,-1-3 6 0,-5 2-1 0,0-4-5 16,0 3-12-16,-1-3-7 0,2-3-14 0,5 1-19 15,4-1-21-15,-4-1-34 0,4-1-23 0,-1-3-120 16,2 4-266-16,2-3 118 0</inkml:trace>
  <inkml:trace contextRef="#ctx0" brushRef="#br0" timeOffset="20215.29">3804 10783 7 0,'0'0'33'0,"0"0"-2"16,-4-2 1-16,4 2-1 0,0 0-5 0,0 0-4 16,0 0 7-16,0 0-2 0,0 0-3 0,-10 1-1 15,10-1-3-15,0 0 2 0,-10-1 9 0,10 1-11 16,0 0 12-16,-10 0 1 0,10 0-4 0,-6-3 3 16,6 3 0-16,-6 0-9 0,6 0 9 0,-7 0-14 15,7 0 0-15,0 0 13 0,-9-2-8 0,9 2 5 16,0 0 0-16,-7 0-1 0,7 0-5 0,0 0 5 15,0 0-2-15,0 0-4 0,0 0 1 16,0 0 0-16,-6 2 2 0,6-2 5 0,0 0-11 0,0 0-2 16,0 0-6-16,0 0 9 0,0 0-11 0,0 0 5 15,0 0-3-15,0 0 4 0,0 0-9 0,0 0 1 16,0 0 8-16,0 0-8 0,0 0-2 0,0 0-3 16,0 0-2-16,0 0 4 0,0 0 3 0,0 0-2 15,0 0 9-15,0 0-12 0,19 2 6 0,-19-2-4 16,10 0 9-16,-7 2-1 0,4-2-1 0,-1 1-13 15,3-1 8-15,-2-1 4 0,-1 2-5 0,6 1 0 16,-4-2 12-16,1 0-7 0,3-2 0 0,-2 4-3 16,0-1 2-16,-1 0-6 0,5 0 10 0,-1-1-7 15,1-1-3-15,-5 0 6 0,4 1-5 0,1-1 6 16,-1 1-9-16,-1 0 1 0,0 0 1 0,1-2 2 16,-2 1 1-16,1 1-3 0,0-1-1 0,0 0 12 15,2 1-17-15,-2 1 3 0,-1-2 4 0,2 1 3 16,-3 0 3-16,-1 0-6 0,1 0-1 0,2 0 6 15,-2 2 3-15,1-3-8 0,0 1 2 0,-1 1 5 16,1-1 2-16,0 1-8 0,1-1-4 0,-1 2 12 16,0-2-11-16,3-2 10 0,-5 1 4 0,5 2-8 15,-4 2 6-15,2-4-4 0,3 2-1 0,-6-1 3 16,4 1-2-16,-3-1 5 0,2-1 3 0,-1 2-6 0,-2-1 2 16,-1 1 0-16,2-1-2 0,-1 2 6 15,0-2-9-15,-1 3 5 0,0-3-1 0,0 0 0 0,0 3 2 16,1-2-2-16,2 1-1 0,-2-2-3 15,-1 1 6-15,5 1-2 0,-2-2-3 0,3 1 0 0,-5-1-6 16,4 0 8-16,1 0 1 0,-1-1-1 0,5-1 3 16,-2 0-13-16,-2-2 7 0,-1 4-4 0,5 0 8 15,-5 0-11-15,2-1 2 0,3 1 6 0,-1-3-3 16,-7 1-3-16,5 1 2 0,-2 1 0 0,1 0-5 16,0 0 6-16,-2-1-1 0,5 1-5 0,-5 2 5 15,1-3-1-15,-2 0-2 0,8 2-4 0,-2-1 3 16,-3-1 7-16,0 2-7 0,0-1 2 15,-1-1-4-15,2 0 4 0,-2-1-1 0,6 2 6 0,-2 0-8 16,-3-1 5-16,0 0-4 0,0 1 7 16,0 0-9-16,1 0-2 0,-2 0 9 0,5 0-8 15,-1 0 1-15,3-1 4 0,-4 1 1 0,4 0-7 16,0-2 6-16,1 2 2 0,7-2-1 0,-6 2 1 0,-1 0-3 16,1-3 0-16,6-3-1 0,-1 8 4 0,1-4-4 15,-5 0 2-15,0 1-6 0,5 1 9 0,-7-3-4 16,7-2 4-16,-1 8-6 0,-4-6-3 0,-2 2 0 15,10-5 4-15,0 6 1 0,-2-2-4 0,0-1 0 16,-2 3 2-16,3-2-1 0,-3-2 4 0,2 1-2 16,-9 0 4-16,7 3-9 0,3-2 4 0,-1 0 0 15,-10 2 5-15,3 0-4 0,0 2 2 0,-1-5-6 0,1 2 5 16,0 1-7-16,-2 1 6 0,1 2 1 16,0-1-7-16,0-2 7 0,-2 0-3 0,3 5 8 15,-2-5-4-15,-2 1-5 0,1-1 6 0,0 2-6 16,-1 2 1-16,-1-4 1 0,-7 0 1 0,7 3 5 0,-1-3-10 15,-3 0 5-15,0 2-2 0,-1-2 1 16,3 0 2-16,-4 0 1 0,2 2-2 0,-1-1-5 16,-1-1 4-16,-1 3 4 0,1-3-4 0,0 4 4 15,-2-4-4-15,-4 1 3 0,3 0 3 0,-2 2-8 16,3-3 3-16,-1 0-2 0,-2 1 5 0,2 3-2 0,-2-4-1 16,3 1 1-16,-1-1-2 0,-3 3 0 0,8-2 5 15,-4-1-2-15,1 2-1 0,-1 0-1 16,1 1 3-16,-2-2-2 0,3-1 5 0,1 1-9 0,-3-1 8 15,3 0 1-15,0 3-5 0,-3-3-3 0,2 0 7 16,2 0-6-16,0 1 2 0,-4 0 2 0,1 1 3 16,4-2-2-16,-2 3-3 0,-2-3-2 15,4 0 5-15,-4 0-3 0,3 1-1 0,0 2 2 0,-3-2-1 16,3 0-1-16,-3 0 0 0,5 2 1 0,-5-1 0 16,2-2 0-16,-1 5-1 0,1-5 0 0,2 2 4 15,-4 0-2-15,3 0-6 0,-3-1 3 0,3-1 3 16,0 1-3-16,-3 2 1 0,3-2 1 0,-1-1 3 15,-1 2-3-15,0-1-6 0,-2 1 6 0,-1-1 1 16,1-1-3-16,0 1-3 0,2 1 5 0,-2-2 2 16,3 0-2-16,-6 1 1 0,3-1-5 15,2 3 4-15,0-2 1 0,-1-1-5 0,0 1 4 0,-1-1 3 16,0 2-8-16,1-2 2 0,2 3 3 0,-3-6 1 16,1 6-1-16,1-2-2 0,-1-1-2 0,1 0 8 15,-1 0-14-15,-2 0 12 0,1 0 0 0,2-1-2 16,-2 1-4-16,0 0 5 0,3 0-1 0,-2 0-2 15,-1 0 1-15,2 0 2 0,1-3-1 0,-3 3 4 16,2 3-4-16,1-3-3 0,-1 0 5 0,0 0-3 16,-1-3 2-16,2 3-3 0,0 0-5 0,0 0 4 0,3-2 0 15,-4 1 9-15,3 0-6 0,1 1-4 0,-3-3 8 16,2 2-6-16,0-1 4 0,3 1-3 16,-3 0 5-16,-1 1-2 0,-3-2 4 0,4 4-5 15,-1-5-4-15,0 1 1 0,-1 2 0 0,0 0 3 0,3 0 1 16,3-1-4-16,-6 2-4 0,7-4 8 0,-6 3-2 15,3 2-2-15,-3-5 3 0,0 3-1 16,2 0 0-16,-2-1-1 0,1 1 0 0,-1 0 5 16,1-1-1-16,-3 1-5 0,2 0 6 0,0-1-2 0,0 1-1 15,1 0-1-15,-3 1 3 0,3-1-2 16,-1-1-2-16,-1 0-5 0,2 1 10 0,-3 0-7 0,3 0 4 16,-1 0 1-16,1 0 0 0,0 0-3 0,-2-2 2 15,-1 2 0-15,2 0-1 0,-1-1-10 0,0 0 14 16,1-2-4-16,1 3 1 0,-4-2-5 0,4 2 3 15,-2 0 2-15,-1 0-8 0,3 0 10 0,-1 0-2 16,0 0 1-16,-3 0-1 0,4 0 2 0,-1-1-1 16,0 1 0-16,-1 1-4 0,1-2 2 0,1 0 5 15,3 1-3-15,-4-1 0 0,-1-1-4 0,1 2 5 16,0 0-5-16,-1-1-2 0,1 1 6 0,3-1 0 16,-2 1-1-16,-4 0-4 0,4 0 2 0,4-1-3 15,-4 0 1-15,-1-1 2 0,2 2-2 0,2 0 6 16,-3-1-4-16,4 1-1 0,0 0-2 0,-2 0 4 15,6 0-5-15,-4 0 4 0,0-3 2 0,0 3 1 16,-3-2-4-16,4 1-2 0,-2 0 4 0,2 0-1 16,0 1-2-16,-2 0 6 0,3 0-2 0,-2 0-3 15,-4 0 0-15,4-2-1 0,0 1 5 0,1 1-8 16,-1 1 7-16,2-2 0 0,0-1-5 0,-4 0 0 16,2 2 2-16,0 0-1 0,1 0-1 0,-4-2 1 0,2 0 2 15,3 0 2-15,1 2 0 0,-2-2-3 16,2 2 2-16,-3 0 3 0,2-1-3 0,0 2-1 0,-2 2 0 15,4-3-2-15,0 3 1 0,-6-3-1 16,6-2 6-16,0 2-5 0,-3 0 0 0,4 2-2 0,-3-2 1 16,1 0 3-16,1 0 0 0,-1 0-4 15,2 0 3-15,5 0-1 0,-6 2 0 0,5-2 0 0,4 2 0 16,-3-1 0-16,-7-1-3 0,7 1 0 16,-7 0 4-16,11-1-2 0,-12 0-2 0,10 4 5 0,-7-4-3 15,6 1 2-15,-1-3-1 0,-1 4 1 0,-5-2-4 16,7-1 6-16,-7 4-4 0,7-3 2 15,2 0 0-15,-3 0-1 0,0 0 1 0,0 3 1 16,0-3-1-16,-6 3 0 0,6-2-4 0,-6-1 3 16,9 0 1-16,-3-1-2 0,1-1-2 0,-1 4 4 0,0-2 4 15,0 2-4-15,2-2 1 0,-2 0-2 16,0 0 0-16,-1-1 0 0,-4 1 0 0,4-1-3 0,2-1 1 16,-2 1 1-16,-4 2 0 0,-4-1 0 0,3 0 0 15,1 0 4-15,-1-1-4 0,-2 1 7 0,-1 0-8 16,1 0 1-16,1 0 2 0,-3 0 0 0,1-3 5 15,3 3-5-15,-2 0-1 0,1 0-1 0,-2 0 2 16,1 0-2-16,-2 0 0 0,3 0 0 0,-3 3 1 16,-2-6-1-16,3 3 5 0,-2 0-4 0,-3 0 0 15,0 0 1-15,4 3-8 0,-4-6 7 0,4 3 1 16,-5 3-2-16,1-6-4 0,-3 3 10 0,5 3-6 16,-4-6 4-16,2 3-2 0,-1 3-1 0,0-6 2 15,-1 3-1-15,-1 0-3 0,3 0 4 0,-1 0-5 16,-3 0-2-16,3 0 7 0,-3 0-1 0,-1 0 0 15,4-2 0-15,-3 2-4 0,3 0 5 0,-3 0-3 16,0 0 0-16,2-1 2 0,-3 1-1 0,1 0 2 16,1-1-2-16,0 2 0 0,-5 0 0 0,5-1-2 15,0 0 2-15,-1 2 2 0,0-2-1 0,-1 0-4 16,-1 0 5-16,-2 0-2 0,7 0-2 0,-7 0 2 0,2 0-3 16,2 0 6-16,-1 0-4 0,-1 3 4 15,1-3-3-15,1 0-1 0,2 0 2 0,-1 0-1 16,-1 1-1-16,1-1 3 0,-1 2-3 0,0-1 1 0,0-1 1 15,-3 1 0-15,5 0-3 0,-3-1 3 0,-1 1-3 16,3-2 2-16,1 1 3 0,-3 1-2 0,1 1 2 16,-1-2-6-16,0 1 2 0,1 1 2 0,-3-2-1 15,3 0 2-15,-1 0 1 16,1 0-1-16,-1 0 0 0,0 0-4 0,2 0 4 0,1 0-5 0,-1 5 1 16,-3-5 4-16,0 0 0 0,-2 0-2 0,6 0 1 15,-1 1-1-15,-6-1-3 0,7 0 6 0,-2 1-6 16,-1-2 0-16,-4 1 1 0,5 0 2 15,-10 0 1-15,13 1 1 0,-9-1 2 0,5 2-5 0,-4-1 0 16,-5-1 4-16,9-1-3 0,-9 1 0 0,9 0 2 16,-9 0-2-16,9 0 0 0,-5-2-1 0,-4 2-3 15,5 3 5-15,-5-3-2 0,7 0 0 0,-7 0-1 16,6-3 0-16,-6 3 0 0,0 0 2 0,8-1 3 16,-8 1 1-16,7-1-3 0,-7 1 1 0,6 0-5 15,-6 0 6-15,0 0-4 0,11 0 1 0,-11 0-1 16,8 1-1-16,-3-2 3 0,-5 1-1 0,9 0 2 15,-2-3 1-15,2 1-6 0,-9 2 4 0,11 0 0 16,-3 2-2-16,-1-2-2 0,1-2 6 0,-3 1-6 16,3 1 2-16,-8 0-2 0,14 0 5 0,-8 0 0 15,1-1-1-15,-2 0-2 0,4 1 1 0,-3-2 0 0,2 4-1 16,1-1-2-16,0-1 8 0,-1-1-5 16,-8 1-1-16,12 0-1 0,-4 0 1 0,0 1 0 15,-2-1 2-15,1 1-1 0,-1-1 1 0,3 0 1 16,-2-1 2-16,0 1 0 0,1 0-1 0,0 0-1 15,0 1-4-15,1-1 3 0,1 0 4 0,-3 0-5 16,-1 1 0-16,-6-1 3 0,15-1-3 0,-7 1-5 16,-3-1 6-16,3 0 0 0,-3 1-1 0,4 1 4 15,-4-4-1-15,0 2 1 0,-5 1-2 0,9-1-1 16,-1 1-3-16,-8 0 5 0,9-1-2 0,-9 1 2 0,9 0 1 16,-5-1 0-16,2-1-3 0,-6 2 0 0,9 0 1 15,-4-1-2-15,3-2 5 0,-2 3 0 16,3 0-2-16,-1 0-2 0,-1-2-3 0,3 1 3 0,1 0 2 15,-4 0-3-15,0-2 4 0,2 2-5 0,2 1 0 16,-2-3-1-16,5 3 0 0,-5-2 5 0,0 2-3 16,1 0 0-16,-2-3-2 0,1 2 4 15,0 1 0-15,0-5-2 0,1 5-4 0,-2-2 3 0,1 1 2 16,-3 1 2-16,0 0-2 0,-6 0-1 0,13 0-1 16,-8-3 2-16,0 3-6 0,1-1 8 0,1 1-2 15,-7 0 3-15,12-1-4 0,-7-2 1 16,1 3-2-16,-1-1 3 0,4-2-4 0,-2 2 2 0,-1-1-3 15,3 4 3-15,-1-4 2 0,-1 0-1 0,1 2-1 16,1-3 0-16,1 3-3 0,-1 0-2 0,4 0 8 16,-4 0-5-16,1 0 3 0,-1-2 0 0,1-1 1 15,3 4-1-15,-1-3 1 0,0 2-4 0,-1-1 3 16,1 1-2-16,1-2 2 0,-1 4-1 0,2-4 0 16,2 2 1-16,0 0-1 0,1-3 0 0,0 3 0 15,5 0 1-15,-7 0-3 0,4 3 3 0,0-3 0 16,1 0-2-16,-1 0-1 0,-3 0-1 0,2-3 3 15,0 3 4-15,0-2-6 0,-8 2 2 0,8 0-2 16,-4 0 2-16,-2 2-5 0,1-4 8 0,-1 2-1 16,1 0-2-16,1 0 2 0,-2 0 1 0,-1-2-3 0,1 4 3 15,-2 0-3-15,4-2 0 0,-4 0 3 16,0 0-2-16,2-2 1 0,-5 2-1 0,2-2-2 16,-1 2 0-16,1 0 1 0,-3 2 1 0,2-2 0 15,0-3-2-15,-2 3-1 0,2-1 0 0,-2 1 0 0,1-1 0 16,0-1 2-16,-7 2 2 0,12-1-3 0,-7 1 3 15,1 1-6-15,-6-1 3 0,13 2 2 16,-7-4 0-16,1 1-3 0,-7 1 1 0,11 1 0 16,-4 1 1-16,-1-4 4 0,-6 2-2 0,13 0-2 0,-6 2 4 15,-1-4-5-15,-6 2 1 0,14-1 1 0,-7 0 0 16,0 1-3-16,-1 0 3 0,3 0-2 0,-4 1-3 16,-5-1 5-16,17-1-3 0,-12 1 7 15,-5 0-8-15,10 0 0 0,-1 0 3 0,-9 0 1 0,9 0-2 16,-1 0 1-16,-8 0-2 0,10 0 4 0,-5 0-5 15,-5 0-2-15,9 0 7 0,-5 1-1 0,-4-1-1 16,9 1 4-16,-9-1-3 0,10-1-2 0,-6 2 2 16,1-3 2-16,-5 2-2 0,14 1-5 0,-9 0 1 15,3 1 5-15,-3-2-4 0,1-2 0 0,-6 2 2 16,14-1-1-16,-6 0-2 0,-1 2 3 0,1 0-1 16,-1 1 3-16,-1-2-2 0,3 0 3 15,-3 0-3-15,2 0 0 0,-1-2 3 0,0 2-6 0,2 0 3 16,-1 2 2-16,-2-2-1 0,-6 0 0 0,13-2-2 15,-5 4 3-15,-3-4-2 0,-5 2 2 0,9-1-2 16,-9 1-2-16,7 1 5 0,-7-1-3 0,0 0 2 16,8 0 0-16,-8 0-1 0,6-1-6 0,-6 1-7 15,0 0-9-15,4 4-14 0,-4-4-14 0,0 0-16 16,0 0-22-16,0 0-20 0,0 0-28 0,7-4-21 16,-7 4-132-16,0 0-311 0,0 0 139 0</inkml:trace>
  <inkml:trace contextRef="#ctx0" brushRef="#br0" timeOffset="22561.72">4270 10811 6 0,'0'0'29'0,"0"0"-5"0,0 0-10 15,0 0-21-15,0 0-4 0,0 0-13 0,0 0 6 16</inkml:trace>
  <inkml:trace contextRef="#ctx0" brushRef="#br0" timeOffset="23374.24">6394 10790 33 0,'0'0'57'0,"0"0"-2"0,0 0-5 15,0 0-4-15,0 0 0 0,0 0-5 0,0 0-3 16,0 0-12-16,0 0 5 0,0 0-9 0,0 0 2 16,0 0-3-16,0 0-4 0,0 0 1 0,0 0-4 15,0 0-11-15,0 0-8 0,0 0-19 0,0 0-20 16,0 0-35-16,0 0-84 0,0 0 37 0</inkml:trace>
  <inkml:trace contextRef="#ctx0" brushRef="#br0" timeOffset="24353.72">8919 10821 5 0,'0'0'25'0,"0"0"-2"0,0 0-6 16,0 0-7-16,0 0 2 0,0 0-14 0,0 0-13 15,0 0-17-15,0 0 7 0</inkml:trace>
  <inkml:trace contextRef="#ctx0" brushRef="#br0" timeOffset="25542.27">11252 10799 33 0,'0'0'78'0,"0"0"-12"0,1-3-2 0,-1 3-4 16,0 0-6-16,0 0-1 0,0 0-3 0,4-3-7 15,-4 3-10-15,0 0 5 0,0 0-10 0,0 0 2 16,0 0-4-16,0 0-4 0,0 0-6 0,0 0 5 16,0 0-1-16,0 0 4 0,0 0-1 0,0 0-10 15,0 0 1-15,0 0-4 0,0 0 7 0,5 0 2 16,-5 0-6-16,0 0 8 0,0 0-8 0,0 0-3 15,0 0 5-15,0 0-2 0,0 0-3 0,0 0 2 16,0 0-9-16,0 0 5 0,0 0-5 0,0 0-2 16,0 0 7-16,0 0-1 0,0 0-3 0,0 0-7 15,0 0 15-15,0 0-3 0,0 0-1 0,0 0-2 16,0 0-3-16,0 0 6 0,0 0 2 0,0 0-4 16,0 0 2-16,0 0-4 0,0 0 1 0,0 0 0 0,0 0 2 15,0 0-4-15,0 0 0 0,0 0 1 0,0 0-7 16,0 0 4-16,0 0-1 0,0 0-1 15,0 0 4-15,0 0 1 0,0 0-1 0,0 0 3 16,0 0-1-16,0 0-4 0,0 0-1 0,0 0 2 0,0 0-4 16,0 0-5-16,0 0 6 0,0 0 0 15,0 0 2-15,0 0-8 0,0 0 8 0,0 0 0 0,0 0 4 16,0 0-9-16,0 0-2 0,0 0 15 0,0 0-17 16,0 0 7-16,0 0 2 0,0 0 1 0,0 0-3 15,0 0 6-15,0 0-5 0,0 0-6 0,0 0 6 16,0 0 3-16,0 0-8 0,0 0-7 0,0 0 14 15,0 0-1-15,0 0-2 0,0 0 0 0,0 0 8 16,0 0-12-16,0 0 0 0,0 0 5 0,0 0 7 16,0 0-1-16,0 0-5 0,0 0 0 0,0 0-6 15,0 0 3-15,0 0 6 0,0 0-3 0,0 0-1 0,0 0-2 16,0 0 1-16,0 0-6 0,0 0 7 16,0 0 6-16,0 0-8 0,0 0 0 0,0 0 1 15,0 0 4-15,0 0-7 0,0 0 4 0,0 0 3 0,0 0-7 16,0 0 4-16,0 0 3 0,0 0-11 15,0 0 3-15,0 0 5 0,0 0 5 0,0 0 1 16,0 0 4-16,0 0-6 0,0 0 3 0,0 0-3 0,0 0 3 16,0 0-5-16,0 0 7 0,0 0-5 0,0 0 5 15,0 0-4-15,0 0-1 0,0 0 0 0,0 0-9 16,0 0 14-16,0 0-6 0,0 0 7 0,0 0-2 16,0 0-1-16,0 0 6 0,0 0-14 0,0 0 7 15,0 0-1-15,0 0 5 0,0 0-12 0,0 0 7 16,0 0-9-16,0 0-6 0,0 0-19 0,0 0-9 15,0 0-17-15,7 5-44 0,-6-3-86 0,-1-2-198 16,5 2 87-16</inkml:trace>
  <inkml:trace contextRef="#ctx0" brushRef="#br0" timeOffset="39334.26">13552 9919 54 0,'0'0'53'0,"8"-7"-4"0,-7 5-3 0,2-1-9 15,0 2-2-15,0-2-2 0,-3 3-2 0,5-6-1 16,-2 4-6-16,-1 0 2 0,-2 2-2 0,5-3-3 15,-5-1 0-15,0 4-2 0,5-1-2 0,-5 1 0 16,6-2-7-16,-6 2 0 0,7-5-2 0,-2 5-3 0,3 0 3 16,-3-2-6-16,3 2 5 0,-2 0 5 0,7-3-8 15,-3 3-1-15,3 0-1 0,1 0 5 0,4-2 3 16,2 0-7-16,2 2-4 0,0-1 4 0,-2 2 0 16,2-1 1-16,1 2 0 0,-4-1-4 0,3 1 0 15,-2 0 4-15,0 0-5 0,-1 1 4 0,0 0 3 16,-4-1-6-16,3 5 2 0,-3-2 2 15,-1-1-7-15,-1 1 1 0,0-1 1 0,-2 2 8 0,1-4-10 16,-2 5 5-16,-1-4-2 0,0 3-2 0,0-1 2 16,0-1 7-16,-4 0-7 0,3-1 3 0,-3 2-3 15,4 0 0-15,-4-1 5 0,0 4-2 0,2-1 0 16,-2-2-8-16,2 4 12 0,-2-1-8 0,0 2 0 16,1 1 7-16,-1 1-6 0,-1-2 0 0,1 2 5 15,-2-1-1-15,1 0 3 0,-1 6-6 0,-1-2 7 16,2 1 1-16,-2 1-6 0,0-1-1 0,1 2 4 0,-2 2-4 15,2 4 6-15,0-5-4 0,-3 1-5 16,0 0-6-16,0-2-1 0,0 2 1 0,-3-1 1 16,3 5 1-16,0-5 2 0,-3-1 0 0,3 1 6 0,-1-1-1 15,1 3-2-15,-3-3 6 0,3 2-2 0,-2-3 1 16,0 0 1-16,2 0-3 0,-2 1 1 16,0-2 1-16,1 1 8 0,-1 0-5 15,0-3 3-15,0-2-3 0,0 5 0 0,1-5 6 0,0 1-5 0,0 2-4 16,-3-3 3-16,4-3-3 0,-3 1-4 15,2 1 7-15,0-1-1 0,-1 0-1 0,1-5-1 16,1 4-4-16,0-2 5 0,-1-1-6 0,1 1 0 0,-1-3 5 16,1 2 2-16,-2 1-2 0,1-2-2 0,1-2-6 15,0 1 2-15,-1 1 5 0,-1-1 0 0,1 0 0 16,1-4 0-16,-1 7 1 0,1-4 3 16,0-3-10-16,-1 5 7 0,1-5 0 0,0 0 1 0,-2 4 4 15,2-4 8-15,-2 2 5 0,2-2 8 0,0 0 5 16,0 0 13-16,-2 4 10 0,2-4 5 0,0 0-10 15,-8 1-4-15,8-1-4 0,-16 2-7 0,4-2 6 16,-8 2 3-16,0 0-5 0,-11-1 2 0,-3-1-4 16,-2 0 1-16,-1 3-9 0,-14 1 2 0,11-2-3 15,-12 6-8-15,1-4 2 0,11 0-7 0,-15 2-12 16,4-1-26-16,11 0-36 0,3-3-52 0,1 6-171 16,3-4-299-16,1-1 133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6.0151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14T00:28:19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5015 4945 31 0,'0'0'121'0,"0"0"-7"16,0 0-7-16,0 0-7 0,0 0-10 0,0 0 5 15,0 0-3-15,0 0-3 0,0 0-4 0,0 0-4 16,0 0-2-16,0 0-1 0,0 0 1 0,0 0 3 16,0 0 2-16,0 0-1 0,10-5-1 0,-10 5 1 15,0 0-4-15,0 0 4 0,0 0 11 0,0 0 0 16,3-3-7-16,-3 3-3 0,0 0-5 0,-3-7-6 15,3 7-4-15,0-8-6 0,-2 4-9 0,4-1-3 16,-2 0-2-16,0 0-3 0,0-2-3 0,3-1-4 16,-2 2-1-16,3-1-3 0,-2-1-9 0,2-1-1 15,3 1-3-15,-2-1-3 0,4-3-5 0,2 2 0 16,-3 0-2-16,5 1-1 0,-3 2-3 0,5-4 2 16,3 4-3-16,-3-2 0 0,2-1-1 0,-2 3-1 15,2 0-1-15,2 1 1 0,1 0-3 0,0 2-1 16,-1-2 4-16,0 2-2 0,4 1-3 0,0-1 1 0,-3 0 2 15,7-1 1-15,-6 3-2 0,2-1 0 16,-2 0-1-16,8 2 1 0,-9 1-3 0,2-3 1 16,6 6 2-16,-8-3-2 0,-2 0 1 0,4 1-1 0,-3 0-1 15,2 2 1-15,-2 1 1 0,0 1 0 0,1-1 2 16,-2 2-4-16,-2-1 2 0,3-1 0 0,-6-1 1 16,3 2-1-16,1-1 1 0,-1 3-3 15,5-4 3-15,-4 2-5 0,2 0 3 0,-3-1 0 0,2 0-1 16,1 2 1-16,1-1 0 0,-3-2 1 0,3 1 1 15,0 2 0-15,0-4-3 0,0 1 3 16,0-1-1-16,-1 0 0 0,-1 1 2 0,3 2-1 16,-2-4 0-16,0 0-1 0,0-1 0 0,0 0 4 15,0 0-5-15,-1 0 2 0,-1-1-2 0,2 0 0 16,-1-4-3-16,1 3 3 0,0 1-6 0,-2-1 3 0,2-1 1 16,0 0 1-16,0-4-4 0,0 2-1 15,-2-1 1-15,2-2-2 0,0 0-5 0,2-1 0 0,1-7-4 16,-5 7-2-16,-1-3-5 0,6-5 0 0,-4-1 0 15,1-2-1-15,1-3 1 0,-6 10 1 0,4-6-1 16,0-1 4-16,-7 8 3 0,0 0 1 0,-1 0 1 16,-1 3-2-16,0-7 1 0,-4 7 1 0,0-1 3 15,3 3 3-15,-3 2 3 0,-1-1 0 0,-3 2 4 16,0-2 2-16,2 3-1 0,-2 1 0 0,2-1 1 16,-3 3-4-16,0 0 3 0,3-3-4 0,-3 3-1 15,0 0 0-15,0 0-1 0,0 0 0 0,0 0 1 16,0 0 1-16,0 0 2 0,8 6-1 15,-7-1-2-15,2 1 3 0,1-2 2 0,-2 3-1 0,3 2-1 16,-1-1 4-16,3 3-2 0,1-3 1 0,2 1 2 16,-1 5-2-16,-1-6 5 0,5 4-3 0,-4-3 2 15,5 3-1-15,3-1 4 0,-1-1-3 0,1 1-1 16,0-1-1-16,-2 0-1 0,3-2 1 16,1 1-1-16,-2-4 3 0,3 4-2 0,-3-2 9 15,3-2-9-15,-1 0-1 0,2-2-2 0,-2 1 3 0,1 0 0 16,10-3 0-16,-4-1 2 0,-5 3-4 0,8-6 1 15,2 2 1-15,-4-2 0 0,5 0 0 0,-1 1 0 16,-2-1-4-16,4-1 2 0,-2-1 2 0,3 1 0 16,-5-1-3-16,4-1 2 0,1 1 0 0,-2-6 1 15,6 6-1-15,0-1-3 0,0-3 1 0,0 1 0 16,12-3 0-16,-13 3-2 0,1 0 0 0,-2-1 4 16,0 4-3-16,-3 1-3 0,3-1 2 0,-3-3 0 15,2 1 2-15,-3 7 0 0,-2 0 0 0,-2 2 6 16,2 5 7-16,-2-1 4 0,0 1 3 0,-1 2 3 15,-3 1 5-15,-5-2 0 0,-2 2 5 0,3 7 6 16,-4-2 3-16,0 6-1 0,-4-6 1 0,-2 3-6 16,-1 4 2-16,-1 2-3 0,-2 2-5 0,-2-1 1 15,-3 2-3-15,-2-2-2 0,-4-7-5 0,1 8-1 16,0 2 1-16,-1-2-6 0,0 0-15 0,2-8-19 16,2-1-24-16,-3 3-35 0,-1-2-44 0,0-1-58 15,5-5-51-15,-1 1-218 0,-2-4-486 0,2-4 215 16</inkml:trace>
  <inkml:trace contextRef="#ctx0" brushRef="#br0" timeOffset="3326.96">4942 3916 2 0,'-10'-3'176'0,"1"-1"0"16,0 1-6-16,-4-4-5 0,3 5-10 0,0 0-9 15,-4 2-6-15,1 0-9 0,-1 0-2 0,-1 0-13 16,-4 2-7-16,2 2-3 0,-1 4-7 0,1-3-23 16,2 5-4-16,-3 0-5 0,0 1-1 0,0 1-3 15,4 3-5-15,-4 3-5 0,6-1 0 0,1-3-9 16,1 2-3-16,2-2-5 0,2 1-5 0,1-1 0 16,0-2-3-16,2-1-2 0,1 0-7 0,2 3-1 15,0-3-2-15,1 2-8 0,2-3-8 0,2 1-7 16,0-1-6-16,2-2-11 0,0 1-9 0,4-2 1 15,0 0-8-15,4 0-10 0,-1-3-18 0,1 0-3 16,4 0-7-16,2-4-8 0,-2-2-3 0,4 0-6 16,-3-2 2-16,0 3-2 0,-5-2 15 0,-2 0-9 15,5-2 11-15,-7 1 10 0,2 2 9 0,-7-1 14 16,2-2-1-16,-3 2 12 0,0-1 19 0,0 1 10 16,-3 2 23-16,0-3 0 0,-2 4 18 0,1-4 8 15,-1 4 13-15,3-5 4 0,-3 5-3 0,0 0-1 16,0 0-6-16,0 0-12 0,0-4-2 0,0 4-4 15,0 0-5-15,0 0-9 0,0 0-1 0,0 0-3 16,0 0-5-16,0 0-1 0,0 0-3 0,0 0 2 16,0 0 2-16,0 0-1 0,12 9-2 0,-9-7-1 15,5-1 0-15,-8-1 1 0,5 4-1 0,3-3 4 16,-3 0-5-16,0-1-5 0,5 0-1 0,-10 0-6 16,13-1-2-16,-5 0 2 0,3-2 2 0,-2-1-4 15,-5-1 5-15,4 3 0 0,-2-2 1 0,-1-2-1 16,2 1 2-16,-2-2 1 0,-3-1-3 0,-2 2 0 15,4-3 5-15,-4-2-4 0,-1-1-1 0,1 2 4 16,-4-1-1-16,-2 1 4 0,0-1 0 0,-1 2 1 16,-2 0 5-16,2-1 4 0,0 5-7 0,-1 0 1 15,-2 1 1-15,2 3-1 0,2-1-2 0,-7 2 0 16,4 3-8-16,-4 1 10 0,2 4-5 0,-6 1 2 16,3 4-1-16,3 0-1 0,0 2 4 0,4-6-10 15,0 2 11-15,4 0-10 0,-1 0 2 0,2 2 0 16,0-5-4-16,2 4 4 0,1-2-7 0,0-4-3 15,1 2-6-15,2-3-2 0,-1-1 7 0,3 1-5 16,1-1-5-16,-1 0-5 0,2-1 8 0,0-3-2 16,3 0 1-16,0-2 7 0,-2-2-3 0,3-2 1 15,-3 0 5-15,3 0 3 0,-1-2-5 0,-3 2 6 16,0-3-1-16,-2 3 8 0,2 2 2 16,-6-3 10-16,1 3 5 0,-2-1 5 0,3 0-1 0,-2 3 3 15,0-2 3-15,-2 4-5 0,4-5 1 0,-3 4 3 16,-1 1-11-16,0 0-3 0,0 0-5 0,2-3 1 15,-2 3 1-15,0 0-3 0,0 0-2 0,8 7 1 16,-4-4 2-16,0 1-3 0,0 0 2 0,2 1-1 16,-2-1-4-16,2 1 3 0,2 1-5 0,-2-1-5 15,-1 4-4-15,3-5-2 0,1 1-3 0,-3 0-1 16,-1-1-6-16,2-1-7 0,0-2-6 0,1 0 1 16,-1-1 1-16,4-2-11 0,-1-1-3 0,2-1 0 15,2-3 1-15,-4 0 4 0,3-5-7 0,2 0 1 16,-3 1 2-16,2-6-7 0,-5 3 4 0,0-1 8 15,-2-2 5-15,-3 0-6 0,2 1 9 0,-3-2 5 16,-3 0 1-16,-1 1 2 0,-1 5 5 0,1-1 5 16,-1-2 21-16,-1 4-3 0,0-2 6 0,2 8 16 15,0-2 1-15,-3 1 7 0,3 2-7 0,0 0-9 16,1 4-6-16,-3-3-2 0,3 3 10 16,0 0 13-16,-2 21 1 0,0-8 1 0,6 3-3 0,-4 1-2 15,3 2-3-15,-1 6 4 0,2-7 7 0,0 2 0 16,-2-1-3-16,3 0-7 0,-1 0 2 0,0-1 1 15,3-2-8-15,-1-2 0 0,-1 0-2 0,0-3-5 16,-1-4 3-16,-1 1 0 0,-1-2 0 0,-1-3-5 16,2 2 1-16,-2 0 5 0,3-2 2 0,-3-1 7 15,-1-2 1-15,3 2-1 0,-3-2-7 0,0 0 0 16,4-9-3-16,-4-2-5 0,1 2-2 0,2-3-3 16,2-5-1-16,-1 0-2 0,2 0-9 0,0 0 9 15,2 2-1-15,-3 1 3 0,3 2-5 0,-3-2 2 16,4 4-4-16,-3 3-1 0,2-1 3 0,0 1-6 15,-1 2 7-15,1 3-6 0,0-1 2 0,3 1 1 16,-2 2 2-16,4 2 0 0,-1 1-3 16,0-1 1-16,-2 6 1 0,3-3 3 0,-4 2 0 0,2 0-3 15,-3 3 3-15,1-1-2 0,-4 0 2 16,4 1-1-16,-6 1 1 0,-1 0 2 0,2-1-2 0,-4-1 2 16,-4 2-1-16,0 1 5 0,-2-3-6 0,-3 4-2 15,-4-1 1-15,-1 1-2 0,1-5-8 0,1 0 4 16,0-1-16-16,-1-3-12 0,-1-1-34 15,-6 1-8-15,5-1-10 0,1 0-11 0,-2-3-26 0,3-3-10 16,-5-2-26-16,2 0-83 0,-2 1-257 0,5-4 113 16</inkml:trace>
  <inkml:trace contextRef="#ctx0" brushRef="#br0" timeOffset="4398.28">5664 4092 115 0,'0'0'185'0,"0"0"-15"0,4 1-21 0,-4-1-9 15,0 0-15-15,0 0-10 0,5 2-15 16,-5-2-9-16,6 2-7 0,-6-2-10 0,0 0-6 16,11-1-7-16,-6-2-2 0,0 1-9 0,1-1-5 15,1-1-4-15,3-1-8 0,1 0-6 0,-2-2-11 16,3-1-7-16,-3 1-3 0,-3 0 0 0,3-1-4 0,-3-1-8 15,-2-2-3-15,1 2-4 0,-2 1 0 16,-3-2 6-16,0 4 4 0,-3-1 6 0,2 1 0 0,-4 1 5 16,1 0 2-16,-3 0 0 0,0 4-2 15,1-1 1-15,-3 2 3 0,-3 2 1 0,1 3-7 0,-1-1 7 16,-2 5-6-16,1 0 6 0,3 0 1 0,-1 3 5 16,-1 1-7-16,5 1 5 0,2-2-7 15,-2 0 6-15,3 0-9 0,3-2 6 0,1 2-7 0,-1 0 7 16,2 1-5-16,-1-3 3 0,5 1-6 15,-1-2-6-15,1 1-1 0,2-1 0 0,0-1-4 16,1-3-13-16,-3 0-9 0,7 1 0 0,-1-4-11 0,2-1 5 16,1-1-22-16,0 0-9 0,4-3-6 15,0 0-9-15,-1-5-6 0,5 3-7 0,-4-2-4 16,0-2-10-16,-4-2 7 0,4 3 5 0,-4-4 6 16,1 2 6-16,-4-3-52 0,-1 1-145 0,1-1 65 15,-6 2 563-15,2 2-380 0,-2-1 16 0,-4 3 21 16,3-1 21-16,-3 3 10 0,-1-2 23 0,1 2 27 0,-1 0 8 15,0 3 5-15,0 2-10 0,0-7-3 0,0 7-15 16,0-4-7-16,0 4 1 0,0 0-5 0,0 0-4 16,0 0 0-16,2 18-2 0,-2-7-4 15,1-2-4-15,0 3-1 0,3-2-14 0,-3 2 8 16,2 0-6-16,-2-2-2 0,1 1-4 0,1 0-1 16,0 0-6-16,-3-1-3 0,3-1-4 0,-2 1-15 0,-1-4-5 15,2 0 5-15,0 0-5 0,0-2-2 16,-2-2 7-16,0 3 1 0,0-5 3 0,0 0-7 15,0 0 6-15,0 0 2 0,0 0-6 0,0 0 6 16,-14-7-5-16,10 4 1 0,2-5 2 0,-1-1 3 16,-2-2-3-16,1 0 4 0,-2-2-5 0,1-2 2 15,1 3 7-15,-3-3-1 0,5 3-2 0,-1 0 4 16,1 2-3-16,0-2 4 0,1 2 0 0,1-1 1 16,3 2-7-16,-5 1 1 0,6 0-6 0,-1 2 1 15,-2 0 1-15,4 0-2 0,1 2-2 0,5-1 2 16,0 3-4-16,1-1 3 0,-2 1-4 0,3 2 9 15,2 0-13-15,-2 3 2 0,0 0-4 0,5 0-4 16,-5 1 3-16,1 1-3 0,1 1-4 0,-4 0 3 16,-2-1 1-16,2 0-4 0,-1 1 8 0,-3 1 0 15,-1-3 0-15,0 2 0 0,0-1 13 0,-1 1-2 16,-1 0 7-16,0 1 5 0,-1-2 8 0,-1 3 8 16,3 1 1-16,-2-1 4 0,-2-1-1 0,2 3 1 15,-2-5-6-15,0 2-3 0,1-1 3 0,-2-1-1 16,2 1 2-16,-2-2-7 0,0 0 0 0,1-1-7 15,-1 1 2-15,2 0-2 0,-1-2-6 0,-1-2 6 16,0 0-3-16,0 5 0 0,0-5 2 0,0 0 0 16,0 0 0-16,1 3 4 0,-1-3-1 0,0 0-4 15,0 0-2-15,0 0-7 0,0 0-7 0,-7-13-1 16,4 7-6-16,-1-3-8 0,0 0-2 0,3-1 2 16,-1-2 0-16,2-3 1 0,-2 4 5 0,2-1 1 15,0 1-9-15,2 2 6 0,0 0 4 0,2 0-5 16,-4 2 9-16,5 0 5 0,-2 4 5 0,0 0 6 15,3 0 7-15,0 0 1 0,0 3 3 0,-6 0 5 16,17 3 6-16,-7 1 6 0,3-1 2 0,-3 5 1 16,7 0 8-16,-4 2 1 0,-2 1 11 0,2 0-12 15,-2 1-2-15,2 1 1 0,-5-2-9 0,2 2-2 16,-4-1-4-16,1-3-2 0,-1 0-2 0,1 1-6 16,-2 0-11-16,1-2-20 0,-1 0-16 0,-2 0-17 15,-1-1-18-15,2-3-12 0,-4-2-22 0,3 3-23 16,-1-2-16-16,2 0-25 0,-4-3-6 0,0 0-11 15,0 0-120-15,0 0-317 0,0 0 141 0</inkml:trace>
  <inkml:trace contextRef="#ctx0" brushRef="#br0" timeOffset="4780.8">6450 4032 106 0,'0'0'169'0,"0"0"5"0,0 0-8 0,5 9-2 0,-1-8-12 15,-4-1-12-15,5 5-8 0,-1-2-7 0,0-1-11 16,1 1-4-16,1-2-7 0,-2 0-10 0,-4-1-4 16,13 2-7-16,-4-2-11 0,4-2-7 0,-4-1-8 15,1 0-7-15,1-1-3 0,-4 2-7 0,4-5-12 16,1 1-12-16,-5 2-2 0,0-1-5 0,-2-1-6 16,2-2-3-16,-1 3-3 0,-5 0-1 0,1-1-2 15,-2 1-8-15,-1 1 4 0,-1-2 3 0,-1 1-2 16,-1 2 0-16,0-1 2 0,-3 1-1 0,0 2 0 15,1 1-2-15,-2 2 3 0,-1 1 2 0,-1 3 6 16,1 2 1-16,-1 1 9 0,-3 4 3 0,4 0 1 16,-1 1 7-16,1 2 0 0,0 0 1 0,5 1 2 15,-2-1-3-15,3 2 6 0,2-3-6 0,5 2-4 16,2-2-3-16,-2 0-9 0,1-2-8 16,3-1-4-16,2 1 0 0,7-2-11 0,-4-1-9 0,0-1-21 15,3-2 0-15,0-2-16 0,2-5-1 16,0 0-19-16,3-2-29 0,-2-3-19 0,0-2 1 0,8-6-12 15,-4-2 2-15,-4-1-91 0,0-6-250 0,-3 1 111 16</inkml:trace>
  <inkml:trace contextRef="#ctx0" brushRef="#br0" timeOffset="4986.88">6823 3756 110 0,'0'0'158'0,"0"0"14"0,-3 15 18 0,2-4-1 16,1 7-6-16,1 2-4 0,1 6 5 15,0 3 1-15,4 0 1 0,-1 0-4 0,0-3-12 0,1-1-5 16,2 0-19-16,-2 1-17 0,1-6-10 16,-1-2-16-16,5 5-7 0,-3-5-8 0,5 3-10 15,-2-5-21-15,1-1-10 0,1-3-15 0,-2-1-27 16,2 0-33-16,0-4-30 0,1 0-28 0,-2 0-25 0,0-4-41 16,1-1-35-16,-3-3-47 0,2 0-150 0,-6-2-414 15,2-5 184-15</inkml:trace>
  <inkml:trace contextRef="#ctx0" brushRef="#br0" timeOffset="5171.6">6661 3996 78 0,'0'0'203'0,"15"3"-21"0,-2-2-11 16,6-1-14-16,12-1-25 0,1-3-14 15,6 1-25-15,17-4-25 0,1 1-29 0,2-2-41 16,-1-1-30-16,3-3-43 0,-2 0-114 0,-2 5-205 16,-2-7 91-16</inkml:trace>
  <inkml:trace contextRef="#ctx0" brushRef="#br0" timeOffset="5513.95">7582 3730 106 0,'-22'2'248'0,"7"0"-6"0,1-2-16 0,2 5-21 16,1 2-15-16,1-2-13 0,2 4-8 0,2 2-3 15,1-2-15-15,1 3-7 0,3 1-14 0,1-2-10 16,-2 5-10-16,6 1-8 0,4 0-15 0,1-1-6 16,1 1-9-16,3 0-6 0,3 5-6 0,3-4-8 15,-2 3-3-15,1-2-7 0,-4-6-5 0,0 3 0 16,3-3-6-16,-5 0-3 0,0-1-3 0,-4-2-8 15,-1 0-1-15,1-4-6 0,-3 3 3 0,-1-2-4 16,1-3-1-16,-1 1 0 0,-3 1 4 0,0-2-3 16,-2 1-2-16,-4 1-1 0,1-1 1 0,-2 1-3 15,-6 0 5-15,1 0-7 0,-6-2-9 0,-1 2-5 16,-1-4-7-16,5-1-9 0,-5 1-9 0,1-2-17 16,4 0-12-16,-1-3-29 0,-2 0-16 0,2-4-27 15,6 3-25-15,-5-6-17 0,6 2-18 0,2-2-19 16,-2 2-111-16,4-2-355 0,0 0 157 0</inkml:trace>
  <inkml:trace contextRef="#ctx0" brushRef="#br0" timeOffset="6287.67">7713 4028 71 0,'5'2'185'0,"1"2"3"0,0 1-4 0,2 1-2 15,-2 3-8-15,2-1-8 0,2-2-6 0,-2 2-11 16,-2 1-12-16,2 1-8 0,2-2-10 0,-2 0-13 15,1-1-6-15,1 0-13 0,-2 0 1 16,1 0-16-16,1-3-5 0,-1 4-4 0,-3-5-5 0,-1 1-7 16,2 1-2-16,0-1 0 0,1-3-11 0,2 1-5 15,-1-2-3-15,3-1-1 0,-2-1-6 0,1-2-5 16,1 0-6-16,-3 1-5 0,-2-2-4 0,3-4-8 16,0 2-4-16,0-1 0 0,-5-2-11 0,0-1-10 15,-1 1-7-15,0-7-3 0,-3 4 0 16,-1-3 3-16,-1-1-1 0,1 1 5 0,-4 5-3 0,0-4 4 15,0 4 2-15,2-1 5 0,-2 4 7 0,-5 0 12 16,1-1 1-16,2 4 1 0,-5 0-1 0,2 0-4 16,-3 3 6-16,2 2 1 0,-3 2 9 0,1 3 2 15,-5 0 8-15,-1 7-1 0,2-1 7 0,0 1 6 16,0 2-3-16,4-1 2 0,-1 3 1 16,5-4-6-16,-2 2 2 0,5 3-4 0,1-5 1 0,0-2-2 15,3 1 0-15,1 0-5 0,0-1-2 0,4-1 1 16,-2 0-2-16,2-1-11 0,4-4-2 0,-2 3 1 15,-2-5-1-15,9 2-5 0,-3-2-2 0,3-1-5 16,-1-2-5-16,1 0-4 0,0-2 1 0,4 1 0 16,-2-7-1-16,-3 5 4 0,-1-1-2 0,1-2 4 15,-3-2 1-15,0 1 1 0,0 1 3 0,-1-1 3 16,0-2 1-16,-3 1-2 0,3 1 3 0,1 2 5 16,-8 1 10-16,3 2 2 0,-3-1 7 15,2 0 1-15,-3 4 3 0,4-4 2 0,-4 4 8 0,1-3-9 16,-1 3-2-16,0 0 1 0,0 0 14 0,0 0 12 15,14 10 9-15,-13-4 4 0,3 2 5 0,1 2-7 16,-1 0 5-16,0-1 5 0,1 4 4 0,0-4-6 16,1 2-1-16,-3 1-2 0,3-3 6 0,0 2-18 15,-4-1-1-15,3-3-5 0,0 3-2 16,-2-5-11-16,-1 2 5 0,1-1-8 0,-1-1 0 0,1 1-4 16,-2-2-3-16,2 0-2 0,-2-1 0 15,-1-3-4-15,3 4 1 0,-2-2 1 0,-1-2-6 0,0 0 1 16,1 5 0-16,-1-5-2 0,0 0-3 0,0 0-5 15,0 0-8-15,0 0 2 0,0 0-3 0,0 0 2 16,0 0-10-16,0 0-8 0,0 0 3 0,0 0-5 16,-2-14 0-16,2 10-1 0,0 4 1 0,-1-8-5 15,-1 6-3-15,2 2-1 0,0-8-3 16,-1 5 1-16,0-1-6 0,1 4-5 0,-2-3-3 0,2 3 0 16,0 0-8-16,0-5-8 0,0 5-9 15,0-4-12-15,0 4-14 0,-1-5-5 0,1 5-11 0,0 0-8 16,-4-5-26-16,4 5-8 0,0-3-25 0,0 3-7 15,4-7-7-15,-4 4-123 0,1-1-345 16,-1 4 153-16</inkml:trace>
  <inkml:trace contextRef="#ctx0" brushRef="#br0" timeOffset="7262.85">8376 3984 61 0,'0'0'123'15,"0"0"-1"-15,0 0 14 0,1 8 2 0,0-4 5 16,1 3-1-16,0-2-1 0,3 3-4 0,-1 1-5 0,-3 0-8 16,4 2-6-16,-1-1-5 0,0-1-8 15,0 1-10-15,-3 0-10 0,0-1-1 0,3 0-11 16,4 0-1-16,-6-3-3 0,5 1-6 0,-2 3 8 16,-4-5-15-16,6 1-7 0,-6 0-5 0,4-3-5 15,3 1-2-15,-6-2 1 0,6 1-10 0,0 0 1 16,-2-2-2-16,2-1-1 0,-8 0-1 0,13-5-1 15,-10 1-3-15,6-1 1 0,-1-2 0 0,-3-1 1 16,1 1 10-16,0-3 2 0,1-1-7 0,-3-1 2 16,-1-2-8-16,0-2 0 0,1-1-2 0,-1-1-3 15,-1 2 9-15,2 0-13 0,-2 4 0 0,0 0-3 16,2 1 2-16,-3 0-8 0,2-1-4 0,-1 2-9 16,-2 2-10-16,3 1-17 0,-3 3-16 0,1-1-24 15,0 2-29-15,-1 3-32 0,0 0-29 0,2-9-26 16,-1 9-12-16,-1 0-154 0,0 0-387 0,0 0 170 15</inkml:trace>
  <inkml:trace contextRef="#ctx0" brushRef="#br0" timeOffset="7677.23">8716 3934 77 0,'0'0'238'0,"0"0"-16"0,3-3-17 16,-3 3-18-16,0 0-16 0,0 0 4 0,0 0 3 16,11 7-7-16,-6-2-16 0,1 2-9 0,2-1-5 15,0 2-3-15,2 1-15 0,1 3-12 0,-2-2-8 16,5 2-11-16,-3 1-8 0,-3-3-5 0,5 1-10 16,0-1-8-16,-3-2-6 0,-1 1-5 0,0-1-4 15,0 0-6-15,0-1-2 0,0-1-6 0,-4-1-2 16,4-2-5-16,-4-1-2 0,0 1-6 0,-1 0 2 15,1-2 5-15,-5-1-5 0,9-1-2 0,-4-2-1 16,2-1 6-16,-2 0 3 0,-1-2 8 0,1-2-1 16,2-1 0-16,-2-2 4 0,-1 0-1 0,1-1 11 15,2-3-18-15,-1-2-3 0,-3 5-3 16,0 0 2-16,1 2-2 0,0-2-1 0,-3 1-7 0,2 0-2 16,-2 4-3-16,1 0-3 0,0 2-10 0,-1 0-14 15,-1 1-15-15,3 1-24 0,-3-1-25 0,0 4-25 16,0-6-21-16,0 6-25 0,0 0-7 0,0 0-21 15,8-5-14-15,-8 5-12 0,0 0-9 16,12 0-10-16,-4 1-117 0,-8-1-371 0,0 0 165 0</inkml:trace>
  <inkml:trace contextRef="#ctx0" brushRef="#br0" timeOffset="7872.92">9214 3880 70 0,'0'0'222'0,"0"0"-1"0,0 0-11 16,0 0-6-16,5 3-18 0,-5 1-4 15,3-2-1-15,-2 4 10 0,0 0-13 0,0 2-7 0,3 1-20 16,0 1-10-16,-1 1-13 0,-1 0-16 16,2 0-8-16,2 0-11 0,-2-1-17 0,-4 3-26 0,4-2-30 15,-3-1-28-15,2-1-40 0,0 3-25 0,-3-2-34 16,2-1-59-16,2-3-51 0,-4 0-162 0,0 0-410 16,0-6 181-16</inkml:trace>
  <inkml:trace contextRef="#ctx0" brushRef="#br0" timeOffset="8018.88">9214 3765 84 0,'0'0'211'0,"-2"-6"-17"0,2 6-29 0,0 0-23 15,0 0-29-15,0 0-31 0,0 0-9 0,0 0-26 16,0 0-41-16,0 0-33 0,0 0-40 0,21 8-104 0,-17-1-184 15,3-5 81-15</inkml:trace>
  <inkml:trace contextRef="#ctx0" brushRef="#br0" timeOffset="9618.98">9316 4007 121 0,'4'3'133'0,"0"0"-10"0,1 1-5 15,1-1-4-15,2 1 0 0,-3 0-4 0,4-2-4 0,1 1-12 16,-2 1-6-16,1-2-3 0,0 1-5 15,1 0-7-15,-2-2-2 0,2-1-10 0,1 0-1 0,0 0-13 16,3 0-3-16,-3-1-3 0,2-2-6 16,-2 0-4-16,1-1-6 0,-2-1-3 0,3 0-2 15,-4 1-3-15,0-1-1 0,0-1-3 0,-4 3 0 0,3-5-5 16,-7 2 2-16,4 1 5 0,-4-2 0 0,1-2 4 16,-4 1 10-16,0 0 7 0,-3 2 6 0,0-3 6 15,-3 2 5-15,-2 0 1 0,1 3-4 0,-3-1-4 16,1 1-1-16,-1 3 1 0,-7 0-5 15,6 1 2-15,-1 0 6 0,3 1 2 0,-2 2-7 16,0-1-7-16,3 4-4 0,2 0 1 0,-1 2 2 16,3 0-2-16,1 3 0 0,2 3 2 0,3-3-6 15,3 8-4-15,1 0 0 0,5 6 1 0,2-3-6 16,2 0 0-16,2 2-3 0,3 1-1 0,-1-3 0 16,-1 2 1-16,-2-1 5 0,-1-6-11 0,-3 1-3 15,-1-1 2-15,-1-3-1 0,-3-1 0 0,3-1 2 16,-6-2-2-16,2 0 2 0,-4-3 4 0,0 3 2 15,0-6 12-15,-4 2-7 0,-2 1-1 0,-4-2-2 0,-2 1 0 16,-2 1-1-16,-4-3-4 0,-4 0-2 16,2-2-5-16,1-1 2 0,-2-2-6 0,0 0-2 15,4-2-7-15,-2-2-16 0,2 4-15 0,-2-6-14 16,4 1-13-16,-2-2-25 0,8-2-27 0,0 3-20 16,3-5-34-16,3-4-18 0,3-2-26 0,3-1-15 15,3-7-123-15,4 2-379 0,2-4 167 0</inkml:trace>
  <inkml:trace contextRef="#ctx0" brushRef="#br0" timeOffset="10031.69">9655 3935 157 0,'2'4'206'0,"1"1"8"0,-2 3 5 0,1 1-2 16,-2 2-13-16,1-1-7 0,-1 3-7 0,0 2-7 15,1 3-11-15,-2-5-12 0,1 1-15 0,0-1-14 16,1-1-12-16,-1-1-12 0,0 1-11 0,0-1-8 15,0-2-5-15,0-1-12 0,0-1-4 0,-1-2-8 16,2 2-7-16,-1-5-8 0,0-2-1 0,0 6-7 16,0-4-2-16,0-2-3 0,1 6-1 0,-1-6-1 15,0 0-7-15,0 0-11 0,0 0-9 0,0 0-3 16,0 0-6-16,3-20-3 0,-1 8-7 0,2-4-6 16,-4 0-4-16,4-2 1 0,2-7-2 0,6 3 5 15,-4 6 0-15,2-1-1 0,-1 2 12 0,1-1-8 16,-4 5 5-16,6 1 2 0,-2 1-2 0,-1 4 5 15,0-3 9-15,0 4 6 0,4 1 2 16,-4 1 11-16,2 4 5 0,-3 0 7 0,0 0 6 0,2 5 4 16,0 0 3-16,0 2 1 0,2 2-2 0,0 2 0 15,0 0 1-15,-2 0-4 0,-6 0 0 16,5 2-10-16,-4-5 1 0,0 2-4 0,4 0-4 0,-1 2 1 16,-3-2-1-16,0-2-6 0,-2-1-15 0,-2 1-11 15,5-3-14-15,-2-2-18 0,-1 0-24 0,-1 0-22 16,1-1-31-16,-3-4-28 0,1 8-30 0,-1-8-31 15,4 3-25-15,-4-3-19 0,0 0-145 0,0 0-429 16,0 0 190-16</inkml:trace>
  <inkml:trace contextRef="#ctx0" brushRef="#br0" timeOffset="10684.83">10133 4033 107 0,'0'5'191'0,"0"2"-6"0,2 0-7 16,-2 0-11-16,2 2-4 0,-2 1-11 15,2 0-12-15,2-1-6 0,1-1-8 0,-1 1-3 16,1-1-13-16,-3-1-6 0,2-2-13 0,0 0-10 15,4-1-7-15,-3-1-7 0,4 3-2 0,-4-5-11 16,4 0-3-16,0 2-7 0,4-3-3 0,-3 0-6 16,-1-4-7-16,1 3-5 0,0-1-1 0,-3-2 3 15,2 0-6-15,-3 0-5 0,-1 0 1 0,-2-3-3 16,2 2-1-16,-1-3 3 0,-2 3-3 0,1-2 0 16,-3-3-4-16,-3 3-3 0,1-4 5 0,-1 1-8 15,-3 1-6-15,1-1 0 0,-2 2-5 0,-5-4-1 0,4 4-2 16,0 0-9-16,-3 5-3 0,-1-4-11 15,2 0-9-15,-4 4-10 0,5 1-18 0,-4-1-19 16,-1 0-21-16,2 3-25 0,5 0-28 0,7 0-11 16,-15 3-111-16,8-2-311 0,7-1 139 0</inkml:trace>
  <inkml:trace contextRef="#ctx0" brushRef="#br0" timeOffset="11019.42">10494 4168 228 0,'0'-5'246'0,"-2"1"-8"0,2 4-12 0,1-8-10 16,-1 2-25-16,0 1-10 0,3-1-12 0,-2-3-10 15,0 1-14-15,3-3-18 0,1 0-11 0,3-4-13 16,3 1-10-16,-2-3-9 0,2 1-10 0,2 1-6 15,4 1-9-15,-3 1-9 0,0 0-3 0,3 3 3 16,-3-1-10-16,0 6-3 0,0-2 1 0,0 4 1 16,3-1 3-16,-3 0 5 0,-4 4 4 0,0 0 2 15,2 4 9-15,-3-1 4 0,1 1 1 0,0 6 6 16,-1-3 3-16,-4 4-7 0,5 4 8 0,-5 0-5 16,3 0-9-16,-7 2-2 0,2-5-3 0,1 4-7 15,-3 0-3-15,0 0-23 0,2-5-28 0,-3 1-42 16,6 1-57-16,-6-2-91 0,3 1-106 0,-6 0-276 15,2-4-620-15,-3-2 274 0</inkml:trace>
  <inkml:trace contextRef="#ctx0" brushRef="#br0" timeOffset="19988.23">10102 5721 23 0,'0'0'43'0,"0"0"-3"0,0 0-4 15,0 0 5-15,0 0-2 0,0 0 0 0,0 0-4 16,0 0 1-16,0 0 0 0,0 0-2 0,0 0-1 15,0 0 2-15,0 0 2 0,0 0 8 0,0 0-11 16,0 0-2-16,0 0-1 0,0 0-6 0,0 0 1 16,0 0-4-16,0 0 0 0,0 0 3 0,0 0-5 15,0 0 6-15,0 0-2 0,0 0 10 0,0 0-4 16,0 0 1-16,0 0-2 0,0 0 2 0,0 0 8 16,0 0-10-16,0 0 7 0,0 0 0 0,0 0 4 15,0 0-4-15,0 0 2 0,0 0-1 0,0 0-3 16,0 0 4-16,0 0-1 0,0 0-1 0,0 0 1 15,0 0 2-15,0 0 1 0,0 0-4 0,0 0 3 16,0 0-5-16,0 0 3 0,0 0-1 0,0 0 4 16,0 0-8-16,0 0 3 0,0 0 1 0,0 0-7 15,0 0-1-15,0 0 0 0,0 0-2 0,0 0-3 16,0 0 3-16,0 0-4 0,0 0 0 0,0 0 0 0,0 0-2 16,0 0-7-16,0 0 2 0,0 0-5 0,0 0 0 15,8 7 0-15,-8-7-3 0,1 2 0 16,-1-2 3-16,0 6-2 0,1-1 2 0,1-1-6 0,0 1 3 15,-2-2-2-15,4 2-1 0,-4 0 5 0,3 2-3 16,0-2-1-16,1 2-4 0,-3-1 6 0,3 0 0 16,0-1 0-16,-3 5-2 0,3-3 3 15,1 2-2-15,3-6-3 0,-3 7 3 0,4-1 1 0,-4-2-2 16,2 0 0-16,0 1-1 0,1-2-1 0,0 2 0 16,-2-3 1-16,4 0 0 0,-1 2 3 15,-1-3-2-15,3 1 0 0,-2 3 1 0,2-5-6 0,0 1 3 16,-1 1 0-16,3 0-1 0,0-1-2 0,0 1 2 15,0-2-2-15,0 0 4 0,4 3-3 0,-7-3 1 16,3 0-1-16,1 0 0 0,-1 3-1 0,-1-4 3 0,1 1-3 16,0-1 0-16,0-1 3 0,-2 1-4 15,2-2-1-15,-3 1 5 0,-1 1-6 0,3-2-2 16,-2 2-3-16,-1-2 3 0,-1 0-1 0,-1 0-1 16,1-2 2-16,2 1 0 0,0 0-1 0,-1 1-6 15,4-3-3-15,-1 0-4 0,-2-1 1 0,3-1-5 16,-2 0-5-16,2 3 1 0,-2-3 2 0,0-3-2 15,0 4 1-15,1-4 1 0,4 1-1 0,-4 0 2 16,-2 2-3-16,7-7-4 0,-6 8 3 0,7-9-1 16,-4 4 5-16,0-2-2 0,0 2 6 0,0-1-2 15,-5 1 8-15,3-1 0 0,-2 5-3 0,-1-5 4 16,-1 2 1-16,-1-1 6 0,2 4-3 0,-1-5-2 0,0 3 3 16,-3 3 1-16,1-3 8 0,-1 2-6 0,0 0-1 15,-2-2 1-15,3 2 7 0,-5 0-5 16,3 2 3-16,1-1 7 0,-3 0-2 0,-2 0 1 15,0 4 2-15,5-2 0 0,-4-1 3 0,-1 3-2 0,0 0 4 16,5-5-1-16,-5 5 0 0,0-2 1 0,0 2-1 16,0 0-2-16,0 0 5 0,4-5-3 0,-4 5 2 15,0 0-1-15,0 0-2 0,0 0-3 0,0 0 0 16,0 0 0-16,0 0 3 0,0 0-4 0,0 0 0 16,0 0-2-16,0 0 6 0,0 0 1 0,-3 13 2 15,2-9 0-15,-1 3 0 0,-1 1 3 0,2-3 0 16,-6 4-5-16,1 0 4 0,2 2-1 0,0-2 0 15,-1 0-2-15,-1-1 3 0,1 5-1 0,-3-6-2 16,2 4-4-16,-5-3 3 0,0 2-2 0,1-1 2 16,2 2-1-16,-3-5 0 0,-1 6 1 0,6-4-6 15,-7 0 0-15,4-2-2 0,-5 5 2 0,1-6-1 16,2 3 0-16,-1-3-4 0,-5 3 3 0,1-3 2 16,-1 3-2-16,1-2-1 0,-1-1-1 0,-2 0 2 15,3-1-1-15,-1-1-1 0,-1 0-3 0,0-1 4 16,-3 2 0-16,3-2-2 0,-1-1-4 0,0-3 4 0,1 2 0 15,-1-3-1-15,4-1 0 0,-4 1 1 16,1 2 2-16,1-4-9 0,3 3 4 0,-1-5-4 16,-2-1-5-16,3 3 1 0,0 1-5 0,2-4 7 0,2 1-2 15,-2-2 2-15,3 4-2 0,0 0 5 0,-2-4-1 16,5 4 0-16,-2-2-3 0,2 2 3 0,2 2 2 16,-2-5-3-16,2 3 1 0,0 1 0 0,0-2 5 15,0 0-4-15,2 2 0 0,2-1 2 0,-3 0-3 16,3 0 4-16,0-2-3 0,0 4 0 0,0-4-2 15,1 2-1-15,1 1 0 0,-1-4 4 0,0 3 0 16,-1 1-2-16,2 0 1 0,-2-2 3 16,1 3 1-16,0-2-3 0,-1 5 5 0,0-7 1 0,0 7 3 15,0-4-5-15,0 0 5 0,0 4 2 0,0 0-2 16,0 0 1-16,-2-5 3 0,2 5-2 0,0 0 2 16,-3-1 3-16,3 1-3 0,0 0 3 0,0 0 3 15,-6-5-7-15,6 5 5 0,0 0-6 0,-7-1 1 16,7 1 0-16,0 0 0 0,0 0 1 0,0 0-3 15,0 0 0-15,-1 13 0 0,1-9 5 0,0 2-3 16,0-2 3-16,1 3 1 0,-1-1-1 0,3 3-1 16,1-3 2-16,-3 2-3 0,1 0 2 0,1 2 0 15,2-1 1-15,0 1-2 0,1 0-2 0,0-2-1 16,0 2-1-16,2-1 0 0,1 0-1 0,4 1-4 16,-1 3 5-16,2-2 2 0,3-1-3 0,2-1 4 15,-1 0-4-15,0-1 1 0,1 0-1 0,0-1-1 0,3-2-1 16,-2 4 1-16,6-6 1 0,-3 1-3 15,-3 0-3-15,3-1-2 0,3-2-2 0,-4-1-3 16,-2 0-1-16,3 0-1 0,-2 0-1 0,-1-4-7 0,0 0 1 16,1 0-1-16,-2 1 1 0,-5 0 3 15,4-3-6-15,0 1 2 0,-1-2-1 0,-7 2 1 16,5-2 0-16,-3 1 4 0,0-1-3 0,-3-2 5 16,3 1-7-16,1-4 3 0,-3 0-3 0,0-1 1 0,-2 4-2 15,3-7-8-15,-2 1-7 0,0-2 8 0,0 2-7 16,0 1 9-16,1 0 1 0,-2 1 4 15,-3 4 4-15,0-1 1 0,-1 4-6 0,1 2 2 0,-1-1 5 16,-3 2 5-16,-1 2 3 0,0 1-3 0,4-5 7 16,-4 5-3-16,0 0 17 0,0 0-6 0,0 0 0 15,-5 14 1-15,1-9 2 0,-1 4 0 0,0-2-4 16,-3 3 6-16,3 0 2 0,-3-2 6 0,0 3-4 16,-3 2-4-16,2-5 2 0,-1 6-2 0,-4-5 1 15,0 2-3-15,-1-1 0 0,1 1 3 0,0 1-4 16,2-7 4-16,1 4-1 0,-5-1 0 0,2-4-2 15,0 4-2-15,-4-2 2 0,8 0-4 0,-4 0 3 16,-3-2 1-16,6 0-4 0,-1-1-1 0,-2-1-3 16,-2 1 1-16,1-3 2 0,2 0 0 0,-4 0-5 15,2 0 0-15,2 0 0 0,-5-5 4 0,0 3-5 16,0-3 5-16,0 1-2 0,-1-2-4 0,-1-1 1 16,-1-1 1-16,2 0 2 0,-7 0-1 0,1-2-8 15,5 2 9-15,-6-4-4 0,8 3 7 0,-1-1-2 16,-7-5 0-16,10 3 0 0,-2 2 4 0,1-1-3 15,2 3 0-15,1-4 5 0,4 4-2 0,-1 1-6 0,1 0 7 16,4 0-1-16,-2 2 0 0,3 0 1 16,1 1-4-16,0 4-1 0,2-3-2 0,2 3 2 15,-7-7-5-15,6 6-2 0,1 1-1 0,0 0 1 0,0 0 4 16,0 0 1-16,0 0-2 0,0 0 2 0,0 0-3 16,-5 8 4-16,5-8-4 0,6 8 2 0,-2-3 2 15,0 2 3-15,0-3-6 0,1 1 2 0,-1-2-1 16,1 6 3-16,0-4 5 0,-1 1 2 0,2 5 0 15,1-3 6-15,-3-1-6 0,2 1 2 0,1 1 2 16,0 0-4-16,-2 2 1 0,2-2 0 0,0 3 5 16,-1-3-6-16,2 1 0 0,-1 2-1 15,0-4-5-15,2 4 5 0,0-3-2 0,3 0 1 0,-1-1-3 16,-1 1 2-16,4 1-3 0,3 0 2 0,-3-4 0 16,-4 0-3-16,7 1 6 0,0-2-8 0,-5 0 5 15,5 1-5-15,1-1-4 0,0-3 0 0,-2 0-5 16,6 0 1-16,-8 1-4 0,5-6 3 0,-2 3-7 15,2 0 4-15,-2-2-1 0,0-2 2 0,-5 3-7 16,8-3 1-16,-2 1 0 0,0-2 0 0,0 1 1 16,-2-2-4-16,1-1 1 0,-3-2 2 0,3 4-5 15,-2-3 4-15,3 0-3 0,-5-1-2 0,5-1 5 16,-4 0-6-16,-1-2-7 0,0 1 1 0,-1-2-3 16,1 1 2-16,-4 3 0 0,2 0 0 0,-3 1 5 15,2-2 7-15,-3 3 2 0,0 0-2 0,-3 0 6 0,1 4 0 16,-1-4 4-16,0 6 4 0,-3-1-1 15,-1 2 4-15,5-9-8 0,-5 9 11 0,2-2-4 16,-2 2 0-16,0 0 6 0,0 0-5 0,0 0 6 16,0 0-4-16,0 0 1 0,0 0 3 0,-7 14 6 0,6-11 6 15,-3 3-4-15,0-1-3 0,1 1 6 16,-3 3 1-16,1-4 1 0,-1 4-1 0,0-2 1 16,-1 1-3-16,1-2 6 0,-2 2 0 0,-3-1 0 15,0 3-6-15,-5-3 1 0,2 3-2 0,-2-2 1 0,5-1-3 16,-7-1 3-16,0 0-5 0,-1 3 2 0,2-4 0 15,-2 1 0-15,-2 1 0 0,1-3-4 16,-1-1 2-16,-1 1 4 0,0 0-9 0,-5-3 3 16,4-1-1-16,-5 2 3 0,0-1 4 0,-1-4-6 0,7 3 4 15,0-2 3-15,-6 0-7 0,5-1 3 0,3-1 0 16,-2 0-7-16,1-2 4 0,1 1-2 0,2 0-6 16,-1-2 7-16,0 0-3 0,2-2-6 0,1 2 4 15,4 0-2-15,-2-2 1 0,5 2 0 0,0 2-3 16,3-5-6-16,-2 5 6 0,3 3-5 0,1-4-1 15,0 2-6-15,3 2 4 0,0-1-1 0,-2-2-4 16,3 5-7-16,-1-7 12 0,1 7-6 16,0 0 4-16,0 0-1 0,0 0 3 0,0 0-3 0,0 0 12 15,0 0-19-15,13 8 1 0,-12-4-21 0,4 1 1 16,-1-1-22-16,3 3-2 0,1-2-21 16,0 3-22-16,0-3-25 0,2 0-102 0,-3 2-253 15,4 0 112-15</inkml:trace>
  <inkml:trace contextRef="#ctx0" brushRef="#br0" timeOffset="80749.56">3684 10930 12 0,'0'0'30'0,"-7"-4"1"16,7 4-9-16,0 0-5 0,-4-2 2 0,4 2-1 15,-1-2-1-15,1 2-2 0,0 0 5 0,0 0-5 16,0 0 9-16,-4-4-4 0,4 4-1 0,0 0 0 16,0 0-2-16,0 0-2 0,0 0 1 0,0 0 6 15,0 0-6-15,0 0-1 0,0 0 5 0,0 0-1 16,0 0-3-16,0 0 2 0,0 0-11 0,0 0 6 0,0 0 4 16,0 0-8-16,0 0 3 0,0 0-1 15,0 0 0-15,0 0-8 0,0 0-1 0,0 0 9 16,0 0-2-16,0 0 2 0,0 0-10 0,0 0 3 15,0 0 3-15,0 0-3 0,0 0 1 0,0 0 1 16,12-3-7-16,-12 3 9 0,0 0 5 0,11 4-3 16,-11-4 1-16,8 3-9 0,-3-2-3 0,0-1 9 15,-1 1-2-15,5 1-2 0,-3-2 2 0,1 2-1 16,0 0-2-16,2-1 0 0,0 3 2 0,0-4-2 16,2 1-2-16,0 1 5 0,-2-1-7 0,2 0 6 15,-1 2-1-15,2-3 0 0,-1 3-8 0,1-3 4 16,-2 1 10-16,3 0-6 0,0 1 2 0,1 0-8 15,-4 1-2-15,3-1 12 0,0 1-2 0,1-3-3 16,-2 0-4-16,6 2 3 0,-4 0-9 0,-1 0 12 0,5-1-2 16,0 3 0-16,-4-3-3 0,-1 2 0 15,-2-1 1-15,2 0 0 0,1 0 0 0,-2 0 0 16,0 0-2-16,2 0-2 0,-2 1-2 0,1 0 7 0,0-1-2 16,-1 0-8-16,4 1 7 0,0-2 7 15,-2 2-5-15,5 1-1 0,2-1 5 0,-2 0-4 16,-1-2 5-16,5 2-4 0,-1 0 5 0,-2-3-9 15,1 1 0-15,0 2 0 0,1 0 1 0,-1-1-1 16,0 0-1-16,1-1 8 0,-3 1-5 0,3 1-3 16,-3-1 0-16,3 1 4 0,-3 0 1 0,1 1-5 0,0 1 3 15,-1-4 7-15,1 3-12 0,-1 3 8 0,3-6-2 16,-3 2 6-16,3-1-2 0,0-1 4 0,6 3-3 16,-7-2 7-16,6 1-13 0,-5-1 7 0,-2-1 3 15,2-1 3-15,6 2 1 0,2 0-3 16,-11-2-1-16,12-1-2 0,-3 1 0 0,0-1 6 0,1-1-20 15,-1 0 10-15,3 1-5 0,-3-2 8 0,4 1-2 16,-1-3 1-16,1 4-4 0,-3 0 1 0,3-2 7 16,-3 2-6-16,2-2-1 0,-3-1-6 0,0 3 10 15,2-1 0-15,-1 0-10 0,-1 1 4 0,1-1-2 16,1 0 6-16,-2-1-16 0,1-1 23 16,-1 3-13-16,2-2 4 0,-1 3 0 0,-1-4-8 0,2 4 8 15,-7-2-4-15,4-2 4 0,1 2 0 0,-7 0 7 16,0-1-12-16,8-1 5 0,-2 4 0 15,4 0-3-15,-11-5 3 0,10 5-5 0,-8-2 6 16,5-1-3-16,-1 3-2 0,-4-3-1 0,7 2 3 0,-2 0 1 16,-4-2-2-16,-4 2 2 0,4-2-4 0,7 2-12 15,-9 0 14-15,7-3 3 0,0 4 1 0,-7 0 1 16,7 0-3-16,0-3-3 0,-1 3 2 0,5-1 3 16,-4 0-1-16,0 0 2 0,0 1 0 0,3-1-4 15,-3 0-7-15,3-2 7 0,-2 3-1 0,0-1-4 16,1 2 3-16,-1-3-3 0,1 1 3 0,-1 1-2 15,-1 1 3-15,-1 0 2 0,2-1 4 0,-2 0-6 16,1 0-7-16,-6 1 15 0,6 1-9 0,3-2 6 16,-11 2-1-16,2-1-7 0,6-3 3 0,2 3-3 15,0 1 2-15,0-1 0 0,-1 2-4 0,3 0 13 16,-1-2-9-16,1-1 9 0,-3 0-8 0,3 1-2 16,-1 2 1-16,1-1-1 0,2-1 2 0,-1-1 7 15,-1 1-7-15,4-1-2 0,-3 3 7 0,2-2-5 16,-1 2-2-16,2-1 4 0,-1 1-7 0,3-2 1 15,-3 3 3-15,1-1 1 0,0 1 0 0,-1 1 2 16,0 0-12-16,1-3 11 0,0 1-1 0,-2 0-1 16,2 1 0-16,0 0 1 0,-4 0 9 0,7-3-4 15,-5 4-8-15,-1-2-5 0,1 2 9 0,1-1-8 16,0 1 8-16,1-3 7 0,-2 1-9 0,1-1 2 16,0 3 0-16,1-5 2 0,0 6-17 0,-3-4 18 15,1 2 0-15,-2-1-8 0,-2-1 9 0,0 3-13 0,-2-1 11 16,2-1 1-16,-3 1-3 0,-6-1-4 15,7 2 1-15,-6-2-1 0,6 2 3 0,0-2 9 16,-2 0-15-16,-3 0 8 0,-1 0 0 0,1 1 1 16,5-1-5-16,-2 1 6 0,-5-1-4 0,0-1-2 0,0 2 8 15,6-2-2-15,-4 0-5 0,-1 2-3 0,6-1 3 16,-6 0 8-16,-2-1-3 0,2 0-4 0,5 0-5 16,-6-1 17-16,1 0-12 0,5 0 11 15,-3 1-9-15,3-1-6 0,-5 2-1 0,8-3 7 16,-9 0 4-16,1 1 1 0,7 0 0 0,-1 2 4 0,-1-2 1 15,-6 0 5-15,8-1-16 0,-2 2 5 16,1-1 2-16,-1-1-4 0,3 1 3 0,1 0 2 16,-3 4-6-16,1-5-6 0,2 0 11 0,-3 1-2 15,4-2-9-15,0 2 12 0,1-1-1 0,-2 0-8 0,1-1 1 16,0 1 1-16,1 0 3 0,-1 1 4 0,0 0-6 16,2-1-8-16,0-1 9 0,-2 0-6 0,-2 1 0 15,2 0 0-15,0 0-2 0,-1-3 16 16,1 3-8-16,-3 0-4 0,2 3 5 0,-2-3 0 0,3-3-7 15,0 3 0-15,0 3-1 0,-1-3 4 0,1-5 4 16,-2 5-1-16,2 0 1 0,4 0-4 0,-4 0 2 16,5-1-2-16,-5 1 8 0,2-1-9 0,0 0-3 15,0 1 4-15,0 0-3 0,0-3-7 0,-2 2 10 16,0 0-7-16,3-2 7 0,-5 3 1 0,3 0-10 16,-3-1 13-16,0-2-2 0,1 0 2 0,-4 1-4 15,6-1-2-15,-6 1-1 0,4 0 6 0,-2-1 3 16,3 0-12-16,1 2 4 0,-1-3 7 0,-1 2-8 15,1-2 3-15,1 3 7 0,-2-2-7 0,-1 0-1 16,5 0 1-16,-2 1 6 0,0-3-6 0,2 2-4 16,-1 0 4-16,3 1 3 0,-2-2 3 0,-1 1-7 15,-1 0 16-15,-1-1-15 0,2 2 11 0,-2-2 1 16,1 3-3-16,-5-3 2 0,4-2 1 0,1 1 2 16,-1 3-3-16,-1-1-1 0,0-1 2 0,-1 0 7 15,2 0-5-15,-1 2 5 0,-1 0-9 0,0-1 4 16,1-2-2-16,-1 1 1 0,3 2 2 0,-1-2-2 15,0 0-7-15,3-1 10 0,-2 1-4 0,1-1 5 16,2-1 4-16,0-1-10 0,2 0 4 0,-1 0-6 16,0 2 7-16,-3-1 0 0,0-1-4 0,3 1 0 15,-2 0-1-15,-5-1 0 0,2 3-4 0,-2-2 3 0,-10 2-3 16,3-1 4-16,-4 2 2 0,-1-1-12 0,4 4-7 16,-7-3-23-16,5 3-18 0,-4 0-32 15,1 3-23-15,-5-1-38 0,-1 3-85 0,-1 3-243 16,-1-2 108-16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6.0151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14T00:29:49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12337 5792 22 0,'0'0'51'0,"0"0"-1"16,-4-4 4-16,4 4-1 0,0 0-5 0,0 0-6 15,0 0-6-15,-5-1-1 0,5 1 1 0,0 0-10 16,0 0-3-16,0 0 1 0,0 0 1 0,0 0-9 16,0 0 2-16,0 0 2 0,0 0 14 0,5 10-9 15,-1-2-3-15,1-3 10 0,0 1-6 0,4 6 4 16,-1-3 3-16,7 3-6 0,-2 3-6 0,9 3 10 16,1-2-5-16,-2-1-4 0,5-1 10 0,5-2-9 15,3 3 1-15,-2-3-1 0,4 0-5 16,11 3-10-16,-10-6 14 0,13 1-5 0,-14-6 6 0,5 4-3 15,9 0-7-15,-10-4 9 0,0 1-8 0,-2-2-3 16,2-4-1-16,14 1-5 0,-3-2 6 0,-13-3-9 16,2 2 7-16,11-2-2 0,-14 1 0 0,2-3-2 15,10-3-1-15,-8 2 2 0,-5-1-5 0,1-1 7 16,-3 1-5-16,0-2-3 0,0 0 10 0,-2-1 8 16,4-3-15-16,-6 2-1 0,0-1 5 0,-1 1 1 15,-3-2 5-15,-1 1-2 0,-7 3-2 0,6-4 5 16,-7 2 1-16,1 4-5 0,-5 0-3 0,-3 0-1 15,0 1 23-15,-5 3-6 0,0 1 14 0,-1-2 2 16,1 2 3-16,-1 1-2 0,-1 0-10 0,0 2 0 16,-3 1-6-16,3-5 1 0,-3 5-5 0,3-3-2 15,-3 3-5-15,0 0-1 0,0 0-1 0,0 0-3 0,0 0 2 16,-11 9-4-16,4-4 5 0,-1 3-7 0,-5 2-4 16,-2 1 7-16,-2 2 1 0,-2-1-4 0,1 2 1 15,3-1-6-15,-12 0-4 0,4 0 6 16,-4 3-1-16,3-5-6 0,-2 4-2 0,0-3 2 0,-1 2-2 15,-3-2 0-15,-2 1-7 0,2-1 8 0,-3-1-5 16,1-1 4-16,0-3 0 0,-3 3-6 0,3 0 2 16,-6-3 11-16,3-1-6 0,0 0 7 0,-4-1-8 15,2 1 6-15,0-5-7 0,-2 2-1 16,3 1 3-16,-1-4 6 0,0 0-5 0,1 1 7 0,0-5-6 16,2 3 4-16,-1-3 3 0,-1 1-5 0,7 2 5 15,-2-6-4-15,-1 3-3 0,-1-1 1 0,1 0 3 16,2-3-2-16,4 2 2 0,-1-1-10 0,7-1 10 15,-2 2 1-15,5-2-7 0,-2 2 2 0,2-3-2 16,2 2-4-16,1-2 3 0,3 3-3 0,0-1 3 16,2-1-6-16,1 0 7 0,0 2-3 0,0-5-1 15,3 6-1-15,-4-3 4 0,5 0-1 0,0 0 1 16,1 3 4-16,-1 0-1 0,1 2 2 0,1 0-3 16,-1-2 3-16,3 3-6 0,0 2 0 0,-5-3 0 15,5 3 5-15,0 0-5 0,-1-4 2 0,1 4-1 16,0 0 13-16,0 0-2 0,-4-3-11 0,4 3 2 15,0 0 0-15,0 0 3 0,0 0-1 0,0 0 6 16,6 11-4-16,1-7-1 0,-4 3 2 0,4 0 2 16,5 5 4-16,0 0-1 0,2 0-3 0,0 1-4 15,8 1 9-15,1-2-4 0,4 2-1 0,-2-2 3 16,2-1 1-16,4 1 6 0,-2-3-8 0,3-2 0 0,3 3 1 16,-1-3 3-16,2-2-11 0,0-2 12 15,2 5-7-15,-2-7 3 0,4 0-6 0,-2 2 8 16,3-3-5-16,-4-1 0 0,0-2 3 0,2-1-1 15,-3 1 0-15,0 1-3 0,1-2 3 0,-4-2 0 16,-1 0-1-16,3 1-4 0,-4-3 4 0,-1 0-4 16,3 1 1-16,-4-3 0 0,1 1-10 0,-3 2 13 15,-1-4 3-15,-1 2 1 0,-6 0-9 0,-1 1 2 16,1 1 2-16,-2 1-3 0,-2-1 7 0,1 1-3 0,1 2 1 16,-5-4 1-16,1 5-7 0,-3-2-1 15,1 1 4-15,-4 3-2 0,-2-2 7 0,1 2-6 0,-2-2 2 16,1 2-4-16,-5 1 6 0,7-4-3 15,-7 4 0-15,5-2-8 0,-3 0 5 0,-2 2 9 0,0 0-6 16,5-2 2-16,-5 2 1 0,0 0-6 0,0 0-10 16,0 0 2-16,0 0-7 0,3-3-7 0,-3 3-11 15,0 0-15-15,0 0-10 0,0 0-28 0,0 0-111 16,0 0-214-16,0 0 94 0</inkml:trace>
  <inkml:trace contextRef="#ctx0" brushRef="#br0" timeOffset="5419.23">7678 5302 42 0,'0'0'62'0,"0"0"-12"0,-4-2 2 15,4 2 0-15,0 0-5 0,-5-2-1 0,5 2-1 16,0 0-3-16,-3-7 3 0,0 5-7 0,3 2-2 16,-7-4-3-16,3 3-5 0,1-2 0 0,-3 3 6 15,0-3-8-15,2-1 3 0,-2-1 7 0,2 3 1 16,-2-2-10-16,0 0 3 0,-5-1-2 0,2 0-1 15,0 1 3-15,-1-4 4 0,-2 3-1 0,6-2-2 16,-8 2-7-16,2-2-9 0,-2 0 11 0,2 0-5 16,1-1 7-16,-4-4-8 0,2 5 3 0,-2-3-1 15,6 2-5-15,-4-2-3 0,-2 0 3 0,2 0-2 16,-1 0-2-16,1 3 5 0,2-1-3 0,-2-2-3 16,0 0-13-16,-2 1 11 0,-1 0 4 0,1 2-7 15,-1-1-6-15,0 0 4 0,-1 2 9 0,0-1-13 16,-1 2 7-16,0 1-2 0,0-4-4 0,0 5 5 15,-1-2-4-15,-3 1 6 0,4 2-2 0,-2-1-17 16,-2 3 20-16,3 0 4 0,-1 0 3 0,-2 0-11 16,4 0 6-16,-2 0-3 0,-2 0 0 0,1 3 2 15,1-1 4-15,-7 5-15 0,7-5 9 0,-2 1-7 16,2 0 1-16,-2 2 4 0,-1-1-8 0,-3 1 1 16,6-1 7-16,-2 1-6 0,-6 2 4 0,7-2-5 15,1 2 7-15,2-2-1 0,-7 3-1 0,5-3 3 0,1 2 0 16,0-1-3-16,0 2-2 0,0-1-2 15,2 3 7-15,-1-2-7 0,0 1 3 0,-1 0 0 16,1 1 3-16,2-1-6 0,-1 2 1 0,3-2-1 16,-1 1 7-16,1 1 3 0,0 0-7 0,2-1-3 15,-1-1 2-15,3-1-2 0,0 4 0 0,1-3-2 0,-5 3 0 16,5-4 4-16,0 1 3 0,0 5-7 16,0-4 3-16,0 3-2 0,0-4-1 0,3 3 1 15,-2 3 0-15,0-5-2 0,3 2 3 0,-2 0-1 16,3-1 0-16,0 0 2 0,2 3-3 0,0 1-2 0,1-3 2 15,-2 3 1-15,3 4 4 0,-1-3-4 16,1 1-4-16,3 0 10 0,-1 0-4 0,2 0-1 16,0-2 3-16,0 2-4 0,3 0 3 0,-2 0-4 15,2-1 8-15,-1 1-4 0,3 0-2 0,0-1 5 16,0 0-5-16,1 1-1 0,3-3 3 0,0 3 2 0,-2-2 1 16,2 2-3-16,9 0 3 0,-9-5-6 0,2 3 2 15,3 3 3-15,1-5-6 0,-3-1 5 16,6 2-2-16,3-1-3 0,-9-2 0 0,7 3 3 15,-1 2-2-15,-3-6 4 0,-2-1 0 0,2 0-2 0,3-2 2 16,2 4 1-16,3-1 7 0,-5-3-10 0,2 3 0 16,-4-4 1-16,2-1 2 0,6 6 7 0,1-5-9 15,-7-1-1-15,6 0 0 0,-2 0 0 16,2 1 0-16,0 0 1 0,-7-4-5 0,0-2 3 16,1 2 6-16,1-2 8 0,0 1-13 0,5-1-1 0,-1-1 1 15,-6-1 1-15,0 0 0 0,0-1-4 16,-1-4 4-16,8 1 3 0,-1-3-3 0,2 2 0 15,-8 1 1-15,-1-2 1 0,6-4-5 0,-1 3 7 16,-6 1-2-16,7-7-3 0,-8 5 5 0,10-6-2 0,-4 0 6 16,-1 3-4-16,2-4 1 0,-2 0 3 0,-7 5-5 15,7-5-1-15,-3-3 1 0,1 1 0 0,1 0 0 16,-3 2-3-16,-1 0 5 0,1-1-1 0,-2-1-2 16,-2 4 0-16,-5 0-3 0,-1-1 9 0,3-1 0 15,-5-1-1-15,0 0 3 0,-1 3 5 0,-1-2 2 16,2 1 2-16,-1-1 1 0,-6-1-8 0,1 0 3 15,1 1-6-15,0 0-1 0,-2-2-2 0,1-1 0 16,2 1-3-16,-3-6 4 0,0 6-2 0,0-7-3 16,0 9-1-16,1-3 1 0,2-3-2 0,-7-2 1 15,4 8 1-15,0-1-5 0,-3 0 5 0,2 1-1 16,-4 2-4-16,-1-4 4 0,-1 4 1 0,1-2 3 16,-2 5 1-16,0-4 3 0,-2 1-3 0,-1 0 0 15,1 1 1-15,-4-1 0 0,-1 1 0 16,2-1-2-16,-3 3-2 0,0 0 0 0,0-2 0 0,-2 2-2 15,3 2 11-15,-9-5-7 0,5 4-8 0,0 1 6 16,-5 0-8-16,-1 0 1 0,4 3 4 16,2 0-4-16,-9-1-2 0,1 1 0 0,-1 2 2 0,0 1-2 15,2-2 2-15,-2 6 2 0,-1-2-3 0,2 2 1 16,-2 0 0-16,0 2-4 0,7 0 2 0,-5 1 1 16,-3 1-2-16,2 0 2 0,-1 2 2 0,1 2 0 15,-3-3-4-15,3 2 3 0,1 3-3 0,-2 0 1 16,2 1 2-16,-2 1 1 0,-2-1-2 0,4 1 0 15,-1 2 1-15,-3-2-1 0,0-1 2 0,5 3-1 16,-2-3 2-16,1 3 1 0,3-2-1 0,-2 1-3 16,-1-1 1-16,5 0 4 0,3-3-4 0,4 2-3 15,-3-1 2-15,0 2 1 0,1 0 1 0,2-3 0 16,1 3-3-16,0 1 0 0,0-1-1 16,4 0 4-16,-3 1-1 0,3 0-3 0,1 0 6 0,-4 4-1 15,1-3-1-15,2 0 1 0,1 2-2 0,0 0 3 16,2 1-1-16,-1-3-1 0,0 3 3 0,2 0 1 15,0 2-5-15,2-1 1 0,-2-1-1 0,2-1-1 16,1 3 1-16,0-1 3 0,2 1-3 0,0-1 1 16,0 3-3-16,1-3 6 0,2 7-3 0,1 2 3 15,-2-8-2-15,2 5 1 0,-2-4-3 0,4-2 3 16,0 7 0-16,-1-5-2 0,1-2 1 0,0 3-4 16,2-5 5-16,0 2-2 0,2-2 6 0,1 0-4 15,-1 1 1-15,5-1-1 0,-2 0-3 0,3-1 3 16,1 7-2-16,-2-8 2 0,0 0 0 0,2-1 2 15,0-1-2-15,4 5-1 0,-5-3 0 0,8 1 0 16,-5-5 2-16,-1 4-1 0,2-4-1 0,-1-1 2 16,5 5-6-16,-9-4 3 0,4-3-1 0,4 1 2 15,-3-3-1-15,-1 2 1 0,3-4-2 0,0 5 0 16,-2-2 1-16,4-3-1 0,-4 1 0 0,9 1 2 16,-6-2 0-16,6 0 3 0,2-1-5 0,-4 1 1 15,5-1 1-15,1-2-2 0,0-2 4 0,3-1 0 16,-4-2-2-16,4 0-1 0,-1-2 0 0,3-5 1 15,2 2 1-15,-2 0-2 0,14-12-3 0,-1 5 3 16,-15 1-2-16,18-1 3 0,-7-5-1 0,-10 5-1 16,12-5-4-16,-3-5 1 0,-3 0-5 0,3-1-2 15,-4-1-3-15,-12 2-2 0,9-7 0 0,-3-4-3 16,1 1-6-16,-13 8-3 0,4-13-9 0,-3-3-7 0,-5 1-13 16,-1-1-22-16,-7-3-15 0,2 3-10 15,-9-5-10-15,1 4-7 0,-7 10-27 0,-4-12-91 0,-5 3-259 16,1-3 115-16</inkml:trace>
  <inkml:trace contextRef="#ctx0" brushRef="#br0" timeOffset="6660.7">7042 4446 81 0,'0'0'82'0,"0"0"-9"16,0 0 2-16,0 0 10 0,-3 17-14 0,3-12-4 16,-3 7-3-16,2 0-2 0,-4 5-6 0,1 0-1 15,2 0-11-15,-1-1-4 0,-2 1 4 0,1-1-3 16,0-4-11-16,-1 4 0 0,3-5 17 0,-3 1-23 15,3-1-6-15,-1-3 2 0,0 0-2 0,0-3-1 16,2 2-1-16,0-3-4 0,-3 1 4 0,4-3 0 16,0-2-6-16,0 6 0 0,0-6 2 0,-1 4-4 15,1-4 12-15,0 0-9 0,0 0 3 16,0 0-3-16,0 0-2 0,4-12-4 0,-3 5-2 0,1-3-2 16,2-5-4-16,0-2 6 0,-1-2-4 15,2-2-13-15,0-4 9 0,0 1-1 0,-2 4-5 0,0-6 1 16,0 6 1-16,-2 2 2 0,2 2 3 0,-1 0 6 15,1 6-1-15,-2 0 6 0,-1 3 7 0,0 0 1 16,1 4 4-16,-1-2-8 0,0-2 0 0,0 5-5 16,0 2-3-16,0 0 0 0,0 0 9 0,0 0-10 15,11 10 7-15,-6-3 5 0,0 3-6 0,2 2-5 16,1 2 5-16,1 1-2 0,-2 0 4 16,3 3 0-16,-3-1 1 0,1-3-10 0,-4 0 8 0,6 0-7 15,-5-3 3-15,0 2 0 0,2-3-8 0,-2-1 11 16,1 0-4-16,-2-2-2 0,0-1 1 0,0-1 2 15,-3-1-1-15,3 1-4 0,-3-2 4 0,3-1-4 16,-4-2 1-16,4 2 4 0,-4-2-4 0,0 0 6 16,10-4-9-16,-7 1 2 0,2-8 0 0,0 1 0 15,-1-2 1-15,1-5 3 0,1-3-2 0,-1 3 2 16,-2-1-3-16,-1 0 3 0,2 1 0 0,-1-1-8 16,-1 2 5-16,0 4 0 0,-1 0 8 15,0 2 8-15,-1 5 4 0,2-2 8 0,-2 2-5 0,2 1-4 16,-1-1-2-16,-1 2-5 0,0 3-3 0,0 0 0 15,0 0 1-15,0 0 5 0,0 0 4 0,12 9 1 16,-7-1-1-16,0 4-1 0,3-3 5 0,-1 4-7 16,2 0-1-16,0 2-2 0,3-1-4 0,-2 1-1 15,0-2-9-15,0-1 0 0,3 5-11 0,-3-2-3 16,3-3-36-16,-1 0-13 0,-1-5-25 0,2 5-17 16,0-4-10-16,1 1-27 0,1 0-75 0,-5-3-233 15,2-4 104-15</inkml:trace>
  <inkml:trace contextRef="#ctx0" brushRef="#br0" timeOffset="7392.03">7525 4521 94 0,'0'0'117'0,"0"0"-5"0,0 0-14 0,0 0-7 16,0 0-9-16,0 0-9 0,0 0 0 0,10 10-17 15,-10-10 1-15,14 2-1 0,-9-2-5 0,0 0-5 16,3 1-5-16,-8-1 1 0,11-2-4 0,-3-1-7 16,0-2-3-16,-3 2-2 0,1-1-3 0,-1 1-3 15,-1-4 5-15,2 2-6 0,-3-1 7 0,1 1-8 16,-1 0 7-16,-2-1-10 0,0-1 5 0,-1 1 7 16,-1-1 5-16,-3 0 1 0,3 4 9 0,-2-1-2 15,0 0 0-15,-3-1-6 0,1 3 1 0,5 2-9 16,-15 2 0-16,7 0-5 0,-1 2-1 0,-4 4-5 15,3 0 3-15,-4 1-3 0,1 4-1 0,0-2 0 16,5 4 0-16,-3-2 0 0,6-1-2 0,-4 2-1 16,5-3-1-16,2 2-3 0,1-2-3 0,1 1 6 15,1-1-3-15,0 1 2 0,2 0 0 0,4-2-3 16,-3-1 3-16,4 1-4 0,0-5-1 0,4 3-8 0,-3-4 0 16,9 3-6-16,-8-6-7 0,12 1-1 15,-4-3-5-15,1-3-7 0,3 0-12 0,2-3-8 16,-2 1 7-16,3-4 2 0,0 0 3 0,0-5-1 15,-11 2-3-15,4 0 10 0,-4 1 5 0,-1-2 4 16,0 1 3-16,-7 4 3 0,1-3 16 0,-1 4 12 16,-2 0 16-16,0 0 17 0,-3 2 14 0,0 2-5 15,-1-3 6-15,0 2 3 0,1 1 7 0,-1 4-3 16,-1-5-10-16,1 5-8 0,-1-4-5 0,1 4-8 16,0 0-6-16,0 0 0 0,0 0-5 0,0 0-3 0,0 0 0 15,-1 14-3-15,2-5-1 0,-1 0 0 16,4 1-3-16,-2 0-1 0,0 1 0 0,1-1-5 15,0 2 1-15,0 0-7 0,-1-3-9 0,2 1-3 16,-3 0-8-16,0-4-9 0,2 2-7 0,-2-3-5 16,1-2 6-16,-2 3 2 0,1-4 7 0,-1-2 5 0,0 5-1 15,0-5 3-15,0 0 3 0,0 0 3 0,-11-12 6 16,4 6 1-16,2-5 6 0,-2 2 8 16,1-5-3-16,1-3 3 0,-1 0 9 0,0 1 0 15,4-4 4-15,1 3 8 0,-2 0 2 0,3-1 1 16,3 1 4-16,-1 1-1 0,2 7-3 0,0-1 1 15,5 1 4-15,-4-2-10 0,3 2-2 0,1 2 0 16,2 0-7-16,-1 3 0 0,4-3 0 0,2 1-7 16,4 6-4-16,-2-2-8 0,10 4-15 0,-1 0-19 15,-4 1-23-15,5 3-30 0,0-3-41 0,4 6-40 16,-4-1-179-16,-10-3-374 0,3 2 166 0</inkml:trace>
  <inkml:trace contextRef="#ctx0" brushRef="#br0" timeOffset="7617.62">8244 4195 1718 0,'-5'-11'2'0,"4"2"2"0,-3 3 6 0,0-1 30 0,3 2-12 16,-2 0 0-16,-1 3-3 0,3-2-8 15,1 4-3-15,0 0 1 0,0 0 23 0,0 0 16 16,0 13 5-16,4-2-7 0,0 6 0 0,0 0-9 15,2 0-3-15,3 8-1 0,-1-1-6 0,-6-5-10 0,6 6-9 16,-4 0-15-16,4 3-22 0,-1-4-19 16,1-1-24-16,-3 5-25 0,2-10-20 0,1-1-28 15,-3-3-14-15,2 2-18 0,-1-2-88 0,-2-1-280 16,-2-2 124-16</inkml:trace>
  <inkml:trace contextRef="#ctx0" brushRef="#br0" timeOffset="7954.68">8436 4328 95 0,'1'9'174'0,"3"3"-9"0,1 5-12 0,0-3-6 16,4 2-10-16,-4 0-6 0,3 1-17 15,-3-3-10-15,5 3-7 0,-2-3-8 0,1-1-9 16,2 2-7-16,-2-1-7 0,-1-6-6 0,0 4 0 15,0-7-12-15,0 4-3 0,-1-6-7 0,-2 1-2 16,0-1-1-16,0 0-3 0,-1 1-1 0,-1-4-3 16,-3 0 0-16,0 0-5 0,10-4-4 0,-8-4 2 15,-1 3-7-15,-1-7 0 0,0 5-9 0,-1-7-9 16,-1 2 0-16,-4-1-5 0,-1-1 1 0,-1-1 2 16,0 2-4-16,-2 0 1 0,0 6 1 0,0-2-4 15,-2 2-2-15,3 0 0 0,-3 0-11 0,1 4 4 16,-1-2-12-16,0 4-10 0,3-2-10 0,9 3-36 15,-18 0-19-15,9 4-21 0,4-1-21 0,0 0-86 16,0 1-255-16,1 1 113 0</inkml:trace>
  <inkml:trace contextRef="#ctx0" brushRef="#br0" timeOffset="8280.2">8834 4050 106 0,'0'0'183'0,"0"0"12"0,0 16-4 16,3-1-2-16,-3 10-5 0,1 1-9 0,4 0-3 16,-1 2-11-16,5-1-8 0,-5 1-13 0,2-2-11 15,2-2-14-15,1 2-9 0,-1-4-12 0,-2-2-7 16,7 7-8-16,-7-11-6 0,3 0-6 0,1 1-8 15,2-2-6-15,-2 1-4 0,2-2-6 0,0-3-4 16,-3-2-7-16,0 0-11 0,3-1-13 0,-2-1-17 16,3-5-10-16,-3 3-12 0,0-4-12 0,4-1-22 15,-2-1-25-15,-2-9-32 0,9 3-35 0,-2-5-34 16,-3-4-172-16,-4 0-393 0,1-1 174 0</inkml:trace>
  <inkml:trace contextRef="#ctx0" brushRef="#br0" timeOffset="8440">8719 4262 2261 0,'-12'2'50'0,"-1"2"-36"0,4 0-5 16,1-2-1-16,3 1-13 0,4-1 10 0,1-2 5 16,0 0 17-16,0 0 4 0,19 5 0 0,4-10-2 15,10-3-4-15,4 1-7 0,21-5-9 0,1-2-28 16,2 2-49-16,28-7-71 0,-27 4-82 0,-2-2-126 15,-1 2-373-15,-2-2 165 0</inkml:trace>
  <inkml:trace contextRef="#ctx0" brushRef="#br0" timeOffset="14624.26">3773 10669 10 0,'0'0'32'16,"0"0"4"-16,-1-3-8 0,1 3-1 0,0 0-5 15,0 0-1-15,0 0-5 0,-2-4 0 0,2 4 1 16,0 0-1-16,0 0-5 0,0 0-1 0,0 0 2 16,0 0-7-16,0 0 1 0,0 0 2 0,0 0-4 0,0 0 6 15,0 0-10-15,0 0 3 0,14 7 7 0,-11-4-5 16,2 0-1-16,-1-2-1 0,1 4 1 15,0-3-5-15,3 1 9 0,-2 0-9 0,3 1 6 16,-1 0-3-16,2 0 2 0,-1 1-5 0,0-1 6 0,1 1-2 16,3 1 3-16,-4-2-8 0,5 1 6 0,-5 0 4 15,5-2-6-15,-3 3 4 0,1-3 3 0,1 1-8 16,-3-1 4-16,4 3-8 0,-1-2 8 16,0-4 1-16,-1 5-1 0,0-2 5 0,1-1-1 0,-1 2 7 15,1-2-10-15,0 0 1 0,0 1-5 16,1 2 6-16,-1-2-2 0,1-2 10 0,2 3-4 15,2 0 2-15,-5-1-6 0,3 2-1 0,3-3 6 0,-6 1-7 16,4-1 2-16,-2 0 5 0,2 1 3 0,1 0-2 16,0 0 0-16,-3 1 0 0,6 0-6 0,-3-3 6 15,2 1-4-15,-1 1-1 0,0-2 11 0,0 2-2 16,3 2-9-16,-4-5 4 0,1 0-13 0,-1 3 6 16,3-3 1-16,-1 2 3 0,-2 2 1 0,1 1 2 15,1-2 1-15,-2 0-2 0,2-1-2 0,1 1-6 16,-3-1 1-16,1 5 1 0,3-5-3 0,5 1 14 15,-5-1-15-15,1 3 4 0,3-2 3 0,-6 1 0 16,10-1-7-16,-8 0 3 0,6 1 1 16,-5-4 2-16,5 3 1 0,-1-2 6 0,-6-1-13 0,0 1 2 15,2 2 0-15,-3-2-2 0,1 2 1 0,-2-3-1 16,-1 2 8-16,4 0-10 0,-3-2 7 0,-1 3 3 16,2 0 1-16,-1-4-8 0,0 4 10 0,-2-1 3 15,0 1-5-15,2-3-5 0,0 1-1 0,-1 3 12 16,4-3-1-16,-3 0-10 0,-1 1 0 0,4 1-12 15,-1-3 15-15,0 2-2 0,-1-2 3 16,1 3-11-16,-1-3 10 0,-1 0-6 0,3 2 6 0,-3-2-9 16,2 0 8-16,7 2-5 0,-7 0 3 0,6-2-15 15,0 2 20-15,-5-2-5 0,6 3-3 0,-5-2-6 16,-4 2 6-16,12-2-8 0,0 0 6 0,-2 1 3 16,-2 0-4-16,1-4 3 0,1 4-1 0,2-1-4 15,-4 1 13-15,-7-2-5 0,9 0 1 0,-8 1-12 0,6-1 7 16,2 1 1-16,2-1-1 0,-4 1-5 15,1-2 6-15,-6 2-4 0,7-1 4 0,-8 0-5 16,8 0 3-16,-2 0-5 0,2 0 0 0,-1-1-1 16,-6 0 4-16,6 0 7 0,0 0 1 0,-7 0-3 0,8 1-2 15,2-1 0-15,-4-1 0 0,3 1-1 16,-2 1-2-16,3-2-3 0,-2 1 9 0,1-2-3 16,-2 3-4-16,2 0 7 0,1-1-8 0,0-1 0 15,-3 1-1-15,0 0 8 0,1 0 0 0,1-1-5 0,-1 3 6 16,-2-2-7-16,-5 1 2 0,5 0 1 0,-7 0 1 15,2 0-5-15,-2 1 5 0,3 0-4 16,5 1 6-16,-1 2-8 0,5-1 5 0,-1-1-5 16,-2 0 10-16,3 1 10 0,-1-2-11 0,-2 0-2 0,2 1-8 15,-2-1 6-15,-1 1 1 0,3 1-9 0,0-1 3 16,-2-1 5-16,2 1 0 0,-1 0 5 0,1-1-11 16,-2 2 8-16,5-2-6 0,-2 1 5 0,0 0 1 15,0 0 2-15,-2 0-1 0,2 0-11 0,-1-1 4 16,1 2-4-16,-2 0 8 0,0-2-5 0,1 2 8 15,-3 1-2-15,0-1 0 0,1-2-4 0,-2 1-6 16,1 0 2-16,1-2 16 0,-7 0-6 0,0 2-4 16,6-2 11-16,0 3-10 0,-8-1 4 0,1-2 0 15,2 3-6-15,-1-3-1 0,-2 3-13 0,2-3 13 16,0 0 3-16,-1 2-6 0,-1 0 4 0,1-1 6 16,2-1-2-16,-5 1-1 0,4 0-6 0,1 1 6 15,-4-1 0-15,0-1-2 0,2 4 4 0,-1-4-4 16,-2 0 0-16,2 3 2 0,-2-2-4 0,4 0 0 15,-3-1 3-15,3 2 1 0,0-1 0 0,-3 0 2 16,0 0 7-16,1 3-7 0,2-4 1 0,-3 3 2 0,9-3 1 16,-6 3-9-16,1-2 5 0,5 0-4 15,2 2 5-15,-2-2-4 0,1-1 6 0,-1 3 1 16,-1-2-1-16,-4-1-10 0,0 2 1 0,5-2-3 16,2 4 7-16,-2-2 0 0,0-1-5 0,2-1 9 0,-3 4 1 15,3-1-2-15,0-3-1 0,2 2-1 0,0 1 9 16,-1-2-9-16,1 2 2 0,-2-3-6 15,2 4 6-15,0-1 1 0,3-2-5 0,-1 1-3 16,2 1 11-16,-4-1-10 0,5 3 10 0,0-2-2 0,-1-1 3 16,2 2 1-16,13-1-2 0,-13 2-9 0,1-4 2 15,1 2 2-15,11-1 2 0,-12 3-6 0,11-4 8 16,-13 3 2-16,-1-2-15 0,3 2 10 16,-1-2 0-16,-1-2-2 0,-3 0-13 0,3 2 11 0,-2-1 2 15,-1-1 0-15,2 4-5 0,-4-4 4 0,3 2 0 16,-1 0-2-16,2-1 8 0,-3 0-3 0,3-2-2 15,-1 2 4-15,-4 0 1 0,4 1 0 16,-2-2-3-16,3 0-2 0,-4 1 6 0,1 2-1 0,0-3-5 16,-2 0 5-16,1 0-7 0,-3 0 4 0,2 0-2 15,-2 0 0-15,-2 0-3 0,1 0-2 0,-5 0 11 16,2 0-2-16,-5 0-2 0,3 0 4 0,-4 0-7 16,3 0 0-16,1-3 2 0,-3 2 1 0,2 1-4 15,-3 0 1-15,3-2-5 0,-3 2 1 0,4-1 2 16,-4 1 6-16,12 0-4 0,-10 1 0 0,-1-2-1 15,2 1 2-15,-3-1-5 0,3 0 1 0,-2-1 1 16,-1 2 4-16,0 0 4 0,4 0-6 0,-2-1 6 16,-1 1-6-16,3-3-1 0,0 3 2 0,-2 0 0 15,0-3-1-15,7 1 5 0,-1 2-2 0,-4 0 1 16,4-1-5-16,3 1 3 0,-2-1 8 0,-7 1-11 16,2-2 3-16,4 1-1 0,1 0 3 0,-1 0-3 0,0 0-1 15,1 1 6-15,-6 0-7 0,-1-1-1 16,1 2 3-16,10-5-3 0,-1 4 0 0,-3-1 5 15,0-1 3-15,3 0-5 0,-2 1-1 0,1 1 1 16,-2-1 1-16,0 1-1 0,-1-3-3 0,-6 3-5 16,2 0 7-16,-1-1 1 0,0 1-3 0,5-2-4 15,-6 0 6-15,-1 2-3 0,1-2 5 0,0 1 0 16,-1-2 2-16,-1 1-6 0,4 1 3 0,-2-1 0 0,-1-1 4 16,3 3-5-16,-2-5 6 0,6 2 0 0,-8 0 2 15,2 1-4-15,-3-1-5 0,3 2 4 0,-5-2 7 16,2 2-7-16,-1-1 2 0,-6 0 3 0,2 0-6 15,5-3 0-15,-5 3 2 0,1 0 0 0,-1-1 2 16,-1-1-5-16,0 1 0 0,0-1 2 0,-1-1-1 16,-1 1 3-16,0 0 3 0,-1 1-3 15,0-1 0-15,3 2 1 0,-1-4-1 0,1 2 0 16,0 2 2-16,1-3-1 0,1-1 3 0,2 0-8 0,-2 3 0 16,-3-3 5-16,1 2-2 0,-1 0 3 0,1 1-8 15,-1-5 5-15,3 1 1 0,0 0 3 0,4 1 2 16,-5 0-9-16,1 1 7 0,0-2 2 0,-1 2 0 15,2-2-2-15,-2 2-6 0,-3-1 0 0,2 1 8 16,-1 1-6-16,-2 0 2 0,-2 0 2 0,1 0-7 16,-1 2-4-16,-3-2-15 0,1 3-9 0,0-2-34 15,-1 2-16-15,-2-2-33 0,-2 3-31 0,7-3-136 16,-7 3-297-16,0 0 132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6.0151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14T00:31:16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9266 5842 28 0,'6'5'60'0,"1"-2"-2"0,-2 4-4 0,4-2-1 15,-1 3 0-15,-2-3-5 0,3 3 11 0,3 0-6 16,-1 1-4-16,-2-4-5 0,3 6 6 0,-1-5 1 0,-1 3-14 15,6-1 6-15,-2 2-6 0,-1 0 5 0,2-3-4 16,-4 0-3-16,7 1-5 0,-4 0 8 0,4 1-12 16,0-1 12-16,0-2-15 0,1-1 2 0,0 2 8 15,2-4-7-15,-2 1-4 0,0-1 4 0,3-1-19 16,-1 0 8-16,0-4 5 0,7 2-11 0,-5-2 10 16,-1-1 0-16,5-4-5 0,-7 3-13 0,2-2 14 15,-2-1-5-15,0-2 5 0,6 0-1 0,-7 0-8 16,-2 0-2-16,2-2 0 0,-1 1 0 0,-4-2 1 15,4-1-5-15,-3 3 4 0,-1-5 1 0,-1 1-7 16,0-1 4-16,-2 1 0 0,-2-1 0 0,3 0 1 16,-4-2-8-16,-1-1 2 0,2 1 0 0,0 1 0 15,-4-1 3-15,3 0 1 0,-2 1-1 0,2-1-6 16,-3 3 4-16,0-1 4 0,0 1-4 0,-1 2-5 16,3 2 1-16,-4 0 12 0,1 2-6 0,0 1-5 15,-3 1-4-15,3 2 13 0,-4 0-10 0,3 0-3 16,-3 4 10-16,1-5-11 0,-1 5-2 0,0 0 2 15,0 0 8-15,0 0-1 0,0 0 2 0,5 9-3 16,-5-2 13-16,-1 0-3 0,0 3-11 0,-2-2 8 16,-1 3 0-16,0 2 1 0,2-1-1 0,-6 3 2 0,2 1 1 15,-3 0-11-15,-3 0 7 0,0-1-4 0,-4 5 13 16,-3-2-13-16,-1 2 2 0,2-2 0 16,-1 0 6-16,-3 2-3 0,0-3-7 0,-1 1 9 15,0-1 1-15,2 3-3 0,-1-3 0 0,1 0 3 0,1-7 2 16,-1 4-3-16,-3 0 1 0,6-2 2 0,-5 1-7 15,3-3-3-15,2 1 12 0,0-1-9 16,0-4 4-16,1 2-7 0,2 0 9 0,2-4 9 16,-2 1-12-16,2-2 3 0,-1-1 3 0,1-2 0 0,2 3-1 15,-3-2-2-15,1-2 0 0,-1 1-2 0,1-3 1 16,-1 1-3-16,4-4-4 0,-3 1 10 16,-5 0 0-16,7 0-7 0,-6-3 6 0,5 3-8 0,-1-2 3 15,-2-2 7-15,-2-2-6 0,0 1-7 0,2 1 6 16,0-3-1-16,2 3-4 0,-3 0 0 0,5 0-2 15,-1 1 12-15,2 2-9 0,-3-4 3 0,4 5 0 16,0-2 3-16,-1 0 4 0,1 4-5 0,5-1 7 16,-4-1-5-16,2 2-5 0,4 1 11 0,-3-1-9 15,5 3 0-15,-7-1 0 0,7 1-3 0,-5-1-1 16,5 1-4-16,0 0 0 0,0 0 4 0,0 0-5 16,0 0 3-16,0 0 1 0,8 7 1 0,-4 0 2 15,1-2-6-15,3-1 7 0,2 4-2 0,1-3-2 16,-1-1-3-16,0 4 2 0,6-3 5 0,2 3 1 15,-2-1 0-15,4 0-3 0,-3 0 0 0,3 0 3 16,0-2-1-16,0 2-3 0,7 0 1 0,-1-1 4 0,2-2-1 16,-5-1-5-16,5-1 7 0,-5 1-1 15,-1-3 0-15,5 2-4 0,-6 1 7 0,1-1-1 16,1-4-8-16,-1 2 6 0,-2-1-5 0,3-1 2 16,-1 0-2-16,0-2 10 0,-1-1-9 0,0 0-1 15,-2 1-1-15,1-3-1 0,2 0-5 0,-4-2 0 16,1 1 4-16,8-1-2 0,-9-2 0 0,2 2-15 15,5-3 18-15,-9 2-3 0,1-1 1 0,-2 1-1 16,3-1-1-16,-5 1-6 0,0-3-1 0,-2 1 1 0,2 0 12 16,-7-1-16-16,2 1 7 0,1 0-7 0,-4-2-1 15,3-3-3-15,-3 3 3 0,-4 1 1 16,6-1 5-16,-5-2-4 0,2-1-9 0,-4 0 16 16,4 4-8-16,-3 3 2 0,0-4-5 0,-1 6 10 0,0-4 7 15,-1 7-5-15,1-4 2 0,-1 3-5 0,-3 0 4 16,4 1 1-16,0 0 6 0,0 5 0 0,-1-5-2 15,-2 2-3-15,3 3 0 0,0 0 9 16,0-5-5-16,0 5 1 0,0 0-3 0,0 0 7 0,0 0 3 16,-5 13-13-16,1-6 4 0,3 2-1 0,-3 0 8 15,3 2-9-15,-2 3 12 0,-1 0-10 0,1 2-7 16,-4 1 2-16,2 0 0 0,1 0-3 16,-5 7-15-16,-1 0-4 0,-1 0-7 0,-6 1-6 0,5 1-14 15,-7-2-12-15,-1 4-14 0,-2-2-54 0,-7 15-148 16,-6-1 66-16</inkml:trace>
  <inkml:trace contextRef="#ctx0" brushRef="#br0" timeOffset="16074.87">4637 6936 83 0,'0'0'88'0,"0"0"-3"0,0 0-14 0,0 0-5 15,0 0-20-15,0 0-1 0,0 0-3 0,0 0-3 16,0 0 6-16,0 0 0 0,14 2-8 0,-14-2-2 0,10 3 1 16,-6 1-3-16,2-2-2 0,-1 1 9 15,1 1-3-15,0-1 1 0,1 0-3 0,1 1-6 0,0-1 6 16,2 1-4-16,0 0 1 0,2-1 4 15,-2 1 2-15,0 1-8 0,3-1-3 0,0-1 7 0,1 2 0 16,1-1 0-16,2 1 0 0,1 0-1 0,-2-2-4 16,5 1-6-16,-1 0 3 0,-2 0 1 0,5-1 1 15,-1 1 1-15,-3-1-4 0,12 1 0 0,-3-1-4 16,-1 0-2-16,3 2 0 0,-2-1-3 0,2-1 4 16,-2 1 2-16,3-2-4 0,-1 2 4 0,0 0-7 15,-2 0 3-15,2 0-1 0,-2 0 3 0,2-2-4 16,-2 1 0-16,0 4 6 0,0-5-6 15,-1 4 3-15,-1 0-5 0,3-3 6 0,-6-1 3 0,9 1-2 16,3-1 7-16,-2 2-4 0,-4-3 2 16,3 0-1-16,2 2-3 0,2-2 2 0,0 1-4 0,-4-2 0 15,5 0 2-15,-1 0-1 0,-2-2-2 16,2 4-1-16,1-4-2 0,2 2 0 0,-2-4 1 0,3 3-1 16,10 0-3-16,-10-3 1 0,-3 3-1 0,3-3-1 15,0 2 1-15,0-4-2 0,15 1 1 0,-1 1-3 16,-16 4 5-16,2-5-3 0,-2 1-2 0,17 1-1 15,-18-1 3-15,15-1 4 0,-13 1 1 0,13-1-2 16,-11 2-2-16,13-2 7 0,-16 2-7 0,2 1 2 16,12-3-3-16,-15 2-7 0,4-1 8 0,-3 1-3 15,1-1-1-15,0 1 0 0,15 0 2 0,-17 2-3 16,12-5 0-16,-13 2 1 0,0 3-5 0,1-3 5 16,2 1 3-16,-1 0-5 0,-1-1 4 0,17-3 3 15,-16 2-1-15,2 0 1 0,11-2 1 0,-13 2-2 16,17-2-1-16,-18 2 0 0,-1 0-1 0,2 2 3 15,1-4-2-15,-4 5-4 0,5-4 4 0,-8 5-4 16,6-2 2-16,-2 1-1 0,-1 2-3 0,-3 0 3 16,0-5-1-16,-3 4 5 0,0-2 0 15,1 0 1-15,-2 0 0 0,0 3 1 0,-1-2 1 0,1-1 1 16,-8-1 7-16,8 1 3 0,-6 3-7 0,0-2-4 16,-3 2-2-16,3-3-4 0,-3 3 0 0,-1 0 2 15,-4 0-3-15,-1 0 1 0,1 0-1 0,-3-1-1 16,2 1-2-16,1 0 5 0,-5-1-5 0,1-1 0 0,-1 2 1 15,-1 2-2-15,-2-4-1 0,2 2-1 16,-2-1-1-16,1 2-7 0,-7-1-9 0,9-3-6 16,-5 1-11-16,-4 2-11 0,0 0-16 0,11 2-27 15,-11-2-20-15,0 0-33 0,4-5-45 0,-3 3-59 0,-1 2-134 16,-1-9-408-16,1 9 181 0</inkml:trace>
  <inkml:trace contextRef="#ctx0" brushRef="#br0" timeOffset="16721.53">8677 7009 148 0,'0'0'170'0,"0"0"1"16,13 5-2-16,-5-1-7 0,-2-2-6 0,3 2-1 15,3 0 1-15,5 1-1 0,1 0-2 0,3 2-4 16,8-4-4-16,2 3-4 0,2 1-8 0,-1-1-7 16,4 1-5-16,-1-3-6 0,1 2-11 0,1-2-11 15,3 0-1-15,14 4-6 0,-17-5-11 0,2 0-2 16,13-1-4-16,-13 2-7 0,1-4-1 0,-1 1-12 16,1 1 1-16,-2-2-8 0,3 0-4 0,10 0-3 0,-16-2-3 15,-1 2-1-15,1-3-7 0,-2 3-3 16,1-2 4-16,0 1-6 0,-5-2-3 0,-1-1-1 15,-7 4 1-15,0-1-1 0,-2 0-1 0,-2-5-2 16,-2 5-2-16,2-2-7 0,-3 1 0 0,-5 2 1 16,4-2-3-16,-4 1-5 0,1 0-5 0,-5 0 1 15,3 1-5-15,-8 0-4 0,6-2-8 0,-6 2-8 0,9 0-16 16,-9 0-8-16,0 0-25 0,0 0-22 16,8-1-23-16,-8 1-24 0,0 0-25 0,0 0-29 15,1-7-26-15,-1 7-173 0,-5-5-438 0,5 5 193 16</inkml:trace>
  <inkml:trace contextRef="#ctx0" brushRef="#br0" timeOffset="17115.73">9771 6878 129 0,'0'0'191'0,"0"0"-4"0,0 0-4 0,0 0-3 16,0 0-7-16,12 7-7 0,-2-4-10 15,0 1-8-15,0 3-15 0,8 1-11 0,2 4-10 0,4-2-8 16,1-1-13-16,2 3-8 0,-8 0-6 0,-1-4-8 16,9 4-5-16,-2 0-8 0,1 0-5 0,-8-3-5 15,1 4-4-15,-2-5-1 0,-1 1-6 0,-5 0-3 16,-1-2-4-16,0 2 3 0,-1-1-2 0,1 0 1 15,-5-3 8-15,-1 2 1 0,-3-2 5 0,2 2 0 16,-3 0 2-16,-4 2 0 0,0-1-1 0,-4 2 4 16,-2 3-5-16,1-4-2 0,-4 3-4 0,0 2-9 15,-4-2 3-15,-6 4-7 0,-1-2 0 0,5-3-4 0,1 0-2 16,-3-2-5-16,-3 1-18 0,7-2-12 16,-1 1-24-16,8-2-32 0,-4-3-47 0,5 3-47 0,0-2-52 15,3-2-54-15,-3 3-149 0,4-2-455 0,1-1 202 16</inkml:trace>
  <inkml:trace contextRef="#ctx0" brushRef="#br0" timeOffset="18773.83">11041 6790 44 0,'-5'-2'193'0,"0"-1"-11"0,-3-1-7 0,3 2-13 16,-3-2-9-16,1 3-4 0,-2-3-5 15,-1 2-5-15,-2 0-11 0,2 0-5 0,-3 1-12 0,-6 0-7 16,0 2-7-16,1 3-6 0,-5 0 1 0,4 0 0 15,-2 5-9-15,-5-1-3 0,6 0-2 16,-4 5-1-16,2 2-2 0,1 1-5 0,-2 1 1 16,5 2 0-16,0 3-4 0,1-3 0 0,6 2-4 0,-1 4-6 15,6 1-6-15,-3-8-14 0,5 2-3 16,3-1-5-16,3 9-3 0,1-11-4 0,-2 9 0 16,9-2-4-16,1 1-3 0,-2-9-5 0,7 5-7 0,-4-4-6 15,2-5-11-15,0 2-4 0,4-1-12 0,-2-4-15 16,5 1-11-16,-1-4-11 0,7 2-10 0,0-2-18 15,4-3-18-15,-5-2-17 0,3-3-14 0,1-3-17 16,0 0-21-16,-4-1-8 0,3-3-140 0,-8 2-358 16,-3 0 158-16</inkml:trace>
  <inkml:trace contextRef="#ctx0" brushRef="#br0" timeOffset="19404.43">11172 7074 111 0,'0'0'101'0,"0"0"19"0,6 12-2 0,-5-7-11 15,3 0-3-15,0 2-1 0,0-1-14 0,0 0 3 16,1 3-9-16,1-1 2 0,-1-1-10 0,-1-2 2 16,1 0 1-16,0 1-11 0,0-1 2 0,-1-2-3 15,1 2-4-15,-1 0-3 0,2-3-5 0,-2 1-2 16,3-3-6-16,-5 4-6 0,2-3-4 0,0 1-4 15,-4-2 1-15,0 0-10 0,15-3-5 0,-11 2-2 16,0-3 3-16,1-2-7 0,-2-1-1 0,1 0-4 0,-2-3 2 16,2 4-4-16,-4-1 2 0,0-3-1 0,-4 1-2 15,2-3 0-15,-2 2-1 0,0 1-3 16,-1-1 10-16,-2 3 1 0,1-1-1 0,-3 2 3 0,1 0 6 16,3 2-6-16,-4 1-3 0,-1 1-1 0,1 1 0 15,-3 2 0-15,1 3 2 0,-2 1-3 0,-5 2 2 16,2 1-5-16,0 1 3 0,2 6 0 15,3-2 4-15,-2 0-4 0,4 1 3 0,2-3 1 0,0 1 0 16,2-1-5-16,5 2 2 0,0-4-5 0,0 4-3 16,4-2 4-16,-3-5-2 0,6 3-1 0,0-2 0 15,5-1-3-15,-3-2-2 0,3 1 2 0,2-3 0 16,0-3-4-16,3 1-1 0,-3-1-5 0,-1-4-4 16,1 3 3-16,1-5 1 0,-2 2 1 0,0 0-2 15,0-2 7-15,-3 2-4 0,0-5 0 0,-2 3 0 16,2-5 5-16,-2 4-2 0,-2-3 3 0,1 1 0 15,-2 3 1-15,2-1 9 0,-4-1 4 0,1 4 7 16,-1 0 4-16,-1-2 4 0,-1 3 2 0,2 0 11 16,-2 2 2-16,0-1 1 0,-1 3-4 0,0 0-4 15,4-4-4-15,-4 4-3 0,0 0-1 0,0 0 4 16,9 7 2-16,-7-2 0 0,2-1 0 0,0 1-1 16,-1 0-3-16,-1 2-6 0,3 0-3 0,1 1 2 15,-2 0-1-15,0-1-4 0,1 0-2 0,-1 0-8 16,0 0-13-16,0-4-11 0,4 5-19 0,-5-1-2 15,1-3-16-15,1 2-23 0,-1-2-17 0,1 0-22 16,4-3-19-16,-4 2-22 0,2-3-27 0,-2 0-146 16,3 1-358-16,-8-1 158 0</inkml:trace>
  <inkml:trace contextRef="#ctx0" brushRef="#br0" timeOffset="20201.78">11501 6880 191 0,'0'0'169'0,"0"0"-9"15,0 0-2-15,4 10-1 0,-1-1-7 0,2 1-6 16,0 5-7-16,1-1-7 0,2 5-4 0,-4-2-10 15,5 1-5-15,-3 0-8 0,0 0-9 0,1-1-6 0,-2-1-5 16,1 4-4-16,1-6-6 0,-4-2-8 16,4 2-3-16,-4-3-8 0,-1 0-2 0,1-5-6 15,-1 4-3-15,1-4-5 0,-1 0-1 0,1 0-8 16,-1-2 3-16,1-3-2 0,-2 6 0 0,-1-7 1 0,5 3-3 16,-5-3-3-16,4 0-2 0,-4 0 3 15,0 0 2-15,11-10-5 0,-5 3-3 0,4-4-4 16,-1-1 1-16,0-1-3 0,1 3-1 0,-2 1 1 15,2-4-1-15,3 2-1 0,-4 3-2 0,1-5 3 0,3 5-1 16,-4 1 2-16,1 0-2 0,-1 2-2 0,0 2 2 16,1 0-1-16,0-1 0 0,-3 4-2 0,3 2 5 15,1 0 3-15,-3 1-5 0,2 1 2 0,2 1-2 16,-2 1 0-16,-1 0 4 0,-3 2-1 0,2 1 2 16,-6-4 4-16,1 3 6 0,1-1-2 0,-3-1 0 15,-5 0 0-15,3 3 4 0,-3-1 6 0,-1 1-3 16,-5-1-2-16,1 0-4 0,-3-2-5 0,0 1 2 15,0 0 2-15,0-3-8 0,-5 4-10 0,4-7-6 16,2 2-15-16,-2-1-17 0,0-2-17 0,3 2-22 16,1-2-26-16,0 0-37 0,-1 0-40 15,3-2-42-15,7 2-54 0,-11 0-174 0,7-2-479 0,4 2 213 16</inkml:trace>
  <inkml:trace contextRef="#ctx0" brushRef="#br0" timeOffset="20338.41">12264 7147 78 0,'4'-3'235'0,"-4"3"-39"16,3-3-51-16,-1 0-56 0,2 1-48 0,5-3-60 16,-3 1-109-16,3-3-138 0,0 2 61 15</inkml:trace>
  <inkml:trace contextRef="#ctx0" brushRef="#br0" timeOffset="20742.59">12846 6723 3526 0,'-9'-8'-54'0,"-5"2"-45"0,-2-1 28 0,-3 2 38 16,1 2 33-16,-1-2 21 0,4 5 17 0,-2-3 11 0,-1 1-10 15,-1 3 2-15,0 1 1 0,7 0-5 0,-2 1 2 16,1 0 0-16,0 1 0 0,2 3-5 0,1-2-5 16,1 2 0-16,-1-1-4 0,2 3 0 0,3 0-3 15,1 3-3-15,3 0-6 0,-3 2-2 0,8 2 4 16,-3 0-6-16,7-1 3 0,-2 2-9 0,6 0-5 16,-1-3-1-16,6 6-2 0,2 0-2 15,0 1 0-15,0-4-5 0,2 1-2 0,0-1-4 0,-6-3 2 16,6 3-6-16,-8-5 4 0,-2 0-2 0,2-1 1 15,-1 2 3-15,-2-2 1 0,-2-3 1 0,-3-1 5 16,0 0 0-16,-1-3 4 0,0 2 5 0,-3 1 4 0,-2-3 6 16,1 1-3-16,-5 1 0 0,1-2-1 15,-4-1 2-15,2 1 0 0,-7-2 4 0,1-1-12 16,2 2-5-16,-4-3-9 0,-4 0-10 0,2-2-6 16,-5 0-12-16,-7 0-9 0,8 0-14 0,-1-3-19 15,1 1-20-15,-1 0-23 0,2 0-23 0,5 0-27 16,0-1-28-16,2-1-37 0,1 4-160 0,2-1-435 15,5 2 192-15</inkml:trace>
  <inkml:trace contextRef="#ctx0" brushRef="#br0" timeOffset="21346.1">12926 7113 250 0,'0'0'259'0,"5"2"-16"15,-5-2-16-15,0 0-18 0,4 5-9 16,-3-3-14-16,3 2-9 0,0-1-15 0,0 2-12 0,2 0-6 16,-1 1-14-16,-1-2-8 0,1 1-16 0,3 0-8 15,-2-1-13-15,-1 1-7 0,3 1-9 0,0-5-11 16,-1 2-7-16,1-3-10 0,1 0-7 0,0 0-3 16,1 0-8-16,0-1 5 0,1-2-12 0,-1-1-3 15,0-2-4-15,3-1-4 0,-4-1-3 0,2-2-2 16,-1 2-6-16,2-6-4 0,-6 4-2 0,2-5-4 15,-2 4-6-15,-2-3-3 0,-3 1 0 0,2-1 2 16,-6 2 2-16,3 3 5 0,-3 0 7 0,0 1 1 16,-2 1 9-16,-3-1 4 0,2 3-3 0,-2 2 2 15,-6 1 2-15,3 2 1 0,-2 4 5 0,1-3-2 16,-5 8 1-16,1-1 5 0,0 4 1 0,2 1 1 16,-3-1-1-16,4 0-1 0,3 2-2 0,-4 3-2 15,6-5 0-15,-1 3-4 0,3-6 0 0,2 2 3 16,4 0-7-16,-2-2-2 0,0 1-7 0,6-2-4 15,-4 3-2-15,4-4-3 0,2 1-6 0,-1-1-3 16,3-1 1-16,1-2-7 0,1 0-3 0,-1-3-5 16,0-1 0-16,4-2 0 0,4-1 0 0,-1-5-6 15,1 2-1-15,2-2-1 0,0-2-5 0,-2-1 6 16,1 0-2-16,-4 0 4 0,2 0 3 0,-3 0 6 0,-3-2 3 16,0 4 10-16,-2-1 1 0,-3 3 4 15,2-3 17-15,-1 5 9 0,-1 0 13 0,-1 1 7 16,-4 0 6-16,4 1 1 0,-3 1 0 0,-1 2-3 15,4-3-5-15,-4 3-3 0,0 0 1 0,0 0 3 0,10 9-5 16,-7-3 2-16,-2 0-5 0,3-1-1 0,-3 6-2 16,4-2-6-16,0 0-1 0,-2 0-3 0,4 2-12 15,-1-4-8-15,0 3-18 0,0-2-21 0,1 1-20 16,3-2-13-16,-1 0-26 0,1 0-15 0,4-4-23 16,-1 0-19-16,-3 1-19 0,4-4-9 0,4 0-103 15,0-3-319-15,-3-2 141 0</inkml:trace>
  <inkml:trace contextRef="#ctx0" brushRef="#br0" timeOffset="21632.43">13515 6970 53 0,'1'-6'197'0,"-1"2"-14"15,0 4 0-15,4-1 14 0,-4 1 6 0,10 6 0 16,-6 0-6-16,5 1-10 0,5 7-12 0,-2-1-12 16,-2 1-4-16,0 0-6 0,3 3-10 0,1-3-5 15,-4 0-6-15,2 0-6 0,2 2-6 0,-1-2-16 16,-4 0-5-16,2-1-9 0,-2-3-12 0,-3-4-3 15,2 4-8-15,-2-2-9 0,2-1-5 0,-4-2-2 16,-1-1-1-16,0-3-3 0,2 2 2 0,-1-2 4 16,-4-1 5-16,11-9 0 0,-5 0 9 0,3 0 3 15,-4-3 1-15,3-4-8 0,-1-1-4 0,0 0-5 0,4-10-4 16,-2-4-5-16,0 6 8 0,2 2-20 16,-4 3-4-16,-2 1-3 0,4 2-15 0,-3 2-9 15,2-2-15-15,-3 5-18 0,-1 5-17 0,1-3-23 0,-1 3-27 16,2 0-32-16,-2 3-34 0,0 0-41 0,1 4-32 15,3 0-42-15,-8 0-265 0,10 4-588 16,-5 0 260-16</inkml:trace>
  <inkml:trace contextRef="#ctx0" brushRef="#br0" timeOffset="21788.5">14208 7084 247 0,'0'0'344'0,"0"0"-19"15,2 2-36-15,-2-2-42 0,0 0-34 0,0 0-54 16,0 0-56-16,0 0-74 0,14-7-78 0,-10-1-79 16,1 6-169-16,-1-5-321 0,5-1 142 15</inkml:trace>
  <inkml:trace contextRef="#ctx0" brushRef="#br0" timeOffset="22224.69">15031 6687 69 0,'-7'-5'328'0,"2"2"-19"0,-5-4-10 15,4 2-24-15,-3 1-27 0,-2 1-22 0,1 0-13 16,-4 2-28-16,1 0-13 0,-1 2-17 0,-4 3-11 0,8 0-22 15,-9 2-12-15,2 1-10 0,0 2-9 0,2 2-9 16,3 1-14-16,0 4-4 0,3-1-5 0,-1-1-11 16,6 3-6-16,-1 0-11 0,4 2-3 0,2 0-7 15,2-1-8-15,3-1-9 0,5 4-1 0,-3-3-2 16,2 1-6-16,3-4-2 0,1 5-1 0,-1-3 0 16,0-1-2-16,0-1 4 0,-1 1-3 0,-1-3 2 15,1 1 1-15,-4-2 2 0,-2-2-2 0,-2-2 4 16,1 3-1-16,0-5 6 0,-5 0 9 0,3-1 4 15,-3 1 1-15,0 0 1 0,-3-1 3 0,-2 0 5 16,0-1 1-16,0 1-4 0,-4-3-3 0,-4 1 0 16,3 0 0-16,-3-3-2 0,-8 0-3 0,3 0-7 15,4-1-4-15,-5-2-13 0,2-1-5 0,-2-1-17 16,1 0-14-16,1-2-20 0,3 3-18 0,0-3-36 16,0-3-31-16,5 2-41 0,0-9-30 0,1 3-42 15,4 5-155-15,2-2-452 0,2 1 199 0</inkml:trace>
  <inkml:trace contextRef="#ctx0" brushRef="#br0" timeOffset="22798.16">15225 7086 275 0,'0'2'296'16,"0"-2"-23"-16,0 0-19 0,1 5-18 0,-1-5-22 15,0 7-17-15,0-4-15 0,0-3-14 16,0 5-11-16,0-5-15 0,3 5-12 0,-2-3-13 16,-1-2-15-16,2 5-9 0,0-4-15 0,0 2-7 0,-2-3-11 15,4 2-11-15,-4-2-12 0,0 0-2 16,7 0-2-16,-7 0-3 0,10-1-6 0,-5-2-6 16,0 1-6-16,3-3-8 0,-1-3-4 0,2 1-4 0,0-1-2 15,-4 0-5-15,3-2 2 0,-2-2-6 0,-2 3-1 16,-4-2 7-16,3 1-1 0,-1 1 1 0,2-1 4 15,-6 0 2-15,0 3 13 0,0 2-1 16,-1-4 9-16,-2 5 4 0,0-2-2 0,-3 4 0 0,1-3-1 16,-5 4 1-16,-1 2-1 0,2 4-2 0,-6 1 1 15,2 0 4-15,0 5-5 0,2-2 2 0,-1 0-3 16,1 4-1-16,8-4-1 0,-4 3-2 0,4-3 0 16,1 4 1-16,1-1-7 0,3-3-4 0,-1 2 5 15,5-1-16-15,0 1 2 0,-3-3-1 0,3-2-12 16,5 2-13-16,0-1-2 0,-3-2 2 0,6 0 0 15,-6-4-4-15,3 0-1 0,1-2 3 0,2 1 1 16,-1-4 1-16,1 2 1 0,-2-3 15 0,0 0-7 16,2-1 3-16,-3-3 4 0,0 0 9 0,-2-2 5 15,0 2 7-15,-1-1 8 0,1-1 13 0,-2 2 11 16,-1 0 5-16,-1 2 13 0,1 2 5 0,-3 1-2 16,3-1 0-16,-4 3 9 0,0 2-7 0,4-2-3 15,-4 2 4-15,0 0 13 0,6 9 3 0,1-1-3 16,-2 0-7-16,-3 2-3 0,2 3-9 0,0 3-3 15,-3-4-14-15,6 4-12 0,-3-3-25 0,1 3-31 0,0 2-23 16,-1-1-31-16,1-2-39 0,-4 2-48 0,3-5-51 16,-1 0-59-16,-1-2-251 0,-2-1-576 15,-1-2 255-15</inkml:trace>
  <inkml:trace contextRef="#ctx0" brushRef="#br0" timeOffset="23277.05">14512 6433 30 0,'1'-5'200'0,"0"-2"-5"15,2 3 2-15,-3 0 1 0,0 4-11 0,0-4-9 16,0 4-9-16,0 0-9 0,0 0 4 0,0 13 8 16,-3 2 7-16,3 5-7 0,-1 9 6 0,0 2-7 15,-2 5 6-15,-2 13 8 0,0-1-4 0,-4 4 6 16,0 0-9-16,0 4-3 0,-1-3-9 0,-2 0-12 0,-3 2-13 16,1-3-12-16,1 4-13 0,2-11-16 15,-2-1-15-15,7-12-17 0,-1-1-32 0,1-3-30 16,3-4-28-16,-1-4-31 0,4-2-24 0,-2-5-24 15,2-2-27-15,2 1-39 0,0-3-40 0,0-1-36 0,2-5-34 16,1-2-38-16,5-1-193 0,-1-1-549 0,8-10 242 16</inkml:trace>
  <inkml:trace contextRef="#ctx0" brushRef="#br0" timeOffset="23766.75">15314 6921 208 0,'4'9'230'0,"-1"-1"-6"0,0 2-11 0,1 2-7 15,0-2-11-15,0 2-5 0,-1-1-3 0,1 5-6 16,0-6-2-16,0 3-8 0,0 0-15 0,-3-4-9 15,2 4-19-15,-3-1-4 0,1 0-3 0,3 0-11 16,-4-2-7-16,0-1-14 0,1-2-5 0,-1 0-10 16,3 0-7-16,-3-1-16 0,0-1-9 0,0 0-11 0,0-3-12 15,1 2-8-15,-1-4-6 0,3 3-6 0,-3-3-2 16,0 0-5-16,0 0-4 0,6-11-2 0,-5 3-6 16,6-4-2-16,-1-4-6 0,1-1-3 0,-1-1-6 15,8-7 1-15,0 4 4 0,-2 4 1 16,3-4 2-16,-1-2 2 0,-1 9 1 0,-1 2 2 15,-1 1 4-15,0 0 1 0,-1 1 7 0,-1 6 3 16,3-4 6-16,-2 6 11 0,-3-1 12 0,-1 2 7 0,3 2 11 16,1 4 5-16,-2 2 4 0,1 1 7 0,-3 4-2 15,6 1 6-15,-6 3-1 0,3 1-2 16,1 6 1-16,-2 0-5 0,1-1-4 0,-4-2-4 16,5-2 4-16,-5 0-13 0,0 0 1 0,1 1-4 0,2-1-14 15,-1-4-14-15,-1 1-20 0,-2-2-19 0,0-4-23 16,0 3-30-16,-3-5-34 0,3 0-36 0,-2-2-47 15,0 0-40-15,-1-3-33 0,-1-2-174 0,0 0-489 16,0 0 218-16</inkml:trace>
  <inkml:trace contextRef="#ctx0" brushRef="#br0" timeOffset="24175.62">15909 6682 137 0,'0'0'276'0,"0"0"-16"0,3-3-7 0,-3 3 6 0,0 0 7 15,4 18 3-15,-5-6-2 0,0 7 1 16,-1 2-2-16,1 9 6 0,-1 0 8 0,2 0-7 0,-2 1-24 16,4-1-20-16,-4 0-23 0,1 0-17 15,1 2-17-15,3-3-16 0,-2-1-17 0,0 2-16 0,2-10-9 16,2 6-14-16,1-2-19 0,-2-7-13 0,1 0-31 15,0 0-21-15,-1-1-27 0,1-3-39 16,1-4-41-16,0-1-28 0,1-1-18 0,0-3-18 0,0-2-27 16,2-3-35-16,-9 1-33 0,17-8-43 0,-7 1-26 15,-1-3-249-15,0-3-613 0,0-4 272 0</inkml:trace>
  <inkml:trace contextRef="#ctx0" brushRef="#br0" timeOffset="24904.92">15704 6984 147 0,'11'4'140'0,"2"-1"-11"0,6 0-15 0,8-1-8 15,1 4-10-15,2-5-6 0,-2 2-11 0,5 0-11 16,2-2-7-16,-3 0-3 0,-2-1-7 0,-2 3 2 15,2-1-4-15,-11-2-4 0,0 3-2 0,0-2-1 16,-9-1 7-16,2 1 14 0,-4-1 9 0,-2 3 14 16,0 0 13-16,0 1 12 0,-1 1 3 0,-3 1 4 15,1-1 5-15,0 2-1 0,0 3 2 0,-2 0-6 16,3 0-2-16,-2 1-5 0,-1 0-6 0,0 0-10 16,0-1-4-16,3 0-6 0,-4-1-6 15,4 1-9-15,-3-2-6 0,1 1-6 0,-1-4-8 0,5 3-7 16,-6 1-7-16,3-5-8 0,-1 3-6 0,2-3-9 15,-3 0-15-15,3-2-7 0,2 2-6 0,0-3 0 16,0 2-11-16,-1-3-6 0,-5 0-8 0,16-3-6 0,-9-3-10 16,2 1-3-16,4-2-3 0,0-6-3 0,-4 4-2 15,0-6-7-15,0 1-6 0,-2-4 4 0,0 1 4 16,-3 0 5-16,-4 0 6 0,0 0 7 0,-2 5 14 16,-3 0 12-16,-1 1 10 0,2 1 16 0,-5 0 8 15,3 1 5-15,-3 3 5 0,0 1-1 0,-3 1 0 16,2 2 1-16,-3 4-1 0,3-1 5 15,-3 4 0-15,-1 1 4 0,5 3 3 0,-6-1 5 0,7 3 1 16,1-1 2-16,1 0 4 0,2 2-5 0,1-1-1 16,0 1-4-16,5-1-6 0,-1-1 2 0,2 2-6 15,1-1-3-15,3-3-8 0,-1 1-8 16,-1-3-4-16,7 4-4 0,-2-6-3 0,0-1-6 0,4-1-7 16,-5 1-5-16,5-4 0 0,-2-4-2 0,-2 4 3 15,-1-2 0-15,1 1 5 0,-3-1 4 0,3 0 0 16,-3-4 4-16,-1 4 11 0,0-2 3 0,-1 1 10 15,-1 2 6-15,-1-1 8 0,0 1 3 0,0 0 4 16,-3 2 6-16,4-3-1 0,-4 3 2 0,0 0 2 16,0 0 10-16,7 6 6 0,-5 0 4 0,2-2 11 15,-3 2-6-15,4 3-1 0,-4-3-9 0,4 3 0 16,-2 0-1-16,-1 0-12 0,2 0-4 0,-1 0-6 0,1-3-11 16,1 0-3-16,-1 2-9 0,1-5-13 15,0 6-17-15,1-5-16 0,-1 2-23 0,3-3-25 16,2 1-31-16,-1 0-30 0,6-3-30 0,2-1-30 0,5-2-60 15,-4-1-165-15,1 0-467 0,2-2 206 0</inkml:trace>
  <inkml:trace contextRef="#ctx0" brushRef="#br0" timeOffset="25239.5">17021 6805 217 0,'0'0'236'15,"0"0"-5"-15,-1 10-6 0,1 1-2 0,0-1 2 16,1 6-5-16,1 2-6 0,-1 2-6 0,2 7-11 0,-2-4-14 16,0 4-12-16,-1-6-16 0,1 4-17 15,-2-6-14-15,2 1-8 0,1-1-13 0,-2 0-16 16,1-2-13-16,0-2-23 0,-1-3-22 0,0-1-32 16,2-1-25-16,-2-4-32 0,0 3-28 0,1-4-32 15,-2 1-36-15,1-4-44 0,0-2-41 0,-6 3-182 16,1 0-456-16,5-3 202 0</inkml:trace>
  <inkml:trace contextRef="#ctx0" brushRef="#br0" timeOffset="25697.43">16878 6797 225 0,'-1'-4'222'0,"1"-1"-14"0,4 2-19 15,-4 3-13-15,1-6-9 0,4 2-6 0,4 4-9 16,-4-1-8-16,8 1-9 0,1 0-7 0,0 1-12 15,-1 3-15-15,5 1-6 0,1-1-11 0,-2 3-8 16,-1-2-9-16,0 3-6 0,-4-2-6 0,-1 0-8 16,-1 2-10-16,0-1-7 0,-1-2-8 0,-2 0-8 15,1 3-7-15,-4-3-4 0,0 2 1 0,-3-2-5 16,-1 0 1-16,0 1-2 0,-1 0 1 0,-2 2 1 16,2-3 3-16,-3-1 0 0,-2 1 6 0,1 1 0 15,-2-1 5-15,1-1 2 0,-2-4 0 0,2 5 3 16,2-1-6-16,-1-1-2 0,1-1-1 0,4-2-3 15,-4 4-1-15,3 1 2 0,1-2 1 0,0-3 0 16,1 9 4-16,1-3 4 0,0-1-3 0,2 1 2 16,5 2 2-16,-3 0-4 0,2-1-1 0,5 4-1 15,1-2-1-15,-4-1-1 0,2 0-2 0,-1-1-3 0,2 0 2 16,2 1 0-16,-6 1-2 0,0-1 1 0,1 0 0 16,-3-2-2-16,-2-2 3 0,-1 2 1 15,-2-4 7-15,2 2 10 0,-3 0 6 0,2 0 9 16,-3-1 1-16,0-3-7 0,-4 6 2 0,2-1-6 0,-4-3-3 15,0 2 1-15,-2-2-7 0,-3 2 2 16,1 0-3-16,-2-2-2 0,-2 0-9 0,-5 1-4 0,2 0-10 16,-2-1-13-16,-1-1-12 0,3 0-15 15,-2-1-17-15,2 1-25 0,5-1-29 0,-1 0-30 16,2-1-43-16,-1 0-30 0,5 1-35 0,1-1-133 16,6 1-418-16,-8-2 186 0</inkml:trace>
  <inkml:trace contextRef="#ctx0" brushRef="#br0" timeOffset="26525.65">17292 7090 215 0,'0'0'297'0,"0"0"-24"0,0 0-25 16,0 0-19-16,0 0-17 0,0 0-14 0,-14 8-10 15,13-6-10-15,1 5-14 0,0-4-15 0,0 4-9 16,1-3-15-16,3 2-13 0,-4-2-12 0,4 1-16 15,0 1-6-15,0-3-12 0,-1 1-8 0,0 2-13 16,2-2-14-16,-1 0-3 0,0-1-6 0,2 1-2 16,-1 0-6-16,0-4-11 0,-5 0-2 0,12-3-9 15,-2 0-1-15,-5-1-14 0,2 1-5 0,-1-1-4 16,-2 0-5-16,1-4 0 0,0 0-3 0,-1-2 1 16,-2 0-3-16,1 0 3 0,-3-1 0 0,0-1 1 15,0-1 0-15,-3 1 9 0,0 0 9 0,-1 2 1 16,-1 1 9-16,0 0 10 0,1 1 12 0,-1 0 8 15,-3 2 0-15,-1 2 3 0,0 0-5 0,4 3-1 16,-3 2-1-16,-2 1 3 0,-1 2 3 0,0 3 6 16,-1 2-4-16,0 3 1 0,3-4-3 0,0 6-1 0,-1 1-1 15,5-4 4-15,0 2-3 0,0 3 2 0,2-4-3 16,2 0 1-16,0 5-1 0,1-3-6 0,1-3-5 16,0 1-2-16,2 0-6 0,0-3-3 15,3-1-4-15,-1 0-7 0,0 1 0 0,3-2 3 0,-1-2-4 16,-1-3 1-16,2-2 1 0,3 2 1 0,1-4 0 15,-2 2 0-15,4-2 0 0,-1-1 0 16,-4-3 5-16,5 0 0 0,-1-1 0 0,-4 0 2 16,4-2-1-16,-6 1 0 0,3-1 4 0,-3 1 0 0,-2-2 4 15,2 0 0-15,-5 0 2 0,3-1 1 16,-2 4 3-16,0 2-1 0,0-2-5 0,0 2 7 16,-2 0-4-16,2 1 1 0,-2 0-2 0,0 0-1 0,-1 4-3 15,3-5-2-15,-3 5-3 0,1-3-2 0,-1 3-1 16,0 0 3-16,0 0 3 0,0 0-3 0,0 0 3 15,10 8-2-15,-5-4 0 0,-1 1 1 0,-1 2-1 16,0-1 4-16,1 1-1 0,3 1-2 0,-1 2-3 16,-1-2 3-16,4 3 2 0,-5-2-6 0,2 2 4 15,2-2-1-15,2 5 2 0,-5-2-1 0,3-3-2 16,-3 1 4-16,4 0-2 0,-4-1-1 0,2-1 2 16,-1-1 1-16,2-1-3 0,-3-1-1 0,-1-2 7 15,-1 3 2-15,0-5 4 0,1 1 12 0,-4-2 5 16,5 3 7-16,-5-3-1 0,4 1-4 0,-4-1-3 15,0 0-5-15,0 0-3 0,-4-10-4 0,1 4-6 0,1 1 0 16,-3-3-2-16,1-2-3 0,0 2-3 16,0-3 4-16,-2 4-4 0,1-8 0 0,2 3-3 15,-2 2-2-15,1-7 2 0,7-1-2 0,-3 1 1 16,-3-1-1-16,3 2 5 0,4 4-3 0,1-5-2 16,-1 6 0-16,1 0 1 0,4 1-3 0,-3 2 1 0,3 1 2 15,3 2 2-15,-1-3 3 0,8 4-4 16,0-1-1-16,0 4-6 0,-1-2-19 0,3 3-20 15,-2 1-27-15,-2 1-27 0,6 1-34 0,-4 0-29 0,2-3-33 16,-1 4-39-16,-1 0-126 0,-2-2-396 0,1 1 175 16</inkml:trace>
  <inkml:trace contextRef="#ctx0" brushRef="#br0" timeOffset="26943.01">17894 6903 115 0,'0'0'194'0,"-3"14"8"16,1-6 3-16,2 5-5 0,-1 2-3 0,1 3 2 16,0 6 3-16,0-6-6 0,3 1-17 0,-1 6-16 15,2-4-17-15,-2 0-14 0,2-3-13 0,-1-1-12 16,1-2-3-16,-3 1-14 0,3-3-11 0,-2-1-5 16,2-4-10-16,-4 1-5 0,3-4-7 0,-1-1-2 15,-1 1-4-15,3-2-6 0,-3 1-2 0,2-3-3 16,-3-1-3-16,0 0-4 0,0 0-2 0,0 0 3 15,9-10-10-15,-5 1-2 0,1-1-3 0,3 2 2 16,-1-3-4-16,2-6-1 0,5 2-4 0,-1 2 1 16,1-2-2-16,-1 2-2 0,0 1 2 0,3 0-3 15,-4 3 1-15,2 1-3 0,-3 2-1 0,1 2 3 16,-1 1 3-16,2 2-3 0,-3 2 4 0,1-1 3 16,-2 5 2-16,-1 2-2 0,1-2 7 0,-1 5-1 15,-3-1-1-15,4 1 1 0,-5 3 6 0,0-1-4 16,-3-1-6-16,-1 0 4 0,0 2-5 0,-4-2 1 0,0 0-1 15,-2 2-2-15,1-2-4 0,-4 2 1 16,1-5-6-16,-7 3-6 0,2-1-11 0,-3-4-16 16,0 1-15-16,-2-3-16 0,2-2-17 0,-3 1-21 15,0-2-20-15,-1-2-19 0,1 1-27 0,0-5-18 16,5-1-18-16,-4 0-21 0,5-4-170 0,-1 0-429 0,-1-2 190 16</inkml:trace>
  <inkml:trace contextRef="#ctx0" brushRef="#br0" timeOffset="28209.02">18255 7159 228 0,'7'5'256'0,"1"5"-1"16,-3-6-4-16,3 4-11 0,-4-1-6 0,3-1-20 16,0 2-15-16,0-1-10 0,-2-1-12 0,4 1-13 15,-1 0-9-15,-2-1-23 0,1-2-6 0,2 2-12 16,2-2-19-16,-6 0-3 0,3-1-9 15,0-1-8-15,-1-2-9 0,1-1 1 0,-2 1-11 0,7-4-10 16,-4 3-10-16,-4-3-5 0,5 0-10 0,-2-1-4 16,0-3-13-16,-3 0-6 0,0 0-5 0,0-2-9 15,-2-2-2-15,-1 3-3 0,-1-5-2 0,-2 3-2 16,1 0 5-16,-5 0 0 0,0-2 3 0,3 5 5 16,-2-3 0-16,-3 4 2 0,2-1 3 0,0 3-1 15,-5 1 1-15,1 0 1 0,-3 1-3 0,-2 3 4 16,1 3 1-16,0-1-1 0,2 4 0 0,-3-1 3 15,5 3 2-15,-2 4-1 0,-2 0 2 0,5-2 7 16,2 0-5-16,1 0 0 0,0 3 0 0,-2-2 8 16,6 3-7-16,-2-3 0 0,3-2 2 0,3 3-5 15,0-1-1-15,0-3-5 0,1 2-6 0,3-3 1 0,-4-3-2 16,5 3 1-16,1-4-1 0,-1 2 0 0,3-4-6 16,1 2-7-16,-1-3-1 0,2 0-6 15,6-1 1-15,-6-2 0 0,1 0 0 0,-1-1-2 16,1 0-2-16,0-2 2 0,2-5 2 0,-3 3 2 0,3-2 4 15,-5-2 2-15,-2-1 6 0,-1 1 1 16,-2 3 0-16,-1 0 7 0,0 2 9 0,-1-2 7 0,-1 5 9 16,-1-1-4-16,1 1 0 0,-1 1-3 0,0-1 1 15,-2 4-5-15,0 0 1 0,0 0-2 0,0 0 0 16,0 0 1-16,3 10-3 0,1-4-1 16,-4 4 2-16,5-3 1 0,-2 5-5 0,-2-5-2 0,3 3-1 15,0 3-2-15,0-2-3 0,2-1-5 0,1 2-8 16,-1-2-10-16,-1-1-12 0,5 1-4 0,-1-1 0 15,0 0-4-15,4-2-18 0,1 2-13 0,-4-3 0 16,4-1-7-16,-2-1 8 0,0 0 6 0,1 1 2 16,0-5 3-16,0 3 3 0,1-1 4 0,-4 1 5 15,-1-2 8-15,-5-1 27 0,3 0 12 0,-7 0 25 16,8 0 15-16,-8 0 2 0,5-2 6 0,-5 2 4 16,0-7 6-16,-1 5 13 0,1-3 6 0,-4-1 4 15,0 1 8-15,0-1-4 0,-2 0 1 0,1-2 1 16,1-1-5-16,-1 2-5 0,1-2-2 0,-2 2-1 15,1-1-7-15,1 0-6 0,1-1-5 0,2 0-7 16,0 0-3-16,2-2-7 0,-3 5-1 0,3 0-2 16,0-3-7-16,3 3 0 0,1-5-3 0,0 7-1 15,2-4 0-15,0 3-3 0,1 0-2 0,3 2 0 16,2-3-3-16,-4 4 1 0,4 0-1 0,-3 0 2 0,4 0-3 16,0 2-3-16,4 0 3 0,-5 0-2 15,-1 2-2-15,5 0 1 0,1 0 0 0,-5 2 0 16,-1 0-1-16,0 0 0 0,-1 0 0 0,-1 5 1 15,-3-4 2-15,1 2 1 0,-1 1-1 0,-4-3 0 0,6 6 3 16,-4-5-1-16,0 3 0 0,-1 1-2 0,3-3 1 16,-5 1 0-16,3 2-1 0,-1-1 1 0,0-4-2 15,1 4 1-15,0-1 0 0,-1-1 0 16,0-2 0-16,2 1 0 0,-2 0-1 0,3-2-2 0,-2 2 0 16,0-3 0-16,4 1 0 0,-3-4-5 0,-1 3-2 15,3-1-3-15,-2-2-1 0,3 0-7 0,1 0-6 16,-1-5 3-16,0 4-5 0,-2-3 3 0,2-1-2 15,-2-2 1-15,0 3 0 0,-2-4 1 0,1 0 0 16,-2-4-1-16,-1 3 0 0,-1-3 1 0,-2 0-2 16,0 2 4-16,-2-2 6 0,0 2 4 15,-2 2 3-15,1-3 1 0,-1 2 5 0,-3 1-5 0,-1 3 1 16,0 0 0-16,-3 1 2 0,0 3 1 0,0 1 2 16,-1 1-1-16,-2 5 0 0,-3-1 1 0,1 2 8 15,3 4 0-15,0-5 2 0,4 5-1 0,0-6-1 16,-1 7-2-16,5-5-3 0,1 3-3 0,3-4 0 15,-2 1-4-15,3 3-4 0,0-1-7 0,3-3-4 16,-1-1 2-16,6 2-3 0,2-1-2 0,-1-2-6 16,3-1 6-16,2 0-5 0,-1-2-2 0,1-1-2 15,4-3 1-15,-4 3 4 0,2-3 2 0,-1 1 2 0,-2-1 2 16,1-1 4-16,-1 1 5 0,-4-1 11 0,1 1 12 16,-2 2 11-16,-3-2 12 0,3 0 10 15,-2 0 3-15,-1 2 0 0,-1 0-4 0,-4 1-1 0,8-2 2 16,-8 2 13-16,0 0 5 0,10 7-3 0,-4-4 2 15,-2 2-6-15,0 0 1 0,-1 3-4 0,0 2-6 16,3 0 1-16,-1-2-8 0,1 4-4 16,-1-4-2-16,-2 4-3 0,2-2-3 0,-1-1-2 0,1 1-16 15,1-4-13-15,-1 5-19 0,0 0-27 0,-1-6-27 16,0 5-23-16,0-4-34 0,0 1-41 16,6-2-22-16,0 1-16 0,2 1-197 0,0-5-443 15,0 0 196-15</inkml:trace>
  <inkml:trace contextRef="#ctx0" brushRef="#br0" timeOffset="29408.48">19609 6578 104 0,'0'-4'211'15,"-1"-3"0"-15,-1 1 0 0,1 2-9 0,1 4-1 16,-1-5-15-16,1 5-9 0,-1-6-15 0,1 6-7 15,0 0-4-15,-3 15 5 0,0 2 3 0,-1 6 4 16,0 7-4-16,0 3-5 0,1 12-2 0,-1 5 0 16,2 0 6-16,1-1-10 0,-1 4-8 0,1-2-15 0,1 2 3 15,0-1-18-15,-3 1-11 0,2-5-6 0,-1-12-10 16,-1 10 4-16,2-11-18 0,-3-3-5 16,0-4-3-16,-1 1-10 0,5-5-9 0,-4 0 8 0,3-4-16 15,-2-5 3-15,2 0-7 0,0-3-12 0,-2-3-13 16,2-2-19-16,-3-1-20 0,8-2-16 0,-4 2-20 15,-4-4-25-15,8 2-19 0,-4-4-23 0,0 0-33 16,-4 5-46-16,4-5-41 0,0 0-38 0,5-20-22 16,-2 12-172-16,1-5-528 0,1-3 233 0</inkml:trace>
  <inkml:trace contextRef="#ctx0" brushRef="#br0" timeOffset="30121.97">19803 7071 204 0,'2'-5'240'0,"1"0"-12"0,0 1-11 0,3-3-18 0,2 0-16 16,1 0-16-16,2-1-12 0,2-1-13 15,5 1-11-15,0 2-9 0,1 0-5 0,0-1-18 16,-2 2-7-16,2 0-9 0,-5 2-7 0,0 1-9 15,-1 0-2-15,-5 2-10 0,-1-1-5 0,0-1-3 16,-2 1-6-16,-5 1 1 0,9 1-1 0,-9-1 4 16,4 4 3-16,-2 1-2 0,-4 5-5 0,-1-2 0 0,-2 8-6 15,-4 4 0-15,-4 2-3 0,2 3 0 16,-3 0-1-16,-3 0 0 0,-2-1-1 0,2 1-1 0,2 0-6 16,0-2 0-16,3-2-4 0,-1-1-4 15,4-4 1-15,4-2-2 0,-1 1-3 0,2-3-2 16,3 1 1-16,1-4-4 0,-1 3-3 0,3 1-2 15,3-4-5-15,5 1-13 0,3-5-8 0,1 1-3 0,6-2-6 16,1 0-13-16,11-3-9 0,0-3-12 0,3-3-11 16,-1-1-8-16,2 0-4 0,-2-2-9 0,2-4-4 15,1-1 1-15,-2-3 3 0,-5-1-8 0,0-5-2 16,-5 1 1-16,-2-3 15 0,-5-1 10 0,0 1 8 16,-6 2 14-16,-5 3 28 0,-3 3 28 0,0 4 24 15,-3 3 26-15,-2-1 16 0,2 3 11 0,-1 2 15 16,-2 0 0-16,2 1-7 0,0 4-8 0,0 0-8 15,0 0-1-15,0 0 2 0,-4 17 1 0,0-9 5 16,-1 5 0-16,5 1 0 0,0 4 1 0,2-1-8 16,-2 0-1-16,3 0-3 0,-2-1-8 0,4 0-2 15,-1-1 0-15,4 0-3 0,-3-2 0 0,5-1-4 16,-1 2-3-16,-2-3-5 0,3-4-10 0,3 6 0 16,-2-9-6-16,6 2-3 0,2-1 1 0,0-2-1 15,1 0-11-15,3-6 3 0,3 0-5 0,-3-2-2 16,5-1-5-16,-4-6-2 0,-3 4-1 0,-5-4-1 15,0-1-1-15,-5-3 4 0,2-7 0 0,-3 4 4 16,-6 0-1-16,0-7 0 0,-4 9 6 0,-3-3 3 16,-2 2 2-16,0 0-1 0,-5 3 3 0,-3-1-6 0,-1 3 4 15,-4 1-6-15,-5-1 0 0,-1 2-7 0,2 4 8 16,-5 0-11-16,4 4-1 0,-2 1-5 0,3 2-7 16,5 0-11-16,-2 2-19 0,3-1-11 15,3 4-22-15,0 0-27 0,3 2-23 0,1 0-25 0,1 1-22 16,3 0-22-16,3 1-23 0,0 2-153 0,-1 1-410 15,5-3 181-15</inkml:trace>
  <inkml:trace contextRef="#ctx0" brushRef="#br0" timeOffset="30431.14">21094 6857 198 0,'0'-5'249'0,"0"2"-21"0,0 3-5 0,0 0-2 16,0 0 0-16,2 19 0 0,4-1-10 0,-4 3-9 16,2 6-4-16,2 3-3 0,-3 0-4 0,-1 3-1 15,-2-1-7-15,2 1-3 0,-1 0-19 0,-4-2-10 16,3 3-21-16,-1-8-11 0,0 1-10 0,2-3-11 15,-2-5-10-15,2-2-25 0,-2-2-22 0,1-2-18 16,1-4-23-16,0 3-29 0,1-3-24 0,-2 0-34 16,1-2-34-16,0-3-38 0,2 1-39 0,-1-1-30 15,2-3-37-15,-4-1-228 0,0 0-533 0,14-9 236 16</inkml:trace>
  <inkml:trace contextRef="#ctx0" brushRef="#br0" timeOffset="30613.75">21334 6864 3300 0,'3'-8'239'0,"-3"1"-160"0,0 2-61 0,1 3-8 16,-1 2 7-16,0 0 40 0,-3 16 34 0,5 0 26 0,-5 5 7 15,3 5 17-15,-1 3 12 0,0 0 0 0,-3 3-6 16,4 4-10-16,2-2-10 0,2-2-15 16,0 2-13-16,1 0-20 0,-1-3-27 0,2 1-38 15,1-1-50-15,-2-3-66 0,0-3-70 0,-2 4-82 0,-2-5-104 16,0 1-366-16,-2-6-785 0,0 0 347 0</inkml:trace>
  <inkml:trace contextRef="#ctx0" brushRef="#br0" timeOffset="37019.6">19945 7732 58 0,'-21'-4'165'15,"1"3"4"-15,2-1 5 0,7 0-6 0,-2 1-10 0,4-1 0 16,3 2-15-16,1 2-10 0,5-2-9 0,-9-2-20 16,9 2-9-16,0 0-10 0,0 0-3 15,0 0-4-15,0 0 1 0,33 2 6 0,-5-1-2 0,4 4-1 16,9-4-4-16,14 2-3 0,1 2-11 0,3 2-1 16,7-2-4-16,-2-2-4 0,1 1-6 0,30 1-4 15,-32-5 1-15,4 5-5 0,25 4-2 0,-29-2-3 16,26-1-4-16,-26-4-4 0,5 3 1 0,-2-3-4 15,30 3-5-15,-37-3 1 0,2 1-4 0,-1-3 2 16,-1 0-3-16,-2 0 1 0,-3-3-3 0,-16 6-2 16,-1-6 1-16,-3 6-4 0,-4-3 0 0,-7-3 7 15,-10 3-6-15,-2 0 6 0,1-1 14 0,-5 1 20 16,0-1 15-16,-2 0 12 0,-5 1 0 0,5-4-5 16,-5 4-3-16,-10-5-17 0,0 1-3 0,-10-3 1 15,-12-1-14-15,-5-1-4 0,-17 2-3 0,-10-1 0 16,-2 3-8-16,-29-7-3 0,-2 8 3 0,1-1-5 15,-1 2-2-15,-3-2 1 0,-1 5-4 0,-5 0-2 16,5 5 1-16,-10-3-6 0,6-1 4 0,-1-1-2 0,4 9 0 16,5-6 4-16,2 2-7 0,31-3 0 15,3 2 1-15,1-1 1 0,1 2-4 0,22-2 6 0,4-2-4 16,4 2-1-16,8-3-3 0,7 0-9 16,6 0-19-16,2 3-15 0,2-2-7 0,4-1 3 0,0 0 6 15,17 3 8-15,3-4 4 0,15 4 6 0,22-5 0 16,7 1 2-16,35 0 3 0,-6 2 3 0,3-4 3 15,6 2-2-15,0 1 6 0,5-2-1 0,0 6-1 16,1-2 5-16,-2-1 0 0,0 1-1 16,0 1-1-16,-10 2 0 0,1-2 4 0,-30 0 3 0,23-1-2 15,-26 4 0-15,-2-3-2 0,-5 1 2 0,-17-4 1 16,-3 1-1-16,-4 0 4 0,-11 0-4 0,-4 0 8 16,-7-1 3-16,-2-1 7 0,-5 1 3 0,-4 0 3 15,0 0-8-15,0 0 2 0,-34-1-22 0,-1-1-1 16,-20 0-6-16,-4 0 5 0,-30-1-2 0,-11 1 5 15,3-2 3-15,-3 3-1 0,-2-5 4 0,1 8-4 16,-2-8-1-16,-1 6 3 0,2-2-4 0,6 0 7 16,5-1-2-16,27 6 0 0,-1-6 1 0,5 3 1 15,6-1-2-15,17-1 1 0,4 2 2 0,8 0-1 0,7 0-3 16,6 0-3-16,5 0-15 0,3 1 0 0,4-1 0 16,0 0 2-16,24 2 8 0,8-2 1 15,5 2 6-15,27-2 5 0,29 1-1 0,3 2 2 0,1-3-6 16,3 4 4-16,7-3 1 0,-2 5 0 0,1-1-5 15,-2 2-2-15,3 0-2 0,-5-3-6 0,-5 2 1 16,-5 0-5-16,-1 2-2 0,-30-5-1 16,-1 1-4-16,-5 3 0 0,-18-3-1 0,-2-1-2 0,-7 1-5 15,-9-1 1-15,-6-2 10 0,-4 0 14 0,-8-1 2 16,-1 0 2-16,0 0-3 0,-27-5 0 0,-1 5 3 16,-9-3 0-16,-26 1-2 0,1-2 2 15,-29 2-1-15,24-4 2 0,-27 3 0 0,4 1-1 0,23 1 2 16,-28-2 0-16,2 3-1 0,27-3 1 0,-2-1-1 15,2 4 1-15,4-1-1 0,1 2-2 0,2-3 4 16,4 2 0-16,16-1 0 0,0-1 0 0,3 5-5 16,8-3-1-16,5 1-2 0,6 0-10 0,5-1-13 15,4 1-22-15,3 0-12 0,5-1-1 0,1 6 2 16,-1-6 9-16,20 3 4 0,8 1 5 0,11-3 7 16,21 2 7-16,34-3 8 0,-1 7 3 0,4-5 2 15,2-1 4-15,4 0 0 0,-3-1-3 0,1 6 2 16,-2-4 4-16,1-3 0 0,-6 7 13 0,0-1-10 15,-32-5-4-15,4 4 4 0,-8 2-2 0,-1-3 3 16,-5 1-1-16,-16 0 4 0,-6-1-2 0,-7-1 2 0,-6 0 5 16,-3-1 14-16,-4 1 20 0,-6-2 11 15,-4 0-3-15,3-4-5 0,-3 4-3 0,-27-4-4 16,-4 0-7-16,-10 2 4 0,-18-5-6 0,-6 2-1 16,-31 0-1-16,2-2 7 0,3 2 4 0,-6-2-1 0,1 4 5 15,4-7-6-15,0 9 6 0,27-2-13 16,-33 1 3-16,31 1-7 0,2-4-1 0,1 2-10 0,8 1-17 15,20 1-26-15,4 0-39 0,4 1-50 0,9-2-58 16,5 1-247-16,1 2-466 0,4-1 207 0</inkml:trace>
  <inkml:trace contextRef="#ctx0" brushRef="#br0" timeOffset="42368.42">5315 6878 9 0,'0'0'21'0,"0"0"0"15,0 0 1-15,0 0 3 0,0 0-7 0,0 0 3 0,0 0 5 16,0 0-3-16,5-3 2 0,-5 3-2 16,0 0 3-16,0 0 1 0,0 0 9 0,6-2-9 15,-6 2-1-15,0 0 10 0,0 0-1 0,0 0-4 16,3-3 7-16,-3 3 0 0,0 0 3 0,0 0 2 0,3-4-1 15,-3 4 0-15,0 0 10 0,0 0 2 0,0 0 7 16,0 0 4-16,0 0 1 0,0 0 5 16,0 0-3-16,0 0-5 0,0 0-1 0,0 0-6 0,0 0-6 15,0 0 5-15,0 0-5 0,-9 16 8 0,5-8 2 16,-4 4-3-16,1 2 1 0,-3 0-4 0,-2 2 3 16,-7 5 0-16,1 1 0 0,-1-2 0 0,-4 2 2 15,1-1 0-15,-1 2-3 0,-2 1-3 0,-2-1-1 16,1 1 1-16,-1 1-4 0,-14 4-2 0,11-5-1 15,-12 5-1-15,12-7-4 0,-1-2 2 0,0 1-6 16,1 1-2-16,-2-3-3 0,4 2-1 0,-4-3-5 16,0 1-4-16,1-2-2 0,1 3-2 0,-3-5-1 15,3 0-5-15,-3 0-1 0,6-1 1 0,-5-1-1 16,0 2 0-16,4-4-5 0,-5 2 2 0,2 1-2 16,2-2-3-16,-2-1 1 0,3 0-3 0,0 0-4 15,1-1 3-15,-1-2 3 0,9-2-5 0,1 0-1 16,-1-1-3-16,1 1 2 0,4-4 1 0,1 2-1 15,3-3-6-15,2 1-8 0,1-2-13 0,2 2-14 16,5-2-13-16,-12 0-17 0,12 0-12 0,-4-3-15 16,4 3-10-16,0-11-12 0,4 1 1 0,5-5 1 15,-1 3-3-15,1 0-17 0,1-4 8 0,-4-1-7 16,4 1 4-16,1-1 5 0,-5 3 16 0,3-3-64 16,-4 2-195-16,4-2 638 0,-5 1-341 0,1-1 15 15,4 1 12-15,-5 0 9 0,2 2 13 0,-1-3 10 16,-2 5 17-16,-1 0 4 0,0 2 15 0,1 1 11 0,-1 4 9 15,0-2 8-15,-1 3 11 0,1-1 20 0,-1 1-3 16,0 2-2-16,-1 2 5 0,0 0-4 0,2-5-1 16,-2 5-4-16,0 0 4 0,0 0 9 15,0 0 13-15,0 12 1 0,0-2 3 0,-4 2 2 16,1 4-3-16,-3 12 4 0,0-4 3 0,-3 0-3 16,0 2-1-16,-4-1 1 0,3-1-6 0,-2 3-1 0,-3-3-5 15,-2 3-5-15,3-2-12 0,-2-4-3 16,5-4-4-16,1 0-11 0,-3-1-1 0,7-3-8 15,1-1-5-15,1-1-5 0,-1-1-4 0,2-1-6 0,2-1-4 16,1-1-3-16,-1-2 7 0,2 2-14 0,0 0 4 16,4-1-10-16,3-1 0 0,1-1 0 0,6-1 3 15,3-1-2-15,4-2-1 0,10 0-2 0,0-7 2 16,5 2-4-16,2-3-6 0,15-2-6 0,1-5-13 16,1 2-20-16,-3-2-27 0,0-1-25 0,1-1-45 15,1 5-34-15,0-4-38 0,1-5-202 0,-6 6-451 16,3-2 200-16</inkml:trace>
  <inkml:trace contextRef="#ctx0" brushRef="#br0" timeOffset="43469.99">7407 6822 72 0,'-2'6'136'0,"-1"2"7"0,-1 2-1 0,-3 1-2 16,-5 3-5-16,2 2 4 0,-4 0-5 0,2 2-1 16,-7 1 2-16,1 4-7 0,-5-4-11 0,-2 2-5 15,0 1-3-15,-3-2-6 0,-1 4-8 0,-2-3 1 16,-2-1-6-16,-8 8-4 0,-1-5-6 0,-4 2 2 15,-4-1-11-15,5-1-2 0,-3 1-8 0,2-4-4 0,-9-1-3 16,1 2-3-16,4-3-8 0,-6 0 1 0,1 0 2 16,3 0-11-16,-2-1-3 0,2-2-3 15,-2 2-2-15,-2 1-7 0,-2-1-1 0,3-1 2 16,2-1-7-16,0 3 5 0,2-1-6 0,4-6-2 16,-3 2 2-16,14-3-3 0,3 0 0 0,-2 2 7 0,1-1-12 15,2-3 7-15,4 3-7 0,4-1 0 16,5 0-2-16,-2-5 3 0,7 2-6 0,5-2 0 15,-4-2-4-15,4 2 1 0,4-3-4 0,0 0-2 0,0 1-5 16,0-1 6-16,5-2-2 0,-4 2-3 0,4-2 0 16,-6 1 0-16,6-1 0 0,-3 4 2 0,3-4 5 15,0 0-1-15,0 0 1 0,0 0-2 16,-6 0 8-16,6 0-6 0,0 0 5 0,0 0-5 0,0 0 4 16,0 0-1-16,0 0-2 0,0 0 3 0,0 0-4 15,0 0-1-15,0 0 1 0,0 0-7 0,0 0 4 16,0 0-4-16,0 0 0 0,-8-4 1 15,8 4-4-15,0 0-6 0,0 0-5 0,-1-3-5 0,1 3 3 16,0 0 0-16,-4-5-10 0,4 5-7 0,-1-6-5 16,-1 3-17-16,2 3 4 0,-3-4-11 0,1 0-8 15,1-1-10-15,0 2 0 0,1 3-17 0,0-9-5 16,0 3-3-16,1 3-1 0,-1-5-6 0,0 1 4 16,3 2 2-16,-2-3 0 0,0 1 3 0,0 2 2 15,2-4-60-15,-2 2-187 0,1 2 84 0</inkml:trace>
  <inkml:trace contextRef="#ctx0" brushRef="#br0" timeOffset="43834.88">5546 7529 405 0,'3'-5'-29'0,"-2"0"11"0,2 0 6 0,-2-2 6 16,1 4 11-16,0 0 6 0,-1-1 7 0,1 0 6 16,2 1 2-16,-2 1 11 0,-2 2 8 0,0 0-1 15,1-4 6-15,-1 4 11 0,4-5 3 0,-4 5 5 16,0 0 9-16,0 0 3 0,0 0 2 0,0 0 2 16,0 0 5-16,0 0 12 0,0 0-8 0,0 0 9 15,-9 11 3-15,7-5-7 0,-3 2-3 0,-1 0 1 16,2 4-6-16,-7 0-5 0,1 1 1 0,-2-1-3 15,0 2-2-15,1 0-2 0,-1 0 1 16,0-2-4-16,0 1-4 0,2-5-3 0,-1 5-7 0,2 0-4 0,0-5-3 16,0 2-8-16,0-1-6 0,4 0-4 15,-3-4-2-15,6 0-1 0,-2 2-6 0,1 0 2 16,2 0-2-16,1-1 1 0,0 0-7 0,1-1-1 16,3 1 0-16,4-2 1 0,2 1 3 0,0-1-3 15,12 4 2-15,6-3 3 0,1-2 1 0,6-2-1 16,0 0-1-16,0-3-2 0,6-1-2 0,10 0-2 15,-11 3 3-15,12-5-4 0,-11-1 2 0,-4 3-6 16,-1-2 0-16,0-1-4 0,-5 2-3 0,-3-1-4 0,-7 4-7 16,-3-2-10-16,-4 2-8 0,-1 0-9 0,-3-2-5 15,-2 3-3-15,-3-3-3 0,-1 3-18 16,-4 0-27-16,8-2-38 0,-8 2-38 0,0 0-42 0,-3-5-47 16,3 5-189-16,-10-4-475 0,-2 4 211 15</inkml:trace>
  <inkml:trace contextRef="#ctx0" brushRef="#br0" timeOffset="45097.53">2993 7808 51 0,'0'0'158'0,"-1"-6"-10"0,1 3-5 0,0 3-7 16,1-7 2-16,2 0-3 0,1 3-4 0,-3-2 1 16,7 2-3-16,-3-1-6 0,5 2-7 0,-1-3-6 15,0 1-6-15,-1 3-10 0,6-2-3 0,0-1-6 16,2 5-12-16,-4-2-2 0,1-1-4 0,3 2-5 15,-3 1-11-15,-1 2-3 0,-3 1-1 0,5-2-5 16,-5 3-4-16,-3 1-2 0,1 2-2 0,0-3-1 16,-7 5-1-16,1 2-2 0,-2 1-3 0,-3 3-2 0,-6 6-3 15,-3 0 0-15,-5 4-5 0,4 2 0 16,-9-4-3-16,-2-1-3 0,0 5 4 0,-3-5-4 0,-9 13 2 16,8-13 0-16,2 0-1 0,-5 1-1 0,1-1 19 15,2-3-1-15,2-4 0 0,-1-1-3 16,5 3-3-16,4-5-1 0,7-6-2 0,2 2-2 0,1-4-5 15,4 2-2-15,-1-3-5 0,0 1-1 16,3 0 0-16,3 0-1 0,0 0-3 0,2-1 0 16,3 1-1-16,3-3 1 0,6 1 3 0,4-2-6 0,5 2 1 15,5-5-6-15,3-1-7 0,2-1-5 16,-1-3-7-16,5 2-13 0,-4-5-13 0,3 6-10 0,-3-6-12 16,-2 4-6-16,1-3-12 0,0 1-3 15,-5 1 6-15,-3 0-4 0,-5 2 4 0,0-1 3 16,-7 3 5-16,-3-3 13 0,-4 4 8 0,1-2 2 15,-2 0 13-15,0-1 13 0,-3-1 12 0,-1 2 10 0,0 1 13 16,-5-2 11-16,4-1 11 0,-2 3 8 0,3-4 8 16,-2 4 9-16,-3 0 5 0,2 0 0 0,3 0 2 15,0 4 1-15,-4-8-4 0,4 8-3 0,-1-2-6 16,1 2-6-16,-4-2-7 0,4 2-1 0,0 0 7 16,0 0 16-16,0 0 8 0,0 0 6 0,12 11 4 15,-7-6 1-15,0 0 4 0,1 3-1 0,2-1-3 16,2 2-3-16,-1-2-8 0,4 3-2 0,-2-4-1 15,3 2-6-15,3-1 1 0,-6-2-4 16,1 1 1-16,2-4-6 0,0 0-3 0,0 1-5 0,-1-2-3 16,-2-2 2-16,2-2-5 0,0 1-7 0,1-1 0 15,-5-4-4-15,4 1-2 0,-4 0 6 16,0-3-1-16,-3 1-4 0,2-1-2 0,-3-2-3 0,-3 0-2 16,0 1 0-16,-1-4-1 0,-2-1 3 15,-3 1-5-15,-1 3-2 0,-3-5-1 0,0 3-1 0,-1-2-5 16,2 6 4-16,-3 0 1 0,1 0 2 0,-3 2-1 15,2 3 0-15,1-1-10 0,-3 1-5 0,1 2-2 16,2 2-4-16,0 0-8 0,-4 5-7 0,-1 1-13 16,-2 4-10-16,1-2-21 0,0 3-20 0,4-2-18 15,-2 6-18-15,0-2-15 0,1 2-15 0,5-6-20 16,-2 4-26-16,5-2-12 0,2-1-21 0,-1-1-151 16,-1 2-421-16,4-5 188 0</inkml:trace>
  <inkml:trace contextRef="#ctx0" brushRef="#br0" timeOffset="45733.62">3636 7911 14 0,'0'0'136'0,"0"0"-8"0,0 0 2 16,0 0-12-16,0 0-2 0,0 0-8 0,0 0 5 15,0 0-5-15,0 0-4 0,0 0-4 0,0 0-1 16,0 0 2-16,0 0 0 0,0 0-6 0,0 0 0 16,0 0 4-16,0 0-6 0,0 0-6 0,0 0-5 15,0 0 1-15,0 0-7 0,4-8 3 0,-4 8-8 16,0 0-1-16,0 0-2 0,0 0-4 0,0 0-6 16,0 0-2-16,-4-6-3 0,4 6-5 0,-1-5-4 15,1 5-6-15,0-5-2 0,0 5-7 0,1-5 0 16,-1 0-5-16,0-2-3 0,1 2 1 0,2-2 0 15,-3 1-2-15,1-3 5 0,2 2 3 0,-2 1 4 16,0-5 4-16,2 4 5 0,-2-2 4 0,2 2-2 16,-3 1 5-16,0 0 1 0,0 1-2 0,1 1-3 15,-1-1-3-15,3 1-2 0,-1 1-1 0,-2 3-6 16,0-5-6-16,0 5-1 0,0 0-7 0,0-6-1 16,0 6-4-16,0 0 0 0,0 0 7 0,0 0 13 15,9 13-6-15,-5-3 4 0,0-1 10 0,0 7 5 16,-3-4 1-16,4 5 7 0,3 0 1 0,-7 0 0 15,4-1-4-15,-1 1-7 0,1 0 7 0,-1-2-14 16,0 2-7-16,2-2 1 0,-2-1-2 0,-2 1-2 16,1-5-3-16,-2 4-7 0,2-7 3 0,1 2-12 15,0-2-9-15,-3 2-21 0,0-5-3 0,3 3-14 16,-2-2-18-16,1-1-15 0,-2 0-16 0,2 0-21 16,-2-2-23-16,2 1-21 0,-3-3-24 0,2 4-15 15,-2-4-22-15,0 0-28 0,0 0-28 0,9-7-185 16,-6 3-490-16,0-2 216 0</inkml:trace>
  <inkml:trace contextRef="#ctx0" brushRef="#br0" timeOffset="46104.72">3808 7928 139 0,'0'0'205'0,"0"-4"-10"0,0 4-8 0,0 0-16 16,0 0-7-16,0 0-3 0,0 0-4 0,0 0-6 15,3-4-2-15,-3 4-13 0,0 0-13 0,0 0-4 16,0 0-6-16,0 0-10 0,0-6-4 0,3 3-3 16,-2 0-8-16,0-2-6 0,3 1-9 0,-3-3 1 15,3 1-8-15,-1 1-3 0,-1-3 2 0,1 0-3 16,1-1-1-16,-3 1-1 0,2-4-7 0,-3 4-5 16,2-5 1-16,-2 2 6 0,0 2-1 0,0-1 6 15,0 4 6-15,-2 1-1 0,2 1 10 0,0-1-2 16,0 1 13-16,0 4-5 0,0 0-3 0,0 0-8 15,0-9-11-15,0 9-9 0,0 0-2 0,0 0-3 16,0 0 13-16,6 18 12 0,-1-7-11 0,0 3-1 16,3 3-7-16,-2 0 2 0,2 1 0 0,2 3-12 15,3 3 0-15,-4-5-5 0,0-2 0 0,4 5 2 16,-2 3-20-16,-1-6-18 0,0-3-25 0,0 1-58 16,0 0-41-16,0-3-59 0,-2 3-85 0,1-4-93 15,-4 2-281-15,2-5-694 0,-3 1 308 0</inkml:trace>
  <inkml:trace contextRef="#ctx0" brushRef="#br0" timeOffset="55652.55">7857 5245 47 0,'-4'-3'88'0,"0"-1"5"0,-2 3-15 15,2-3-10-15,4 4-4 0,-5-5-4 0,1 2-8 16,0 1-11-16,-1-4 7 0,0 5-3 0,3-4-7 0,-5 2-6 16,3-1 1-16,-1-1-7 0,-3-2 0 0,1 2-4 15,-2 2 8-15,-3-4-10 0,1 2 1 16,-6-5-5-16,-1 3-7 0,-1 2 11 0,-3 1-7 16,-4-1 0-16,-1-3-3 0,-1 2 4 0,-3 2 1 0,-1-1-2 15,-1-3-1-15,0 4 0 0,-1-1-2 0,1 0-1 16,0-1 0-16,-4 0 5 0,1 0 2 0,-1 1-7 15,1 0 6-15,-1 3 0 0,-1-3-7 16,0 0 7-16,-1 0 6 0,1 0-3 0,-2 0-7 0,3 2-5 16,-1-1 2-16,-15-1 4 0,15 3-3 0,-1-1-4 15,-1 1 1-15,0-3 4 0,-11 5-3 0,-1-1 1 16,13 1 2-16,1 1-3 0,-14-1-5 16,12 5 7-16,2-4-4 0,-13 1 5 0,-3 2 9 0,17 1-12 15,-15-1-2-15,13 2 4 0,-12-1-2 0,10 0 0 16,4 0 0-16,-4-1 4 0,3-1 0 0,1-1 2 15,1 3 3-15,-2 0-5 0,2 1-1 0,-1 0 0 16,2-3 1-16,1 6 3 0,1-2-6 0,-2 2 1 16,1-2 0-16,-2 6 0 0,3-3 2 0,-1 2-3 15,-1 0-3-15,0 2 5 0,3-1-3 0,0 1-2 16,-3-2 2-16,3 0-2 0,1 1 4 0,2-1-3 16,-2 0 0-16,13-5 9 0,-8 5-5 15,6-5 4-15,1 4-3 0,1-2-7 0,-1-1 0 0,3 0 4 16,1 0 1-16,4-3-9 0,-1 2 3 0,-2 0-2 15,0 3 0-15,0 0-2 0,0-1 3 0,5 0 0 16,-5 3-2-16,1 0 1 0,0 1 4 0,3-1 0 16,-4 3-3-16,2-1-3 0,1 1 1 15,2-5 0-15,-1 2 0 0,1 1-3 0,1-1 1 0,-1 1 2 16,4-3-1-16,1 1 1 0,2 2-1 0,-1-5-3 16,1 5 2-16,-1-2 0 0,3 1-1 0,0 2 0 15,3 3 4-15,-2-5 1 0,1 4 1 0,1 0-4 16,5 1 1-16,-2-3-1 0,2 2-2 15,-2 0 6-15,6 1-4 0,-3-2-3 0,8 6 6 0,-5-4 2 16,11 2-1-16,-4 1 7 0,3 1-6 0,-3-1 0 16,4 2 2-16,4-4-1 0,-2 2-4 0,1-3 1 15,4 0 4-15,2 0 4 0,2-2-7 0,-1 0 1 16,4-1 1-16,8 7 3 0,3-6 1 0,-12-1 1 0,14-1-2 16,1 0 3-16,-2-2-3 0,-11-2 0 15,16 2-1-15,-2-2-1 0,-1-4-2 0,0 2 3 16,-10-2-5-16,9 2 3 0,4-2-2 0,-2-2 0 15,-2-1 4-15,4-2-6 0,-2 3 2 0,-1-4 0 16,-13-2 0-16,2 0 4 0,15-3-3 0,0-3 3 16,0 2-5-16,-3-3 2 0,6 0 4 0,-2 0-3 15,1 1 3-15,5 0-1 0,-1 0-1 0,-2-1-1 16,1-1-1-16,0 1 2 0,-3 0 0 0,-2 1-1 16,3 1 11-16,-3-5-13 0,-1 4 0 0,-16 2-3 15,1 0-2-15,10-8 2 0,-13 6 1 0,0 1 2 16,-3 1-2-16,1-2-3 0,-3-2 5 0,1 0-1 15,0-1 5-15,-4-1-3 0,1-2 0 0,1 2-4 16,-2 1 0-16,-4-3 2 0,8-1 1 0,-6-2 1 16,-2-1 4-16,-1-1 6 0,0-4 0 0,-2 0-3 15,0-3 3-15,0-3-3 0,-6 0 1 0,2-2-1 0,-2 0 0 16,-1-3-2-16,-5 1 1 0,-4-3-1 16,4-8 2-16,-5 16-3 0,-3-8-1 0,0 3 4 15,-2 5 11-15,-3-5-2 0,-2 3 1 0,1 1 0 16,-5 3-1-16,-6-2-1 0,-2 6-5 0,-1-1-8 0,-8 3-15 15,-2 3-19-15,-16-6-17 0,8 12-25 0,-18 0-41 16,0 1-28-16,-7 6-33 0,-5 6-125 0,3 4-321 16,-2 3 142-16</inkml:trace>
  <inkml:trace contextRef="#ctx0" brushRef="#br0" timeOffset="73702.32">3699 10985 7 0,'0'0'35'0,"0"0"3"0,0 0 0 15,0 0-8-15,0 0 5 0,0 0-2 0,0 0-5 16,0 0 5-16,0 0-1 0,0 0 0 0,0 0 1 0,0 0 0 16,0 0-5-16,0 0 3 0,0 0-2 0,0 0-11 15,0 0 4-15,0 0-2 0,0 0-7 16,0 0 1-16,0 0 1 0,0 0-1 0,0 0-3 0,0 0 6 15,0 0-8-15,0 0 2 0,0 0-4 16,4-3 7-16,-4 3-11 0,0 0 13 0,0 0-2 0,0 0-4 16,7 0 11-16,-7 0 3 0,7-1-1 0,-1-1 2 15,-6 2-1-15,13-1-2 0,-5 1 5 16,2 0-4-16,1-1-9 0,1-1 2 0,2-1-3 0,-1 2 9 16,-1-1-2-16,2 0-9 0,-1 2 3 0,5-2-6 15,-4 2 1-15,-1 0 2 0,6 0-1 0,-2 1-1 16,-5-1 2-16,1 0-1 0,6 0-5 0,-2 0-1 15,1 0 7-15,0 1-2 0,1-1-4 0,-2 1-9 16,2 0 11-16,0 1-1 0,-2-1-6 16,2 1 10-16,-1-2-4 0,-4 2-7 0,5-2 4 0,-1 1 0 15,2 0-6-15,-1 0 3 0,1 1-8 16,0 0 6-16,-1 0 2 0,2 0 7 0,-2 1-9 0,1 0-1 16,-1-1 8-16,0 2 4 0,0-2-7 15,0 1-1-15,0 1 3 0,-1-1 3 0,2 0-10 16,-1 1 2-16,-1-1 2 0,0 1 3 0,0 1-1 0,0-2 1 15,1 1-1-15,-1-1 1 0,0 0 0 0,-2 1 2 16,4-1-3-16,1-1 12 0,-3 1-1 0,5-1-2 16,-4 1-7-16,3 1 6 0,0-4 0 0,6 3-4 15,0-2 5-15,0 0-1 0,0 3-2 0,0-5-6 16,0 2 8-16,2-1 0 0,-3 3 3 0,1-1-10 16,1 0 1-16,-2-1-1 0,2 1 3 0,1 0-10 15,-1-2 11-15,2 1-1 0,1 1 3 0,0-2-5 16,0 0-5-16,1 0 3 0,-1 1 4 0,2-1-1 15,1 0 7-15,-2 0-11 0,0 1 3 16,1-1 0-16,0 0 9 0,2 0-7 0,-2-1 0 0,5 0 1 16,-4-1 0-16,5 2-3 0,-4 0 4 0,2-2 0 15,0 1-7-15,1-1 7 0,13 2 0 0,-16 2 5 16,4-4-3-16,11 4-4 0,-14-2 0 0,4-2 4 16,9 1-3-16,-10-1-7 0,12 0 5 0,-1-1-1 15,-12 3 4-15,12 0-4 0,3-1 4 0,1-2-6 16,-4 1 7-16,1 2-3 0,2-3-6 0,-14 3-3 15,13-3 8-15,2-3-7 0,-1 5 1 0,-2-2 1 16,1 2-1-16,-1 1 1 0,-2-3 7 0,-9 0-5 16,10 1-3-16,1 2-2 0,2-3 3 0,1 2-5 15,0-2 6-15,0 1-1 0,1 1 0 0,-5-3 5 16,0 1-5-16,3 1-1 0,1 2-6 0,0-1 11 16,-2 0-6-16,-3-2 8 0,4 6 0 0,-3-3-4 15,-11 0 3-15,11 0 0 0,4 0-7 0,-14 0 6 16,10 0-3-16,3-3 3 0,-2 3-11 0,0 0 10 15,4 0-7-15,-6 0 2 0,-10 0 7 0,11 0-5 16,0 0 3-16,-11 0-2 0,0 0 1 0,-2 0-1 0,0 0-5 16,-1 0-1-16,4 0 0 0,-3 0 11 15,-1 0 0-15,1 0-3 0,1 0-6 0,-2 0 2 16,-1 0 0-16,1 0 3 0,0 0 6 0,0 0-12 16,0-3 2-16,-2 2 1 0,2 0 0 0,-1 0-4 15,0-1 9-15,2 0-16 0,0 0 11 0,-1 1 0 16,4-3 7-16,-4 3-8 0,-1-3 1 0,2 2 5 15,-5 0-5-15,3-1-3 0,-4 1 7 0,1 0-4 16,0-1-6-16,-1-2 12 0,-1 3-7 0,2-2 6 16,2 0 0-16,-2-1 3 0,0 3-2 0,1-1-3 0,1-1 1 15,-3-1-5-15,0 1-1 0,0 0 11 16,6 2-9-16,-4-3 2 0,0 3 1 0,0-1-3 16,0 1 1-16,2-2 16 0,-3-1-21 0,4-1 5 15,-2 1-4-15,0-1 7 0,1 3 3 0,-3-2-2 0,2 0 4 16,3 1-9-16,-1-2 1 0,-5 1 7 0,4 0-2 15,1-2 0-15,-3 2-2 0,1 1 5 0,-2-2 3 16,3 3-5-16,-4-2 3 0,4 0-2 16,-2 1 4-16,2 0-1 0,-2 2 2 0,1 1-5 0,2-2-1 15,0 1-3-15,0 1 5 0,0 0-6 0,0-2 2 16,-1 3-4-16,-3-1 1 0,4-4 2 16,-4 4 3-16,2 0-2 0,0 1 3 0,-1-1-3 15,3-2 3-15,-2 2-2 0,2 0 3 0,0 1-2 16,-3-1 1-16,-1 1-4 0,2-2 5 0,-2 2-9 0,3 3 5 15,-6-4 0-15,4-1-2 0,-2 1 2 0,2 4 0 16,-1-5-1-16,2 2-1 0,-3 2 0 0,1-2 2 16,-1 0-5-16,0-2 4 0,0 1-2 0,0-2 1 15,0 6-2-15,1-6 0 0,-1 3 0 0,0-5 5 16,-1 3-5-16,1 4 6 0,1-2-4 0,-1 0 1 16,0-2 5-16,2 0 2 0,1-1 1 0,-1 3-3 15,3 0 8-15,2-2-8 0,-1 2 2 0,0-3 6 16,13 2-1-16,-11-1 1 0,11 6 2 0,-11-5-1 15,12 1 2-15,-1-1-1 0,4 1-4 0,-4 1-2 16,2-2-1-16,-15-1 2 0,4 2-2 0,-5 2 1 16,2-2-5-16,-5 1 1 0,1 0-1 0,-6 1 1 15,-6-2 0-15,-3 2-2 0,-2-2-21 0,0 0-17 16,-5 0-34-16,1 3-49 0,-2-1-55 0,-1 2-171 16,-7-1-367-16,-4-3 162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3A4B-37C7-DF70-C7AA-86C94E86D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5F121-3587-F9BC-E209-C5A373D53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C2088-629E-3599-21F4-0A98CC4C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6A-A2F2-428B-ACA8-9AE85B7702CD}" type="datetimeFigureOut">
              <a:rPr lang="en-IE" smtClean="0"/>
              <a:t>13/02/2023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4367E-62F8-E6AD-9BC1-6157DB2D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7E293-CC7B-8356-B695-D43112D2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3A59-5F3D-42F4-93B7-362EB5194C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493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F10-1441-1ED3-0F1B-CFA05924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9B98-0D1B-64D1-92EB-726EA98DA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81B2E-492F-D6F4-DBBF-73F2934A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6A-A2F2-428B-ACA8-9AE85B7702CD}" type="datetimeFigureOut">
              <a:rPr lang="en-IE" smtClean="0"/>
              <a:t>13/02/2023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C287-6636-80B6-8065-30CF6762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E482-A0EB-C6D4-61AC-8169EF48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3A59-5F3D-42F4-93B7-362EB5194C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075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C5B06-B969-AA5B-E931-C03CEE62A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A1D4D-2D25-2A45-DA38-8C06560D8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6A574-2AB9-4DBA-7231-05E59C52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6A-A2F2-428B-ACA8-9AE85B7702CD}" type="datetimeFigureOut">
              <a:rPr lang="en-IE" smtClean="0"/>
              <a:t>13/02/2023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D8D00-EB07-4D9C-BF14-6197EA63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4615-5410-2FFD-AF27-F6E0BA5A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3A59-5F3D-42F4-93B7-362EB5194C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3458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04900" y="1736255"/>
            <a:ext cx="10001251" cy="4040188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04900" y="914409"/>
            <a:ext cx="10001251" cy="276225"/>
          </a:xfrm>
        </p:spPr>
        <p:txBody>
          <a:bodyPr/>
          <a:lstStyle>
            <a:lvl1pPr>
              <a:defRPr sz="2667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61A7A-40F1-0B45-8A82-94DCCA5E7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9351" y="6508333"/>
            <a:ext cx="386800" cy="25581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333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24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B3E8-2458-6525-EB87-F1F7F10A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C06CE-A1B3-60B5-11B6-84C537069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B89A8-3086-72DF-AD6F-5FF26AF6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6A-A2F2-428B-ACA8-9AE85B7702CD}" type="datetimeFigureOut">
              <a:rPr lang="en-IE" smtClean="0"/>
              <a:t>13/02/2023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E483F-98F4-8846-B19B-4585A6D8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150EA-E404-0E7F-3EF0-E68DAFFE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3A59-5F3D-42F4-93B7-362EB5194C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489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80CC-F94E-2A44-F9A5-2E796D54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34D2B-8EBB-FE6E-986A-4F4B42D9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B6845-C76F-0F32-60A6-1ECB9DB2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6A-A2F2-428B-ACA8-9AE85B7702CD}" type="datetimeFigureOut">
              <a:rPr lang="en-IE" smtClean="0"/>
              <a:t>13/02/2023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DD61E-FB1A-8A4B-33F7-2CE2CD8D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76E41-C9DE-92AA-BFCA-61CFF9C9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3A59-5F3D-42F4-93B7-362EB5194C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365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8BF4-83B4-9DF2-38A2-7BA74479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4DED6-16B8-DCB4-D8E6-F1271858D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D242A-476A-00B1-2700-0E3B313B5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02861-EAAA-7898-6E96-4E89C542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6A-A2F2-428B-ACA8-9AE85B7702CD}" type="datetimeFigureOut">
              <a:rPr lang="en-IE" smtClean="0"/>
              <a:t>13/02/2023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0BC8C-E6C3-BF40-9010-78C08425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B487B-E608-D04B-B489-47B94DE6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3A59-5F3D-42F4-93B7-362EB5194C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198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D187-B669-499A-9042-23AB1165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AFF7D-852A-129F-A43E-00777146A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7856C-1B28-2B35-D53D-E8996F281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276F3-0469-0EB0-D518-A2633A2A2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DC91B-D547-338F-7FDA-DC3B39493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3F946-6183-973E-C3E4-4D7D9C95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6A-A2F2-428B-ACA8-9AE85B7702CD}" type="datetimeFigureOut">
              <a:rPr lang="en-IE" smtClean="0"/>
              <a:t>13/02/2023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827AA-D9B8-7A70-5052-BFEC7EAA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862EB-FCA6-60AF-20BC-1FA4EB2C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3A59-5F3D-42F4-93B7-362EB5194C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016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016A-864D-138D-D537-263CE62C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6DDBC-3C30-793C-4E67-09D12B52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6A-A2F2-428B-ACA8-9AE85B7702CD}" type="datetimeFigureOut">
              <a:rPr lang="en-IE" smtClean="0"/>
              <a:t>13/02/2023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5C879-77D0-F35C-735B-E1352345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04F92-FE39-7E80-A43F-58F55EED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3A59-5F3D-42F4-93B7-362EB5194C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430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EBF70-22E6-4DDE-EE71-AAF95BB2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6A-A2F2-428B-ACA8-9AE85B7702CD}" type="datetimeFigureOut">
              <a:rPr lang="en-IE" smtClean="0"/>
              <a:t>13/02/2023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B8CB4-FB4C-79C2-F047-AC658C03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7ECA8-D6F8-74AE-C1E2-AA4C7E9D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3A59-5F3D-42F4-93B7-362EB5194C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563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3F15-D3AF-A857-8F9C-2F5A349A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257C0-7C21-E30D-E05C-AFE2F3180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709D2-6E7D-3808-4513-59AEE2DA0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FE64-98C3-EFFA-0AA3-A9126180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6A-A2F2-428B-ACA8-9AE85B7702CD}" type="datetimeFigureOut">
              <a:rPr lang="en-IE" smtClean="0"/>
              <a:t>13/02/2023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B20AC-6305-BAEE-CBA6-8D9F0FCD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DDF50-1C69-8F1F-6785-FEBD908B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3A59-5F3D-42F4-93B7-362EB5194C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15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D954-E603-9482-8F9A-7958C2A9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C42BB-EE51-B2EC-EDDF-FFB238A6E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AEFA5-AC37-1791-6129-73A6B0BCD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7B154-950D-0B06-3F11-045EDAC0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6A-A2F2-428B-ACA8-9AE85B7702CD}" type="datetimeFigureOut">
              <a:rPr lang="en-IE" smtClean="0"/>
              <a:t>13/02/2023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0D30D-1D6E-1A88-5CCB-854F649C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D5AE3-0047-21EB-15C3-75B58DC7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3A59-5F3D-42F4-93B7-362EB5194C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553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4CDA0-D2CB-D100-9997-37C578E8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12A5D-DF65-D2DB-427B-D1F02F114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9A14B-FE7D-6F90-056B-07B3D5A77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B416A-A2F2-428B-ACA8-9AE85B7702CD}" type="datetimeFigureOut">
              <a:rPr lang="en-IE" smtClean="0"/>
              <a:t>13/02/2023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01DD6-E84C-BCE4-0AC0-07D78358F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BB128-87FA-276F-4563-98D2770CD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3A59-5F3D-42F4-93B7-362EB5194CD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925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852"/>
            <a:ext cx="10515600" cy="962627"/>
          </a:xfrm>
        </p:spPr>
        <p:txBody>
          <a:bodyPr/>
          <a:lstStyle/>
          <a:p>
            <a:r>
              <a:rPr lang="en-GB" dirty="0"/>
              <a:t>Practice Problems from Last Week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73008" y="982029"/>
            <a:ext cx="10001251" cy="649823"/>
          </a:xfrm>
        </p:spPr>
        <p:txBody>
          <a:bodyPr>
            <a:noAutofit/>
          </a:bodyPr>
          <a:lstStyle/>
          <a:p>
            <a:r>
              <a:rPr lang="en-GB" sz="2800" dirty="0" err="1"/>
              <a:t>Landhills</a:t>
            </a:r>
            <a:r>
              <a:rPr lang="en-GB" sz="2800" dirty="0"/>
              <a:t> Winery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E26E-3FA3-004E-AE8F-EF74CEC9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9351" y="6508333"/>
            <a:ext cx="386800" cy="255815"/>
          </a:xfrm>
        </p:spPr>
        <p:txBody>
          <a:bodyPr/>
          <a:lstStyle/>
          <a:p>
            <a:fld id="{DDBE135E-2566-4748-853C-8A3B78F0FB00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CF6774-CC35-41F7-ADC6-7626E4203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3009" y="1736255"/>
            <a:ext cx="10897540" cy="450304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IE" b="0" dirty="0"/>
              <a:t>Three stages of reading:</a:t>
            </a:r>
          </a:p>
          <a:p>
            <a:pPr>
              <a:spcBef>
                <a:spcPts val="0"/>
              </a:spcBef>
            </a:pPr>
            <a:r>
              <a:rPr lang="en-IE" b="0" dirty="0"/>
              <a:t>3) How can we express these descriptions in stage 2 mathematically so that we can enter them into an optimization software and solve our production planning problem?</a:t>
            </a:r>
          </a:p>
          <a:p>
            <a:pPr>
              <a:spcBef>
                <a:spcPts val="0"/>
              </a:spcBef>
            </a:pPr>
            <a:r>
              <a:rPr lang="en-IE" b="0" dirty="0"/>
              <a:t>Decisions:</a:t>
            </a:r>
          </a:p>
          <a:p>
            <a:pPr>
              <a:spcBef>
                <a:spcPts val="0"/>
              </a:spcBef>
            </a:pPr>
            <a:endParaRPr lang="en-IE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863A8D-C5B6-4C9A-9787-816AAE620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08" y="3987776"/>
            <a:ext cx="10083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1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BB9A8-19C5-F4F4-664A-6154CE1E5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   =   [X</a:t>
            </a:r>
            <a:r>
              <a:rPr lang="en-IN" sz="1600" baseline="-25000" dirty="0"/>
              <a:t>11</a:t>
            </a:r>
            <a:r>
              <a:rPr lang="en-IN" sz="1600" dirty="0"/>
              <a:t> 13.5  + X</a:t>
            </a:r>
            <a:r>
              <a:rPr lang="en-IN" sz="1600" baseline="-25000" dirty="0"/>
              <a:t>12</a:t>
            </a:r>
            <a:r>
              <a:rPr lang="en-IN" sz="1600" dirty="0"/>
              <a:t>*15.3 + X</a:t>
            </a:r>
            <a:r>
              <a:rPr lang="en-IN" sz="1600" baseline="-25000" dirty="0"/>
              <a:t>13</a:t>
            </a:r>
            <a:r>
              <a:rPr lang="en-IN" sz="1600" dirty="0"/>
              <a:t>*11.5 + X</a:t>
            </a:r>
            <a:r>
              <a:rPr lang="en-IN" sz="1600" baseline="-25000" dirty="0"/>
              <a:t>14</a:t>
            </a:r>
            <a:r>
              <a:rPr lang="en-IN" sz="1600" dirty="0"/>
              <a:t>*15.7]  </a:t>
            </a:r>
            <a:r>
              <a:rPr lang="en-IN" sz="2400" dirty="0"/>
              <a:t>=&gt; 10</a:t>
            </a:r>
            <a:endParaRPr lang="en-IN" sz="1800" dirty="0"/>
          </a:p>
          <a:p>
            <a:pPr marL="0" indent="0">
              <a:buNone/>
            </a:pPr>
            <a:r>
              <a:rPr lang="en-IN" sz="1600" dirty="0"/>
              <a:t>                               [X</a:t>
            </a:r>
            <a:r>
              <a:rPr lang="en-IN" sz="1600" baseline="-25000" dirty="0"/>
              <a:t>11</a:t>
            </a:r>
            <a:r>
              <a:rPr lang="en-IN" sz="1600" dirty="0"/>
              <a:t>+ X</a:t>
            </a:r>
            <a:r>
              <a:rPr lang="en-IN" sz="1600" baseline="-25000" dirty="0"/>
              <a:t>12</a:t>
            </a:r>
            <a:r>
              <a:rPr lang="en-IN" sz="1600" dirty="0"/>
              <a:t> + X</a:t>
            </a:r>
            <a:r>
              <a:rPr lang="en-IN" sz="1600" baseline="-25000" dirty="0"/>
              <a:t>13</a:t>
            </a:r>
            <a:r>
              <a:rPr lang="en-IN" sz="1600" dirty="0"/>
              <a:t> + X</a:t>
            </a:r>
            <a:r>
              <a:rPr lang="en-IN" sz="1600" baseline="-25000" dirty="0"/>
              <a:t>14</a:t>
            </a:r>
            <a:r>
              <a:rPr lang="en-IN" sz="1600" dirty="0"/>
              <a:t> ]   </a:t>
            </a:r>
          </a:p>
          <a:p>
            <a:pPr marL="0" indent="0">
              <a:buNone/>
            </a:pPr>
            <a:r>
              <a:rPr lang="en-IN" sz="1600" dirty="0"/>
              <a:t>                  </a:t>
            </a:r>
          </a:p>
          <a:p>
            <a:pPr marL="0" indent="0">
              <a:buNone/>
            </a:pPr>
            <a:r>
              <a:rPr lang="en-IN" sz="1600" dirty="0"/>
              <a:t>= X</a:t>
            </a:r>
            <a:r>
              <a:rPr lang="en-IN" sz="1600" baseline="-25000" dirty="0"/>
              <a:t>11</a:t>
            </a:r>
            <a:r>
              <a:rPr lang="en-IN" sz="1600" dirty="0"/>
              <a:t>*13.5 + X</a:t>
            </a:r>
            <a:r>
              <a:rPr lang="en-IN" sz="1600" baseline="-25000" dirty="0"/>
              <a:t>12</a:t>
            </a:r>
            <a:r>
              <a:rPr lang="en-IN" sz="1600" dirty="0"/>
              <a:t>*15.3 + X</a:t>
            </a:r>
            <a:r>
              <a:rPr lang="en-IN" sz="1600" baseline="-25000" dirty="0"/>
              <a:t>13</a:t>
            </a:r>
            <a:r>
              <a:rPr lang="en-IN" sz="1600" dirty="0"/>
              <a:t>*11.5 + X</a:t>
            </a:r>
            <a:r>
              <a:rPr lang="en-IN" sz="1600" baseline="-25000" dirty="0"/>
              <a:t>14</a:t>
            </a:r>
            <a:r>
              <a:rPr lang="en-IN" sz="1600" dirty="0"/>
              <a:t>*15.7  =&gt;  10[ X</a:t>
            </a:r>
            <a:r>
              <a:rPr lang="en-IN" sz="1600" baseline="-25000" dirty="0"/>
              <a:t>11</a:t>
            </a:r>
            <a:r>
              <a:rPr lang="en-IN" sz="1600" dirty="0"/>
              <a:t> + X</a:t>
            </a:r>
            <a:r>
              <a:rPr lang="en-IN" sz="1600" baseline="-25000" dirty="0"/>
              <a:t>12</a:t>
            </a:r>
            <a:r>
              <a:rPr lang="en-IN" sz="1600" dirty="0"/>
              <a:t> + X</a:t>
            </a:r>
            <a:r>
              <a:rPr lang="en-IN" sz="1600" baseline="-25000" dirty="0"/>
              <a:t>13</a:t>
            </a:r>
            <a:r>
              <a:rPr lang="en-IN" sz="1600" dirty="0"/>
              <a:t> + X</a:t>
            </a:r>
            <a:r>
              <a:rPr lang="en-IN" sz="1600" baseline="-25000" dirty="0"/>
              <a:t>14</a:t>
            </a:r>
            <a:r>
              <a:rPr lang="en-IN" sz="1600" dirty="0"/>
              <a:t> ]</a:t>
            </a:r>
          </a:p>
          <a:p>
            <a:pPr marL="0" indent="0">
              <a:buNone/>
            </a:pPr>
            <a:r>
              <a:rPr lang="en-IN" sz="1600" dirty="0"/>
              <a:t>= X</a:t>
            </a:r>
            <a:r>
              <a:rPr lang="en-IN" sz="1600" baseline="-25000" dirty="0"/>
              <a:t>11</a:t>
            </a:r>
            <a:r>
              <a:rPr lang="en-IN" sz="1600" dirty="0"/>
              <a:t>*13.5 + X</a:t>
            </a:r>
            <a:r>
              <a:rPr lang="en-IN" sz="1600" baseline="-25000" dirty="0"/>
              <a:t>12</a:t>
            </a:r>
            <a:r>
              <a:rPr lang="en-IN" sz="1600" dirty="0"/>
              <a:t>*15.3 + X</a:t>
            </a:r>
            <a:r>
              <a:rPr lang="en-IN" sz="1600" baseline="-25000" dirty="0"/>
              <a:t>13</a:t>
            </a:r>
            <a:r>
              <a:rPr lang="en-IN" sz="1600" dirty="0"/>
              <a:t>*11.5 + X</a:t>
            </a:r>
            <a:r>
              <a:rPr lang="en-IN" sz="1600" baseline="-25000" dirty="0"/>
              <a:t>14</a:t>
            </a:r>
            <a:r>
              <a:rPr lang="en-IN" sz="1600" dirty="0"/>
              <a:t>*15.7 – 10*X</a:t>
            </a:r>
            <a:r>
              <a:rPr lang="en-IN" sz="1600" baseline="-25000" dirty="0"/>
              <a:t>11</a:t>
            </a:r>
            <a:r>
              <a:rPr lang="en-IN" sz="1600" dirty="0"/>
              <a:t> – 10*X</a:t>
            </a:r>
            <a:r>
              <a:rPr lang="en-IN" sz="1600" baseline="-25000" dirty="0"/>
              <a:t>12</a:t>
            </a:r>
            <a:r>
              <a:rPr lang="en-IN" sz="1600" dirty="0"/>
              <a:t> – 10*X</a:t>
            </a:r>
            <a:r>
              <a:rPr lang="en-IN" sz="1600" baseline="-25000" dirty="0"/>
              <a:t>13</a:t>
            </a:r>
            <a:r>
              <a:rPr lang="en-IN" sz="1600" dirty="0"/>
              <a:t> – 10* X</a:t>
            </a:r>
            <a:r>
              <a:rPr lang="en-IN" sz="1600" baseline="-25000" dirty="0"/>
              <a:t>14</a:t>
            </a:r>
            <a:r>
              <a:rPr lang="en-IN" sz="1600" dirty="0"/>
              <a:t>   =&gt;  0</a:t>
            </a:r>
          </a:p>
          <a:p>
            <a:pPr marL="0" indent="0">
              <a:buNone/>
            </a:pPr>
            <a:r>
              <a:rPr lang="en-IN" sz="1600" dirty="0"/>
              <a:t>= (3.5)X</a:t>
            </a:r>
            <a:r>
              <a:rPr lang="en-IN" sz="1600" baseline="-25000" dirty="0"/>
              <a:t>11</a:t>
            </a:r>
            <a:r>
              <a:rPr lang="en-IN" sz="1600" dirty="0"/>
              <a:t> + (5.3)X</a:t>
            </a:r>
            <a:r>
              <a:rPr lang="en-IN" sz="1600" baseline="-25000" dirty="0"/>
              <a:t>12</a:t>
            </a:r>
            <a:r>
              <a:rPr lang="en-IN" sz="1600" dirty="0"/>
              <a:t> + (1.5)X</a:t>
            </a:r>
            <a:r>
              <a:rPr lang="en-IN" sz="1600" baseline="-25000" dirty="0"/>
              <a:t>13</a:t>
            </a:r>
            <a:r>
              <a:rPr lang="en-IN" sz="1600" dirty="0"/>
              <a:t> + (5.7)X</a:t>
            </a:r>
            <a:r>
              <a:rPr lang="en-IN" sz="1600" baseline="-25000" dirty="0"/>
              <a:t>14</a:t>
            </a:r>
            <a:r>
              <a:rPr lang="en-IN" sz="1600" dirty="0"/>
              <a:t>  =&gt; 0</a:t>
            </a:r>
          </a:p>
          <a:p>
            <a:pPr marL="0" indent="0">
              <a:buNone/>
            </a:pPr>
            <a:r>
              <a:rPr lang="en-IN" sz="1600" dirty="0"/>
              <a:t>This implies all the coefficients are non-negative, and the net result will not be negative, which prompts us to disregard this constraint on the excel spreadsheet.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A8E8E-2C51-3B1F-BB90-CC76AD91C5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Alcohol Coefficient for all wines for at least 10% constraint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6C499F-7329-6DB7-3253-169C3804BCB9}"/>
              </a:ext>
            </a:extLst>
          </p:cNvPr>
          <p:cNvCxnSpPr>
            <a:cxnSpLocks/>
          </p:cNvCxnSpPr>
          <p:nvPr/>
        </p:nvCxnSpPr>
        <p:spPr>
          <a:xfrm>
            <a:off x="1548882" y="2155372"/>
            <a:ext cx="3433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6DE26F-3D52-0E2E-1C59-69A3A564E12D}"/>
                  </a:ext>
                </a:extLst>
              </p14:cNvPr>
              <p14:cNvContentPartPr/>
              <p14:nvPr/>
            </p14:nvContentPartPr>
            <p14:xfrm>
              <a:off x="1342440" y="2025360"/>
              <a:ext cx="4133520" cy="1908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6DE26F-3D52-0E2E-1C59-69A3A564E1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080" y="2016000"/>
                <a:ext cx="4152240" cy="19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768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BB9A8-19C5-F4F4-664A-6154CE1E5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   =        [X</a:t>
            </a:r>
            <a:r>
              <a:rPr lang="en-IN" sz="1600" baseline="-25000" dirty="0"/>
              <a:t>11</a:t>
            </a:r>
            <a:r>
              <a:rPr lang="en-IN" sz="1600" dirty="0"/>
              <a:t>  + X</a:t>
            </a:r>
            <a:r>
              <a:rPr lang="en-IN" sz="1600" baseline="-25000" dirty="0"/>
              <a:t>12</a:t>
            </a:r>
            <a:r>
              <a:rPr lang="en-IN" sz="1600" dirty="0"/>
              <a:t> + X</a:t>
            </a:r>
            <a:r>
              <a:rPr lang="en-IN" sz="1600" baseline="-25000" dirty="0"/>
              <a:t>13</a:t>
            </a:r>
            <a:r>
              <a:rPr lang="en-IN" sz="1600" dirty="0"/>
              <a:t> ]             </a:t>
            </a:r>
            <a:r>
              <a:rPr lang="en-IN" sz="2400" dirty="0"/>
              <a:t>=&gt; 0.75</a:t>
            </a:r>
            <a:endParaRPr lang="en-IN" sz="1800" dirty="0"/>
          </a:p>
          <a:p>
            <a:pPr marL="0" indent="0">
              <a:buNone/>
            </a:pPr>
            <a:r>
              <a:rPr lang="en-IN" sz="1600" dirty="0"/>
              <a:t>          [X</a:t>
            </a:r>
            <a:r>
              <a:rPr lang="en-IN" sz="1600" baseline="-25000" dirty="0"/>
              <a:t>11</a:t>
            </a:r>
            <a:r>
              <a:rPr lang="en-IN" sz="1600" dirty="0"/>
              <a:t>+ X</a:t>
            </a:r>
            <a:r>
              <a:rPr lang="en-IN" sz="1600" baseline="-25000" dirty="0"/>
              <a:t>12</a:t>
            </a:r>
            <a:r>
              <a:rPr lang="en-IN" sz="1600" dirty="0"/>
              <a:t> + X</a:t>
            </a:r>
            <a:r>
              <a:rPr lang="en-IN" sz="1600" baseline="-25000" dirty="0"/>
              <a:t>13</a:t>
            </a:r>
            <a:r>
              <a:rPr lang="en-IN" sz="1600" dirty="0"/>
              <a:t> + X</a:t>
            </a:r>
            <a:r>
              <a:rPr lang="en-IN" sz="1600" baseline="-25000" dirty="0"/>
              <a:t>14</a:t>
            </a:r>
            <a:r>
              <a:rPr lang="en-IN" sz="1600" dirty="0"/>
              <a:t> ]   </a:t>
            </a:r>
          </a:p>
          <a:p>
            <a:pPr marL="0" indent="0">
              <a:buNone/>
            </a:pPr>
            <a:r>
              <a:rPr lang="en-IN" sz="1600" dirty="0"/>
              <a:t>                  </a:t>
            </a:r>
          </a:p>
          <a:p>
            <a:pPr marL="0" indent="0">
              <a:buNone/>
            </a:pPr>
            <a:r>
              <a:rPr lang="en-IN" sz="1600" dirty="0"/>
              <a:t>= X</a:t>
            </a:r>
            <a:r>
              <a:rPr lang="en-IN" sz="1600" baseline="-25000" dirty="0"/>
              <a:t>11</a:t>
            </a:r>
            <a:r>
              <a:rPr lang="en-IN" sz="1600" dirty="0"/>
              <a:t> + X</a:t>
            </a:r>
            <a:r>
              <a:rPr lang="en-IN" sz="1600" baseline="-25000" dirty="0"/>
              <a:t>12</a:t>
            </a:r>
            <a:r>
              <a:rPr lang="en-IN" sz="1600" dirty="0"/>
              <a:t> + X</a:t>
            </a:r>
            <a:r>
              <a:rPr lang="en-IN" sz="1600" baseline="-25000" dirty="0"/>
              <a:t>13</a:t>
            </a:r>
            <a:r>
              <a:rPr lang="en-IN" sz="1600" dirty="0"/>
              <a:t> =&gt;  0.75[ X</a:t>
            </a:r>
            <a:r>
              <a:rPr lang="en-IN" sz="1600" baseline="-25000" dirty="0"/>
              <a:t>11</a:t>
            </a:r>
            <a:r>
              <a:rPr lang="en-IN" sz="1600" dirty="0"/>
              <a:t> + X</a:t>
            </a:r>
            <a:r>
              <a:rPr lang="en-IN" sz="1600" baseline="-25000" dirty="0"/>
              <a:t>12</a:t>
            </a:r>
            <a:r>
              <a:rPr lang="en-IN" sz="1600" dirty="0"/>
              <a:t> + X</a:t>
            </a:r>
            <a:r>
              <a:rPr lang="en-IN" sz="1600" baseline="-25000" dirty="0"/>
              <a:t>13</a:t>
            </a:r>
            <a:r>
              <a:rPr lang="en-IN" sz="1600" dirty="0"/>
              <a:t> + X</a:t>
            </a:r>
            <a:r>
              <a:rPr lang="en-IN" sz="1600" baseline="-25000" dirty="0"/>
              <a:t>14</a:t>
            </a:r>
            <a:r>
              <a:rPr lang="en-IN" sz="1600" dirty="0"/>
              <a:t> ]</a:t>
            </a:r>
          </a:p>
          <a:p>
            <a:pPr marL="0" indent="0">
              <a:buNone/>
            </a:pPr>
            <a:r>
              <a:rPr lang="en-IN" sz="1600" dirty="0"/>
              <a:t>= X</a:t>
            </a:r>
            <a:r>
              <a:rPr lang="en-IN" sz="1600" baseline="-25000" dirty="0"/>
              <a:t>11</a:t>
            </a:r>
            <a:r>
              <a:rPr lang="en-IN" sz="1600" dirty="0"/>
              <a:t> + X</a:t>
            </a:r>
            <a:r>
              <a:rPr lang="en-IN" sz="1600" baseline="-25000" dirty="0"/>
              <a:t>12</a:t>
            </a:r>
            <a:r>
              <a:rPr lang="en-IN" sz="1600" dirty="0"/>
              <a:t> + X</a:t>
            </a:r>
            <a:r>
              <a:rPr lang="en-IN" sz="1600" baseline="-25000" dirty="0"/>
              <a:t>13</a:t>
            </a:r>
            <a:r>
              <a:rPr lang="en-IN" sz="1600" dirty="0"/>
              <a:t>– 0.75*X</a:t>
            </a:r>
            <a:r>
              <a:rPr lang="en-IN" sz="1600" baseline="-25000" dirty="0"/>
              <a:t>11</a:t>
            </a:r>
            <a:r>
              <a:rPr lang="en-IN" sz="1600" dirty="0"/>
              <a:t> – 0.75*X</a:t>
            </a:r>
            <a:r>
              <a:rPr lang="en-IN" sz="1600" baseline="-25000" dirty="0"/>
              <a:t>12</a:t>
            </a:r>
            <a:r>
              <a:rPr lang="en-IN" sz="1600" dirty="0"/>
              <a:t> – 0.75*X</a:t>
            </a:r>
            <a:r>
              <a:rPr lang="en-IN" sz="1600" baseline="-25000" dirty="0"/>
              <a:t>13</a:t>
            </a:r>
            <a:r>
              <a:rPr lang="en-IN" sz="1600" dirty="0"/>
              <a:t> – 0.75* X</a:t>
            </a:r>
            <a:r>
              <a:rPr lang="en-IN" sz="1600" baseline="-25000" dirty="0"/>
              <a:t>14</a:t>
            </a:r>
            <a:r>
              <a:rPr lang="en-IN" sz="1600" dirty="0"/>
              <a:t>   =&gt;  0</a:t>
            </a:r>
          </a:p>
          <a:p>
            <a:pPr marL="0" indent="0">
              <a:buNone/>
            </a:pPr>
            <a:r>
              <a:rPr lang="en-IN" sz="1600" dirty="0"/>
              <a:t>= (0.25)X</a:t>
            </a:r>
            <a:r>
              <a:rPr lang="en-IN" sz="1600" baseline="-25000" dirty="0"/>
              <a:t>11</a:t>
            </a:r>
            <a:r>
              <a:rPr lang="en-IN" sz="1600" dirty="0"/>
              <a:t> + (0.25)X</a:t>
            </a:r>
            <a:r>
              <a:rPr lang="en-IN" sz="1600" baseline="-25000" dirty="0"/>
              <a:t>12</a:t>
            </a:r>
            <a:r>
              <a:rPr lang="en-IN" sz="1600" dirty="0"/>
              <a:t> + (0.25)X</a:t>
            </a:r>
            <a:r>
              <a:rPr lang="en-IN" sz="1600" baseline="-25000" dirty="0"/>
              <a:t>13</a:t>
            </a:r>
            <a:r>
              <a:rPr lang="en-IN" sz="1600" dirty="0"/>
              <a:t> + (-0.75)X</a:t>
            </a:r>
            <a:r>
              <a:rPr lang="en-IN" sz="1600" baseline="-25000" dirty="0"/>
              <a:t>14</a:t>
            </a:r>
            <a:r>
              <a:rPr lang="en-IN" sz="1600" dirty="0"/>
              <a:t>  =&gt; 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A8E8E-2C51-3B1F-BB90-CC76AD91C5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Varietal wine Coefficient for all Cabernet wines(row 32-35)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6C499F-7329-6DB7-3253-169C3804BCB9}"/>
              </a:ext>
            </a:extLst>
          </p:cNvPr>
          <p:cNvCxnSpPr>
            <a:cxnSpLocks/>
          </p:cNvCxnSpPr>
          <p:nvPr/>
        </p:nvCxnSpPr>
        <p:spPr>
          <a:xfrm>
            <a:off x="1548882" y="2155372"/>
            <a:ext cx="1833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88D1D2-CEB1-96E6-90D0-37D9A7C242CD}"/>
                  </a:ext>
                </a:extLst>
              </p14:cNvPr>
              <p14:cNvContentPartPr/>
              <p14:nvPr/>
            </p14:nvContentPartPr>
            <p14:xfrm>
              <a:off x="1320480" y="1342800"/>
              <a:ext cx="3561480" cy="2696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88D1D2-CEB1-96E6-90D0-37D9A7C242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1120" y="1333440"/>
                <a:ext cx="3580200" cy="271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887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BB9A8-19C5-F4F4-664A-6154CE1E5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   =                   [X</a:t>
            </a:r>
            <a:r>
              <a:rPr lang="en-IN" sz="1600" baseline="-25000" dirty="0"/>
              <a:t>14</a:t>
            </a:r>
            <a:r>
              <a:rPr lang="en-IN" sz="1600" dirty="0"/>
              <a:t>]                              </a:t>
            </a:r>
            <a:r>
              <a:rPr lang="en-IN" sz="2400" dirty="0"/>
              <a:t>=&gt; 0.75</a:t>
            </a:r>
            <a:endParaRPr lang="en-IN" sz="1800" dirty="0"/>
          </a:p>
          <a:p>
            <a:pPr marL="0" indent="0">
              <a:buNone/>
            </a:pPr>
            <a:r>
              <a:rPr lang="en-IN" sz="1600" dirty="0"/>
              <a:t>          [X</a:t>
            </a:r>
            <a:r>
              <a:rPr lang="en-IN" sz="1600" baseline="-25000" dirty="0"/>
              <a:t>11</a:t>
            </a:r>
            <a:r>
              <a:rPr lang="en-IN" sz="1600" dirty="0"/>
              <a:t>+ X</a:t>
            </a:r>
            <a:r>
              <a:rPr lang="en-IN" sz="1600" baseline="-25000" dirty="0"/>
              <a:t>12</a:t>
            </a:r>
            <a:r>
              <a:rPr lang="en-IN" sz="1600" dirty="0"/>
              <a:t> + X</a:t>
            </a:r>
            <a:r>
              <a:rPr lang="en-IN" sz="1600" baseline="-25000" dirty="0"/>
              <a:t>13</a:t>
            </a:r>
            <a:r>
              <a:rPr lang="en-IN" sz="1600" dirty="0"/>
              <a:t> + X</a:t>
            </a:r>
            <a:r>
              <a:rPr lang="en-IN" sz="1600" baseline="-25000" dirty="0"/>
              <a:t>14</a:t>
            </a:r>
            <a:r>
              <a:rPr lang="en-IN" sz="1600" dirty="0"/>
              <a:t> ]   </a:t>
            </a:r>
          </a:p>
          <a:p>
            <a:pPr marL="0" indent="0">
              <a:buNone/>
            </a:pPr>
            <a:r>
              <a:rPr lang="en-IN" sz="1600" dirty="0"/>
              <a:t>                  </a:t>
            </a:r>
          </a:p>
          <a:p>
            <a:pPr marL="0" indent="0">
              <a:buNone/>
            </a:pPr>
            <a:r>
              <a:rPr lang="en-IN" sz="1600" dirty="0"/>
              <a:t>= X</a:t>
            </a:r>
            <a:r>
              <a:rPr lang="en-IN" sz="1600" baseline="-25000" dirty="0"/>
              <a:t>14  </a:t>
            </a:r>
            <a:r>
              <a:rPr lang="en-IN" sz="1600" dirty="0"/>
              <a:t>=&gt;  0.75[ X</a:t>
            </a:r>
            <a:r>
              <a:rPr lang="en-IN" sz="1600" baseline="-25000" dirty="0"/>
              <a:t>11</a:t>
            </a:r>
            <a:r>
              <a:rPr lang="en-IN" sz="1600" dirty="0"/>
              <a:t> + X</a:t>
            </a:r>
            <a:r>
              <a:rPr lang="en-IN" sz="1600" baseline="-25000" dirty="0"/>
              <a:t>12</a:t>
            </a:r>
            <a:r>
              <a:rPr lang="en-IN" sz="1600" dirty="0"/>
              <a:t> + X</a:t>
            </a:r>
            <a:r>
              <a:rPr lang="en-IN" sz="1600" baseline="-25000" dirty="0"/>
              <a:t>13</a:t>
            </a:r>
            <a:r>
              <a:rPr lang="en-IN" sz="1600" dirty="0"/>
              <a:t> + X</a:t>
            </a:r>
            <a:r>
              <a:rPr lang="en-IN" sz="1600" baseline="-25000" dirty="0"/>
              <a:t>14</a:t>
            </a:r>
            <a:r>
              <a:rPr lang="en-IN" sz="1600" dirty="0"/>
              <a:t> ]</a:t>
            </a:r>
          </a:p>
          <a:p>
            <a:pPr marL="0" indent="0">
              <a:buNone/>
            </a:pPr>
            <a:r>
              <a:rPr lang="en-IN" sz="1600" dirty="0"/>
              <a:t>= X</a:t>
            </a:r>
            <a:r>
              <a:rPr lang="en-IN" sz="1600" baseline="-25000" dirty="0"/>
              <a:t>14</a:t>
            </a:r>
            <a:r>
              <a:rPr lang="en-IN" sz="1600" dirty="0"/>
              <a:t>– 0.75*X</a:t>
            </a:r>
            <a:r>
              <a:rPr lang="en-IN" sz="1600" baseline="-25000" dirty="0"/>
              <a:t>11</a:t>
            </a:r>
            <a:r>
              <a:rPr lang="en-IN" sz="1600" dirty="0"/>
              <a:t> – 0.75*X</a:t>
            </a:r>
            <a:r>
              <a:rPr lang="en-IN" sz="1600" baseline="-25000" dirty="0"/>
              <a:t>12</a:t>
            </a:r>
            <a:r>
              <a:rPr lang="en-IN" sz="1600" dirty="0"/>
              <a:t> – 0.75*X</a:t>
            </a:r>
            <a:r>
              <a:rPr lang="en-IN" sz="1600" baseline="-25000" dirty="0"/>
              <a:t>13</a:t>
            </a:r>
            <a:r>
              <a:rPr lang="en-IN" sz="1600" dirty="0"/>
              <a:t> – 0.75* </a:t>
            </a:r>
            <a:r>
              <a:rPr lang="en-IN" sz="1600"/>
              <a:t>X</a:t>
            </a:r>
            <a:r>
              <a:rPr lang="en-IN" sz="1600" baseline="-25000"/>
              <a:t>14</a:t>
            </a:r>
            <a:r>
              <a:rPr lang="en-IN" sz="1600"/>
              <a:t>   =&gt;  </a:t>
            </a:r>
            <a:r>
              <a:rPr lang="en-IN" sz="1600" dirty="0"/>
              <a:t>0</a:t>
            </a:r>
          </a:p>
          <a:p>
            <a:pPr marL="0" indent="0">
              <a:buNone/>
            </a:pPr>
            <a:r>
              <a:rPr lang="en-IN" sz="1600" dirty="0"/>
              <a:t>= (-0.75)X</a:t>
            </a:r>
            <a:r>
              <a:rPr lang="en-IN" sz="1600" baseline="-25000" dirty="0"/>
              <a:t>11</a:t>
            </a:r>
            <a:r>
              <a:rPr lang="en-IN" sz="1600" dirty="0"/>
              <a:t> + (-0.75)X</a:t>
            </a:r>
            <a:r>
              <a:rPr lang="en-IN" sz="1600" baseline="-25000" dirty="0"/>
              <a:t>12</a:t>
            </a:r>
            <a:r>
              <a:rPr lang="en-IN" sz="1600" dirty="0"/>
              <a:t> + (-0.75)X</a:t>
            </a:r>
            <a:r>
              <a:rPr lang="en-IN" sz="1600" baseline="-25000" dirty="0"/>
              <a:t>13</a:t>
            </a:r>
            <a:r>
              <a:rPr lang="en-IN" sz="1600" dirty="0"/>
              <a:t> + (0.25)X</a:t>
            </a:r>
            <a:r>
              <a:rPr lang="en-IN" sz="1600" baseline="-25000" dirty="0"/>
              <a:t>14</a:t>
            </a:r>
            <a:r>
              <a:rPr lang="en-IN" sz="1600" dirty="0"/>
              <a:t>  =&gt; 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A8E8E-2C51-3B1F-BB90-CC76AD91C5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Varietal wine Coefficient for Merlot wines(row 36)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6C499F-7329-6DB7-3253-169C3804BCB9}"/>
              </a:ext>
            </a:extLst>
          </p:cNvPr>
          <p:cNvCxnSpPr>
            <a:cxnSpLocks/>
          </p:cNvCxnSpPr>
          <p:nvPr/>
        </p:nvCxnSpPr>
        <p:spPr>
          <a:xfrm>
            <a:off x="1548882" y="2155372"/>
            <a:ext cx="1833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EC95BA-FC31-310C-60AD-77742018466B}"/>
                  </a:ext>
                </a:extLst>
              </p14:cNvPr>
              <p14:cNvContentPartPr/>
              <p14:nvPr/>
            </p14:nvContentPartPr>
            <p14:xfrm>
              <a:off x="1357200" y="1458000"/>
              <a:ext cx="3670200" cy="2574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EC95BA-FC31-310C-60AD-7774201846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7840" y="1448640"/>
                <a:ext cx="3688920" cy="259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370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BB9A8-19C5-F4F4-664A-6154CE1E5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   =        [X</a:t>
            </a:r>
            <a:r>
              <a:rPr lang="en-IN" sz="1600" baseline="-25000" dirty="0"/>
              <a:t>11</a:t>
            </a:r>
            <a:r>
              <a:rPr lang="en-IN" sz="1600" dirty="0"/>
              <a:t>   + X</a:t>
            </a:r>
            <a:r>
              <a:rPr lang="en-IN" sz="1600" baseline="-25000" dirty="0"/>
              <a:t>13</a:t>
            </a:r>
            <a:r>
              <a:rPr lang="en-IN" sz="1600" dirty="0"/>
              <a:t> ]             </a:t>
            </a:r>
            <a:r>
              <a:rPr lang="en-IN" sz="2400" dirty="0"/>
              <a:t>=&gt; 0.95</a:t>
            </a:r>
            <a:endParaRPr lang="en-IN" sz="1800" dirty="0"/>
          </a:p>
          <a:p>
            <a:pPr marL="0" indent="0">
              <a:buNone/>
            </a:pPr>
            <a:r>
              <a:rPr lang="en-IN" sz="1600" dirty="0"/>
              <a:t>          [X</a:t>
            </a:r>
            <a:r>
              <a:rPr lang="en-IN" sz="1600" baseline="-25000" dirty="0"/>
              <a:t>11</a:t>
            </a:r>
            <a:r>
              <a:rPr lang="en-IN" sz="1600" dirty="0"/>
              <a:t>+ X</a:t>
            </a:r>
            <a:r>
              <a:rPr lang="en-IN" sz="1600" baseline="-25000" dirty="0"/>
              <a:t>12</a:t>
            </a:r>
            <a:r>
              <a:rPr lang="en-IN" sz="1600" dirty="0"/>
              <a:t> + X</a:t>
            </a:r>
            <a:r>
              <a:rPr lang="en-IN" sz="1600" baseline="-25000" dirty="0"/>
              <a:t>13</a:t>
            </a:r>
            <a:r>
              <a:rPr lang="en-IN" sz="1600" dirty="0"/>
              <a:t> + X</a:t>
            </a:r>
            <a:r>
              <a:rPr lang="en-IN" sz="1600" baseline="-25000" dirty="0"/>
              <a:t>14</a:t>
            </a:r>
            <a:r>
              <a:rPr lang="en-IN" sz="1600" dirty="0"/>
              <a:t> ]   </a:t>
            </a:r>
          </a:p>
          <a:p>
            <a:pPr marL="0" indent="0">
              <a:buNone/>
            </a:pPr>
            <a:r>
              <a:rPr lang="en-IN" sz="1600" dirty="0"/>
              <a:t>                  </a:t>
            </a:r>
          </a:p>
          <a:p>
            <a:pPr marL="0" indent="0">
              <a:buNone/>
            </a:pPr>
            <a:r>
              <a:rPr lang="en-IN" sz="1600" dirty="0"/>
              <a:t>= X</a:t>
            </a:r>
            <a:r>
              <a:rPr lang="en-IN" sz="1600" baseline="-25000" dirty="0"/>
              <a:t>11</a:t>
            </a:r>
            <a:r>
              <a:rPr lang="en-IN" sz="1600" dirty="0"/>
              <a:t> + X</a:t>
            </a:r>
            <a:r>
              <a:rPr lang="en-IN" sz="1600" baseline="-25000" dirty="0"/>
              <a:t>13</a:t>
            </a:r>
            <a:r>
              <a:rPr lang="en-IN" sz="1600" dirty="0"/>
              <a:t> =&gt;  0.95[ X</a:t>
            </a:r>
            <a:r>
              <a:rPr lang="en-IN" sz="1600" baseline="-25000" dirty="0"/>
              <a:t>11</a:t>
            </a:r>
            <a:r>
              <a:rPr lang="en-IN" sz="1600" dirty="0"/>
              <a:t> + X</a:t>
            </a:r>
            <a:r>
              <a:rPr lang="en-IN" sz="1600" baseline="-25000" dirty="0"/>
              <a:t>12</a:t>
            </a:r>
            <a:r>
              <a:rPr lang="en-IN" sz="1600" dirty="0"/>
              <a:t> + X</a:t>
            </a:r>
            <a:r>
              <a:rPr lang="en-IN" sz="1600" baseline="-25000" dirty="0"/>
              <a:t>13</a:t>
            </a:r>
            <a:r>
              <a:rPr lang="en-IN" sz="1600" dirty="0"/>
              <a:t> + X</a:t>
            </a:r>
            <a:r>
              <a:rPr lang="en-IN" sz="1600" baseline="-25000" dirty="0"/>
              <a:t>14</a:t>
            </a:r>
            <a:r>
              <a:rPr lang="en-IN" sz="1600" dirty="0"/>
              <a:t> ]</a:t>
            </a:r>
          </a:p>
          <a:p>
            <a:pPr marL="0" indent="0">
              <a:buNone/>
            </a:pPr>
            <a:r>
              <a:rPr lang="en-IN" sz="1600" dirty="0"/>
              <a:t>= X</a:t>
            </a:r>
            <a:r>
              <a:rPr lang="en-IN" sz="1600" baseline="-25000" dirty="0"/>
              <a:t>11</a:t>
            </a:r>
            <a:r>
              <a:rPr lang="en-IN" sz="1600" dirty="0"/>
              <a:t> + X</a:t>
            </a:r>
            <a:r>
              <a:rPr lang="en-IN" sz="1600" baseline="-25000" dirty="0"/>
              <a:t>13</a:t>
            </a:r>
            <a:r>
              <a:rPr lang="en-IN" sz="1600" dirty="0"/>
              <a:t>– 0.95*X</a:t>
            </a:r>
            <a:r>
              <a:rPr lang="en-IN" sz="1600" baseline="-25000" dirty="0"/>
              <a:t>11</a:t>
            </a:r>
            <a:r>
              <a:rPr lang="en-IN" sz="1600" dirty="0"/>
              <a:t> – 0.95*X</a:t>
            </a:r>
            <a:r>
              <a:rPr lang="en-IN" sz="1600" baseline="-25000" dirty="0"/>
              <a:t>12</a:t>
            </a:r>
            <a:r>
              <a:rPr lang="en-IN" sz="1600" dirty="0"/>
              <a:t> – 0.95*X</a:t>
            </a:r>
            <a:r>
              <a:rPr lang="en-IN" sz="1600" baseline="-25000" dirty="0"/>
              <a:t>13</a:t>
            </a:r>
            <a:r>
              <a:rPr lang="en-IN" sz="1600" dirty="0"/>
              <a:t> – 0.95* X</a:t>
            </a:r>
            <a:r>
              <a:rPr lang="en-IN" sz="1600" baseline="-25000" dirty="0"/>
              <a:t>14</a:t>
            </a:r>
            <a:r>
              <a:rPr lang="en-IN" sz="1600" dirty="0"/>
              <a:t>   =&gt;  0</a:t>
            </a:r>
          </a:p>
          <a:p>
            <a:pPr marL="0" indent="0">
              <a:buNone/>
            </a:pPr>
            <a:r>
              <a:rPr lang="en-IN" sz="1600" dirty="0"/>
              <a:t>= (0.05)X</a:t>
            </a:r>
            <a:r>
              <a:rPr lang="en-IN" sz="1600" baseline="-25000" dirty="0"/>
              <a:t>11</a:t>
            </a:r>
            <a:r>
              <a:rPr lang="en-IN" sz="1600" dirty="0"/>
              <a:t> + (-0.95)X</a:t>
            </a:r>
            <a:r>
              <a:rPr lang="en-IN" sz="1600" baseline="-25000" dirty="0"/>
              <a:t>12</a:t>
            </a:r>
            <a:r>
              <a:rPr lang="en-IN" sz="1600" dirty="0"/>
              <a:t> + (0.05)X</a:t>
            </a:r>
            <a:r>
              <a:rPr lang="en-IN" sz="1600" baseline="-25000" dirty="0"/>
              <a:t>13</a:t>
            </a:r>
            <a:r>
              <a:rPr lang="en-IN" sz="1600" dirty="0"/>
              <a:t> + (-0.95)X</a:t>
            </a:r>
            <a:r>
              <a:rPr lang="en-IN" sz="1600" baseline="-25000" dirty="0"/>
              <a:t>14</a:t>
            </a:r>
            <a:r>
              <a:rPr lang="en-IN" sz="1600" dirty="0"/>
              <a:t>  =&gt; 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A8E8E-2C51-3B1F-BB90-CC76AD91C5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Vintage year Coefficient for Cabernet wines(row 37)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6C499F-7329-6DB7-3253-169C3804BCB9}"/>
              </a:ext>
            </a:extLst>
          </p:cNvPr>
          <p:cNvCxnSpPr>
            <a:cxnSpLocks/>
          </p:cNvCxnSpPr>
          <p:nvPr/>
        </p:nvCxnSpPr>
        <p:spPr>
          <a:xfrm>
            <a:off x="1548882" y="2155372"/>
            <a:ext cx="1833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4F8DFD-D2A7-6534-FAF1-2A832B9946F4}"/>
                  </a:ext>
                </a:extLst>
              </p14:cNvPr>
              <p14:cNvContentPartPr/>
              <p14:nvPr/>
            </p14:nvContentPartPr>
            <p14:xfrm>
              <a:off x="978840" y="1805760"/>
              <a:ext cx="6913080" cy="218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4F8DFD-D2A7-6534-FAF1-2A832B9946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9480" y="1796400"/>
                <a:ext cx="6931800" cy="220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70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BB9A8-19C5-F4F4-664A-6154CE1E5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   =        [X</a:t>
            </a:r>
            <a:r>
              <a:rPr lang="en-IN" sz="1600" baseline="-25000" dirty="0"/>
              <a:t>22</a:t>
            </a:r>
            <a:r>
              <a:rPr lang="en-IN" sz="1600" dirty="0"/>
              <a:t>   + X</a:t>
            </a:r>
            <a:r>
              <a:rPr lang="en-IN" sz="1600" baseline="-25000" dirty="0"/>
              <a:t>24</a:t>
            </a:r>
            <a:r>
              <a:rPr lang="en-IN" sz="1600" dirty="0"/>
              <a:t> ]             </a:t>
            </a:r>
            <a:r>
              <a:rPr lang="en-IN" sz="2400" dirty="0"/>
              <a:t>=&gt; 0.95</a:t>
            </a:r>
            <a:endParaRPr lang="en-IN" sz="1800" dirty="0"/>
          </a:p>
          <a:p>
            <a:pPr marL="0" indent="0">
              <a:buNone/>
            </a:pPr>
            <a:r>
              <a:rPr lang="en-IN" sz="1600" dirty="0"/>
              <a:t>          [X</a:t>
            </a:r>
            <a:r>
              <a:rPr lang="en-IN" sz="1600" baseline="-25000" dirty="0"/>
              <a:t>21</a:t>
            </a:r>
            <a:r>
              <a:rPr lang="en-IN" sz="1600" dirty="0"/>
              <a:t>+ X</a:t>
            </a:r>
            <a:r>
              <a:rPr lang="en-IN" sz="1600" baseline="-25000" dirty="0"/>
              <a:t>22</a:t>
            </a:r>
            <a:r>
              <a:rPr lang="en-IN" sz="1600" dirty="0"/>
              <a:t> + X</a:t>
            </a:r>
            <a:r>
              <a:rPr lang="en-IN" sz="1600" baseline="-25000" dirty="0"/>
              <a:t>23</a:t>
            </a:r>
            <a:r>
              <a:rPr lang="en-IN" sz="1600" dirty="0"/>
              <a:t> + X</a:t>
            </a:r>
            <a:r>
              <a:rPr lang="en-IN" sz="1600" baseline="-25000" dirty="0"/>
              <a:t>24</a:t>
            </a:r>
            <a:r>
              <a:rPr lang="en-IN" sz="1600" dirty="0"/>
              <a:t> ]   </a:t>
            </a:r>
          </a:p>
          <a:p>
            <a:pPr marL="0" indent="0">
              <a:buNone/>
            </a:pPr>
            <a:r>
              <a:rPr lang="en-IN" sz="1600" dirty="0"/>
              <a:t>                  </a:t>
            </a:r>
          </a:p>
          <a:p>
            <a:pPr marL="0" indent="0">
              <a:buNone/>
            </a:pPr>
            <a:r>
              <a:rPr lang="en-IN" sz="1600" dirty="0"/>
              <a:t>= X</a:t>
            </a:r>
            <a:r>
              <a:rPr lang="en-IN" sz="1600" baseline="-25000" dirty="0"/>
              <a:t>22</a:t>
            </a:r>
            <a:r>
              <a:rPr lang="en-IN" sz="1600" dirty="0"/>
              <a:t> + X</a:t>
            </a:r>
            <a:r>
              <a:rPr lang="en-IN" sz="1600" baseline="-25000" dirty="0"/>
              <a:t>24</a:t>
            </a:r>
            <a:r>
              <a:rPr lang="en-IN" sz="1600" dirty="0"/>
              <a:t> =&gt;  0.95[ X</a:t>
            </a:r>
            <a:r>
              <a:rPr lang="en-IN" sz="1600" baseline="-25000" dirty="0"/>
              <a:t>21</a:t>
            </a:r>
            <a:r>
              <a:rPr lang="en-IN" sz="1600" dirty="0"/>
              <a:t> + X</a:t>
            </a:r>
            <a:r>
              <a:rPr lang="en-IN" sz="1600" baseline="-25000" dirty="0"/>
              <a:t>22</a:t>
            </a:r>
            <a:r>
              <a:rPr lang="en-IN" sz="1600" dirty="0"/>
              <a:t> + X</a:t>
            </a:r>
            <a:r>
              <a:rPr lang="en-IN" sz="1600" baseline="-25000" dirty="0"/>
              <a:t>23</a:t>
            </a:r>
            <a:r>
              <a:rPr lang="en-IN" sz="1600" dirty="0"/>
              <a:t> + X</a:t>
            </a:r>
            <a:r>
              <a:rPr lang="en-IN" sz="1600" baseline="-25000" dirty="0"/>
              <a:t>24</a:t>
            </a:r>
            <a:r>
              <a:rPr lang="en-IN" sz="1600" dirty="0"/>
              <a:t> ]</a:t>
            </a:r>
          </a:p>
          <a:p>
            <a:pPr marL="0" indent="0">
              <a:buNone/>
            </a:pPr>
            <a:r>
              <a:rPr lang="en-IN" sz="1600" dirty="0"/>
              <a:t>= X</a:t>
            </a:r>
            <a:r>
              <a:rPr lang="en-IN" sz="1600" baseline="-25000" dirty="0"/>
              <a:t>22</a:t>
            </a:r>
            <a:r>
              <a:rPr lang="en-IN" sz="1600" dirty="0"/>
              <a:t> + X</a:t>
            </a:r>
            <a:r>
              <a:rPr lang="en-IN" sz="1600" baseline="-25000" dirty="0"/>
              <a:t>24</a:t>
            </a:r>
            <a:r>
              <a:rPr lang="en-IN" sz="1600" dirty="0"/>
              <a:t>– 0.95*X</a:t>
            </a:r>
            <a:r>
              <a:rPr lang="en-IN" sz="1600" baseline="-25000" dirty="0"/>
              <a:t>21</a:t>
            </a:r>
            <a:r>
              <a:rPr lang="en-IN" sz="1600" dirty="0"/>
              <a:t> – 0.95*X</a:t>
            </a:r>
            <a:r>
              <a:rPr lang="en-IN" sz="1600" baseline="-25000" dirty="0"/>
              <a:t>22</a:t>
            </a:r>
            <a:r>
              <a:rPr lang="en-IN" sz="1600" dirty="0"/>
              <a:t> – 0.95*X</a:t>
            </a:r>
            <a:r>
              <a:rPr lang="en-IN" sz="1600" baseline="-25000" dirty="0"/>
              <a:t>23</a:t>
            </a:r>
            <a:r>
              <a:rPr lang="en-IN" sz="1600" dirty="0"/>
              <a:t> – 0.95* X</a:t>
            </a:r>
            <a:r>
              <a:rPr lang="en-IN" sz="1600" baseline="-25000" dirty="0"/>
              <a:t>24</a:t>
            </a:r>
            <a:r>
              <a:rPr lang="en-IN" sz="1600" dirty="0"/>
              <a:t>   =&gt;  0</a:t>
            </a:r>
          </a:p>
          <a:p>
            <a:pPr marL="0" indent="0">
              <a:buNone/>
            </a:pPr>
            <a:r>
              <a:rPr lang="en-IN" sz="1600" dirty="0"/>
              <a:t>= (-0.95)X</a:t>
            </a:r>
            <a:r>
              <a:rPr lang="en-IN" sz="1600" baseline="-25000" dirty="0"/>
              <a:t>21</a:t>
            </a:r>
            <a:r>
              <a:rPr lang="en-IN" sz="1600" dirty="0"/>
              <a:t> + (0.05)X</a:t>
            </a:r>
            <a:r>
              <a:rPr lang="en-IN" sz="1600" baseline="-25000" dirty="0"/>
              <a:t>22</a:t>
            </a:r>
            <a:r>
              <a:rPr lang="en-IN" sz="1600" dirty="0"/>
              <a:t> + (-0.95)X</a:t>
            </a:r>
            <a:r>
              <a:rPr lang="en-IN" sz="1600" baseline="-25000" dirty="0"/>
              <a:t>23</a:t>
            </a:r>
            <a:r>
              <a:rPr lang="en-IN" sz="1600" dirty="0"/>
              <a:t> + (0.05)X</a:t>
            </a:r>
            <a:r>
              <a:rPr lang="en-IN" sz="1600" baseline="-25000" dirty="0"/>
              <a:t>24</a:t>
            </a:r>
            <a:r>
              <a:rPr lang="en-IN" sz="1600" dirty="0"/>
              <a:t>  =&gt; 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A8E8E-2C51-3B1F-BB90-CC76AD91C5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Vintage year Coefficient for Cabernet wines(row 38)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6C499F-7329-6DB7-3253-169C3804BCB9}"/>
              </a:ext>
            </a:extLst>
          </p:cNvPr>
          <p:cNvCxnSpPr>
            <a:cxnSpLocks/>
          </p:cNvCxnSpPr>
          <p:nvPr/>
        </p:nvCxnSpPr>
        <p:spPr>
          <a:xfrm>
            <a:off x="1548882" y="2155372"/>
            <a:ext cx="1833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6AB8DF-AFF0-F1A0-C90A-4D623A391899}"/>
                  </a:ext>
                </a:extLst>
              </p14:cNvPr>
              <p14:cNvContentPartPr/>
              <p14:nvPr/>
            </p14:nvContentPartPr>
            <p14:xfrm>
              <a:off x="1364400" y="2195640"/>
              <a:ext cx="3576240" cy="1722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6AB8DF-AFF0-F1A0-C90A-4D623A3918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5040" y="2186280"/>
                <a:ext cx="3594960" cy="174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45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BB9A8-19C5-F4F4-664A-6154CE1E5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   =        [X</a:t>
            </a:r>
            <a:r>
              <a:rPr lang="en-IN" sz="1600" baseline="-25000" dirty="0"/>
              <a:t>31</a:t>
            </a:r>
            <a:r>
              <a:rPr lang="en-IN" sz="1600" dirty="0"/>
              <a:t>   + X</a:t>
            </a:r>
            <a:r>
              <a:rPr lang="en-IN" sz="1600" baseline="-25000" dirty="0"/>
              <a:t>33</a:t>
            </a:r>
            <a:r>
              <a:rPr lang="en-IN" sz="1600" dirty="0"/>
              <a:t> ]             </a:t>
            </a:r>
            <a:r>
              <a:rPr lang="en-IN" sz="2400" dirty="0"/>
              <a:t>=&gt; 0.95</a:t>
            </a:r>
            <a:endParaRPr lang="en-IN" sz="1800" dirty="0"/>
          </a:p>
          <a:p>
            <a:pPr marL="0" indent="0">
              <a:buNone/>
            </a:pPr>
            <a:r>
              <a:rPr lang="en-IN" sz="1600" dirty="0"/>
              <a:t>          [X</a:t>
            </a:r>
            <a:r>
              <a:rPr lang="en-IN" sz="1600" baseline="-25000" dirty="0"/>
              <a:t>31</a:t>
            </a:r>
            <a:r>
              <a:rPr lang="en-IN" sz="1600" dirty="0"/>
              <a:t>+ X</a:t>
            </a:r>
            <a:r>
              <a:rPr lang="en-IN" sz="1600" baseline="-25000" dirty="0"/>
              <a:t>32</a:t>
            </a:r>
            <a:r>
              <a:rPr lang="en-IN" sz="1600" dirty="0"/>
              <a:t> + X</a:t>
            </a:r>
            <a:r>
              <a:rPr lang="en-IN" sz="1600" baseline="-25000" dirty="0"/>
              <a:t>33</a:t>
            </a:r>
            <a:r>
              <a:rPr lang="en-IN" sz="1600" dirty="0"/>
              <a:t> + X</a:t>
            </a:r>
            <a:r>
              <a:rPr lang="en-IN" sz="1600" baseline="-25000" dirty="0"/>
              <a:t>34</a:t>
            </a:r>
            <a:r>
              <a:rPr lang="en-IN" sz="1600" dirty="0"/>
              <a:t> ]   </a:t>
            </a:r>
          </a:p>
          <a:p>
            <a:pPr marL="0" indent="0">
              <a:buNone/>
            </a:pPr>
            <a:r>
              <a:rPr lang="en-IN" sz="1600" dirty="0"/>
              <a:t>                  </a:t>
            </a:r>
          </a:p>
          <a:p>
            <a:pPr marL="0" indent="0">
              <a:buNone/>
            </a:pPr>
            <a:r>
              <a:rPr lang="en-IN" sz="1600" dirty="0"/>
              <a:t>= X</a:t>
            </a:r>
            <a:r>
              <a:rPr lang="en-IN" sz="1600" baseline="-25000" dirty="0"/>
              <a:t>31</a:t>
            </a:r>
            <a:r>
              <a:rPr lang="en-IN" sz="1600" dirty="0"/>
              <a:t> + X</a:t>
            </a:r>
            <a:r>
              <a:rPr lang="en-IN" sz="1600" baseline="-25000" dirty="0"/>
              <a:t>33</a:t>
            </a:r>
            <a:r>
              <a:rPr lang="en-IN" sz="1600" dirty="0"/>
              <a:t> =&gt;  0.95[ X</a:t>
            </a:r>
            <a:r>
              <a:rPr lang="en-IN" sz="1600" baseline="-25000" dirty="0"/>
              <a:t>31</a:t>
            </a:r>
            <a:r>
              <a:rPr lang="en-IN" sz="1600" dirty="0"/>
              <a:t> + X</a:t>
            </a:r>
            <a:r>
              <a:rPr lang="en-IN" sz="1600" baseline="-25000" dirty="0"/>
              <a:t>32</a:t>
            </a:r>
            <a:r>
              <a:rPr lang="en-IN" sz="1600" dirty="0"/>
              <a:t> + X</a:t>
            </a:r>
            <a:r>
              <a:rPr lang="en-IN" sz="1600" baseline="-25000" dirty="0"/>
              <a:t>33</a:t>
            </a:r>
            <a:r>
              <a:rPr lang="en-IN" sz="1600" dirty="0"/>
              <a:t> + X</a:t>
            </a:r>
            <a:r>
              <a:rPr lang="en-IN" sz="1600" baseline="-25000" dirty="0"/>
              <a:t>34</a:t>
            </a:r>
            <a:r>
              <a:rPr lang="en-IN" sz="1600" dirty="0"/>
              <a:t> ]</a:t>
            </a:r>
          </a:p>
          <a:p>
            <a:pPr marL="0" indent="0">
              <a:buNone/>
            </a:pPr>
            <a:r>
              <a:rPr lang="en-IN" sz="1600" dirty="0"/>
              <a:t>= X</a:t>
            </a:r>
            <a:r>
              <a:rPr lang="en-IN" sz="1600" baseline="-25000" dirty="0"/>
              <a:t>31</a:t>
            </a:r>
            <a:r>
              <a:rPr lang="en-IN" sz="1600" dirty="0"/>
              <a:t> + X</a:t>
            </a:r>
            <a:r>
              <a:rPr lang="en-IN" sz="1600" baseline="-25000" dirty="0"/>
              <a:t>33</a:t>
            </a:r>
            <a:r>
              <a:rPr lang="en-IN" sz="1600" dirty="0"/>
              <a:t>– 0.95*X</a:t>
            </a:r>
            <a:r>
              <a:rPr lang="en-IN" sz="1600" baseline="-25000" dirty="0"/>
              <a:t>31</a:t>
            </a:r>
            <a:r>
              <a:rPr lang="en-IN" sz="1600" dirty="0"/>
              <a:t> – 0.95*X</a:t>
            </a:r>
            <a:r>
              <a:rPr lang="en-IN" sz="1600" baseline="-25000" dirty="0"/>
              <a:t>32</a:t>
            </a:r>
            <a:r>
              <a:rPr lang="en-IN" sz="1600" dirty="0"/>
              <a:t> – 0.95*X</a:t>
            </a:r>
            <a:r>
              <a:rPr lang="en-IN" sz="1600" baseline="-25000" dirty="0"/>
              <a:t>33</a:t>
            </a:r>
            <a:r>
              <a:rPr lang="en-IN" sz="1600" dirty="0"/>
              <a:t> – 0.95* X</a:t>
            </a:r>
            <a:r>
              <a:rPr lang="en-IN" sz="1600" baseline="-25000" dirty="0"/>
              <a:t>34</a:t>
            </a:r>
            <a:r>
              <a:rPr lang="en-IN" sz="1600" dirty="0"/>
              <a:t>   =&gt;  0</a:t>
            </a:r>
          </a:p>
          <a:p>
            <a:pPr marL="0" indent="0">
              <a:buNone/>
            </a:pPr>
            <a:r>
              <a:rPr lang="en-IN" sz="1600" dirty="0"/>
              <a:t>= (0.05)X</a:t>
            </a:r>
            <a:r>
              <a:rPr lang="en-IN" sz="1600" baseline="-25000" dirty="0"/>
              <a:t>31</a:t>
            </a:r>
            <a:r>
              <a:rPr lang="en-IN" sz="1600" dirty="0"/>
              <a:t> + (-0.95)X</a:t>
            </a:r>
            <a:r>
              <a:rPr lang="en-IN" sz="1600" baseline="-25000" dirty="0"/>
              <a:t>32</a:t>
            </a:r>
            <a:r>
              <a:rPr lang="en-IN" sz="1600" dirty="0"/>
              <a:t> + (0.05)X</a:t>
            </a:r>
            <a:r>
              <a:rPr lang="en-IN" sz="1600" baseline="-25000" dirty="0"/>
              <a:t>33</a:t>
            </a:r>
            <a:r>
              <a:rPr lang="en-IN" sz="1600" dirty="0"/>
              <a:t> + (-0.95)X</a:t>
            </a:r>
            <a:r>
              <a:rPr lang="en-IN" sz="1600" baseline="-25000" dirty="0"/>
              <a:t>34</a:t>
            </a:r>
            <a:r>
              <a:rPr lang="en-IN" sz="1600" dirty="0"/>
              <a:t>  =&gt; 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A8E8E-2C51-3B1F-BB90-CC76AD91C5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Vintage year Coefficient for Cabernet wines(row 39)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6C499F-7329-6DB7-3253-169C3804BCB9}"/>
              </a:ext>
            </a:extLst>
          </p:cNvPr>
          <p:cNvCxnSpPr>
            <a:cxnSpLocks/>
          </p:cNvCxnSpPr>
          <p:nvPr/>
        </p:nvCxnSpPr>
        <p:spPr>
          <a:xfrm>
            <a:off x="1548882" y="2155372"/>
            <a:ext cx="1833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BF6B21-8E6B-E866-5AC5-D934C069E567}"/>
                  </a:ext>
                </a:extLst>
              </p14:cNvPr>
              <p14:cNvContentPartPr/>
              <p14:nvPr/>
            </p14:nvContentPartPr>
            <p14:xfrm>
              <a:off x="1424160" y="2185200"/>
              <a:ext cx="3254760" cy="1828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BF6B21-8E6B-E866-5AC5-D934C069E5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4800" y="2175840"/>
                <a:ext cx="3273480" cy="18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9351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BB9A8-19C5-F4F4-664A-6154CE1E5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   =        [X</a:t>
            </a:r>
            <a:r>
              <a:rPr lang="en-IN" sz="1600" baseline="-25000" dirty="0"/>
              <a:t>11</a:t>
            </a:r>
            <a:r>
              <a:rPr lang="en-IN" sz="1600" dirty="0"/>
              <a:t>   + X</a:t>
            </a:r>
            <a:r>
              <a:rPr lang="en-IN" sz="1600" baseline="-25000" dirty="0"/>
              <a:t>14</a:t>
            </a:r>
            <a:r>
              <a:rPr lang="en-IN" sz="1600" dirty="0"/>
              <a:t> ]             </a:t>
            </a:r>
            <a:r>
              <a:rPr lang="en-IN" sz="2400" dirty="0"/>
              <a:t>=&gt; 0.85</a:t>
            </a:r>
            <a:endParaRPr lang="en-IN" sz="1800" dirty="0"/>
          </a:p>
          <a:p>
            <a:pPr marL="0" indent="0">
              <a:buNone/>
            </a:pPr>
            <a:r>
              <a:rPr lang="en-IN" sz="1600" dirty="0"/>
              <a:t>          [X</a:t>
            </a:r>
            <a:r>
              <a:rPr lang="en-IN" sz="1600" baseline="-25000" dirty="0"/>
              <a:t>11</a:t>
            </a:r>
            <a:r>
              <a:rPr lang="en-IN" sz="1600" dirty="0"/>
              <a:t>+ X</a:t>
            </a:r>
            <a:r>
              <a:rPr lang="en-IN" sz="1600" baseline="-25000" dirty="0"/>
              <a:t>12</a:t>
            </a:r>
            <a:r>
              <a:rPr lang="en-IN" sz="1600" dirty="0"/>
              <a:t> + X</a:t>
            </a:r>
            <a:r>
              <a:rPr lang="en-IN" sz="1600" baseline="-25000" dirty="0"/>
              <a:t>13</a:t>
            </a:r>
            <a:r>
              <a:rPr lang="en-IN" sz="1600" dirty="0"/>
              <a:t> + X</a:t>
            </a:r>
            <a:r>
              <a:rPr lang="en-IN" sz="1600" baseline="-25000" dirty="0"/>
              <a:t>14</a:t>
            </a:r>
            <a:r>
              <a:rPr lang="en-IN" sz="1600" dirty="0"/>
              <a:t> ]   </a:t>
            </a:r>
          </a:p>
          <a:p>
            <a:pPr marL="0" indent="0">
              <a:buNone/>
            </a:pPr>
            <a:r>
              <a:rPr lang="en-IN" sz="1600" dirty="0"/>
              <a:t>                  </a:t>
            </a:r>
          </a:p>
          <a:p>
            <a:pPr marL="0" indent="0">
              <a:buNone/>
            </a:pPr>
            <a:r>
              <a:rPr lang="en-IN" sz="1600" dirty="0"/>
              <a:t>= X</a:t>
            </a:r>
            <a:r>
              <a:rPr lang="en-IN" sz="1600" baseline="-25000" dirty="0"/>
              <a:t>11</a:t>
            </a:r>
            <a:r>
              <a:rPr lang="en-IN" sz="1600" dirty="0"/>
              <a:t> + X</a:t>
            </a:r>
            <a:r>
              <a:rPr lang="en-IN" sz="1600" baseline="-25000" dirty="0"/>
              <a:t>14</a:t>
            </a:r>
            <a:r>
              <a:rPr lang="en-IN" sz="1600" dirty="0"/>
              <a:t> =&gt;  0.85[ X</a:t>
            </a:r>
            <a:r>
              <a:rPr lang="en-IN" sz="1600" baseline="-25000" dirty="0"/>
              <a:t>11</a:t>
            </a:r>
            <a:r>
              <a:rPr lang="en-IN" sz="1600" dirty="0"/>
              <a:t> + X</a:t>
            </a:r>
            <a:r>
              <a:rPr lang="en-IN" sz="1600" baseline="-25000" dirty="0"/>
              <a:t>12</a:t>
            </a:r>
            <a:r>
              <a:rPr lang="en-IN" sz="1600" dirty="0"/>
              <a:t> + X</a:t>
            </a:r>
            <a:r>
              <a:rPr lang="en-IN" sz="1600" baseline="-25000" dirty="0"/>
              <a:t>13</a:t>
            </a:r>
            <a:r>
              <a:rPr lang="en-IN" sz="1600" dirty="0"/>
              <a:t> + X</a:t>
            </a:r>
            <a:r>
              <a:rPr lang="en-IN" sz="1600" baseline="-25000" dirty="0"/>
              <a:t>14</a:t>
            </a:r>
            <a:r>
              <a:rPr lang="en-IN" sz="1600" dirty="0"/>
              <a:t> ]</a:t>
            </a:r>
          </a:p>
          <a:p>
            <a:pPr marL="0" indent="0">
              <a:buNone/>
            </a:pPr>
            <a:r>
              <a:rPr lang="en-IN" sz="1600" dirty="0"/>
              <a:t>= X</a:t>
            </a:r>
            <a:r>
              <a:rPr lang="en-IN" sz="1600" baseline="-25000" dirty="0"/>
              <a:t>11</a:t>
            </a:r>
            <a:r>
              <a:rPr lang="en-IN" sz="1600" dirty="0"/>
              <a:t> + X</a:t>
            </a:r>
            <a:r>
              <a:rPr lang="en-IN" sz="1600" baseline="-25000" dirty="0"/>
              <a:t>14</a:t>
            </a:r>
            <a:r>
              <a:rPr lang="en-IN" sz="1600" dirty="0"/>
              <a:t>– 0.85*X</a:t>
            </a:r>
            <a:r>
              <a:rPr lang="en-IN" sz="1600" baseline="-25000" dirty="0"/>
              <a:t>11</a:t>
            </a:r>
            <a:r>
              <a:rPr lang="en-IN" sz="1600" dirty="0"/>
              <a:t> – 0.85*X</a:t>
            </a:r>
            <a:r>
              <a:rPr lang="en-IN" sz="1600" baseline="-25000" dirty="0"/>
              <a:t>12</a:t>
            </a:r>
            <a:r>
              <a:rPr lang="en-IN" sz="1600" dirty="0"/>
              <a:t> – 0.85*X</a:t>
            </a:r>
            <a:r>
              <a:rPr lang="en-IN" sz="1600" baseline="-25000" dirty="0"/>
              <a:t>13</a:t>
            </a:r>
            <a:r>
              <a:rPr lang="en-IN" sz="1600" dirty="0"/>
              <a:t> – 0.85* X</a:t>
            </a:r>
            <a:r>
              <a:rPr lang="en-IN" sz="1600" baseline="-25000" dirty="0"/>
              <a:t>14</a:t>
            </a:r>
            <a:r>
              <a:rPr lang="en-IN" sz="1600" dirty="0"/>
              <a:t>   =&gt;  0</a:t>
            </a:r>
          </a:p>
          <a:p>
            <a:pPr marL="0" indent="0">
              <a:buNone/>
            </a:pPr>
            <a:r>
              <a:rPr lang="en-IN" sz="1600" dirty="0"/>
              <a:t>= (0.15)X</a:t>
            </a:r>
            <a:r>
              <a:rPr lang="en-IN" sz="1600" baseline="-25000" dirty="0"/>
              <a:t>11</a:t>
            </a:r>
            <a:r>
              <a:rPr lang="en-IN" sz="1600" dirty="0"/>
              <a:t> + (-0.85)X</a:t>
            </a:r>
            <a:r>
              <a:rPr lang="en-IN" sz="1600" baseline="-25000" dirty="0"/>
              <a:t>12</a:t>
            </a:r>
            <a:r>
              <a:rPr lang="en-IN" sz="1600" dirty="0"/>
              <a:t> + (-0.85)X</a:t>
            </a:r>
            <a:r>
              <a:rPr lang="en-IN" sz="1600" baseline="-25000" dirty="0"/>
              <a:t>13</a:t>
            </a:r>
            <a:r>
              <a:rPr lang="en-IN" sz="1600" dirty="0"/>
              <a:t> + (0.15)X</a:t>
            </a:r>
            <a:r>
              <a:rPr lang="en-IN" sz="1600" baseline="-25000" dirty="0"/>
              <a:t>14</a:t>
            </a:r>
            <a:r>
              <a:rPr lang="en-IN" sz="1600" dirty="0"/>
              <a:t>  =&gt; 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A8E8E-2C51-3B1F-BB90-CC76AD91C5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Vintage viticulture Coefficient for Cabernet wines(row 40)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6C499F-7329-6DB7-3253-169C3804BCB9}"/>
              </a:ext>
            </a:extLst>
          </p:cNvPr>
          <p:cNvCxnSpPr>
            <a:cxnSpLocks/>
          </p:cNvCxnSpPr>
          <p:nvPr/>
        </p:nvCxnSpPr>
        <p:spPr>
          <a:xfrm>
            <a:off x="1548882" y="2155372"/>
            <a:ext cx="1833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056A81-BDCD-C5A2-E358-28E88AD80ECC}"/>
                  </a:ext>
                </a:extLst>
              </p14:cNvPr>
              <p14:cNvContentPartPr/>
              <p14:nvPr/>
            </p14:nvContentPartPr>
            <p14:xfrm>
              <a:off x="1382760" y="2149560"/>
              <a:ext cx="4753080" cy="1873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056A81-BDCD-C5A2-E358-28E88AD80E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3400" y="2140200"/>
                <a:ext cx="4771800" cy="18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1289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BB9A8-19C5-F4F4-664A-6154CE1E5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   =        [X</a:t>
            </a:r>
            <a:r>
              <a:rPr lang="en-IN" sz="1600" baseline="-25000" dirty="0"/>
              <a:t>22</a:t>
            </a:r>
            <a:r>
              <a:rPr lang="en-IN" sz="1600" dirty="0"/>
              <a:t>   + X</a:t>
            </a:r>
            <a:r>
              <a:rPr lang="en-IN" sz="1600" baseline="-25000" dirty="0"/>
              <a:t>23</a:t>
            </a:r>
            <a:r>
              <a:rPr lang="en-IN" sz="1600" dirty="0"/>
              <a:t> ]             </a:t>
            </a:r>
            <a:r>
              <a:rPr lang="en-IN" sz="2400" dirty="0"/>
              <a:t>=&gt; 0.85</a:t>
            </a:r>
            <a:endParaRPr lang="en-IN" sz="1800" dirty="0"/>
          </a:p>
          <a:p>
            <a:pPr marL="0" indent="0">
              <a:buNone/>
            </a:pPr>
            <a:r>
              <a:rPr lang="en-IN" sz="1600" dirty="0"/>
              <a:t>          [X</a:t>
            </a:r>
            <a:r>
              <a:rPr lang="en-IN" sz="1600" baseline="-25000" dirty="0"/>
              <a:t>21</a:t>
            </a:r>
            <a:r>
              <a:rPr lang="en-IN" sz="1600" dirty="0"/>
              <a:t>+ X</a:t>
            </a:r>
            <a:r>
              <a:rPr lang="en-IN" sz="1600" baseline="-25000" dirty="0"/>
              <a:t>22</a:t>
            </a:r>
            <a:r>
              <a:rPr lang="en-IN" sz="1600" dirty="0"/>
              <a:t> + X</a:t>
            </a:r>
            <a:r>
              <a:rPr lang="en-IN" sz="1600" baseline="-25000" dirty="0"/>
              <a:t>23</a:t>
            </a:r>
            <a:r>
              <a:rPr lang="en-IN" sz="1600" dirty="0"/>
              <a:t> + X</a:t>
            </a:r>
            <a:r>
              <a:rPr lang="en-IN" sz="1600" baseline="-25000" dirty="0"/>
              <a:t>24</a:t>
            </a:r>
            <a:r>
              <a:rPr lang="en-IN" sz="1600" dirty="0"/>
              <a:t> ]   </a:t>
            </a:r>
          </a:p>
          <a:p>
            <a:pPr marL="0" indent="0">
              <a:buNone/>
            </a:pPr>
            <a:r>
              <a:rPr lang="en-IN" sz="1600" dirty="0"/>
              <a:t>                  </a:t>
            </a:r>
          </a:p>
          <a:p>
            <a:pPr marL="0" indent="0">
              <a:buNone/>
            </a:pPr>
            <a:r>
              <a:rPr lang="en-IN" sz="1600" dirty="0"/>
              <a:t>= X</a:t>
            </a:r>
            <a:r>
              <a:rPr lang="en-IN" sz="1600" baseline="-25000" dirty="0"/>
              <a:t>22</a:t>
            </a:r>
            <a:r>
              <a:rPr lang="en-IN" sz="1600" dirty="0"/>
              <a:t> + X</a:t>
            </a:r>
            <a:r>
              <a:rPr lang="en-IN" sz="1600" baseline="-25000" dirty="0"/>
              <a:t>23</a:t>
            </a:r>
            <a:r>
              <a:rPr lang="en-IN" sz="1600" dirty="0"/>
              <a:t> =&gt;  0.85[ X</a:t>
            </a:r>
            <a:r>
              <a:rPr lang="en-IN" sz="1600" baseline="-25000" dirty="0"/>
              <a:t>21</a:t>
            </a:r>
            <a:r>
              <a:rPr lang="en-IN" sz="1600" dirty="0"/>
              <a:t> + X</a:t>
            </a:r>
            <a:r>
              <a:rPr lang="en-IN" sz="1600" baseline="-25000" dirty="0"/>
              <a:t>22</a:t>
            </a:r>
            <a:r>
              <a:rPr lang="en-IN" sz="1600" dirty="0"/>
              <a:t> + X</a:t>
            </a:r>
            <a:r>
              <a:rPr lang="en-IN" sz="1600" baseline="-25000" dirty="0"/>
              <a:t>23</a:t>
            </a:r>
            <a:r>
              <a:rPr lang="en-IN" sz="1600" dirty="0"/>
              <a:t> + X</a:t>
            </a:r>
            <a:r>
              <a:rPr lang="en-IN" sz="1600" baseline="-25000" dirty="0"/>
              <a:t>24</a:t>
            </a:r>
            <a:r>
              <a:rPr lang="en-IN" sz="1600" dirty="0"/>
              <a:t> ]</a:t>
            </a:r>
          </a:p>
          <a:p>
            <a:pPr marL="0" indent="0">
              <a:buNone/>
            </a:pPr>
            <a:r>
              <a:rPr lang="en-IN" sz="1600" dirty="0"/>
              <a:t>= X</a:t>
            </a:r>
            <a:r>
              <a:rPr lang="en-IN" sz="1600" baseline="-25000" dirty="0"/>
              <a:t>22</a:t>
            </a:r>
            <a:r>
              <a:rPr lang="en-IN" sz="1600" dirty="0"/>
              <a:t> + X</a:t>
            </a:r>
            <a:r>
              <a:rPr lang="en-IN" sz="1600" baseline="-25000" dirty="0"/>
              <a:t>24</a:t>
            </a:r>
            <a:r>
              <a:rPr lang="en-IN" sz="1600" dirty="0"/>
              <a:t>– 0.85*X</a:t>
            </a:r>
            <a:r>
              <a:rPr lang="en-IN" sz="1600" baseline="-25000" dirty="0"/>
              <a:t>21</a:t>
            </a:r>
            <a:r>
              <a:rPr lang="en-IN" sz="1600" dirty="0"/>
              <a:t> – 0.85*X</a:t>
            </a:r>
            <a:r>
              <a:rPr lang="en-IN" sz="1600" baseline="-25000" dirty="0"/>
              <a:t>22</a:t>
            </a:r>
            <a:r>
              <a:rPr lang="en-IN" sz="1600" dirty="0"/>
              <a:t> – 0.85*X</a:t>
            </a:r>
            <a:r>
              <a:rPr lang="en-IN" sz="1600" baseline="-25000" dirty="0"/>
              <a:t>23</a:t>
            </a:r>
            <a:r>
              <a:rPr lang="en-IN" sz="1600" dirty="0"/>
              <a:t> – 0.85* X</a:t>
            </a:r>
            <a:r>
              <a:rPr lang="en-IN" sz="1600" baseline="-25000" dirty="0"/>
              <a:t>24</a:t>
            </a:r>
            <a:r>
              <a:rPr lang="en-IN" sz="1600" dirty="0"/>
              <a:t>   =&gt;  0</a:t>
            </a:r>
          </a:p>
          <a:p>
            <a:pPr marL="0" indent="0">
              <a:buNone/>
            </a:pPr>
            <a:r>
              <a:rPr lang="en-IN" sz="1600" dirty="0"/>
              <a:t>= (-0.85)X</a:t>
            </a:r>
            <a:r>
              <a:rPr lang="en-IN" sz="1600" baseline="-25000" dirty="0"/>
              <a:t>21</a:t>
            </a:r>
            <a:r>
              <a:rPr lang="en-IN" sz="1600" dirty="0"/>
              <a:t> + (0.15)X</a:t>
            </a:r>
            <a:r>
              <a:rPr lang="en-IN" sz="1600" baseline="-25000" dirty="0"/>
              <a:t>22</a:t>
            </a:r>
            <a:r>
              <a:rPr lang="en-IN" sz="1600" dirty="0"/>
              <a:t> + (0.15)X</a:t>
            </a:r>
            <a:r>
              <a:rPr lang="en-IN" sz="1600" baseline="-25000" dirty="0"/>
              <a:t>23</a:t>
            </a:r>
            <a:r>
              <a:rPr lang="en-IN" sz="1600" dirty="0"/>
              <a:t> + (-0.85)X</a:t>
            </a:r>
            <a:r>
              <a:rPr lang="en-IN" sz="1600" baseline="-25000" dirty="0"/>
              <a:t>24</a:t>
            </a:r>
            <a:r>
              <a:rPr lang="en-IN" sz="1600" dirty="0"/>
              <a:t>  =&gt; 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A8E8E-2C51-3B1F-BB90-CC76AD91C5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Vintage viticulture Coefficient for Cabernet wines(row 41-42)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6C499F-7329-6DB7-3253-169C3804BCB9}"/>
              </a:ext>
            </a:extLst>
          </p:cNvPr>
          <p:cNvCxnSpPr>
            <a:cxnSpLocks/>
          </p:cNvCxnSpPr>
          <p:nvPr/>
        </p:nvCxnSpPr>
        <p:spPr>
          <a:xfrm>
            <a:off x="1548882" y="2155372"/>
            <a:ext cx="1833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B1CE74-CF82-B16C-826F-78BB6391C913}"/>
                  </a:ext>
                </a:extLst>
              </p14:cNvPr>
              <p14:cNvContentPartPr/>
              <p14:nvPr/>
            </p14:nvContentPartPr>
            <p14:xfrm>
              <a:off x="1372320" y="1712880"/>
              <a:ext cx="4750920" cy="937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B1CE74-CF82-B16C-826F-78BB6391C9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2960" y="1703520"/>
                <a:ext cx="4769640" cy="9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412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79C6-3418-7D2E-F968-D9E6E430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Objective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FAA1A-BB22-50FA-A0BD-B049723AD4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E" dirty="0"/>
              <a:t>Profit = Revenue – Cost</a:t>
            </a:r>
          </a:p>
          <a:p>
            <a:pPr marL="0" indent="0">
              <a:buNone/>
            </a:pPr>
            <a:r>
              <a:rPr lang="en-IE" sz="1600" dirty="0"/>
              <a:t>      = [9(X</a:t>
            </a:r>
            <a:r>
              <a:rPr lang="en-IE" sz="1600" baseline="-25000" dirty="0"/>
              <a:t>11 </a:t>
            </a:r>
            <a:r>
              <a:rPr lang="en-IE" sz="1600" dirty="0"/>
              <a:t>+X</a:t>
            </a:r>
            <a:r>
              <a:rPr lang="en-IE" sz="1600" baseline="-25000" dirty="0"/>
              <a:t>12</a:t>
            </a:r>
            <a:r>
              <a:rPr lang="en-IE" sz="1600" dirty="0"/>
              <a:t>+X</a:t>
            </a:r>
            <a:r>
              <a:rPr lang="en-IE" sz="1600" baseline="-25000" dirty="0"/>
              <a:t>13</a:t>
            </a:r>
            <a:r>
              <a:rPr lang="en-IE" sz="1600" dirty="0"/>
              <a:t>+X</a:t>
            </a:r>
            <a:r>
              <a:rPr lang="en-IE" sz="1600" baseline="-25000" dirty="0"/>
              <a:t>14</a:t>
            </a:r>
            <a:r>
              <a:rPr lang="en-IE" sz="1600" dirty="0"/>
              <a:t>) + 9(X</a:t>
            </a:r>
            <a:r>
              <a:rPr lang="en-IE" sz="1600" baseline="-25000" dirty="0"/>
              <a:t>21 </a:t>
            </a:r>
            <a:r>
              <a:rPr lang="en-IE" sz="1600" dirty="0"/>
              <a:t>+X</a:t>
            </a:r>
            <a:r>
              <a:rPr lang="en-IE" sz="1600" baseline="-25000" dirty="0"/>
              <a:t>22</a:t>
            </a:r>
            <a:r>
              <a:rPr lang="en-IE" sz="1600" dirty="0"/>
              <a:t>+X</a:t>
            </a:r>
            <a:r>
              <a:rPr lang="en-IE" sz="1600" baseline="-25000" dirty="0"/>
              <a:t>23</a:t>
            </a:r>
            <a:r>
              <a:rPr lang="en-IE" sz="1600" dirty="0"/>
              <a:t>+X</a:t>
            </a:r>
            <a:r>
              <a:rPr lang="en-IE" sz="1600" baseline="-25000" dirty="0"/>
              <a:t>24</a:t>
            </a:r>
            <a:r>
              <a:rPr lang="en-IE" sz="1600" dirty="0"/>
              <a:t>)</a:t>
            </a:r>
            <a:r>
              <a:rPr lang="en-IE" sz="1600" baseline="-25000" dirty="0"/>
              <a:t> </a:t>
            </a:r>
            <a:r>
              <a:rPr lang="en-IE" sz="1600" dirty="0"/>
              <a:t>+ 9(X</a:t>
            </a:r>
            <a:r>
              <a:rPr lang="en-IE" sz="1600" baseline="-25000" dirty="0"/>
              <a:t>31 </a:t>
            </a:r>
            <a:r>
              <a:rPr lang="en-IE" sz="1600" dirty="0"/>
              <a:t>+X</a:t>
            </a:r>
            <a:r>
              <a:rPr lang="en-IE" sz="1600" baseline="-25000" dirty="0"/>
              <a:t>32</a:t>
            </a:r>
            <a:r>
              <a:rPr lang="en-IE" sz="1600" dirty="0"/>
              <a:t>+X</a:t>
            </a:r>
            <a:r>
              <a:rPr lang="en-IE" sz="1600" baseline="-25000" dirty="0"/>
              <a:t>33</a:t>
            </a:r>
            <a:r>
              <a:rPr lang="en-IE" sz="1600" dirty="0"/>
              <a:t>+X</a:t>
            </a:r>
            <a:r>
              <a:rPr lang="en-IE" sz="1600" baseline="-25000" dirty="0"/>
              <a:t>34</a:t>
            </a:r>
            <a:r>
              <a:rPr lang="en-IE" sz="1600" dirty="0"/>
              <a:t>) +5.5(X</a:t>
            </a:r>
            <a:r>
              <a:rPr lang="en-IE" sz="1600" baseline="-25000" dirty="0"/>
              <a:t>41 </a:t>
            </a:r>
            <a:r>
              <a:rPr lang="en-IE" sz="1600" dirty="0"/>
              <a:t>+X</a:t>
            </a:r>
            <a:r>
              <a:rPr lang="en-IE" sz="1600" baseline="-25000" dirty="0"/>
              <a:t>42</a:t>
            </a:r>
            <a:r>
              <a:rPr lang="en-IE" sz="1600" dirty="0"/>
              <a:t>+X</a:t>
            </a:r>
            <a:r>
              <a:rPr lang="en-IE" sz="1600" baseline="-25000" dirty="0"/>
              <a:t>43</a:t>
            </a:r>
            <a:r>
              <a:rPr lang="en-IE" sz="1600" dirty="0"/>
              <a:t>+X</a:t>
            </a:r>
            <a:r>
              <a:rPr lang="en-IE" sz="1600" baseline="-25000" dirty="0"/>
              <a:t>44</a:t>
            </a:r>
            <a:r>
              <a:rPr lang="en-IE" sz="1600" dirty="0"/>
              <a:t>) +2.95(X</a:t>
            </a:r>
            <a:r>
              <a:rPr lang="en-IE" sz="1600" baseline="-25000" dirty="0"/>
              <a:t>51 </a:t>
            </a:r>
            <a:r>
              <a:rPr lang="en-IE" sz="1600" dirty="0"/>
              <a:t>+X</a:t>
            </a:r>
            <a:r>
              <a:rPr lang="en-IE" sz="1600" baseline="-25000" dirty="0"/>
              <a:t>52</a:t>
            </a:r>
            <a:r>
              <a:rPr lang="en-IE" sz="1600" dirty="0"/>
              <a:t>+X</a:t>
            </a:r>
            <a:r>
              <a:rPr lang="en-IE" sz="1600" baseline="-25000" dirty="0"/>
              <a:t>53</a:t>
            </a:r>
            <a:r>
              <a:rPr lang="en-IE" sz="1600" dirty="0"/>
              <a:t>+X</a:t>
            </a:r>
            <a:r>
              <a:rPr lang="en-IE" sz="1600" baseline="-25000" dirty="0"/>
              <a:t>54</a:t>
            </a:r>
            <a:r>
              <a:rPr lang="en-IE" sz="1600" dirty="0"/>
              <a:t>)] – </a:t>
            </a:r>
          </a:p>
          <a:p>
            <a:pPr marL="0" indent="0">
              <a:buNone/>
            </a:pPr>
            <a:r>
              <a:rPr lang="en-IE" sz="1600" dirty="0"/>
              <a:t>[2.35(X</a:t>
            </a:r>
            <a:r>
              <a:rPr lang="en-IE" sz="1600" baseline="-25000" dirty="0"/>
              <a:t>11 </a:t>
            </a:r>
            <a:r>
              <a:rPr lang="en-IE" sz="1600" dirty="0"/>
              <a:t>+X</a:t>
            </a:r>
            <a:r>
              <a:rPr lang="en-IE" sz="1600" baseline="-25000" dirty="0"/>
              <a:t>21</a:t>
            </a:r>
            <a:r>
              <a:rPr lang="en-IE" sz="1600" dirty="0"/>
              <a:t>+X</a:t>
            </a:r>
            <a:r>
              <a:rPr lang="en-IE" sz="1600" baseline="-25000" dirty="0"/>
              <a:t>31</a:t>
            </a:r>
            <a:r>
              <a:rPr lang="en-IE" sz="1600" dirty="0"/>
              <a:t>+X</a:t>
            </a:r>
            <a:r>
              <a:rPr lang="en-IE" sz="1600" baseline="-25000" dirty="0"/>
              <a:t>41</a:t>
            </a:r>
            <a:r>
              <a:rPr lang="en-IE" sz="1600" dirty="0"/>
              <a:t> +X</a:t>
            </a:r>
            <a:r>
              <a:rPr lang="en-IE" sz="1600" baseline="-25000" dirty="0"/>
              <a:t>51</a:t>
            </a:r>
            <a:r>
              <a:rPr lang="en-IE" sz="1600" dirty="0"/>
              <a:t>) + 2.6(X</a:t>
            </a:r>
            <a:r>
              <a:rPr lang="en-IE" sz="1600" baseline="-25000" dirty="0"/>
              <a:t>12 </a:t>
            </a:r>
            <a:r>
              <a:rPr lang="en-IE" sz="1600" dirty="0"/>
              <a:t>+X</a:t>
            </a:r>
            <a:r>
              <a:rPr lang="en-IE" sz="1600" baseline="-25000" dirty="0"/>
              <a:t>22</a:t>
            </a:r>
            <a:r>
              <a:rPr lang="en-IE" sz="1600" dirty="0"/>
              <a:t>+X</a:t>
            </a:r>
            <a:r>
              <a:rPr lang="en-IE" sz="1600" baseline="-25000" dirty="0"/>
              <a:t>32</a:t>
            </a:r>
            <a:r>
              <a:rPr lang="en-IE" sz="1600" dirty="0"/>
              <a:t>+X</a:t>
            </a:r>
            <a:r>
              <a:rPr lang="en-IE" sz="1600" baseline="-25000" dirty="0"/>
              <a:t>42</a:t>
            </a:r>
            <a:r>
              <a:rPr lang="en-IE" sz="1600" dirty="0"/>
              <a:t> +X</a:t>
            </a:r>
            <a:r>
              <a:rPr lang="en-IE" sz="1600" baseline="-25000" dirty="0"/>
              <a:t>52</a:t>
            </a:r>
            <a:r>
              <a:rPr lang="en-IE" sz="1600" dirty="0"/>
              <a:t>)</a:t>
            </a:r>
            <a:r>
              <a:rPr lang="en-IE" sz="1600" baseline="-25000" dirty="0"/>
              <a:t> </a:t>
            </a:r>
            <a:r>
              <a:rPr lang="en-IE" sz="1600" dirty="0"/>
              <a:t>+ 2.10(X</a:t>
            </a:r>
            <a:r>
              <a:rPr lang="en-IE" sz="1600" baseline="-25000" dirty="0"/>
              <a:t>13 </a:t>
            </a:r>
            <a:r>
              <a:rPr lang="en-IE" sz="1600" dirty="0"/>
              <a:t>+X</a:t>
            </a:r>
            <a:r>
              <a:rPr lang="en-IE" sz="1600" baseline="-25000" dirty="0"/>
              <a:t>23</a:t>
            </a:r>
            <a:r>
              <a:rPr lang="en-IE" sz="1600" dirty="0"/>
              <a:t>+X</a:t>
            </a:r>
            <a:r>
              <a:rPr lang="en-IE" sz="1600" baseline="-25000" dirty="0"/>
              <a:t>33</a:t>
            </a:r>
            <a:r>
              <a:rPr lang="en-IE" sz="1600" dirty="0"/>
              <a:t>+X</a:t>
            </a:r>
            <a:r>
              <a:rPr lang="en-IE" sz="1600" baseline="-25000" dirty="0"/>
              <a:t>43</a:t>
            </a:r>
            <a:r>
              <a:rPr lang="en-IE" sz="1600" dirty="0"/>
              <a:t> +X</a:t>
            </a:r>
            <a:r>
              <a:rPr lang="en-IE" sz="1600" baseline="-25000" dirty="0"/>
              <a:t>53</a:t>
            </a:r>
            <a:r>
              <a:rPr lang="en-IE" sz="1600" dirty="0"/>
              <a:t>) +1.55(X</a:t>
            </a:r>
            <a:r>
              <a:rPr lang="en-IE" sz="1600" baseline="-25000" dirty="0"/>
              <a:t>14 </a:t>
            </a:r>
            <a:r>
              <a:rPr lang="en-IE" sz="1600" dirty="0"/>
              <a:t>+X</a:t>
            </a:r>
            <a:r>
              <a:rPr lang="en-IE" sz="1600" baseline="-25000" dirty="0"/>
              <a:t>24</a:t>
            </a:r>
            <a:r>
              <a:rPr lang="en-IE" sz="1600" dirty="0"/>
              <a:t>+X</a:t>
            </a:r>
            <a:r>
              <a:rPr lang="en-IE" sz="1600" baseline="-25000" dirty="0"/>
              <a:t>34</a:t>
            </a:r>
            <a:r>
              <a:rPr lang="en-IE" sz="1600" dirty="0"/>
              <a:t>+X</a:t>
            </a:r>
            <a:r>
              <a:rPr lang="en-IE" sz="1600" baseline="-25000" dirty="0"/>
              <a:t>44</a:t>
            </a:r>
            <a:r>
              <a:rPr lang="en-IE" sz="1600" dirty="0"/>
              <a:t> +X</a:t>
            </a:r>
            <a:r>
              <a:rPr lang="en-IE" sz="1600" baseline="-25000" dirty="0"/>
              <a:t>54</a:t>
            </a:r>
            <a:r>
              <a:rPr lang="en-IE" sz="1600" dirty="0"/>
              <a:t>)]</a:t>
            </a:r>
          </a:p>
          <a:p>
            <a:pPr marL="0" indent="0">
              <a:buNone/>
            </a:pPr>
            <a:endParaRPr lang="en-IE" sz="1600" dirty="0"/>
          </a:p>
          <a:p>
            <a:pPr marL="0" indent="0">
              <a:buNone/>
            </a:pPr>
            <a:r>
              <a:rPr lang="en-IE" sz="1600" dirty="0"/>
              <a:t>=[(9 – 2.35) X</a:t>
            </a:r>
            <a:r>
              <a:rPr lang="en-IE" sz="1600" baseline="-25000" dirty="0"/>
              <a:t>11 </a:t>
            </a:r>
            <a:r>
              <a:rPr lang="en-IE" sz="1600" dirty="0"/>
              <a:t>+(9 – 2.6) X</a:t>
            </a:r>
            <a:r>
              <a:rPr lang="en-IE" sz="1600" baseline="-25000" dirty="0"/>
              <a:t>12 </a:t>
            </a:r>
            <a:r>
              <a:rPr lang="en-IE" sz="1600" dirty="0"/>
              <a:t>+(9 – 2.10) X</a:t>
            </a:r>
            <a:r>
              <a:rPr lang="en-IE" sz="1600" baseline="-25000" dirty="0"/>
              <a:t>13 </a:t>
            </a:r>
            <a:r>
              <a:rPr lang="en-IE" sz="1600" dirty="0"/>
              <a:t>+(9 – 1.55) X</a:t>
            </a:r>
            <a:r>
              <a:rPr lang="en-IE" sz="1600" baseline="-25000" dirty="0"/>
              <a:t>14</a:t>
            </a:r>
            <a:endParaRPr lang="en-IE" sz="1600" dirty="0"/>
          </a:p>
          <a:p>
            <a:pPr marL="0" indent="0">
              <a:buNone/>
            </a:pPr>
            <a:r>
              <a:rPr lang="en-IE" sz="1600" dirty="0"/>
              <a:t>      +(9 – 2.35) X</a:t>
            </a:r>
            <a:r>
              <a:rPr lang="en-IE" sz="1600" baseline="-25000" dirty="0"/>
              <a:t>21 </a:t>
            </a:r>
            <a:r>
              <a:rPr lang="en-IE" sz="1600" dirty="0"/>
              <a:t>+(9 – 2.6) X</a:t>
            </a:r>
            <a:r>
              <a:rPr lang="en-IE" sz="1600" baseline="-25000" dirty="0"/>
              <a:t>22</a:t>
            </a:r>
            <a:r>
              <a:rPr lang="en-IE" sz="1600" dirty="0"/>
              <a:t>+(9 – 2.10) X</a:t>
            </a:r>
            <a:r>
              <a:rPr lang="en-IE" sz="1600" baseline="-25000" dirty="0"/>
              <a:t>23 </a:t>
            </a:r>
            <a:r>
              <a:rPr lang="en-IE" sz="1600" dirty="0"/>
              <a:t>+(9 – 1.55) X</a:t>
            </a:r>
            <a:r>
              <a:rPr lang="en-IE" sz="1600" baseline="-25000" dirty="0"/>
              <a:t>24  </a:t>
            </a:r>
            <a:endParaRPr lang="en-IE" sz="1600" dirty="0"/>
          </a:p>
          <a:p>
            <a:pPr marL="0" indent="0">
              <a:buNone/>
            </a:pPr>
            <a:r>
              <a:rPr lang="en-IE" sz="1600" dirty="0"/>
              <a:t>      +(9 – 2.35) X</a:t>
            </a:r>
            <a:r>
              <a:rPr lang="en-IE" sz="1600" baseline="-25000" dirty="0"/>
              <a:t>31 </a:t>
            </a:r>
            <a:r>
              <a:rPr lang="en-IE" sz="1600" dirty="0"/>
              <a:t>+(9 – 2.6) X</a:t>
            </a:r>
            <a:r>
              <a:rPr lang="en-IE" sz="1600" baseline="-25000" dirty="0"/>
              <a:t>32 </a:t>
            </a:r>
            <a:r>
              <a:rPr lang="en-IE" sz="1600" dirty="0"/>
              <a:t>+(9 – 2.10) X</a:t>
            </a:r>
            <a:r>
              <a:rPr lang="en-IE" sz="1600" baseline="-25000" dirty="0"/>
              <a:t>33 </a:t>
            </a:r>
            <a:r>
              <a:rPr lang="en-IE" sz="1600" dirty="0"/>
              <a:t>+(9 – 1.55) X</a:t>
            </a:r>
            <a:r>
              <a:rPr lang="en-IE" sz="1600" baseline="-25000" dirty="0"/>
              <a:t>34</a:t>
            </a:r>
            <a:endParaRPr lang="en-IE" sz="1600" dirty="0"/>
          </a:p>
          <a:p>
            <a:pPr marL="0" indent="0">
              <a:buNone/>
            </a:pPr>
            <a:r>
              <a:rPr lang="en-IE" sz="1600" dirty="0"/>
              <a:t>      +(5.5 – 2.35) X</a:t>
            </a:r>
            <a:r>
              <a:rPr lang="en-IE" sz="1600" baseline="-25000" dirty="0"/>
              <a:t>41 </a:t>
            </a:r>
            <a:r>
              <a:rPr lang="en-IE" sz="1600" dirty="0"/>
              <a:t>+(5.5 – 2.6) X</a:t>
            </a:r>
            <a:r>
              <a:rPr lang="en-IE" sz="1600" baseline="-25000" dirty="0"/>
              <a:t>42 </a:t>
            </a:r>
            <a:r>
              <a:rPr lang="en-IE" sz="1600" dirty="0"/>
              <a:t>+(5.5 – 2.10) X</a:t>
            </a:r>
            <a:r>
              <a:rPr lang="en-IE" sz="1600" baseline="-25000" dirty="0"/>
              <a:t>43 </a:t>
            </a:r>
            <a:r>
              <a:rPr lang="en-IE" sz="1600" dirty="0"/>
              <a:t>+(5.5 – 1.55) X</a:t>
            </a:r>
            <a:r>
              <a:rPr lang="en-IE" sz="1600" baseline="-25000" dirty="0"/>
              <a:t>44 </a:t>
            </a:r>
            <a:endParaRPr lang="en-IE" sz="1600" dirty="0"/>
          </a:p>
          <a:p>
            <a:pPr marL="0" indent="0">
              <a:buNone/>
            </a:pPr>
            <a:r>
              <a:rPr lang="en-IE" sz="1600" dirty="0"/>
              <a:t>      +(2.95 – 2.35) X</a:t>
            </a:r>
            <a:r>
              <a:rPr lang="en-IE" sz="1600" baseline="-25000" dirty="0"/>
              <a:t>51 </a:t>
            </a:r>
            <a:r>
              <a:rPr lang="en-IE" sz="1600" dirty="0"/>
              <a:t>+(2.95 – 2.6) X</a:t>
            </a:r>
            <a:r>
              <a:rPr lang="en-IE" sz="1600" baseline="-25000" dirty="0"/>
              <a:t>52 </a:t>
            </a:r>
            <a:r>
              <a:rPr lang="en-IE" sz="1600" dirty="0"/>
              <a:t>+(2.95 – 2.10) X</a:t>
            </a:r>
            <a:r>
              <a:rPr lang="en-IE" sz="1600" baseline="-25000" dirty="0"/>
              <a:t>53 </a:t>
            </a:r>
            <a:r>
              <a:rPr lang="en-IE" sz="1600" dirty="0"/>
              <a:t>+(2.95 – 1.55) X</a:t>
            </a:r>
            <a:r>
              <a:rPr lang="en-IE" sz="1600" baseline="-25000" dirty="0"/>
              <a:t>54</a:t>
            </a:r>
            <a:r>
              <a:rPr lang="en-IE" sz="1600" dirty="0"/>
              <a:t>]</a:t>
            </a:r>
          </a:p>
          <a:p>
            <a:pPr marL="0" indent="0">
              <a:buNone/>
            </a:pPr>
            <a:r>
              <a:rPr lang="en-IE" sz="1600" baseline="-25000" dirty="0"/>
              <a:t> </a:t>
            </a:r>
            <a:endParaRPr lang="en-IE" sz="1600" dirty="0"/>
          </a:p>
          <a:p>
            <a:pPr marL="0" indent="0">
              <a:buNone/>
            </a:pPr>
            <a:endParaRPr lang="en-IE" sz="1600" dirty="0"/>
          </a:p>
          <a:p>
            <a:pPr marL="0" indent="0">
              <a:buNone/>
            </a:pPr>
            <a:endParaRPr lang="en-IE" sz="1600" dirty="0"/>
          </a:p>
          <a:p>
            <a:pPr marL="0" indent="0">
              <a:buNone/>
            </a:pPr>
            <a:endParaRPr lang="en-IE" sz="1600" baseline="-25000" dirty="0"/>
          </a:p>
          <a:p>
            <a:pPr marL="0" indent="0">
              <a:buNone/>
            </a:pPr>
            <a:endParaRPr lang="en-IE" sz="1600" baseline="-25000" dirty="0"/>
          </a:p>
          <a:p>
            <a:pPr marL="0" indent="0">
              <a:buNone/>
            </a:pPr>
            <a:endParaRPr lang="en-IE" sz="1600" baseline="-250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229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DC93E-4F0C-8AE1-3CBC-3DC4804714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sym typeface="Wingdings" panose="05000000000000000000" pitchFamily="2" charset="2"/>
              </a:rPr>
              <a:t> Profit= [6.65 </a:t>
            </a:r>
            <a:r>
              <a:rPr lang="en-IE" sz="1600" dirty="0"/>
              <a:t>X</a:t>
            </a:r>
            <a:r>
              <a:rPr lang="en-IE" sz="1600" baseline="-25000" dirty="0"/>
              <a:t>11 </a:t>
            </a:r>
            <a:r>
              <a:rPr lang="en-IE" sz="1600" dirty="0"/>
              <a:t>+6.4 X</a:t>
            </a:r>
            <a:r>
              <a:rPr lang="en-IE" sz="1600" baseline="-25000" dirty="0"/>
              <a:t>12 </a:t>
            </a:r>
            <a:r>
              <a:rPr lang="en-IE" sz="1600" dirty="0"/>
              <a:t>+6.9 X</a:t>
            </a:r>
            <a:r>
              <a:rPr lang="en-IE" sz="1600" baseline="-25000" dirty="0"/>
              <a:t>13 </a:t>
            </a:r>
            <a:r>
              <a:rPr lang="en-IE" sz="1600" dirty="0"/>
              <a:t>+7.45 X</a:t>
            </a:r>
            <a:r>
              <a:rPr lang="en-IE" sz="1600" baseline="-25000" dirty="0"/>
              <a:t>14</a:t>
            </a:r>
            <a:endParaRPr lang="en-IE" sz="1600" dirty="0"/>
          </a:p>
          <a:p>
            <a:pPr marL="0" indent="0">
              <a:buNone/>
            </a:pPr>
            <a:r>
              <a:rPr lang="en-IE" sz="1600" dirty="0"/>
              <a:t>                   +6.65 X</a:t>
            </a:r>
            <a:r>
              <a:rPr lang="en-IE" sz="1600" baseline="-25000" dirty="0"/>
              <a:t>21 </a:t>
            </a:r>
            <a:r>
              <a:rPr lang="en-IE" sz="1600" dirty="0"/>
              <a:t>+6.4 X</a:t>
            </a:r>
            <a:r>
              <a:rPr lang="en-IE" sz="1600" baseline="-25000" dirty="0"/>
              <a:t>22</a:t>
            </a:r>
            <a:r>
              <a:rPr lang="en-IE" sz="1600" dirty="0"/>
              <a:t>+6.9 X</a:t>
            </a:r>
            <a:r>
              <a:rPr lang="en-IE" sz="1600" baseline="-25000" dirty="0"/>
              <a:t>23 </a:t>
            </a:r>
            <a:r>
              <a:rPr lang="en-IE" sz="1600" dirty="0"/>
              <a:t>+7.45 X</a:t>
            </a:r>
            <a:r>
              <a:rPr lang="en-IE" sz="1600" baseline="-25000" dirty="0"/>
              <a:t>24  </a:t>
            </a:r>
            <a:endParaRPr lang="en-IE" sz="1600" dirty="0"/>
          </a:p>
          <a:p>
            <a:pPr marL="0" indent="0">
              <a:buNone/>
            </a:pPr>
            <a:r>
              <a:rPr lang="en-IE" sz="1600" dirty="0"/>
              <a:t>                   +6.65 X</a:t>
            </a:r>
            <a:r>
              <a:rPr lang="en-IE" sz="1600" baseline="-25000" dirty="0"/>
              <a:t>31 </a:t>
            </a:r>
            <a:r>
              <a:rPr lang="en-IE" sz="1600" dirty="0"/>
              <a:t>+6.4 X</a:t>
            </a:r>
            <a:r>
              <a:rPr lang="en-IE" sz="1600" baseline="-25000" dirty="0"/>
              <a:t>32 </a:t>
            </a:r>
            <a:r>
              <a:rPr lang="en-IE" sz="1600" dirty="0"/>
              <a:t>+6.9 X</a:t>
            </a:r>
            <a:r>
              <a:rPr lang="en-IE" sz="1600" baseline="-25000" dirty="0"/>
              <a:t>33 </a:t>
            </a:r>
            <a:r>
              <a:rPr lang="en-IE" sz="1600" dirty="0"/>
              <a:t>+7.45 X</a:t>
            </a:r>
            <a:r>
              <a:rPr lang="en-IE" sz="1600" baseline="-25000" dirty="0"/>
              <a:t>34</a:t>
            </a:r>
            <a:endParaRPr lang="en-IE" sz="1600" dirty="0"/>
          </a:p>
          <a:p>
            <a:pPr marL="0" indent="0">
              <a:buNone/>
            </a:pPr>
            <a:r>
              <a:rPr lang="en-IE" sz="1600" dirty="0"/>
              <a:t>                   +3.15 X</a:t>
            </a:r>
            <a:r>
              <a:rPr lang="en-IE" sz="1600" baseline="-25000" dirty="0"/>
              <a:t>41 </a:t>
            </a:r>
            <a:r>
              <a:rPr lang="en-IE" sz="1600" dirty="0"/>
              <a:t>+2.9 X</a:t>
            </a:r>
            <a:r>
              <a:rPr lang="en-IE" sz="1600" baseline="-25000" dirty="0"/>
              <a:t>42 </a:t>
            </a:r>
            <a:r>
              <a:rPr lang="en-IE" sz="1600" dirty="0"/>
              <a:t>+3.4 X</a:t>
            </a:r>
            <a:r>
              <a:rPr lang="en-IE" sz="1600" baseline="-25000" dirty="0"/>
              <a:t>43 </a:t>
            </a:r>
            <a:r>
              <a:rPr lang="en-IE" sz="1600" dirty="0"/>
              <a:t>+3.95 X</a:t>
            </a:r>
            <a:r>
              <a:rPr lang="en-IE" sz="1600" baseline="-25000" dirty="0"/>
              <a:t>44 </a:t>
            </a:r>
            <a:endParaRPr lang="en-IE" sz="1600" dirty="0"/>
          </a:p>
          <a:p>
            <a:pPr marL="0" indent="0">
              <a:buNone/>
            </a:pPr>
            <a:r>
              <a:rPr lang="en-IE" sz="1600" dirty="0"/>
              <a:t>                   +0.6 X</a:t>
            </a:r>
            <a:r>
              <a:rPr lang="en-IE" sz="1600" baseline="-25000" dirty="0"/>
              <a:t>51 </a:t>
            </a:r>
            <a:r>
              <a:rPr lang="en-IE" sz="1600" dirty="0"/>
              <a:t>+0.35 X</a:t>
            </a:r>
            <a:r>
              <a:rPr lang="en-IE" sz="1600" baseline="-25000" dirty="0"/>
              <a:t>52 </a:t>
            </a:r>
            <a:r>
              <a:rPr lang="en-IE" sz="1600" dirty="0"/>
              <a:t>+0.85 X</a:t>
            </a:r>
            <a:r>
              <a:rPr lang="en-IE" sz="1600" baseline="-25000" dirty="0"/>
              <a:t>53 </a:t>
            </a:r>
            <a:r>
              <a:rPr lang="en-IE" sz="1600" dirty="0"/>
              <a:t>+1.4 X</a:t>
            </a:r>
            <a:r>
              <a:rPr lang="en-IE" sz="1600" baseline="-25000" dirty="0"/>
              <a:t>54</a:t>
            </a:r>
            <a:r>
              <a:rPr lang="en-IE" sz="1600" dirty="0"/>
              <a:t>]</a:t>
            </a:r>
          </a:p>
          <a:p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0D2D5-2DD5-8ED9-0CF6-E7F591793B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9045" y="914409"/>
            <a:ext cx="10117107" cy="438530"/>
          </a:xfrm>
        </p:spPr>
        <p:txBody>
          <a:bodyPr>
            <a:normAutofit fontScale="55000" lnSpcReduction="20000"/>
          </a:bodyPr>
          <a:lstStyle/>
          <a:p>
            <a:r>
              <a:rPr lang="en-IN" sz="4900" dirty="0"/>
              <a:t>Objective function continued….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49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06D625-9F5B-EF8E-0E7F-0B63FAAFC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02" y="1111641"/>
            <a:ext cx="10185595" cy="48402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F3974C-3D15-4E0F-A708-FF938033BAF9}"/>
                  </a:ext>
                </a:extLst>
              </p14:cNvPr>
              <p14:cNvContentPartPr/>
              <p14:nvPr/>
            </p14:nvContentPartPr>
            <p14:xfrm>
              <a:off x="88200" y="1936440"/>
              <a:ext cx="7898400" cy="4093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F3974C-3D15-4E0F-A708-FF938033BA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40" y="1927080"/>
                <a:ext cx="7917120" cy="41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616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BB9A8-19C5-F4F4-664A-6154CE1E5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600" dirty="0"/>
              <a:t>   =   [X</a:t>
            </a:r>
            <a:r>
              <a:rPr lang="en-IN" sz="1600" baseline="-25000" dirty="0"/>
              <a:t>11</a:t>
            </a:r>
            <a:r>
              <a:rPr lang="en-IN" sz="1600" dirty="0"/>
              <a:t>(</a:t>
            </a:r>
            <a:r>
              <a:rPr lang="en-IN" sz="1600" strike="sngStrike" dirty="0"/>
              <a:t>bottles</a:t>
            </a:r>
            <a:r>
              <a:rPr lang="en-IN" sz="1600" dirty="0"/>
              <a:t>) * 7.5 (</a:t>
            </a:r>
            <a:r>
              <a:rPr lang="en-IN" sz="1600" strike="sngStrike" dirty="0"/>
              <a:t>100ml</a:t>
            </a:r>
            <a:r>
              <a:rPr lang="en-IN" sz="1600" dirty="0"/>
              <a:t>)*0.35  (gm/)     + X</a:t>
            </a:r>
            <a:r>
              <a:rPr lang="en-IN" sz="1600" baseline="-25000" dirty="0"/>
              <a:t>12</a:t>
            </a:r>
            <a:r>
              <a:rPr lang="en-IN" sz="1600" dirty="0"/>
              <a:t>*7.5*0.75 + X</a:t>
            </a:r>
            <a:r>
              <a:rPr lang="en-IN" sz="1600" baseline="-25000" dirty="0"/>
              <a:t>13</a:t>
            </a:r>
            <a:r>
              <a:rPr lang="en-IN" sz="1600" dirty="0"/>
              <a:t>*7.5*0.55 + X</a:t>
            </a:r>
            <a:r>
              <a:rPr lang="en-IN" sz="1600" baseline="-25000" dirty="0"/>
              <a:t>14</a:t>
            </a:r>
            <a:r>
              <a:rPr lang="en-IN" sz="1600" dirty="0"/>
              <a:t>*7.5*0.25]  </a:t>
            </a:r>
          </a:p>
          <a:p>
            <a:pPr marL="0" indent="0">
              <a:buNone/>
            </a:pPr>
            <a:r>
              <a:rPr lang="en-IN" sz="1600" dirty="0"/>
              <a:t>                                         (</a:t>
            </a:r>
            <a:r>
              <a:rPr lang="en-IN" sz="1600" strike="sngStrike" dirty="0"/>
              <a:t>bottle</a:t>
            </a:r>
            <a:r>
              <a:rPr lang="en-IN" sz="1600" dirty="0"/>
              <a:t>)          (</a:t>
            </a:r>
            <a:r>
              <a:rPr lang="en-IN" sz="1600" strike="sngStrike" dirty="0"/>
              <a:t>100 ml</a:t>
            </a:r>
            <a:r>
              <a:rPr lang="en-IN" sz="1600" dirty="0"/>
              <a:t>)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                                                                                                                                           </a:t>
            </a:r>
            <a:r>
              <a:rPr lang="en-IN" sz="2400" dirty="0"/>
              <a:t>&lt;=0.7</a:t>
            </a:r>
            <a:endParaRPr lang="en-IN" sz="1800" dirty="0"/>
          </a:p>
          <a:p>
            <a:pPr marL="0" indent="0">
              <a:buNone/>
            </a:pPr>
            <a:r>
              <a:rPr lang="en-IN" sz="1600" dirty="0"/>
              <a:t>                               [X</a:t>
            </a:r>
            <a:r>
              <a:rPr lang="en-IN" sz="1600" baseline="-25000" dirty="0"/>
              <a:t>11</a:t>
            </a:r>
            <a:r>
              <a:rPr lang="en-IN" sz="1600" dirty="0"/>
              <a:t>(</a:t>
            </a:r>
            <a:r>
              <a:rPr lang="en-IN" sz="1600" strike="sngStrike" dirty="0"/>
              <a:t>bottles</a:t>
            </a:r>
            <a:r>
              <a:rPr lang="en-IN" sz="1600" dirty="0"/>
              <a:t>)*7.5 (100ml) + X</a:t>
            </a:r>
            <a:r>
              <a:rPr lang="en-IN" sz="1600" baseline="-25000" dirty="0"/>
              <a:t>12</a:t>
            </a:r>
            <a:r>
              <a:rPr lang="en-IN" sz="1600" dirty="0"/>
              <a:t>*7.5 + X</a:t>
            </a:r>
            <a:r>
              <a:rPr lang="en-IN" sz="1600" baseline="-25000" dirty="0"/>
              <a:t>13</a:t>
            </a:r>
            <a:r>
              <a:rPr lang="en-IN" sz="1600" dirty="0"/>
              <a:t>*7.5 + X</a:t>
            </a:r>
            <a:r>
              <a:rPr lang="en-IN" sz="1600" baseline="-25000" dirty="0"/>
              <a:t>14</a:t>
            </a:r>
            <a:r>
              <a:rPr lang="en-IN" sz="1600" dirty="0"/>
              <a:t>*7.5 ]   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</a:t>
            </a:r>
            <a:r>
              <a:rPr lang="en-IN" sz="1600" dirty="0"/>
              <a:t>(</a:t>
            </a:r>
            <a:r>
              <a:rPr lang="en-IN" sz="1600" strike="sngStrike" dirty="0"/>
              <a:t>bottle</a:t>
            </a:r>
            <a:r>
              <a:rPr lang="en-IN" sz="1600" dirty="0"/>
              <a:t>)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= </a:t>
            </a:r>
            <a:r>
              <a:rPr lang="en-IN" sz="1600" strike="sngStrike" dirty="0"/>
              <a:t>7.5</a:t>
            </a:r>
            <a:r>
              <a:rPr lang="en-IN" sz="1600" dirty="0"/>
              <a:t>[X</a:t>
            </a:r>
            <a:r>
              <a:rPr lang="en-IN" sz="1600" baseline="-25000" dirty="0"/>
              <a:t>11</a:t>
            </a:r>
            <a:r>
              <a:rPr lang="en-IN" sz="1600" dirty="0"/>
              <a:t>*0.35 + X</a:t>
            </a:r>
            <a:r>
              <a:rPr lang="en-IN" sz="1600" baseline="-25000" dirty="0"/>
              <a:t>12</a:t>
            </a:r>
            <a:r>
              <a:rPr lang="en-IN" sz="1600" dirty="0"/>
              <a:t>*0.75 + X</a:t>
            </a:r>
            <a:r>
              <a:rPr lang="en-IN" sz="1600" baseline="-25000" dirty="0"/>
              <a:t>13</a:t>
            </a:r>
            <a:r>
              <a:rPr lang="en-IN" sz="1600" dirty="0"/>
              <a:t>*0.55 + X</a:t>
            </a:r>
            <a:r>
              <a:rPr lang="en-IN" sz="1600" baseline="-25000" dirty="0"/>
              <a:t>14</a:t>
            </a:r>
            <a:r>
              <a:rPr lang="en-IN" sz="1600" dirty="0"/>
              <a:t>*0.25]         (gm)  </a:t>
            </a:r>
            <a:r>
              <a:rPr lang="en-IN" sz="2000" dirty="0"/>
              <a:t>&lt;=0.7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              </a:t>
            </a:r>
            <a:r>
              <a:rPr lang="en-IN" sz="1600" strike="sngStrike" dirty="0"/>
              <a:t>7.5</a:t>
            </a:r>
            <a:r>
              <a:rPr lang="en-IN" sz="1600" dirty="0"/>
              <a:t>  [ X</a:t>
            </a:r>
            <a:r>
              <a:rPr lang="en-IN" sz="1600" baseline="-25000" dirty="0"/>
              <a:t>11</a:t>
            </a:r>
            <a:r>
              <a:rPr lang="en-IN" sz="1600" dirty="0"/>
              <a:t> + X</a:t>
            </a:r>
            <a:r>
              <a:rPr lang="en-IN" sz="1600" baseline="-25000" dirty="0"/>
              <a:t>12</a:t>
            </a:r>
            <a:r>
              <a:rPr lang="en-IN" sz="1600" dirty="0"/>
              <a:t> + X</a:t>
            </a:r>
            <a:r>
              <a:rPr lang="en-IN" sz="1600" baseline="-25000" dirty="0"/>
              <a:t>13</a:t>
            </a:r>
            <a:r>
              <a:rPr lang="en-IN" sz="1600" dirty="0"/>
              <a:t> + X</a:t>
            </a:r>
            <a:r>
              <a:rPr lang="en-IN" sz="1600" baseline="-25000" dirty="0"/>
              <a:t>14</a:t>
            </a:r>
            <a:r>
              <a:rPr lang="en-IN" sz="1600" dirty="0"/>
              <a:t> ]                           (100ml)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= X</a:t>
            </a:r>
            <a:r>
              <a:rPr lang="en-IN" sz="1600" baseline="-25000" dirty="0"/>
              <a:t>11</a:t>
            </a:r>
            <a:r>
              <a:rPr lang="en-IN" sz="1600" dirty="0"/>
              <a:t>*0.35 + X</a:t>
            </a:r>
            <a:r>
              <a:rPr lang="en-IN" sz="1600" baseline="-25000" dirty="0"/>
              <a:t>12</a:t>
            </a:r>
            <a:r>
              <a:rPr lang="en-IN" sz="1600" dirty="0"/>
              <a:t>*0.75 + X</a:t>
            </a:r>
            <a:r>
              <a:rPr lang="en-IN" sz="1600" baseline="-25000" dirty="0"/>
              <a:t>13</a:t>
            </a:r>
            <a:r>
              <a:rPr lang="en-IN" sz="1600" dirty="0"/>
              <a:t>*0.55 + X</a:t>
            </a:r>
            <a:r>
              <a:rPr lang="en-IN" sz="1600" baseline="-25000" dirty="0"/>
              <a:t>14</a:t>
            </a:r>
            <a:r>
              <a:rPr lang="en-IN" sz="1600" dirty="0"/>
              <a:t>*0.25  &lt;= 0.7[ X</a:t>
            </a:r>
            <a:r>
              <a:rPr lang="en-IN" sz="1600" baseline="-25000" dirty="0"/>
              <a:t>11</a:t>
            </a:r>
            <a:r>
              <a:rPr lang="en-IN" sz="1600" dirty="0"/>
              <a:t> + X</a:t>
            </a:r>
            <a:r>
              <a:rPr lang="en-IN" sz="1600" baseline="-25000" dirty="0"/>
              <a:t>12</a:t>
            </a:r>
            <a:r>
              <a:rPr lang="en-IN" sz="1600" dirty="0"/>
              <a:t> + X</a:t>
            </a:r>
            <a:r>
              <a:rPr lang="en-IN" sz="1600" baseline="-25000" dirty="0"/>
              <a:t>13</a:t>
            </a:r>
            <a:r>
              <a:rPr lang="en-IN" sz="1600" dirty="0"/>
              <a:t> + X</a:t>
            </a:r>
            <a:r>
              <a:rPr lang="en-IN" sz="1600" baseline="-25000" dirty="0"/>
              <a:t>14</a:t>
            </a:r>
            <a:r>
              <a:rPr lang="en-IN" sz="1600" dirty="0"/>
              <a:t> ]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= X</a:t>
            </a:r>
            <a:r>
              <a:rPr lang="en-IN" sz="1600" baseline="-25000" dirty="0"/>
              <a:t>11</a:t>
            </a:r>
            <a:r>
              <a:rPr lang="en-IN" sz="1600" dirty="0"/>
              <a:t>*0.35 + X</a:t>
            </a:r>
            <a:r>
              <a:rPr lang="en-IN" sz="1600" baseline="-25000" dirty="0"/>
              <a:t>12</a:t>
            </a:r>
            <a:r>
              <a:rPr lang="en-IN" sz="1600" dirty="0"/>
              <a:t>*0.75 + X</a:t>
            </a:r>
            <a:r>
              <a:rPr lang="en-IN" sz="1600" baseline="-25000" dirty="0"/>
              <a:t>13</a:t>
            </a:r>
            <a:r>
              <a:rPr lang="en-IN" sz="1600" dirty="0"/>
              <a:t>*0.55 + X</a:t>
            </a:r>
            <a:r>
              <a:rPr lang="en-IN" sz="1600" baseline="-25000" dirty="0"/>
              <a:t>14</a:t>
            </a:r>
            <a:r>
              <a:rPr lang="en-IN" sz="1600" dirty="0"/>
              <a:t>*0.25 – 0.7*X</a:t>
            </a:r>
            <a:r>
              <a:rPr lang="en-IN" sz="1600" baseline="-25000" dirty="0"/>
              <a:t>11</a:t>
            </a:r>
            <a:r>
              <a:rPr lang="en-IN" sz="1600" dirty="0"/>
              <a:t> – 0.7*X</a:t>
            </a:r>
            <a:r>
              <a:rPr lang="en-IN" sz="1600" baseline="-25000" dirty="0"/>
              <a:t>12</a:t>
            </a:r>
            <a:r>
              <a:rPr lang="en-IN" sz="1600" dirty="0"/>
              <a:t> – 0.7*X</a:t>
            </a:r>
            <a:r>
              <a:rPr lang="en-IN" sz="1600" baseline="-25000" dirty="0"/>
              <a:t>13</a:t>
            </a:r>
            <a:r>
              <a:rPr lang="en-IN" sz="1600" dirty="0"/>
              <a:t> – 0.7* X</a:t>
            </a:r>
            <a:r>
              <a:rPr lang="en-IN" sz="1600" baseline="-25000" dirty="0"/>
              <a:t>14</a:t>
            </a:r>
            <a:r>
              <a:rPr lang="en-IN" sz="1600" dirty="0"/>
              <a:t>   &lt;= 0</a:t>
            </a:r>
          </a:p>
          <a:p>
            <a:pPr marL="0" indent="0">
              <a:buNone/>
            </a:pPr>
            <a:r>
              <a:rPr lang="en-IN" sz="1600" dirty="0"/>
              <a:t>= (-0.35)X</a:t>
            </a:r>
            <a:r>
              <a:rPr lang="en-IN" sz="1600" baseline="-25000" dirty="0"/>
              <a:t>11</a:t>
            </a:r>
            <a:r>
              <a:rPr lang="en-IN" sz="1600" dirty="0"/>
              <a:t> + (0.05)X</a:t>
            </a:r>
            <a:r>
              <a:rPr lang="en-IN" sz="1600" baseline="-25000" dirty="0"/>
              <a:t>12</a:t>
            </a:r>
            <a:r>
              <a:rPr lang="en-IN" sz="1600" dirty="0"/>
              <a:t> + (-0.15)X</a:t>
            </a:r>
            <a:r>
              <a:rPr lang="en-IN" sz="1600" baseline="-25000" dirty="0"/>
              <a:t>13</a:t>
            </a:r>
            <a:r>
              <a:rPr lang="en-IN" sz="1600" dirty="0"/>
              <a:t> + (-0.45)X</a:t>
            </a:r>
            <a:r>
              <a:rPr lang="en-IN" sz="1600" baseline="-25000" dirty="0"/>
              <a:t>14</a:t>
            </a:r>
            <a:r>
              <a:rPr lang="en-IN" sz="1600" dirty="0"/>
              <a:t>  &lt;=0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A8E8E-2C51-3B1F-BB90-CC76AD91C5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Acidity Coefficient for Cabernet Sauvignon(row 18-21)</a:t>
            </a:r>
            <a:r>
              <a:rPr lang="en-IN" sz="4400" dirty="0"/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AB0321-FC5F-F1F5-C543-57E4AEAA915F}"/>
              </a:ext>
            </a:extLst>
          </p:cNvPr>
          <p:cNvCxnSpPr/>
          <p:nvPr/>
        </p:nvCxnSpPr>
        <p:spPr>
          <a:xfrm>
            <a:off x="1215372" y="3846605"/>
            <a:ext cx="4056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5AC2A6-3CF9-D1E1-81CF-05679C6F11EA}"/>
              </a:ext>
            </a:extLst>
          </p:cNvPr>
          <p:cNvCxnSpPr/>
          <p:nvPr/>
        </p:nvCxnSpPr>
        <p:spPr>
          <a:xfrm>
            <a:off x="3163078" y="1996751"/>
            <a:ext cx="513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C71208-97C6-0D72-A326-E849851631F5}"/>
              </a:ext>
            </a:extLst>
          </p:cNvPr>
          <p:cNvCxnSpPr>
            <a:cxnSpLocks/>
          </p:cNvCxnSpPr>
          <p:nvPr/>
        </p:nvCxnSpPr>
        <p:spPr>
          <a:xfrm>
            <a:off x="4245429" y="1996751"/>
            <a:ext cx="475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6C499F-7329-6DB7-3253-169C3804BCB9}"/>
              </a:ext>
            </a:extLst>
          </p:cNvPr>
          <p:cNvCxnSpPr/>
          <p:nvPr/>
        </p:nvCxnSpPr>
        <p:spPr>
          <a:xfrm>
            <a:off x="1558212" y="2463282"/>
            <a:ext cx="7156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296537-34BF-79FF-574E-030BE41288AA}"/>
              </a:ext>
            </a:extLst>
          </p:cNvPr>
          <p:cNvCxnSpPr/>
          <p:nvPr/>
        </p:nvCxnSpPr>
        <p:spPr>
          <a:xfrm>
            <a:off x="5589037" y="3846605"/>
            <a:ext cx="419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1CBA4C-9E78-2552-F6B7-2788059A3BC4}"/>
              </a:ext>
            </a:extLst>
          </p:cNvPr>
          <p:cNvCxnSpPr/>
          <p:nvPr/>
        </p:nvCxnSpPr>
        <p:spPr>
          <a:xfrm>
            <a:off x="4049486" y="3088433"/>
            <a:ext cx="559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87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BB9A8-19C5-F4F4-664A-6154CE1E5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600" dirty="0"/>
              <a:t>   =   [X</a:t>
            </a:r>
            <a:r>
              <a:rPr lang="en-IN" sz="1600" baseline="-25000" dirty="0"/>
              <a:t>51</a:t>
            </a:r>
            <a:r>
              <a:rPr lang="en-IN" sz="1600" dirty="0"/>
              <a:t>(</a:t>
            </a:r>
            <a:r>
              <a:rPr lang="en-IN" sz="1600" strike="sngStrike" dirty="0"/>
              <a:t>bottles</a:t>
            </a:r>
            <a:r>
              <a:rPr lang="en-IN" sz="1600" dirty="0"/>
              <a:t>) * 7.5 (</a:t>
            </a:r>
            <a:r>
              <a:rPr lang="en-IN" sz="1600" strike="sngStrike" dirty="0"/>
              <a:t>100ml</a:t>
            </a:r>
            <a:r>
              <a:rPr lang="en-IN" sz="1600" dirty="0"/>
              <a:t>)*0.35  (gm/)     + X</a:t>
            </a:r>
            <a:r>
              <a:rPr lang="en-IN" sz="1600" baseline="-25000" dirty="0"/>
              <a:t>52</a:t>
            </a:r>
            <a:r>
              <a:rPr lang="en-IN" sz="1600" dirty="0"/>
              <a:t>*7.5*0.75 + X</a:t>
            </a:r>
            <a:r>
              <a:rPr lang="en-IN" sz="1600" baseline="-25000" dirty="0"/>
              <a:t>53</a:t>
            </a:r>
            <a:r>
              <a:rPr lang="en-IN" sz="1600" dirty="0"/>
              <a:t>*7.5*0.55 + X</a:t>
            </a:r>
            <a:r>
              <a:rPr lang="en-IN" sz="1600" baseline="-25000" dirty="0"/>
              <a:t>54</a:t>
            </a:r>
            <a:r>
              <a:rPr lang="en-IN" sz="1600" dirty="0"/>
              <a:t>*7.5*0.25]  </a:t>
            </a:r>
          </a:p>
          <a:p>
            <a:pPr marL="0" indent="0">
              <a:buNone/>
            </a:pPr>
            <a:r>
              <a:rPr lang="en-IN" sz="1600" dirty="0"/>
              <a:t>                                         (</a:t>
            </a:r>
            <a:r>
              <a:rPr lang="en-IN" sz="1600" strike="sngStrike" dirty="0"/>
              <a:t>bottle</a:t>
            </a:r>
            <a:r>
              <a:rPr lang="en-IN" sz="1600" dirty="0"/>
              <a:t>)          (</a:t>
            </a:r>
            <a:r>
              <a:rPr lang="en-IN" sz="1600" strike="sngStrike" dirty="0"/>
              <a:t>100 ml</a:t>
            </a:r>
            <a:r>
              <a:rPr lang="en-IN" sz="1600" dirty="0"/>
              <a:t>)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                                                                                                                                           </a:t>
            </a:r>
            <a:r>
              <a:rPr lang="en-IN" sz="2400" dirty="0"/>
              <a:t>&lt;= 0.3</a:t>
            </a:r>
            <a:endParaRPr lang="en-IN" sz="1800" dirty="0"/>
          </a:p>
          <a:p>
            <a:pPr marL="0" indent="0">
              <a:buNone/>
            </a:pPr>
            <a:r>
              <a:rPr lang="en-IN" sz="1600" dirty="0"/>
              <a:t>                               [X</a:t>
            </a:r>
            <a:r>
              <a:rPr lang="en-IN" sz="1600" baseline="-25000" dirty="0"/>
              <a:t>51</a:t>
            </a:r>
            <a:r>
              <a:rPr lang="en-IN" sz="1600" dirty="0"/>
              <a:t>(</a:t>
            </a:r>
            <a:r>
              <a:rPr lang="en-IN" sz="1600" strike="sngStrike" dirty="0"/>
              <a:t>bottles</a:t>
            </a:r>
            <a:r>
              <a:rPr lang="en-IN" sz="1600" dirty="0"/>
              <a:t>)*7.5 (100ml) + X</a:t>
            </a:r>
            <a:r>
              <a:rPr lang="en-IN" sz="1600" baseline="-25000" dirty="0"/>
              <a:t>52</a:t>
            </a:r>
            <a:r>
              <a:rPr lang="en-IN" sz="1600" dirty="0"/>
              <a:t>*7.5 + X</a:t>
            </a:r>
            <a:r>
              <a:rPr lang="en-IN" sz="1600" baseline="-25000" dirty="0"/>
              <a:t>53</a:t>
            </a:r>
            <a:r>
              <a:rPr lang="en-IN" sz="1600" dirty="0"/>
              <a:t>*7.5 + X</a:t>
            </a:r>
            <a:r>
              <a:rPr lang="en-IN" sz="1600" baseline="-25000" dirty="0"/>
              <a:t>54</a:t>
            </a:r>
            <a:r>
              <a:rPr lang="en-IN" sz="1600" dirty="0"/>
              <a:t>*7.5 ]   </a:t>
            </a:r>
          </a:p>
          <a:p>
            <a:pPr marL="0" indent="0">
              <a:buNone/>
            </a:pPr>
            <a:r>
              <a:rPr lang="en-IN" sz="2000" dirty="0"/>
              <a:t>                                                  </a:t>
            </a:r>
            <a:r>
              <a:rPr lang="en-IN" sz="1600" dirty="0"/>
              <a:t>(</a:t>
            </a:r>
            <a:r>
              <a:rPr lang="en-IN" sz="1600" strike="sngStrike" dirty="0"/>
              <a:t>bottle</a:t>
            </a:r>
            <a:r>
              <a:rPr lang="en-IN" sz="1600" dirty="0"/>
              <a:t>)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= </a:t>
            </a:r>
            <a:r>
              <a:rPr lang="en-IN" sz="1600" strike="sngStrike" dirty="0"/>
              <a:t>7.5</a:t>
            </a:r>
            <a:r>
              <a:rPr lang="en-IN" sz="1600" dirty="0"/>
              <a:t>[X</a:t>
            </a:r>
            <a:r>
              <a:rPr lang="en-IN" sz="1600" baseline="-25000" dirty="0"/>
              <a:t>51</a:t>
            </a:r>
            <a:r>
              <a:rPr lang="en-IN" sz="1600" dirty="0"/>
              <a:t>*0.35 + X</a:t>
            </a:r>
            <a:r>
              <a:rPr lang="en-IN" sz="1600" baseline="-25000" dirty="0"/>
              <a:t>52</a:t>
            </a:r>
            <a:r>
              <a:rPr lang="en-IN" sz="1600" dirty="0"/>
              <a:t>*0.75 + X</a:t>
            </a:r>
            <a:r>
              <a:rPr lang="en-IN" sz="1600" baseline="-25000" dirty="0"/>
              <a:t>53</a:t>
            </a:r>
            <a:r>
              <a:rPr lang="en-IN" sz="1600" dirty="0"/>
              <a:t>*0.55 + X</a:t>
            </a:r>
            <a:r>
              <a:rPr lang="en-IN" sz="1600" baseline="-25000" dirty="0"/>
              <a:t>54</a:t>
            </a:r>
            <a:r>
              <a:rPr lang="en-IN" sz="1600" dirty="0"/>
              <a:t>*0.25]         (gm)  </a:t>
            </a:r>
            <a:r>
              <a:rPr lang="en-IN" sz="2000" dirty="0"/>
              <a:t>&lt;= 0.3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              </a:t>
            </a:r>
            <a:r>
              <a:rPr lang="en-IN" sz="1600" strike="sngStrike" dirty="0"/>
              <a:t>7.5</a:t>
            </a:r>
            <a:r>
              <a:rPr lang="en-IN" sz="1600" dirty="0"/>
              <a:t>  [ X</a:t>
            </a:r>
            <a:r>
              <a:rPr lang="en-IN" sz="1600" baseline="-25000" dirty="0"/>
              <a:t>51</a:t>
            </a:r>
            <a:r>
              <a:rPr lang="en-IN" sz="1600" dirty="0"/>
              <a:t> + X</a:t>
            </a:r>
            <a:r>
              <a:rPr lang="en-IN" sz="1600" baseline="-25000" dirty="0"/>
              <a:t>52</a:t>
            </a:r>
            <a:r>
              <a:rPr lang="en-IN" sz="1600" dirty="0"/>
              <a:t> + X</a:t>
            </a:r>
            <a:r>
              <a:rPr lang="en-IN" sz="1600" baseline="-25000" dirty="0"/>
              <a:t>53</a:t>
            </a:r>
            <a:r>
              <a:rPr lang="en-IN" sz="1600" dirty="0"/>
              <a:t> + X</a:t>
            </a:r>
            <a:r>
              <a:rPr lang="en-IN" sz="1600" baseline="-25000" dirty="0"/>
              <a:t>54</a:t>
            </a:r>
            <a:r>
              <a:rPr lang="en-IN" sz="1600" dirty="0"/>
              <a:t> ]                           (100ml)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= X</a:t>
            </a:r>
            <a:r>
              <a:rPr lang="en-IN" sz="1600" baseline="-25000" dirty="0"/>
              <a:t>51</a:t>
            </a:r>
            <a:r>
              <a:rPr lang="en-IN" sz="1600" dirty="0"/>
              <a:t>*0.35 + X</a:t>
            </a:r>
            <a:r>
              <a:rPr lang="en-IN" sz="1600" baseline="-25000" dirty="0"/>
              <a:t>52</a:t>
            </a:r>
            <a:r>
              <a:rPr lang="en-IN" sz="1600" dirty="0"/>
              <a:t>*0.75 + X</a:t>
            </a:r>
            <a:r>
              <a:rPr lang="en-IN" sz="1600" baseline="-25000" dirty="0"/>
              <a:t>53</a:t>
            </a:r>
            <a:r>
              <a:rPr lang="en-IN" sz="1600" dirty="0"/>
              <a:t>*0.55 + X</a:t>
            </a:r>
            <a:r>
              <a:rPr lang="en-IN" sz="1600" baseline="-25000" dirty="0"/>
              <a:t>54</a:t>
            </a:r>
            <a:r>
              <a:rPr lang="en-IN" sz="1600" dirty="0"/>
              <a:t>*0.25  &lt;=  0.3[ X</a:t>
            </a:r>
            <a:r>
              <a:rPr lang="en-IN" sz="1600" baseline="-25000" dirty="0"/>
              <a:t>51</a:t>
            </a:r>
            <a:r>
              <a:rPr lang="en-IN" sz="1600" dirty="0"/>
              <a:t> + X</a:t>
            </a:r>
            <a:r>
              <a:rPr lang="en-IN" sz="1600" baseline="-25000" dirty="0"/>
              <a:t>52</a:t>
            </a:r>
            <a:r>
              <a:rPr lang="en-IN" sz="1600" dirty="0"/>
              <a:t> + X</a:t>
            </a:r>
            <a:r>
              <a:rPr lang="en-IN" sz="1600" baseline="-25000" dirty="0"/>
              <a:t>53</a:t>
            </a:r>
            <a:r>
              <a:rPr lang="en-IN" sz="1600" dirty="0"/>
              <a:t> + X</a:t>
            </a:r>
            <a:r>
              <a:rPr lang="en-IN" sz="1600" baseline="-25000" dirty="0"/>
              <a:t>54</a:t>
            </a:r>
            <a:r>
              <a:rPr lang="en-IN" sz="1600" dirty="0"/>
              <a:t> ]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= X</a:t>
            </a:r>
            <a:r>
              <a:rPr lang="en-IN" sz="1600" baseline="-25000" dirty="0"/>
              <a:t>51</a:t>
            </a:r>
            <a:r>
              <a:rPr lang="en-IN" sz="1600" dirty="0"/>
              <a:t>*0.35 + X</a:t>
            </a:r>
            <a:r>
              <a:rPr lang="en-IN" sz="1600" baseline="-25000" dirty="0"/>
              <a:t>52</a:t>
            </a:r>
            <a:r>
              <a:rPr lang="en-IN" sz="1600" dirty="0"/>
              <a:t>*0.75 + X</a:t>
            </a:r>
            <a:r>
              <a:rPr lang="en-IN" sz="1600" baseline="-25000" dirty="0"/>
              <a:t>53</a:t>
            </a:r>
            <a:r>
              <a:rPr lang="en-IN" sz="1600" dirty="0"/>
              <a:t>*0.55 + X</a:t>
            </a:r>
            <a:r>
              <a:rPr lang="en-IN" sz="1600" baseline="-25000" dirty="0"/>
              <a:t>54</a:t>
            </a:r>
            <a:r>
              <a:rPr lang="en-IN" sz="1600" dirty="0"/>
              <a:t>*0.25 – 0.3*X</a:t>
            </a:r>
            <a:r>
              <a:rPr lang="en-IN" sz="1600" baseline="-25000" dirty="0"/>
              <a:t>51</a:t>
            </a:r>
            <a:r>
              <a:rPr lang="en-IN" sz="1600" dirty="0"/>
              <a:t> – 0.3*X</a:t>
            </a:r>
            <a:r>
              <a:rPr lang="en-IN" sz="1600" baseline="-25000" dirty="0"/>
              <a:t>52</a:t>
            </a:r>
            <a:r>
              <a:rPr lang="en-IN" sz="1600" dirty="0"/>
              <a:t> – 0.3*X</a:t>
            </a:r>
            <a:r>
              <a:rPr lang="en-IN" sz="1600" baseline="-25000" dirty="0"/>
              <a:t>53</a:t>
            </a:r>
            <a:r>
              <a:rPr lang="en-IN" sz="1600" dirty="0"/>
              <a:t> – 0.3* X</a:t>
            </a:r>
            <a:r>
              <a:rPr lang="en-IN" sz="1600" baseline="-25000" dirty="0"/>
              <a:t>54</a:t>
            </a:r>
            <a:r>
              <a:rPr lang="en-IN" sz="1600" dirty="0"/>
              <a:t>   &lt;= 0</a:t>
            </a:r>
          </a:p>
          <a:p>
            <a:pPr marL="0" indent="0">
              <a:buNone/>
            </a:pPr>
            <a:r>
              <a:rPr lang="en-IN" sz="1600" dirty="0"/>
              <a:t>= (0.05)X</a:t>
            </a:r>
            <a:r>
              <a:rPr lang="en-IN" sz="1600" baseline="-25000" dirty="0"/>
              <a:t>51</a:t>
            </a:r>
            <a:r>
              <a:rPr lang="en-IN" sz="1600" dirty="0"/>
              <a:t> + (0.45)X</a:t>
            </a:r>
            <a:r>
              <a:rPr lang="en-IN" sz="1600" baseline="-25000" dirty="0"/>
              <a:t>52</a:t>
            </a:r>
            <a:r>
              <a:rPr lang="en-IN" sz="1600" dirty="0"/>
              <a:t> + (0.25)X</a:t>
            </a:r>
            <a:r>
              <a:rPr lang="en-IN" sz="1600" baseline="-25000" dirty="0"/>
              <a:t>53</a:t>
            </a:r>
            <a:r>
              <a:rPr lang="en-IN" sz="1600" dirty="0"/>
              <a:t> + (-0.05)X</a:t>
            </a:r>
            <a:r>
              <a:rPr lang="en-IN" sz="1600" baseline="-25000" dirty="0"/>
              <a:t>54</a:t>
            </a:r>
            <a:r>
              <a:rPr lang="en-IN" sz="1600" dirty="0"/>
              <a:t>  &lt;=0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A8E8E-2C51-3B1F-BB90-CC76AD91C5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Acidity Coefficient for Merlot(Row 22)</a:t>
            </a:r>
            <a:endParaRPr lang="en-IN" sz="4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AB0321-FC5F-F1F5-C543-57E4AEAA915F}"/>
              </a:ext>
            </a:extLst>
          </p:cNvPr>
          <p:cNvCxnSpPr/>
          <p:nvPr/>
        </p:nvCxnSpPr>
        <p:spPr>
          <a:xfrm>
            <a:off x="1215372" y="3846605"/>
            <a:ext cx="4056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5AC2A6-3CF9-D1E1-81CF-05679C6F11EA}"/>
              </a:ext>
            </a:extLst>
          </p:cNvPr>
          <p:cNvCxnSpPr/>
          <p:nvPr/>
        </p:nvCxnSpPr>
        <p:spPr>
          <a:xfrm>
            <a:off x="3163078" y="1996751"/>
            <a:ext cx="513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C71208-97C6-0D72-A326-E849851631F5}"/>
              </a:ext>
            </a:extLst>
          </p:cNvPr>
          <p:cNvCxnSpPr>
            <a:cxnSpLocks/>
          </p:cNvCxnSpPr>
          <p:nvPr/>
        </p:nvCxnSpPr>
        <p:spPr>
          <a:xfrm>
            <a:off x="4245429" y="1996751"/>
            <a:ext cx="475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6C499F-7329-6DB7-3253-169C3804BCB9}"/>
              </a:ext>
            </a:extLst>
          </p:cNvPr>
          <p:cNvCxnSpPr/>
          <p:nvPr/>
        </p:nvCxnSpPr>
        <p:spPr>
          <a:xfrm>
            <a:off x="1558212" y="2463282"/>
            <a:ext cx="7156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296537-34BF-79FF-574E-030BE41288AA}"/>
              </a:ext>
            </a:extLst>
          </p:cNvPr>
          <p:cNvCxnSpPr/>
          <p:nvPr/>
        </p:nvCxnSpPr>
        <p:spPr>
          <a:xfrm>
            <a:off x="5589037" y="3846605"/>
            <a:ext cx="419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1CBA4C-9E78-2552-F6B7-2788059A3BC4}"/>
              </a:ext>
            </a:extLst>
          </p:cNvPr>
          <p:cNvCxnSpPr/>
          <p:nvPr/>
        </p:nvCxnSpPr>
        <p:spPr>
          <a:xfrm>
            <a:off x="4049486" y="3088433"/>
            <a:ext cx="559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2E2D07-B670-32AE-4824-29AD6272E3A5}"/>
                  </a:ext>
                </a:extLst>
              </p14:cNvPr>
              <p14:cNvContentPartPr/>
              <p14:nvPr/>
            </p14:nvContentPartPr>
            <p14:xfrm>
              <a:off x="1429200" y="2712600"/>
              <a:ext cx="8387280" cy="3080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2E2D07-B670-32AE-4824-29AD6272E3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9840" y="2703240"/>
                <a:ext cx="8406000" cy="309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695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BB9A8-19C5-F4F4-664A-6154CE1E5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   =   [X</a:t>
            </a:r>
            <a:r>
              <a:rPr lang="en-IN" sz="1600" baseline="-25000" dirty="0"/>
              <a:t>11</a:t>
            </a:r>
            <a:r>
              <a:rPr lang="en-IN" sz="1600" dirty="0"/>
              <a:t> 0.12  + X</a:t>
            </a:r>
            <a:r>
              <a:rPr lang="en-IN" sz="1600" baseline="-25000" dirty="0"/>
              <a:t>12</a:t>
            </a:r>
            <a:r>
              <a:rPr lang="en-IN" sz="1600" dirty="0"/>
              <a:t>*0.25 + X</a:t>
            </a:r>
            <a:r>
              <a:rPr lang="en-IN" sz="1600" baseline="-25000" dirty="0"/>
              <a:t>13</a:t>
            </a:r>
            <a:r>
              <a:rPr lang="en-IN" sz="1600" dirty="0"/>
              <a:t>*0.3 + X</a:t>
            </a:r>
            <a:r>
              <a:rPr lang="en-IN" sz="1600" baseline="-25000" dirty="0"/>
              <a:t>14</a:t>
            </a:r>
            <a:r>
              <a:rPr lang="en-IN" sz="1600" dirty="0"/>
              <a:t>*0.08]  </a:t>
            </a:r>
            <a:r>
              <a:rPr lang="en-IN" sz="2400" dirty="0"/>
              <a:t>&lt;= 0.2</a:t>
            </a:r>
            <a:endParaRPr lang="en-IN" sz="1800" dirty="0"/>
          </a:p>
          <a:p>
            <a:pPr marL="0" indent="0">
              <a:buNone/>
            </a:pPr>
            <a:r>
              <a:rPr lang="en-IN" sz="1600" dirty="0"/>
              <a:t>                               [X</a:t>
            </a:r>
            <a:r>
              <a:rPr lang="en-IN" sz="1600" baseline="-25000" dirty="0"/>
              <a:t>11</a:t>
            </a:r>
            <a:r>
              <a:rPr lang="en-IN" sz="1600" dirty="0"/>
              <a:t>+ X</a:t>
            </a:r>
            <a:r>
              <a:rPr lang="en-IN" sz="1600" baseline="-25000" dirty="0"/>
              <a:t>12</a:t>
            </a:r>
            <a:r>
              <a:rPr lang="en-IN" sz="1600" dirty="0"/>
              <a:t> + X</a:t>
            </a:r>
            <a:r>
              <a:rPr lang="en-IN" sz="1600" baseline="-25000" dirty="0"/>
              <a:t>13</a:t>
            </a:r>
            <a:r>
              <a:rPr lang="en-IN" sz="1600" dirty="0"/>
              <a:t> + X</a:t>
            </a:r>
            <a:r>
              <a:rPr lang="en-IN" sz="1600" baseline="-25000" dirty="0"/>
              <a:t>14</a:t>
            </a:r>
            <a:r>
              <a:rPr lang="en-IN" sz="1600" dirty="0"/>
              <a:t> ]   </a:t>
            </a:r>
          </a:p>
          <a:p>
            <a:pPr marL="0" indent="0">
              <a:buNone/>
            </a:pPr>
            <a:r>
              <a:rPr lang="en-IN" sz="2000" dirty="0"/>
              <a:t>= </a:t>
            </a:r>
            <a:r>
              <a:rPr lang="en-IN" sz="1600" dirty="0"/>
              <a:t>[X</a:t>
            </a:r>
            <a:r>
              <a:rPr lang="en-IN" sz="1600" baseline="-25000" dirty="0"/>
              <a:t>11</a:t>
            </a:r>
            <a:r>
              <a:rPr lang="en-IN" sz="1600" dirty="0"/>
              <a:t>*0.12 + X</a:t>
            </a:r>
            <a:r>
              <a:rPr lang="en-IN" sz="1600" baseline="-25000" dirty="0"/>
              <a:t>12</a:t>
            </a:r>
            <a:r>
              <a:rPr lang="en-IN" sz="1600" dirty="0"/>
              <a:t>*0.25 + X</a:t>
            </a:r>
            <a:r>
              <a:rPr lang="en-IN" sz="1600" baseline="-25000" dirty="0"/>
              <a:t>13</a:t>
            </a:r>
            <a:r>
              <a:rPr lang="en-IN" sz="1600" dirty="0"/>
              <a:t>*0.3 + X</a:t>
            </a:r>
            <a:r>
              <a:rPr lang="en-IN" sz="1600" baseline="-25000" dirty="0"/>
              <a:t>14</a:t>
            </a:r>
            <a:r>
              <a:rPr lang="en-IN" sz="1600" dirty="0"/>
              <a:t>*0.08] </a:t>
            </a:r>
            <a:r>
              <a:rPr lang="en-IN" sz="2000" dirty="0"/>
              <a:t>&lt;= 0.2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                [ X</a:t>
            </a:r>
            <a:r>
              <a:rPr lang="en-IN" sz="1600" baseline="-25000" dirty="0"/>
              <a:t>11</a:t>
            </a:r>
            <a:r>
              <a:rPr lang="en-IN" sz="1600" dirty="0"/>
              <a:t> + X</a:t>
            </a:r>
            <a:r>
              <a:rPr lang="en-IN" sz="1600" baseline="-25000" dirty="0"/>
              <a:t>12</a:t>
            </a:r>
            <a:r>
              <a:rPr lang="en-IN" sz="1600" dirty="0"/>
              <a:t> + X</a:t>
            </a:r>
            <a:r>
              <a:rPr lang="en-IN" sz="1600" baseline="-25000" dirty="0"/>
              <a:t>13</a:t>
            </a:r>
            <a:r>
              <a:rPr lang="en-IN" sz="1600" dirty="0"/>
              <a:t> + X</a:t>
            </a:r>
            <a:r>
              <a:rPr lang="en-IN" sz="1600" baseline="-25000" dirty="0"/>
              <a:t>14</a:t>
            </a:r>
            <a:r>
              <a:rPr lang="en-IN" sz="1600" dirty="0"/>
              <a:t> ]        </a:t>
            </a:r>
          </a:p>
          <a:p>
            <a:pPr marL="0" indent="0">
              <a:buNone/>
            </a:pPr>
            <a:r>
              <a:rPr lang="en-IN" sz="1600" dirty="0"/>
              <a:t>                  </a:t>
            </a:r>
          </a:p>
          <a:p>
            <a:pPr marL="0" indent="0">
              <a:buNone/>
            </a:pPr>
            <a:r>
              <a:rPr lang="en-IN" sz="1600" dirty="0"/>
              <a:t>= X</a:t>
            </a:r>
            <a:r>
              <a:rPr lang="en-IN" sz="1600" baseline="-25000" dirty="0"/>
              <a:t>11</a:t>
            </a:r>
            <a:r>
              <a:rPr lang="en-IN" sz="1600" dirty="0"/>
              <a:t>*0.12 + X</a:t>
            </a:r>
            <a:r>
              <a:rPr lang="en-IN" sz="1600" baseline="-25000" dirty="0"/>
              <a:t>12</a:t>
            </a:r>
            <a:r>
              <a:rPr lang="en-IN" sz="1600" dirty="0"/>
              <a:t>*0.25 + X</a:t>
            </a:r>
            <a:r>
              <a:rPr lang="en-IN" sz="1600" baseline="-25000" dirty="0"/>
              <a:t>13</a:t>
            </a:r>
            <a:r>
              <a:rPr lang="en-IN" sz="1600" dirty="0"/>
              <a:t>*0.3 + X</a:t>
            </a:r>
            <a:r>
              <a:rPr lang="en-IN" sz="1600" baseline="-25000" dirty="0"/>
              <a:t>14</a:t>
            </a:r>
            <a:r>
              <a:rPr lang="en-IN" sz="1600" dirty="0"/>
              <a:t>*0.08  &lt;=  0.2[ X</a:t>
            </a:r>
            <a:r>
              <a:rPr lang="en-IN" sz="1600" baseline="-25000" dirty="0"/>
              <a:t>11</a:t>
            </a:r>
            <a:r>
              <a:rPr lang="en-IN" sz="1600" dirty="0"/>
              <a:t> + X</a:t>
            </a:r>
            <a:r>
              <a:rPr lang="en-IN" sz="1600" baseline="-25000" dirty="0"/>
              <a:t>12</a:t>
            </a:r>
            <a:r>
              <a:rPr lang="en-IN" sz="1600" dirty="0"/>
              <a:t> + X</a:t>
            </a:r>
            <a:r>
              <a:rPr lang="en-IN" sz="1600" baseline="-25000" dirty="0"/>
              <a:t>13</a:t>
            </a:r>
            <a:r>
              <a:rPr lang="en-IN" sz="1600" dirty="0"/>
              <a:t> + X</a:t>
            </a:r>
            <a:r>
              <a:rPr lang="en-IN" sz="1600" baseline="-25000" dirty="0"/>
              <a:t>14</a:t>
            </a:r>
            <a:r>
              <a:rPr lang="en-IN" sz="1600" dirty="0"/>
              <a:t> ]</a:t>
            </a:r>
          </a:p>
          <a:p>
            <a:pPr marL="0" indent="0">
              <a:buNone/>
            </a:pPr>
            <a:r>
              <a:rPr lang="en-IN" sz="1600" dirty="0"/>
              <a:t>= X</a:t>
            </a:r>
            <a:r>
              <a:rPr lang="en-IN" sz="1600" baseline="-25000" dirty="0"/>
              <a:t>11</a:t>
            </a:r>
            <a:r>
              <a:rPr lang="en-IN" sz="1600" dirty="0"/>
              <a:t>*0.12 + X</a:t>
            </a:r>
            <a:r>
              <a:rPr lang="en-IN" sz="1600" baseline="-25000" dirty="0"/>
              <a:t>12</a:t>
            </a:r>
            <a:r>
              <a:rPr lang="en-IN" sz="1600" dirty="0"/>
              <a:t>*0.25 + X</a:t>
            </a:r>
            <a:r>
              <a:rPr lang="en-IN" sz="1600" baseline="-25000" dirty="0"/>
              <a:t>13</a:t>
            </a:r>
            <a:r>
              <a:rPr lang="en-IN" sz="1600" dirty="0"/>
              <a:t>*0.3 + X</a:t>
            </a:r>
            <a:r>
              <a:rPr lang="en-IN" sz="1600" baseline="-25000" dirty="0"/>
              <a:t>14</a:t>
            </a:r>
            <a:r>
              <a:rPr lang="en-IN" sz="1600" dirty="0"/>
              <a:t>*0.08 – 0.2*X</a:t>
            </a:r>
            <a:r>
              <a:rPr lang="en-IN" sz="1600" baseline="-25000" dirty="0"/>
              <a:t>11</a:t>
            </a:r>
            <a:r>
              <a:rPr lang="en-IN" sz="1600" dirty="0"/>
              <a:t> – 0.2*X</a:t>
            </a:r>
            <a:r>
              <a:rPr lang="en-IN" sz="1600" baseline="-25000" dirty="0"/>
              <a:t>12</a:t>
            </a:r>
            <a:r>
              <a:rPr lang="en-IN" sz="1600" dirty="0"/>
              <a:t> – 0.2*X</a:t>
            </a:r>
            <a:r>
              <a:rPr lang="en-IN" sz="1600" baseline="-25000" dirty="0"/>
              <a:t>13</a:t>
            </a:r>
            <a:r>
              <a:rPr lang="en-IN" sz="1600" dirty="0"/>
              <a:t> – 0.2* X</a:t>
            </a:r>
            <a:r>
              <a:rPr lang="en-IN" sz="1600" baseline="-25000" dirty="0"/>
              <a:t>14</a:t>
            </a:r>
            <a:r>
              <a:rPr lang="en-IN" sz="1600" dirty="0"/>
              <a:t>   &lt;= 0</a:t>
            </a:r>
          </a:p>
          <a:p>
            <a:pPr marL="0" indent="0">
              <a:buNone/>
            </a:pPr>
            <a:r>
              <a:rPr lang="en-IN" sz="1600" dirty="0"/>
              <a:t>= (-0.08)X</a:t>
            </a:r>
            <a:r>
              <a:rPr lang="en-IN" sz="1600" baseline="-25000" dirty="0"/>
              <a:t>11</a:t>
            </a:r>
            <a:r>
              <a:rPr lang="en-IN" sz="1600" dirty="0"/>
              <a:t> + (0.05)X</a:t>
            </a:r>
            <a:r>
              <a:rPr lang="en-IN" sz="1600" baseline="-25000" dirty="0"/>
              <a:t>12</a:t>
            </a:r>
            <a:r>
              <a:rPr lang="en-IN" sz="1600" dirty="0"/>
              <a:t> + (0.1)X</a:t>
            </a:r>
            <a:r>
              <a:rPr lang="en-IN" sz="1600" baseline="-25000" dirty="0"/>
              <a:t>13</a:t>
            </a:r>
            <a:r>
              <a:rPr lang="en-IN" sz="1600" dirty="0"/>
              <a:t> + (-0.12)X</a:t>
            </a:r>
            <a:r>
              <a:rPr lang="en-IN" sz="1600" baseline="-25000" dirty="0"/>
              <a:t>14</a:t>
            </a:r>
            <a:r>
              <a:rPr lang="en-IN" sz="1600" dirty="0"/>
              <a:t>  &lt;=0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A8E8E-2C51-3B1F-BB90-CC76AD91C5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Sugar Coefficient for Vintage Cabernet Sauvignon(row 23-25)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AB0321-FC5F-F1F5-C543-57E4AEAA915F}"/>
              </a:ext>
            </a:extLst>
          </p:cNvPr>
          <p:cNvCxnSpPr>
            <a:cxnSpLocks/>
          </p:cNvCxnSpPr>
          <p:nvPr/>
        </p:nvCxnSpPr>
        <p:spPr>
          <a:xfrm>
            <a:off x="1446245" y="2904213"/>
            <a:ext cx="3312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6C499F-7329-6DB7-3253-169C3804BCB9}"/>
              </a:ext>
            </a:extLst>
          </p:cNvPr>
          <p:cNvCxnSpPr>
            <a:cxnSpLocks/>
          </p:cNvCxnSpPr>
          <p:nvPr/>
        </p:nvCxnSpPr>
        <p:spPr>
          <a:xfrm>
            <a:off x="1548882" y="2155372"/>
            <a:ext cx="3433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D1182A-BD0F-23CC-026F-30CD609A269C}"/>
                  </a:ext>
                </a:extLst>
              </p14:cNvPr>
              <p14:cNvContentPartPr/>
              <p14:nvPr/>
            </p14:nvContentPartPr>
            <p14:xfrm>
              <a:off x="1407960" y="1839960"/>
              <a:ext cx="3098520" cy="2887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D1182A-BD0F-23CC-026F-30CD609A26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8600" y="1830600"/>
                <a:ext cx="3117240" cy="290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825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BB9A8-19C5-F4F4-664A-6154CE1E5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   =   [X</a:t>
            </a:r>
            <a:r>
              <a:rPr lang="en-IN" sz="1600" baseline="-25000" dirty="0"/>
              <a:t>11</a:t>
            </a:r>
            <a:r>
              <a:rPr lang="en-IN" sz="1600" dirty="0"/>
              <a:t> 0.12  + X</a:t>
            </a:r>
            <a:r>
              <a:rPr lang="en-IN" sz="1600" baseline="-25000" dirty="0"/>
              <a:t>12</a:t>
            </a:r>
            <a:r>
              <a:rPr lang="en-IN" sz="1600" dirty="0"/>
              <a:t>*0.25 + X</a:t>
            </a:r>
            <a:r>
              <a:rPr lang="en-IN" sz="1600" baseline="-25000" dirty="0"/>
              <a:t>13</a:t>
            </a:r>
            <a:r>
              <a:rPr lang="en-IN" sz="1600" dirty="0"/>
              <a:t>*0.3 + X</a:t>
            </a:r>
            <a:r>
              <a:rPr lang="en-IN" sz="1600" baseline="-25000" dirty="0"/>
              <a:t>14</a:t>
            </a:r>
            <a:r>
              <a:rPr lang="en-IN" sz="1600" dirty="0"/>
              <a:t>*0.08]  </a:t>
            </a:r>
            <a:r>
              <a:rPr lang="en-IN" sz="2400" dirty="0"/>
              <a:t>&lt;= 0.3</a:t>
            </a:r>
            <a:endParaRPr lang="en-IN" sz="1800" dirty="0"/>
          </a:p>
          <a:p>
            <a:pPr marL="0" indent="0">
              <a:buNone/>
            </a:pPr>
            <a:r>
              <a:rPr lang="en-IN" sz="1600" dirty="0"/>
              <a:t>                               [X</a:t>
            </a:r>
            <a:r>
              <a:rPr lang="en-IN" sz="1600" baseline="-25000" dirty="0"/>
              <a:t>11</a:t>
            </a:r>
            <a:r>
              <a:rPr lang="en-IN" sz="1600" dirty="0"/>
              <a:t>+ X</a:t>
            </a:r>
            <a:r>
              <a:rPr lang="en-IN" sz="1600" baseline="-25000" dirty="0"/>
              <a:t>12</a:t>
            </a:r>
            <a:r>
              <a:rPr lang="en-IN" sz="1600" dirty="0"/>
              <a:t> + X</a:t>
            </a:r>
            <a:r>
              <a:rPr lang="en-IN" sz="1600" baseline="-25000" dirty="0"/>
              <a:t>13</a:t>
            </a:r>
            <a:r>
              <a:rPr lang="en-IN" sz="1600" dirty="0"/>
              <a:t> + X</a:t>
            </a:r>
            <a:r>
              <a:rPr lang="en-IN" sz="1600" baseline="-25000" dirty="0"/>
              <a:t>14</a:t>
            </a:r>
            <a:r>
              <a:rPr lang="en-IN" sz="1600" dirty="0"/>
              <a:t> ]   </a:t>
            </a:r>
          </a:p>
          <a:p>
            <a:pPr marL="0" indent="0">
              <a:buNone/>
            </a:pPr>
            <a:r>
              <a:rPr lang="en-IN" sz="1600" dirty="0"/>
              <a:t>= X</a:t>
            </a:r>
            <a:r>
              <a:rPr lang="en-IN" sz="1600" baseline="-25000" dirty="0"/>
              <a:t>11</a:t>
            </a:r>
            <a:r>
              <a:rPr lang="en-IN" sz="1600" dirty="0"/>
              <a:t>*0.12 + X</a:t>
            </a:r>
            <a:r>
              <a:rPr lang="en-IN" sz="1600" baseline="-25000" dirty="0"/>
              <a:t>12</a:t>
            </a:r>
            <a:r>
              <a:rPr lang="en-IN" sz="1600" dirty="0"/>
              <a:t>*0.25 + X</a:t>
            </a:r>
            <a:r>
              <a:rPr lang="en-IN" sz="1600" baseline="-25000" dirty="0"/>
              <a:t>13</a:t>
            </a:r>
            <a:r>
              <a:rPr lang="en-IN" sz="1600" dirty="0"/>
              <a:t>*0.3 + X</a:t>
            </a:r>
            <a:r>
              <a:rPr lang="en-IN" sz="1600" baseline="-25000" dirty="0"/>
              <a:t>14</a:t>
            </a:r>
            <a:r>
              <a:rPr lang="en-IN" sz="1600" dirty="0"/>
              <a:t>*0.08  &lt;=  0.3[ X</a:t>
            </a:r>
            <a:r>
              <a:rPr lang="en-IN" sz="1600" baseline="-25000" dirty="0"/>
              <a:t>11</a:t>
            </a:r>
            <a:r>
              <a:rPr lang="en-IN" sz="1600" dirty="0"/>
              <a:t> + X</a:t>
            </a:r>
            <a:r>
              <a:rPr lang="en-IN" sz="1600" baseline="-25000" dirty="0"/>
              <a:t>12</a:t>
            </a:r>
            <a:r>
              <a:rPr lang="en-IN" sz="1600" dirty="0"/>
              <a:t> + X</a:t>
            </a:r>
            <a:r>
              <a:rPr lang="en-IN" sz="1600" baseline="-25000" dirty="0"/>
              <a:t>13</a:t>
            </a:r>
            <a:r>
              <a:rPr lang="en-IN" sz="1600" dirty="0"/>
              <a:t> + X</a:t>
            </a:r>
            <a:r>
              <a:rPr lang="en-IN" sz="1600" baseline="-25000" dirty="0"/>
              <a:t>14</a:t>
            </a:r>
            <a:r>
              <a:rPr lang="en-IN" sz="1600" dirty="0"/>
              <a:t> ]</a:t>
            </a:r>
          </a:p>
          <a:p>
            <a:pPr marL="0" indent="0">
              <a:buNone/>
            </a:pPr>
            <a:r>
              <a:rPr lang="en-IN" sz="1600" dirty="0"/>
              <a:t>= X</a:t>
            </a:r>
            <a:r>
              <a:rPr lang="en-IN" sz="1600" baseline="-25000" dirty="0"/>
              <a:t>11</a:t>
            </a:r>
            <a:r>
              <a:rPr lang="en-IN" sz="1600" dirty="0"/>
              <a:t>*0.12 + X</a:t>
            </a:r>
            <a:r>
              <a:rPr lang="en-IN" sz="1600" baseline="-25000" dirty="0"/>
              <a:t>12</a:t>
            </a:r>
            <a:r>
              <a:rPr lang="en-IN" sz="1600" dirty="0"/>
              <a:t>*0.25 + X</a:t>
            </a:r>
            <a:r>
              <a:rPr lang="en-IN" sz="1600" baseline="-25000" dirty="0"/>
              <a:t>13</a:t>
            </a:r>
            <a:r>
              <a:rPr lang="en-IN" sz="1600" dirty="0"/>
              <a:t>*0.3 + X</a:t>
            </a:r>
            <a:r>
              <a:rPr lang="en-IN" sz="1600" baseline="-25000" dirty="0"/>
              <a:t>14</a:t>
            </a:r>
            <a:r>
              <a:rPr lang="en-IN" sz="1600" dirty="0"/>
              <a:t>*0.08 – 0.3*X</a:t>
            </a:r>
            <a:r>
              <a:rPr lang="en-IN" sz="1600" baseline="-25000" dirty="0"/>
              <a:t>11</a:t>
            </a:r>
            <a:r>
              <a:rPr lang="en-IN" sz="1600" dirty="0"/>
              <a:t> – 0.3*X</a:t>
            </a:r>
            <a:r>
              <a:rPr lang="en-IN" sz="1600" baseline="-25000" dirty="0"/>
              <a:t>12</a:t>
            </a:r>
            <a:r>
              <a:rPr lang="en-IN" sz="1600" dirty="0"/>
              <a:t> – 0.3*X</a:t>
            </a:r>
            <a:r>
              <a:rPr lang="en-IN" sz="1600" baseline="-25000" dirty="0"/>
              <a:t>13</a:t>
            </a:r>
            <a:r>
              <a:rPr lang="en-IN" sz="1600" dirty="0"/>
              <a:t> – 0.3* X</a:t>
            </a:r>
            <a:r>
              <a:rPr lang="en-IN" sz="1600" baseline="-25000" dirty="0"/>
              <a:t>14</a:t>
            </a:r>
            <a:r>
              <a:rPr lang="en-IN" sz="1600" dirty="0"/>
              <a:t>   &lt;= 0</a:t>
            </a:r>
          </a:p>
          <a:p>
            <a:pPr marL="0" indent="0">
              <a:buNone/>
            </a:pPr>
            <a:r>
              <a:rPr lang="en-IN" sz="1600" dirty="0"/>
              <a:t>= (-0.18)X</a:t>
            </a:r>
            <a:r>
              <a:rPr lang="en-IN" sz="1600" baseline="-25000" dirty="0"/>
              <a:t>11</a:t>
            </a:r>
            <a:r>
              <a:rPr lang="en-IN" sz="1600" dirty="0"/>
              <a:t> + (-0.05)X</a:t>
            </a:r>
            <a:r>
              <a:rPr lang="en-IN" sz="1600" baseline="-25000" dirty="0"/>
              <a:t>12</a:t>
            </a:r>
            <a:r>
              <a:rPr lang="en-IN" sz="1600" dirty="0"/>
              <a:t> + (0)X</a:t>
            </a:r>
            <a:r>
              <a:rPr lang="en-IN" sz="1600" baseline="-25000" dirty="0"/>
              <a:t>13</a:t>
            </a:r>
            <a:r>
              <a:rPr lang="en-IN" sz="1600" dirty="0"/>
              <a:t> + (-0.22)X</a:t>
            </a:r>
            <a:r>
              <a:rPr lang="en-IN" sz="1600" baseline="-25000" dirty="0"/>
              <a:t>14</a:t>
            </a:r>
            <a:r>
              <a:rPr lang="en-IN" sz="1600" dirty="0"/>
              <a:t>  &lt;=0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A8E8E-2C51-3B1F-BB90-CC76AD91C5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Sugar Coefficient for Non-Vintage Cabernet Sauvignon(row 26)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6C499F-7329-6DB7-3253-169C3804BCB9}"/>
              </a:ext>
            </a:extLst>
          </p:cNvPr>
          <p:cNvCxnSpPr>
            <a:cxnSpLocks/>
          </p:cNvCxnSpPr>
          <p:nvPr/>
        </p:nvCxnSpPr>
        <p:spPr>
          <a:xfrm>
            <a:off x="1548882" y="2155372"/>
            <a:ext cx="3433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26BFD4-5156-F15D-748A-2076EE7EFE52}"/>
                  </a:ext>
                </a:extLst>
              </p14:cNvPr>
              <p14:cNvContentPartPr/>
              <p14:nvPr/>
            </p14:nvContentPartPr>
            <p14:xfrm>
              <a:off x="1373760" y="3120840"/>
              <a:ext cx="6176160" cy="45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26BFD4-5156-F15D-748A-2076EE7EFE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4400" y="3111480"/>
                <a:ext cx="6194880" cy="47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130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BB9A8-19C5-F4F4-664A-6154CE1E5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   =   [X</a:t>
            </a:r>
            <a:r>
              <a:rPr lang="en-IN" sz="1600" baseline="-25000" dirty="0"/>
              <a:t>11</a:t>
            </a:r>
            <a:r>
              <a:rPr lang="en-IN" sz="1600" dirty="0"/>
              <a:t> 13.5  + X</a:t>
            </a:r>
            <a:r>
              <a:rPr lang="en-IN" sz="1600" baseline="-25000" dirty="0"/>
              <a:t>12</a:t>
            </a:r>
            <a:r>
              <a:rPr lang="en-IN" sz="1600" dirty="0"/>
              <a:t>*15.3 + X</a:t>
            </a:r>
            <a:r>
              <a:rPr lang="en-IN" sz="1600" baseline="-25000" dirty="0"/>
              <a:t>13</a:t>
            </a:r>
            <a:r>
              <a:rPr lang="en-IN" sz="1600" dirty="0"/>
              <a:t>*11.5 + X</a:t>
            </a:r>
            <a:r>
              <a:rPr lang="en-IN" sz="1600" baseline="-25000" dirty="0"/>
              <a:t>14</a:t>
            </a:r>
            <a:r>
              <a:rPr lang="en-IN" sz="1600" dirty="0"/>
              <a:t>*15.7]  &lt;</a:t>
            </a:r>
            <a:r>
              <a:rPr lang="en-IN" sz="2400" dirty="0"/>
              <a:t>= 15</a:t>
            </a:r>
            <a:endParaRPr lang="en-IN" sz="1800" dirty="0"/>
          </a:p>
          <a:p>
            <a:pPr marL="0" indent="0">
              <a:buNone/>
            </a:pPr>
            <a:r>
              <a:rPr lang="en-IN" sz="1600" dirty="0"/>
              <a:t>                               [X</a:t>
            </a:r>
            <a:r>
              <a:rPr lang="en-IN" sz="1600" baseline="-25000" dirty="0"/>
              <a:t>11</a:t>
            </a:r>
            <a:r>
              <a:rPr lang="en-IN" sz="1600" dirty="0"/>
              <a:t>+ X</a:t>
            </a:r>
            <a:r>
              <a:rPr lang="en-IN" sz="1600" baseline="-25000" dirty="0"/>
              <a:t>12</a:t>
            </a:r>
            <a:r>
              <a:rPr lang="en-IN" sz="1600" dirty="0"/>
              <a:t> + X</a:t>
            </a:r>
            <a:r>
              <a:rPr lang="en-IN" sz="1600" baseline="-25000" dirty="0"/>
              <a:t>13</a:t>
            </a:r>
            <a:r>
              <a:rPr lang="en-IN" sz="1600" dirty="0"/>
              <a:t> + X</a:t>
            </a:r>
            <a:r>
              <a:rPr lang="en-IN" sz="1600" baseline="-25000" dirty="0"/>
              <a:t>14</a:t>
            </a:r>
            <a:r>
              <a:rPr lang="en-IN" sz="1600" dirty="0"/>
              <a:t> ]   </a:t>
            </a:r>
          </a:p>
          <a:p>
            <a:pPr marL="0" indent="0">
              <a:buNone/>
            </a:pPr>
            <a:r>
              <a:rPr lang="en-IN" sz="1600" dirty="0"/>
              <a:t>                  </a:t>
            </a:r>
          </a:p>
          <a:p>
            <a:pPr marL="0" indent="0">
              <a:buNone/>
            </a:pPr>
            <a:r>
              <a:rPr lang="en-IN" sz="1600" dirty="0"/>
              <a:t>= X</a:t>
            </a:r>
            <a:r>
              <a:rPr lang="en-IN" sz="1600" baseline="-25000" dirty="0"/>
              <a:t>11</a:t>
            </a:r>
            <a:r>
              <a:rPr lang="en-IN" sz="1600" dirty="0"/>
              <a:t>*13.5 + X</a:t>
            </a:r>
            <a:r>
              <a:rPr lang="en-IN" sz="1600" baseline="-25000" dirty="0"/>
              <a:t>12</a:t>
            </a:r>
            <a:r>
              <a:rPr lang="en-IN" sz="1600" dirty="0"/>
              <a:t>*15.3 + X</a:t>
            </a:r>
            <a:r>
              <a:rPr lang="en-IN" sz="1600" baseline="-25000" dirty="0"/>
              <a:t>13</a:t>
            </a:r>
            <a:r>
              <a:rPr lang="en-IN" sz="1600" dirty="0"/>
              <a:t>*11.5 + X</a:t>
            </a:r>
            <a:r>
              <a:rPr lang="en-IN" sz="1600" baseline="-25000" dirty="0"/>
              <a:t>14</a:t>
            </a:r>
            <a:r>
              <a:rPr lang="en-IN" sz="1600" dirty="0"/>
              <a:t>*15.7  &lt;=  15[ X</a:t>
            </a:r>
            <a:r>
              <a:rPr lang="en-IN" sz="1600" baseline="-25000" dirty="0"/>
              <a:t>11</a:t>
            </a:r>
            <a:r>
              <a:rPr lang="en-IN" sz="1600" dirty="0"/>
              <a:t> + X</a:t>
            </a:r>
            <a:r>
              <a:rPr lang="en-IN" sz="1600" baseline="-25000" dirty="0"/>
              <a:t>12</a:t>
            </a:r>
            <a:r>
              <a:rPr lang="en-IN" sz="1600" dirty="0"/>
              <a:t> + X</a:t>
            </a:r>
            <a:r>
              <a:rPr lang="en-IN" sz="1600" baseline="-25000" dirty="0"/>
              <a:t>13</a:t>
            </a:r>
            <a:r>
              <a:rPr lang="en-IN" sz="1600" dirty="0"/>
              <a:t> + X</a:t>
            </a:r>
            <a:r>
              <a:rPr lang="en-IN" sz="1600" baseline="-25000" dirty="0"/>
              <a:t>14</a:t>
            </a:r>
            <a:r>
              <a:rPr lang="en-IN" sz="1600" dirty="0"/>
              <a:t> ]</a:t>
            </a:r>
          </a:p>
          <a:p>
            <a:pPr marL="0" indent="0">
              <a:buNone/>
            </a:pPr>
            <a:r>
              <a:rPr lang="en-IN" sz="1600" dirty="0"/>
              <a:t>= X</a:t>
            </a:r>
            <a:r>
              <a:rPr lang="en-IN" sz="1600" baseline="-25000" dirty="0"/>
              <a:t>11</a:t>
            </a:r>
            <a:r>
              <a:rPr lang="en-IN" sz="1600" dirty="0"/>
              <a:t>*13.5 + X</a:t>
            </a:r>
            <a:r>
              <a:rPr lang="en-IN" sz="1600" baseline="-25000" dirty="0"/>
              <a:t>12</a:t>
            </a:r>
            <a:r>
              <a:rPr lang="en-IN" sz="1600" dirty="0"/>
              <a:t>*15.3 + X</a:t>
            </a:r>
            <a:r>
              <a:rPr lang="en-IN" sz="1600" baseline="-25000" dirty="0"/>
              <a:t>13</a:t>
            </a:r>
            <a:r>
              <a:rPr lang="en-IN" sz="1600" dirty="0"/>
              <a:t>*11.5 + X</a:t>
            </a:r>
            <a:r>
              <a:rPr lang="en-IN" sz="1600" baseline="-25000" dirty="0"/>
              <a:t>14</a:t>
            </a:r>
            <a:r>
              <a:rPr lang="en-IN" sz="1600" dirty="0"/>
              <a:t>*15.7 – 15*X</a:t>
            </a:r>
            <a:r>
              <a:rPr lang="en-IN" sz="1600" baseline="-25000" dirty="0"/>
              <a:t>11</a:t>
            </a:r>
            <a:r>
              <a:rPr lang="en-IN" sz="1600" dirty="0"/>
              <a:t> – 15*X</a:t>
            </a:r>
            <a:r>
              <a:rPr lang="en-IN" sz="1600" baseline="-25000" dirty="0"/>
              <a:t>12</a:t>
            </a:r>
            <a:r>
              <a:rPr lang="en-IN" sz="1600" dirty="0"/>
              <a:t> – 15*X</a:t>
            </a:r>
            <a:r>
              <a:rPr lang="en-IN" sz="1600" baseline="-25000" dirty="0"/>
              <a:t>13</a:t>
            </a:r>
            <a:r>
              <a:rPr lang="en-IN" sz="1600" dirty="0"/>
              <a:t> – 15* X</a:t>
            </a:r>
            <a:r>
              <a:rPr lang="en-IN" sz="1600" baseline="-25000" dirty="0"/>
              <a:t>14</a:t>
            </a:r>
            <a:r>
              <a:rPr lang="en-IN" sz="1600" dirty="0"/>
              <a:t>   &lt;=  0</a:t>
            </a:r>
          </a:p>
          <a:p>
            <a:pPr marL="0" indent="0">
              <a:buNone/>
            </a:pPr>
            <a:r>
              <a:rPr lang="en-IN" sz="1600" dirty="0"/>
              <a:t>= (-1.5)X</a:t>
            </a:r>
            <a:r>
              <a:rPr lang="en-IN" sz="1600" baseline="-25000" dirty="0"/>
              <a:t>11</a:t>
            </a:r>
            <a:r>
              <a:rPr lang="en-IN" sz="1600" dirty="0"/>
              <a:t> + (0.3)X</a:t>
            </a:r>
            <a:r>
              <a:rPr lang="en-IN" sz="1600" baseline="-25000" dirty="0"/>
              <a:t>12</a:t>
            </a:r>
            <a:r>
              <a:rPr lang="en-IN" sz="1600" dirty="0"/>
              <a:t> + (-3.5)X</a:t>
            </a:r>
            <a:r>
              <a:rPr lang="en-IN" sz="1600" baseline="-25000" dirty="0"/>
              <a:t>13</a:t>
            </a:r>
            <a:r>
              <a:rPr lang="en-IN" sz="1600" dirty="0"/>
              <a:t> + (0.7)X</a:t>
            </a:r>
            <a:r>
              <a:rPr lang="en-IN" sz="1600" baseline="-25000" dirty="0"/>
              <a:t>14</a:t>
            </a:r>
            <a:r>
              <a:rPr lang="en-IN" sz="1600" dirty="0"/>
              <a:t>  &lt;= 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A8E8E-2C51-3B1F-BB90-CC76AD91C5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Alcohol Coefficient for all wines(row 27-31)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6C499F-7329-6DB7-3253-169C3804BCB9}"/>
              </a:ext>
            </a:extLst>
          </p:cNvPr>
          <p:cNvCxnSpPr>
            <a:cxnSpLocks/>
          </p:cNvCxnSpPr>
          <p:nvPr/>
        </p:nvCxnSpPr>
        <p:spPr>
          <a:xfrm>
            <a:off x="1548882" y="2155372"/>
            <a:ext cx="3433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0730F7-19C5-FBC5-2ED5-67AB75268DA8}"/>
                  </a:ext>
                </a:extLst>
              </p14:cNvPr>
              <p14:cNvContentPartPr/>
              <p14:nvPr/>
            </p14:nvContentPartPr>
            <p14:xfrm>
              <a:off x="1054080" y="1273320"/>
              <a:ext cx="7803000" cy="270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0730F7-19C5-FBC5-2ED5-67AB75268D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720" y="1263960"/>
                <a:ext cx="7821720" cy="272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921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1760</Words>
  <Application>Microsoft Office PowerPoint</Application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Practice Problems from Last Week</vt:lpstr>
      <vt:lpstr>Objective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Problems from Last Week</dc:title>
  <dc:creator>Isilay Talay</dc:creator>
  <cp:lastModifiedBy>Isilay Talay</cp:lastModifiedBy>
  <cp:revision>17</cp:revision>
  <dcterms:created xsi:type="dcterms:W3CDTF">2023-02-13T12:05:49Z</dcterms:created>
  <dcterms:modified xsi:type="dcterms:W3CDTF">2023-02-14T00:37:20Z</dcterms:modified>
</cp:coreProperties>
</file>