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Lst>
  <p:notesMasterIdLst>
    <p:notesMasterId r:id="rId25"/>
  </p:notesMasterIdLst>
  <p:sldIdLst>
    <p:sldId id="256" r:id="rId3"/>
    <p:sldId id="308" r:id="rId4"/>
    <p:sldId id="309" r:id="rId5"/>
    <p:sldId id="310" r:id="rId6"/>
    <p:sldId id="311" r:id="rId7"/>
    <p:sldId id="317" r:id="rId8"/>
    <p:sldId id="318" r:id="rId9"/>
    <p:sldId id="319" r:id="rId10"/>
    <p:sldId id="320" r:id="rId11"/>
    <p:sldId id="321" r:id="rId12"/>
    <p:sldId id="323" r:id="rId13"/>
    <p:sldId id="324" r:id="rId14"/>
    <p:sldId id="325" r:id="rId15"/>
    <p:sldId id="322" r:id="rId16"/>
    <p:sldId id="299" r:id="rId17"/>
    <p:sldId id="300" r:id="rId18"/>
    <p:sldId id="301" r:id="rId19"/>
    <p:sldId id="303" r:id="rId20"/>
    <p:sldId id="304" r:id="rId21"/>
    <p:sldId id="305" r:id="rId22"/>
    <p:sldId id="306" r:id="rId23"/>
    <p:sldId id="302" r:id="rId24"/>
  </p:sldIdLst>
  <p:sldSz cx="9144000" cy="5143500" type="screen16x9"/>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9">
          <p15:clr>
            <a:srgbClr val="A4A3A4"/>
          </p15:clr>
        </p15:guide>
        <p15:guide id="2" pos="519">
          <p15:clr>
            <a:srgbClr val="A4A3A4"/>
          </p15:clr>
        </p15:guide>
      </p15:sldGuideLst>
    </p:ext>
    <p:ext uri="{2D200454-40CA-4A62-9FC3-DE9A4176ACB9}">
      <p15:notesGuideLst xmlns:p15="http://schemas.microsoft.com/office/powerpoint/2012/main">
        <p15:guide id="1" orient="horz" pos="313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6DB2"/>
    <a:srgbClr val="0E7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60"/>
    <p:restoredTop sz="94694" autoAdjust="0"/>
  </p:normalViewPr>
  <p:slideViewPr>
    <p:cSldViewPr snapToGrid="0" showGuides="1">
      <p:cViewPr varScale="1">
        <p:scale>
          <a:sx n="85" d="100"/>
          <a:sy n="85" d="100"/>
        </p:scale>
        <p:origin x="732" y="60"/>
      </p:cViewPr>
      <p:guideLst>
        <p:guide orient="horz" pos="3239"/>
        <p:guide pos="519"/>
      </p:guideLst>
    </p:cSldViewPr>
  </p:slideViewPr>
  <p:notesTextViewPr>
    <p:cViewPr>
      <p:scale>
        <a:sx n="1" d="1"/>
        <a:sy n="1" d="1"/>
      </p:scale>
      <p:origin x="0" y="0"/>
    </p:cViewPr>
  </p:notesTextViewPr>
  <p:notesViewPr>
    <p:cSldViewPr snapToGrid="0" showGuides="1">
      <p:cViewPr varScale="1">
        <p:scale>
          <a:sx n="91" d="100"/>
          <a:sy n="91" d="100"/>
        </p:scale>
        <p:origin x="-3720" y="-108"/>
      </p:cViewPr>
      <p:guideLst>
        <p:guide orient="horz" pos="313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6.01514" units="1/cm"/>
          <inkml:channelProperty channel="F" name="resolution" value="0" units="1/dev"/>
          <inkml:channelProperty channel="T" name="resolution" value="1" units="1/dev"/>
        </inkml:channelProperties>
      </inkml:inkSource>
      <inkml:timestamp xml:id="ts0" timeString="2022-03-14T10:02:02.459"/>
    </inkml:context>
    <inkml:brush xml:id="br0">
      <inkml:brushProperty name="width" value="0.05292" units="cm"/>
      <inkml:brushProperty name="height" value="0.05292" units="cm"/>
      <inkml:brushProperty name="color" value="#FF0000"/>
    </inkml:brush>
  </inkml:definitions>
  <inkml:trace contextRef="#ctx0" brushRef="#br0">646 5270 68 0,'0'0'120'0,"0"0"-14"16,0 0-5-16,0 0-1 0,0 0-3 0,0 0-10 16,0 0-7-16,0 0 9 0,0 0-9 0,0 0-7 15,3-2-2-15,-3 2 0 0,0 0-8 0,0 0 3 0,0 0-5 16,0 0-6-16,0 0-5 0,4-1-1 0,-4 1-9 15,0 0-2-15,4-2 1 0,-1 1-3 16,1 1 2-16,1-2-7 0,0 1 2 0,1-1-4 16,2-1 2-16,2 1-3 0,2-1-3 0,-3 0-8 15,4 0 2-15,-3 0-1 0,0 0 0 0,3 0-8 16,0-1 4-16,-2 0-2 0,2-1-1 0,-3 3 0 16,-1 0 0-16,-1-2-8 0,-1 2 6 0,-1 0-3 15,0 1 0-15,-3 0-1 0,1-1 5 0,-4 2-7 16,5-2 3-16,-5 2-3 0,3 4 6 0,-3-4-4 15,0 0 7-15,5 2 1 0,-4 2-1 0,-2-1-2 16,1 0 2-16,0 0-2 0,0 1 2 0,0 1-4 16,0 0 1-16,-1 1-1 0,-1 1-1 0,1 0 2 15,0 0-3-15,-1-1-2 0,0 3-1 0,0-2 3 16,1 2 0-16,0-2-4 0,1 4 1 0,-1-1-1 16,2-2 7-16,-2 0-3 0,1 1-2 0,-1-1 3 15,0 1-3-15,0 0 4 0,1 0 2 0,1 3-2 0,-1-1 1 16,-1-3-3-16,0 0 7 0,1 2-5 0,-2-2 0 15,2 0 2-15,-2-1-3 0,2 0 3 16,0 0-4-16,-1 0-3 0,1-2 0 0,0 0 1 16,-1 0-3-16,1-1-2 0,0 1-18 0,-1-1-3 15,1-2-12-15,0-2-16 0,0 4-19 0,0-1-28 16,1 0-17-16,-1-3-26 0,0 0-11 0,0 0-126 0,0 0-301 16,0 0 133-16</inkml:trace>
  <inkml:trace contextRef="#ctx0" brushRef="#br0" timeOffset="302.45">791 5356 53 0,'0'0'172'0,"7"1"-17"0,-7-1-4 0,9 0-11 15,-5-1-14-15,1 1-4 0,1 1-19 0,3-2-13 16,-1 1-7-16,-1 0-8 0,3-2-6 0,-1 4-7 16,-1-2-12-16,0 0-9 0,0 0-18 0,-2 0-24 15,1 0-10-15,0-2-22 0,0 2-21 0,1-2-4 16,1 0-15-16,1 0-11 0,-3-2-9 0,0 2-2 15,2-3-75-15,-4 4-182 0,0-3 81 0</inkml:trace>
  <inkml:trace contextRef="#ctx0" brushRef="#br0" timeOffset="581.34">1073 5466 169 0,'0'0'180'0,"0"0"-19"0,2 2-11 0,-2-2-19 16,0 0-13-16,3 2-17 0,1-2-3 0,-4 0-15 15,0 0-5-15,6 2-10 0,-3 0-23 0,-3-2-20 16,4 0-18-16,-4 0-39 0,3 1-33 0,-3-1-36 16,0 0-102-16,4 1-220 0,-4-1 98 0</inkml:trace>
  <inkml:trace contextRef="#ctx0" brushRef="#br0" timeOffset="1415.66">1278 5343 94 0,'0'0'128'0,"2"-5"5"0,-1 3-2 0,-1-1-1 16,0 1 2-16,1-2-2 0,1 1 5 0,-2-3-8 16,1 3-6-16,1-3-8 0,-1-1-2 0,2 1-6 15,1 0-4-15,-1-1-5 0,1 0-9 0,-1 0-7 16,3 0-7-16,-2 1-8 0,3-2-7 0,0 1-6 15,3-1-4-15,1 0 1 0,-3 3-7 0,4 0-4 16,-2-1-5-16,2-1-4 0,-3 3 2 16,-2-1-5-16,1 3-2 0,-1 0-4 0,-1 2 0 0,1 1-3 15,0-1 3-15,-3 1-2 0,2 1 5 0,-2 0 0 16,2 5 1-16,-2 1-3 0,-1 0-1 16,-2 2-3-16,2 1-1 0,-3 2-1 0,0-1-1 0,0-1-3 15,0 1-1-15,-3 1-3 0,2 0 2 16,-2-1 0-16,0 1 0 0,-1-1-2 0,-3 0-2 15,1 1-3-15,-1 1 2 0,-1 4-3 0,-1-5 1 0,1 0-3 16,-1-3 2-16,1 3-1 0,-3-4-3 0,2 0-4 16,1 0-4-16,-2-1 1 0,3-3 0 0,0 0 1 15,2 1 2-15,1-4-4 0,0 1 3 0,0 0 0 16,1 0-2-16,2-3 5 0,-2 2-6 16,3-2 1-16,-3 1 5 0,3-1-2 0,0 0 2 0,0 0-2 15,0 0 2-15,0 0 2 0,0 0 3 0,0 0 3 16,0 0 11-16,0 0 7 0,16-1 8 0,-12 1 6 15,3 0 2-15,0-2 5 0,0 2 1 0,3 0 6 16,-2 0-1-16,1-1-3 0,2-1 3 0,-3 0-5 16,2 1-2-16,3 0-1 0,-2 1-7 0,2-2-3 15,1 1-3-15,-7-2-3 0,3 3-3 0,1-2 1 16,-1 0-3-16,0-1-6 0,-3 1 0 0,3 1 1 16,-1-1-11-16,0 0-18 0,-1-1-15 0,1 0-32 15,-2 0-24-15,1 1-22 0,-1 0-21 0,-1-1-41 16,1 0-38-16,-1 0-46 0,-2 1-148 0,-4 0-435 15,0 2 193-15</inkml:trace>
  <inkml:trace contextRef="#ctx0" brushRef="#br0" timeOffset="1740.6">1879 5313 168 0,'-1'-2'197'15,"1"2"-23"-15,0 0-13 0,0 0-23 0,0 0-8 0,0 0-1 16,0 0-6-16,6 7 2 0,-5-3-4 16,-1 3 8-16,0 0-1 0,0 1 1 0,0 0-1 0,-1 1-2 15,-2 2-2-15,0 3 0 0,0-1-3 16,-1-3-9-16,-2 4-7 0,2-1-4 0,-3-2-11 0,1 0-5 15,1 0-10-15,-1-3-11 0,2-1-3 0,-2 1-10 16,2 0-17-16,0-3-12 0,1 1-15 0,0-3-20 16,0 1-22-16,1-2-29 0,-1 1-31 0,0-1-45 15,-1 2-42-15,1-4-17 0,3 0-30 0,-7-1-159 16,7 1-420-16,-10-3 186 0</inkml:trace>
  <inkml:trace contextRef="#ctx0" brushRef="#br0" timeOffset="1977.82">1703 5380 172 0,'-2'-2'205'0,"2"2"-14"0,0 0-17 16,0 0 2-16,0 0 6 0,8 4 0 0,-1 0-2 16,-1-1-9-16,1 2-4 0,1-1 0 0,2 2-2 15,0 1-8-15,1 0-5 0,2-2-11 0,-2 2-12 16,0-1-10-16,-2-1-15 0,5 1-7 0,-4 0-13 15,4 0-1-15,-6-2-16 0,2 0-7 0,-1-1-11 16,-1 1-18-16,2 0-28 0,-3-2-34 0,0 0-41 16,0 1-45-16,0-1-53 0,-3-1-56 0,2 0-50 15,-2 1-144-15,2-1-454 0,-2 1 201 0</inkml:trace>
  <inkml:trace contextRef="#ctx0" brushRef="#br0" timeOffset="2491.56">2012 5494 12 0,'0'0'145'0,"0"0"-1"0,0 0-4 0,4 1 1 16,-4-1 0-16,0 0-8 0,0 0 0 0,0 0-9 15,0 0 2-15,6-3-9 0,-6 3-4 0,5-4-5 16,-2 3-9-16,0-3-7 0,0 1-7 0,0 0-9 16,-1 0-6-16,1-1-7 0,0-1-8 0,1 1-7 15,-1-3-4-15,-1 2-4 0,0 0 0 0,3-3-4 16,-3 2-3-16,1-1-5 0,0 0-5 0,-2 0 2 15,2 2-7-15,0-1-2 0,1 2 2 0,-4-4-4 16,3 4-2-16,-3 2 1 0,3-4-2 0,-2 3 0 16,-1 1-1-16,0-1 1 0,0 3-4 0,0 0 0 15,0 0 10-15,0 0 12 0,7 7 12 0,-7 2 7 16,2-2 10-16,-1 3 2 0,-1 2 2 0,3 2 3 16,0 1 14-16,-2-2-10 0,2 2-3 0,-3-1-4 15,4 0 0-15,-1 1-9 0,-1-2-2 0,0-1-3 16,1 1-11-16,0 1 2 0,-2-3-5 0,2-2-8 15,-1-1 6-15,0 1-9 0,0-2-3 0,1 0 8 16,-2 0-18-16,0-2 4 0,1-1-16 0,-1 0-13 16,-1 0-19-16,2 0-24 0,-2-3-21 0,0-1-33 15,1 5-26-15,-1-5-36 0,2 1-41 0,-2-1-25 16,0 0-202-16,0 0-478 0,0 0 212 0</inkml:trace>
  <inkml:trace contextRef="#ctx0" brushRef="#br0" timeOffset="2950.8">2320 5457 104 0,'0'0'177'0,"0"0"-19"0,0 0-1 15,0 0 2-15,0 0 1 0,0 0-3 0,0 0-2 16,18-3-5-16,-9 2-8 0,-3 1-11 0,2-3-3 16,2 3-7-16,1-1-8 0,-1-2-10 0,4 0-6 15,0 0-6-15,0 1-10 0,2-3-5 0,-2 1-8 16,0 2-12-16,1-2 1 0,-1 2-12 0,1-1-3 16,-1-3-3-16,1 3-7 0,-5 2-2 0,-2-2-5 15,1 1-7-15,-4-1-9 0,3 2-7 16,-3-2-15-16,-2 3-11 0,-3 0-16 0,7 0-14 0,-7 0-14 15,5 0-26-15,-5 0-26 0,0 0-30 0,0 0-14 16,0 0-29-16,0 0-135 0,0 0-354 0,0 0 157 16</inkml:trace>
  <inkml:trace contextRef="#ctx0" brushRef="#br0" timeOffset="3296.37">2450 5338 79 0,'0'0'230'0,"0"0"-14"0,-4-2-23 0,4 2-18 15,0 0-13-15,0 0-21 0,0 0-9 0,0 0-1 16,0 0 5-16,0 0 7 0,5 11-1 0,-2-4 2 15,1 1 2-15,-2 1-3 0,2 2-2 0,-1-1 1 16,1 2-9-16,0 0-3 0,0-1-8 0,-1 2-10 16,0-3-5-16,0 1-12 0,0-2 0 0,0 0-14 15,-1 0-5-15,1-2-8 0,0 1-8 0,-2 0-8 16,2-1-4-16,-1-2-7 0,0 1-17 0,0-2-9 16,1 3-19-16,-1-2-14 0,-1-1-23 0,1-1-18 15,-1 0-7-15,0 1-26 0,-1-1-23 0,1-2-29 16,-1-1-30-16,0 0-37 0,4 4-36 15,-4-4-201-15,0 0-484 0,0 0 214 0</inkml:trace>
  <inkml:trace contextRef="#ctx0" brushRef="#br0" timeOffset="13036.41">3082 5236 59 0,'0'0'77'0,"0"0"1"0,0 0-8 15,0 0-3-15,0 0 2 0,0 4 1 0,0-4-4 16,0 0 3-16,0 0-2 0,3 3-5 0,-3-3-6 16,0 0 4-16,0 0-4 0,0 0-6 0,0 0 2 15,0 0 1-15,6 1 6 0,-6-1-5 0,0 0 7 16,0 0-2-16,11-6-4 0,-7 4 2 0,-1-1-5 16,4-1 1-16,1-1-2 0,-2 1-6 0,1-1-3 15,0-1-2-15,3-1-9 0,-2-2 3 0,1-2-10 16,2 4 5-16,0-4 0 0,-1 2-7 0,0-3 0 15,0 5-5-15,-2-3 2 0,1 2-3 0,-2 1-8 16,0 2 9-16,-3 1-9 0,2 0 3 0,-4 1 3 16,2 1 1-16,-3 0-2 0,2 0 10 0,-3 2 7 15,4-1 3-15,-4 1-1 0,0 0 3 0,0 0-3 16,0 0 6-16,0 0-4 0,-2 10-1 0,0-4-1 16,2 1-4-16,0 1 2 0,-4 4-5 0,2 0 4 15,2 1-1-15,-1 2 3 0,1-2 1 0,-1 3 2 16,1-1 7-16,0 5-1 0,-2-1-1 0,2-5 2 15,0 1 1-15,0-2-1 0,0 4-7 0,0-3 0 16,0 0-2-16,0-1 3 0,2 0-9 0,-2 0-3 16,0-1-2-16,2-4-1 0,-2 1-3 0,2-2 0 15,-1 2-3-15,-1-4-1 0,3-1-4 0,-3 0 1 16,0 0 0-16,1-2-4 0,-1 1-3 0,0 0-3 0,0-3-13 16,0 3-8-16,0-3-22 0,0 0-19 15,0 0-25-15,0 0-27 0,0 0-42 0,0 0-38 16,0 0-16-16,0 0-168 0,0 0-409 0,0 0 182 15</inkml:trace>
  <inkml:trace contextRef="#ctx0" brushRef="#br0" timeOffset="13747.57">3416 5411 135 0,'-6'1'133'0,"5"2"-7"0,1-3-8 15,0 3-13-15,0 1-4 0,-3-1-11 0,3-1-10 16,0 4-6-16,3-3 5 0,-3-1-8 0,4 2 0 15,-1-2-2-15,0 3-4 0,1-2 0 0,1 1-1 16,0-1-5-16,0 1-3 0,0-2 3 0,3 1-8 16,-1-1-5-16,1 2-6 0,0-3 4 0,0 1-10 15,-2-2-1-15,2 0-4 0,1 0-3 0,-1-1-1 16,0 0 0-16,-1 0-5 0,2-3 0 0,-2 1 4 16,0-1-2-16,0-1 4 0,-1 0 0 0,1 1 0 15,-3-2 8-15,2-1 5 0,-2 1-7 0,-1-1 7 0,-2 0-3 16,2 0-7-16,-3-2 3 0,0 1-3 15,0-2-4-15,0 1-5 0,0-3 0 0,0 4-3 16,-3-2 0-16,-1-2-1 0,1 0-1 0,2 4-1 16,-5-1 0-16,3 2-2 0,-1-1 4 0,-2 4 6 15,1-1 3-15,-1 0 1 0,-1 1-1 0,0 3 4 16,0-2 1-16,-2 2-1 0,1 2-3 0,-2 1-1 16,2 0 1-16,-1 0 1 0,1 1 4 0,-1 1-13 15,1 1-1-15,2-1 2 0,1 2 5 0,-2 1-6 0,1 2-2 16,-1 3-2-16,3-1-4 0,-2 1 0 15,2 1-1-15,0 0-1 0,1 0 0 0,3 0-1 0,-3 0 1 16,3 0-3-16,0-1-2 0,0-2-6 16,0-1-9-16,3 0-7 0,-2-1-12 0,2-1-15 0,0-1-14 15,1-1-19-15,2-2-35 0,-2 1-20 0,6-3-44 16,-3 1-31-16,1-2-162 0,1-2-401 0,2 2 178 16</inkml:trace>
  <inkml:trace contextRef="#ctx0" brushRef="#br0" timeOffset="13936.74">3690 5457 183 0,'0'0'224'0,"0"0"-22"0,-2 2-20 15,2-2-20-15,0 0-19 0,0 0-15 0,0 0-9 0,0 0-13 16,0 0-15-16,0 0-25 0,9 1-30 0,-9-1-34 15,0 0-40-15,9 0-45 0,-9 0-54 0,7-2-94 16,-3 1-251-16,2-2 111 0</inkml:trace>
  <inkml:trace contextRef="#ctx0" brushRef="#br0" timeOffset="14335.43">3781 5187 101 0,'-2'-3'153'15,"2"3"0"-15,0 0-16 0,0 0-9 0,0 0-1 16,4 7-8-16,-2-1-2 0,-1-3-6 0,2 3 0 16,0 3 3-16,-2-3-2 0,2 4 1 0,-2-2-3 15,1 1-3-15,-2 3-3 0,0 1-5 0,0-2-4 16,0 1-7-16,0 1-2 0,-2 0-7 0,1-1-5 15,1 1-9-15,0-2-8 0,-1 2-4 0,-1-2-5 0,1-1-4 16,1-4-3-16,0 3-6 0,0-4-2 16,0 1 2-16,0-1-7 0,0-1-5 0,0 2-1 15,0-3-4-15,1-1-3 0,2 1 0 0,-3-1-4 16,3-1 1-16,0 1-5 0,-2 1 0 0,-1-3 7 0,7 0-7 16,-1 0 1-16,-6 0-1 0,11-3-3 15,-5 3-1-15,2-3 1 0,-1 0-1 0,3 0 2 16,0 0-1-16,-2 0-1 0,1-1-4 0,2 2-10 15,-4-1-13-15,3 1-25 0,-2 0-20 0,1 0-6 0,-1 0-18 16,-1-1-27-16,-1 1-40 0,1 0-11 16,-1 0-16-16,-2 0-15 0,0-1-117 0,-1 1-343 0,0 0 152 15</inkml:trace>
  <inkml:trace contextRef="#ctx0" brushRef="#br0" timeOffset="14621.6">3962 5278 166 0,'0'0'219'0,"0"0"-18"0,0 0 4 16,-3 9-11-16,5-3-5 0,-1 1-4 0,-1 4-7 16,3 2-3-16,-3 0-4 0,0 0-7 15,3 2-1-15,0 0-8 0,0 0-6 0,-1 2-3 0,1-2-10 16,0-1-11-16,-2 1-12 0,2-1 3 0,-1-2-22 15,0 1-8-15,1-1-10 0,0-2-8 0,-3-3-8 16,3 1 0-16,-2 2-17 0,2-3-12 0,-3-3-22 16,2 1-26-16,-1-1-24 0,-1-1-33 0,0 0-38 15,0-3-21-15,0 4-36 0,0-4-42 0,0 0-40 16,0 0-195-16,0 0-481 0,4-10 214 0</inkml:trace>
  <inkml:trace contextRef="#ctx0" brushRef="#br0" timeOffset="14931.98">4319 5249 81 0,'0'0'191'0,"0"0"-11"0,0 0-13 0,-12 7-14 15,10-4-8-15,0 0-1 0,-1 3-9 0,-1 0-3 16,0 0 1-16,-2 4-2 0,-1 0-3 0,2 1-2 16,-2 2-1-16,1-3-3 0,-3 2-5 0,2 0-3 15,2 1-5-15,-2-1-6 0,0 1-7 0,-2 0-12 16,2-1-7-16,4-3-6 0,-1 1-7 0,-3-1-8 16,4-2-2-16,0 2-12 0,-1-4-8 0,4 2-11 15,-3-2-15-15,-1 0-19 0,4-1-19 0,-3-1-19 16,3-1-25-16,-4 0-23 0,3 1-25 0,1-3-22 0,0 0-39 15,0 0-37-15,0 0-150 0,0 0-399 16,-2-10 177-16</inkml:trace>
  <inkml:trace contextRef="#ctx0" brushRef="#br0" timeOffset="15197.48">4171 5287 2 0,'0'0'219'0,"-2"9"-7"16,4-3-1-16,-1-1-12 0,3 3-6 16,-1-1-13-16,1 2-8 0,3 0-1 0,-1 0-4 0,1 0-6 15,4 2-3-15,-1 0-7 0,-1-2-13 16,-1 1-6-16,1 0-10 0,2 1-6 0,-1-4-11 0,-2 2-6 16,2-1-11-16,-2-2-5 0,2 2-9 0,-3-1-4 15,0-3-10-15,0 1-4 0,-2 1-7 0,0-2-9 16,0 1-8-16,0-2-9 0,-2 0-38 0,-2-2-31 15,2 3-43-15,1-3-37 0,-1 0-39 0,-3-1-67 16,10-1-237-16,-10 1-507 0,6-3 225 0</inkml:trace>
  <inkml:trace contextRef="#ctx0" brushRef="#br0" timeOffset="15862.74">4527 5452 82 0,'0'0'202'0,"0"0"-10"0,0 0-11 0,0 0-10 0,0 0-10 15,0 0-11-15,-2-10-7 0,4 8-10 0,-2 2-1 16,1-6-7-16,2 5-7 0,0-4-6 0,-2 2-7 16,2-1-6-16,1-1-6 0,2 0-5 0,-2 0-5 15,2-2-11-15,1 3-3 0,0-2-7 0,0 2-2 16,2-1-6-16,-2 1-2 0,2 0-4 0,-2 1-9 15,-1 1-3-15,0 1-4 0,2 0-2 0,-3 0-2 16,0 1 1-16,0 0-2 0,1 1 1 0,-3 0 0 0,0 2 1 16,1 1 1-16,-1 1 2 0,1 2-3 0,-1 1-1 15,-1 1 2-15,-2 3-5 0,0-1 4 16,-2 2-3-16,-1-1-2 0,-2 1-2 0,1 0-6 16,-1 0 1-16,0-1-1 0,-5 5-1 0,3-4-2 15,-3-1-5-15,2-2-4 0,-1 2-1 0,0-1-3 16,0-2 7-16,2-1-16 0,-2-1 0 0,5-2-5 0,-3 0-3 15,1-1-3-15,3 0 3 0,-1 0-7 16,1-2 0-16,0 0 4 0,2 0-4 0,1-2 7 0,-3 2 1 16,3-2 3-16,0 0 2 0,0 0-3 0,0 0 6 15,0 0 1-15,0 0 6 0,12-3 11 0,-8 0 1 16,3-2 9-16,0 3 3 0,1-1 4 0,-1-1 4 16,-1 1 0-16,2 3 5 0,1-3 1 0,-1 2 0 15,2-1-5-15,-2 1-1 0,1 1 0 0,-1-1-7 16,-2 1-3-16,1 1-2 0,-2-2 3 15,1 2-7-15,0-1 3 0,1 0-6 0,-3 0 1 16,3-1-3-16,-1 2 2 0,0-2-4 0,-6 1-8 0,8 1-13 16,-2-2-14-16,-6 1-23 0,8 0-26 0,-3 0-29 15,-5 0-24-15,7-1-24 0,-7 1-37 0,8-1-36 16,-3 0-28-16,-3-1-165 0,3 1-453 0,0-2 200 16</inkml:trace>
  <inkml:trace contextRef="#ctx0" brushRef="#br0" timeOffset="16214.71">4903 5373 70 0,'0'0'195'0,"0"0"-1"16,0 0 3-16,0 0 0 0,0 0-1 0,0 0-7 15,15 1-3-15,-13 1-6 0,4 0-5 0,-1-2-10 16,4 2-6-16,-1-2-15 0,2 2-5 0,0-2-11 16,3 0-4-16,-1 0-18 0,1 0-13 0,1 0-7 15,1 0-11-15,1-2-7 0,-2 0-3 0,2 0-6 0,-2 1-6 16,-1-2-7-16,0 1-13 0,-4 0-7 15,0 1-21-15,0-1-19 0,-2 1-25 0,-2-1-24 16,0 2-26-16,-1-1-23 0,-4 1-27 0,7 0-27 0,-6-3-23 16,-1 3-41-16,2-2-156 0,-2 2-417 0,0 0 184 15</inkml:trace>
  <inkml:trace contextRef="#ctx0" brushRef="#br0" timeOffset="16469.39">5037 5276 132 0,'0'0'267'0,"0"0"-17"16,0 0-13-16,0 0-18 0,0 0-18 0,0 0-7 16,0 0 12-16,0 0 0 0,3 14-4 0,-2-6-8 15,3 5-13-15,-1-2 2 0,0 3-6 0,0 0-18 16,0 1-13-16,-2 0-6 0,3 0-19 0,-2-1 8 15,1 0-28-15,0 1-10 0,-1-3-18 0,-2 3-20 16,3-3-27-16,0-1-34 0,-3-3-36 0,3 1-48 16,0-3-49-16,-1 1-46 0,2-5-67 0,1-1-273 15,-2 2-572-15,2-4 254 0</inkml:trace>
  <inkml:trace contextRef="#ctx0" brushRef="#br0" timeOffset="17279.45">5328 5358 125 0,'0'0'210'0,"0"0"-14"0,0 0-19 16,0 0-19-16,6 0-10 0,-6 0-7 0,1-4-7 16,2 3-8-16,1-1-2 0,1-1-6 0,-1-1-11 15,3 0-7-15,-3 0-4 0,2-3-7 0,1 2-10 16,0-1-9-16,-3-1-9 0,3-1-3 0,-1 3-6 15,-1-2-3-15,1 3-8 0,0-3 1 0,-2 0-7 16,0 3-4-16,-1-1-2 0,0 1 2 0,-2 0-1 16,1 0 2-16,0 1 2 0,0 0 2 0,-1 1-2 15,1 0-2-15,-1-1 2 0,-1 3 0 0,0 0-8 16,0 0-1-16,0 0-1 0,0-4 1 0,0 4-3 16,0 0 9-16,-1 10 3 0,0-6 5 0,-1 5 1 15,2 1-2-15,-2 0 2 0,2 5 1 0,0 1 0 16,-1-1 16-16,2 4-10 0,1-1 5 0,-1 1 1 15,0-3-3-15,-1-3 0 0,1 3-10 0,1-3 6 16,-2 1-2-16,2-5 0 0,-2 2-3 0,0-1-7 16,0 0-11-16,2-2-5 0,-2-1 6 0,0-1 1 15,1-1-5-15,0 0-4 0,0 1-5 0,-1-3-16 0,2-1-17 16,-2 1-20-16,0 2-20 0,0-4-20 16,0-1-22-16,0 3-22 0,0-3-24 0,0 0-28 15,0 0-31-15,0 0-22 0,0 0-24 0,0 0-170 16,0 0-461-16,3-10 205 0</inkml:trace>
  <inkml:trace contextRef="#ctx0" brushRef="#br0" timeOffset="17842.82">5624 5337 86 0,'1'-5'194'0,"-1"1"-12"15,2 1-1-15,-2 3-14 0,0-4-4 0,1 1-4 16,1 0-7-16,-1 0-6 0,0 0-5 0,1-3-14 16,2 3-4-16,-1-1-10 0,1 1-10 0,2-3-7 15,-1 2-14-15,2-2 3 0,-1 0-16 0,1 2-3 16,-1-1-5-16,1 0-5 0,3 0-8 0,-2 2-2 15,-2 0-3-15,-1 1-5 0,2 1-6 0,-1 1 0 16,0 0-1-16,-6 0-2 0,8 2-2 0,-4 2 11 16,2 2-5-16,-3 1-1 0,1 1 2 0,-1 4-5 15,-3 2 1-15,0-1-1 0,0 5-4 16,-4 0 1-16,-1-3-5 0,0 3-3 0,-1 0-3 0,2-3 1 16,-6 1-2-16,2 1-3 0,-1-4-1 0,2 0 3 15,-4 2 1-15,1-4-6 0,3-2 1 0,0 0-1 16,0-2 0-16,0 1-3 0,1-4-1 0,-1 2 2 0,1-2-1 15,2-1-2-15,0 0-2 0,-2 0-1 0,2 0-1 16,1 0 0-16,3-3 3 0,-5 0 0 16,2 0-6-16,3 0 3 0,0 0 0 0,0 0-1 15,0 0 1-15,0 0 7 0,-4-3 1 0,4 3-1 0,0 0-1 16,0 0 3-16,0-6 8 0,0 6 2 0,7-4 3 16,-5 4 16-16,4 0-10 0,0-2 1 15,-2 1 2-15,3 1-2 0,0-2 8 0,0 1-5 16,3-1-10-16,-2 1 3 0,2-1-4 0,0 2 0 0,3 0-6 15,1-1-5-15,-4 0 2 0,1 1-7 0,-3-1-21 16,4 0-18-16,-2 0-35 0,-1 1-38 0,0 1-35 16,1-1-46-16,2-1-36 0,-2 0-51 0,-1 1-174 15,-1-1-488-15,2 1 216 0</inkml:trace>
  <inkml:trace contextRef="#ctx0" brushRef="#br0" timeOffset="18036.41">6031 5490 106 0,'0'0'336'0,"-7"-2"-9"0,7 2-21 16,0 0-27-16,0 0-29 0,-3-1-24 0,3 1-23 16,0 0-28-16,0 0-41 0,0 0-32 0,0 0-42 15,6-7-49-15,-3 7-64 0,-3 0-60 0,5-5-68 16,-2 4-181-16,0-2-391 0,0 2 173 0</inkml:trace>
  <inkml:trace contextRef="#ctx0" brushRef="#br0" timeOffset="18486.43">6142 5221 204 0,'-3'-2'254'0,"3"2"-16"16,0 0-20-16,0 0-23 0,0 0-14 0,0 0-10 0,0 0-5 16,-1 9-17-16,1-2-14 0,0 2-2 15,0-1-15-15,0 5-8 0,0 0-10 0,0-1-8 16,0 0-10-16,0 2-7 0,4-5-7 0,-4 0-8 0,3 1-5 16,-1-1-7-16,3-1-5 0,-2 0 0 15,-2-2-7-15,-1-1-4 0,3 0-4 0,1-1 1 16,-1 3-6-16,0-5-7 0,1 0 4 0,2-2-4 15,-2 3-1-15,3-2 0 0,0-1-2 0,3-1 1 0,0 0 4 16,-2-2-11-16,2 3 2 0,2-4-5 0,0 2 1 16,-3 1 0-16,0-4-1 0,-3 5 8 15,1-1-9-15,0 1 1 0,-3-1 0 0,2 0 0 16,-6 1 1-16,7 2 3 0,-3-1 6 0,-1 4 4 0,3-3 13 16,-2 2 11-16,-1 0 8 0,-2 1 5 0,2 0 5 15,-2 3 3-15,2-1 2 0,-4 0-6 0,1 2 3 16,-3-2 2-16,0 1-9 0,0 1 1 15,-1-1-4-15,0 0-3 0,-2 1-13 0,2-1-1 0,-2-1-3 16,-1 0-8-16,0-1-14 0,2-1-18 0,-1 1-14 16,2-4-21-16,-2 1-29 0,-1 1-33 0,0-2-38 15,2-1-40-15,-4-2-39 0,3-1-46 0,-2-2-39 16,-3-2-168-16,4 0-514 0,-2-3 228 0</inkml:trace>
  <inkml:trace contextRef="#ctx0" brushRef="#br0" timeOffset="18755.68">6138 5224 72 0,'1'-3'295'0,"-1"3"-13"15,3-2-14-15,0 1-5 0,7-1 2 0,-3-1-6 16,3 0-16-16,4-1-14 0,1 1-18 0,0 0-16 15,4 0-27-15,2-1-13 0,-7 2-16 0,-2 2-15 16,0 0-11-16,2 0-9 0,-1-4-9 0,-2 6-20 0,-2-4-7 16,-1 2 6-16,2 2-28 0,-4-2-21 15,-1 1-18-15,2 0-23 0,-1 1-27 0,1-2-34 16,0 2-47-16,-3 1-50 0,3-3-48 0,1 0-51 16,-3 2-202-16,-1-2-514 0,1 2 228 0</inkml:trace>
  <inkml:trace contextRef="#ctx0" brushRef="#br0" timeOffset="19201.59">6764 5254 31 0,'0'0'225'15,"0"-3"-2"-15,0 3 2 0,0 0-2 0,0 0-2 16,0 0-4-16,0 0-8 0,0 0-11 0,0 0-8 16,0 0-15-16,0 0-3 0,-3 8-9 0,0-3-4 15,-1 2 0-15,-1 5-10 0,0-2-7 0,-1 0 1 16,-2 3-8-16,0 0-3 0,0 0-5 0,-2 3-12 16,1 1-9-16,1-5-6 0,0 0-13 15,1 0-18-15,1 0-1 0,-1-1-5 0,3-3-4 0,-1-1-22 16,1 0-23-16,1-1-13 0,-1-1-38 0,3-1-26 15,-2 1-22-15,0-1-29 0,3-2-30 0,-1 1-37 16,-2-1-27-16,3-2-40 0,0 0-20 0,0 0-231 16,0 0-539-16,0 0 239 0</inkml:trace>
  <inkml:trace contextRef="#ctx0" brushRef="#br0" timeOffset="19441.79">6639 5249 17 0,'0'0'312'0,"0"0"2"16,0 0 8-16,3 7-4 0,-3-3-13 0,1 0-15 0,-1 3-13 15,2 0-15-15,1 1-35 0,2-1-1 16,0 2-22-16,0 0-15 0,2 2-16 0,3 0-19 16,0-2-16-16,1 1-15 0,0-1-15 0,0-1-16 15,0 1-22-15,-1-2-29 0,0 1-19 0,2-2-28 0,0 1-34 16,-3-4-35-16,5 4-43 0,-5-2-49 0,-1-3-57 15,6 0-49-15,-1 1-51 0,-1-2-170 0,2 1-533 16,-1 0 237-16</inkml:trace>
  <inkml:trace contextRef="#ctx0" brushRef="#br0" timeOffset="19936.43">6973 5309 37 0,'0'0'242'0,"0"0"-1"0,3-6-8 0,-3 6-9 16,4-1-9-16,-1-1-9 0,1 2-12 0,0-4-11 15,5 2-7-15,-2-2-14 0,2 3-12 0,-2-2-9 16,1 0-12-16,1 0-10 0,1 1-9 0,0 0-9 16,-2 1-9-16,1 0-7 0,1 2-14 0,-3-1-3 15,1 1-5-15,-2 0-10 0,0 0 1 0,1 1-4 16,-2 1-3-16,0 0-1 0,-1 0-6 0,0 3 3 15,-1 1-9-15,-3 0 0 0,0 2-4 0,-1 0-2 16,-1-2-7-16,-2 3 2 0,-3 0-2 0,1-3 2 16,-2 4-17-16,2-3-3 0,-3-1-4 0,2 2-5 15,2-5-4-15,-2 3-7 0,1-3 3 0,-1 0 5 16,2-1-7-16,1-1 5 0,1 1-5 0,0-3 0 16,0 2 0-16,1 0 1 0,2-2-2 0,0 0 1 15,-3 2 2-15,3-2 1 0,0 0-5 0,0 0 6 16,0 0 4-16,0 0-5 0,13 1 2 0,-8-2 9 15,1 0-6-15,1 1 3 0,1 1 2 0,-3-1 5 16,3 4 1-16,0-4 6 0,-3 1 5 0,4 1 1 16,-2 2 7-16,-4-2 9 0,4 2 5 0,-3 0 1 0,0 0-1 15,-1 0 0-15,0 3 13 0,0-1 3 16,-3 1-23-16,-3 2-1 0,2-4 2 0,-2 3-7 16,0 0 2-16,-3-2-5 0,1 1-2 0,-1 3-1 0,-5-4-5 15,1 2-6-15,0-1-11 0,0-1-2 16,2-5-11-16,-1 5-27 0,1-5-41 0,-2 1-47 15,0-2-55-15,1 0-44 0,0-2-53 0,1 1-226 0,1-2-553 16,0 0 245-16</inkml:trace>
  <inkml:trace contextRef="#ctx0" brushRef="#br0" timeOffset="20534.64">7355 5389 109 0,'0'0'276'0,"0"0"-9"0,0 0-22 0,0 0-27 15,0 0-20-15,0 0-15 0,0 0-10 0,9 3-7 16,-3-3 0-16,0 0-7 0,4 0-4 0,-2 1-9 16,8-1-14-16,-1-1-11 0,-2 2-11 0,8-2-15 15,-4 1-5-15,-3-3-11 0,3 3-7 0,0-2-11 16,-3 1-13-16,1-2-17 0,-2 2-23 0,1 1-20 0,-6-2-21 16,-1 2-19-16,-1 0-17 0,-2-2-21 15,2 2-18-15,-3 0-26 0,1-3-44 0,-4 3-42 16,3-4-182-16,-3 4-436 0,0 0 193 0</inkml:trace>
  <inkml:trace contextRef="#ctx0" brushRef="#br0" timeOffset="20801.59">7448 5290 155 0,'0'0'309'0,"0"0"-17"0,0 0-19 0,0 0-19 0,0 0-12 16,0 0 3-16,-2 12-9 0,4-3-15 0,-1 2-5 16,3 3-11-16,-1-2-11 0,0 5-8 0,4-2-13 15,-4 3-12-15,-2-4-10 0,2 1-15 0,0-1-9 16,-3-1-20-16,1 0-2 0,1 0-14 0,-2-2-4 16,-2-1-13-16,4 0-15 0,-4-1-25 0,5-2-31 15,-3-2-29-15,0 0-37 0,0 1-37 0,0-3-38 16,0 3-36-16,2-3-37 0,-1 0-38 0,-1-3-35 15,3 1-232-15,-3-1-558 0,0 0 248 0</inkml:trace>
  <inkml:trace contextRef="#ctx0" brushRef="#br0" timeOffset="21204.77">7776 5337 53 0,'0'0'235'0,"0"0"-24"0,4-1-12 15,-4 1-13-15,4-4-8 0,2 3-11 0,-2-3-20 16,3-1-16-16,-1 2-9 0,1-1-13 0,0 0-12 0,3-2-7 16,-3 1-10-16,0-2-4 0,3 1-10 15,-3-1-6-15,1-2-2 0,1 0-6 0,-4-1-5 16,1 2-9-16,-1-1 5 0,1 2-3 0,-3-2-1 15,0 1-1-15,-2 1 1 0,2 3 7 0,0-2-1 0,-3 5 5 16,3-3-2-16,-2 1-1 0,-1-1-1 0,0 4 0 16,0 0-1-16,0 0 5 0,0 0 8 15,0 11 8-15,0-1 16 0,0 3-6 0,-3 2 3 16,2 3-1-16,-1 2 6 0,2-2-1 0,0 4 0 0,-1 0-3 16,1-1-5-16,0-2-10 0,1 2-3 15,1-4-3-15,1 2-7 0,-2-5-14 0,-1 0 2 16,1-1-4-16,1-1-16 0,-1-2-10 0,2-1-18 15,-2-1-23-15,1-2-23 0,-1 1-31 0,-1-3-36 0,3 1-43 16,-3-2-49-16,0-2-45 0,0-1-32 0,3 2-215 16,-3-2-546-16,0 0 242 0</inkml:trace>
  <inkml:trace contextRef="#ctx0" brushRef="#br0" timeOffset="21621.5">8069 5430 151 0,'3'6'262'15,"-2"1"-4"-15,0 0-16 0,2 2-12 0,0-2-12 16,3 1-8-16,2 1-18 0,-1-1-11 0,0-1-8 16,0 0-15-16,3 2-12 0,4-2-14 0,-7-3-8 15,7 1-15-15,-1-3-13 0,1 0-6 0,0 0-6 16,0-2-11-16,0 0-7 0,0-4-6 0,-1 1-8 15,1-1-4-15,-1-3-9 0,-2 1-3 0,3-1 0 0,-4 0-4 16,-2-3-5-16,2-2-3 0,-3 1-4 16,0-4-1-16,-2-1-6 0,0-3-11 0,-2 0-4 15,-3-1-1-15,-1 0-1 0,-1 1-3 0,-1 3 1 16,1 1 9-16,-3 0-7 0,-2 2-1 0,0 1 4 16,0 1 2-16,0 1 5 0,-1 0 0 0,-1 3 5 15,2 3 2-15,-1-2 9 0,-1 3-11 0,-2 1-2 16,1 0-1-16,3 1 2 0,-3 2 0 0,3 1-4 15,-4 2 1-15,4-2-2 0,-4 4-3 0,4 0 2 0,-2 4-4 16,-2 0 2-16,5-1-10 0,-1 2-12 0,0-2-13 16,3 5-22-16,-3-3-23 0,4 2-34 15,-1-2-37-15,1 2-26 0,2-4-45 0,1 2-55 16,-2-1-156-16,1 0-466 0,2 0 206 0</inkml:trace>
  <inkml:trace contextRef="#ctx0" brushRef="#br0" timeOffset="21795.65">8408 5498 66 0,'0'0'337'0,"7"2"-13"16,-7-2-8-16,4 1-5 0,-4-1-22 0,0 0-26 16,0 0-26-16,7-1-31 0,-7 1-22 0,0 0-35 15,6 0-41-15,-6 0-46 0,0 0-51 0,4-2-63 16,-4 2-63-16,6-2-77 0,-3 1-226 0,1 0-452 15,-1-1 201-15</inkml:trace>
  <inkml:trace contextRef="#ctx0" brushRef="#br0" timeOffset="22242.4">8643 5228 206 0,'-7'3'240'0,"3"1"-11"0,3-2-9 16,-1 6-13-16,1-1-17 0,-1 2-15 0,0-1-18 15,2 1-16-15,0 0-14 0,-2 4-12 0,4-4-9 16,-1 0-12-16,-1 0-7 0,1-2-8 0,-1 1-10 16,3-1-3-16,-3 0-8 0,2 1-6 0,-1-4-5 15,2-1-3-15,-2 4-7 0,2-3-4 0,0-1 0 16,-2 1-3-16,2 1-3 0,1-3-8 0,0 1 4 15,1-2-4-15,2 4 0 0,-2-3-6 0,3 0-1 0,1-2-2 16,-2 2 2-16,2-1-3 0,0 1 3 0,1-1-3 16,3-2 2-16,-3 2 0 0,-2-1 2 15,2 1 1-15,0 1 1 0,0 0 0 0,-1 0 11 16,1 1 5-16,-2 1 1 0,-1 1 9 0,0-1 4 0,-1 2 4 16,-1 0 3-16,0 1 3 0,-2 1-6 0,0-2 6 15,-1 3 0-15,-1-2-3 0,-1 0 0 0,-1 2 0 16,0-1 1-16,-3-1-8 0,2 0-1 0,-3 0-5 15,-1 0-7-15,-1-1 2 0,0-2-14 0,0 2-18 16,-2-2-15-16,-1 0-22 0,0-1-26 0,0 0-30 16,-1-1-29-16,1-1-30 0,-4-2-44 0,1-2-26 15,4 0-35-15,-1-3-226 0,-4 2-519 0,2-6 230 16</inkml:trace>
  <inkml:trace contextRef="#ctx0" brushRef="#br0" timeOffset="22452.46">8670 5245 106 0,'0'0'305'0,"0"0"-11"16,0 0-14-16,0 0-22 0,0 0-23 0,0 0-20 16,0 0-16-16,0 0-19 0,11 0-12 0,-2 0-13 15,1 1-16-15,0-2-15 0,6 2-11 0,5-2-9 16,0-1-19-16,5 1-1 0,-3-2-25 0,-1 1-26 15,-2 1-24-15,2 0-40 0,-7 1-50 0,1 0-52 16,0-2-56-16,-1 2-46 0,1 2-178 0,-3-2-448 16,2 0 199-16</inkml:trace>
  <inkml:trace contextRef="#ctx0" brushRef="#br0" timeOffset="22716.48">9304 5314 109 0,'0'0'285'0,"-4"4"-5"0,1-2-12 0,0 2-15 16,0 1-15-16,0 3-9 0,-1-1-14 0,0 3-14 16,0 1-8-16,-1-1-3 0,1 2-10 0,-3 0 1 0,0 0-13 15,-2 5-8-15,1-5-8 0,-1 0-17 0,1-1-20 16,1 0 0-16,-2-2-16 0,0 2-12 0,1 0 1 15,0-5-26-15,2 3-21 0,-1-2-27 16,1-1-32-16,-1 0-30 0,2 0-36 0,-1-2-36 0,1-1-46 16,1 0-58-16,1-2-50 0,-1-1-247 0,4 0-565 15,0 0 251-15</inkml:trace>
  <inkml:trace contextRef="#ctx0" brushRef="#br0" timeOffset="22942.44">9141 5300 109 0,'-2'-2'308'0,"2"2"-7"15,0 0-13-15,0 0 7 0,0 0-4 0,6 11-11 16,-4-5-14-16,3 3-20 0,2 1-13 0,0 2-18 16,2 0-22-16,3 4-23 0,-1-1-9 0,3 1-32 15,-4-5-5-15,0 0-17 0,0 0-27 0,-2 0-31 16,4-3-35-16,-3 1-37 0,1-1-26 0,-1-1-34 15,1 0-55-15,-3-2-76 0,5 0-63 0,-3-1-236 16,0-1-555-16,1-3 245 0</inkml:trace>
  <inkml:trace contextRef="#ctx0" brushRef="#br0" timeOffset="23304.64">9501 5334 39 0,'0'0'279'0,"0"0"6"15,3 12-2-15,-3-6-18 0,0-2-14 16,0 5-9-16,0-1-7 0,-3 5-11 0,3 0-15 16,-1-3-7-16,1 1-11 0,-1 2-16 0,-1-5-15 0,0 4 4 15,0-3-23-15,-1-1-14 0,-4 4-11 0,4-3-15 16,0 1-6-16,0-3 1 0,-1 3-20 15,2-4-8-15,0 2 0 0,-1-1-10 0,2-3-13 16,-1 2 5-16,1-2-12 0,1-1 0 0,-2 0-4 0,2 1 1 16,3 0-10-16,-1-2-4 0,2 1 2 0,-1-1-11 15,2 1 7-15,1-1 0 0,-1-2 5 0,2 2-14 16,1-2 2-16,0 0 9 0,2 0-16 16,0 0-1-16,0-2-14 0,1 2-11 0,-1 0-16 15,2-3-9-15,-2 1-26 0,0 0-21 0,0-1-21 16,0 2-29-16,0-1-35 0,-3 1-25 0,-3-2-44 15,4 0-36-15,-3 2-240 0,-1-4-568 0,-1 4 252 16</inkml:trace>
  <inkml:trace contextRef="#ctx0" brushRef="#br0" timeOffset="23541.27">9632 5415 335 0,'-3'5'337'16,"-1"0"7"-16,1 3-5 0,2 1 7 0,-2 2-21 16,-2 2-22-16,3 1-16 0,-1 0-16 0,0 0-24 15,2-1-19-15,1 2-23 0,0 1-19 0,0-3-19 16,1 1-17-16,1-1-19 0,-1-4-30 0,2 4-39 16,-3-4-34-16,1 1-52 0,0-1-45 0,0 0-39 15,-1-1-52-15,0 0-67 0,-1-1-77 0,-1 0-280 16,2 0-631-16,-3 1 279 0</inkml:trace>
  <inkml:trace contextRef="#ctx0" brushRef="#br0" timeOffset="24885.52">9929 5343 158 0,'0'0'192'0,"0"0"-10"0,0 0-11 16,0 0 2-16,0 0 9 0,0 0 4 0,0 0 6 15,17 1 2-15,-7-1-6 0,1 0-1 0,-4 0-10 16,3 0-2-16,4-2-13 0,0 2-12 0,2-1-12 15,6 0-14-15,-2-1-12 0,-2 0-9 0,-1 0-9 16,4-1-7-16,-5 1-14 0,-1 1-10 0,-1 0-3 16,-1 1-13-16,-2-2-22 0,-2 2-9 0,-1 0-26 15,-1 0-20-15,-3 0-20 0,2 0-22 0,-6 0-21 16,4 2-29-16,-4-2-28 0,0 0-26 0,7 0-61 16,-7 0-209-16,0 0-482 0,0 0 214 0</inkml:trace>
  <inkml:trace contextRef="#ctx0" brushRef="#br0" timeOffset="25156.44">10095 5220 82 0,'0'0'322'0,"0"0"-12"0,-1-3-11 0,-2 1-19 16,3 2-30-16,0 0-25 0,0 0-17 0,0 0-4 15,0 0 3-15,0 14 9 0,3-6-4 0,-2 1-6 16,2 5-2-16,-3 4-14 0,4 0-4 0,-4 2-11 16,3 0-10-16,-2-2-17 0,1 1-17 0,-2 0-10 15,3-4-12-15,-2-1-13 0,1-1-11 0,-1-1-14 16,-1 1-22-16,1-4-19 0,1 1-30 0,-1-1-39 16,2-3-41-16,-3 1-39 0,1 0-41 0,1-3-48 15,-1 0-55-15,2-1-55 0,1-3-281 0,-1 2-650 16,-3-2 288-16</inkml:trace>
  <inkml:trace contextRef="#ctx0" brushRef="#br0" timeOffset="25723.62">10656 5202 193 0,'-2'2'218'0,"1"1"-12"0,1 0-10 0,-1 2-9 15,1-2-9-15,0 1-8 0,0 1-2 0,1-1-4 16,-2 1-9-16,1 0-8 0,0-1-12 0,0 0-9 15,1-1-13-15,-1 2-6 0,1-1-10 0,1-1-7 16,0 1-10-16,0-1-7 0,-1-1-10 0,3 2-4 16,-1-3-5-16,2 1-7 0,0 1-4 0,0-3-7 15,1 0-1-15,1 0-3 0,3-3-3 0,-1 3-6 16,-1-2-2-16,-1-2-6 0,0 1-4 0,0 0-11 16,0-1-5-16,-1-1-6 0,0-2-10 0,-1 0-4 15,-1-1-5-15,0 0-6 0,-2 1-1 0,0-2 1 16,-2 0-1-16,-1 3 5 0,-1-1 2 0,-1-2 4 15,1 4 2-15,-2-1 13 0,2 2-6 0,-2-1 0 16,-2-2 2-16,0 3 8 0,0 1-4 0,2 2 3 16,-3 0 2-16,0 0 0 0,-3-1-1 0,0 5 2 15,0-3 1-15,1 2-2 0,0 2 6 0,-1 1-1 16,-1 2-1-16,2-2 0 0,-2 3 1 0,4-1 4 16,0 3-4-16,2-2 0 0,1-1 1 0,0 0 0 15,0 1-2-15,4-1 1 0,0 1-2 0,2-2 0 16,0 0-5-16,4 0-5 0,0-1-7 0,2-3-15 0,1 3-21 15,0-3-15-15,4 0-26 0,2-2-17 16,1 0-22-16,-1-2-11 0,1 0-8 0,0-1 3 16,-1 1 0-16,-2-2 2 0,1 0 3 0,-1-1-76 0,-6-1-241 15,1 2 107-15</inkml:trace>
  <inkml:trace contextRef="#ctx0" brushRef="#br0" timeOffset="25994.49">10825 5220 658 0,'2'-5'-38'0,"-1"-1"31"0,-1 1 19 0,2 1 26 16,-4-2 10-16,1 3 29 0,-2-1 10 15,2 1 13-15,-1 0 14 0,2 3 6 0,-5-3 1 0,5 3-10 16,-3-1-9-16,3 1-6 0,0 0-4 0,0 0-3 15,-5 5-5-15,4 0-2 0,1-1-3 0,1 5-2 16,-2 0-2-16,4 2 3 0,0 1-1 16,-2 1 0-16,2 0-3 0,1 0 0 0,-1 2-4 0,1-1-3 15,-1 0-2-15,-1-1-2 0,2 1 0 0,-4-1-6 16,1 1 0-16,0-2-5 0,-1 0 5 0,0-4-8 16,-1 4 4-16,0-3-6 0,-2-1-2 0,0-1-6 15,0 0 1-15,0 0-2 0,-4 0-6 0,2-1-4 16,-2-2-2-16,-3-1-3 0,-2 1 1 0,2-1-3 15,-4-4 0-15,-2 2-9 0,1-2-1 0,-1-3-2 16,-1 2-10-16,-3-3-2 0,5 0-10 0,2 1-7 16,1-3-16-16,-1 1-12 0,5 1-9 0,-1 0-12 15,2-1-9-15,3 1-17 0,-1-1-32 0,0 1-30 16,5 1-31-16,0-4-37 0,0 4-201 0,3-2-460 16,1 1 205-16</inkml:trace>
  <inkml:trace contextRef="#ctx0" brushRef="#br0" timeOffset="26209.89">11038 5376 194 0,'3'2'281'0,"-3"-2"-22"0,0 0-21 16,0 0-25-16,0 0-19 0,5 2-23 0,-5-2-15 15,4 0-13-15,-4 0-19 0,6 2-17 0,-2-2-25 16,-4 0-36-16,7 0-50 0,-3 0-53 0,2 0-52 0,-1 0-54 16,0 0-150-16,-5 0-339 0,8 0 151 0</inkml:trace>
  <inkml:trace contextRef="#ctx0" brushRef="#br0" timeOffset="26705.66">11223 5171 154 0,'0'0'243'0,"0"0"-15"0,-3 6-15 16,2-2-12-16,0 1-15 0,1 0-11 0,-2 4-12 15,2-5-15-15,0 3-9 0,0 0-13 0,-1 2-6 16,1-1-7-16,-2-2-8 0,2 2-10 0,2-1-10 15,-1-1 3-15,-1 2-18 0,0-4-4 0,0 2-11 16,2 0-1-16,-1-1-8 0,-1-1-5 0,4 1-2 16,-4-2-5-16,3 3-3 0,-1-4-8 0,2 1-1 15,1-1-2-15,-2 1 0 0,3-1-1 0,2-1-5 16,0 1 0-16,1-2-2 0,4 0-4 0,-5 0-1 16,1-2 2-16,1 0-2 0,3 0 1 0,-4 0-4 15,-1 2 0-15,1-1 3 0,1 0 1 0,-2-1-3 16,-1 2 1-16,2 0 3 0,-1-1 2 0,-1 2-1 15,-1-1 5-15,2 1-1 0,-3 0 3 0,0 1 3 16,0 0 9-16,0 0 6 0,1 3 2 0,-2 1 5 16,-1 0-2-16,-1 1 4 0,-1 1 7 0,0 0 0 15,-2 1 8-15,-1 2 11 0,-2-2-8 0,0 4-11 16,-1-1 1-16,-2-1 3 0,-1-2-6 0,0 1-3 16,-1-1-6-16,2-1-1 0,0-2-8 0,0 1 6 15,-4-1-19-15,2-2-24 0,2 1-27 0,0-3-26 16,1-1-32-16,-2 1-46 0,1-1-51 0,-2-3-42 15,1-1-44-15,-1-2-49 0,0 0-165 0,2-1-529 0,-2-3 233 16</inkml:trace>
  <inkml:trace contextRef="#ctx0" brushRef="#br0" timeOffset="26885.55">11233 5182 130 0,'2'-1'367'0,"-2"1"-1"0,0 0 8 0,0 0 0 16,1-3-13-16,-1 3-35 0,0 0-27 0,0 0-20 16,8 0-26-16,-3-1-22 0,5 1-21 0,3 0-20 15,9-3-20-15,2 0-19 0,2 1-25 0,0 2-46 16,1-3-58-16,1 1-72 0,-3-3-71 0,0 2-99 16,2-1-105-16,-6-2-275 0,3 0-648 0,-1 1 288 15</inkml:trace>
  <inkml:trace contextRef="#ctx0" brushRef="#br0" timeOffset="27536.64">11812 5243 62 0,'0'0'261'0,"0"0"-11"0,0 0-14 15,-6 8-13-15,2-4-8 0,0 0-21 0,1 1-3 16,-1 0-7-16,-1 1-8 0,0 2-7 0,-2-1 1 15,0 3-5-15,0 5-5 0,-3-3-7 0,1 1 0 16,-2 1-6-16,0-2-3 0,4 2-15 0,-4-2-3 16,1-2-25-16,0-1-3 0,0 2-10 0,1-2-15 15,2-2-22-15,2-1-26 0,-4 0-30 0,5 0-32 16,-2 0-36-16,2-3-30 0,0 1-39 0,1-2-44 16,0-1-46-16,-1 1-41 0,4-2-210 0,-8-2-522 15,5 0 232-15</inkml:trace>
  <inkml:trace contextRef="#ctx0" brushRef="#br0" timeOffset="27714.88">11618 5278 163 0,'2'-3'283'0,"-2"3"-6"16,0 0 7-16,0 0 12 0,9 5 4 0,-7 1-9 15,4-1-9-15,-2 4-12 0,5 0-23 0,-4 0-20 0,4 0-22 16,4 1-25-16,-4-1-8 0,1 2-22 0,2-1-13 15,-1-1-16-15,2-1-21 0,-6 0-16 0,4-4-45 16,-3 3-52-16,1-2-46 0,-4-2-50 16,2 2-64-16,-1-1-68 0,2-1-46 0,1 1-251 0,-2-1-582 15,1 0 257-15</inkml:trace>
  <inkml:trace contextRef="#ctx0" brushRef="#br0" timeOffset="28260.42">12061 5298 54 0,'0'0'282'0,"0"0"-13"0,0 0-20 15,0 0-19-15,0 0-8 0,0 0-11 0,-7 11-11 16,7-6-6-16,-1 2-7 0,-2-1-10 0,-1 1-11 16,-2 1-3-16,3 0-11 0,2-1-15 0,-5 1-8 15,2 0-5-15,4 1-13 0,-3-4-13 0,-1 3-5 16,4-1-10-16,0-1-10 0,0-2-7 0,0 2-4 15,0-2-3-15,1 1-10 0,2-2 5 0,-3 1-16 16,4-2-6-16,2 2-1 0,1-1-5 0,0 0-1 16,0 0-6-16,0-2-4 0,3 2 6 0,0-3-3 0,0 1 2 15,0 1-3-15,-1-2 0 0,0 1-9 16,1 0 5-16,-2-1 1 0,1 3 6 0,-1-1-1 0,-1 0 5 16,0 0 9-16,3 1 0 0,-3 1 11 0,0 1-10 15,-3 0-1-15,2 1 7 0,-2 0-4 0,3 0 4 16,-4 0-3-16,1 1 6 0,-2-1-5 15,-1 3 1-15,-1-2 2 0,0 1 0 0,-1-3-3 0,-1 3 3 16,-2-1-4-16,1 0-1 0,-4-1-2 0,3 0-6 16,-3 0-3-16,-3 0-4 0,3-2-17 0,0 1-17 15,-1 0-25-15,0-3-23 0,0 0-34 0,1 0-28 16,0-1-30-16,-4-1-33 0,2-3-37 0,-2 3-39 16,4-4-37-16,-4-2-39 0,2 1-208 0,-2-4-592 15,4 2 262-15</inkml:trace>
  <inkml:trace contextRef="#ctx0" brushRef="#br0" timeOffset="28497.69">12068 5328 357 0,'0'0'362'0,"3"-3"-10"0,-3 3-12 0,1-1-17 0,-1 1-37 16,0 0-26-16,5 0-20 0,-1-2-19 0,0 1-17 15,2 1-14-15,4-1-19 0,-1 0-11 16,5 1-16-16,1-1-18 0,-1-1-14 0,1 0-6 16,-1 0-14-16,0 2-13 0,-1-1-16 0,-3-1-36 0,0 2-36 15,-2 0-44-15,-1 0-48 0,2 0-47 0,-4 0-48 16,2 0-63-16,0 0-51 0,-2 0-214 0,0 0-567 16,-1 0 252-16</inkml:trace>
  <inkml:trace contextRef="#ctx0" brushRef="#br0" timeOffset="28783.8">12608 5258 186 0,'0'0'249'0,"0"0"-6"0,0 0-4 0,0 0-12 16,19 1-13-16,-5-2-8 0,-4 0-11 0,4 1-15 16,2 0-11-16,-1-1-10 0,2 1-18 0,-1 0-15 15,5 0-11-15,-4-1-11 0,2 0-11 0,-4-1-11 16,-1 2-10-16,1-1-20 0,-5-1-25 0,0 2-27 16,-2-2-27-16,-2 2-23 0,-2 0-29 0,0 1-36 15,-4-1-37-15,7-2-34 0,-7 2-48 0,0 0-139 16,5-1-404-16,-5 1 179 0</inkml:trace>
  <inkml:trace contextRef="#ctx0" brushRef="#br0" timeOffset="29030.42">12745 5164 163 0,'0'0'338'0,"-7"0"-5"0,7 0-19 15,0 0-23-15,-6 2-17 0,5 3-15 16,-1 2-7-16,0 2-1 0,1 4-7 0,-1 0-15 16,1 2-21-16,1-1-14 0,0 4-14 0,0 0-13 0,1-3-15 15,1 1-23-15,1-1-5 0,0-2-14 0,-2 2-13 16,2-2-17-16,1 0-18 0,-3-5-19 0,2 0-23 16,0 0-44-16,1-1-19 0,-2-1-59 15,0 1-57-15,1-2-77 0,-1-2-81 0,-1 1-289 0,2-1-656 16,-1 0 291-16</inkml:trace>
  <inkml:trace contextRef="#ctx0" brushRef="#br0" timeOffset="29777.76">13068 5222 161 0,'0'0'184'0,"0"0"-13"16,0 0-9-16,0 0-10 0,0 0-9 15,0 0-13-15,0 0-8 0,0 0-3 0,0 0 0 0,0 0-5 16,0 0 1-16,0 0 6 0,0 0 0 0,0 0 0 15,0 0 6-15,15-5-3 0,-10 3-2 0,0-2-6 16,2-1-6-16,-1 1-8 0,0-1-9 0,2 1-6 16,0-2-7-16,-2-3-10 0,1 4-11 0,1-2-3 15,-2-1-7-15,3-1-6 0,-4-1-7 0,1-2 1 16,1 2-2-16,-3 0-7 0,1 2-4 0,-2 0-2 16,1 2 0-16,-2 2-4 0,-1 0-1 15,1 0 2-15,1 0-5 0,-3 3 0 0,0 1 5 0,0 0-9 16,0 0-4-16,0 0 2 0,0 0 13 0,0 0-7 15,-5 16 13-15,2-1-10 0,1-1 12 0,2 6-4 16,-2-1 0-16,0 3 5 0,2-5-7 0,0 3 0 16,3 0 1-16,-3-2-5 0,0-3-1 0,1-1-4 15,3-1-3-15,-2-1-3 0,-1-1 5 0,0-1-2 16,1-3-9-16,0-1-8 0,-1 1-7 0,1-2-19 16,-1 0-28-16,-2-2-24 0,1 1-38 0,1-3-40 15,-1 3-41-15,0-4-44 0,5 0-42 0,-5 0-171 0,0 0-498 16,0 0 221-16</inkml:trace>
  <inkml:trace contextRef="#ctx0" brushRef="#br0" timeOffset="30171.65">13365 5231 197 0,'0'-4'259'0,"0"4"-13"0,0 0-20 0,0-4-20 0,0 4-17 16,0-5-14-16,2 3-14 0,-1-1-21 0,1-1-8 16,0 1-6-16,0-1-7 0,-1 0-3 0,4-3-9 15,-1 0-3-15,1 0-11 0,-1-1-12 0,2 1-5 16,-1-2-11-16,2-2-7 0,-1 0-6 0,-1-1-7 16,-1 0-3-16,1 0-7 0,-1 4-6 0,-1-1-2 15,0 0 0-15,-1 4-3 0,0 0-3 0,-1 1 5 16,1 1-8-16,-2 0-4 0,0 0 2 0,0 3 3 15,1-3-1-15,-1 3-1 0,0 0-1 0,0 0 4 16,0 0 8-16,-3 14 9 0,0-2 5 0,1 1-2 16,2 6 5-16,-3 0-2 0,2 1 1 0,2 0 1 15,-2 1-8-15,1 0 1 0,1-1 1 0,2-1-4 16,-3 1-2-16,2-7-2 0,-1 2-2 0,0-1-5 16,2-1-3-16,-3-1-4 0,3 0-3 0,-2 0 5 15,-1-3-24-15,3-1-17 0,-3-1-25 0,2-1-31 16,0 1-30-16,1-2-39 0,0 0-47 0,0-2-62 15,2 0-269-15,0-1-568 0,-1 0 252 0</inkml:trace>
  <inkml:trace contextRef="#ctx0" brushRef="#br0" timeOffset="30391.58">13709 5331 144 0,'0'0'345'0,"0"0"-12"0,0 0-15 0,0 0-11 16,0 0-35-16,0 0-30 0,0 0-21 0,0 0-21 15,0 0-21-15,0 0-21 0,0 0-22 16,0 0-23-16,0 0-29 0,0 0-36 0,0 0-42 16,5-3-52-16,-5 3-58 0,6-1-68 0,-2-1-69 0,0 1-184 15,-1-2-458-15,1 1 203 0</inkml:trace>
  <inkml:trace contextRef="#ctx0" brushRef="#br0" timeOffset="30856.62">13782 5086 106 0,'-6'-1'251'0,"6"1"-15"0,0 0-19 0,0 0-25 16,0 0-14-16,0 0-16 0,0 0-14 0,0 0-4 16,0 0 1-16,0 0-3 0,0 0-5 0,19 2-4 15,-14-1-4-15,5-1-5 0,0 1-12 0,1 1-6 16,2-2-12-16,1 0-8 0,0 2-8 0,2-2-7 16,-1 0-10-16,2 0-5 0,-3 0-5 0,0 0-2 15,3 0-9-15,-7 0 0 0,0 1-5 0,1-1 0 16,-4 0-9-16,2 0 0 0,-5 2-6 0,0-2 1 0,-4 0 5 15,6 1-11-15,-6-1 0 0,4 0-3 16,-4 0 0-16,4 3 0 0,-3-1 2 0,-2 3 7 16,1 0-2-16,0 2 5 0,-3 0 4 0,2 2 5 15,-2 3 6-15,-1 0 3 0,1 0 5 0,-1 1 3 0,0 3 11 16,-2 2-1-16,-1 0 13 0,0 1-9 16,4-6-1-16,-1-1-1 0,-2 8-6 0,2-8 1 15,1 3 3-15,0-1-15 0,0-1-2 0,-1-2-8 0,4-2 1 16,-1-1-10-16,-1 2 4 0,1-3-6 0,0 2-3 15,1-5-10-15,-2 2-13 0,2-2-17 0,0-1-19 16,0 2-24-16,2-2-18 0,-2-3-22 16,-2 3-17-16,2-3-33 0,2 2-34 0,-2-2-37 0,0 0-35 15,0 0-26-15,1-9-27 0,-2 5-165 0,1-1-515 16,0-3 229-16</inkml:trace>
  <inkml:trace contextRef="#ctx0" brushRef="#br0" timeOffset="31192.67">13866 5204 71 0,'0'0'296'0,"0"0"-8"0,0 0-2 15,0 0-3-15,0 0 3 0,0 0-13 0,16 1-15 16,-9-1-10-16,3 0-20 0,-2-1-18 0,5 1-9 15,1 0-12-15,0 0-18 0,0-2-18 0,-1 3-13 16,1 0-13-16,3-1-10 0,-3 0-9 0,-4-1-12 0,1 2-16 16,-1-2-2-16,0 1-14 0,-2 0 0 15,-2 0-16-15,0 0 0 0,-1 0-4 0,-5 0-8 16,10 1-11-16,-7-1-2 0,-3 0-15 0,7 0-13 0,-4 0-15 16,-3 0-10-16,5 2-17 0,-5-2 0 0,6 0-15 15,-6 0-13-15,6 0-16 0,-5 3-11 0,-1-3-13 16,4 1-15-16,-4-1-17 0,3 1-21 15,-3-1-27-15,3 2-18 0,-3-2-20 0,4 2-28 0,-4-2-174 16,0 0-471-16,4 3 210 0</inkml:trace>
  <inkml:trace contextRef="#ctx0" brushRef="#br0" timeOffset="32161.45">14690 5239 141 0,'0'-2'188'0,"0"2"-7"0,0 0-4 0,0 0-8 16,5-1 3-16,-5 1-6 0,0 0-2 0,0 0-4 16,0 0-6-16,0 0-6 0,0 0-4 0,0 0 0 15,0 0-9-15,-6 9-7 0,6-6 2 0,-4 4-3 16,-1 0-3-16,-1 2 1 0,-2 3-5 0,-1-2 7 15,-1 8-7-15,1-7-5 0,-1 1 0 0,0 5-3 16,-4-2 7-16,5-3-3 0,1-1-2 0,-4 3-14 16,3-5-4-16,2 2-10 0,-1-1-12 0,2-3-10 15,-1-1-4-15,2 1-10 0,0-1-12 0,0 0-17 16,2-3-26-16,0 0-27 0,0 0-29 0,2 0-31 16,-1 0-20-16,1-2-28 0,1-1-34 0,-4 3-40 15,4-3-38-15,0 0-29 0,0 0-16 0,-6-4-181 16,5 1-517-16,-1-2 229 0</inkml:trace>
  <inkml:trace contextRef="#ctx0" brushRef="#br0" timeOffset="32400.07">14507 5247 297 0,'0'0'289'0,"0"0"-6"0,0 0-6 0,0 0 3 15,6 9-3-15,-5-5-4 0,5 3-9 0,0 1-22 16,2 1-10-16,1 1-12 0,0-1-17 0,1 4-16 16,3-4-18-16,-1 0-15 0,1 1-14 15,-2 0-15-15,2 0-14 0,-2-2-12 0,-1 0-18 0,2-1-26 16,-3 2-28-16,-1-5-39 0,-1 3-35 0,0-2-36 16,0 3-43-16,-2-3-55 0,1 0-65 0,1-1-61 15,-2 2-241-15,2-3-593 0,2 1 263 0</inkml:trace>
  <inkml:trace contextRef="#ctx0" brushRef="#br0" timeOffset="32885.37">14986 5321 147 0,'0'0'247'0,"0"0"-5"16,0 0-20-16,0 0-16 0,0 0-14 0,0 0-19 16,0 0-6-16,0 0 5 0,-3 11-3 0,0-6-5 15,-2 3-2-15,-1 3 2 0,-1 1-3 0,1 2-2 16,-1-1-9-16,-3 3-2 0,0 0-5 0,2 0-5 15,-1 2-17-15,1-1 2 0,2-4-11 0,1 1-2 16,1-1-11-16,0 1-6 0,2-1-10 0,1 1-6 16,0-1-1-16,2-6-5 0,0 3-1 0,1-2-14 0,1 0-8 15,0-1 0-15,0-2-8 0,1 1-9 16,2-2-4-16,2-1-3 0,-2-3-3 0,2 3-6 0,1-4-4 16,1 1-7-16,1-3-14 0,-1 1 1 0,0-1-10 15,-1-2-2-15,2-1-11 0,-3 0 1 16,-1-1-6-16,3-1-9 0,-4 1 1 0,0 0 3 0,-2 0-4 15,0-1 15-15,-1 3-15 0,-2-4 9 0,-2 5 4 16,1-2 0-16,-2 1 0 0,-2 1-2 0,-1-1 13 16,-2 3-5-16,-1 0 1 0,-1-1 1 0,-3 2 3 15,-2-1-5-15,0 1-5 0,-2 0-7 0,4 1-15 16,-1 1-21-16,0 0-26 0,4 1-33 0,0-1-33 16,1 1-55-16,3-1-41 0,0 1-215 0,0-1-517 15,2 0 229-15</inkml:trace>
  <inkml:trace contextRef="#ctx0" brushRef="#br0" timeOffset="35639.55">15431 5267 106 0,'0'0'102'0,"0"0"-1"0,0 0-3 16,0 0-3-16,0 0-6 0,0 0 5 0,0 0 3 15,0 0 0-15,0 0 3 0,0 0 2 0,0 0-5 16,0 0 8-16,0 0-3 0,0 0 5 0,0 0 0 15,0 0-5-15,0 0-1 0,0 0-4 0,0 0 0 16,0 0-10-16,0 0-3 0,0 0-5 0,0 0 0 16,0 0-10-16,0 0-6 0,0 0-8 0,0 0-3 15,0 0-1-15,0 0-5 0,0 0 0 0,0 0 1 0,0 0-4 16,0 0 3-16,13-1 2 0,-13 1 0 0,8-1 4 16,-8 1-5-16,9 0-2 0,-4 0-1 0,2 1-3 15,2 0-3-15,-1-2-6 0,1 2 0 16,1 0-1-16,1-1-2 0,1 0-5 0,0-1-2 0,-3 1-2 15,4 0-4-15,-2 1 4 0,-1-2-6 0,-1 2 2 16,-1-1-5-16,1 1-1 0,-2 0-2 0,1 0 2 16,-1-1 0-16,-2 0-5 0,0 0 3 0,1-1-3 15,-6 1-1-15,8 0 3 0,-4-1-4 0,1 0-1 16,-5 1 8-16,7 0-8 0,-2 0-3 0,-1 1 2 16,-4-1 1-16,8-1 0 0,-3 0 1 0,-5 1-3 15,7-1 0-15,-3 0 1 0,-4 1 1 0,6-1-2 16,-6 1 6-16,6 0-4 0,-6 0-2 0,4 0-2 15,-4 0 4-15,0 0-2 0,4 1 5 0,-4-1-7 16,0 0 1-16,0 0 0 0,0 0 2 0,0 0 3 16,0 0-8-16,0 0 4 0,0 0 1 0,4 1 0 15,-4-1-1-15,0 0 3 0,0 0 2 0,0 0-5 16,0 0 0-16,0 0 1 0,0 0 0 0,0 0 2 16,0 0-3-16,0 0 1 0,0 0-5 0,0 0 0 15,0 0 2-15,0 0-2 0,0 0-2 0,0 0 0 16,0 0 0-16,0 0 5 0,-14-2-6 0,14 2 5 15,-7-2-4-15,2 2 3 0,0-1 0 0,0 1-2 16,0-1 4-16,-1 1-4 0,-2 1 2 0,1 0 4 0,-2-1-5 16,1 0-5-16,0 0-7 0,0 0-9 15,1 2-18-15,1-2-22 0,0 0-23 0,6 0-21 16,-10 0-31-16,6 0-40 0,4 0-35 0,-5 0-45 0,5 0-136 16,-8 0-428-16,8 0 190 0</inkml:trace>
  <inkml:trace contextRef="#ctx0" brushRef="#br0" timeOffset="38226.53">15600 5165 39 0,'0'0'135'0,"0"-1"-8"15,0 1-8-15,0 0-9 0,0 0-9 0,0 0 0 16,0 0-8-16,0 0-5 0,0 0-11 0,0 0-8 15,0 0-5-15,0 0-8 0,0 0-7 0,0 0 6 16,0 0-1-16,0 0 2 0,0 0 7 0,-1 13 0 16,-1-9 4-16,2 4-3 0,-3 1-6 0,2-2 5 15,1 4-3-15,0 0 1 0,-3 2-1 0,3-1 3 16,-1 1-4-16,-1 0 1 0,2 2-2 0,-1-5-10 16,1 3-2-16,0-1-1 0,-2-3-4 15,2-1 5-15,0 0-12 0,2 1-3 0,-2-2 0 0,-2 0 0 16,2-1-10-16,0-3 2 0,0 1-5 0,2 0-2 15,-2-1 0-15,0 0 1 0,0 0-4 0,0 0 2 16,0-3-1-16,0 0-1 0,0 0 7 0,0 0-6 16,0 0 1-16,0 0 5 0,0 0 1 0,0 0-1 15,0 0 2-15,0 0-8 0,0 0-2 0,1-16-1 16,-1 9-4-16,0-3-3 0,-1-1-9 0,2-2 0 16,-1-1-4-16,0 0 3 0,2-1-3 0,-2-4 1 15,0-1 2-15,1 6 0 0,-1 2 2 0,1-1 0 16,-1 1 1-16,0-3 0 0,0 2 4 0,0 4-4 15,2-4 0-15,-1 3-4 0,1 1 3 0,-1 0 3 16,-1 0-1-16,0 3 2 0,3 1-3 0,-3 1 5 0,0 0-1 16,0 2-4-16,0 2 4 0,0-5-1 15,0 2 1-15,0 3-2 0,0 0 0 0,0 0 3 16,0 0 2-16,0 0 7 0,0 16 5 0,0-4 6 16,0 1 1-16,3 3 5 0,-6 3-1 0,4-1 1 0,1 0-6 15,-4 2 2-15,1-2 0 0,1-5 1 0,1 3-2 16,2-3-3-16,-3 1 0 0,0-3 0 15,2 2-4-15,-2-1-4 0,1 0 4 0,0-4-4 16,-1 0-1-16,2-1-2 0,-1-1-7 0,1 1-16 0,-1-1-19 16,-1-2-21-16,2 2-38 0,-2-2-37 0,2-1-49 15,0 1-46-15,-1-2-192 0,-1 0-451 0,3 0 200 16</inkml:trace>
  <inkml:trace contextRef="#ctx0" brushRef="#br0" timeOffset="43110.67">16449 5122 64 0,'2'-1'107'0,"-2"1"-6"16,1-3 7-16,3 2-2 0,-4 1 2 0,3-3 5 0,-3 3-4 16,4-2-2-16,-4 2 7 0,3-2-2 0,-3 2-2 15,2-1 1-15,-2 1-1 0,0 0-2 16,0 0-2-16,0 0-10 0,0 0-6 0,-3-5-5 16,3 5-8-16,0 0-6 0,-4-2-12 0,4 2-2 0,-6-1-9 15,6 1-3-15,-9-1-3 0,9 1-5 0,-11 1-8 16,4 0 1-16,-3-1-6 0,0 4 2 15,3-4-4-15,-4 2-3 0,1-1 0 0,0 1-2 0,1 1 0 16,-1 0-3-16,0-2 0 0,1 1 0 0,-1 1-2 16,2 0-1-16,0-2-3 0,2 1-1 0,2 1 0 15,0 0 3-15,-1-2-4 0,1 2-5 0,3-2 4 16,-2 2-1-16,3 0 2 0,0-3-4 0,1 3-2 16,1 0 3-16,-2-3 2 0,5 4 1 0,2-2-5 15,-1 4 2-15,4-5 6 0,-2 2-8 0,5 0 0 16,-5 3 0-16,2-3 0 0,3 1-3 0,-5-1 1 15,2 1 1-15,-3-1 0 0,3 1 0 0,-3 0 0 16,0-1-2-16,3 2 5 0,-6-2-2 0,2 0 1 16,-2-1 0-16,0 0-1 0,1 0 2 0,-3 0 0 15,1 1 8-15,0-1-5 0,1 0 3 0,-2 0 1 16,-1 0 4-16,1 1 7 0,0 0 2 0,-2 1 3 16,0-2-1-16,2 3 0 0,-1 0 0 0,-2-1-1 15,2 0 1-15,-4 0 1 0,3 0 1 0,-1 1 4 16,0-1-5-16,-1 0 2 0,2 0 0 0,-1-1-6 0,-1 0 6 15,-2 1-1-15,4-2 0 0,-3 1 1 0,2 1-7 16,-1-2 3-16,0 0 3 0,-1 1-7 16,-3-1 1-16,3 0 4 0,-1-1 5 0,0 2-5 0,-2-2-1 15,2 1 4-15,-2-2 0 0,-3 0-6 16,0 0-3-16,1 0 0 0,-1-2 0 0,1 1-1 16,-1-2-2-16,-3-2-2 0,3 2 0 0,-1-1-3 0,2-2-2 15,-2 3-4-15,2-6 1 0,-1 4 1 0,1-1 2 16,-1 1-4-16,2 1-4 0,0-2-1 0,1 1-2 15,2 0-4-15,0 1-5 0,1 0-6 0,-2 2-5 16,3 0-8-16,-2 0-14 0,3 0-7 0,1 2-12 16,-3-2-12-16,3 2-21 0,0 0-27 0,-3-2-20 15,3 2-24-15,0 0-24 0,0 0-26 0,8-3-34 16,-8 3-127-16,10 0-409 0,-6 1 181 16</inkml:trace>
  <inkml:trace contextRef="#ctx0" brushRef="#br0" timeOffset="44493.39">16745 5316 77 0,'-6'-2'155'0,"6"2"-13"0,0 0-13 15,-3-2-12-15,3 2-9 0,-4-1-10 0,4 1-4 16,-7-2-4-16,4 2-7 0,3 0-5 0,-7-3-3 15,2 3-9-15,0-1 3 0,1-1-7 0,-3 2 0 16,-1 0-5-16,-1 0-3 0,0 2-4 0,-3-1 0 16,2 0 2-16,1 1-1 0,-1-2 2 0,1 2-8 15,-1 0-3-15,3 1 0 0,-1-1-6 0,2-1 2 16,-1 1-10-16,4 1 1 0,-1-2-4 0,1 1 0 16,-1-1-6-16,1 2-5 0,3-1 2 0,-2 1 0 15,2-3-2-15,2 6 5 0,1-4 2 0,1 2-3 16,-1 0 4-16,4 1 0 0,0-1-1 0,2 1 0 15,-1 0-4-15,1 0 1 0,-1 1-3 0,3-1 2 16,-1 0-3-16,1 2-3 0,-3-1-2 0,4-2 6 0,-5 2-5 16,0 0 1-16,0-2 1 0,0 1 3 15,-3-1 6-15,-1-1 5 0,-1 1 7 0,3-2 7 16,-5 2 2-16,3-1 6 0,-3 0 3 0,0 1 1 0,0-1-4 16,0 0 2-16,-3 1-5 0,0-1-5 0,-1 1-1 15,1-2-4-15,-1 2 2 0,-4-2-5 0,-1 3-2 16,2-2-2-16,-1-2-2 0,0 1-5 15,0-1 2-15,-1 0-3 0,-1-1 0 0,1 0-9 0,1-1-7 16,1-1-4-16,0 0-13 0,-2-1-12 0,1-1-14 16,-1 0-15-16,2-1-19 0,0 0-15 0,0-1-14 15,2 4-7-15,0-3-20 0,0 2-22 0,3-1-15 16,-2 1-25-16,1 0-13 0,2 1-138 0,1 2-369 16,-3-3 163-16</inkml:trace>
  <inkml:trace contextRef="#ctx0" brushRef="#br0" timeOffset="44941.54">16846 5328 50 0,'0'0'189'0,"0"0"-14"16,0 0-12-16,0 0-20 0,0 0-4 0,-1-3-19 15,1 3-7-15,0 0-11 0,0 0-4 16,0 0 3-16,0 0 10 0,0 0 3 0,0 12 7 0,1-5 4 15,-2 2-2-15,1-1 1 0,-1 2-10 0,0-1 0 16,1 4-1-16,-2-1-4 0,0-2-4 0,2 2-4 16,0-3-7-16,-2 1-9 0,2 0-2 0,-1-3-10 15,0 1-11-15,0 1-3 0,1 0-5 0,0-2-5 16,-1-1-5-16,1 0-6 0,0-2-5 0,-1 2-3 16,0-3-2-16,1 1-3 0,0 1-14 15,0-3-9-15,-1 0-4 0,1-2-14 0,0 8-15 0,0-8-9 16,1 1-13-16,-1-1-13 0,0 0-16 0,0 0-18 15,0 0-10-15,0 0-31 0,0 0-38 0,0 0-24 16,3-9-14-16,-1 6-167 0,-1-3-414 0,0-1 184 16</inkml:trace>
  <inkml:trace contextRef="#ctx0" brushRef="#br0" timeOffset="45265.9">16819 5322 16 0,'0'0'159'0,"0"0"6"0,0 0-7 15,5-1-3-15,-5 1-3 0,6 0-10 0,-6 0-4 0,9 0-10 16,-4 0-10-16,1 0-8 0,4-1-14 15,-3 0-6-15,3 0-12 0,1 1-7 0,-1-2-9 16,0 2-7-16,0-1-5 0,4 0-6 0,-5 1-4 16,-1-1-4-16,0 1-12 0,-2-1-8 0,-1 1-19 0,-5 0-14 15,7-1-6-15,-7 1-3 0,5 1-14 0,-3 1 0 16,-2-2-17-16,0 0-23 0,0 4-20 0,0-4-16 16,-6 4-24-16,3-1-104 0,-2-1-264 15,1 0 117-15</inkml:trace>
  <inkml:trace contextRef="#ctx0" brushRef="#br0" timeOffset="45524.91">16814 5393 61 0,'0'0'227'0,"0"0"-10"0,0 0-7 0,-3 2-5 16,3-2-9-16,0 0-6 0,0 0-4 0,0 0-14 16,4 3-13-16,0-2-10 0,-1 3-11 0,2-2-10 15,0 1-5-15,4-2-19 0,-1 2-13 0,1 1-6 16,1-4-12-16,-1 2-9 0,8 0-2 0,-7-1-33 16,1 0-29-16,-1-1-45 0,1 0-55 0,-1 0-57 0,5-2-52 15,-7 2-184-15,1-2-426 0,0 0 188 16</inkml:trace>
  <inkml:trace contextRef="#ctx0" brushRef="#br0" timeOffset="46791.51">16673 4951 146 0,'0'0'178'0,"0"0"-8"0,0 0-17 15,-4-1-10-15,4 1-11 0,0 0-15 0,0 0-11 16,0 0-3-16,0 0-13 0,0 0-8 0,0 0-9 16,0 0-7-16,0 0-5 0,0 0-8 0,0 0 3 15,0 0 3-15,0 0 5 0,13 3 1 0,-8-3 0 0,0 0 0 16,1 0-8-16,-1 2-6 0,4-4 2 16,-1 2 0-16,1 0-9 0,0 0 2 0,-1-1-9 15,2 0-3-15,0 1 0 0,-1-2-4 0,0 2-5 16,0 0-2-16,-2 0-4 0,-1-1 0 0,0 0-1 0,1 1-4 15,-7 0-2-15,8 0 0 0,-4 0-1 16,-4 0-1-16,6 0 2 0,-6 0 4 0,0 0 4 16,6 0 5-16,-6 0 2 0,0 0 3 0,0 0 1 0,0 0 5 15,6-1-2-15,-6 1 3 0,0 0 3 0,0 0 4 16,0 0-7-16,0 0-6 0,0 0-3 16,0 0-6-16,0 0-4 0,0 0-2 0,0 0 0 15,-16-2-4-15,8 2-2 0,0 0-1 0,-1 0-2 0,0 0 2 16,-1 0-4-16,-3-1 0 0,0 2 1 0,-1-1-2 15,1 0 0-15,-1 0 1 0,4 0 1 0,-1 0 6 16,1 0-9-16,1 0-2 0,1 2-3 0,1-2 3 16,2 1 2-16,-1-1-3 0,6 0 2 0,-8 0-2 15,6 1-2-15,2-1 4 0,0 0-2 0,-7-1-5 16,7 1 8-16,0 0-6 0,0 0-2 0,0 0 4 16,0 0-2-16,0 0 1 0,0 0 2 0,14 2-2 15,-8-2 2-15,2 0-1 0,1 0 1 16,2 0 0-16,3 0-3 0,-3 0 3 0,2-1-1 0,-2 1 0 15,2-1 3-15,-2 0-6 0,-2-1 4 0,1 2 1 16,-3 0-1-16,-1 0-1 0,0 0 2 0,0 0 2 16,-2-1-4-16,-4 1 1 0,6-1 5 0,-6 1 5 15,3-1 2-15,-3 1 4 0,0 0-5 0,0 0 2 16,0 0 0-16,0 0-5 0,0 0 6 0,0 0-14 16,0 0-3-16,0 0-7 0,0 0-8 0,-19 3-11 15,11-3-22-15,-1 2-25 0,-2-1-32 0,1 1-35 16,2-1-29-16,-1 0-37 0,1 0-214 0,-2 0-456 15,3-1 202-15</inkml:trace>
  <inkml:trace contextRef="#ctx0" brushRef="#br0" timeOffset="48117.8">17605 5164 94 0,'0'0'160'0,"0"0"-7"0,0 0-16 0,0 0-12 16,0 0-12-16,0 0-7 0,0 0-12 0,0 0-5 15,0 0-4-15,0 0-10 0,0 0-5 0,0 0-3 0,0 0 0 16,0 0 4-16,13 2 4 0,-7-1-1 0,2-1-3 16,0 0-4-16,5-2-2 0,1 2-7 0,0 1-3 15,2-1-5-15,-2-2-10 0,0 2 4 0,2-2-9 16,-1 2-1-16,1 0-1 0,-1 2-4 0,-5-4-4 16,1 2 1-16,-2 0 0 0,-2-3-8 0,-2 2-1 15,1 1 0-15,-2-1 2 0,-4 1 5 0,7-1-3 16,-4 0 8-16,-3 1 1 0,4 0-5 0,-4 0 4 15,0 0 1-15,0 0-4 0,7 0-1 0,-7 0-4 16,0 0 1-16,0 0-8 0,0 0-1 0,0 0 0 16,0 0-5-16,0 0-2 0,0 0 0 0,0 0-4 15,-21 0-1-15,13 2 1 0,-2-2-2 0,-3 0 0 16,-2 1 1-16,0 2-2 0,-4-3 1 0,2 1 1 16,-3-1-1-16,5 2 3 0,-6-2-2 0,4 0 0 0,3 2-3 15,0-1 4-15,1-1 4 0,-1 0-1 16,4 0-1-16,2-1 2 0,2 2 1 0,0-1-4 15,2 1 0-15,4-1 2 0,-7 1-5 0,7-1 1 16,0 0-2-16,0 0 0 0,0 0-1 0,0 0 1 0,0 0-1 16,0 0-1-16,20-1 4 0,-12 1-2 0,2-1 1 15,4 0-2-15,-1-1 1 0,4 2 2 0,-3-3-3 16,0 2 1-16,0-1 0 0,1 0 2 0,-1 1-4 16,1-1 4-16,-4 2-2 0,-1-1 3 0,-1-1 1 15,-1 1-2-15,-3 0 1 0,1 0-1 0,-2 1 6 16,2-1 2-16,-6 1 8 0,0 0 6 0,3 0-3 15,-3 0-3-15,0 0 1 0,0 0-2 0,0 0-1 16,0 0-5-16,0 0 3 0,-17 1-1 0,10 1-5 16,0 1-10-16,-1-2-4 0,3 1-4 0,-2 0-14 15,-3 1-13-15,3-2-26 0,0 2-32 0,0-2-33 16,0 2-44-16,1-2-31 0,2 1-163 0,0-2-399 16,2 3 177-16</inkml:trace>
  <inkml:trace contextRef="#ctx0" brushRef="#br0" timeOffset="49160.66">18446 5059 157 0,'-3'-1'152'0,"-1"0"-8"0,0 0-6 16,4 1-2-16,-10 0-7 0,3 0-2 0,0-1 1 15,1 1 2-15,-2 1-8 0,-2-1-4 0,4 1-6 0,-1 0-1 16,0-1-3-16,0 1-8 0,0 1-8 0,2-1-9 16,-1-1-6-16,0 3-7 0,2 0-4 0,1-3-7 15,-2 1-8-15,0 2-4 0,1 1-8 0,1-2 2 16,2 2-9-16,-2-2-2 0,3 2 1 0,0-1 1 16,0 0-7-16,0 2-1 0,0-2 1 0,6 4-2 15,-2-1 2-15,0-1-1 0,2 1-3 16,1-1 2-16,-1 3-2 0,3 1-3 0,4-1-1 0,-2 1-1 15,2 0-1-15,0-2-1 0,-2 3-3 0,7 2-2 16,-8-4-1-16,3 1 3 0,-2-1-3 0,-3-1-1 16,1-1 1-16,-3 0 1 0,1 3 3 0,-3-4 6 15,1 2 3-15,0-1 6 0,-2 0 10 0,-1 0 2 16,1-2 4-16,-6 1-1 0,3 0 3 0,0 1 3 16,0-1-3-16,-4 0 0 0,4 0-2 0,-3-1 3 15,-1-1-8-15,1 1 4 0,-4 1-3 0,0-2 0 16,-1 1-7-16,-1-2 8 0,1 1-1 0,-3-2-7 15,-2-1-2-15,0 0 0 0,-1 1 1 0,0-1-5 16,1-3-1-16,-1 0-2 0,0 0 0 0,0 1-4 0,4-1-3 16,-2-3-2-16,0-1-5 0,0 1-2 0,3 3-2 15,2-1-8-15,0-1-4 0,0 1-8 16,4 2-6-16,-1-2-9 0,1 3-4 0,2-1-15 16,-2 0-12-16,3 2-21 0,-3-1-16 0,3 1-23 0,-4-3-29 15,4 3-27-15,0 0-28 0,0 0-32 16,6-4-36-16,-6 4-150 0,7 0-456 0,-7 0 202 15</inkml:trace>
  <inkml:trace contextRef="#ctx0" brushRef="#br0" timeOffset="52269.66">18899 5298 18 0,'-4'-5'162'0,"4"5"-2"0,-3-2-9 0,3 2-7 15,0 0-5-15,-7-1-12 0,7 1-1 0,-9 0-1 16,4-1-8-16,0-1-1 0,-1 2-6 0,-4 0-4 16,3 2-5-16,0-2-1 0,-3 0-6 0,0 1-3 15,1-1-4-15,-3 0-3 0,4 1-4 0,-1 1-7 16,0-1-5-16,1 0-9 0,1 0-6 0,1 1-7 16,1 0-4-16,2-2-3 0,-1 2-4 0,1-1-4 15,3-1-1-15,-4 0-6 0,4 0-3 0,0 8-5 16,0-6 2-16,3 1-4 0,0-1 4 0,3 4-2 15,0-3-2-15,2-2 1 0,1 4-1 0,1-1-1 0,4 1-2 16,-1-1 0-16,0 1 1 0,-1-2-2 0,0 3-1 16,-2-1-3-16,-1-1 2 0,0 0 1 0,-1 1-1 15,-1 0 9-15,0-1-3 0,-2 3 5 16,-1-2-1-16,1 3 6 0,-2-3 6 0,0 1 3 0,0 1 2 16,-2-3 1-16,-1 1 2 0,1 1 5 0,-3 0-1 15,1-2 1-15,-2 0 2 0,1 1 0 16,-2 1-1-16,-2-2-3 0,1 2-3 0,-4-2-1 15,2-1-3-15,-1 2-6 0,-1-4-1 0,-1 2 2 0,1-2-8 16,1 0-1-16,-3 0 0 0,2-1-3 0,-1-1-6 16,0-1-4-16,1 1-9 0,1-2-7 0,-1-2-13 15,2 2-14-15,0-2-7 0,0 0-8 0,0 1-6 16,4-1 0-16,-2 1-17 0,2 1-17 0,0 0-21 16,0-1-23-16,0 2-20 0,2 0-29 0,0 0-31 15,-1-2-34-15,2 4-143 0,0-3-422 0,0 3 186 16</inkml:trace>
  <inkml:trace contextRef="#ctx0" brushRef="#br0" timeOffset="52708.09">19056 5344 1 0,'0'0'209'0,"0"0"0"15,0 0-6-15,0 0-6 0,0 0-9 0,0 0-10 16,0 0-5-16,0 0-2 0,0 0-3 0,-1 12-5 15,-1-7-10-15,2 3-4 0,-3-1-14 0,3 2-5 16,-4 2-8-16,3 2-8 0,1-2-13 0,-2-3-5 16,2 2-9-16,0 1-3 0,0-1-11 0,0-2-4 15,0 0-14-15,0 0 0 0,-1-1-7 0,-1-2-4 16,2 1-4-16,2-2-8 0,-2-1 1 0,0 0-5 16,1 0-7-16,-1 1-5 0,0-4-1 0,0 2-12 15,0-2-12-15,0 0-9 0,2 4-10 0,-2-4-12 16,0 0-10-16,0 0-21 0,0 0-18 0,4-9-14 15,-3 5-19-15,2-2-23 0,0-1-19 0,-2-2-24 16,2-3-25-16,-1 0-13 0,-2 3-124 0,1-3-379 16,-1 2 168-16</inkml:trace>
  <inkml:trace contextRef="#ctx0" brushRef="#br0" timeOffset="52943.87">19045 5311 2 0,'0'0'147'0,"2"-2"0"16,-2 2 6-16,6 0 8 0,-6 0 3 0,4-2-1 15,-4 2-7-15,9 0-5 0,-5 0-3 16,1 2-9-16,2-2-3 0,-2 0-3 0,3 0-12 0,0 0-11 16,1 2-9-16,-1-1-12 0,0 1-9 0,0-2-8 15,-1 2-7-15,1-2-5 0,-1 2-10 16,2-2-16-16,-2 1-19 0,-3 0-31 0,3 0-37 15,-3 0-37-15,2 1-30 0,-2-2-34 0,2 0-41 0,-2 0-134 16,1 0-355-16,-5 0 158 0</inkml:trace>
  <inkml:trace contextRef="#ctx0" brushRef="#br0" timeOffset="53206.07">19016 5394 67 0,'-1'2'252'0,"1"-2"-4"0,0 0-5 15,5 6-16-15,0-5-17 0,0 1-19 0,2-1-16 16,3 2-14-16,0-3-18 0,4 0-16 0,8 0-14 15,-1 0-8-15,-4 0-15 0,4 0-22 0,-1-2-34 16,0 1-49-16,2 0-57 0,-6-2-72 0,-1 0-71 16,-5 2-120-16,0-1-363 0,-1 1 161 0</inkml:trace>
  <inkml:trace contextRef="#ctx0" brushRef="#br0" timeOffset="53879.02">18719 4892 55 0,'0'0'210'15,"0"0"-4"-15,17-5-6 0,-8 4 1 0,-1-1-6 16,0 2-4-16,2-1-2 0,0-1-4 0,6 2-10 16,-3-4-4-16,3 4-10 0,-2 0-13 0,2-1-3 15,-2 0-21-15,1 1-11 0,-1 0-9 0,0 0-14 16,-4 0-11-16,0 1-5 0,0 0-10 0,3-1-4 15,0 2-7-15,-4-2-6 0,-1 0-4 0,-1 2-4 16,3-2 6-16,-4 0-17 0,0 2-6 0,-3-2-3 0,-3 0-12 16,5 0-7-16,-5 0-11 0,6 0-18 15,-6 0-13-15,0 0-17 0,0 0-25 0,0 0-28 16,0 0-31-16,0 0-28 0,0 0-27 0,0 3-25 16,0-3-173-16,0 0-428 0,-10 1 190 0</inkml:trace>
  <inkml:trace contextRef="#ctx0" brushRef="#br0" timeOffset="54260.48">18916 4787 25 0,'0'0'220'0,"0"0"-7"16,0 0-15-16,-4-2-13 0,4 2-12 15,0 0-8-15,0 0-10 0,0 0-8 0,0 0-12 0,0 0-11 16,0 0-12-16,0 0-9 0,0 0-3 0,-4 7 7 16,3-2 0-16,-1 0 0 0,2 2-8 15,-1 0 5-15,1 1-3 0,0 1-3 0,0 0 0 16,0 3 2-16,-2 0-5 0,2-1-1 0,0 2 1 0,1 0-5 15,0-5-2-15,0 2-6 0,1 1-4 0,-1-1-7 16,1-3-1-16,-1 1-17 0,1-1 1 0,-1 1-7 16,0-3-7-16,-1 3 0 0,1-3-7 0,-1-2-4 15,2 3-4-15,-1-3-21 0,0 0-25 0,0 0-38 16,0-1-45-16,-1-2-51 0,0 5-59 0,0-5-70 16,0 0-255-16,0 0-581 0,0 0 257 0</inkml:trace>
  <inkml:trace contextRef="#ctx0" brushRef="#br0" timeOffset="55620.57">19826 5140 113 0,'0'0'213'0,"0"0"-13"0,0 0-10 0,0 0-16 0,0 0-5 16,0 0-6-16,0 0-9 0,0 0-7 16,0 0 4-16,0 0-4 0,13 6 4 0,-13-6-6 0,10-3-10 15,-5 3-8-15,4 0-7 0,1 0-6 0,-1-1-2 16,4 1-13-16,-2-2-15 0,2 1-9 16,1 1 5-16,0 0-7 0,-1-2-8 0,-2 2-4 0,0 0-6 15,-1 0-6-15,0 0-7 0,-3 0-8 0,2 2 4 16,-1-2-6-16,-2 0-7 0,1 1-3 0,-3-1-5 15,0 0-1-15,-4 0-4 0,7 0-7 0,-4-1-12 16,-3 1-8-16,0 0-12 0,9 0-11 0,-9 0-16 16,0 0-20-16,0 0-18 0,4 0-19 0,-4 0-23 15,0 0-17-15,0 0-19 0,4 0-16 0,-4 0-16 16,0 0-2-16,0 0-6 0,0 0-113 0,0 0-349 16,0 0 154-16</inkml:trace>
  <inkml:trace contextRef="#ctx0" brushRef="#br0" timeOffset="56110.42">19847 5191 30 0,'0'0'288'0,"0"0"-7"16,0 0-24-16,0 0-17 0,0 0-20 0,0 0-19 15,0 0-16-15,0 0-7 0,0 0-3 0,0 0 2 16,16-2-5-16,-12 3-3 0,3-2-2 0,3 1-9 15,0 0-13-15,1 0-7 0,3 0-5 0,2 0-12 16,0 0-10-16,6 0-4 0,0 0-12 0,1 1-8 16,-2 0-2-16,-4-1-15 0,4 0-11 0,-4 0 2 15,-2 0-10-15,1 2 2 0,-4-2-10 0,2 0-1 16,-4 0-4-16,-1 1-11 0,-1-1 7 0,-2-1-4 16,-2 1-6-16,2 1 1 0,-6-1 6 0,4 1 3 15,0 1 3-15,-4-2-2 0,0 0 2 0,0 0-6 16,7-2 3-16,-7 2-4 0,0 0-1 0,0 0-1 15,0 0-3-15,0 0 3 0,0 0-16 0,0 0-8 16,4-1-5-16,-4 1-11 0,0 0-26 0,0 0-12 16,0 0-22-16,0 0-17 0,0 0-30 0,0 0-27 15,0 0-38-15,0 0-47 0,0 0-51 0,0 0-45 16,0 0-227-16,0 0-600 0,0 0 266 0</inkml:trace>
  <inkml:trace contextRef="#ctx0" brushRef="#br0" timeOffset="57926.62">20067 5124 56 0,'0'0'84'0,"0"0"-15"0,0 0 3 15,0 0-7-15,0 0-1 0,0 0-7 0,0 0-9 16,0 0-1-16,0 0-7 0,0 0 10 0,0 0-1 16,10-3 0-16,-10 3-1 0,4-1-8 0,-4 1 2 15,6-1-5-15,-6 1 9 0,5 2-13 0,-5-2 5 16,9 2-1-16,-9-2-4 0,5-1 3 0,-5 1-2 16,6-1-7-16,-6 1-12 0,6-1 12 0,-4 0-1 15,-2 1-1-15,0 0-5 0,6 2 2 0,-6-2-3 16,3 1 5-16,-3-1-4 0,0 0 0 0,0 0-2 15,0 0 6-15,7-1-3 0,-7 1 3 0,6 2-3 16,-6-2 0-16,4 0 5 0,-4 0-1 0,4 1-5 16,0-1 5-16,-4 0-3 0,7 2 1 0,-7-2-3 15,6 1-1-15,-6-1-2 0,4 1-4 0,-1 0 2 0,-3-1-3 16,4 2 0-16,-1-1-4 0,-3-1 6 16,7 0-3-16,-7 0-1 0,3 1 8 0,-3-1-1 15,6 0-1-15,-6 0-2 0,4 2 2 0,-4-2 1 0,0 0 0 16,7-2 1-16,-7 2-3 0,5 0 0 15,-5 0-3-15,6 0 3 0,-6 0 0 0,6 0-3 0,-3 2 1 16,-3-2-8-16,0 0 7 0,0 0 4 0,0 0-5 16,0 0 6-16,7-2-3 0,-7 2 6 0,0 0-1 15,0 0 1-15,0 0 0 0,0 0 0 0,0 0-11 16,2-1 13-16,-2 1-4 0,0 0 0 16,0 0-3-16,0 0-4 0,0 0 0 0,0 0-3 0,0 0 2 15,0 0-1-15,0 0-8 0,0 0-13 0,0 0-23 16,0 0-22-16,0 0-28 0,0 0-27 0,6 0-31 15,-6 0-50-15,4-1-98 0,-4 1-313 0,0 0 139 16</inkml:trace>
  <inkml:trace contextRef="#ctx0" brushRef="#br0" timeOffset="58594.24">20461 5181 45 0,'0'0'107'0,"0"0"-6"0,0 0-6 0,0 0-5 16,0 0 5-16,0 0-2 0,0 0 7 0,0 0-3 15,10-4 0-15,-7 2 2 0,1 1-3 0,0-2 3 16,2 1-7-16,-2 0-2 0,2-1-9 0,1-2-4 0,0 1 4 16,0-1-8-16,2 1-5 0,-1-2-5 15,0 2-4-15,2-4-1 0,0 1-1 0,-1 1-6 16,-2 0-5-16,-2-2-3 0,2 2-7 0,0-1-2 0,0-1-1 16,0 0-3-16,-4 1-1 0,2-3-2 0,-1 4 7 15,1-1 12-15,-5 2 4 0,3 1 0 0,1-1-3 16,-4 4-13-16,0-3-3 0,3 2-5 15,-3 2 6-15,0-3-7 0,0 3-8 0,0 0 2 0,0 0 5 16,0 0 8-16,-3 13 5 0,-1-5 7 0,4 4 4 16,-5-1-5-16,3 2 9 0,-1 0-2 0,1 1 12 15,1-1-17-15,-1 5 0 0,0-3 5 0,1-1 0 16,1 1-5-16,-2-1-4 0,2-1 8 0,0 1-5 16,0 0-4-16,-2-5-2 0,2 1-2 0,-2-1-7 15,2-1 3-15,0-1-2 0,-1 1-6 0,-1-4-3 16,2 2 9-16,0-3-12 0,0 1-4 0,0-1 1 15,0 1-12-15,0-4-4 0,-1 5-13 0,1-3-10 16,0-2-18-16,0 4-17 0,0-4-19 0,0 0-25 16,1 2-33-16,-1-2-43 0,0 0-41 0,0 0-42 15,7-5-193-15,-4 3-492 0,1 0 218 0</inkml:trace>
  <inkml:trace contextRef="#ctx0" brushRef="#br0" timeOffset="59154.5">20789 5252 62 0,'0'0'157'0,"-4"7"6"0,4-7-8 0,2 3 0 16,1-1-1-16,-1 2-10 0,5-1 0 0,-4-1-6 0,1 1-1 15,2-1-6-15,-2 0-9 0,0 1-8 0,2 0-3 16,-2-2-10-16,3 2-6 0,-2 0 5 0,0-1-9 16,2-1-4-16,0-1 3 0,0 2-12 0,-1-2-3 15,2-2-5-15,0 2-2 0,-1-1-3 0,2-1-6 16,-2 0 3-16,0 0-7 0,1-3 1 16,-1 3-1-16,-1-2-3 0,0 0-5 0,1-1-5 0,-3 0-5 15,3-1-1-15,-3 0-9 0,1-1 1 0,-4 2-4 16,3-2-2-16,-1-2 1 0,0 2-6 0,-2-3-3 15,2 3 3-15,-3-2-5 0,3-1 1 0,-3 2 1 16,0-1-2-16,-1 0 4 0,-1 3-3 0,-1-1 0 16,1-2-2-16,-3 3 6 0,1 1 0 0,1 1 0 15,-3-3 2-15,1 3-8 0,-1-1 4 0,-1 2-2 16,0-1-2-16,-2 2 1 0,1 0-3 0,-3 0 14 16,3 0-18-16,-3 2 6 0,-1 0-2 0,-2-1-4 0,5 2 9 15,-4-1-9-15,0 2-3 0,-1 2 6 16,1-1-5-16,-1 1 1 0,4 2 4 0,-4-1-3 15,4 3 1-15,-1-1-3 0,4-1 2 0,-1 1-3 16,1 0 3-16,-2 0 0 0,4 1-1 0,0-2 0 0,1 2-1 16,1-2 1-16,1 0-1 0,1 0-8 0,1-1-8 15,1 0 9-15,0-1-19 0,2 2-11 16,2 0-18-16,0-1-23 0,2 0-23 0,1 1-27 16,2-3-50-16,4 0-49 0,1 0-49 0,-5 0-189 0,4 1-500 15,0-3 221-15</inkml:trace>
  <inkml:trace contextRef="#ctx0" brushRef="#br0" timeOffset="59524.77">21118 5286 244 0,'0'0'245'16,"0"0"-18"-16,0 0-20 0,0 0-15 15,0 0-18-15,0 0-11 0,0 0-13 0,0 0-1 16,0 4-10-16,0-4-1 0,2 3-14 0,-2-3-11 16,3 3-10-16,-2 1-11 0,1-4-6 0,-2 0-5 0,2 2-6 15,-2-2-12-15,2 1-4 0,-2-1-7 0,3 3-7 16,-3-3-1-16,0 0-11 0,0 0-14 16,0 0-24-16,0 0-33 0,0 0-43 0,0 0-70 0,0 0-61 15,8-4-210-15,-6 2-457 0,-1-2 202 0</inkml:trace>
  <inkml:trace contextRef="#ctx0" brushRef="#br0" timeOffset="60143.31">21385 5147 197 0,'0'0'200'16,"0"0"-12"-16,0 0-19 0,0 0-15 0,0 0-12 0,0 0-16 16,0 0-8-16,8-8-5 0,-5 5-6 0,0-1-8 15,1 0-3-15,0 0-6 0,0 0-2 16,2-2-2-16,0 1-3 0,1-2-1 0,-3 0 4 16,3 1-7-16,-1-2-6 0,-1 0-11 0,3 1-2 0,-3-2-14 15,1 4 2-15,-2-3-2 0,2 0-2 0,-2 0-1 16,0 2-3-16,-1 2-2 0,1 0 2 15,-2 0-3-15,1 0 0 0,-2 1-2 0,0 0-3 16,1 2-2-16,-2 1-8 0,2-2-1 0,-2 2 1 0,2-4-2 16,-2 4-1-16,2-2-12 0,-2 2 7 0,0 0-3 15,0 0-1-15,0 0 4 0,-2 13 5 16,1-7 4-16,-1-1-1 0,1 4 3 0,0 1 1 0,0 3 0 16,1 1 1-16,-1-3-6 0,1 2 2 0,0 1-2 15,0-2 1-15,0 3-2 0,0-2-5 0,1-1-1 16,0 1 4-16,0-4-5 0,-1-1 3 0,1 4-3 15,1-2-1-15,-1-2-2 0,1-1 0 0,-1 2-3 16,0-3 2-16,0 2-2 0,0-3-3 0,0 3-1 16,0-3 1-16,-1 0-2 0,2-1-2 0,-2 1-8 15,1-2-12-15,0-1-9 0,0 2-15 0,0-2-11 16,-1 1-14-16,0-3-24 0,-1 3-5 0,1-3-22 16,-1 3-19-16,1-3-27 0,0 0-17 0,0 0-26 15,0 0-187-15,0 0-428 0,0 0 189 0</inkml:trace>
  <inkml:trace contextRef="#ctx0" brushRef="#br0" timeOffset="60548.45">21358 5283 64 0,'0'0'215'0,"0"0"-17"0,0 0-11 0,-4 0-10 16,4 0-12-16,0 0-6 0,0 0-1 15,0 0-1-15,0 0 2 0,0 0 1 0,9 4 3 16,-4-2 3-16,0-2-11 0,1 1 3 0,2-1 4 16,0 0-19-16,2 3-3 0,0-3-7 0,3 3-3 0,1-3 7 15,1 2-2-15,0 0 7 0,0-2-16 16,0 0 4-16,0 0 2 0,0 0-8 0,6 0-4 15,0 0-2-15,1 0-11 0,-2 0-6 0,-5 0-15 16,7 0-3-16,0-2-10 0,-1 0-11 0,1 2-2 0,-6 0-5 16,-2 0-8-16,-1 0-6 0,-2-1 3 0,-4 1-12 15,-1 1-3-15,1-2-9 0,-3 0-4 0,1 2-1 16,-5-1-8-16,7-1-4 0,-7 1-11 0,0 0-3 16,0 0-16-16,5 0-8 0,-5 0-27 0,0 0-26 15,0 0-15-15,0 0-16 0,0 0-23 0,0 0-23 16,0 0-23-16,0 0-38 0,0 0-44 0,6-1-41 15,-6 1-263-15,0 0-620 0,0 0 274 0</inkml:trace>
  <inkml:trace contextRef="#ctx0" brushRef="#br0" timeOffset="183180.86">21565 4722 5 0,'0'0'70'0,"0"0"-2"0,-2 5-10 16,2-5-6-16,0 0-2 0,0 0-12 0,0 0-1 16,0 0-2-16,0 0-3 0,0 0-2 0,0 0-12 15,0 0 1-15,0 0 1 0,0 0 9 16,0 0-3-16,0 0-1 0,0 0 10 0,0 0 6 0,0 0-5 16,0 0 11-16,0 0 7 0,0 0-2 0,0 0-4 15,0 0-1-15,0 0 2 0,2 1-7 16,-2-1 9-16,0 0-5 0,0 0 3 0,0 0-2 15,0 0-5-15,7-3 4 0,-7 3-5 0,0 0-4 0,2-4-5 16,1 3-1-16,-3 1-4 0,3-3-1 0,1 2 4 16,-2-2-11-16,1 2 10 0,2-1 1 0,1-4 5 15,1 2-5-15,3 0-2 0,-3-2 4 0,6 0 0 16,-4 2 0-16,5-2 0 0,-2 2-4 0,3-3 3 16,-1 2-4-16,0-1-6 0,0 0 3 0,0 3 0 15,-1-2-2-15,0 1 1 0,0-1-7 0,1 1-2 16,-4 1 0-16,0 0-2 0,-1 2-3 0,0-1 2 15,1 0-1-15,-1-1-2 0,0 1 1 0,-1 0 0 16,3-2-2-16,-4 4-2 0,1 0 1 0,1-2 0 16,-1 1-2-16,1 1-1 0,-4-4 1 0,1 4-2 0,-1-2 1 15,1 2-2-15,-2 0 2 0,2-3 1 16,-2 3-3-16,2 0 0 0,-6 0-3 0,7-1-1 16,-7 1-8-16,4 0-2 0,-4 0-5 0,6-2-5 15,-6 2-5-15,0 0-11 0,4 0-1 0,-4 0-13 16,0 0-8-16,6-1-13 0,-6 1-15 0,1-4-21 0,-1 2-18 15,0 2-13-15,0 0-92 0,0 0-253 16,-4-4 113-16</inkml:trace>
  <inkml:trace contextRef="#ctx0" brushRef="#br0" timeOffset="184003.25">21857 4513 27 0,'0'0'128'0,"0"0"-10"0,3 1-22 15,-3-1-4-15,0 0 2 0,7 0-8 0,-7 0-6 16,0 0-2-16,7-1-16 0,-4 2 6 0,-3-1-7 15,7-1-3-15,-3 2-1 0,1 1-9 0,0-2-6 16,-2 2 1-16,2 0-6 0,-1 0-3 0,2 0-6 16,0-1 5-16,-1 2-3 0,-1-1-5 0,2-1-8 15,-2 2-1-15,2-1 1 0,0 0-4 0,-1 0-1 16,1-1 2-16,-2 3-5 0,3 0 3 0,-1-3 2 16,-2 2-1-16,2 0-4 0,-2-2-4 0,0 2 6 15,0-1 1-15,2-1-9 0,-3 1 0 0,0 0 0 16,1 0 1-16,-1-1-3 0,1 1 2 0,-4-2 1 15,7 2-2-15,-4-1-1 0,1 0 0 0,-1-1-1 0,2 1 4 16,-5-1 1-16,5 2-7 0,-5-2 5 0,2 2 4 16,1-1-7-16,-3-1 5 0,2 2-7 15,-2-2-1-15,0 0-4 0,2 3 10 0,-2-3 4 16,0 0-2-16,0 0 5 0,0 0 2 0,-1 3 4 0,1-3-2 16,0 0 0-16,-3 4 9 0,3-2 5 0,-3 0-7 15,1 1 0-15,-1-1 5 0,0 0-3 16,-1 2 0-16,-2 0 6 0,2 1-1 0,-3 2-5 15,0-3-2-15,0 3 1 0,0-3 0 0,0 1-1 0,0 0-4 16,-2 1 6-16,2 0-4 0,0-3 2 16,3 3-5-16,-5-2 0 0,5 1-10 0,1-1-16 0,-1 0-14 15,0-2-15-15,1 1-22 0,0 1-13 16,0-1-3-16,2 0-25 0,1-1-14 0,0-2-12 0,0 5-20 16,0-5-84-16,0 0-249 0,0 3 111 0</inkml:trace>
  <inkml:trace contextRef="#ctx0" brushRef="#br0" timeOffset="190653.98">21343 5123 15 0,'0'0'98'0,"0"0"-12"15,0 0-6-15,0 0-2 0,1-3-7 0,-1 3 4 16,0 0-13-16,0 0-6 0,0 0-4 0,0 0 1 16,0 0-2-16,2-1 0 0,-2 1-1 0,0 0-9 15,0 0 0-15,0 0-4 0,0 0-2 0,0 0 0 16,0 0-7-16,0-4 6 0,0 4-9 0,0 0 5 16,0 0-4-16,-2-3 0 0,2 3-1 0,0 0 1 15,0 0 0-15,0 0 4 0,-1-3-2 0,1 3 0 0,0 0 1 16,-1-3 1-16,1 3-3 0,-1-4 8 0,1 4-4 15,-1-3-4-15,1 3 8 0,-1-3-2 16,1 3 1-16,0 0 0 0,-2-3-8 0,2 3-1 16,-2-4-3-16,2 4 0 0,-3 0 0 0,0-3-4 0,1 1-2 15,2 2-3-15,-4-3-1 0,1 0-3 0,0 1 3 16,3 2-5-16,-4-4-2 0,4 4 0 0,-3-3-1 16,1 2 6-16,2 1-8 0,-3-2 7 0,3 2-3 15,-2-2-3-15,2 2 0 0,-3-5-2 0,3 5 1 16,-2-2-1-16,2 2 0 0,-2-2 1 0,2 2 2 15,0 0-3-15,-4-2 1 0,4 2 1 16,0 0 0-16,-3-2 5 0,3 2-1 0,0 0-1 0,0 0 1 16,-4-1 5-16,4 1-3 0,0 0-1 0,-6-1 5 15,6 1-1-15,0 0-1 0,0 0 3 0,-6 0-6 16,6 0 0-16,0 0 3 0,0 0-5 0,-7 1-3 16,7-1 0-16,0 0 5 0,-4 1-1 0,4-1-3 15,-4 1-3-15,4-1 6 0,0 0-2 0,-5 1-2 16,5-1-6-16,0 0 8 0,-5 0-3 0,3 2-2 15,2-2 0-15,0 0 0 0,-3 2 2 0,3-2-1 0,-2 2-3 16,2-2 1-16,-5 3-1 0,5-3 2 16,-2 3 1-16,0 0-2 0,2-3 8 0,-2 1-11 15,0 2 2-15,2-3-1 0,-1 3 1 0,1-3 1 0,-2 3 2 16,2-3-2-16,-2 3 1 0,2-3-1 0,-2 4-2 16,2-4 3-16,-2 3 2 0,1-2-2 15,1-1 0-15,-2 5 1 0,0-3 1 0,1 0-1 16,1-2 0-16,-2 4 9 0,2-4-11 0,-2 4-1 0,2-4 2 15,-1 4 5-15,0-2-2 0,1-2 0 0,-2 3 1 16,0 0-1-16,1-2-1 0,0 3 2 0,1-1-7 16,0-3 4-16,-1 3-1 0,1 1-2 0,0-4 3 15,-1 6 0-15,1-5 0 0,1 2 0 0,-1 0 0 16,0-3 1-16,-1 6-3 0,2-3 1 0,-1-1 0 16,0-2 1-16,-1 5-1 0,1-5 5 0,-2 2 1 15,2-2-4-15,0 5 2 0,-1-3 1 0,1 1 3 16,0-3-2-16,-1 3 1 0,1-3-2 0,0 4 3 15,0-4-1-15,-1 6-4 0,2-3 3 0,-1-3-1 16,-1 3 1-16,1 2-1 0,0-3-3 0,0-2 2 16,-1 4-2-16,1-1 2 0,0-3 0 0,0 4-2 15,0 0-2-15,-1-1 1 0,1-1 2 0,0-2-2 16,-1 7-1-16,1-6 3 0,0-1 3 0,0 4-4 16,0-4 4-16,1 5-1 0,-2-2 3 0,1 0-3 15,0-3 2-15,0 5-6 0,1-4 6 0,0 2-7 16,-1-3 7-16,-1 5-5 0,2-3 2 0,-1-2-1 15,-1 5-1-15,1-5 1 0,1 2-4 0,-1-2 5 0,0 5-6 16,2-3 2-16,-2-2 4 0,1 3-1 16,0-1 1-16,-1-2-5 0,2 2 4 0,-2 2-3 15,1-1 2-15,0 0 1 0,1-2-1 0,0 2 2 16,-1-1 2-16,1 2-5 0,0-2-3 0,0-1 4 0,1 2-1 16,-1 0 2-16,0-1 0 0,0-1-1 0,-2-1-4 15,4 3 5-15,-2-2 0 0,1 1-1 0,-3-2 1 16,5 0 2-16,-2 3-2 0,-2 0 1 0,-1-3 0 15,3 1 0-15,0 1-1 0,-3-2-1 0,4 4 2 16,-1-4 1-16,-3 0-3 0,6 2-3 16,-5-1 6-16,-1-1-3 0,0 0-2 0,6 2-2 0,-6-2 3 15,3 1 4-15,-3-1-6 0,0 0-1 0,7 0-1 16,-7 0 9-16,4 0-1 0,-4 0 3 0,0 0 0 16,7-3 1-16,-7 3 0 0,4 0 4 0,-2-2-1 15,-2 2-1-15,4-1 0 0,-4 1 1 0,3-3 0 16,1 2-1-16,-2-1-7 0,-2 2 0 0,5-1 1 15,-3-2 3-15,-2 3-1 0,4-5-7 0,-3 4 9 16,2-1 1-16,0 0-2 0,-1 0-2 0,-1-1 3 16,0 0-1-16,2 2 0 0,0-1-4 0,-1-2-1 15,0 2 2-15,0 1-2 0,-2 1 0 0,4-3-1 16,-2 0 4-16,1 2-5 0,-2-3 4 0,-1 4-4 16,2-5 2-16,0 3-4 0,0 0 2 0,-2 2-1 15,2-4 4-15,-1 1-1 0,-1 3 0 0,1-4 1 16,0 2 1-16,0-1-1 0,1 1 2 0,-1-1-1 0,1 0 2 15,-1 1 1-15,-1 2 1 0,1-5-1 16,0 3 1-16,0-1-3 0,-1 3 3 0,0-6 1 16,1 3 2-16,-1 0-2 0,0 3-1 0,0-5-2 0,0 3 0 15,0-1 2-15,0 3 2 0,1-5 0 16,-1 2 0-16,0 3 0 0,0-5-5 0,1 3-1 16,-1 2 0-16,0-6-1 0,1 3 2 0,0 2-1 15,0-2-2-15,0-2 0 0,-1 5 0 0,2-5 0 0,-2 3-1 16,1 0 1-16,0-2 3 0,-1 4-3 0,2-3 1 15,-2 1 6-15,0 2 5 0,1-6 4 0,-1 6 4 16,0-3-1-16,1-1 1 0,-1 0 2 16,0 2 0-16,-1-3 0 0,0 4-2 0,1-3 4 0,-2 0 0 15,2 4-5-15,-3-5-2 0,1 0 0 0,0 2-4 16,0 0-2-16,-1 1-8 0,3-1-13 0,-4 2-13 16,4 1-15-16,-4-3-13 0,1-1-26 0,0 3-45 15,3 1-32-15,-9-1-51 0,5 1-54 0,-1-1-149 16,5 1-439-16,-10 0 194 0</inkml:trace>
  <inkml:trace contextRef="#ctx0" brushRef="#br0" timeOffset="195947.86">22316 4201 90 0,'0'0'134'0,"0"0"-12"0,0 0-17 16,0 0-4-16,0 0 3 0,0 0-6 0,0 0 15 15,0 0 2-15,6 8 5 0,-5-4-1 0,-1-2 7 16,0 5-4-16,3-3-1 0,-3 4-2 0,0 0-7 16,1 1 0-16,1 1-5 0,-1-2-7 0,-1 4-5 15,0 1-8-15,0 2-6 0,-1-2-12 0,1 0-2 16,0-1-8-16,0-2-5 0,-2 2-6 0,2-3-2 15,0-1-7-15,0 0-6 0,2 0-3 0,-1-1-1 16,-1-2-6-16,1-1 1 0,1 2-2 0,2-3 0 16,-3 1 3-16,1-1 3 0,-1 1 8 0,4-2-1 15,-3-2-4-15,1 1 8 0,4 1-4 0,-3-1-1 16,2 2-2-16,0-3-7 0,2 0 11 0,-2 0-13 16,2-2-4-16,1 0-15 0,-1 0-13 0,3 1-13 15,-1 1-21-15,-3-2-18 0,0 1-17 0,2-2-20 16,-5 1-24-16,3 1-14 0,-1-2-21 0,-2 0-15 15,0 3-21-15,-1-4-18 0,1 1-134 0,-4 1-374 16,0-2 166-16</inkml:trace>
  <inkml:trace contextRef="#ctx0" brushRef="#br0" timeOffset="196155.09">22367 4338 172 0,'0'0'170'15,"8"-3"-21"-15,-8 3-21 0,4-1-7 0,-1 0-6 16,-3 1-16-16,7-2-14 0,0 2-18 0,-3-2-24 16,2 1-25-16,1-2-17 0,0 1-29 0,3-1-26 15,-3 1-17-15,-3 0-19 0,2 1-65 0,-2 1-167 16,2-3 75-16</inkml:trace>
  <inkml:trace contextRef="#ctx0" brushRef="#br0" timeOffset="196352.99">22326 4232 20 0,'0'0'176'0,"0"0"-14"0,0 0-19 0,0 0-11 0,12-1-14 0,-3 1-9 16,5 0-5-16,0 0-18 0,0-2-7 16,3 2-9-16,4 2-28 0,-1 1-39 0,-3-3-28 15,4 2-55-15,-1 2-111 0,-6-2-204 0,0 1 90 16</inkml:trace>
  <inkml:trace contextRef="#ctx0" brushRef="#br0" timeOffset="196611.64">22664 4322 158 0,'0'0'209'0,"0"0"-13"0,0 0-21 16,0 0-24-16,0 0-9 0,0 0-15 15,0 0-13-15,0 0-9 0,-9 0-1 0,9 2-4 0,0 2-1 16,0 1 0-16,-1 0-6 0,-2 2-7 0,0-1-6 15,2 1-8-15,-5 1-5 0,2-1-5 0,1 2-7 16,-4-2-9-16,0 3-4 0,4-2-11 16,-4-2-12-16,0 0-21 0,3 0-24 0,-2 0-24 0,2-1-27 15,-1-1-32-15,0-3-24 0,1 1-24 0,1 0-156 16,-1 0-340-16,-2-2 151 0</inkml:trace>
  <inkml:trace contextRef="#ctx0" brushRef="#br0" timeOffset="196834.99">22575 4318 160 0,'0'0'299'0,"-3"-2"-10"0,3 2-15 0,0 0-23 16,0 0-25-16,0 0-25 0,0 0-26 0,0 0-15 16,0 0-17-16,0 0-11 0,0 0-13 0,9 6-13 15,-6-3-9-15,4 1-12 0,-2 2-12 0,2-2-16 16,3 1-20-16,0-1-2 0,1 4-35 0,1-4-25 15,2 2-28-15,0-1-43 0,0-2-49 0,3 1-45 16,-2 1-212-16,-1-3-435 0,3 0 192 0</inkml:trace>
  <inkml:trace contextRef="#ctx0" brushRef="#br0" timeOffset="197344.65">22837 4187 64 0,'-1'-3'189'0,"1"3"-21"0,0-4-17 16,0 4-18-16,1-3-12 0,-1 3-10 0,0 0-7 16,0 0-12-16,0 0 1 0,0 0 7 0,6 8 11 15,-4-4 5-15,0 4 1 0,1 2 6 0,-1-2-7 16,1 3-1-16,0 3-4 0,-1 1-5 0,2-1-5 15,-1-1-7-15,-1 2-10 0,0-3-6 0,-1 1-7 16,3 0-10-16,-4-4-1 0,2-1-3 0,-1 5-7 16,-1-7-5-16,2 5-6 0,0-4-8 0,-2-2 0 15,0 1 0-15,0-3-5 0,0 2-2 0,0-1-4 16,1 0 0-16,-1-1-2 0,2 2-1 0,-2-4 2 16,0-1-4-16,0 0 0 0,0 0-3 0,0 0-5 15,0 0-5-15,0 0-5 0,0 0-6 0,2-10-2 16,-2 6 0-16,2-2 2 0,1-1-1 0,-1-1-2 15,3 1 5-15,-1 1-4 0,2-1 3 0,-1-2 2 16,3 4-2-16,-1-2 0 0,1 2 4 0,1-1-3 16,-1 1 1-16,1 1 5 0,0 0-5 0,-3 1 2 15,1 0 9-15,0 2 1 0,-2-1-3 0,1 1 1 16,-2 1-2-16,2 1 0 0,-1 1 4 0,0 0 4 16,0 2 7-16,1 1 3 0,-1 1 0 0,0 0 3 15,0 1 0-15,0 1 2 0,-3-1-6 0,3 1 7 16,-2 2-9-16,-2-2-2 0,0 1 3 0,1-2-6 15,1 0 2-15,-2 0-4 0,1 1 0 0,-1-1-10 16,-1-1-18-16,1-3-18 0,1 3-26 0,-2-2-36 16,1-1-32-16,-1 1-38 0,2-1-45 0,-2-3-31 15,1 2-167-15,-1-2-446 0,1 1 197 0</inkml:trace>
  <inkml:trace contextRef="#ctx0" brushRef="#br0" timeOffset="197534">23144 4339 234 0,'0'0'329'0,"0"0"-19"16,0 0-18-16,0 0-30 0,0 0-25 0,0 0-23 15,0 0-20-15,0 0-23 0,3 8-14 0,-2-3-16 0,0 0-14 16,2 0-12-16,-1 2-16 0,-1-3-22 0,2 1-25 16,-1 1-25-16,0 1-36 0,-1-1-34 15,1 0-40-15,-1-2-32 0,0 1-60 0,-1-2-48 16,0 0-176-16,0 0-432 0,-2 1 193 0</inkml:trace>
  <inkml:trace contextRef="#ctx0" brushRef="#br0" timeOffset="197693.74">23138 4210 154 0,'-3'-8'294'15,"0"1"1"-15,2 3-14 0,-3-1-24 0,3 1-29 16,-1 1-43-16,2-1-46 0,0 4-44 0,0-3-44 15,0 3-48-15,0 0-51 0,0-4-39 16,0 4-35-16,6 1-10 0,-6-1-134 0,9 4-288 16,-5 0 128-16</inkml:trace>
  <inkml:trace contextRef="#ctx0" brushRef="#br0" timeOffset="198166.81">23217 4207 171 0,'0'0'271'0,"0"0"-25"0,0 0-19 16,0 0-26-16,0 0-17 0,0 8-17 0,1-1-7 16,2 2-11-16,0 0-10 0,1 2-6 15,0 2-2-15,2 0-3 0,-2 0-3 0,0 1-10 16,2-2-10-16,-2 1-9 0,1 1-7 0,-1-2-11 0,-1-1-6 16,-2-1-3-16,3-2-8 0,-3 1-2 0,1-2-8 15,-2 0-5-15,2-2-7 0,-1-1-2 0,-1 0-8 16,2 0 2-16,-2-1-8 0,1-1 2 0,-1-2 1 15,0 0-7-15,1 5-3 0,-1-5-1 0,2 0-1 16,-2 0 4-16,0 0-4 0,8-7-7 0,-2 4 2 16,-1-3-3-16,1-1-7 0,1 1-1 0,1-1-5 15,1-1 0-15,1 1 0 0,1-2-2 0,-3 5 2 16,2-1 1-16,-2 2-2 0,1-1 1 0,-1 2-1 16,-2 0 6-16,0-1-4 0,-2 1 1 0,2 1 1 15,-2 0-3-15,-4 1 4 0,7 2 5 0,-2 1 4 16,-1 1 3-16,-2-2 6 0,1 2-1 0,-1 1 2 15,-1-1 4-15,-1 2 2 0,0 0-3 0,0-2 9 16,-1 4 0-16,-1-3 4 0,-2 1 3 0,-1 0-3 16,0 0 5-16,-2 1-3 0,0-4-4 0,-3 3 13 15,1-2-14-15,1-1-4 0,-1 0-17 0,1 0-20 16,-2 0-12-16,0-1-21 0,3-1-18 0,-1-1-24 16,0 0-24-16,3-1-34 0,-1 0-35 0,1-2-30 15,2 0-33-15,1-1-236 0,1 0-518 0,2-2 230 16</inkml:trace>
  <inkml:trace contextRef="#ctx0" brushRef="#br0" timeOffset="198361.63">23573 4325 295 0,'0'0'311'15,"0"0"-14"-15,6 2-8 0,-6-2-27 0,0 0-20 16,1 4-17-16,1-1-21 0,-2 0-15 0,1 3-14 15,-1-2-20-15,2 1-11 0,-1 0-14 0,2 3-9 16,-3-2-10-16,1 0-6 0,2 0-24 0,-3-2-29 16,2 4-22-16,-2-3-30 0,-2 1-35 0,4 0-41 15,-4-2-45-15,2 1-50 0,-1-1-52 0,1-2-243 16,-2 0-504-16,2-2 224 0</inkml:trace>
  <inkml:trace contextRef="#ctx0" brushRef="#br0" timeOffset="198515.8">23573 4177 39 0,'-1'-5'302'15,"-2"-1"-7"-15,0 2-15 0,3 1-27 0,-1-1-32 16,-1 1-54-16,1 0-56 0,1 3-40 0,0 0-42 16,4-3-34-16,-4 3-41 0,10 0-42 0,-10 0-55 15,9 2-105-15,-4 1-269 0,2 1 120 0</inkml:trace>
  <inkml:trace contextRef="#ctx0" brushRef="#br0" timeOffset="198812.44">23702 4207 92 0,'0'0'290'0,"0"0"-5"16,0 0-16-16,0 0-25 0,-7 2-23 0,7-2-22 15,2 6-5-15,-2 1 3 0,0-1-4 0,0 1-5 16,1 1-1-16,1 4-8 0,0-1 2 0,-2 0-12 0,2 0-5 15,-1-1-3-15,-1 1-11 0,2 2-8 16,-4-2-12-16,4-1-12 0,-4-1-17 0,2-1 1 16,2 3-8-16,-4-2-13 0,2-2-6 0,0 2-4 15,-1-2-8-15,-1 1-9 0,2-3-5 0,0-1-2 0,2 1-9 16,-2 1-2-16,3-1-9 0,-1-1 9 0,0-3-12 16,3 3 1-16,-1-1-8 0,1 0 4 15,3-2-12-15,0 0-15 0,0-2-17 0,2 1-18 16,0-3-29-16,-1 1-26 0,0-2-28 0,4 1-31 0,-4-3-32 15,-1 1-44-15,-1 0-43 0,-1-3-51 0,0 3-241 16,-2-3-612-16,0 1 271 0</inkml:trace>
  <inkml:trace contextRef="#ctx0" brushRef="#br0" timeOffset="198994.94">23642 4303 8 0,'0'0'298'0,"0"0"-6"0,0 0-4 16,8 4-20-16,0-4-23 0,-1 0-24 0,3 2-19 0,5-2-25 15,2 0-25-15,-3 0-35 0,3 0-46 0,-1 1-57 16,-1-2-77-16,1-1-89 0,1 2-205 16,-3-1-386-16,1 0 171 0</inkml:trace>
  <inkml:trace contextRef="#ctx0" brushRef="#br0" timeOffset="199430.89">24110 4172 87 0,'-3'0'271'0,"3"0"-21"0,0 0-18 0,0 0-23 16,0 0-21-16,-5 5-13 0,6 0-13 0,0 1-10 15,1 2-12-15,-1 3-7 0,1-4-9 0,-1 3-6 16,2 2-8-16,-2 0-13 0,2 1-5 0,1-3-4 16,-2-1-11-16,1-1-9 0,-2 0-3 0,2-2-9 15,-3-1-4-15,3 1-7 0,-2-3 0 0,2 3-6 16,-2-3-1-16,2 0-2 0,1-2 2 0,2 1-3 16,1-1-3-16,1 0 9 0,1-2-17 0,-1 0-3 15,2-1 0-15,-1 1-4 0,0-2 0 0,1 1-2 16,-1-1 0-16,2 2 0 0,-1 1-9 0,-2-3 2 15,1 2 2-15,-5 1-8 0,3 0 1 0,-1 0 5 16,-6 0-4-16,8 1 0 0,-2 2-2 0,-2 0 5 16,-1 0 3-16,1 1 2 0,-1 2 2 0,0 0 5 15,-2 0 0-15,0-1 3 0,1 1-1 0,-2 2 3 16,-2-1 4-16,2 1 0 0,-4-2-3 0,1 1 1 16,-2-1 9-16,1 1-12 0,-3-2-10 0,-1 1-10 15,1 0-18-15,-1-3-17 0,-2 2-26 0,0-1-32 16,-1 0-32-16,1-3-33 0,-4 2-44 0,4-3-41 15,0-3-37-15,-4 2-161 0,2-2-475 0,-1-3 210 16</inkml:trace>
  <inkml:trace contextRef="#ctx0" brushRef="#br0" timeOffset="199640.1">24106 4168 54 0,'0'0'393'0,"0"0"-23"0,1-3-14 0,-1 3-20 16,0 0-15-16,3-1-36 0,-3 1-38 0,4-2-24 16,-4 2-14-16,13 2-22 0,-5-1-20 0,5 0-20 15,0 1-30-15,2-1-32 0,2 2-37 0,4-2-46 16,0 1-46-16,-5 0-50 0,1-2-54 0,4 0-61 16,0 0-49-16,-7 0-208 0,0 0-504 0,0 2 222 15</inkml:trace>
  <inkml:trace contextRef="#ctx0" brushRef="#br0" timeOffset="199906.73">24482 4181 77 0,'0'6'270'0,"1"0"0"0,-1 1-13 0,0 0-22 16,2 4-17-16,-1 0-17 0,-1-2-14 0,4 6-16 15,-2-6-7-15,1 4-21 0,-2 0-4 0,0-1-19 16,2 1-13-16,-1-3-12 0,-1 1-8 0,0-1-13 16,2-3-2-16,-3 0-6 0,0 2-5 0,2-3-11 0,-1 2-15 15,-1-5-13-15,1 3-15 0,1-2-13 16,-1-1-8-16,-2 0-10 0,1-3-11 0,1 3-5 16,-1-3-17-16,0 0-23 0,0 0-17 0,0 0-22 15,0 0-30-15,3-9-27 0,-3 2-22 0,-1-2-158 16,1-3-385-16,-2 3 171 0</inkml:trace>
  <inkml:trace contextRef="#ctx0" brushRef="#br0" timeOffset="200399.42">24471 4160 188 0,'-2'-7'220'0,"-1"3"16"16,2-1 3-16,0 0-8 0,-1 3-12 0,2-1-24 0,0 3-16 16,3-6-20-16,-2 4-8 0,2-1-6 15,4 2-3-15,0-2-4 0,2 2-9 0,-1 0-6 16,3 1-9-16,2-2-8 0,1 4-13 0,-14-2 28 15,31 5-12-15,-31-5-10 0,31 5-15 0,-21-1-5 16,-10-4-8-16,21 10-6 0,-14-4 0 0,-7-6-15 16,16 12-3-16,-11-6-4 0,-5-6 2 0,9 15-5 15,-5-8-7-15,-4-7-8 0,1 14 5 0,-1-14-9 16,-2 18-5-16,2-18 2 0,-12 17-9 0,5-10-4 16,-1 2-7-16,-3-2-4 0,-1 0-8 0,-2-2-15 15,2 1-4-15,0-2-1 0,1-1-7 0,5 0 1 0,-3 0 3 16,0 0-8-16,3-3 1 0,2 3-3 0,0-2 4 15,1 0 0-15,3-1-3 0,-3 1 1 16,3-1 0-16,0 0-5 0,0 0 7 0,0 0 2 16,0 0 7-16,0 0-1 0,13-3 9 0,-2 3 4 15,-1-2 11-15,-3 1 9 0,-7 1 11 0,0 0 6 0,35-2 6 16,-35 2 8-16,27 2 7 0,-27-2-3 0,24 3-10 16,-11 1 12-16,-13-4 1 0,18 7 0 15,-18-7 4-15,16 9 3 0,-16-9 3 0,12 9 4 16,-12-9-6-16,10 9 11 0,-10-9 5 0,3 11 1 15,-3-11-7-15,-3 13 7 0,3-13-1 0,-6 15-4 0,6-15 2 16,-11 16-11-16,1-9 0 0,-4 0-3 0,3 2 11 16,-2-3-6-16,-4 0-3 0,-2-3-6 15,3 1-5-15,-6-1 1 0,2 1-3 0,-3-4-5 16,2 2-37-16,6-4 8 0,-1 2-25 0,-6-4-30 16,2 1-26-16,5-1-38 0,2 1-46 0,-3-3-49 0,8 2-66 15,-1-1-70-15,1 1-206 0,2-1-602 16,2-1 266-16</inkml:trace>
  <inkml:trace contextRef="#ctx0" brushRef="#br0" timeOffset="201584.95">22627 4712 45 0,'4'-2'195'0,"-4"2"-13"16,0 0-13-16,0 0-18 0,0 0-15 0,0 0-6 0,0 0 2 15,0 0-3-15,-5 11-2 0,3-4-4 0,-2 2-8 16,3-1-3-16,-2 2-7 0,-3 1-7 0,2 1-7 16,-3 0-6-16,4 0-11 0,-4-2-7 15,4 2-2-15,-4 0-11 0,3-5-2 0,-3 4-6 16,3-2-9-16,-2-2-5 0,3 0-10 0,-1 0-14 0,1-1-15 16,-1-2-14-16,1 1-15 0,-1 1-10 0,3-5-10 15,-1 1-7-15,1-1-2 0,1-1-3 0,-4 4-10 16,4-4-6-16,0 0-19 0,0 0 4 15,0-8 12-15,1 2 3 0,0-1 2 0,4-2 4 0,-1-1 8 16,0-2 2-16,0-2 0 0,2 2 0 16,1-7 0-16,0 6 14 0,-1 0 14 0,2-5 4 15,-4 7 10-15,3 0 18 0,-4 3 6 0,0 0 26 16,1 2 19-16,-1 3 7 0,-3-2 9 0,3 0 8 16,-2 2 7-16,-1 1 5 0,3 1-6 0,-3 1-9 0,0-3-10 15,0 3-3-15,0 0-2 0,0 0 12 0,4 8 5 16,-1-1 3-16,-3 0-4 0,4 3 2 0,-1 2-1 15,0 1 1-15,0-1 1 0,1 6 3 0,0-5-2 16,-1 0-4-16,1-3 1 0,-1 1-8 0,1-1-5 16,-1-1-8-16,1-2 0 0,-1 1-4 0,3-2-6 15,-2 0-1-15,0-2-5 0,2 2-1 0,0-3-6 16,1 0 1-16,2 0-4 0,-1-3-10 0,3 0-9 16,-1-3-3-16,2-2-15 0,1 1-9 0,-2-1-9 15,-1-2-5-15,-3 1-11 0,4-3-8 0,-3-3-7 16,0-1-11-16,-2 1-6 0,-2 2 5 0,0-3 8 15,-1 4 10-15,-2 0 25 0,-1 1 17 0,3 3 21 16,-4-2 24-16,2 4 9 0,0-1-3 16,-1 1-3-16,-1 0-2 0,1 3-4 0,0 0 3 0,0 0 4 15,0 0 0-15,0 0 11 0,0 0-2 0,1 12-4 16,0-5 4-16,0-1 3 0,-1 2 1 0,1 0 5 16,3-1-3-16,-3 0-3 0,1 2-7 0,1 0-3 15,1 0 1-15,-1 0-4 0,-2-2-5 0,1 0-9 16,-1-3-15-16,2 4-10 0,-1-3-16 0,1 1-29 15,-1-2-42-15,2-1-35 0,1 1-54 0,0-2-44 16,-1 1-151-16,-1-3-411 0,4 3 183 0</inkml:trace>
  <inkml:trace contextRef="#ctx0" brushRef="#br0" timeOffset="201974.97">22938 4805 116 0,'0'0'183'0,"13"4"-15"0,-9-3-13 0,3 1-10 15,0 0-3-15,1 0-11 0,3-2-10 0,1 3-10 16,-2-1 0-16,-1-2-8 0,2 0-12 0,1 0-10 16,-4-2-5-16,4 2-11 0,-2-1-3 0,-2-1-9 15,-2 1-2-15,1-2-1 0,0 3-3 0,-3-3-3 16,1 2-2-16,-2-2-5 0,-1-1-3 0,1 0-5 15,-1 1-5-15,-1-1-3 0,-1 0-1 0,-1 1-5 16,-1-2-1-16,1 1-6 0,-1 0-3 0,-2 0-2 0,1 1-2 16,-1-1 2-16,0 3 0 0,-3-2 5 15,-2 2-5-15,-1-1 0 0,3 2 2 0,-2 2-2 16,-1-1 9-16,-2 3 2 0,1 1 11 0,4-2 2 16,-2 4 3-16,3-1 11 0,-3 0 2 0,5 1 3 15,-2 1-6-15,3 0 0 0,1 1-7 0,0-1-3 0,0 2 3 16,4 1-6-16,1-3-2 0,0 1 6 0,1-1-12 15,1-3 0-15,2 3-2 0,0-3-5 0,0 0 1 16,1 1-7-16,0-2-16 0,1-1-20 16,1-2-26-16,5 1-28 0,-1 0-32 0,0-4-28 0,8-1-41 15,-7 1-40-15,-1 1-129 0,1-5-383 16,-1 1 170-16</inkml:trace>
  <inkml:trace contextRef="#ctx0" brushRef="#br0" timeOffset="202599.09">23229 4797 70 0,'-4'5'229'0,"0"2"-2"0,1-1-12 16,0 1-22-16,3 0-2 0,-1 1-20 0,1 2-11 16,0-2-6-16,1 0-13 0,1-1-9 0,2 0-16 15,-3 0-9-15,4-1-10 0,-1 0-8 0,-1-3-8 16,2 4-5-16,0-3-9 0,-1 0-8 15,3 0-4-15,-3-4-5 0,3 3-5 0,1-3-6 0,1 0-2 16,-1-2-3-16,1 1-8 0,-1 0-7 16,1-3-6-16,3-1-6 0,-4 2-10 0,0-5-9 0,2 1 0 15,-3 0-19-15,1-2-3 0,-2 1-11 0,-2 2-4 16,0-2-7-16,-1 2-8 0,0-2-8 0,-3 1 11 16,0 2 5-16,-2-2 0 0,0 1 3 0,-1 1 7 15,-3-1 3-15,2 1 5 0,-2 2 3 0,-2-1 4 16,0 2 8-16,-2 1 8 0,2 1 0 0,-2 0 2 15,0 0 0-15,-1 3 5 0,2-1 5 0,0 1 0 16,1 1 0-16,0 2 11 0,2-2 6 0,-1 3 1 16,1-1 7-16,2 0 6 0,1 2-8 0,-1-1-1 15,4 0-1-15,0 0-3 0,0 1-1 0,1-1 0 16,4 0-2-16,-1 0 2 0,2-3-2 0,-1 2-1 16,2-1-1-16,1-1 0 0,-1-1-2 0,2 0 3 15,-1 0-4-15,1-2-8 0,0-1-15 0,0 0-10 16,1-2-11-16,-2 0-4 0,1-1-7 0,-1 0-13 15,1 1-5-15,-2-2-4 0,0-1-11 0,0-1 4 16,-1 1 2-16,-2-3-6 0,2 0 12 0,-2 1 5 16,0-1 8-16,-1 2 26 0,-3-2 23 0,0 6 31 15,0-4 10-15,0 2 7 0,0 4 19 0,-3-2-5 16,0 0 14-16,3 2-2 0,0 0 2 0,-4-3-4 16,4 3 2-16,-6 4-2 0,6-4-1 0,-4 5 1 15,4 1-4-15,-3-3-7 0,2 2-3 0,1 0-4 16,0 2-6-16,0-2-1 0,0 2-7 0,0-1 0 15,0 1-4-15,1-3-7 0,1 1-15 0,-1-1-18 16,2 1-21-16,1 1-27 0,-2-3-20 0,2 0-25 16,0 1-26-16,3-2-28 0,-1-2-29 0,2 3-111 0,-3-3-322 15,0 0 142-15</inkml:trace>
  <inkml:trace contextRef="#ctx0" brushRef="#br0" timeOffset="202993.65">23503 4824 43 0,'-2'9'241'0,"2"-6"-4"0,1 0-15 15,0 4-14-15,2 0-19 0,-1 0-17 0,1-1-15 16,0 3-13-16,-1-3-5 0,1 1-11 0,-1 0-12 16,1 1-10-16,-1-3-10 0,0 2-8 0,1-3-12 15,-3 1-6-15,4 1-4 0,-4-3-8 0,1 1-3 16,1-1-6-16,-2-3-5 0,0 3 0 0,1-2-8 15,-1-1-13-15,0 0-15 0,0 0-16 0,0 0-16 0,-6-7-7 16,5 1-4-16,0 0-14 0,-1-1-9 0,1-2-1 16,1 1-11-16,-3-5 4 0,4 2 4 15,1 1 7-15,-2-2 10 0,3 4 8 0,-2-2 8 0,2 2 4 16,1 1 16-16,0 0 10 0,1 0 11 16,2 0 12-16,-2 3 15 0,1 0 13 0,1 3 4 0,-1-3 0 15,4 4 7-15,-2 0-13 0,1 0 2 0,-2 2 6 16,2 0 6-16,-1 2-2 0,0 0-3 0,0 2-3 15,-2 0-4-15,0 0-2 0,0 0-3 16,1 1-4-16,-2-1-5 0,0 3-6 0,-2-3-3 16,1 1-1-16,0 0-4 0,-1 1-7 0,-1-3-10 0,-1 2-24 15,1 0-28-15,0-3-27 0,-2 5-36 0,2-2-52 16,-1-2-35-16,1-2-54 0,-2 4-148 0,3-4-429 16,-1 1 190-16</inkml:trace>
  <inkml:trace contextRef="#ctx0" brushRef="#br0" timeOffset="203407.06">23893 4725 126 0,'0'0'236'0,"0"0"-13"0,0 0-10 0,0 0-2 0,10 5-26 15,-4-1-6-15,1 3-3 0,1 2-8 0,2-1-5 16,0 2 1-16,0 2-1 0,-2 0-10 0,1-1-7 16,0 2-7-16,-1-3-17 0,0 1-8 0,0 2-10 15,2-3-9-15,-1 0-11 0,-1 1-2 0,-2-2-6 16,-1-4-11-16,1 3-5 0,1-3-3 0,-1 1-6 16,-1-2-6-16,-2-1-10 0,1 1 8 0,2-1-11 15,1-1-5-15,-1-2 1 0,-1 1-1 0,4-2-8 16,-1 1 2-16,-1-5-1 0,2 1-7 0,-2 0-1 15,1-5-8-15,1 0 3 0,-1-3 4 16,-2 0-11-16,2-7-3 0,-1 0-2 0,0 6-2 0,0-5 12 16,-2 5-8-16,-4 1 4 0,3-1 0 0,-2 4 5 15,-1 2 5-15,0-2 11 0,1 3-22 0,-2-3 3 16,1 5 1-16,-1-2 0 0,2 2-8 0,-2 2-7 16,1-1-13-16,-1-2-18 0,0 5-28 0,0-4-35 15,0 4-34-15,1-3-40 0,-1 3-49 0,0 0-34 0,0 0-217 16,0 0-520-16,0 0 231 0</inkml:trace>
  <inkml:trace contextRef="#ctx0" brushRef="#br0" timeOffset="204096.81">24327 4836 130 0,'0'0'211'0,"-7"1"-13"0,7-1-20 16,-3 3-22-16,-1-2-12 0,1 4-15 0,3-4-10 16,-1 3-13-16,-1-1-12 0,2 2-11 15,2 0-7-15,-2-2-3 0,0 3-4 0,1-2-15 0,2 0-4 16,0 1-3-16,-1-1-16 0,0 1 8 0,2-1-6 16,0-1-3-16,-1 0-2 0,1-2-1 0,1 1-4 15,-1 1-1-15,1-3-1 0,1 2-6 0,1 0-5 16,2-3-7-16,-4 0-6 0,5-2-5 0,-3-1-4 15,0 3-4-15,3-3 1 0,-3-2-10 0,0 3 2 16,0-4-1-16,0 1-11 0,0-1-6 16,-3-1-9-16,2-4-5 0,-3 2-3 0,0 2 8 0,-2-2 8 15,-1 0 8-15,-1 2 19 0,-1-1 11 16,0 2 9-16,-3 2-2 0,1 0 10 0,1 0 0 16,-2 2 6-16,-2-1 1 0,1 3 3 0,-1 0 2 0,0 1 2 15,-3 1 2-15,3 2-4 0,-3-1 3 0,3 2-2 16,-3 1-8-16,3-2 3 0,0 3 3 0,3 1 3 15,-2-1 0-15,2 0-1 0,1 1-7 0,2 2 1 16,-1 0-2-16,1-1-2 0,0 1 2 0,2-1-6 16,0-1-1-16,2 2-4 0,0-3 5 0,1 0-6 15,-1-3 5-15,1 1 1 0,-1-1-4 0,6 1-9 16,-2 0-13-16,-2-4-9 0,2 0-7 0,3 0-12 16,-3 1 0-16,3-1-16 0,-3-1 0 0,0-2-1 15,0-2-2-15,0 1 7 0,-3-1 5 0,1 0 2 16,-1-3 1-16,-1 0-2 0,-2 1 11 0,1-1 10 15,-1-1 18-15,0 3 12 0,-1-1 11 0,0 0 9 16,0 3 17-16,2 0 10 0,-2 1 1 16,-2 0 2-16,2 3-3 0,0-6-3 0,-1 3-8 0,1 3-4 15,0 0 7-15,0 0 2 0,0 0 11 0,0 0 4 16,0 0-4-16,0 14 2 0,1-9 5 0,-1 2-1 16,2 1 6-16,-1-1-1 0,1 2 1 0,-1 0-2 15,2-1-7-15,-2 0-4 0,1 1-7 0,0-1-6 16,1-1 1-16,0 0-8 0,0 1-4 0,0-3-2 15,-2 1-19-15,3-1-13 0,1-2-20 0,-3 1-19 16,1-2-32-16,0 1-35 0,1-1-28 0,2-2-37 16,-1-1-33-16,1 0-163 0,0-2-402 0,-1-3 179 15</inkml:trace>
  <inkml:trace contextRef="#ctx0" brushRef="#br0" timeOffset="204332.44">24576 4656 213 0,'0'0'223'0,"0"0"5"0,0 0-6 0,-1 10-11 15,2-2-13-15,2 3-6 0,-3 3-10 0,4-1-4 16,-1 2-11-16,-3-1-8 0,4 4-18 0,1 1-14 16,-1-5-11-16,-3 0-8 0,3 1-13 0,-1-2-10 15,-1 0-14-15,0-1-14 0,3-1-26 0,-5-11-22 16,4 18-18-16,-4-18-20 0,4 14-20 0,-4-10-16 15,0-4-17-15,0 0-31 0,4 15-22 0,-4-15-23 16,0 0-14-16,0 0-9 0,9 9-8 0,-9-9-117 16,0 0-330-16,0 0 146 0</inkml:trace>
  <inkml:trace contextRef="#ctx0" brushRef="#br0" timeOffset="204630.27">24707 4821 91 0,'0'0'221'15,"0"0"-9"-15,0 0-15 0,0 0-12 0,0 0-11 0,0 0-17 16,0 0-12-16,0 0-7 0,0 0-4 16,0 0 19-16,7 31-7 0,-3-21-14 0,-4-10-11 15,3 15-7-15,0-6-15 0,-3-9-5 0,7 16-12 16,-7-16 0-16,7 13-10 0,-7-13-6 0,9 9-9 16,-9-9-5-16,0 0-3 0,12 7-2 0,-12-7-4 15,0 0-7-15,20 4-4 0,-20-4-10 0,0 0-3 16,0 0 1-16,30-10-11 0,-30 10-1 0,14-11-5 15,-9 3-3-15,-5 8-10 0,10-16-6 0,-6 5-8 16,-1 2-5-16,-3 9 7 0,4-18 3 0,-4 18-2 16,0-17-2-16,0 17-2 0,-4-16-7 0,4 16-6 0,-3-13-1 15,3 13-11-15,-7-9-15 0,7 9-20 16,0 0-28-16,-9-9-34 0,9 9-27 0,0 0-35 16,0 0-137-16,-9-8-373 0,9 8 165 0</inkml:trace>
  <inkml:trace contextRef="#ctx0" brushRef="#br0" timeOffset="205047.98">24910 4834 89 0,'0'0'203'0,"0"0"-17"16,0 0-22-16,0 0-10 0,0 0 2 0,0 0 1 15,0 0-10-15,0 0-11 0,0 0-8 0,0 0-10 16,29 9-10-16,-29-9-12 0,0 0-8 0,23 4-10 16,-23-4-8-16,0 0-7 0,26-1-9 0,-26 1-3 15,0 0-3-15,23-3-4 0,-23 3 4 0,0 0-1 16,21-5-8-16,-21 5-3 0,10-5-2 0,-10 5-3 16,10-11-3-16,-10 11-3 0,6-12-2 0,-6 12-3 15,2-13 3-15,-2 13 0 0,0-13 3 0,0 13 1 16,0 0 0-16,-7-14-6 0,7 14-2 0,-8-7-2 15,8 7-3-15,0 0 4 0,-20-4-4 0,20 4 9 0,0 0 0 16,0 0 6-16,-33 9 10 0,21-3 5 16,2 3 13-16,-1 0 9 0,2 1 6 0,0 0-5 15,1 0 1-15,3 2-11 0,1 0 10 0,1 1 0 16,3-2-1-16,0-11 4 0,6 20 8 0,0-8-6 16,0 0-5-16,3-2-2 0,1-1-3 0,3 0-11 15,0-2 1-15,-1 0-9 0,3-2 2 0,0 0-36 16,5-2-46-16,2 0-59 0,0 0-92 0,-22-3-119 15,45-6-299-15,-29 5-655 0,0-1 291 0</inkml:trace>
  <inkml:trace contextRef="#ctx0" brushRef="#br0" timeOffset="210240.77">5520 4605 70 0,'0'0'124'0,"-6"-2"-12"0,6 2 6 16,-3-2-18-16,3 2-2 0,0 0-5 0,-7 0-7 15,7 0-4-15,0 0-12 0,-8 2 2 0,4-4-1 16,4 2-2-16,-9 0-2 0,9 0 7 0,-7 0-1 0,0 0-4 16,3 2-4-16,-3-2-2 0,0 2-4 15,2 0-6-15,-1-1-3 0,1 1-9 0,-3-1 1 16,1 2-2-16,0 1-3 0,0-2 0 0,-3 1-1 15,6 2 3-15,-5-2-2 0,1 2 5 0,1 0 5 0,1-1 2 16,-1 0 1-16,0 2 7 0,1-2-7 16,-1 2 1-16,3 0-6 0,-2 0 0 0,1 0 5 15,0 1 1-15,1 0-2 0,0-1-6 0,1 1 6 0,-1-1-9 16,4-1 2-16,-4 2-4 0,4-1-3 0,-1 1-1 16,3-4-1-16,0 3-4 0,-1-1-3 0,0-1 4 15,1 2 0-15,3 1 1 0,1-1-2 0,-1 0-1 16,3 0-2-16,-1-1-1 0,3 0-3 0,-3 1 0 15,3-3-4-15,-2 1-1 0,2-1 8 0,4 0-10 16,-4 0-3-16,4-3-3 0,-4 1-10 16,-2-1-10-16,5-1-16 0,-3 1-18 0,1 0-25 0,-3-1-25 15,1-1-36-15,-2 2-31 0,0-3-48 0,0-1-40 16,-3 1-141-16,1 0-421 0,2-3 187 0</inkml:trace>
  <inkml:trace contextRef="#ctx0" brushRef="#br0" timeOffset="210726.52">5614 4697 47 0,'0'0'116'0,"-1"4"-6"0,1-1 5 0,0-3 6 15,0 6 0-15,0-3-3 0,0 1 4 0,0 0-10 16,-2 1 3-16,4-1-6 0,-2 0-7 0,0 1 0 16,1-1-5-16,0 1-11 0,1 1-3 0,-1-2-5 15,4 1-4-15,-3-2-8 0,1 2-2 0,1-1-1 16,1-1-9-16,-1-1-2 0,0 1-3 0,2-1-4 15,-1 0-5-15,2-1-4 0,2-1 1 0,-2 2-10 16,0-4 2-16,-3 2-2 0,5-1 0 0,-5-1-7 16,3 0-1-16,1-1-1 0,-1-1-3 0,0 0-1 0,-1 0 3 15,0 1-4-15,-2-1-1 0,-1 1-2 16,0-3-2-16,-1 4-1 0,0-4 1 0,-1 3-4 16,-2-1 5-16,2-1 2 0,-2 0 1 0,1 1-1 15,-3-1 3-15,-1 0-3 0,1 2 1 0,-1-1-2 0,-1-2 3 16,1 5-1-16,-4-2-2 0,1-1-5 0,0 2-2 15,-3-1 3-15,3 1-7 0,-3 2-2 16,3 0-7-16,-2 0-10 0,4 2-7 0,-4-1-14 16,1 2-17-16,1 2-17 0,-3-2-15 0,3 1-27 0,0 0-31 15,1 1-24-15,2-1-159 0,0 0-360 16,0 0 160-16</inkml:trace>
  <inkml:trace contextRef="#ctx0" brushRef="#br0" timeOffset="211220.67">5762 4712 3 0,'0'0'107'0,"10"0"3"0,-10 0 5 0,8 0-10 15,-3 0-11-15,-1 0-2 0,3 0-9 0,-3 0-1 16,3-2-1-16,0 2-1 0,-1 0-5 0,1-1-10 16,0-1 11-16,-3 0-12 0,3 0 0 0,-1 0-6 15,-2 1-2-15,3-2-4 0,-1 0 4 0,-2 1-2 16,1 0 0-16,1 0 0 0,-3-1-2 0,1 2-2 16,-2-2-5-16,0 1-7 0,0-2 0 0,-1 1-8 15,1 1-2-15,-1-2 1 0,-1 1-6 0,0 3 0 16,-3-5-4-16,2 3-5 0,-2 1 0 0,3 1 2 15,-7-3-5-15,0 3-1 0,7 0 1 0,-10 2 0 16,3-2-5-16,0 1 4 0,0 0 1 0,-3 2-2 16,3 0 4-16,0 0 7 0,0 1-1 0,0 1 3 15,0-1 1-15,1 1 2 0,2 0 6 0,-2 0 3 16,4 1 2-16,-4-1 2 0,3 3 3 0,0-2 3 16,2 2-1-16,-1-1-3 0,1-1-4 0,1 1-7 15,3-1 3-15,-2 1-5 0,2-1-5 0,-2 0-1 16,4 0-2-16,0 0 0 0,1-2-5 0,0 1-3 15,1 0-2-15,1-1-16 0,-2 0-12 0,5-1-20 16,-4-2-24-16,0 2-30 0,3-2-39 0,0 0-21 16,1-1-34-16,2-2-10 0,-3 2-129 0,-1 0-354 15,1-2 157-15</inkml:trace>
  <inkml:trace contextRef="#ctx0" brushRef="#br0" timeOffset="211585.48">6173 4587 146 0,'-1'-4'216'0,"-2"1"-12"0,3-1-19 16,0 4-19-16,-3-4-16 0,3 1-12 0,0-1-10 15,-3 2-12-15,3-1-6 0,-1-1-5 0,-2 0-7 0,0 1-5 16,3 3 1-16,-4-4-2 0,1 0-3 15,-1 3-7-15,1 1-9 0,-1-3-4 0,-2 3-8 0,6 0-7 16,-11 1-6-16,3 1-1 0,-1 1-7 16,2 3-3-16,-1-5 0 0,-1 5-4 0,1 3-4 0,1-2 1 15,-3 3-2-15,4-1 5 0,1 5-8 0,-1-1 4 16,2-2-1-16,1 3 0 0,2 5-4 0,2-6-3 16,-1 5 0-16,4 1-1 0,-1-4-2 15,1-3 0-15,2 1-4 0,-2 0 0 0,0 1-3 0,2 0 2 16,1-1-7-16,-3-1-16 0,0-1-12 0,1 1-14 15,-2-3-20-15,-1 0-22 0,0-1-21 0,1 0-23 16,-3-2-24-16,2 0-16 0,-2-1-22 16,0 0-23-16,-1 1-127 0,-2-3-360 0,-1-1 159 0</inkml:trace>
  <inkml:trace contextRef="#ctx0" brushRef="#br0" timeOffset="212330.05">5990 4743 101 0,'0'0'237'0,"0"0"-31"0,0 0-18 0,7-2-21 16,-4 2-13-16,4 0-20 0,0-3-12 0,3 2-12 16,5 0-14-16,1-2-9 0,-1-2-14 0,8 0-21 15,-2 1-22-15,0-1-15 0,0 3-19 0,-4-4-18 16,-1 1-15-16,2 0 8 0,-1-1-16 0,-3 3 0 15,-1-1-2-15,-5-1 5 0,1 1-4 0,-4 1 18 16,1-1-1-16,-3 0 16 0,0 0 17 0,-1 1 5 16,-2-3 5-16,0 2-2 0,0-1 5 0,-4 0 1 15,1-2 4-15,0 3 0 0,-1-2-1 0,-3 1 17 16,2-1 4-16,0 1 15 0,-2 2 0 0,2-1 1 16,0 2 2-16,1-2-6 0,1 2 1 0,-1 1-4 15,0 1-6-15,4 0 0 0,-6-3-6 0,6 3 1 16,0 0-1-16,-10 4 1 0,9-1-1 0,-2 1 12 15,0 2 1-15,1 4 4 0,0-1-3 0,4 5 6 16,-1 1 5-16,-1 3-2 0,1-2 8 0,1 4-7 16,-1 0-2-16,2 0-4 0,4-2-7 0,-3 2-4 15,2 0-4-15,-3-5-6 0,1 4-2 0,2-6 0 16,-2 1-10-16,0-1 5 0,0-1-21 0,-1-2-13 16,0-1-12-16,-2 0-10 0,2-2-7 0,-4 1-12 15,-1-4-8-15,2 2-7 0,-1-2-16 0,-2 1-6 16,0-2-15-16,-2 0-23 0,-2-1-10 0,-2 0-1 15,2-2-8-15,-3 0-10 0,2-3 1 0,-1 0 9 0,-2-3 10 16,-3-1 25-16,4-1 15 0,3 4 27 16,0-3 11-16,1 1 15 0,2-3 17 0,0 2 14 15,1 0 13-15,0 0 7 0,3-1-1 0,3 1 6 16,0-1 12-16,1-1 7 0,3-1 4 0,-2 3-1 16,7-4 5-16,-2 1 6 0,1 0 0 0,6-1-5 0,0 2 5 15,1-2-5-15,-3 3-2 0,-1 1-3 0,4-2-4 16,2 0-5-16,-5 2-2 0,3-1-6 0,-2 1-3 15,-3 1-5-15,-1 0-5 0,0-1-4 16,-3 4-2-16,-2-1-3 0,-1 2 7 0,-2-1 5 16,1 2 8-16,-3 0 10 0,2 0 7 0,-4 1 8 0,5-2 9 15,-4 0 5-15,-1 2 3 0,0 0-4 0,0 0-1 16,0 0 1-16,3 6 3 0,-3-3 9 0,1-1-4 16,-1 3 0-16,0 1-5 0,0 1-2 0,0 0-4 15,3 1-5-15,-2 0-4 0,2 0-7 0,-3 1-5 16,2-1-3-16,-1-1-2 0,3-1-3 0,-1 1-18 15,-3-2-16-15,3 0-26 0,-2 0-27 0,2-1-34 16,-3 0-37-16,0 0-46 0,3-3-36 0,-2 2-35 16,-1-3-152-16,0 0-430 0,0 0 191 0</inkml:trace>
  <inkml:trace contextRef="#ctx0" brushRef="#br0" timeOffset="212747.52">6373 4636 30 0,'0'0'216'0,"-3"-2"-21"0,3 2-23 16,0 0-20-16,0 0-15 0,0 0-13 0,7-4-10 15,-1 4-13-15,3-1-11 0,2 1-6 0,3-1-7 16,1 0-12-16,2-1-8 0,4 2-1 0,-4 0-3 16,4 0-9-16,-6-1-7 0,-1 2-3 0,-4-1 1 15,-1 0-6-15,-2 0-5 0,0 0-4 0,-1 0 2 16,-1 2 0-16,-2-1 9 0,0 0 6 0,0 0 8 15,-3-1 8-15,2 3 8 0,-2-3 8 0,-1 5-2 16,0 0-2-16,-1-1 8 0,-1 1-3 0,0 1-3 16,0-2-2-16,-1 1-1 0,1 0-4 0,-1 2-3 15,-1 0-9-15,2-1-1 0,-1 1-4 0,1-2-3 16,-1 1-4-16,0 1-5 0,1 1 1 0,0-2-5 16,2 0-1-16,0-1-2 0,-1 0-2 0,2 0-5 15,0 1 1-15,0-1-2 0,0-1-1 0,0 1-6 0,2-1-2 16,0 0 8-16,2-1-1 0,0-1-9 15,1 0-7-15,1-1-6 0,2-1-9 0,1-1-10 16,0-1-13-16,4 0-14 0,1-3-19 0,-2 1-20 16,0 0-14-16,1-1-28 0,-2-1-21 0,3-1-19 15,-1 0-21-15,-3 0-20 0,-2-1-129 0,-2 2-373 16,-1-2 165-16</inkml:trace>
  <inkml:trace contextRef="#ctx0" brushRef="#br0" timeOffset="212887.59">6731 4645 168 0,'0'0'173'0,"-4"-2"6"0,4 2 8 0,-3-1 2 15,3 1 1-15,0 0-7 0,0 0-5 0,-5 7-7 16,3-4-10-16,3 3-11 0,-1-1-13 0,0 3-13 16,2 0-11-16,0 0-9 0,0 1-11 0,0-2-8 15,0 2-6-15,2-1-9 0,-1-1-20 0,0 2-24 16,1-3-24-16,0 2-31 0,-3-4-31 0,-1 0-45 16,2 1-45-16,1-2-36 0,-2 1-195 0,-1-2-412 15,0-2 183-15</inkml:trace>
  <inkml:trace contextRef="#ctx0" brushRef="#br0" timeOffset="213049.61">6700 4588 2 0,'-3'-3'293'0,"2"-1"0"0,-2 1-11 16,2 1-25-16,-1 0-24 0,2-2-36 0,0 4-37 15,-1-5-37-15,1 3-35 0,0 2-28 0,5 0-24 16,-2-2-26-16,3 0-41 0,2 0-55 0,2 1-43 15,0 1-169-15,-2 0-324 0,6 0 144 0</inkml:trace>
  <inkml:trace contextRef="#ctx0" brushRef="#br0" timeOffset="213490.55">6828 4692 157 0,'-3'5'233'0,"-1"-2"-7"0,1 1-9 0,2-1-23 16,-1 2-20-16,2-3-14 0,2 3-15 0,-1-1-12 15,2 0-10-15,4 0-7 0,-3-1-9 0,2 1-10 16,-2 0-4-16,3-1-6 0,2-1-5 0,1 2-1 16,-1-3-7-16,0-1-6 0,-1 2-10 0,0-2 5 15,1 0-10-15,-1-2-7 0,0 2-6 0,-3-1-5 16,5-2-3-16,-3 0-2 0,0 1-6 0,0-2-5 16,-1-1-9-16,-2 1-3 0,0 1-3 0,2-3-2 0,-2-1-3 15,-1 3-11-15,-3-2-5 0,3-1-5 16,-3-2-5-16,-2 2-3 0,1 0 2 0,0 1 2 15,-2 1 4-15,-1 0 5 0,-1 2-3 0,0-2 2 16,-3 4 0-16,0-1 9 0,-1 1 3 0,-1 2 4 16,1 1 11-16,-5 1 12 0,1 1 10 0,4-1 1 0,-2 4 6 15,-1 1 4-15,2-1 4 0,3 0 0 16,0 2-1-16,1-1 0 0,1 0-1 0,1 1-3 16,2-3-8-16,-1 4 0 0,3-2-5 0,0 1 1 0,3 0-9 15,1-1 1-15,3 1-1 0,3-2-6 0,0 2-3 16,1-1-11-16,2-1-10 0,0-3-9 15,1 1-11-15,1-1-12 0,-5-3-13 0,2 1-10 16,-2-1-15-16,2-1-16 0,2-1-17 0,-4 1-10 0,1-3-12 16,-1 1-15-16,3-2-4 0,-1-1-7 0,-2 0-1 15,0-1-4-15,0-2 1 0,0 1 8 16,-2 0-91-16,-3 0-266 0,1-2 117 0</inkml:trace>
  <inkml:trace contextRef="#ctx0" brushRef="#br0" timeOffset="213834.95">7111 4733 596 0,'1'-6'4'15,"1"2"32"-15,-2 1 25 0,0 0 2 0,0 0 10 0,0 3 8 16,0-2 13-16,0 2 9 0,0 0 12 0,0 0 8 15,0 0 9-15,0 0 0 0,-3 8-14 0,3-3-1 16,0-2-10-16,1 3-10 0,-1-1-7 16,2-1-8-16,-4 3-6 0,4-2-9 0,-2-1-8 0,0 1-4 15,1-2-8-15,-1 0-5 0,0-3 1 0,1 4-4 16,-1-4-2-16,-1 3-2 0,1-3-6 0,0 0-13 16,0 0-6-16,0 0-4 0,0 0-8 0,-10-5-11 15,9 1 0-15,-1 0-6 0,-1-2-5 0,2-2-4 16,1 0-8-16,0-4 0 0,3 1-5 0,-2-2-4 15,2 4-3-15,1-3 12 0,1 1-1 16,-1 2 3-16,4 0 2 0,-2 2 8 0,1 0 10 16,-1 1 14-16,1 1 15 0,0-1 6 0,0 2 4 0,0 2 11 15,-1 0-2-15,0 2-8 0,2-1 6 0,-2 1 5 16,1 2 4-16,0 0 9 0,2 1 5 0,-2 2 2 16,1 4 3-16,-2-1 0 0,3 1 1 0,-2 0-1 15,0 3-5-15,-1 0-11 0,-4 0 3 0,3-1-10 16,-1 1-3-16,0 0 0 0,-3-3-17 0,2 0-9 15,0 0-19-15,-2-2-28 0,1-1-27 0,-1 1-25 16,1-2-37-16,1-1-32 0,-2 0-29 0,3-1-18 16,1-1-14-16,-1-2-136 0,-4 0-385 0,10-2 170 15</inkml:trace>
  <inkml:trace contextRef="#ctx0" brushRef="#br0" timeOffset="214109.43">7428 4513 61 0,'1'-4'253'0,"-1"4"0"16,2-2-21-16,-2 2-23 0,0 0-4 16,0 0-8-16,1 11 0 0,0-4-4 0,-1 4-6 15,2 2-6-15,-2 1 4 0,3 0-3 0,-3 5 0 0,0-6-3 16,1 6-12-16,1-6-6 0,-1 2-1 16,-1-2-14-16,1 1-17 0,-2 0-8 0,4-1-10 15,0-2-11-15,-2-2-10 0,2 0-10 0,-3-2-15 16,4 1 13-16,-3-3-22 0,2 0-15 0,2-1-17 0,-3 0-15 15,3-2-14-15,-1 1-23 0,6-2-24 0,-3 0-9 16,3-1-15-16,-2 0-9 0,1-1-16 16,0 0-14-16,1-1-15 0,0-1-14 0,0-1-15 15,-2 1-19-15,1-1-17 0,-2-2-30 0,-2-1-20 0,1 1-195 16,-3 0-476-16,-3-2 211 0</inkml:trace>
  <inkml:trace contextRef="#ctx0" brushRef="#br0" timeOffset="214628.49">7297 4663 67 0,'6'0'163'0,"2"-1"-16"0,2 2-13 16,6-5-11-16,6 3-17 0,-2-1-12 0,1-2-5 15,0 2-8-15,1-2-13 0,2 1 1 0,2 0-9 16,-5-1-8-16,-1 2-6 0,1-2-19 0,-6 2 3 15,-2 1-8-15,-1-2-10 0,0 2-10 0,-4-1-12 16,-1 1 5-16,0-1-2 0,-1 2 2 0,-2-1 13 16,-4 1 15-16,6 0 14 0,-6 0 1 0,0 0 3 15,7 0 4-15,-7 0 2 0,0 0 14 0,0 0 8 16,0 0 3-16,0 0 5 0,0 0 2 0,0 0 3 16,-14 4 1-16,10-3 3 0,1 2-8 0,0-3 0 15,0 3-3-15,-1-1-5 0,1 2-5 0,-1-2-3 16,1 0 7-16,-1 3-17 0,2-2-2 0,1 1 2 15,-2 1-4-15,3-2-6 0,0 2-1 0,-1-2-4 16,-1 2-3-16,4-1-5 0,-1 1-7 0,2 0 2 16,0-2-3-16,0 2-2 0,2 2 1 0,1-3-2 15,1 2-1-15,0-2-3 0,3 0-1 0,-3 1-5 16,0-1 5-16,3 0-4 0,-3-1 1 0,3 1-2 16,-3-1-3-16,1-1 3 0,-2 0-1 0,-1 1 1 15,0-1 3-15,-1 0 0 0,-1-2 1 0,-1 2 7 16,0-1 7-16,-2-1 5 0,4 4 2 0,-2-2 1 15,-2-2 9-15,1 2 1 0,-1-2 0 0,0 0 0 16,-3 5 8-16,2-2-11 0,-4 0-4 0,0-1-4 16,1 2 4-16,-2-1-11 0,-2 1-1 0,-1-1-15 15,-1 0-6-15,2 0-13 0,-2 0-15 0,-1 0-21 16,1 0-25-16,3 0-37 0,-2-1-49 0,1 0-61 16,4-2-54-16,-2 1-239 0,-1-1-552 0,4 0 245 0</inkml:trace>
  <inkml:trace contextRef="#ctx0" brushRef="#br0" timeOffset="-214104.61">8294 4522 60 0,'0'0'195'0,"0"0"-4"15,0 0-12-15,0-3-8 0,0 3-9 16,0 0-5-16,0 0-5 0,-3-6-2 0,3 6-8 16,-3-2-6-16,2-1-7 0,1 3-15 0,-6-4-6 0,2 3-10 15,1-2-8-15,-1 2-7 0,-3 0-8 0,1-1-10 16,2 2-5-16,-3 0-7 0,-3 0-3 16,3 0-4-16,-4 3-7 0,1 1-4 0,-1 2 0 0,-2 0-3 15,6 0-3-15,-3 5 4 0,0 0-2 0,2 8-5 16,1 0 8-16,1 1 4 0,2-1 0 0,1 4 0 15,2 0-4-15,2-1 3 0,2 2 0 0,3 0-2 16,-2-2-5-16,2 1 0 0,-1-4-5 0,2 0 1 16,0 0-4-16,-5-4-3 0,3-1 1 0,0-1-6 15,-1-3 1-15,0 2-6 0,0-5-18 0,-1 2-10 16,0-5-20-16,0 2-22 0,-2-3-23 0,-1 3-23 16,2-4-25-16,-1 1-22 0,-1-3-26 0,0 0-30 15,0 0-196-15,0 0-439 0,0 0 195 0</inkml:trace>
  <inkml:trace contextRef="#ctx0" brushRef="#br0" timeOffset="-213332.55">8035 4717 35 0,'4'-4'191'0,"-1"3"-9"0,3 1-9 15,-1-2-11-15,4-2-10 0,1 2-14 0,2-2-12 16,2 3-12-16,-1-1-11 0,4-3-15 0,0 4-4 16,3-2-8-16,-1 0-9 0,-2 2-7 0,-3 0-12 15,-1-1-2-15,-2 2-4 0,-2-1-9 0,-2-1 1 16,-2 2-5-16,2-1-4 0,-4 2 4 0,1 0 16 16,-1 1 16-16,1 2 11 0,-1-1 8 0,-3 1 5 15,3 3 1-15,-3-2 1 0,1 3-4 0,-1-1-1 0,0 1-4 16,2-1-8-16,-1 1-3 0,-1 0-10 15,3-3-4-15,-3 4-6 0,3-5-1 0,-2 2-6 16,2-1-4-16,-3 0-3 0,0-1 3 0,3 0-11 16,-2 0-2-16,1-1-3 0,-1 0-13 0,2 0-4 0,-2-2-9 15,-1-1-4-15,0 4-3 0,0-4 2 0,2 2-2 16,-2-2-8-16,0 0-9 0,0 0-12 16,0 0-5-16,-2-10-9 0,0 5-5 0,0-2-13 15,-2-2-9-15,1 0-5 0,0 1 7 0,-1-1 10 0,1-2 5 16,0 0 10-16,-1 2 5 0,3 0 3 0,-1 1 17 15,1 1 8-15,-2 3 1 0,3-2 4 0,0 0 5 16,0 1 1-16,0 0 3 0,3 1 6 16,-2 0 9-16,2 1 7 0,4 1 4 0,-1-1-4 0,1 1 3 15,1 1 0-15,1-2-5 0,1 3 4 0,1 0-1 16,-1 3-4-16,0-2 0 0,0 1 0 0,-1-1 0 16,5 3 1-16,-6-2-1 0,1 2 3 0,-2-1 6 15,0 1 3-15,-1 1 3 0,1-1 10 0,-3-1 4 16,-1 1 3-16,3 1 9 0,-2-2 3 0,-1 1 5 15,-2 1 3-15,3-2 7 0,-2 2 3 0,-1-1 2 16,-1 2 5-16,3-2-5 0,-3 1 9 16,-1 0-5-16,-1 0-1 0,2 1-6 0,0-2-7 0,0 1-6 15,-3 1-2-15,3-1-10 0,0-3-7 0,0 2 3 16,2-1-8-16,-1 0-3 0,-1 0-6 0,0 0-5 16,2-1 0-16,-2-2 1 0,5 4-11 0,-2-3 0 15,1-1-14-15,-4 0 0 0,15-3-10 0,-7 1-8 16,0 0-4-16,3-2-2 0,-1 1-5 0,-2-2-7 15,4-1-2-15,-4 1 0 0,2-3-1 0,-2 4-3 16,-2-3-1-16,0 1 9 0,-2-2 1 0,-2 1-8 0,-1-2 2 16,0 3 2-16,-1-2 8 0,-2 3 0 15,0-4 3-15,-2 4 3 0,-2-1 4 0,0 2 1 16,-2 1 4-16,1-1-4 0,-3 1 11 0,-1 1-13 16,2 1-5-16,-4 1-5 0,-1 0-13 0,0 1-13 0,1 4-15 15,0-2-20-15,-1 0-16 0,3 2-29 16,2 0-32-16,2-2-37 0,0 1-166 0,3 2-406 15,1-2 181-15</inkml:trace>
  <inkml:trace contextRef="#ctx0" brushRef="#br0" timeOffset="-212642">8697 4685 108 0,'0'0'165'0,"0"0"0"0,0 0 2 0,0 0-1 15,10 5 3-15,-7-2-2 0,1 1 4 0,1 0 1 16,0 4 1-16,0-3-11 0,-3 2-7 0,3-1-12 16,-2 1-7-16,2-2-2 0,-2 2-20 15,-1-2-9-15,-1 0-8 0,0 0-11 0,2 0-11 0,-1-1-7 16,-2 0 8-16,1-1-24 0,0-1 1 0,1 0-7 15,-2-2-1-15,0 4-7 0,0-4 0 0,0 3-3 16,0-3-1-16,0 0-2 0,0 0-6 16,0 0-12-16,0 0-4 0,0 0-9 0,0 0-4 0,-4-10-14 15,1 4-4-15,0 0-8 0,0-1-5 0,2 0-3 16,-1-2 0-16,1 2 1 0,4-2 2 0,-2 1 3 16,2 1 3-16,-3-2 3 0,3 3 0 0,1-1 3 15,0 2 6-15,-1 1-1 0,4-2 6 0,0 3 6 16,2-1 4-16,-2 1 4 0,0 0 12 0,0-1-7 15,0 2-2-15,2 2 2 0,-3 2 6 0,1-1 7 16,-1 1 6-16,1 2 6 0,-1 0 1 0,0-1 2 16,-1 4 5-16,-1-1 0 0,2-1 4 0,0 4-5 15,-1-2 0-15,-2 1 1 0,-1 1-4 0,1-1 4 16,-1 0-5-16,1-1 1 0,-3 2-8 0,1-3 1 16,-2-1-3-16,2 0-2 0,0-1-3 0,-2 0 11 15,2-2-15-15,-1-2-8 0,-1 6 7 0,0-3-8 0,1-1-1 16,0-2-3-16,-3 3-5 0,3-3-5 0,0 0-12 15,0 0 5-15,0 0-15 0,-9-5-5 16,8 0-10-16,1 0-6 0,0-3 5 0,1 1 0 16,1 0 7-16,0-1-2 0,4-3 4 0,-2 2 6 0,1 2 1 15,0-2 2-15,4 4 2 0,-2-3 3 16,0 1 8-16,2 3 9 0,-1-1 6 0,-1 1 13 16,2-1 0-16,-3 4 0 0,2 0-1 0,-2-1 4 15,2 4 6-15,-3-2 4 0,2 1 5 0,-2 2 2 0,2 0 0 16,0 3 3-16,-2-1 1 0,-1 3-1 0,2-1-4 15,-2 0-2-15,0 3 2 0,0-2-5 16,1 1-5-16,-4 0-9 0,1-1-15 0,2 1-29 16,-3 0-29-16,2-2-39 0,-3 0-54 0,1-1-64 0,1-3-68 15,-1 1-219-15,1-1-542 0,-1 0 240 0</inkml:trace>
  <inkml:trace contextRef="#ctx0" brushRef="#br0" timeOffset="-211866.92">9470 4590 132 0,'0'0'230'16,"3"-2"-5"-16,-3 2-10 0,0 0-15 0,0 0-17 16,0 0-15-16,0 0-8 0,0 0 1 0,5 6 3 15,-3-4 2-15,-2 5-8 0,3-2-6 0,-3 2-9 0,4 1 1 16,-4 1-5-16,1 0-4 0,1 2-3 0,-2 2-7 16,0-2-14-16,1-1-5 0,0 3-3 15,0-2-10-15,0-2-9 0,2 3-11 0,-3-4-8 16,1 0-4-16,1 0-9 0,0-2 5 0,2 3-12 0,1-3-5 15,-1-1-2-15,2 1-2 0,1-1-10 0,1-2 1 16,2-1-1-16,4 0-16 0,0-4-37 16,2 2-15-16,-1-3-19 0,1-1-26 0,-1 0-24 0,1 1-30 15,-2-2-34-15,-2-1-34 0,2 0-35 0,-2-1-19 16,-4 3-209-16,-4-1-509 0,1 1 226 0</inkml:trace>
  <inkml:trace contextRef="#ctx0" brushRef="#br0" timeOffset="-211660.22">9425 4706 143 0,'0'0'262'0,"0"0"-25"0,0 0-18 0,0 0-22 16,0 0-19-16,14-3-13 0,-1-1-20 0,3-1-10 15,6 1-16-15,-1 0-16 0,1-2-21 0,1 1-30 16,-2 2-40-16,-7 0-43 0,2-1-34 0,-1 0-36 16,-1 1-37-16,-4 1-148 0,-2 0-309 0,-3-2 136 15</inkml:trace>
  <inkml:trace contextRef="#ctx0" brushRef="#br0" timeOffset="-211468.14">9408 4584 88 0,'4'-1'176'16,"5"0"-18"-16,2 0-15 0,3-2-13 0,3 3-14 0,-2-2-15 16,7 0-22-16,1 2-21 0,-2 0-23 15,3 0-39-15,-1-2-43 0,-2 2-24 0,-4 2-90 16,-2-1-173-16,1 0 76 0</inkml:trace>
  <inkml:trace contextRef="#ctx0" brushRef="#br0" timeOffset="-211239.32">9809 4618 78 0,'-1'3'200'0,"1"1"-10"0,-3 0-9 15,2 1-3-15,-1 1-8 0,-1 1-5 0,2 1 0 16,-3 0-3-16,1-1 0 0,-1 2-11 15,1-1-5-15,-1 2-8 0,-2-1-7 0,2-1-9 0,-3 1-8 16,1 2-11-16,-1 0-13 0,0-1-7 0,-1 0-11 16,-1-1-6-16,2-2-18 0,1 0-17 0,1-1-21 15,-1-1-27-15,2 1-19 0,-3-2-32 16,4 0-34-16,-1-1-41 0,0-1-43 0,1-1-50 0,-1-1-126 16,4 0-391-16,-7-3 173 0</inkml:trace>
  <inkml:trace contextRef="#ctx0" brushRef="#br0" timeOffset="-211034.03">9683 4616 135 0,'1'-3'262'0,"-1"3"-8"0,0 0-21 16,0 0-11-16,0 0-11 0,0 0-8 0,6 7-14 15,-5-2-19-15,5 2-16 0,-5-1-11 0,5-1-18 16,-1 2-12-16,4 4-13 0,-2 0-8 0,1-2-12 15,2 0-21-15,0 0-32 0,0-2-31 0,0 1-37 16,1 0-37-16,-1-2-40 0,2-2-45 0,-2-2-44 16,3 2-154-16,-5-3-389 0,1 1 172 0</inkml:trace>
  <inkml:trace contextRef="#ctx0" brushRef="#br0" timeOffset="-210583.16">9890 4541 193 0,'0'0'218'0,"0"0"-3"0,0 0-6 15,4 9-9-15,-4-3-14 0,5 1-9 16,-2 2-9-16,3 2-5 0,1 2-3 0,-3-1-5 16,2 0-4-16,-2 2-4 0,2 1-5 0,-2-2-7 15,0 0-5-15,-1 0-7 0,1-1-10 0,-1 0-12 0,-2-3 10 16,-1 0-23-16,2-1-8 0,1 0-6 0,-2-2-9 15,-1 1-8-15,0-2-3 0,0-1-13 0,0 0-4 16,3-1-10-16,-3 1-3 0,0-4-8 0,0 4-14 16,0-2-12-16,0-2-8 0,0 0-14 0,0 0-12 15,0 0-17-15,0 0-14 0,-2-10-22 0,4 5-17 16,-1-4 1-16,1 2-25 0,2-5-3 16,-3 1-2-16,3-1 10 0,1 2 4 0,-1-2 19 0,3 1 7 15,-3 5 11-15,2-2 17 0,1 2 21 0,-1-1 31 16,-1 4 9-16,1-1 19 0,-2 2 12 0,3 1 11 15,-3-3 4-15,2 2 12 0,-2 2 9 16,3 0 14-16,-7 0 5 0,10 2-1 0,0 0-1 0,-3 1 0 16,0 1-1-16,0 0 0 0,0 1-1 0,0-1-5 15,-1 3 1-15,-2-1-1 0,2 1-7 0,2 0-1 16,-4 0-6-16,-1 2-1 0,1-2-6 0,-1 2-3 16,0-2-6-16,-2-1-6 0,4 1-19 0,-4-1-30 15,0 0-35-15,-1-1-35 0,3 0-52 0,-1-2-59 16,-1 0-52-16,0 0-171 0,1-1-461 0,-2-2 204 15</inkml:trace>
  <inkml:trace contextRef="#ctx0" brushRef="#br0" timeOffset="-210396.72">10243 4676 198 0,'0'0'312'0,"0"0"-5"0,-4 8-8 16,1-5-27-16,3 1-24 0,0-1-25 0,0 3-19 15,0-2-12-15,0 2-29 0,4 0-19 0,-4 0-28 16,0-1-30-16,3 2-31 0,0-3-39 0,-2 1-49 16,1-1-53-16,-1 1-34 0,2-3-44 0,-2 2-58 0,1-1-147 15,-2-1-399-15,0-2 177 0</inkml:trace>
  <inkml:trace contextRef="#ctx0" brushRef="#br0" timeOffset="-210242.25">10184 4549 38 0,'-3'-6'244'0,"0"3"-20"15,0 1-24-15,2 0-33 0,-2 0-52 0,3 2-46 16,0-4-37-16,0 4-45 0,9-3-36 16,-1 1-37-16,1 0-72 0,-1 1-169 0,3-1 76 0</inkml:trace>
  <inkml:trace contextRef="#ctx0" brushRef="#br0" timeOffset="-209812.16">10335 4572 115 0,'-2'8'266'0,"-1"2"-8"0,3 1-6 0,-2-2-18 16,0 6-16-16,2-2-15 0,0 1-18 0,3-1-8 16,0-2-16-16,1 1-8 0,0 1-13 0,-1-1-11 15,1 0-10-15,-1-3-12 0,1-1-12 0,-1 0-6 16,1-2-11-16,-1 1-8 0,-3-3-4 0,0 1-9 15,2-3-5-15,0 2-5 0,-2-1-7 0,3-1 2 16,-3-2-3-16,3 4-5 0,-3-4-3 0,1 1-5 16,-1-1-8-16,0 0-5 0,0 0-13 0,0 0-7 15,0 0-6-15,10-5-5 0,-7 0-6 0,1-1-6 16,2 0-2-16,-2-1-2 0,3 2 3 0,0-3 0 16,3 1 3-16,-3 0 0 0,3-1 0 0,0-1 5 15,-2 6 3-15,2-3 1 0,-1 1 10 0,3 1-1 16,-3 0-2-16,-1 2 5 0,1-1-1 0,0 2 2 15,-2 0 0-15,-1 2 0 0,1 0 1 0,0-1 1 16,-1 2 3-16,-2 1 0 0,2 1 4 0,-2-1 4 16,0 0 7-16,-1 1 5 0,-2 1 6 0,1 0 10 0,-1 1 0 15,-1-1 3-15,-1 1 4 0,-1 1 1 0,-2-2 1 16,-1 1 5-16,-1 1-12 0,0-1 4 16,-2-1-8-16,-5 1-9 0,3-1 1 0,-4 1-5 15,0-3-12-15,1 2-13 0,0-1-14 0,-2-2-16 0,4 2-22 16,1-4-21-16,0 0-30 0,1 1-38 0,1-2-38 15,1-1-20-15,2 0-30 0,-1 0-191 16,3-1-459-16,3-1 204 0</inkml:trace>
  <inkml:trace contextRef="#ctx0" brushRef="#br0" timeOffset="-209579.25">10702 4645 3 0,'0'0'303'0,"0"0"-4"0,0 0-6 16,0 0-13-16,-10 7-15 0,10-3-18 16,-2 1-21-16,2-1-22 0,-2 2-21 0,3 0-16 0,0 2-14 15,-1 0-14-15,2 0-23 0,-2 1-11 0,3-3-11 16,-2 0-20-16,2 0-20 0,0 3-24 0,-3-4-28 16,1-2-29-16,2 2-33 0,-3-1-20 0,1-2-30 15,-1 1-24-15,2-1-28 0,-2-2-27 0,0 0-39 16,0 0-147-16,0 0-405 0,0 0 179 0</inkml:trace>
  <inkml:trace contextRef="#ctx0" brushRef="#br0" timeOffset="-209421.4">10672 4540 70 0,'-4'-4'259'15,"4"2"-9"-15,-2-2-13 0,2 4-23 0,-3-3-26 16,3 3-37-16,-2-2-35 0,2 2-31 0,0 0-23 15,7-6-28-15,-3 3-23 0,4 3-24 0,0-3-35 16,3 1-31-16,2 2-26 0,1-2-21 0,0 2-92 16,-4-1-236-16,3 1 104 0</inkml:trace>
  <inkml:trace contextRef="#ctx0" brushRef="#br0" timeOffset="-209173.08">10851 4513 101 0,'0'0'197'15,"3"3"18"-15,-3-3 4 0,0 4 3 0,-2 0 5 0,2 1-11 16,-1 0-10-16,2 2-12 0,-2 2-9 15,2 1-5-15,1-3-3 0,-1 6 15 0,2-2-25 16,-2 3 1-16,2-3-11 0,-1 1-4 0,3 0 4 16,-2 0-6-16,0-1-10 0,0-2-7 0,0 0-9 15,0 2-18-15,-2-2-1 0,2 2-8 0,0-4-5 0,0 1-11 16,-1-1-11-16,3 0-8 0,-2-1-8 16,1 1 0-16,0-3-5 0,-2-1-4 0,2 2-6 15,0-3-4-15,-1 4-11 0,1-4-17 0,0 1-17 0,0-1-26 16,1-2-32-16,1 2-14 0,2-2-20 0,0-2-19 15,1 2-28-15,0-1-25 0,-2-3-30 16,3 2-36-16,-2-4-26 0,1 2-29 0,-2-2-220 0,-3 0-558 16,2-2 247-16</inkml:trace>
  <inkml:trace contextRef="#ctx0" brushRef="#br0" timeOffset="-208959.56">10798 4642 188 0,'0'0'294'0,"0"0"6"0,0 0-23 0,0 0-22 16,13-6-14-16,-7 6-24 0,2-2-19 0,4 1-26 16,2 0-10-16,6-6-20 0,1 5-28 0,2-1-30 15,-1 0-53-15,0-1-67 0,-1-1-74 0,0 2-89 16,-6 1-190-16,0-1-420 0,-2-1 186 0</inkml:trace>
  <inkml:trace contextRef="#ctx0" brushRef="#br0" timeOffset="-208110.47">11586 4525 220 0,'-2'-1'238'0,"2"1"-20"16,0 0-17-16,-7-1-16 0,7 1-19 0,0 0-10 0,-7 4-6 16,4-2-1-16,-1 5-4 0,-2-2-5 0,0 3 0 15,1 4-1-15,-2-1 1 0,-2 1-3 0,2 0 2 16,-1 6 2-16,-4-2-6 0,4 3-5 0,2-7-5 15,1 1-3-15,-2 1-9 0,1-1-3 0,1 1-12 16,3-2-16-16,0 2-5 0,1-3-4 0,2 1-4 16,0-4-15-16,2 3 3 0,1-2-1 0,-1-2-6 15,3 0-15-15,1 1-1 0,0-1-2 0,2-2-3 16,-1 0-4-16,2 0-2 0,3-3 1 0,1-1 4 16,-4-2-12-16,4 1-4 0,-1-1-21 0,1-1-4 15,-2-3 2-15,2 1-2 0,-1 0-1 0,-3-4-3 16,1 0 10-16,-2 2-9 0,-2 0-2 0,0-2 0 15,-3 1 4-15,0-1-3 0,-1 0 6 0,0 0-2 16,-3-2-2-16,0 2 5 0,-3-1 3 0,2 3 6 16,-5 0 0-16,-1 2 0 0,0-1-2 0,-3 1-4 15,0 2 3-15,-4 1 1 0,1 1 0 0,-1 0-9 16,0 0-19-16,-1 1-14 0,5 2-45 0,0-2-48 16,0 3-64-16,5-3-85 0,-2 1-274 0,2 0-607 15,3 0 269-15</inkml:trace>
  <inkml:trace contextRef="#ctx0" brushRef="#br0" timeOffset="-195363.76">11961 4671 86 0,'0'0'85'0,"0"0"-3"0,0 0-6 16,2-3-6-16,-2 3-4 0,0 0-4 0,0 0 1 15,0 0-6-15,0 0-5 0,0 0-1 0,0 0-6 16,0 0-3-16,0 0-1 0,0 0 1 0,0 0-5 0,0 0 1 15,0 0 7-15,0 0 9 0,-2 9-5 0,2-9-4 16,0 4 9-16,0-4-10 0,0 4-16 16,0-1 25-16,0-3-8 0,0 5-2 0,0-1-2 15,-1-2-4-15,1 2 4 0,0-1 2 0,0 1 4 0,0-2-1 16,0-2-3-16,-2 8 3 0,1-4 0 16,1 0-3-16,-2 2-1 0,1-1 1 0,0-1 2 15,-2 3 1-15,3-3-7 0,-3 0 3 0,2 1-3 16,-2-1-2-16,0 0-1 0,2-1-1 0,1 1-4 0,-3-1-1 15,0-1-4-15,3 1-1 0,-1-1-3 0,-2 2-2 16,3-2 3-16,-3 1-4 0,0 1-1 0,3 0 1 16,-3-3-3-16,2 3-2 0,-2-1 0 15,-1 0-3-15,4 0-1 0,-3 0-5 0,2-1-17 0,-1 0-15 16,1 1-23-16,-2-1-29 0,3-2-31 0,0 5-37 16,0-5-36-16,0 0-149 0,0 0-359 0,0 0 160 15</inkml:trace>
  <inkml:trace contextRef="#ctx0" brushRef="#br0" timeOffset="-193754.88">12151 4595 168 0,'0'0'177'16,"-7"8"-14"-16,7-3-10 0,0-2-17 0,2 2-13 0,-2-1-12 15,1 1-11-15,-1 1-4 0,0-1-6 0,1 2-8 16,1 0-4-16,-1-1-6 0,1 1-5 0,-1 0-6 15,-1-2 1-15,1 0-3 0,1-1-7 16,-2-1 2-16,0 0-4 0,0 0-3 0,0-3-2 0,1 6-8 16,-1-5 0-16,0-1-5 0,0 0-3 15,0 6-6-15,0-3 3 0,0-3-3 0,0 0-1 0,0 0-3 16,0 0 1-16,0 0-3 0,0 0-3 16,0 0-6-16,0 0-2 0,0 0-5 0,0 0 4 0,0 0-2 15,-1-12-3-15,1 6-2 0,0 2 4 16,0 0-4-16,0-1-1 0,0-1-1 0,3-1-2 0,-2 1 1 15,1-3 2-15,-1 4 3 0,3-1 0 16,-1-1-6-16,1 0 3 0,-1 1 1 0,1-1 4 0,3 0 1 16,-4 3-2-16,3 1-1 0,-2-1 4 0,-1 0 2 15,1 1 0-15,0 0 1 0,-1 0 1 0,4 2 11 16,-3-1-3-16,3 3 3 0,-2-1 1 0,2 3 7 16,0-1-4-16,-2 1 5 0,2 0 0 0,-2 1 1 15,0 0 0-15,2 1 2 0,-3 0-1 0,1 0-1 16,0 0 3-16,-2 1-4 0,1 0-3 0,-1-2-4 15,1 4 6-15,-1-4-10 0,0 2 1 0,-3 0-3 16,1-1 0-16,2 0-4 0,-3-1-7 0,0 1-13 16,2 1-11-16,-1-1-18 0,-1-1-17 0,0 1-24 15,0-2-25-15,0 3-26 0,0-2-29 0,0-2-25 16,0 2-29-16,-1-2-108 0,1-2-346 0,-2 4 153 16</inkml:trace>
  <inkml:trace contextRef="#ctx0" brushRef="#br0" timeOffset="-193385.26">12386 4587 109 0,'0'0'133'0,"0"0"-3"0,-4 3-9 0,6 1-3 16,-4 0-3-16,2-1 0 0,2 1 6 0,-1-1 0 15,0 2 1-15,-1 0 2 0,2-1 0 16,-1 3-6-16,2 0-4 0,-3 0-5 0,3-3-2 16,-2 4 5-16,2-4-19 0,0 3-3 0,0-1-8 15,0-2-7-15,-1 1-1 0,1-1-7 0,1-1-5 0,1 1-3 16,0 0-4-16,0-3-6 0,0 1-6 16,2-1 2-16,0 0-6 0,2-2-5 0,-1 1-2 15,1-1-2-15,0-2-3 0,-1-1-4 0,-2 0-1 16,3 1-2-16,-2-1-9 0,-3-1-2 0,3 0-3 15,-3-1-6-15,1 0-5 0,-3 2-1 0,1-1 0 0,-3 0-4 16,2 0-3-16,-1 1-9 0,1-1-8 0,-2 2-9 16,-2-1-12-16,2 0-17 0,0 1-15 15,-3-1-24-15,2 1-16 0,0-2-20 0,0 3-36 0,-3-1-23 16,1 1-128-16,-1-2-356 0,1 4 159 0</inkml:trace>
  <inkml:trace contextRef="#ctx0" brushRef="#br0" timeOffset="-192683.64">12592 4583 82 0,'0'0'146'0,"0"0"-5"0,0 0-1 0,4 8-1 15,-4-3-4-15,3 0 5 0,-1-1-4 0,2 3 3 16,-1 0-5-16,-1 1-4 0,2-1-2 0,-2 0-11 16,1-1 0-16,-1-1-9 0,-1 2-5 0,1-3-7 15,-1 1-5-15,0 1-6 0,0-3-8 0,-1 1-6 16,0 0-7-16,2-1-10 0,-2-1 2 0,0-2-7 16,2 7-3-16,-2-5-6 0,0-2-1 0,-4 1-6 15,4-1 0-15,0 0 4 0,0 0-20 0,0 0-9 16,0 0 0-16,0 0-10 0,0 0-7 0,-1-12-8 15,1 7-5-15,0-4-1 0,0 2-7 0,0-5 4 16,1 2 3-16,3 1 0 0,-1-2 2 0,1 1 1 16,-1 2 4-16,4 0-1 0,-3-1 2 0,2 4 3 15,1-1 1-15,-1 2 0 0,-2 1-1 0,2-1 3 16,-1 3 2-16,0 1 1 0,-5 0 7 0,11 5 9 16,-6-3 10-16,1 1 4 0,0 2 7 0,-3 1 0 15,3 0-2-15,0 1 6 0,-3-1-2 0,1 1 0 16,2 0-3-16,-2 0 0 0,0 1-2 0,-2-1-1 15,1-3-3-15,0 4-2 0,-2-4 2 0,0 0-5 16,1 0 0-16,0 0 3 0,-2-1-5 0,1 0 3 16,-1-3-4-16,0 4 2 0,1-1-1 0,-1-3-2 15,1 1-2-15,-1-1 1 0,0 0-8 0,0 0-15 16,0 0-8-16,0 0-8 0,0 0-1 0,-7-11-10 16,6 7-3-16,-1-4-6 0,1 1 2 0,0-1 3 0,1 0 2 15,0 0 8-15,1 0 0 0,-1-4 4 16,3 4 3-16,0-1 2 0,1 2 4 0,1-1 5 0,1 1 5 15,0 0 1-15,0 4 8 0,0-3 3 16,1 2 3-16,-1 1 0 0,1 1 6 0,0 0 0 0,-3 0 2 16,3 2 7-16,0 0 2 0,3 2 2 0,-3 0-1 15,0 0 2-15,2 2 0 0,-2 3 3 0,0-1-3 16,-1 2 7-16,3 0-3 0,-3 0-4 16,-1 1 0-16,-1-1-3 0,0 1-1 0,0-1-4 0,-1 1-3 15,-2-1-8-15,0 1-6 0,2-1-14 0,-3-3-21 16,0 3-18-16,0-3-20 0,0 0-30 0,0-1-21 15,0-1-38-15,0-3-33 0,-2 5-43 0,0-4-146 16,2-1-411-16,0 0 183 0</inkml:trace>
  <inkml:trace contextRef="#ctx0" brushRef="#br0" timeOffset="-192172.99">13022 4424 196 0,'0'0'238'0,"-2"10"-5"0,2-6-16 0,0 3-12 0,2 1-9 15,0 2-15-15,1 1-13 0,2 2-12 0,0 2-12 16,-1-3-11-16,-1 1-7 0,3 0-8 0,1 4-12 16,-2-5-6-16,-1 0-10 0,0-2-9 0,0 0-3 15,-1 2-3-15,-1-3-8 0,-1 0-5 0,1-1-1 16,-2-1-6-16,0 1-2 0,0-3-3 0,0-1-7 15,1 0-4-15,-2 0-4 0,2-1-7 0,-1 0-6 16,0-3-4-16,-1 4-5 0,1-4-7 0,0 0-6 16,0 4-15-16,0-4-15 0,0 0-2 0,0 0-4 15,-3-11-1-15,3 8-1 0,0-3 3 0,0 3 5 16,2-3 1-16,-1 0 5 0,0 1 2 0,2-2 0 16,0 3 3-16,1-1 7 0,-1 1 1 0,2 1-3 15,0 0 6-15,1 0 2 0,1-1-1 0,1 0 3 16,0 3 1-16,1-3 3 0,-1 4-1 0,2 0 2 0,0 0 0 15,0 2 1-15,0 0-2 0,-1 0 9 16,-2 1-4-16,0 2 2 0,0-2 7 0,-1 4-1 16,-2-1 6-16,1-1 4 0,-2 2 2 0,-1 0 0 15,-2-1 1-15,0-1 5 0,-1 3-2 0,0-3 2 16,-1 0-1-16,0 0-5 0,-3 1 11 0,1 1-17 16,-1-3-3-16,-2 0 0 0,1-1-10 0,-2 0-2 15,2-1-6-15,-3 1-17 0,-2-4-12 0,1 1-6 16,0-1-7-16,-3-2-14 0,-1 2-15 0,4-2-22 15,-2-3-26-15,2 2-17 0,2-1-25 0,0-1-9 0,2 2-25 16,0-3-16-16,1 1-122 0,0 0-363 0,3 0 161 16</inkml:trace>
  <inkml:trace contextRef="#ctx0" brushRef="#br0" timeOffset="-191699.96">13287 4600 106 0,'0'0'139'0,"0"0"4"16,10 1-4-16,-4-1-7 0,1 0-3 16,0 0-8-16,-1 0 0 0,1 0-9 0,0 2-4 0,2-2-4 15,0 0-8-15,0 0-9 0,0 0-4 0,-1 0-10 16,0 0-1-16,0 0-9 0,-1-2-5 0,2 1-7 15,-1-1-3-15,0 0-3 0,-3 0-6 0,3-1-2 16,-2 0-9-16,-3 2 0 0,3-2-5 0,-1 1-5 16,-2-1-3-16,0 0 0 0,-2 1-7 0,2-4-1 15,-3 3-5-15,0 1 3 0,0-5-5 0,0 4 0 16,-3-1-3-16,2 4 1 0,-2-4 4 0,-1 2-1 16,-2 2-3-16,2-2 0 0,-3 2 0 0,1 0 2 15,-3 2 5-15,0 2 1 0,-3-1 6 0,2 3 3 16,1 0 4-16,-3 1 5 0,0 0 2 0,4-1 3 15,-2 3 1-15,1-1 0 0,2-2-2 0,0 5 1 16,0-3-1-16,3 0-2 0,1-1 1 0,2 1-3 16,-1 1-2-16,4-2-3 0,-1 1 1 0,3-2-1 15,2 1-3-15,1-1 2 0,0 0-2 0,2-2-3 16,4 1-7-16,-4 0-13 0,5-3-11 0,-4 0-15 16,2 0-19-16,2-1-16 0,-3-2-21 0,4-1-22 15,-1 0-19-15,0 0-17 0,0-3-12 0,1 0-8 16,-1-1-7-16,-3-1-93 0,-1 0-288 0,-2 1 127 15</inkml:trace>
  <inkml:trace contextRef="#ctx0" brushRef="#br0" timeOffset="-191527.55">13579 4567 62 0,'0'0'143'0,"0"0"-2"0,0 0 4 16,0 0 9-16,-4 9-8 0,4-5 3 0,0 3-11 15,-1-3-3-15,1 5-4 0,-1-1-4 0,2-1-10 0,-2 0-16 16,1 0-3-16,1 2-8 0,-1-2-10 0,0 2-5 15,0-4-9-15,1 2-13 0,-1-2-10 16,-1 0-23-16,1-1-24 0,-1 1-35 0,0-2-12 16,1-1-28-16,1 1-22 0,-1 1-28 0,0-4-26 0,0 0-121 15,-5 0-299-15,5 0 132 0</inkml:trace>
  <inkml:trace contextRef="#ctx0" brushRef="#br0" timeOffset="-191356.53">13540 4601 99 0,'1'-5'278'0,"-1"3"-3"16,0 2-9-16,1-3-18 0,-1 3-19 16,2-3-25-16,1 2-20 0,0-2-14 0,0 0-11 15,4-1-19-15,1 2-13 0,2 1-12 0,0-3-19 0,2 0-22 16,1 3-18-16,0 1-34 0,2-2-35 0,-5 2-37 16,4 0-41-16,0 0-52 0,2-1-41 0,-2 2-194 15,-3-1-408-15,-1 0 182 0</inkml:trace>
  <inkml:trace contextRef="#ctx0" brushRef="#br0" timeOffset="-191182.06">13754 4594 129 0,'-3'1'216'0,"2"3"-1"16,-1-2-9-16,1 2-12 0,1 0-8 0,0 1-15 0,0 2-10 16,3 0-12-16,-2 1-18 0,-1-1-11 0,4 0-11 15,-2 2-10-15,-1-1-12 0,3-1-8 0,-1 2-9 16,0-4-16-16,0 4-24 0,-2-6-26 0,-1 4-37 15,3-2-36-15,-3-3-32 0,1 1-37 0,1-1-29 16,-1 0-150-16,-1-2-344 0,0 0 152 0</inkml:trace>
  <inkml:trace contextRef="#ctx0" brushRef="#br0" timeOffset="-190709.15">13741 4503 219 0,'0'0'288'0,"1"-3"-26"0,-1 3-20 16,0 0-31-16,0 0-26 0,0 0-33 0,0 0-21 16,0 0-19-16,0 0-29 0,0 0-31 0,8 9-35 15,-3-4-20-15,2 1-11 0,0 1-12 0,2 2-13 16,2 1-40-16,-1-3 3 0,1 3-3 0,-1 1-5 16,1-2 8-16,-5-2 4 0,4 4 8 0,-3-3 8 0,-3 1 13 15,2-3 10-15,-5 1 22 0,2 0 17 16,-3-2 18-16,3 1 19 0,-3-1 16 0,2-1 5 15,-3 1 12-15,2-3 5 0,1 2 4 0,-4-1 2 16,1 0 0-16,2 1-2 0,-1-4-5 0,-1 4-1 16,2-2-6-16,-1-2 0 0,2 3-5 0,-2-3-4 0,0 0-1 15,0 0-2-15,0 0-3 0,0 0-3 16,0 0-11-16,0 0-7 0,0 0-7 0,0 0-5 16,0-12-5-16,0 8-1 0,3-2-6 0,0-2 2 0,-1 0-4 15,3 3-3-15,-1-3 5 0,1 0-4 0,2 1 1 16,0 2 1-16,2-2 6 0,-2 2-2 0,1 1 0 15,1-1 2-15,1 3-2 0,-2-2 4 16,2 2-3-16,-3 1-2 0,-1 2-1 0,2-1 3 0,-2 2 2 16,1 2 7-16,0 1-3 0,-1-1 5 0,-1 3 11 15,-1 1-15-15,-1-2 2 0,1 2-7 0,-1 1 3 16,0-1 2-16,0-1 0 0,1 0-11 16,-4 0-15-16,3-1-16 0,-3-1-24 0,3 0-26 15,-3-1-26-15,1 2-24 0,1-3-15 0,-1-1-30 0,-1 1-17 16,0-3-34-16,7 3-157 0,-4-1-401 0,2-4 179 15</inkml:trace>
  <inkml:trace contextRef="#ctx0" brushRef="#br0" timeOffset="-190080.95">14144 4601 51 0,'-7'-2'211'0,"7"2"-10"0,0 0-17 0,0 0-9 16,-6 2-16-16,6 0-9 0,0-2-12 0,0 6-14 15,3-2-5-15,-3 0-10 0,3 0-6 0,1 0-1 16,-1-1-5-16,1 3-8 0,2-1-5 0,-2 1-5 16,0-2-5-16,2-1-10 0,1 3-4 0,0-3-5 15,1-1-5-15,2 0-3 0,-3 0-7 0,3-2-1 16,-1-1 3-16,0 0-11 0,1-1-7 0,-1 0-2 16,1-1-3-16,-2 0-7 0,1 0-6 0,-2-3-3 15,1 3-7-15,-4-2-2 0,3-1-9 0,-4 1-1 16,-3-3-8-16,4 2-5 0,-4-2-4 0,-1 1-5 15,-5 0 2-15,2 1-3 0,-2-1 7 0,-1 1 7 16,0 1-3-16,-4 3 3 0,-2 0 5 0,2 1 8 16,1 0 4-16,2 2 3 0,-2 0-1 0,0-1 6 15,2 0 1-15,1 2-4 0,0 1 5 0,1 1 1 16,3-1 0-16,-1 1 0 0,1-1 3 0,3 3-2 16,0 1 1-16,0-1-2 0,3 0-2 0,0 1-3 15,0-3 7-15,1 2-5 0,0 0 0 0,0-2 3 16,2-1-3-16,-1 2-2 0,1-2 5 0,1 1-4 0,0-3 1 15,0 1 3-15,2-2-12 0,-2 0 9 16,-2 0 1-16,4 0-2 0,-1-2 3 0,-1 2-1 16,-2-1-1-16,3-2 3 0,-1 2 8 0,-3-1 0 15,-1 1 2-15,1 0 7 0,2 0-3 0,-6 1-2 0,7-1 2 16,-3 0 0-16,-4 1 8 0,9 1-5 0,-4 0 2 16,0 0 1-16,0 1 2 0,2 2-2 15,0-1 1-15,0 2 6 0,0-2 1 0,0 4 3 16,-1-2-2-16,-2 2 3 0,0-1-2 0,2 1 6 0,-2 0-3 15,-1 1-6-15,1-1 6 0,-2 2 6 0,-1 0 1 16,-1 0 0-16,-1 0-8 0,-2 1 0 0,0-2 3 16,-1 0-4-16,-2 1 0 0,2-2 0 15,-4 2-6-15,-1-2-3 0,-1 1-1 0,-1-1-3 16,-2 0-6-16,1-1-12 0,0-3-15 0,-2-1-15 0,3-1-21 16,-4 1-23-16,3-3-32 0,-2-1-39 0,0 0-43 15,0 0-33-15,3-5-44 0,-2 2-139 0,6 0-433 16,0-1 192-16</inkml:trace>
  <inkml:trace contextRef="#ctx0" brushRef="#br0" timeOffset="-189265.97">14907 4508 44 0,'0'0'180'0,"1"-4"-12"16,2 2-14-16,-3 2-4 0,0-3-10 0,0 0-3 16,0 3-4-16,1-4-1 0,-1 4-1 0,2-5 1 15,-4 3 1-15,2 2-8 0,0-4-6 0,-1 1-10 16,1 3-2-16,-2-5-5 0,-1 3-13 0,3 2-8 15,-6-3-12-15,2 1-3 0,-1-1-9 0,0 1 0 16,1 0-11-16,-1 2-6 0,0-2-6 0,-1 1-2 0,1 1-5 16,0-2-3-16,-1 5-2 0,1-1-4 15,0 0-2-15,-1 2-5 0,0 2-2 0,2 1 7 16,-2 2-9-16,2 6 4 0,-3-2 0 0,6 5 6 16,-1-2 3-16,2 1 3 0,0 4 2 0,2-3 1 15,-1-3 1-15,3-1-1 0,-4 1-5 0,3 2-1 16,0-3 6-16,1-2-9 0,0 2 2 0,2-1-8 0,-2-2-4 15,-1 1-11-15,2-3-15 0,-3-1-15 16,-1 1-20-16,1-3-23 0,-1 1-31 0,0-3-24 0,0-1-34 16,1 1-23-16,-1-2-33 0,-1-2-149 0,0 0-399 15,0 0 176-15</inkml:trace>
  <inkml:trace contextRef="#ctx0" brushRef="#br0" timeOffset="-188768.92">14680 4622 77 0,'0'0'193'0,"0"0"-19"0,0 0-24 16,0 0-15-16,0 0-6 0,8-6-8 0,0 5-16 16,2-2-7-16,5 0-11 0,8 1-11 0,2-4-8 15,0 1-4-15,2 0-6 0,-1 2-4 0,0 2-6 16,-2-4-10-16,0 2 3 0,-4 0-9 0,-6 3-8 15,-4-1 3-15,-2 0-10 0,0 1 6 0,-3 0 7 16,-1 0 7-16,-1 1 8 0,0 0 16 0,0 2 14 16,-2 1 6-16,-2 1-1 0,0-2 1 0,1 2-3 15,-2 0-3-15,-1 1-2 0,3-2-5 0,-1 2-3 16,-1-1-4-16,2 1 2 0,0 0-7 0,0 2-4 16,0-3-3-16,3 0-3 0,-3 1-5 0,3-1 5 15,-1-1-14-15,0 1-2 0,2-1 1 0,-1 0-3 16,1-1-2-16,1-1-2 0,0 0 0 0,2 1-4 15,0-3-4-15,1 0-2 0,1 0 2 0,0-2-2 16,3-1-1-16,-2 1-3 0,4-4-1 0,-3 1 1 16,2-1-1-16,-3-1 1 0,1 0 6 0,-1-2-11 15,-4 2-5-15,2-4-7 0,-4 4-4 0,-1-4-7 16,0 0-1-16,-3 2-4 0,0-1 1 0,-3 0 0 16,0 4 3-16,-1-2-5 0,-1 1 1 0,0 1 3 15,-2 0 0-15,0 2-1 0,-2 1 3 0,-1 1-1 16,1 1 2-16,-5 2-1 0,1 1-6 0,3 0-10 15,0 1-7-15,-3 1-6 0,2 1-19 0,0 3-16 16,4-3-25-16,0 2-19 0,2-2-18 0,1 3-20 16,1-4-30-16,1 3-158 0,1-2-381 0,0 0 169 15</inkml:trace>
  <inkml:trace contextRef="#ctx0" brushRef="#br0" timeOffset="-188491.03">15304 4436 216 0,'0'-5'222'16,"0"5"-22"-16,0 0-17 0,0 0 2 0,0 0-4 0,3 9-3 16,-1-2-3-16,-2 0-9 0,1 2-4 0,0 1-2 15,0 0-6-15,0 3 2 0,2 0 0 0,-1 2-2 16,-1-2-6-16,-1 3-11 0,1-2-11 0,2 0-6 15,-3-1-13-15,1-2-11 0,-1 1-6 0,0-4-18 16,3 1 6-16,-2 0-9 0,0-2-18 0,0-1-12 16,0-3-28-16,0 3-19 0,0-2-23 0,0-1-22 15,1 0-25-15,-1 0-21 0,1-1-23 0,0-1-19 16,-2-1-22-16,0 0-32 0,7-5-24 0,-3 1-28 16,-1-1-159-16,-1-3-441 0,1-1 195 0</inkml:trace>
  <inkml:trace contextRef="#ctx0" brushRef="#br0" timeOffset="-188260.09">15377 4397 162 0,'3'-2'216'15,"-3"2"4"-15,0 0 12 0,0 0 5 0,0 8-4 16,1-2-7-16,1 3-14 0,-1 4-5 0,2 0-1 16,-2 1-18-16,1 6-15 0,0-2-2 0,1 2-20 15,0-5-10-15,0 4-17 0,0-6-7 0,-2 3-14 16,1-1 0-16,2-4-18 0,-3 2-11 0,4 0-6 15,-4-5-12-15,2 0-8 0,-3 1-11 0,3-3-38 16,-2-1-18-16,2 0-26 0,-2-1-25 0,1 0-26 16,-1 1-22-16,2-2-8 0,-1-1-31 0,0 0-11 15,1-1-19-15,-3-1-12 0,9 0-23 0,-5-2-175 16,2-1-431-16,-2 1 191 0</inkml:trace>
  <inkml:trace contextRef="#ctx0" brushRef="#br0" timeOffset="-187914.94">15549 4576 5 0,'-2'-1'225'16,"2"1"-5"-16,-3-1-4 0,3 1-13 0,0 0-14 15,-4-2-22-15,4 2-13 0,0 0-6 0,0 0-10 16,-3 5-6-16,3 0-3 0,0 1-4 0,0 0-5 16,1 0-5-16,0-1-6 0,0 1-10 0,1 1-6 15,0-2-6-15,1 2-6 0,-1-1-6 0,0-1-5 0,1 1-9 16,1-1-6-16,-2-1-5 0,2-1-2 0,1 1-4 15,-1-2 7-15,2 0-11 0,2 0-7 16,-2-2-4-16,4-1-4 0,-2 0-4 0,4-1-5 16,0-2-1-16,-3 1-10 0,1-3-9 0,-2 3-4 0,0-3 1 15,-1 1 0-15,0 0-6 0,-2-1 1 16,0-1-2-16,-3 0 4 0,1 2-3 0,-3 0-5 0,0-2-2 16,-3-1 2-16,1 1-5 0,-1 3 3 15,-2-1-1-15,-2-1 3 0,0 3 1 0,0-1-2 0,-4 1 0 16,2 1 1-16,-1 1-5 0,2 1-10 0,-3 1-6 15,-2 1-9-15,0 3-9 0,3-3-17 16,-1 3-21-16,1 1-25 0,3-4-30 0,2 2-21 0,2 1-23 16,-3 0-155-16,3-1-377 0,1-2 167 0</inkml:trace>
  <inkml:trace contextRef="#ctx0" brushRef="#br0" timeOffset="-187388.59">15731 4556 106 0,'0'0'214'15,"0"0"-16"-15,0 0-21 0,0 0-7 0,0 0-14 16,0 0-6-16,0 0-10 0,6 12-7 0,-5-6-3 16,2-3-3-16,1 5-1 0,-3-2-4 0,2 4-3 15,-1-3-5-15,0 1-8 0,0 0-10 0,1-2-8 16,-2 2-7-16,3-1-8 0,-1-2-9 0,-1 1-3 15,2-1-8-15,-3-1-5 0,2 0-5 0,1-1-1 16,-1 0-8-16,3 0-4 0,-2-1-9 0,2-1-7 16,-1 1-10-16,4-4-14 0,0 1-1 0,-1-1-2 15,-1-2-14-15,0 2-7 0,0-1-7 0,-2-3-5 16,2 2 0-16,0-3-7 0,-2 0 2 0,0 1 3 16,-1 1 5-16,-1 0 8 0,0 0 3 0,1 0 10 15,-2 2 18-15,-1-1 13 0,-1 1 6 0,0 3 5 16,0-4 2-16,0 4 3 0,-1-2-6 0,1 2-4 0,0 0-2 15,0 0 4-15,0 0 4 0,0 0 1 16,0 0 4-16,0 12 0 0,1-9 2 0,-1 2 3 16,3 0-1-16,-2 1-7 0,2 0 1 0,-1-1 0 15,3 0-2-15,-2 1-1 0,1 1-2 0,2-3-3 16,1 1 4-16,-3-2-1 0,3 1-2 0,-1-2-4 0,-2 1 5 16,3-2-4-16,-1 0-2 0,2-2-1 15,-2 1 1-15,2-1-1 0,-1-3 0 0,0 1-2 16,0-2-1-16,-1 2 0 0,1-3 2 0,-4 2-1 15,3-1 0-15,-4-3-7 0,1 1-5 0,0 0-12 0,-3-1-14 16,0 1-9-16,-1-2-3 0,1 4-12 0,-2-3-14 16,1 1-10-16,-2 3-19 0,0 0-16 0,2 0-22 15,-4 0-11-15,3-1-26 0,-1 3-29 16,0 0-141-16,-1 0-370 0,4 2 165 0</inkml:trace>
  <inkml:trace contextRef="#ctx0" brushRef="#br0" timeOffset="-187163.02">16180 4563 169 0,'-4'3'254'0,"1"0"-10"0,3 0-12 0,0 1-11 16,-1 0-19-16,1 3-12 0,1-3-15 0,-1 1-15 15,3 2-11-15,-3 0-13 0,0-1-12 0,3 2-12 16,0-2-17-16,-2 1-2 0,0-1-16 0,1 0-19 15,1 0-23-15,-2-2-32 0,-1 0-29 0,1 1-35 16,-1-1-42-16,2-1-32 0,-2-1-23 0,0 1-38 16,0-3-146-16,0 0-370 0,0 0 164 0</inkml:trace>
  <inkml:trace contextRef="#ctx0" brushRef="#br0" timeOffset="-186718.81">16141 4476 57 0,'-3'-4'274'0,"3"4"-25"0,0 0-22 0,-3-2-27 16,3 2-21-16,0 0-18 0,0 0-19 0,0 0-12 15,10 9-12-15,-3-5-11 0,2 0-12 0,2 3-13 16,0 1-18-16,3 1-12 0,0-2-21 0,3 4-14 16,-3-4-9-16,3 4-14 0,-3-4-11 0,-4 2-13 15,4 0-7-15,-4-2-8 0,1 2 9 0,-4-3 5 16,0-1 1-16,-1 1 3 0,-2-1 24 0,0 0 7 15,-1-1 11-15,0 0 10 0,-3 0 7 0,1-1 9 16,-1 1 2-16,2-1 0 0,-2-1-3 0,0-2-3 16,-3 4-3-16,2-2-2 0,1-2-1 0,0 0 1 0,-5 2-5 15,5-2-7-15,0 0-2 0,0 0-2 16,-5-6-4-16,2 2 1 0,2 0-3 0,-1-1 1 16,2-2-1-16,0-1 2 0,0 0 4 0,2 1 1 15,-1-1 6-15,-1 0 2 0,3 2 1 0,0-2 3 0,1 3 3 16,0 1 2-16,0-2 5 0,-1 3 3 0,1 2-1 15,2-3 2-15,0 2 1 0,-1 2-1 16,2-2 3-16,3 4-5 0,-1 1 2 0,-1 1-3 16,-1 0-4-16,3 2-3 0,-3-1 0 0,0 2-8 0,-3-2 0 15,3 3-3-15,-2 1-1 0,0-2 1 0,-1 0-14 16,-1 0-10-16,1 0-23 0,-2 0-31 0,-1 0-25 16,-1 0-33-16,0-3-22 0,3 1-52 15,-3-1-26-15,0 1-32 0,-3-3-134 0,0 1-410 16,3-3 181-16</inkml:trace>
  <inkml:trace contextRef="#ctx0" brushRef="#br0" timeOffset="-186141.03">16622 4572 231 0,'0'0'248'0,"0"0"-12"0,0 0-17 0,-4 8-19 0,4-5-13 0,0 1-16 15,0-1-13-15,2 1-16 0,-1 0-12 0,1-1-13 16,0 3-11-16,0-4-7 0,1 2-9 0,-1 0-9 16,2 0-8-16,-1-1-3 0,0 0-7 15,3-1-5-15,-2-1-6 0,2 0-4 0,-1-1-6 0,4-1-3 16,-1 0-5-16,1 0-6 0,0-3-4 0,1 1-1 16,0-2-12-16,-3 1-10 0,3 0-7 0,-3-1-8 15,0-3-8-15,-1 1-6 0,-1-1-5 0,-2 0-3 16,0 1-3-16,-2 1 5 0,-1 0 3 15,0-2 1-15,-2 3-1 0,-1 1 0 0,-3 0 3 0,0-1 6 16,-1 3-1-16,-1 2 5 0,-2-2-1 0,0 2 3 16,-4 2 5-16,0 0-1 0,-1 1 5 0,3 3 8 15,-2-2 5-15,3 3 1 0,-1-2 2 0,4 2 0 16,0-1 1-16,2 1 1 0,3-2 4 0,1 3-4 16,0-2-1-16,2 2-2 0,0-4-1 0,4 3 3 15,2 0-4-15,-2-3-6 0,3 0 6 0,1-1 0 16,0 0-1-16,0-1-4 0,2-1 1 0,-1-1 0 15,1 0 1-15,1-1-3 0,-3 0 6 0,4-1-2 0,-3 0-4 16,1 1 4-16,-3-1-3 0,0 1 4 16,0-1 4-16,0 1 7 0,-3-1 4 0,2 1-3 15,-6 1 7-15,9 1-3 0,-5 0 3 0,0 0 0 16,0 1 1-16,1 0 6 0,0 1-4 0,-1 0 0 16,0 0 9-16,-1 1-2 0,2 1 5 0,-2 1 8 0,1 0-3 15,-2 0 9-15,-1-1 6 0,-2 3-3 16,0-1 1-16,0 0 3 0,-4 4-2 0,0-6-5 15,-1 3-8-15,-2 2 3 0,-1 0-11 0,-2-1 0 0,1 0-10 16,-1-3-12-16,1 1-18 0,-3-2-20 0,1 1-26 16,3-3-31-16,-1 0-33 0,-4 0-46 15,4-2-33-15,2-1-48 0,-2-1-42 0,2-1-149 0,-1-1-467 16,4-1 207-16</inkml:trace>
  <inkml:trace contextRef="#ctx0" brushRef="#br0" timeOffset="-185814.22">17114 4384 50 0,'0'0'246'0,"0"0"-5"15,0 0-2-15,0 0-5 0,3 9-7 0,-2-4-13 16,-1 3-13-16,3 1-12 0,-1 1-7 15,-1 3-4-15,2 1-3 0,-2-1-6 0,2 0-10 0,-2 1-7 16,1-1-9-16,0 0-11 0,0 0-8 0,0-1-14 16,-2-2-7-16,1 0-16 0,0-1-7 0,1-2-10 15,-1 2-4-15,1-3-10 0,1 1 0 0,1 0-8 16,-1-3 9-16,-1 1-21 0,2-1-20 0,0-1-16 16,1 0-16-16,2-2-22 0,1 1-18 0,0-1-25 15,-2-1-18-15,4 0-35 0,-2-2-21 0,2-2-37 16,-1 0-29-16,-1 0-36 0,-1-1-209 0,1-2-503 15,1 0 223-15</inkml:trace>
  <inkml:trace contextRef="#ctx0" brushRef="#br0" timeOffset="-185627.49">17003 4492 222 0,'0'0'206'0,"0"0"-14"0,0 0-21 0,0 0-14 16,0 0-6-16,0 0-12 0,0 0-15 0,17 2-10 16,-8-2-14-16,5 2-7 0,2-2-13 0,-1 2-28 15,0-1-29-15,2-1-39 0,3 0-25 0,1 0-43 16,-5-3-45-16,0 3-130 0,-1 0-282 0,-1-2 125 16</inkml:trace>
  <inkml:trace contextRef="#ctx0" brushRef="#br0" timeOffset="-185187.75">17249 4425 29 0,'2'6'244'0,"-2"-1"-2"16,2-1-3-16,-2 4-11 0,3 0 0 15,0 1-17-15,1 1-10 0,0 2-14 0,-1-1-6 16,3 2-12-16,-2-5-13 0,-1 4-7 0,0-3-11 15,0 3-14-15,-1-2-10 0,0-2-9 0,1-1-9 0,-1 1-3 16,1-2-14-16,-2-1-11 0,-1 2-3 0,2-3-7 16,-1 0-6-16,-1 0-6 0,1-1-9 0,-2 0-9 15,1-3 9-15,0 4-26 0,-1-1 1 0,1-3-7 16,2 2-2-16,-2-2-5 0,0 0-8 0,0 0-11 16,0 0-11-16,2-8-10 0,-2 4-7 0,-1-6-8 15,3 3-10-15,-1-3-8 0,3-3-15 0,-1 1 6 16,2-1 0-16,-1 3 14 0,2-2 4 0,0 2 4 15,0 3 11-15,0 2 12 0,1-2 12 0,0 1 15 16,2 4 15-16,-2 0 7 0,0 1 13 0,-1 1 9 16,-1 0 10-16,2 3 5 0,-1-1 5 15,0 4 3-15,-1-2 4 0,0-1 0 0,0 4 8 16,-1 1-9-16,-1-1-3 0,0 0-1 0,-1 1-6 0,0 0-4 16,1 1-4-16,-1-2-3 0,-1 0-4 0,0 0-7 15,1-1 1-15,-1-1-18 0,0 1-18 0,-1-2-21 16,1 1-21-16,-1-1-25 0,0 0-28 15,0-2-34-15,0-2-35 0,0 5-41 0,0-5-36 0,1 3-172 16,-1-3-457-16,0 0 202 0</inkml:trace>
  <inkml:trace contextRef="#ctx0" brushRef="#br0" timeOffset="-184794.08">17527 4538 131 0,'5'0'210'0,"-5"0"-3"0,0 0-4 0,0 0-6 0,0 0-13 16,10 0-7-16,-6 2-12 0,0-2-16 0,2-2-13 15,1 1-10-15,-1 0-15 0,2 1-6 0,-1 0-14 16,2 0-6-16,-1-3-11 0,-2 2-5 0,-1-1-9 16,1 0-9-16,0 1-8 0,-2-1-8 0,1-1-9 0,-2 0-1 15,0 0-2-15,0 1-9 0,0-3-4 16,-3 1-4-16,1-1-5 0,-2 1-2 0,1 0-4 15,0-2 2-15,-4 2 1 0,1 0-4 0,-3-3 2 16,-2 5-1-16,1-2-3 0,-3 2 2 0,-1 0 2 0,-2 2 0 16,0 0 1-16,3 0 4 0,-1 4 15 0,2-1 13 15,1 1 8-15,-5 5 10 0,6-3 9 16,0 1 14-16,0 3 15 0,1 1 10 0,2-1-8 16,3 3 5-16,0-1 3 0,4 1 19 0,0-4-11 0,3 2-3 15,2 0-4-15,3-2-2 0,-1 0-12 0,2-1-6 16,2-1-4-16,2-3-7 0,5-1-6 0,-1 1-25 15,1-2-31-15,0-4-54 0,-1 1-56 16,-4-2-71-16,1 1-86 0,3-3-99 0,-6-2-189 0,0 2-597 16,-3-2 264-16</inkml:trace>
  <inkml:trace contextRef="#ctx0" brushRef="#br0" timeOffset="-183790.25">18346 4414 87 0,'0'0'178'16,"0"0"-1"-16,0 0 0 0,0 0 3 0,0 0 4 15,0 0-7-15,-5-2-11 0,5 2-9 0,0 0-9 0,-12 2-12 16,12-2-7-16,-11 1-18 0,7 0-8 0,-3 2-9 15,1-1-10-15,0 1-7 0,-2 0-10 16,1-1-4-16,0 3-7 0,1-2-6 0,2 0-5 16,-3-2-5-16,3 2-1 0,0 0-6 0,-2 2-4 15,2-1-5-15,1 1 0 0,0-1-5 0,0 1-5 0,3-2-1 16,0 3-1-16,0 1 1 0,3-1-2 16,3 1-6-16,-2 0 4 0,2-1-3 0,1 0 2 15,0 0-3-15,1-1 0 0,1 2 0 0,-2-2 0 0,1 1 0 16,-2-3-2-16,2 1 1 0,-2 1 0 15,-2-2-2-15,0 0 4 0,-1 0 0 0,1 1 7 0,-1-1 3 16,0 1 9-16,-2 0 3 0,1 1 3 16,-2-2 0-16,0 4 5 0,0-4 1 0,-2 1-2 0,-1 0-4 15,2 0 1-15,-2 1 0 0,-2-3-4 0,-1 2-1 16,0 0 4-16,-1-2-10 0,-1 1-2 0,-1 0-2 16,0-3 0-16,-3 2-1 0,2-2-3 0,-1 1-2 15,-3 0-3-15,4-3-10 0,-1 0-6 0,1 0-11 16,-3 0-8-16,1-2-11 0,3 1-10 0,-2-4-20 15,3 1-11-15,0-1-19 0,3 0-22 0,1-1-22 16,1-1-11-16,1 0-23 0,4 2-17 0,1-2-25 16,-1 2-143-16,3-1-389 0,-1 3 172 0</inkml:trace>
  <inkml:trace contextRef="#ctx0" brushRef="#br0" timeOffset="-183131.63">18387 4508 96 0,'-3'3'175'16,"3"0"-3"-16,0 1-7 0,0 2-10 0,3 1-12 16,-3-1-5-16,3 2-6 0,-2-3 0 0,2 2-3 15,1 1-4-15,-1-1-9 0,1 0-7 0,-1 1-5 16,1-1-5-16,-1-1-4 0,1-1-13 0,-1-1 0 0,0 0-11 15,3 2-4-15,-2-3-5 0,2 0-5 16,-1 0-7-16,-1-2-5 0,5-1 4 0,-1 1-15 16,1-2 0-16,1 0-4 0,-1 1-5 0,-2-3-5 15,3 1-9-15,0-1-5 0,0-2-7 0,1-2-6 16,-4 2-6-16,2-2-10 0,-4 1-8 0,2-7-7 16,-1 2-10-16,-4 2 0 0,0-3-11 0,-2 3-1 15,0 0 4-15,0 0 4 0,-2 0 10 0,0 0 9 16,-1 3 2-16,-2-1 7 0,-1 2 7 0,0 1 3 15,1 2-1-15,-4 0 7 0,-1 1 4 0,-1-1 2 0,1 2 5 16,-1 0 6-16,0 2 3 0,-2 1 3 0,3 0 2 16,-1 3 4-16,0 1 1 0,2-3 1 15,-2 3 1-15,5 1 5 0,1-1-4 0,-1 0 4 16,2 1-2-16,0 0 2 0,1 1 3 0,0 1-1 0,3-3-1 16,-3 1-3-16,6-1-1 0,-3 1-2 0,4-2-4 15,-1-1 1-15,4-1-2 0,0 1-6 16,0-1 4-16,3-1-1 0,1-2-3 0,1-1-1 15,-3-1-12-15,6-1-8 0,-1 0-9 0,0-1-8 0,-2 1-8 16,2-3-1-16,-1 0 0 0,0-2-10 0,-3 0 3 16,-2 1-1-16,1-2-1 0,-1 1 1 15,-2 0 3-15,-1 0-2 0,1-2 7 0,-5 2 12 16,2-1 6-16,-3 1 16 0,2 2 18 0,-2 1 6 0,-2 2 5 16,2 2 10-16,2-5 0 0,-4 3 3 0,-1 0-2 15,3 2 2-15,0 0 0 0,0 0 1 0,0 0 5 16,-7 7-1-16,7-4 1 0,-3 2-4 15,3 0-1-15,0 2 0 0,-1-1-1 0,1 3-3 0,0 0-5 16,0-2-5-16,1 2 1 0,-1 0-5 0,0-3-10 16,3 2-7-16,-1-2-7 0,0 0-13 0,0-1-29 15,2-1-34-15,-1 0-39 0,4 0-42 0,1-2-37 16,0 1-51-16,0-2-135 0,0 0-412 0,2-1 183 16</inkml:trace>
  <inkml:trace contextRef="#ctx0" brushRef="#br0" timeOffset="-182494.72">18721 4489 44 0,'0'0'195'16,"0"0"8"-16,1 10-3 0,0-7-3 0,1 3-6 16,1 0-8-16,-2 1-8 0,3 2-5 0,-1-2 0 15,1 2-7-15,-2-2-5 0,-1 2-4 0,2-2-10 16,-1 0-2-16,0 1-15 0,-2-1-15 0,2-2-8 15,-1 0-10-15,-1-1-8 0,1-1-6 0,-1 2-8 16,0-3-7-16,1 1-1 0,0-1-12 0,-1-2 1 0,0 0-6 16,-1 5-6-16,1-5 5 0,0 0-25 15,0 0-14-15,0 0-11 0,0 0-9 0,0 0-8 16,-5-12-15-16,5 7-9 0,0-3-7 0,-1-2-11 16,1 2 2-16,0-2 1 0,0 1 2 0,1 0 3 0,1 2 2 15,0 0 8-15,1 0 6 0,0 2-1 0,-1 0 2 16,3 0 4-16,-2 0 5 0,1 1 6 0,0 2 3 15,-1-1 2-15,2 2 7 0,-1 0 7 16,1 1 5-16,-5 0 4 0,7 1 10 0,0 0 7 0,-4 3 1 16,1-1 11-16,1 0 1 0,0 1 1 0,2 1 5 15,-3 2-1-15,2-1 0 0,-2 1 1 0,-1-1 5 16,1 1-1-16,-1 0 1 0,-3 0-4 16,3-1-3-16,-2-1-5 0,1 1 0 0,-1-3-7 0,-1 1 3 15,0 0-5-15,2-1-3 0,-2-1 0 0,0 0-3 16,0-2-1-16,0 0-2 0,1 3-4 0,-1-3-1 15,0 0-9-15,0 0-10 0,0 0-6 16,0 0-11-16,0 0-3 0,-4-10-10 0,2 3-9 0,2 3-11 16,0-7-11-16,0 3-3 0,2 0-2 0,-1-2-2 15,3 1 0-15,-1 1 6 0,2-1 1 0,0 1 11 16,1 1 1-16,0 0 6 0,0 0 14 0,0 4 10 16,2-2 10-16,-1 1 9 0,-2 2 10 0,1 2 10 15,-1 1 9-15,0-1 14 0,0 2 8 0,1 3 7 16,-1 0 6-16,0 0 3 0,-1 0 6 0,-1 4 1 15,0-2 3-15,0 5-2 0,0-3-6 0,-3-1 1 16,3 2-10-16,-3-1-2 0,0 0-6 0,2 1-5 16,-2-3-5-16,-1 0-1 0,1-1-16 0,1 0-24 15,-1-1-26-15,0-2-20 0,-1 1-25 0,1-4-27 16,-1 4-32-16,1 0-37 0,0-4-19 0,0 0-26 16,0 0-201-16,0 0-455 0,0 0 201 0</inkml:trace>
  <inkml:trace contextRef="#ctx0" brushRef="#br0" timeOffset="-182078.33">19035 4516 133 0,'0'0'190'0,"0"0"-3"0,0 0-14 15,0 0-12-15,0 0-9 0,0 0-9 0,4 11-2 16,-1-9 0-16,0 1-5 0,-1-1-1 0,1 0-2 0,1 0-11 15,1 1-10-15,0-1-7 0,-1-2-11 16,1 0-7-16,1 2-11 0,2-2-6 0,0-2-8 16,2 2-2-16,-1-2-12 0,1 1-9 0,0-3-11 15,0 2-9-15,0-2-10 0,-2 1-13 0,2-2-4 0,-1 1-8 16,-3-1-5-16,-1 0-3 0,0-1-4 0,-1 0 2 16,-1 2 2-16,-2-1 6 0,1 2 2 15,-2 0 1-15,-2 0 3 0,-1-1 2 0,-1 2 3 16,-2 0 0-16,1 0 3 0,-4 3 9 0,1-2 7 0,-1 2 7 15,-1 0 6-15,-3 3 7 0,1 3 5 0,1-1 11 16,3 1 4-16,-2 1 11 0,2 1 2 0,2 2 7 16,-2-2 8-16,4 0 1 0,-1 1-1 15,1 1 1-15,2-3-6 0,-1 0-1 0,2 2-11 0,1-3-9 16,0 0-1-16,1 0-5 0,2 0-5 0,1-2-6 16,0 0 0-16,3 0-10 0,2-1-24 15,0-2-32-15,4 0-23 0,2-1-25 0,-1 0-39 0,2-1-35 16,5-1-58-16,5-2-33 0,-2 1-243 0,0-3-524 15,2-1 232-15</inkml:trace>
  <inkml:trace contextRef="#ctx0" brushRef="#br0" timeOffset="-181705.89">19492 4518 20 0,'-4'2'234'0,"1"3"-3"15,0-3-7-15,0 5-4 0,0 0-12 0,2-1-11 16,1 0-12-16,0 4-8 0,1-4-9 0,1 1-10 16,-2 2-7-16,3-3-10 0,0 4-13 0,1-3-7 15,-3-1-6-15,3 1-17 0,1-1 0 0,-1-2-9 16,3 1-11-16,-1-1-3 0,-2-1-11 0,2-1-3 16,2-1-7-16,2-1-7 0,-1 0-2 0,0 0-8 15,0-1-8-15,-2-1-7 0,1-2 2 0,0-1-21 16,-1 1-14-16,-1-2-3 0,0 0-14 0,0-2-4 15,-3-1-6-15,-1-1-6 0,-2 1-8 0,0-5-8 0,-2 2-8 16,0-1-4-16,-1 4-1 0,-2-1 4 16,0-1 2-16,-1 4 7 0,-1 0 4 0,-1 2 6 15,0 0 3-15,-1 1 4 0,-1 1 3 0,1 3-1 16,0 1-4-16,0 0-7 0,0 1-15 0,0 3-18 0,2-2-13 16,0 2-14-16,3 1-15 0,-2 0-10 0,5-1-12 15,-2 2-13-15,3-2-89 0,-1 1-271 16,2 0 120-16</inkml:trace>
  <inkml:trace contextRef="#ctx0" brushRef="#br0" timeOffset="-181306.12">19730 4509 146 0,'0'0'231'0,"0"0"-14"0,0 0-8 0,0 0-13 15,0 0-7-15,-3 10-10 0,4-5-8 16,0 3-9-16,-1 0-6 0,1-1-10 0,1 0-9 16,-2 2-10-16,1 0-11 0,2-2-2 0,-2 2-14 0,0 1-13 15,0-3-6-15,0 0-9 0,-1 0-7 0,0-1-8 16,2-3-9-16,-2 3-11 0,0-3-9 16,0 1-24-16,1-2-12 0,0 2-8 0,-1-4-8 15,-1 3-10-15,1-3-17 0,0 0-25 0,0 0-10 0,0 0-8 16,-8-7 4-16,8 3-12 0,-3-1 17 0,1-1-11 15,-2-2 5-15,1 1 3 0,0-3 12 0,1 2 8 16,-4-4 12-16,6 3 3 0,-1-2 14 0,-2 2 25 16,2 1 21-16,1 2 18 0,1 0 5 0,-2 0 15 15,2 1-1-15,2-2 7 0,-2 4 8 0,2-1 8 16,2 0 2-16,0 1 1 0,3 0 5 0,1 0 4 16,0 3-3-16,3-2 2 0,0 0-7 0,1 2-6 15,1 0-6-15,2 0-5 0,-4 2-3 0,4 0-6 16,-2 1-6-16,-1-3-19 0,2 3-26 0,-1 0-34 15,0 1-41-15,2-2-52 0,-1 1-49 0,-1-1-59 16,-2 0-147-16,-4-1-419 0,3 2 185 0</inkml:trace>
  <inkml:trace contextRef="#ctx0" brushRef="#br0" timeOffset="-180823.64">20112 4425 53 0,'0'0'227'0,"0"0"5"15,0 0 7-15,0 0-2 0,6 6-12 0,-5 0-14 16,2-2-9-16,0 3-10 0,-2 2-6 0,2-1-9 16,1 1-8-16,-1 2-13 0,1 2-3 0,-1 0-12 15,1-2-6-15,-1 1-15 0,-2-3-16 0,2 1-3 16,0 0-5-16,-3-3-17 0,2 0-7 0,-1 0-4 15,0-3-13-15,-1 2 4 0,2-2-13 0,-2-1-5 16,1-1 0-16,-1 2-5 0,0-4-8 0,0 4-11 16,3-2-10-16,-3-2-5 0,0 3-4 0,0-3-12 15,0 0-9-15,0 0-15 0,0 0-11 0,0 0-10 0,0-13-3 16,0 10-8-16,-3-6-6 0,0 5-2 0,-1-6-5 16,0 2-4-16,1 0 6 0,-3-1 14 15,-1 3 7-15,2-2 12 0,-5 1 3 0,0 1 9 16,3 4 4-16,-6-3 13 0,1 3 10 0,2 2 9 0,-4-2 3 15,1 1 9-15,2 1 4 0,-2 2 3 16,-1 1 3-16,3 1 10 0,-1 1 0 0,3 0 6 0,2 0 2 16,-1 1 1-16,4 1 1 0,-1 0-1 15,2-1 6-15,-1 3-9 0,1-3 1 0,3 3-3 0,0-2-2 16,1 0-3-16,3-3 0 0,1 3-4 0,0-1-6 16,2-1 2-16,2 0-1 0,2-2-4 0,3 0-13 15,0-1-17-15,2-2-27 0,1 1-31 0,-1-2-29 16,0-1-36-16,5-1-48 0,0-1-40 0,-1-3-49 15,-6 4-153-15,3-5-459 0,-3 2 203 0</inkml:trace>
  <inkml:trace contextRef="#ctx0" brushRef="#br0" timeOffset="-180391.4">20246 4491 2 0,'0'3'249'0,"-2"-1"-3"16,2-2-9-16,0 4-17 0,2 1-17 0,-2-2-13 0,3 0-11 16,-1 2-9-16,1-2-14 0,0 0-7 0,1 2-11 15,1-3-14-15,0 0-14 0,1 0-6 0,-2-1-8 16,0 1-11-16,5 0-6 0,-5-2-11 0,3 0-7 16,-3 2-13-16,6-4-17 0,-3 1-13 0,-3-2-13 15,2 3-11-15,-2-3-14 0,2 0-9 0,-2 0-5 16,-1 2-9-16,0-4-5 0,-2 2-5 0,-1-2-8 15,0 1-2-15,0-1 5 0,-1-1 5 0,-1 2-4 16,-2-2 18-16,1 2 3 0,-1 2 7 0,-3 0 7 16,0-1 13-16,-2 2 11 0,1 0 7 0,0 0 13 15,-2 2 11-15,-2 2 15 0,3-1 12 0,-4 2 5 16,2 1 14-16,-2 3 3 0,3-1 8 0,-1 2-6 16,5-2 1-16,-2 2 3 0,4 0-3 0,-1 0-1 15,1-1-7-15,4 2-7 0,0-1-6 0,0 0-2 16,3 4-6-16,0-4-3 0,1 0-7 0,3-1-5 15,0-1 0-15,0 0-2 0,4-1-6 0,2-1-2 16,0 0-3-16,1 0-18 0,-2-2-14 0,4-2-24 16,-1 1-28-16,5-2-22 0,-3 0-41 0,-3-2-39 15,3 1-34-15,4-2-38 0,-5-2-24 0,-2 4-206 16,-3-5-497-16,0-1 219 0</inkml:trace>
  <inkml:trace contextRef="#ctx0" brushRef="#br0" timeOffset="-180030.14">20498 4536 61 0,'0'0'195'0,"-7"7"3"16,7-3 6-16,0-1-7 0,0 3-11 0,1 1-11 0,-1-1-11 15,0 1-5-15,0 0-9 0,0 0-6 0,3-1-2 16,-3 1-11-16,4 0-13 0,-4-1-3 16,3-1-10-16,-3-1-8 0,0 1-11 0,0-1-3 15,3-1-12-15,-3 1-10 0,0-2-2 0,0-2-5 0,1 4-3 16,-1-4-3-16,0 3-1 0,0-3-2 0,0 0-7 15,0 0-5-15,0 0-12 0,0 0-12 16,0 0-3-16,0 0-3 0,-4-12-7 0,3 5-1 0,-1 1-2 16,2-1-2-16,-1-2-3 0,2-2 0 0,1-2-2 15,-1 0-3-15,-1 0-1 0,6 1 2 0,-2-1 1 16,2 2 2-16,-1 0 5 0,-2 2 5 0,3 2 5 16,-1 1 15-16,1 0 4 0,0 2 3 0,-1-1 5 15,1 1 3-15,-3 4 3 0,2-2-1 0,4-1 2 16,-1 3-3-16,-1 2-4 0,2-2 0 0,-1 2-4 15,-1 0-4-15,3 0-14 0,1 0-24 0,-1 2-49 16,4 0-59-16,-4-2-87 0,1 3-85 0,-1-2-163 16,0-3-499-16,0 1 221 0</inkml:trace>
  <inkml:trace contextRef="#ctx0" brushRef="#br0" timeOffset="-158402.05">1517 6718 95 0,'0'0'161'0,"0"0"-9"16,5-3 3-16,-5 3-6 0,3 0 5 0,-3 0-11 15,2-4-2-15,-2 4-6 0,3-1 0 0,-3 1-7 16,0 0-1-16,3-2-6 0,-3 2-3 0,0 0-12 16,3-2-6-16,-3 2-7 0,0-2-11 0,0 2-1 15,3-5-7-15,-3 3-2 0,0-2-1 0,0 1-1 16,0 3-4-16,-2-6-1 0,1 2-5 0,-1 1-3 0,1-1-1 15,0 1-4-15,-4 0-6 0,3-1-3 16,-3 0-3-16,0-1-1 0,-2 2-9 0,2 0-21 16,-3 0 3-16,1 0-8 0,-4 0 1 0,1 2 4 15,-4 1-5-15,4 0-2 0,-1 0-4 16,1 1 2-16,-2 1-5 0,3 0 16 0,-1 0-14 0,0-2-2 16,2 2-1-16,0 0-3 0,3 0-2 0,-1-1-6 15,2 2-9-15,0 1-4 0,1 0-6 0,1 0 6 16,0-1-3-16,2 1 2 0,1 3 0 0,2 0 3 15,2 0 3-15,3 1 0 0,1-1 5 0,3 2 1 16,2 0 5-16,0-2-4 0,3 3 5 0,-3-3-1 16,0-1 2-16,3 0 3 0,0 2 3 0,-2-3-5 15,-2 3 2-15,1-3 0 0,-4 2 10 0,2 0 2 16,-2-3-8-16,-1 1 1 0,-2 0-2 0,0 1 4 16,-3 0-3-16,2 3 3 0,-1-4 4 0,-2 3-3 15,0-2 10-15,0 2 6 0,-3-1 4 0,0 2-2 16,-3-1 3-16,-1 0-2 0,-2 1 3 0,2-2-5 15,-3 3 4-15,0-3 2 0,0-1 1 0,0 0-1 16,0-1 1-16,-2 0 7 0,2-2 3 0,-1-1 6 16,-1 1 3-16,1-2-3 0,-2-1 7 0,2-1 2 15,-2 0-5-15,3-3-5 0,0 1-1 0,-3-2 2 16,3-1 1-16,1 1-2 0,2 0-3 0,-3-1-1 16,4-2-3-16,0-2-4 0,2-3-4 0,1 1 4 15,0-1-6-15,4 1-5 0,-1 1-1 0,1-2 8 16,2 1-9-16,1 2-3 0,0-1-3 0,0 0-2 15,0 3-1-15,-2 0-5 0,0 1-13 0,5-2-10 16,-3 2-20-16,0 2-22 0,-3 0-27 0,1 1-26 16,0 1-45-16,-1 0-32 0,2 2-58 0,-2 1-220 15,-4 0-512-15,0 0 227 0</inkml:trace>
  <inkml:trace contextRef="#ctx0" brushRef="#br0" timeOffset="-157994.46">1896 6721 17 0,'0'0'252'16,"0"0"-13"-16,0 0-15 0,0 0-16 0,-7 9-17 0,5-6-8 16,-1 1-14-16,0 0 11 0,0 2-12 0,-1 1-12 15,0 0-3-15,-2 1-10 0,0 0-10 0,1 1-6 16,-4 3-10-16,2-2-4 0,2 2-5 0,-2 0-7 15,-2 4-9-15,-2-3-2 0,4-2-16 0,0 1-7 16,-3-1-7-16,0 0-11 0,3 0-11 0,-3-2-15 16,3-2-15-16,0 0-22 0,1 1-13 0,1-3-18 15,-2 1-24-15,1 1-24 0,0-3-19 16,2-1-18-16,0 1-29 0,1-2-33 0,0-2-15 16,3 0-19-16,0 0-143 0,-8-1-398 0,8 1 176 0</inkml:trace>
  <inkml:trace contextRef="#ctx0" brushRef="#br0" timeOffset="-157751.79">1682 6824 61 0,'2'-1'231'0,"-2"1"-1"0,0-5-6 0,0 5-12 16,0-1-21-16,0 1-16 0,3-4-15 0,-3 4-17 16,0 0-10-16,0 0-1 0,0 0-3 0,11 5-1 15,-6-2-4-15,2 2-3 0,-1-1-7 0,4 0-5 16,-2 2-13-16,1-2-8 0,2 5-9 0,-5-4-8 15,8 5-4-15,-3-4-5 0,-4 1-9 0,4-2-21 16,-2 2-19-16,2 1-21 0,-4-3-33 0,2-1-33 0,-1 1-44 16,-1-2-51-16,3-1-54 0,-3 0-202 15,0 0-459-15,2-2 204 0</inkml:trace>
  <inkml:trace contextRef="#ctx0" brushRef="#br0" timeOffset="-157216.15">1940 6949 1 0,'0'0'201'0,"0"0"-11"0,0 0-9 0,7-9-9 15,-3 8-8-15,1-5-11 0,0 0-12 0,2 2-14 16,-1-2-10-16,2-1-10 0,-1-1-9 0,-1 1-13 15,1 0-7-15,1-4-6 0,1 2-8 0,-1 2-5 16,-3 0-7-16,0-1-5 0,-1 1-2 0,1-2 3 16,-4 5 11-16,3-1 0 0,-2 1 3 0,-1 2 2 15,-1-1 0-15,0 3 2 0,4-4-6 0,-4 4-5 16,0-2-2-16,0 2-8 0,0 0-2 0,0 0 8 16,0 0-3-16,-4 11 5 0,3-6 4 0,-1 3-1 0,0 1 3 15,0-1 6-15,2 6-6 0,0-2 3 0,0 1 4 16,0 0-2-16,4 0 3 0,-4-1-7 0,2 0 0 15,1 1-5-15,-1-1 0 0,1-1-5 0,-1-2-9 16,0 4 1-16,1-3 0 0,0-1-5 0,-3-1-5 16,4 1-3-16,-1-1-3 0,-3-1 0 0,4 0-9 15,-4-2 2-15,0-1-5 0,0 1-7 0,0-1-17 16,3-1-18-16,-3-1-16 0,0 1-9 16,0-1-11-16,0-2-16 0,3 3-17 0,-3-3-35 15,0 0-38-15,0 0-40 0,0 0-20 0,0 0-20 0,-6-9-215 16,2 5-502-16,4-1 223 0</inkml:trace>
  <inkml:trace contextRef="#ctx0" brushRef="#br0" timeOffset="-156541.06">2296 6835 109 0,'0'0'211'16,"0"0"-13"-16,0 0-14 0,0 0-14 0,0 0-10 16,0 0 1-16,5-1 2 0,-5 1-2 0,8-1-4 15,-4 1-7-15,5-2-12 0,0 1-10 0,0 1-3 16,4-4-10-16,1 4-4 0,1-2-11 0,-1 1-7 16,7-1-15-16,-7-1 0 0,2 3-7 0,0-3-14 15,-2 1-6-15,5-1-2 0,-3 1-5 0,-1 0-2 16,-3 0-17-16,-2 0-11 0,0 1-14 0,-1-1-12 15,-2-1-18-15,0 0-22 0,-1 3-16 0,-2-1-13 0,0 1-14 16,-1-3-22-16,1 3-50 0,-4 0-37 16,3-4-183-16,-3 4-418 0,0 0 186 0</inkml:trace>
  <inkml:trace contextRef="#ctx0" brushRef="#br0" timeOffset="-156177.62">2399 6739 8 0,'0'-4'184'0,"0"4"-4"16,0-3-3-16,0 3-9 0,-3-2-8 0,3 2-10 16,0 0-10-16,0 0 2 0,0 0 16 0,0 0 10 15,0 0 3-15,6 13 4 0,-5-6 0 0,2 0 3 16,0 5 1-16,1-1-3 0,-3-1-9 0,1 3-7 0,1 1-12 16,-2-1-4-16,1-3-17 0,-1 5-8 15,2-1-13-15,0-3-10 0,-2 1-9 0,0-3-17 16,2-2-24-16,-1 2-26 0,-1-2-33 0,1 0-34 0,0-1-28 15,1 0-33-15,0 2-36 0,0-3-42 0,0 0-34 16,0-1-43-16,-1 1-225 0,1 0-528 0,0-2 234 16</inkml:trace>
  <inkml:trace contextRef="#ctx0" brushRef="#br0" timeOffset="-154653.91">2763 6819 67 0,'0'0'201'0,"0"0"-10"16,0 0-8-16,0 0-10 0,0 0-4 0,0 0-7 15,7-8-10-15,-3 3-11 0,-1 2-12 0,3-2-8 16,0-1-11-16,-1-1-10 0,0 1-10 0,2 0-4 0,1 0-12 16,0-3-9-16,-1 2-3 0,2-1-2 15,-3 0-7-15,1 1-7 0,-2 0-6 0,2 1-5 16,-2 0 0-16,-1 2-2 0,0-4-5 0,-1 4 0 16,0 1 7-16,0-1 2 0,-2 2-1 0,2-1 0 0,-3 3 1 15,0-2-6-15,0 2 0 0,0 0-8 0,0 0 0 16,0 0-5-16,0 0-1 0,0 0 2 0,-4 8 3 15,4-3-1-15,-3 0 0 0,0 4 2 16,2 0 6-16,-2 4 3 0,1-2 2 0,0 2 5 0,2 1 3 16,0-1 3-16,-1 1-2 0,1 1 6 0,0-1-2 15,0 3-2-15,1-3 1 0,-1 5-4 0,0-5-4 16,1 1 2-16,-1-2-7 0,3 0-1 0,-2-1-6 16,-1-2 0-16,0-1-7 0,2 1 1 0,-2-1-1 15,0-3-11-15,0 1-16 0,0-3-20 0,0 1-19 16,0-1-17-16,1-1-17 0,-1-2-18 0,-1 3-20 15,1-4-27-15,0 3-26 0,0-3-46 16,0 0-36-16,0 0-177 0,0 0-466 0,0-13 206 16</inkml:trace>
  <inkml:trace contextRef="#ctx0" brushRef="#br0" timeOffset="-154145.89">3005 6801 202 0,'0'0'194'0,"0"-4"-10"0,1 0-9 0,-1 1-5 15,1-1-3-15,-1 0-5 0,0-1 3 0,3 2-19 16,-1-2-2-16,0 0-9 0,1 1-6 0,0-2-5 15,0 0-7-15,4 0-3 0,-3-1-7 0,1 2-3 16,4 0-8-16,-3-1-2 0,1 0-3 0,0 1-7 16,0 2-8-16,-3-1-7 0,4 0-6 0,0 2-7 15,-1 2-8-15,3 1-1 0,-4 0-6 0,2 5-4 16,-2-1-6-16,2 1 1 0,-2 1 1 0,0 4-2 16,-2 0-2-16,0 1-1 0,-2 3-4 0,-1-1-2 15,-2 1-1-15,0 4-3 0,-3 2 1 0,0-8-4 16,-1 4-5-16,0-5 2 0,-1 2-7 0,-2-1-1 0,1 0-6 15,-1-1-1-15,0-1-6 0,1 1 0 16,-1-2-5-16,-1 1-6 0,2-6 0 0,0 3-8 16,3-3 1-16,-2-1-2 0,2-1-3 0,-1-1 4 15,0 0-8-15,1-1-2 0,1-1 1 0,3 0 2 0,0 0-2 16,-5 3 1-16,5-3 4 0,0 0 1 16,0 0 5-16,2-8 5 0,1 4 10 0,0 0 5 15,1 1 11-15,0 1 7 0,3-5 6 0,0 4 6 16,2-1 1-16,1-1 0 0,-2 1-2 0,2 0-5 0,0 1 3 15,2 0-6-15,-2 2 2 0,0-1-6 0,0 0 3 16,-1 0-12-16,2 2-20 0,-1-1-4 0,-1 1-26 16,1 0-30-16,3 0-42 0,1 0-39 15,-1-2-43-15,0-1-43 0,-2 2-163 0,1-1-442 0,1-2 196 16</inkml:trace>
  <inkml:trace contextRef="#ctx0" brushRef="#br0" timeOffset="-153860.91">3483 6735 42 0,'0'0'250'0,"2"-1"-12"16,-2 1-14-16,0 0-19 0,0 0-18 0,0 0-15 0,0 0 0 15,4 5-3-15,-4-5-3 0,-1 9-4 0,1 1-7 16,-2-3-4-16,-1 5-6 0,1-1-7 0,0 0 0 15,-3 7-2-15,0 0-2 0,0-5-11 0,0 2-6 16,0-1-11-16,-2-1-16 0,0-1-3 0,0 1-3 16,1 1-17-16,1-3-9 0,-1 2 4 0,-1-6-43 15,1-1-24-15,1 1-23 0,-1 0-22 0,3-1-21 16,-1-2-31-16,0-1-39 0,1-1-37 0,0 0-22 16,-1-2-24-16,4 0-15 0,-6-3-188 0,5-1-462 15,-2-3 204-15</inkml:trace>
  <inkml:trace contextRef="#ctx0" brushRef="#br0" timeOffset="-153658.34">3343 6802 76 0,'0'0'230'0,"0"0"15"0,0 0 9 0,5 6-8 16,-2-1-9-16,0-1-16 0,4 2-1 0,-4-2-26 0,2 3-11 15,2-1-16-15,0-2-13 0,1 4-5 16,1-1-26-16,0-1-10 0,1-1-11 0,0 3-13 15,-1-3 2-15,0 0-40 0,-1 0-25 0,1 0-36 16,-1-1-34-16,1 2-44 0,-1-2-50 0,5 1-54 16,-5-2-47-16,-2 0-171 0,1-2-445 0,3 2 197 15</inkml:trace>
  <inkml:trace contextRef="#ctx0" brushRef="#br0" timeOffset="-153184.18">3619 6902 157 0,'0'-4'200'0,"1"0"-17"0,0 0-9 0,1 0-15 16,1-4-9-16,1 4-12 0,0-2-1 0,2-1-14 15,1 2-3-15,0-1-6 0,0-1 2 16,3-2-9-16,0 5-4 0,-2-2-3 0,-1 2-13 0,0 1-2 15,3-2-8-15,-6 3-6 0,2 0-13 16,-2 2 2-16,2 0 0 0,-6 0 2 0,10 3-2 16,-6 0 4-16,-1 3-2 0,-2-2-3 0,2 4-4 15,0 0 12-15,-3 5-20 0,-3-5-11 0,3 5-1 0,-3-1 1 16,-1 0-5-16,-3 1-1 0,1 0-5 0,2 2-6 16,-3-5-9-16,0 5-4 0,0-4-4 0,-3 0-7 15,3-3 2-15,0 4-3 0,0-4-8 16,0-1-3-16,-2 1 0 0,4-2-2 0,-1-1-3 0,2 0-5 15,1-1-1-15,-1 0-5 0,1 0-2 0,0-2-6 16,2 1 2-16,1-3 5 0,-3 2 0 0,3 0 4 16,0-2 6-16,0 0 13 0,7 3 15 0,-3-3 10 15,-4 0 6-15,11-1 8 0,-2 1 3 0,-1 1 4 16,-1-2 8-16,2 1-1 0,1-1-2 0,1 1 3 16,-3-1-8-16,5 1 2 0,-3-2-10 0,0 2 1 15,-3 0-7-15,4-2-19 0,-2 2-27 0,-1 0-27 16,0 0-31-16,1-1-46 0,1 0-49 0,-2-1-44 15,2 1-213-15,0-3-470 0,0 3 207 0</inkml:trace>
  <inkml:trace contextRef="#ctx0" brushRef="#br0" timeOffset="-152871.41">4065 6847 198 0,'0'0'240'16,"0"0"-17"-16,0 0-21 0,0 0-18 0,0 0-5 16,0 0-5-16,0 0-6 0,0 0-2 15,13 6-7-15,-9-4-8 0,4-2-6 0,2 0-6 16,-3 1-9-16,3-1-8 0,0 0-9 0,1 0 1 0,3-2-14 15,-1 3-5-15,-2-3-11 0,6 3-7 16,-3-5-3-16,0 0-14 0,2 0-4 0,-3 1-8 16,-1-2-18-16,1 3-22 0,-5 0-20 0,2 0-20 0,-3-2-25 15,0 2-24-15,-2 1-28 0,0 0-28 0,-1-1-20 16,-4 2-42-16,0 0-56 0,0 0-145 0,0 0-434 16,0 0 192-16</inkml:trace>
  <inkml:trace contextRef="#ctx0" brushRef="#br0" timeOffset="-152620.86">4186 6703 207 0,'0'0'279'0,"0"0"-4"0,0 0 3 16,0 0 0-16,4 12-11 0,-4-2-8 0,3 0-13 15,0 1 10-15,0 2-22 0,-2 0-15 0,2 1-5 16,1 6-13-16,-1 1-16 0,-3-6-16 0,4-1-16 16,-1 4-13-16,1-4-11 0,-1 0-20 0,0-1-20 15,1 1-29-15,1-3-39 0,-1 2-53 0,-3 0-39 16,3-2-47-16,-4-5-74 0,5 2-95 0,-5-1-308 16,1-3-644-16,0-2 284 0</inkml:trace>
  <inkml:trace contextRef="#ctx0" brushRef="#br0" timeOffset="-151628.93">4552 6799 58 0,'0'0'195'0,"0"0"-16"0,0 0-12 0,0 0-7 0,0 0-16 16,0 0-4-16,0 0-8 0,0 0-10 0,0 0-2 15,0 0-11-15,0 0-3 0,0 0 1 0,0 0 1 16,0 0 3-16,0 0 0 0,13 0-7 0,-13 0-3 15,4-2-9-15,1 0-5 0,-2-1-6 0,1 0-11 16,0 0-3-16,3-1-9 0,-2-1-8 0,2 1-2 16,-2-2-4-16,1 0-6 0,-1 1-5 0,1-3-1 15,0 2-5-15,-1-1-2 0,-2-2-7 0,2 2-4 16,-3-2-5-16,0 2-5 0,1-2 1 0,-2 1 7 16,1 1-9-16,-2-1 2 0,0 4-5 0,1-2 1 15,-1 0-1-15,0 2 1 0,0 0 1 0,-1 2-4 16,1 2 3-16,0-7 3 0,0 7-2 0,0-2-4 15,0 2-1-15,0 0 0 0,0 0 3 0,0 0 1 16,-2 9 3-16,2-2 6 0,2 2 5 0,-2 0 6 16,1 4 5-16,0 1 4 0,1 0 1 0,1 0 5 15,-3 0 1-15,2 1 6 0,0 0-5 0,1-2-4 16,-3 1 4-16,3 0-2 0,-1-1 5 0,1 3 8 16,-1-5-15-16,-1 1 2 0,1 1-1 0,-1-2-2 15,-1-2 3-15,3 4-5 0,-3-4 0 0,0-2 2 16,1 1-4-16,-1-1-3 0,0-2-2 0,0 0-5 15,0 1 3-15,2-1-9 0,-2-1-1 0,0-2-15 0,1 0-4 16,-1-2-10-16,0 3-3 0,0-3-15 16,0 4-8-16,0-4-8 0,0 3-11 0,0-3-10 15,0 0-11-15,0 0-28 0,0 0-35 0,0 0-28 16,0 0-33-16,0 0-29 0,-3-9-220 0,2 6-494 16,1-1 219-16</inkml:trace>
  <inkml:trace contextRef="#ctx0" brushRef="#br0" timeOffset="-150996.89">4854 6679 61 0,'0'0'223'0,"0"0"-19"0,0 0 0 16,0 0-8-16,-3 11-11 0,0-6-11 0,3 3-8 16,-3-2 0-16,2 3-12 0,-2 1-6 0,1-2-5 15,1 3-11-15,1-3-8 0,-3 1-11 0,3-1-9 16,1-1-12-16,1 0-6 0,-2-1 0 0,0-1-19 15,1-1-4-15,1 1-4 0,1-1-5 16,1 1-1-16,-1-2-5 0,1 0 2 0,2 0-3 0,2 1-2 16,-1-2 4-16,5-2-3 0,0 1-2 0,1 0-8 15,1-1 2-15,1-2-5 0,-1 2-4 0,0 0-1 16,-3-2 3-16,2 1-8 0,0 1 8 0,-3-1-10 16,0 1 3-16,-2 1-2 0,2 2 4 0,-2-2 5 15,-1 2 2-15,0-1 7 0,-2 4 5 0,2-2 6 16,-3 4 10-16,-1-1 2 0,-1 0-1 0,0 1 8 15,-3 1 0-15,1 0 6 0,-2 3-19 0,-1-1-4 16,-2 1-2-16,-2-1 3 0,0 2-18 0,0-2 0 16,-1-2-10-16,-4 0-20 0,5-1-23 0,-3 0-25 15,2-2-20-15,-2 0-26 0,-2-3-29 0,-1 0-34 0,0-2-44 16,-1-1-42-16,5-3-45 0,-4-1-45 16,-1-4-196-16,1-1-564 0,0-1 250 0</inkml:trace>
  <inkml:trace contextRef="#ctx0" brushRef="#br0" timeOffset="-150790.92">4819 6699 111 0,'0'0'301'0,"0"-4"-20"0,0 4-18 0,0 0-30 16,2-2-16-16,-2 2-8 0,7-3-4 0,3 2-17 15,3-2-9-15,1 0-21 0,3-1-16 0,4 1-15 16,2-3-10-16,-2 1-16 0,0 1-25 0,4-1-33 15,-4 1-35-15,-1 3-39 0,1-2-44 0,0 3-43 16,-5-1-47-16,0 1-46 0,-1 0-183 0,1 1-425 16,0 0 188-16</inkml:trace>
  <inkml:trace contextRef="#ctx0" brushRef="#br0" timeOffset="-150519.04">5365 6725 106 0,'0'0'250'0,"0"0"-14"15,0 0-11-15,3 1-14 0,-3-1-6 0,0 4-3 16,0 0-2-16,0-1 1 0,-2 2 7 0,1 1-19 16,-2 2-2-16,0 1-11 0,-1 3-9 0,0 0-15 15,-2 0 1-15,-1-1-10 0,1 3-11 0,-1-1-8 16,1-1-16-16,0 0-12 0,-1 0-8 0,-2-1-14 15,2 1-29-15,0-2-15 0,-1 1-29 0,1 0-25 16,0-4-21-16,0 0-18 0,2 0-25 0,-1-3-20 16,1 3-21-16,1-3-26 0,0-2-30 0,1 0-33 15,-1-2-33-15,4 0-190 0,-7 0-477 0,7 0 211 16</inkml:trace>
  <inkml:trace contextRef="#ctx0" brushRef="#br0" timeOffset="-150320.78">5224 6751 244 0,'0'0'272'0,"0"0"3"0,0 0-3 0,6 9-10 0,-5-5-24 0,2 1-11 15,1 0-16-15,1 2-18 0,0 0-5 16,2-2-28-16,3 4-13 0,0 0-18 0,0-1-12 16,1 3-14-16,1-6-13 0,0 4-25 0,-1-2-28 15,2-2-27-15,-5 0-15 0,1-1-33 0,-1 1-35 0,5 2-33 16,-6-1-45-16,5-1-36 0,-3-1-38 0,1-1-185 15,-3-1-443-15,1-1 197 0</inkml:trace>
  <inkml:trace contextRef="#ctx0" brushRef="#br0" timeOffset="-149830.97">5463 6846 160 0,'-1'-3'231'0,"1"3"-1"0,0-4-7 0,0 4-10 0,3-6-11 15,-2 3-9-15,2 0-7 0,0 0-8 0,1-1-5 16,3 1-10-16,-1 0-5 0,1 0-12 16,1 0 4-16,2 0-26 0,-1 2-13 0,-1-1-11 15,2 1-12-15,0 1 5 0,-3-2-18 0,0 4-10 0,1-2-5 16,-1 2-2-16,0 1-6 0,0 1 0 0,-1-1-16 16,-3 1-3-16,0 3 4 0,-2 0 7 0,0 2-15 15,-3 2-4-15,-1 0-2 0,0 3-6 0,0-2 2 16,-2 1-10-16,0-2-8 0,1-4-11 0,0 1-1 15,0-2-10-15,1 1-6 0,0 1-4 0,0-3-3 16,2-3-2-16,-2 1-4 0,2 0-2 0,-2 0-3 16,3-3 1-16,-2 3-1 0,2-3 2 0,0 0 5 15,0 0 0-15,0 0 2 0,0 0 6 16,0 0 4-16,0 0 3 0,16-7 8 0,-9 4 2 0,1 1 4 16,1 0 3-16,-1-2 12 0,2 3 8 0,3-4-3 15,-5 2-2-15,2 3 2 0,0 0 5 0,0 0 3 16,-2 0-4-16,1 0 2 0,-2 3 3 0,0-3 3 15,0 3 7-15,-2 0 4 0,0 1 6 0,-1 1 3 16,-1 1 7-16,-3 0 0 0,0 1-1 0,3-1-2 16,-6 2 18-16,3 0-15 0,-5 0-10 0,0 1 6 15,1-1-5-15,-2 1-3 0,-4 2-1 0,2-2-8 16,-2 2 5-16,0-2-4 0,-3 1-4 0,2-2 8 16,0 0-23-16,1-3-27 0,-1-2-17 0,4 1-25 15,0-1-27-15,-2-1-27 0,3-2-27 0,-2-1-41 16,4 0-46-16,0-1-27 0,1-3-244 0,1 1-537 15,0-3 238-15</inkml:trace>
  <inkml:trace contextRef="#ctx0" brushRef="#br0" timeOffset="-149545.75">5862 6870 107 0,'0'0'264'0,"-7"0"-13"0,7 0-15 16,0 0-19-16,0 0-20 0,0 0-11 0,0 0-12 0,0 0-2 15,0 0 8-15,17 0-20 0,-10 0-6 16,4 2-5-16,-1-1-12 0,3-2-5 0,2 2-13 16,-2 0-5-16,2-2-21 0,-2 2-7 0,3-2-5 0,-1-2-10 15,-4 3-8-15,1-1-8 0,-4 0-13 0,3 2-14 16,-4-2-5-16,-1 1-31 0,-2 0-21 0,-4 0-22 15,10 0-30-15,-10 0-26 0,6 0-36 16,-6 0-30-16,2 1-38 0,-2-1-39 0,0 0-157 0,0 0-440 16,0 0 195-16</inkml:trace>
  <inkml:trace contextRef="#ctx0" brushRef="#br0" timeOffset="-149291.43">5903 6751 76 0,'0'3'300'0,"0"2"3"0,1-1-7 0,1 3-10 16,0 0-13-16,1 1-12 0,0 0-14 0,0 1-5 16,4 3-15-16,-3 1 5 0,2 0-29 0,-2 0-18 15,2-2-16-15,1 2-15 0,-3-2-18 0,-1-2-4 16,0 4-17-16,-2-5-11 0,3 0-14 0,-2 1-20 15,0-1-25-15,0 0-42 0,-1-3-33 0,2 0-39 16,-2 2-44-16,1 0-63 0,-2-2-59 0,0-2-67 16,0 3-236-16,0-4-582 0,0 1 258 0</inkml:trace>
  <inkml:trace contextRef="#ctx0" brushRef="#br0" timeOffset="-147917.5">6414 6692 89 0,'2'-2'222'0,"-2"2"-7"0,2-2-3 0,-2 2-1 15,0-4-14-15,0 4-5 0,2-4-3 16,-1 1-5-16,-1 3-6 0,-1-5-6 0,1 1-16 16,-2 1-3-16,2-1-5 0,-1 2-10 0,0-3-15 0,0 1 0 15,-3 0-13-15,1-1 5 0,-1 2-21 16,-2-1-10-16,-1-1-11 0,-1 1-5 0,-2 1-4 16,0 0-10-16,-2 0-3 0,-4 2-7 0,2 1-6 15,1 1-5-15,2 0 0 0,-4 3-4 0,6-2-7 16,1 0-5-16,2-2-5 0,-1 0-4 0,4 1-4 0,-1 2-4 15,1 2-3-15,3-1-2 0,0 0 6 16,0 2 1-16,3 0-7 0,3 3 6 0,1-2-1 16,1 3-2-16,3 0 2 0,2-1-2 0,-2 1 2 0,6 2-1 15,-4-2-2-15,-2 0 7 0,2 0-6 0,4 0 3 16,-7-1-4-16,1 0 1 0,-1-2 3 0,-2 4 1 16,-1-4-1-16,-1 1 1 0,-2 0-3 0,0 2 0 15,-1-1 3-15,-1-2-1 0,0 5 2 0,-4-2 0 16,0-2 1-16,-2 1-1 0,-2 1-8 0,2 1 4 15,-4-2 1-15,-1 0-7 0,2-2 0 0,-3-2 0 16,3-1-3-16,-1-1 6 0,-1 2-1 0,1-2 4 16,-2-3 8-16,4 2-1 0,-2-6 4 0,-2 3 9 15,3-4 6-15,1 2 13 0,-1-4 4 0,3-2-2 16,4 2 4-16,-3-2 0 0,3-6 6 0,0 3-8 16,5-7 9-16,0 5-10 0,2 0 3 0,3-2 1 15,1-1-11-15,-2 5 6 0,4-1-7 0,-4 0-6 16,1 2-1-16,0 4-8 0,0-3 3 0,-2 1-27 15,2 2-31-15,-3 1-22 0,0 1-33 0,-2 2-33 16,-1 1-41-16,-1-2-55 0,-1 2-59 0,3 2-50 16,-5 0-210-16,0 0-585 0,5 4 258 0</inkml:trace>
  <inkml:trace contextRef="#ctx0" brushRef="#br0" timeOffset="-147727.75">6563 6873 39 0,'-1'2'324'0,"1"-2"-27"0,0 0-23 15,0 0-20-15,0 0-18 0,0 0-39 0,0 0-32 16,0 0-37-16,0 0-38 0,8-6-49 0,-6 1-51 16,1 2-51-16,1-1-49 0,0 2-48 15,-3-1-127-15,2-2-308 0,-1 2 137 0</inkml:trace>
  <inkml:trace contextRef="#ctx0" brushRef="#br0" timeOffset="-147300.72">6703 6654 203 0,'0'0'230'16,"0"0"-10"-16,0 0-13 0,0 0-6 0,-6 9-9 15,6-5-7-15,0 1-14 0,0 2-3 0,0 1-12 16,0 4-8-16,0-5 1 0,0 2-14 0,0-2-13 16,3 2-11-16,-2-2-9 0,0-1-10 0,0-2-9 15,0 3-10-15,2-1-5 0,-1-3-6 0,1 3-5 16,-1 0-8-16,1-3-1 0,1 1 5 0,-1-1-12 16,4 3-6-16,0-5 3 0,0 3 2 0,2-2-8 15,0 0-1-15,1-1-1 0,4-1-1 0,-4 1-3 16,3-1-4-16,-3 2 1 0,2-1-3 0,0-1-9 15,-2 0 6-15,-1 2-3 0,0 0-2 0,-1 0 1 16,-2 3-3-16,1-3 17 0,-1 2-7 0,0 3 13 16,-3-3-3-16,1 2 8 0,-2 0 4 0,-1 3 10 15,-1-2 3-15,-2 1-1 0,0 0-3 0,0 0 3 16,-3 1-4-16,1-2-7 0,0-1-5 0,-1 1 3 16,0 0-10-16,-1-3-17 0,1 0-21 0,-1-1-24 15,-1 3-23-15,0-5-22 0,-3-1-27 0,3 0-33 0,-3-1-31 16,0-3-51-16,2-1-39 0,-4-2-37 15,1-1-217-15,-3-6-551 0,1-2 244 0</inkml:trace>
  <inkml:trace contextRef="#ctx0" brushRef="#br0" timeOffset="-147136.04">6700 6652 42 0,'0'0'290'0,"0"0"-20"0,0 0-15 16,0 0-20-16,0 0-17 0,0 0-1 0,8 0-16 15,-8 0-15-15,12 0-17 0,0 0-15 16,1 0-13-16,0 0-21 0,9-2-4 0,-1 1-17 16,2-2-14-16,2 0-26 0,0-2-35 0,1 2-35 0,1-2-39 15,-1 1-50-15,4 0-72 0,-2-1-27 0,-2 2-193 16,-1 2-424-16,-2 0 188 0</inkml:trace>
  <inkml:trace contextRef="#ctx0" brushRef="#br0" timeOffset="-146903.18">7204 6686 148 0,'-1'4'244'0,"-1"0"1"0,1 1-3 16,0 2-4-16,-1 1-10 0,-1-1-14 0,1 2-1 16,-1-1-10-16,-1 2-10 0,0-2-9 0,-1 4-2 15,-2-1-17-15,1 2-16 0,1-1-13 0,-2 1-11 16,1-3-16-16,0-1-8 0,1-1-13 0,-1 3-13 15,-1-1-18-15,4-3-26 0,-4 1-22 0,2-2-24 16,0 0-27-16,-1 0-33 0,0 0-31 0,2-2-35 16,0-1-42-16,-1-1-38 0,1 0-39 0,-2 0-163 0,2-4-458 15,4 2 203-15</inkml:trace>
  <inkml:trace contextRef="#ctx0" brushRef="#br0" timeOffset="-146687.25">7056 6736 192 0,'0'-1'315'0,"0"1"-16"0,0 0-16 0,0 0-18 15,0 0-17-15,0 0-18 0,3 7-13 0,-1-3-14 16,1 0-12-16,2 2-23 0,-1-1-12 0,3 6-16 0,-2-4-16 16,2-2-4-16,-1 0-19 0,3 5-4 15,-2-3-8-15,0 4-21 0,0-6-30 0,0 3-34 16,1-3-32-16,-2 3-43 0,1-3-45 0,0 2-51 0,2-4-47 15,-2 2-39-15,-1 0-198 0,1-3-486 16,1 1 215-16</inkml:trace>
  <inkml:trace contextRef="#ctx0" brushRef="#br0" timeOffset="-146247.81">7381 6754 170 0,'0'0'263'0,"0"0"-4"0,0 0-6 0,0 0-13 16,0 0-10-16,-1 9-17 0,1-4-6 0,1-1-12 15,0 1 3-15,-1 0-11 0,0 2-11 0,-1 0-5 16,1 0-9-16,-1 0-4 0,2 1-12 0,-1 0-11 16,0-3 1-16,0 0-17 0,0 3-9 0,0-4-17 15,1 2 2-15,0-2-18 0,0 3-7 0,1-2-14 16,-1 1-4-16,1-1-4 0,2 0-2 0,-3 1 0 15,1-3-11-15,2 0-4 0,1 0-5 0,2 2 3 16,-1-3-10-16,2 0-17 0,1 1-10 0,-1-2-20 16,1-2-11-16,1-2-19 0,0 1-17 0,1-5-14 15,2 3-11-15,-2-1-16 0,-1-1-11 0,-3 1-12 16,-2-2-7-16,0 1-13 0,0-1-13 0,-2 0-2 16,0-3-4-16,0 5 19 0,-3-4 18 0,0 2 39 15,0 1 25-15,0 2 35 0,0 1 23 0,-2-1 24 16,1 2 22-16,1 2 15 0,-4-2 12 0,4 2 15 0,0 0 13 15,-5 6 18-15,5-2 11 0,-3 3 7 16,1 1 9-16,0-1 2 0,-1 5 2 0,3 1-2 16,-1-2 17-16,1 5-8 0,0-4-15 0,2 1-13 15,2 0-10-15,-2 0-13 0,1-1-25 0,2 1-56 0,-1-3-61 16,-1-1-59-16,2 3-74 0,-2-3-100 16,-1-1-305-16,0-1-643 0,0-1 285 0</inkml:trace>
  <inkml:trace contextRef="#ctx0" brushRef="#br0" timeOffset="-145644.79">7759 6765 223 0,'0'0'281'0,"0"0"-14"16,0 0-20-16,0 0-22 0,0 0-21 0,1 2-22 16,-1-2-19-16,0 0-15 0,0 0-12 0,9 0-12 15,-4 0-4-15,4 0-5 0,2 0-8 0,3-2-9 16,3 0-4-16,7 0-12 0,-1-1-5 0,0 1-10 15,1-2-6-15,-1-1-8 0,1 0-5 16,-3 0-14-16,0 1-17 0,-5 1-21 0,-4-1-29 0,2 3-29 16,-4-1-33-16,-3 1-35 0,-1 0-31 0,1 1-38 15,-6 0-217-15,-1 0-448 0,0 0 198 0</inkml:trace>
  <inkml:trace contextRef="#ctx0" brushRef="#br0" timeOffset="-145373.09">7888 6636 225 0,'-5'0'310'0,"5"0"-24"0,-6 0-23 15,6 0-17-15,-3 3-16 0,3 3 3 0,-1 1-27 16,4 2-13-16,-3-2-9 0,0 6-4 0,1 0-7 15,2-1-5-15,0 3 7 0,0-1-34 0,-1-1-8 16,3 0-12-16,-3 2-13 0,0-3-7 0,1-1-11 0,-2 2-10 16,2-5-9-16,-2 5-30 0,1-3-30 15,1-1-26-15,-1 1-32 0,1-2-34 0,0 0-38 16,-2 0-43-16,1-4-47 0,1 1-50 0,-1-2-255 16,0 1-555-16,2 0 246 0</inkml:trace>
  <inkml:trace contextRef="#ctx0" brushRef="#br0" timeOffset="-144280.66">8349 6755 76 0,'0'0'244'0,"0"0"-21"16,0 0-18-16,0 0-18 0,0 0-16 0,0 0-9 0,0 0-11 16,0 0-8-16,0 0-4 0,0 0 0 0,0 0-8 15,8-7-2-15,-1 3-14 0,-1-1-3 0,3 0-11 16,3-3-22-16,-2 0-4 0,1-2-8 0,-1 4-4 16,0-3-8-16,1 2-7 0,-2-2-5 0,-1-1-3 15,-1 1-2-15,2 0-5 0,-4 1-4 0,2 2 1 16,-4-3-3-16,2 2-3 0,-3 2-1 0,0 1 4 15,1-2-2-15,-2 2 3 0,0 1-3 0,1 0 0 16,0 1-6-16,-2 2 8 0,2-4-8 0,-1 1-7 16,-1 3-6-16,0 0 3 0,0 0 3 0,0 0 7 15,0 14 9-15,0-5 4 0,0 4 7 0,0 1 2 16,3 3 14-16,-3-1-9 0,1 4 9 0,0 0 7 16,-1 0-2-16,1-6-3 0,0 1-4 0,-1 0-1 15,2-1 8-15,-2 1-17 0,3 1-8 0,-3-3 1 16,2 0-2-16,-1 0-3 0,0 0-5 0,-3-4-6 15,3-1-14-15,0 0-15 0,-2-1-22 0,1-2-28 16,0 0-19-16,-1-1-29 0,1-1-32 0,0 1-29 16,-1-2-41-16,1-2-31 0,0 0-28 0,0 0-219 15,0 0-527-15,0 0 234 0</inkml:trace>
  <inkml:trace contextRef="#ctx0" brushRef="#br0" timeOffset="-143842.42">8650 6745 1 0,'0'-4'278'0,"2"0"-14"0,-1 2-13 0,0-3-17 16,1 0-18-16,2-3-10 0,0 0-17 16,2 2-15-16,4-3-1 0,-2 0-16 0,3 1-10 0,-2-1-8 15,2 2-15-15,1-2-1 0,0 4-9 0,-1-3-7 16,2 5-10-16,-4 0-12 0,-1 0-8 15,2 2-4-15,-3-2-11 0,0 3 1 0,2 3 3 0,-2 2-20 16,-1 0-5-16,0 3 6 0,-1-1-11 0,-1 6-8 16,-2-3 0-16,-2 3 11 0,-1 2-15 0,0-1-6 15,-1 1-6-15,-5 2-6 0,1 2-4 16,-2 0-10-16,0-2-6 0,-5 1-6 0,2 1-13 16,-1-3-9-16,0 1-12 0,3-5-6 0,-2-1-13 0,1 0-4 15,3-1-3-15,-1-4-2 0,1 1 0 0,1-3 2 16,2-1-1-16,1 1 4 0,0 0 7 0,1-3-1 15,2-1 7-15,-2 2 5 0,2-2 15 0,0 0 15 16,0 0 16-16,13-7 20 0,-7 3 11 0,3 0 16 16,0 1 8-16,1 0 9 0,2-3 5 0,1 1 2 15,-1 1-3-15,3 2-1 0,-3-1-4 0,-2 3-1 16,3-3-8-16,-3 2 4 0,1 0-10 0,-1 0-4 16,3 1-10-16,0 1-23 0,-3 0-29 0,0-1-32 15,0 1-47-15,0 0-45 0,4-2-52 0,-1 1-229 16,-3-1-472-16,2-1 209 0</inkml:trace>
  <inkml:trace contextRef="#ctx0" brushRef="#br0" timeOffset="-143578.97">9260 6670 150 0,'0'0'288'0,"0"0"-20"15,0 0-17-15,0 0-14 0,0 0-7 0,0 0-12 16,0 13-16-16,-3-6-13 0,2 2 2 0,-2 2-15 16,0 1-9-16,-1 1-14 0,-3-1-2 0,1 1-12 15,0 0-6-15,-1 0-16 0,1 0-14 0,-1 0-5 16,0 1-11-16,1-5-13 0,0 3-6 0,-1-2-11 16,2-1-23-16,-1-2-27 0,0 1-28 0,0-3-30 0,0 1-30 15,0 0-32-15,-1-2-45 0,0 0-40 0,2-3-45 16,-1 0-28-16,0-1-171 0,6 0-480 0,-11-6 213 15</inkml:trace>
  <inkml:trace contextRef="#ctx0" brushRef="#br0" timeOffset="-143357.92">9108 6708 166 0,'0'0'284'0,"0"0"-8"0,0 0-9 0,0 0-18 16,0 0-11-16,0 11-15 0,0-8-17 0,3 3-18 15,1 0-8-15,-1-1-10 0,1 3-15 0,3-3-16 16,-1 4-14-16,1-2-14 0,1 1 5 0,0-1-22 16,2 2-9-16,0 0-15 0,-1-2-21 0,-1 0-32 15,2-2-28-15,-3 1-25 0,0 0-24 0,1 1-30 16,1-3-41-16,-1-3-39 0,1 2-30 0,1 1-27 16,-2-2-188-16,2 0-447 0,0-2 198 0</inkml:trace>
  <inkml:trace contextRef="#ctx0" brushRef="#br0" timeOffset="-142971.1">9435 6719 205 0,'1'-4'253'16,"-1"4"-7"-16,0 0-8 0,0 0-10 0,0 0-10 16,0 0-15-16,-1 13-12 0,-1-8-13 0,1 1-15 15,1 1-13-15,0-1-7 0,0 1-11 0,-1 0-11 16,1 0-14-16,0 1-12 0,0 0-7 0,1-1-8 15,0 0-4-15,1-2-10 0,-1 4-8 0,2-2-3 16,1 0-7-16,-1 2-3 0,0-5-6 0,0 2-5 16,2-1-3-16,-2-1-8 0,0-1 8 0,3 1-9 15,0-1 0-15,0-2-3 0,1 3-3 0,-2-1 0 16,1-1-2-16,0 0 0 0,1 0-1 0,-1 1-4 16,-2-1-8-16,3 2 7 0,-1-1-2 0,-2-1-2 0,0 2 2 15,0-1 2-15,-1 1 3 0,0 0 8 0,-2 1 6 16,1-1 10-16,1 1-1 0,-3 0 3 15,-2 3-3-15,2-4 2 0,-4 2 5 0,1 2-7 16,-1 0-3-16,-4-3-2 0,2 3-2 0,-1-3-6 0,0 2-5 16,-2-3-17-16,0 3-7 0,-3-2-16 0,4-1-16 15,-4 0-15-15,-1-1-18 0,0-2-10 16,2 1-31-16,1-2-31 0,-3-2-37 0,-1-1-36 16,1-2-38-16,1-1-237 0,0-1-533 0,1 0 236 0</inkml:trace>
  <inkml:trace contextRef="#ctx0" brushRef="#br0" timeOffset="-142790.89">9384 6754 41 0,'0'0'284'0,"2"-2"3"0,-2 2 3 0,5-1-7 0,-2-2-13 15,4 3-22-15,0-1-20 0,0 0-19 0,4-1-23 16,-4 0-15-16,3-1-19 0,-1 2-17 0,5 0-20 15,-4-1-29-15,4 1-36 0,-5 0-33 0,1 0-33 16,0-1-44-16,-1 2-47 0,-1-2-53 0,2-1-68 16,-2 3-186-16,1-2-448 0,-2 2 199 0</inkml:trace>
  <inkml:trace contextRef="#ctx0" brushRef="#br0" timeOffset="-142454.89">9773 6785 161 0,'0'0'227'0,"1"4"4"0,-1-4-9 16,6 0-8-16,-6 0-13 0,11 0-8 0,-4 3-13 16,1-2-11-16,2-1-12 0,0 0-16 0,4 0-10 15,2 0-14-15,-2 0-12 0,1-1-12 0,1 1-10 16,1-2-10-16,-3 1-5 0,0-2-5 0,1 0-6 16,-2 0-18-16,-3 2-18 0,0-1-22 0,0-1-20 15,0 1-27-15,-2 0-35 0,-2 2-30 0,-2-2-28 0,1-1-37 16,1 0-45-16,-6 1-134 0,1-1-386 0,-1 0 171 15</inkml:trace>
  <inkml:trace contextRef="#ctx0" brushRef="#br0" timeOffset="-142210.92">9898 6661 274 0,'0'3'319'0,"0"1"8"16,-4 4-18-16,4 0-12 0,0 1-16 0,-2 4-16 16,2-4-12-16,2 2-23 0,-2 2-20 0,0 0-19 15,1-1-20-15,2-2-19 0,-2 1-13 0,5 0-11 16,-6-2-17-16,3-1-20 0,1 0-17 0,-1 1-24 16,0 0-40-16,1-2-32 0,-1 1-35 0,1-3-34 15,-1 4-38-15,-3-5-41 0,4 2-45 0,-4-3-38 16,3 1-239-16,-3 1-531 0,3-1 236 0</inkml:trace>
  <inkml:trace contextRef="#ctx0" brushRef="#br0" timeOffset="-141422.35">10160 6706 40 0,'0'0'193'0,"0"0"-10"0,0 0-3 15,0 0-5-15,0 0-4 0,0 0-7 16,0 0-6-16,0 0-9 0,0 0-8 0,0 0-1 0,0 0-3 15,0 0-3-15,0 0-3 0,15-4-10 0,-7 1-9 16,-1-1-12-16,0-1-5 0,5-2-9 16,-5 1-7-16,0 1-11 0,0 0-4 0,3-2-6 0,-3-1-7 15,2 2-6-15,-2-2 0 0,1-1-7 0,-2 2-6 16,0-1 1-16,-1-1-3 0,-1 2-4 0,-1-2-2 16,1 4-4-16,-1 0-4 0,-3 0-2 0,2-1-5 15,-1 2 3-15,-1 1-3 0,1 0 1 0,-1 3-1 16,0-4 6-16,0 1-6 0,0 3 3 0,0 0-1 15,-1-4 1-15,1 4-7 0,0 0 4 0,0 0-3 16,-3 9 0-16,2-2 1 0,-1 0 7 0,0 4 4 16,0 3-2-16,1-1 10 0,-1 2 0 0,4-1 5 15,-2 6 4-15,1-1 6 0,-2-5 3 0,1 2 2 16,1-1-1-16,-1-1 6 0,0-1-1 0,0 0-2 16,0 0-6-16,0-1-5 0,0 1-2 0,2-2 0 15,-1 2-5-15,-1-6-9 0,1-2-4 0,-1 4-14 16,2-5-23-16,-1 4-20 0,-1-3-21 0,3 2-26 15,-2-5-22-15,1 2-30 0,-2-2-25 0,1 2-27 16,1-3-29-16,-1 2-24 0,-1-3-27 0,0 0-156 0,4 0-462 16,-4 0 204-16</inkml:trace>
  <inkml:trace contextRef="#ctx0" brushRef="#br0" timeOffset="-141049.93">10513 6601 91 0,'-5'3'242'0,"3"1"-7"0,-2 0-7 0,1 1-10 16,-1 3-13-16,1-3-14 0,1 3-16 0,0-1-9 16,-1-2-20-16,3-1-13 0,0 1-15 0,-1 0-8 15,2-1-9-15,-1 0-10 0,2 1-10 0,1-1-8 16,2-1-4-16,-1 2-6 0,3-2-4 15,3 0-2-15,0-2-6 0,-1 0-5 0,3-1-4 0,5 0-4 16,-3 2-3-16,0 0-2 0,0-2-5 0,2 0 0 16,-2 2-5-16,-1-1 3 0,-1 1-6 0,2 0-1 15,-6-1-2-15,1 3 3 0,-2 0 7 0,0 0 4 16,0 0 8-16,-1 3 11 0,-3 0 1 0,1 0 12 16,-4 2-1-16,0-1 4 0,0 2-8 0,-1 2 1 15,-4 0-5-15,1-1-9 0,0 0-3 0,-5 0-6 16,2 2-2-16,0-2-10 0,0-2-20 0,-2-2-21 0,2-2-25 15,-1 1-36-15,0-3-33 0,-1 1-52 16,0 0-56-16,0-4-55 0,1 0-247 0,-2-4-562 16,0-3 249-16</inkml:trace>
  <inkml:trace contextRef="#ctx0" brushRef="#br0" timeOffset="-140832.41">10502 6551 264 0,'-1'-3'283'0,"1"3"-21"0,0 0-16 0,0 0-12 0,0 0-16 15,0 0-25-15,8 6-21 0,-1-2-12 0,0-1-13 16,0 0-11-16,3 0-11 0,4 0-6 0,3-2-20 16,3-1-9-16,3 1-23 0,0-2-17 0,1 1-21 15,1-1-36-15,1-1-45 0,-1 1-47 0,-2 1-63 16,2-2-50-16,-4 2-182 0,0-1-426 0,0 4 188 15</inkml:trace>
  <inkml:trace contextRef="#ctx0" brushRef="#br0" timeOffset="-140562.78">11101 6667 174 0,'0'0'293'0,"-6"1"-8"0,6-1-11 0,0 0-19 16,0 0-24-16,-2 2-26 0,2-2-13 0,-1 2-2 16,-1 2-3-16,0 0-2 0,-3 2-1 0,0 1-2 15,0-1-4-15,-2 4-4 0,-2 2-7 0,-1-3-8 0,1 3-6 16,-3 2-11-16,2-2-13 0,0-3-8 16,-1 3-12-16,2-2-11 0,-1-3-9 0,1 4-19 0,0-4-25 15,2 0-42-15,1-2-26 0,0 3-36 0,0-4-36 16,2 3-40-16,-2-4-37 0,2 2-43 15,-1-5-53-15,2 1-51 0,3-1-213 0,-9-2-575 16,6-1 254-16</inkml:trace>
  <inkml:trace contextRef="#ctx0" brushRef="#br0" timeOffset="-140361.25">10896 6670 261 0,'0'0'297'0,"2"-2"-10"0,-2 2-18 15,0 0-10-15,0 0-8 0,0 0-8 16,6 11-10-16,-2-5-15 0,0 2-25 0,0-2-13 0,3 1-23 16,1 5-12-16,2-2-12 0,0-1-16 0,0 1-13 15,1-1-22-15,0-1-32 0,1 0-29 0,0 1-34 16,0-1-20-16,-1 1-32 0,-1-2-47 0,3-1-43 16,-2 0-38-16,1 1-48 0,0-3-207 0,-1 0-486 15,-2-2 215-15</inkml:trace>
  <inkml:trace contextRef="#ctx0" brushRef="#br0" timeOffset="-139949.98">11308 6706 236 0,'-3'2'244'0,"0"3"0"15,0 1-7-15,-2 0-8 0,0 1-9 0,1 0-6 0,1 2-8 16,-2 0-2-16,0 4-8 0,0-2-5 16,1 3-13-16,-2-1-12 0,2-2 10 0,-2 0-24 15,4 3-19-15,1-4-3 0,-1 4-15 0,0-3-10 16,2-2-3-16,-1 1-16 0,1 0-4 0,1-3-10 0,-1 4-9 16,3-4-5-16,-1 0-3 0,0 1-6 0,1-1-3 15,2-1-6-15,-1 0-2 0,0-2-6 0,1-2 3 16,0 2-10-16,3-2-4 0,0-1 2 15,-1-1-3-15,-1 0-14 0,3-1-12 0,0-1-4 0,1-3-4 16,-3 3-7-16,0-2 0 0,-3-1 4 0,2-1 2 16,-3 0-6-16,0 3 1 0,-2-3-4 0,-1 1 4 15,0 0 2-15,-1-1 0 0,-1 3 1 0,-2-1 0 16,0 1 2-16,-2-1-1 0,-4 1-4 0,2-2-2 16,-5 4-3-16,3-2-10 0,0 0-24 0,-1 3-27 15,2 0-25-15,0 0-34 0,-1 2-47 0,2-4-52 16,-1 5-51-16,1 0-190 0,2-3-524 0,-1 1 232 15</inkml:trace>
  <inkml:trace contextRef="#ctx0" brushRef="#br0" timeOffset="-138889.25">11639 6615 4 0,'-3'2'136'0,"3"-2"-12"0,0 0 0 16,0 0 0-16,0 0 0 0,0 0 9 0,0 0 1 15,0 0 2-15,0 0-7 0,0 0 1 0,0 0-4 16,0 0 4-16,0 0 3 0,0 0 0 16,0 0-5-16,12-1 0 0,-6 0-7 0,2 1-5 0,1 0-9 15,1 1-6-15,1-3-8 0,3 3-11 16,2-2-6-16,1 0-7 0,-3 0-8 0,3 1-4 0,-3-2-6 16,0 2-7-16,1-2-3 0,-2 1-8 0,-2 2 0 15,-1-2-2-15,4 0-6 0,-7 1-2 0,3-1 0 16,-3 0-3-16,3 0 0 0,-4 1 0 0,2-1-12 15,-2 2-8-15,-2-2-8 0,3 0-3 0,-4 0-8 16,1 0-13-16,0 1-4 0,-4 0-8 0,6-1-5 16,-6 1-13-16,0 0-14 0,0 0-26 0,0 0-32 15,3-2-23-15,-3 2-24 0,0 0-32 0,0 0-156 16,0 0-398-16,0 0 177 0</inkml:trace>
  <inkml:trace contextRef="#ctx0" brushRef="#br0" timeOffset="-138462.72">11758 6503 51 0,'0'0'196'0,"0"0"-12"0,0 0-15 0,0 0-15 15,0 0-7-15,0 0-1 0,0 0-2 0,0 0 0 16,2 13 0-16,0-6-3 0,0 3 2 0,-1 2-1 15,1 2 1-15,1 1-3 0,-1-1-3 0,-3 2 0 0,2 3-6 16,-1-4-2-16,0 3-1 0,-1-4-8 16,1 1-12-16,0-1-7 0,-3-2 4 0,2-1-25 15,1 2-8-15,-2-6 0 0,-1 1-13 0,3-1-11 16,-1-1-9-16,2 0-22 0,1-2-14 0,-4 0-22 16,4-1-18-16,-2-1-20 0,0-2-21 0,0 4-25 15,0-4-28-15,0 0-24 0,0 3-21 0,0-3-51 16,0 0-222-16,0 0-486 0,6-10 215 0</inkml:trace>
  <inkml:trace contextRef="#ctx0" brushRef="#br0" timeOffset="-135699.87">12437 6479 16 0,'0'0'181'0,"0"0"-2"0,0 0-5 0,-3-2-7 15,3 2-8-15,-2-2-8 0,2 2-9 16,0 0-8-16,-5-1-5 0,5 1-10 0,-8 0-4 0,8 0-5 16,-9 2-3-16,4-2-7 0,-1 1-1 0,-2 1-6 15,-1-1-2-15,1 0-6 0,-1 3-5 0,2-2-1 16,0 0-12-16,0 0-5 0,3 0-10 0,-2 0-3 16,2 1-5-16,1-1-7 0,-1-1-6 0,1 0-5 15,3-1-1-15,-3 2-3 0,3-2-2 0,3 6-1 16,-1-3-4-16,3 1 0 0,0-1-2 0,4 3-3 15,-2-2-3-15,2 2 3 0,2-1 0 0,0 1 1 16,-1 1-2-16,0-2-2 0,0 3 1 0,0-1-1 16,-2-2-2-16,-1 0-2 0,0 3 3 0,0-3-3 15,0 0 1-15,0 1 1 0,-4-1-3 0,4-1 4 16,-4 2 4-16,1-3 2 0,-4 1 3 0,3 3 9 16,-3-3 11-16,0 2 0 0,0-1 8 0,0 2-1 15,-3-1 3-15,3-1-3 0,-5 2-1 0,3-3 0 16,-3 2 1-16,0 0-5 0,0-2 0 0,-1 1 2 15,-1-1 3-15,0-1 17 0,-3 2-14 0,0-4-2 16,-1 2 12-16,0-3-1 0,1 1 3 0,-4-1-2 16,1-1-3-16,-1 1 10 0,4-1-14 0,-1-2-12 15,1-1 3-15,2 2-3 0,-1-2-9 0,4-1-13 16,-2 2-12-16,1 0-6 0,2 0-17 0,1-1-12 16,0 1-15-16,0 0-12 0,2-1-16 0,-2 0-14 15,3 2-14-15,0-1-22 0,0-1-19 0,0 0-28 16,3 0-24-16,-2 0-27 0,5 1-17 0,-3 0-30 15,-2 1-159-15,2 0-464 0,-3 2 206 0</inkml:trace>
  <inkml:trace contextRef="#ctx0" brushRef="#br0" timeOffset="-134616.89">12621 6739 159 0,'0'0'201'0,"0"0"-12"0,0 0-8 0,0 0-13 0,0 0-6 15,0 0-12-15,0 0-10 0,0 0-6 0,0 0-5 16,-6 9-5-16,4-3 2 0,-1-1-4 0,1 2-1 15,-1 1-9-15,0 1-10 0,-3 1-1 0,1 2-2 16,-1 0-6-16,0 1-10 0,2-4-7 0,-2 0-9 16,2 0-3-16,-3 2-8 0,4-4-2 0,-1-1-7 15,1 1-5-15,1-3-2 0,0-1-6 0,-1 1-7 16,3-1-4-16,-1 0-4 0,1-3-5 0,-1 3-4 16,1-3-2-16,-1 2-6 0,1-2-12 0,0 0-2 15,0 0 1-15,0 0 2 0,8-8-2 0,-6 3 4 16,4-4-3-16,-2 2-7 0,2-4-10 0,-1-3-4 0,2 1-6 15,1-6-7-15,1 3 5 0,-4 1 2 16,0 3 1-16,5 1-2 0,-3-3 8 0,-2 4 4 16,1 1 4-16,-3 2 1 0,2 0 6 0,0 5 5 0,-4-4 7 15,2 4 7-15,-3-1 3 0,4 1-2 16,-1 0 0-16,-3 2 0 0,3 0 7 0,-3 0 3 16,4 3 11-16,-1 2 2 0,1-1 4 0,2 3 3 15,-2 0-4-15,0 0 2 0,1 1 0 0,0 3 3 0,2-1-7 16,-4-1-3-16,1-1-3 0,-1 0 0 0,0 0-2 15,1 1-2-15,-1-2 0 0,-3 0-5 0,2 2-2 16,0-2-13-16,-1-1-15 0,1 3-23 0,-2-3-23 16,1-1-26-16,-2-1-24 0,3 2-34 0,-2-3-27 15,1 0-21-15,-1 1-27 0,1-1-149 0,-2 1-401 16,1-4 179-16</inkml:trace>
  <inkml:trace contextRef="#ctx0" brushRef="#br0" timeOffset="-134422.65">12575 6817 14 0,'0'0'240'0,"-4"0"-5"0,4 0-11 0,0 0-5 0,0 0-11 16,0 0-17-16,0 0-14 0,0 0-18 15,1 6-14-15,-1-6-12 0,7 3-13 0,-4-2-12 16,3 2-9-16,1-3-11 0,0 0-10 0,3 0-12 0,2 0-30 15,3 0-38-15,-6 0-44 0,1 0-42 16,4-2-55-16,-4 1-46 0,-1 1-157 0,-2-1-374 0,1-1 166 16</inkml:trace>
  <inkml:trace contextRef="#ctx0" brushRef="#br0" timeOffset="-133770.59">12841 6755 114 0,'0'0'228'0,"0"0"-19"0,0 0-13 0,0 0-16 16,0 0-11-16,0 0-1 0,0 0-1 0,-3 8-9 15,3-3-7-15,0 0-5 0,0 2-5 0,2 1-5 16,-1 0-5-16,-1 4-2 0,3-3-9 0,-3 4-5 16,3-4-9-16,-2-1-6 0,1 4-5 0,-1 1-11 15,2-4-5-15,-2-2-11 0,-1 3-4 0,0-3-7 0,3 0-9 16,-3 0-2-16,0-2-6 0,2-2 0 15,-1 3-7-15,-1-6-3 0,1 4-3 0,-1-4-4 16,2 3-8-16,-2 0-4 0,0-3-4 0,1 5 2 0,-1-5-9 16,0 0 5-16,0 0-6 0,0 0-13 0,0 0-8 15,0 0-9-15,0 0-4 0,-3-12-7 16,1 2-10-16,-1 1-6 0,0-3-7 0,0-1-7 0,-1 2-2 16,1-2 0-16,0 0 1 0,2 0 5 0,-1 1 1 15,2-1 8-15,-4 4 6 0,4 0 10 0,0 2 9 16,0-2 7-16,0 2 7 0,0 1 8 0,1 0 6 15,-1 1 4-15,0 0 1 0,3 1 2 0,0-1-3 16,0-1 4-16,3 2 9 0,-1 0 9 0,2-1-4 16,1 1 3-16,0 1 2 0,1-1 5 0,-1 3 3 15,2-2 3-15,0 2-4 0,-1-1-5 0,1 2-3 16,-1 0 5-16,-1 1-10 0,0 1-1 0,-1 1 1 16,-1 0 0-16,-2-1 1 0,0 0-6 0,1 2 6 15,-3 1 4-15,0 0 7 0,-1-1 8 0,-1 2 3 16,-1-1 1-16,-2-1 1 0,0 3 1 0,-3 1-3 0,1-1 3 15,-7 0-2-15,2 2 0 0,-1-2-6 16,0 0-4-16,-1 0-5 0,0-2 0 0,1 3-20 16,2-4-18-16,0 0-33 0,2 1-34 0,0-4-46 15,1 1-56-15,1-1-65 0,-1-1-223 0,6 0-509 16,-6-3 225-16</inkml:trace>
  <inkml:trace contextRef="#ctx0" brushRef="#br0" timeOffset="-132716.65">12568 6302 98 0,'0'0'101'0,"0"0"-7"0,0 0-4 0,0 0-13 16,0 0-10-16,0 0 5 0,0 0-13 0,0 0-7 0,0 0 3 15,0 0-2-15,0 0 1 0,0 0 0 0,0 0 7 16,0 0 3-16,0 0 5 0,0 0 1 0,0 0-2 16,0 0 11-16,0 0 0 0,0 0 6 15,0 0 4-15,0 0 3 0,0 0 2 0,0 0 8 0,0 0 2 16,0 0 1-16,-1-4 1 0,1 4 3 0,0 0-2 15,0 0-4-15,0 0 2 0,0 0-5 0,0 0-6 16,0 0-2-16,0 0-6 0,0 0-1 0,0 0-9 16,0 0-7-16,0 0-8 0,0 0-10 0,0 0 4 15,0 0-9-15,0 0-7 0,0 0-3 0,0 0-10 16,0 0 6-16,0 0 4 0,0 0-4 0,7 1 8 16,-7-1 0-16,8-1 10 0,-1 1-2 0,2-2 2 15,0 2-8-15,1-1-1 0,4-1 8 0,-1 1-5 16,1-1-4-16,0-1-13 0,-1 2-6 0,0-1 1 15,-3 0 0-15,-1 2 1 0,1 0-5 0,-4-2-2 0,0 2-3 16,-1 0 2-16,-1 0 4 0,-4 0-4 16,9 0 2-16,-6-1-9 0,-3 1-7 0,5 1 8 0,-5-1-3 15,0 0 2-15,0 0-5 0,6 0-3 0,-6 0-4 16,0 0-8-16,0 0-11 0,0 0-10 0,4-1-15 16,-4 1-15-16,0 0-23 0,0 0-27 0,0 0-37 15,3 3-55-15,-3-3-38 0,0 0-51 0,0 0-217 16,0 0-555-16,0 0 246 0</inkml:trace>
  <inkml:trace contextRef="#ctx0" brushRef="#br0" timeOffset="-131654.22">13448 6617 68 0,'0'0'213'16,"0"0"-13"-16,0 0-15 0,0 0-15 0,0 0-10 15,0 0-10-15,0 0-13 0,0 0-10 0,0 0-4 16,0 0-6-16,0 0 4 0,0 0-6 0,0 0-3 16,0 0-6-16,0 0-3 0,0 0-2 0,0 0 1 15,0 0-7-15,0 0-7 0,0 0-4 0,0 0-2 16,0 0-6-16,0 0 4 0,0 0-3 0,14-4 0 16,-8 3-7-16,1 1-2 0,3-4-4 0,-2 2-7 15,8 0-5-15,-3 0-4 0,2-1-2 0,0 1-1 16,1 0-7-16,1-1-17 0,4 0-1 0,-4 1-3 15,-2 1-1-15,2 0 6 0,-4-1-11 0,1 3-4 16,-4-2 7-16,0 1-5 0,-1 0-1 0,-1-2 0 16,0 2-2-16,-2-1-1 0,1 1 2 0,-2 0-2 15,0 0-6-15,0 0 4 0,-5 0-1 0,10-1 2 16,-10 1-3-16,7 1 3 0,-4-2 0 0,-3 1 0 0,7 0 0 16,-7 0-3-16,7-1 4 0,-7 1-5 0,6 0 3 15,-6 0-5-15,5 0 4 0,-5 0-1 16,6-2-2-16,-6 2-3 0,7-1 2 0,-7 0-9 15,0 1-8-15,0 0-5 0,0 0-3 0,7-2-11 0,-7 2-9 16,0 0-20-16,0 0-22 0,0 0-22 0,0 0-31 16,0 0-37-16,0 0-59 0,0 0-224 15,0 0-500-15,0 0 222 0</inkml:trace>
  <inkml:trace contextRef="#ctx0" brushRef="#br0" timeOffset="-129615.68">14468 6480 53 0,'0'-3'222'0,"0"3"-8"0,0 0-7 0,0 0-6 0,0 0-11 16,0 0-12-16,-6-5-16 0,3 5-12 0,-1-2-13 16,4 2-10-16,-7-1-9 0,4-1-8 15,-2 2-7-15,0 0-9 0,-4 0-5 0,2 0-6 0,-2 3-5 16,1-1-7-16,-1-2-2 0,-1 2-5 0,0 0-3 15,1 1-2-15,-1 1-11 0,1-2-5 16,1 2-3-16,-2-2-15 0,3 2-3 0,-3 0 0 16,7-2-8-16,-4 0-1 0,3 0-4 0,1 4-2 0,-1-3-3 15,3 0-5-15,-1 1 4 0,-1 0-1 0,6 0-1 16,-3 0 0-16,0 1 0 0,3 0 5 0,1 0-7 16,3 1 0-16,0 1 8 0,3-1-9 0,0 1 3 15,4-2 2-15,-1 2-2 0,-1-1 1 0,1 1-1 16,1-1 2-16,0 1-6 0,0-3 9 0,-4 3-4 15,0-1-4-15,-3 0 2 0,0-2 1 0,3 2 6 16,-6 1 13-16,3-2-3 0,-4-1 10 0,0 2 3 16,-2-3 8-16,2 3 6 0,-3-2 6 0,0 0 3 15,0 1 8-15,0-1-1 0,-1 0 5 0,-2 2-9 16,0-3-1-16,-3 4 0 0,1-2-5 0,-1-1-2 16,-1 0-1-16,0 1-1 0,-3-1-6 0,0-3-7 15,1 2 6-15,0 0-10 0,-2-2-5 0,-2-1 5 16,2 0-3-16,-2 0-7 0,3-1 0 0,2 1 5 15,-2-3-19-15,2 1-17 0,-1-1 2 0,2-1-7 16,-3 2-14-16,6-3-10 0,-4 3 3 0,3-2-10 0,1 1-6 16,1-2-5-16,-1 2-11 0,3 2-7 15,-1-1-6-15,-2-2-7 0,4 4-1 0,-3-2-17 16,2 0-23-16,1 2-20 0,-2-2-24 0,2 2-25 0,0 0-25 16,0-4-18-16,0 4-137 0,0 0-412 0,6-2 182 15</inkml:trace>
  <inkml:trace contextRef="#ctx0" brushRef="#br0" timeOffset="-128838.7">14713 6692 70 0,'0'0'211'0,"0"0"-14"0,0 0-3 0,-5-5-22 16,5 5-13-16,-4-1-11 0,0 0-4 0,4 1-9 16,-8 1-2-16,8-1-3 0,-9 2-7 0,0 0-5 15,1-2-6-15,0 2-7 0,-1-1-7 0,2 0-5 16,-4 1-9-16,1 1-8 0,1 0-2 0,1 0-6 15,-1-2-8-15,2 2-8 0,0 1 3 0,2-2-13 16,2 1-7-16,-1 0-4 0,1-2-5 0,3 2-2 16,0 2-6-16,0-2 2 0,0 0-2 0,3 0-3 15,1 2-1-15,1-1 1 0,4 2-4 0,-3-2-3 16,3 0 4-16,3 2-1 0,-1 0-3 0,-1-3-1 16,2 3 0-16,-3-3-3 0,1 3 1 0,-1 0 0 15,-1-3 0-15,-1 1-1 0,0-1-1 0,-1-1 2 16,-2 2 1-16,0-1-2 0,-1-1 1 0,-1 2 7 15,1-1 1-15,-1 1 9 0,0-2 7 0,-2 0 3 0,0 3 3 16,0-2 2-16,-2-1 0 0,-1 1 0 0,-1 1-3 16,0 0-5-16,-2-1 0 0,-1 1-4 15,-1 2-2-15,-1-4-1 0,-5 3-5 0,2-2 3 16,3-1-3-16,-1 1-3 0,-4-1-3 0,3-1-8 0,-2-1-9 16,4 0-21-16,-4-2-15 0,3 1-24 0,0-1-23 15,2 0-33-15,-1 0-44 0,2-3-49 0,-1 2-52 16,-1-1-180-16,4 2-483 0,0-2 215 0</inkml:trace>
  <inkml:trace contextRef="#ctx0" brushRef="#br0" timeOffset="-128432.55">14835 6733 33 0,'0'0'114'0,"0"0"3"0,-2-2 3 0,2 2 2 15,0 0 2-15,0 0-2 0,0 0 0 0,0 0 10 0,0 0 11 16,0 0 8-16,2 12 4 0,-2-9-3 15,0 3 0-15,0 3-6 0,2-3-4 0,-1 1-10 16,-1 3-1-16,3-2-9 0,-2 1-5 0,0 0 0 16,1-1-9-16,0 4-3 0,-1-3-11 0,0-2-1 0,1 3-13 15,-1-2-7-15,0 0-1 0,-1 1-11 0,1-4-3 16,0 3-7-16,-1-1-4 0,1-3-4 16,-1 1-10-16,1 0-1 0,0-3 1 0,-1 2-5 0,1-1-8 15,-1-3-16-15,1 3-10 0,0-1-21 0,-1-2-10 16,0 4-13-16,0-4-16 0,0 0-21 0,0 0-23 15,0 0-39-15,0 0-33 0,0 0-32 16,3-10-42-16,-3 5-164 0,0-3-454 0,0-1 200 0</inkml:trace>
  <inkml:trace contextRef="#ctx0" brushRef="#br0" timeOffset="-126060.52">14575 6742 18 0,'0'0'128'0,"3"-1"-4"0,-3 1-2 0,2-3 1 15,-2 3-8-15,0 0-1 0,0 0 0 0,0 0-4 16,0 0-5-16,1-3-6 0,-1 3-7 0,0 0-9 15,0 0-11-15,0 0-6 0,0 0 5 0,0 0 5 16,0 0 5-16,-3 11 3 0,0-5 2 0,3 1 7 16,0 1-8-16,-2-1 2 0,0 2-4 0,0 1-4 15,-1 2-2-15,-1 1-1 0,1 0-2 0,1 0-1 16,-1 1-8-16,0-2-1 0,-1 1-7 0,1-1-2 16,0-5-1-16,0 3-6 0,2-1 0 0,-1-1-6 0,1-2-6 15,-2-2-3-15,3 1-2 0,0-1-4 16,0 1-2-16,-1-3-1 0,1-2-2 0,-2 4-3 15,2-4-1-15,-1 5-2 0,1-5-2 0,0 0 3 16,0 2 1-16,0-2-2 0,0 0 1 0,0 0 0 16,0 0-6-16,1-11 0 0,2 5-6 0,-3 0-9 15,3-1-13-15,-2-2-6 0,2 0-3 0,-3 1-7 0,2-5-4 16,0-1 1-16,-1 5-2 0,1-4 0 0,0 0 2 16,0 0-1-16,0 2 2 0,-1 2 4 0,2 0 2 15,-1 2 3-15,0 0 5 0,-2 3 0 16,2-1 4-16,-1 1 5 0,-1 1 7 0,0 0 3 0,0 3 4 15,0-3 2-15,0 3 2 0,2-3-1 0,-2 3-4 16,0 0 0-16,0 0 0 0,0 0 2 0,0 0 9 16,-2 9 0-16,2-5 5 0,-1 2 5 0,-1 0 5 15,2 1-2-15,-2 2 5 0,0 0 4 0,-1-2-2 16,1 5 2-16,0-2 3 0,-1-1-3 0,1-1 3 16,0 1-1-16,-1 1-2 0,2 0-4 0,-1-4-2 15,0 3-2-15,-1-2-2 0,1 0-1 0,1-1-2 16,-2 0-4-16,3-3 0 0,-3 3-3 0,3-2 0 15,-1-1-3-15,0 1 6 0,1-2-7 0,-2 1 0 16,2 0-3-16,0-3-2 0,0 3-2 0,0-3 8 16,0 0-6-16,0 0-1 0,0 0-2 0,-1 3 6 15,1-3-5-15,0 0-7 0,0 0-1 0,0 0-1 16,3-10-1-16,-1 6-2 0,1 0-2 0,-1-3-5 16,0 0-7-16,1-2-1 0,0-3 5 0,1-1-7 0,2 0-3 15,-5 2 4-15,5-2-5 0,-2 0-7 16,0 1 6-16,2-3 0 0,-2 5 3 0,1-3 5 15,1 2 0-15,-3 0 2 0,1 4 1 0,-1-1 3 16,4 3 2-16,-4-2-4 0,1 1 8 0,3 1-1 0,-4 0 2 16,1 2-1-16,-1 0 2 0,3-2 0 0,-2 1 4 15,3 2-1-15,-1-2 3 0,1 0 3 0,-2 3 0 16,0 0 3-16,0 0 0 0,-2 1 0 0,-3 0-3 16,7 0 0-16,-1 2 5 0,-2 2-2 0,0-1 0 15,1 1 5-15,0 0 1 0,-1 4 2 0,0-2 4 16,-1 1 1-16,0 1 3 0,1 0 0 15,-1 4 3-15,2-1 4 0,-3-1-1 0,0-1 0 0,0 4 1 16,1 0 0-16,-3 0 0 0,2-1-1 0,-1-4 1 16,-1 4 5-16,0-3-2 0,-3 2-2 0,3-1 5 15,0-3-2-15,-1 0-2 0,1 1 2 0,-2 0-9 16,2-1 1-16,0-1-4 0,0-1 5 0,0-1-6 16,-1 1-6-16,1-1 4 0,1-1 4 0,-2-1-9 15,0 2-1-15,1-4 0 0,0 0-3 0,-2 4 1 16,2-4-2-16,0 0-3 0,2 2 5 0,-2-2 0 0,0 0-1 15,0 0 2-15,0 0-2 0,0 0 0 16,0 0-1-16,0 0-5 0,0 0-2 0,0 0-3 16,-2-10-4-16,2 7-2 0,0-1-4 0,0-5 0 15,2 2-6-15,-2-1-1 0,0 1 5 0,0 0 0 0,-2-1 2 16,4 1-1-16,-4 0 3 0,2-2 0 16,-1 2 2-16,0 0 3 0,0 0 5 0,1-1-3 0,0-1-2 15,-4 4 5-15,2-3 1 0,1 4 2 0,-1-1-4 16,0 0-1-16,1-1 5 0,-1 2-3 0,0-1 2 15,0 1 2-15,-1-1 2 0,3 2-4 0,-2-1 2 16,0 1 3-16,-1 0-4 0,2-1 0 16,-1 1 1-16,0 1-4 0,0-2 4 0,0 3-2 0,0-2 2 15,2 3-2-15,-4-4 1 0,2 2 1 0,1-2-3 16,-2 2 1-16,3 2 1 0,-3-3-2 0,1 1 0 16,2 2 2-16,-5-2-1 0,5 2 2 0,-2-2-4 15,2 2 2-15,-3-1 0 0,3 1-2 0,0 0 1 16,-5-2 0-16,5 2 3 0,-4-1-3 0,4 1 2 15,0 0 0-15,-10 1-3 0,10-1 3 0,-7 0 1 16,7 0 1-16,-4 0 3 0,4 0 2 0,-4-1-2 16,4 1 0-16,0 0 0 0,0 0 6 15,-6 1-9-15,6-1 0 0,0 0-1 0,0 0 0 0,-7 0-3 16,7 0 3-16,0 0-3 0,0 0-1 0,-7 0-1 16,7 0 1-16,-3 0-4 0,3 0 3 0,-4 2 0 15,4-2-2-15,-3 2 0 0,3-2 4 0,0 0-8 16,-5 2 1-16,3 0-7 0,2-2-7 0,0 0 0 15,0 0-4-15,-3 1 2 0,3-1-4 0,0 0 4 0,0 0 1 16,0 0-5-16,0 0 1 0,0 0-7 16,0 0-3-16,0 0 6 0,0 0 3 0,0 0 0 0,0 0-2 15,0 0 1-15,10-6-2 0,-10 6-3 0,5-1 1 16,-5 1-3-16,5 0 4 0,-5 0 4 0,0 0-2 16,5-2 0-16,-5 2 3 0,0 0 2 0,0 0 3 15,0 0 1-15,0 0 4 0,0 0-4 16,0 0-3-16,0 0-11 0,0 0-12 0,0 0-13 0,0 0-12 15,0 0-19-15,0 0-43 0,0 0-30 0,0 0-183 16,0 0-376-16,0 0 167 0</inkml:trace>
  <inkml:trace contextRef="#ctx0" brushRef="#br0" timeOffset="-125003.05">14828 6741 97 0,'0'0'145'0,"0"0"2"0,0 0-2 16,0 0 5-16,0 0 1 0,0 0-1 0,0 0 2 16,0 0 0-16,0 0-3 0,0 0-2 0,0 0-1 15,0 0-2-15,0-5-1 0,0 5-5 0,0 0-2 16,0 0-13-16,2-2-10 0,-2 2-14 0,1-4-6 0,1 2-12 16,0-1-12-16,1-1-6 0,0 2-4 15,1-2-3-15,0 3-7 0,3-5-3 0,1 4-4 16,2-3 0-16,0 1-1 0,-1 0 2 0,2 1-3 0,-1 1 0 15,0-1 0-15,-2 1-3 0,3 0-1 16,-1 1-4-16,-1 1 2 0,-2-1-2 0,2 1-5 16,-4 1-4-16,1-1 3 0,-2 1-9 0,2 1 1 15,-2-1-4-15,-1 2 7 0,-1 0-4 0,1 1-2 0,-1 1 9 16,-1 0 4-16,-1 0-2 0,0 1 6 0,-2 0 4 16,1 1 2-16,-2 0 7 0,-1 0-3 0,0-1 6 15,-3 1-3-15,0 0-2 0,0 1 6 0,-3-2-6 16,0 0 5-16,0 2-10 0,0-1 3 0,2-3-9 15,-1 1 0-15,1-1-1 0,-1-2 2 0,0 3-13 16,1-2-14-16,0 0-16 0,0-2-22 0,1 1-9 16,-1-1-16-16,2 0-15 0,0-1-16 0,-1 0-29 15,3-1-31-15,-2 0-34 0,6 1-50 0,-5-3-49 16,2 2-269-16,3 1-597 0,-2-5 264 16</inkml:trace>
  <inkml:trace contextRef="#ctx0" brushRef="#br0" timeOffset="-124338.72">14600 6316 61 0,'0'0'117'0,"0"0"3"0,0 0 1 0,0 0 0 16,0 0 0-16,0 0 5 0,0 0-2 0,0 0-2 15,0 0 1-15,0 0-1 0,0 0-7 0,0 0-8 16,0 0-8-16,0 0-3 0,0 0-5 0,0 0-6 16,0 0 0-16,0 0 3 0,0 0 2 0,7 2 6 15,-7-2 7-15,13 2 0 0,-5-2-3 0,1 0-1 16,2 1-6-16,3-1-4 0,2 0-8 0,-1-1-6 15,1-1-9-15,0 0-8 0,5-2-3 0,-5 4-9 16,-2 0-4-16,3-1 3 0,-1 1-4 0,-2-2-6 16,-3 2-14-16,-1 0-12 0,-2-1-11 0,-3 2-11 15,3 1-13-15,-3-2-8 0,-1-2-9 0,-4 2-6 16,7 2-16-16,-7-2-15 0,4 0-23 0,-2 1-23 0,-2-1-27 16,0 0-38-16,0 0-28 0,0 0-163 0,-10 4-412 15,5-2 182-15</inkml:trace>
  <inkml:trace contextRef="#ctx0" brushRef="#br0" timeOffset="-124049.73">14742 6214 121 0,'-3'-2'238'0,"3"2"-7"0,-2-1-11 0,2 1-2 15,0 0-16-15,0 0-13 0,0 0-20 0,0 0-14 16,0 0-10-16,0 0-8 0,0 0 2 0,-2 9-1 16,2-3 2-16,0 1-5 0,0 2-4 0,0 0 2 15,2 4-1-15,-2 0 3 0,1 0 0 0,0 1-2 16,-1 0-3-16,1 1-1 0,-1-2-18 0,2 2-3 16,-4-2-9-16,2 0-16 0,0-2-6 0,-1 2-1 15,0-4-10-15,1 0-3 0,0 0-24 0,0-2-32 16,-1 1-33-16,1-2-38 0,0 1-48 0,0-1-48 15,0-1-56-15,3-2-62 0,-1 2-307 0,1-1-634 16,1-4 281-16</inkml:trace>
  <inkml:trace contextRef="#ctx0" brushRef="#br0" timeOffset="-123498.22">15374 6533 191 0,'0'0'232'0,"0"0"-9"0,0 0-19 0,0 0-18 0,0 0-11 16,0 0-1-16,0 0-4 0,13-4-2 0,-8 4-5 15,4-2-12-15,1 2-13 0,4 0-13 0,-1-2-11 16,4 0-1-16,-3 0-16 0,3 1-10 0,-1 1-10 15,2 0-6-15,-3-3-7 0,1 2-7 0,-3-1 1 16,0 1-15-16,-3 0-3 0,0 0-11 0,-1 0-16 16,-4 1-13-16,2 0-7 0,-2 0-19 0,-5 0-10 15,5 1-17-15,-5-1-23 0,6 1-25 0,-6-1-32 16,0 0-35-16,0 0-45 0,0 0-179 0,0 0-425 16,0 0 189-16</inkml:trace>
  <inkml:trace contextRef="#ctx0" brushRef="#br0" timeOffset="-123269.89">15328 6600 220 0,'-5'2'280'0,"5"-2"-15"16,0 0-11-16,0 0-16 0,0 0 5 0,0 0-6 15,6 4-1-15,-1-3-8 0,3 1-15 0,2-1-17 16,3 1-8-16,0-2-7 0,1 2-22 0,1-2-9 0,6 1-20 15,-4-1-10-15,4 0 0 0,-1-1-22 16,-3 1-11-16,5 0-22 0,-2-1-37 0,-4 0-41 16,0 1-36-16,-2-2-40 0,1 1-53 0,-3-1-66 0,-2-1-63 15,-1 1-257-15,-1-1-571 0,-2 3 253 0</inkml:trace>
  <inkml:trace contextRef="#ctx0" brushRef="#br0" timeOffset="-113338.95">15977 6411 67 0,'0'0'138'0,"0"0"-7"0,0 0-6 16,0 0-3-16,0 0-3 0,0 0-10 0,0 0-1 15,0 0-5-15,0 0-6 0,0 0 2 16,0 0-5-16,0 0-5 0,0 0-4 0,0 0 1 0,0 0-2 16,0 0 0-16,0 0 0 0,0 0 2 0,0 0-1 15,0 0 3-15,9 0-1 0,-9 0 3 0,5-3-4 16,-2 2-2-16,2-2-3 0,-1 1-4 0,3-2-3 16,0 1-8-16,1-3-4 0,1 0-3 0,2-1-5 15,-3 1-4-15,4-2-4 0,-1-2-6 0,0 1-2 16,2-1 1-16,-3 1-10 0,1 1-1 0,-4 1 1 15,-1 0-3-15,2 0 1 0,-2-5-11 0,1 7 3 16,-3-2-2-16,-1 1-5 0,1 1 1 0,-4-1 3 16,3 2-2-16,-2-1 1 0,2 1-2 0,-3 0 4 15,2-2-6-15,-2 3 0 0,1 0-2 0,-1-2 0 16,0 3-3-16,0-1-11 0,0 3-1 0,0-6 4 16,0 6 2-16,0-3 8 0,0 3-13 0,0-3 3 15,0 3 0-15,0 0-2 0,0 0 1 0,0 0 0 16,0-3-2-16,0 3 1 0,0 0-1 0,0 0-1 0,0 0-2 15,0 0 2-15,0 0 2 0,0 0 5 0,0 0-8 16,0 0-1-16,0 0 5 0,0 0-2 16,0 12 4-16,0-8 2 0,1 0-3 0,-1 2 3 15,2 1 3-15,-2 2 3 0,3 3 4 0,-2 1 4 0,-1 0 10 16,0 2 1-16,1 4-2 0,-1-5 7 16,0 7-1-16,0-8 3 0,-1 2-1 0,1 3 1 15,0-4-4-15,-3 0 0 0,3-1-3 0,0 1 1 16,0-2-9-16,0 1 1 0,2 1 5 0,-4-2-9 0,2-3-4 15,0 1 1-15,0-1 5 0,2-1-6 0,-2 0 0 16,1-1-3-16,-1-1-6 0,0-3 9 16,0 0-1-16,-1 1-2 0,1-1 2 0,0 0 0 0,0-3-1 15,0 3 2-15,0-3 6 0,0 4 0 0,0-4-6 16,0 0 2-16,0 0-4 0,0 0-15 0,0 0-15 16,0 0-16-16,0 0-17 0,0 0-25 0,0 0-27 15,-5-9-35-15,5 5-44 0,0-1-52 0,-1-2-61 16,1-1-181-16,0 1-518 0,0-1 229 0</inkml:trace>
  <inkml:trace contextRef="#ctx0" brushRef="#br0" timeOffset="-112815.04">16435 6233 151 0,'0'0'146'0,"0"0"-1"0,0 0-5 0,0 0-2 16,0 0 6-16,0 0-9 0,0 8-3 0,0-5 0 15,0 1-2-15,0 2-6 0,0 0-3 16,0-1-11-16,0 3-3 0,0 2-6 0,-3 2-5 0,2 0-11 16,-2-3-4-16,0 2-6 0,-1 1-6 0,1 1-6 15,-1 0-3-15,1-2-7 0,0 1-7 0,-1-4-2 16,-3 4-6-16,4-4-4 0,-1 0-3 0,1 0-2 16,-1 0-5-16,3-2-2 0,-1 0-6 0,1-3 2 15,-2 1-3-15,3 0-2 0,-1-1-5 0,1 0 4 16,0-3 0-16,0 3-1 0,1-1 1 15,-1-2 5-15,0 0 3 0,1 3 4 0,4-2 4 0,-5-1-1 16,5 0 2-16,2-1-2 0,0 0-1 0,0-1-1 16,3 0-1-16,-3 2-4 0,3-1-1 0,1 0-2 15,4-2-4-15,-6 2 1 0,3 0-3 0,0-1 2 16,1 1 0-16,-5 1-7 0,1-3-8 0,-1 3-7 16,-1 0-7-16,-2-1-10 0,0 1-10 0,-5 0-9 15,7 0-15-15,-2 0-10 0,-5 0-12 0,0 0-16 16,7 0-10-16,-7 0-15 0,0 0-17 0,5 0-1 0,-5 0-37 15,0 0-11-15,0 0-141 0,0 0-356 16,0 0 159-16</inkml:trace>
  <inkml:trace contextRef="#ctx0" brushRef="#br0" timeOffset="-112484.71">16504 6338 174 0,'0'0'191'0,"-1"-4"-10"0,1 4-11 16,0 0-8-16,0 0-11 0,-2-1-13 0,2 1-9 16,0 0-5-16,0 0 6 0,0 0 9 0,0 7 3 15,0-1-4-15,0 1 2 0,2 2-2 0,-2-2-4 16,1 3-5-16,-1 2 0 0,0 0-4 0,0 1-1 16,0 0-3-16,-1 0-5 0,2-2-6 0,-1 2-5 15,0 0-3-15,2 0 5 0,-2-1-17 0,-2 1-8 16,4-1-5-16,-2-1-9 0,-2-2-7 0,2 0-4 15,0-2-3-15,0 2-6 0,0-3-9 0,0-1 9 16,0 0-15-16,0 0-3 0,-1-1-3 0,2 0-6 16,-1-1 12-16,0-3-24 0,0 6-8 0,0-6-18 15,0 0-19-15,0 0-12 0,0 2-22 0,0-2-19 16,0 0-26-16,0 0-42 0,0 0-40 0,0 0-50 16,0 0-54-16,4-8-208 0,-1 3-550 0,-1 1 243 15</inkml:trace>
  <inkml:trace contextRef="#ctx0" brushRef="#br0" timeOffset="-112188.9">16708 6564 210 0,'0'3'288'0,"0"-3"-5"0,0 0-14 15,4 1-17-15,-4-1-19 0,0 0-14 0,0 0-17 16,3 2-17-16,-3-2-12 0,0 0-10 0,0 0-14 16,0 0-16-16,0 1-6 0,0-1-14 0,0 0-11 15,0 0-13-15,7 1-6 0,-7-1-18 0,0 0-24 16,7-1-19-16,-7 1-31 0,7 0-40 0,-7 0-51 15,7-1-59-15,-4-2-62 0,3 1-257 0,-3-1-516 16,1 0 228-16</inkml:trace>
  <inkml:trace contextRef="#ctx0" brushRef="#br0" timeOffset="-111553.84">16943 6401 177 0,'1'-5'194'0,"0"2"-1"0,0-1-7 16,1-1-3-16,1 0-3 0,-1 0-3 0,0-2-1 16,1 3-13-16,0-2-7 0,1 1-12 0,-1 2-10 15,4-4-10-15,-2 2-5 0,1 1-10 0,1-2-3 16,-1 1-7-16,2 1-8 0,0 1-9 0,1 0-4 16,-1 2-7-16,0 1 0 0,1 0-2 0,-1 0-3 15,1 0-3-15,-2 4-4 0,0-1-5 0,0 3 3 16,-1 1-2-16,0 0-2 0,-1 1-2 0,1 2-6 15,-1 1-3-15,-3 1 0 0,-2 1-9 0,0 0-3 16,0 2-1-16,-2-3 2 0,0 1-7 0,-2 0-2 16,0-2-1-16,-2 3-6 0,0-3 5 0,-1 0-9 15,0 1-1-15,-2-2-5 0,2 0-9 0,-2 0-7 16,1-2-6-16,1-1-4 0,0-1-6 0,0 0-4 0,2-2 1 16,-1 1-2-16,1-2 4 0,1-1-2 15,1-1 1-15,0 2-2 0,0-3 4 0,3 0 1 16,-4 1 5-16,4-1 4 0,0 0 1 0,-6 1-1 0,6-1 3 15,0 0 3-15,0 0 2 0,0 0 0 16,0 0 0-16,0 0 2 0,0 0 6 0,0 0 1 16,0 0 9-16,12-7 2 0,-7 6 7 0,0 1 1 15,1 0 7-15,-1 1 0 0,3-2 1 0,1 3 3 0,-2-1-1 16,2 0-3-16,-1 1-7 0,-1-1 1 0,2 0-2 16,-4 1-4-16,3-1 3 0,1 1-4 0,0-1-10 15,-1 0-17-15,0 0-23 0,-2-1-22 0,0 0-21 16,3 1-13-16,0 0-26 0,-1-1-30 0,1 0-38 15,1-1-44-15,1-1-237 0,-1 0-505 0,0 1 225 16</inkml:trace>
  <inkml:trace contextRef="#ctx0" brushRef="#br0" timeOffset="-110938">17343 6477 97 0,'0'4'122'0,"0"-4"-3"16,0 6-8-16,0-6 5 0,0 4-2 0,0-1 10 15,0 2-9-15,0-2 4 0,1 0 1 0,1 4 1 0,-2-2-6 16,0 1-1-16,0 0-1 0,3-1 3 0,-2 3-3 15,0-1-5-15,2-1-4 0,0 1-1 16,0-1-1-16,0 1-4 0,1-1-7 0,-1-1 3 16,1 1-2-16,2 0-6 0,1-2-7 0,-1 1-4 0,-1 0-7 15,4-3-5-15,-2-1-5 0,0 1-3 0,2 0-5 16,-2-2-4-16,2 0-6 0,0 0-4 16,0-3 0-16,-1 0-3 0,1 2-1 0,0-4 0 0,0 1-4 15,0 0-1-15,0-2-1 0,-1 1-4 16,3-2-1-16,-1-3 3 0,-3 1-1 0,3 1-3 15,-3 2-1-15,3-4 0 0,-3 1-1 0,-1 1-1 0,-1 0-3 16,0-3 7-16,2 0 0 0,-5 3-2 0,0-1-1 16,-1-3 1-16,-1 2-2 0,0 1 2 0,0-2-4 15,0 2 6-15,-3 0-5 0,1-2 4 0,-1 2-6 16,0 1-1-16,0 0-6 0,-1-3-1 0,0 5 5 16,0-3-3-16,-1 1 1 0,1 2-3 0,0-2 0 15,-2 3 1-15,1-2-1 0,-1 1-1 0,-3 3-1 16,2-1-3-16,0 1 0 0,-3 0 1 0,1 2-3 15,-2-1 0-15,1 2-4 0,-4 2-2 0,1 0 4 16,-1 3-1-16,0-1-1 0,0 3 1 0,1 1 6 16,-3 2-5-16,2-1 2 0,0 3 3 0,2-2-3 15,2 3-1-15,0-2 0 0,1 1 4 0,1 1-4 0,2 0 4 16,1-2-1-16,1 2 0 0,2-2-1 0,1-1-5 16,3 1-3-16,0-2-10 0,1 1-10 15,1-2-16-15,2-1-17 0,2 1-27 0,2 1-44 16,1-4-60-16,3-1-78 0,0-1-255 0,3-2-567 15,4-1 252-15</inkml:trace>
  <inkml:trace contextRef="#ctx0" brushRef="#br0" timeOffset="-104203.52">1061 8132 112 0,'0'0'177'0,"0"0"-17"0,0 0-17 0,0 0-18 0,0 0-11 15,0 0-13-15,0 0-11 0,0 0-5 0,0 0-6 16,0 0 7-16,0 0 0 0,0 0 5 16,5-4-3-16,-2 3 0 0,2-2-4 0,-1 0-3 0,1 0-2 15,0-3-9-15,3-2-5 0,-2 2-3 16,4-4-6-16,0-3-4 0,1 0-8 0,-1 4 5 0,4-6-12 15,-1 0-4-15,-6 4-2 0,2 2-1 0,-1-2-7 16,-1 1 0-16,-3 5-1 0,0-1 0 16,-1 3 4-16,0-1 7 0,-1 2 6 0,-1 0 3 15,0 0-2-15,-1 2 0 0,0 0-6 0,0 0-3 0,0 0 0 16,0 0-6-16,0 0 0 0,-3 15-1 0,0-6-2 16,-1 4 1-16,1 0-2 0,0 1-1 0,1 0 6 15,-2 1 0-15,2-2 4 0,1 7-2 16,-3-2 4-16,1 2 0 0,1 0-21 0,1 1 2 0,-1-1 3 15,-1-1-1-15,3-5 4 0,-2-1 1 16,2 5-4-16,0-5-3 0,0 1 11 0,0-2-16 0,0-6 1 16,0 5 0-16,0-4-5 0,0-1-10 0,0-2-15 15,0-1-14-15,0 0-16 0,0 0-11 0,3 0-11 16,-3-3-18-16,1 2-16 0,-1-2-16 0,0 0-18 16,0 0-18-16,4-5-33 0,0-2-20 0,-1 1-129 15,0-5-368-15,1 4 163 0</inkml:trace>
  <inkml:trace contextRef="#ctx0" brushRef="#br0" timeOffset="-103736.81">1363 7994 3 0,'0'0'181'0,"0"0"-13"15,0 0-17-15,0 0-3 0,0 0-7 0,0 0 1 16,-7 12-4-16,7-5-3 0,-3 5-6 0,-2-1-1 16,3-2-2-16,-1 4-2 0,0 2-8 0,-1-2-1 15,1 1-3-15,-1-1-9 0,0 6-2 0,1-5-7 16,3 2-5-16,0-3-7 0,-3 1-7 0,6 1-9 15,-3-2-5-15,3-1-3 0,1 0-8 0,-1 0-6 16,2 0-8-16,2-1 1 0,-1-3-6 0,1-1 3 16,3 2-8-16,-3-4-1 0,3 3-5 0,-3-5 11 15,4 2-12-15,0-1-2 0,-2-2-2 0,1-2-1 16,1 0-4-16,-1-1-6 0,-3 0-2 0,4-2-6 16,-1-1 0-16,0 0-2 0,0-2-5 0,-3 2 8 15,0-2-11-15,0-3 0 0,-3 2-3 0,-1-1 0 16,0 0-3-16,-3 1-1 0,0-1-2 0,0 0-1 0,-2 1 1 15,-1-1 2-15,-1 3 5 0,0-1 1 0,0 3 5 16,-3-3 1-16,0 3 5 0,-3 2-3 0,3-1 0 16,-3 1 2-16,-1 2 4 0,1 1-8 15,-3-1 0-15,0 1-5 0,3 2-6 0,1-2-18 16,-1 1-16-16,3 1-24 0,-2-2-23 0,4 0-28 16,0 1-38-16,1 0-27 0,1 0-155 0,1-2-378 15,2-1 168-15</inkml:trace>
  <inkml:trace contextRef="#ctx0" brushRef="#br0" timeOffset="-103345.84">1785 8087 98 0,'0'0'158'0,"0"0"-3"0,0 0-12 15,0 0-12-15,0 0-2 0,0 0-4 0,0 0 3 16,0 0 7-16,-4 9 8 0,4-4-1 0,-3 1 5 15,3 0-11-15,-4 4-3 0,4-4-6 0,-3 6-2 0,-4 0-5 16,1-1-5-16,2 0-3 0,-3 1-10 16,0 0-9-16,3 0 14 0,-2 0-8 0,-1-1-10 15,0 0-10-15,0 2-7 0,4-6-18 0,-1 0-27 16,0-1-25-16,1-2-30 0,-1 2-32 0,1-3-30 0,3-2-27 16,-1 3-22-16,-1 0-21 0,2-4-14 0,0 0-23 15,0 0-23-15,0 0-121 0,0 0-368 0,-7-8 163 16</inkml:trace>
  <inkml:trace contextRef="#ctx0" brushRef="#br0" timeOffset="-103102.58">1646 8121 198 0,'7'8'224'0,"-7"-3"-5"16,5 2-7-16,1-3-7 0,1 4-8 0,-1-4-7 15,1 5-5-15,1-2-14 0,2 0-5 0,1 1-13 16,-2-2-12-16,1 1-12 0,-2-1-10 0,2 0-7 16,0-2-13-16,-2 2-7 0,2 0-11 0,-3-1-10 15,0-1-6-15,2 2-5 0,-2-2-6 0,1 1-4 16,-1 1-5-16,0-1-13 0,-1-2-25 0,1 2-32 16,-3-2-38-16,0 0-40 0,1-1-58 0,0 0-48 15,2 0-244-15,-4-2-491 0,4-1 217 0</inkml:trace>
  <inkml:trace contextRef="#ctx0" brushRef="#br0" timeOffset="-102526.02">2009 8217 73 0,'0'0'236'0,"0"0"-19"16,0 0-21-16,0 0-20 0,0 0-19 0,0 0-14 15,0 0-12-15,0 0-16 0,9-3-5 0,-7 0-10 16,4-1-9-16,0 1-7 0,1-2-9 0,1-1-9 16,1 1 1-16,0-4-15 0,1 1-4 0,0 0-3 15,0-2-7-15,-2 1 0 0,-2 2-7 0,1-3-2 16,-1 2-2-16,-1 2-4 0,-2 1 5 0,-1-3-6 16,0 4-4-16,-2-2 1 0,0 4 6 0,2-1 5 15,-2 3 4-15,1-3 7 0,-1 3 1 0,0-5-2 16,0 5 0-16,0 0-5 0,0 0 1 0,0 0-2 15,0 0 6-15,0 0 4 0,0 14 3 0,0-7 5 16,0 0 8-16,2 3 5 0,-1 0 7 0,0 2 4 16,1 1 8-16,-1-1-4 0,-1-1 13 0,0-1-19 15,3 1 12-15,-3 2-7 0,2-4-7 0,-1 2-8 16,-1-2 3-16,1 0-15 0,1-1 1 0,-1-1-1 16,-1 0-3-16,0-2-8 0,2 1-6 0,0-2-5 15,-2 0 1-15,0 1-5 0,2-4 2 0,-1 3-6 16,-1-4 2-16,0 5-8 0,0-3-5 0,0-2 1 0,0 2-36 15,0-2-24-15,2 3-3 0,-2-3-21 16,0 0-16-16,0 0-19 0,0 0-33 0,0 0-43 16,0 0-42-16,0 0-44 0,0 0-35 0,0 0-186 15,-6-7-530-15,3 2 234 0</inkml:trace>
  <inkml:trace contextRef="#ctx0" brushRef="#br0" timeOffset="-102207.6">2313 8113 92 0,'3'-4'215'0,"-3"4"-2"16,6-1 6-16,-1 0-4 0,1-1-9 0,-1 1-9 16,4-2-12-16,0 1-16 0,5 1-12 0,-5 1-12 15,5-2-14-15,-1 2-14 0,-2-1-10 0,2-3-12 16,1 3-8-16,0-1-10 0,-4 0-8 0,0 1-20 0,-1 0-27 16,-1 1-22-16,0-2-29 0,-2 3-26 15,0-2-27-15,-6 1-31 0,9 0-38 0,-6 0-29 16,1 0-22-16,-4 0-125 0,0 0-352 0,0 0 156 15</inkml:trace>
  <inkml:trace contextRef="#ctx0" brushRef="#br0" timeOffset="-101932.75">2403 7991 19 0,'0'8'273'0,"0"-4"-8"0,3 0-11 16,-2 2-7-16,1 0-14 0,2 2-3 0,-1 0 0 15,0 1-15-15,0-2-6 0,2 4-12 0,-2 0-14 0,1-2-12 16,-1-1-12-16,3 4-9 0,-2-3-10 0,-1 0-10 16,1 2-14-16,-1-1-5 0,0-1-16 15,0-1-11-15,-1 1-7 0,0-1-8 0,0 0-10 16,0 0-27-16,1-1-43 0,-2 0-38 0,1 0-45 15,0-2-49-15,-1 1-54 0,1-3-52 0,0 2-70 0,1 0-162 16,0-4-522-16,-3-1 231 0</inkml:trace>
  <inkml:trace contextRef="#ctx0" brushRef="#br0" timeOffset="-100849.15">2771 8096 115 0,'0'0'214'0,"0"0"-12"0,0 0-13 0,0 0-14 16,0 0-12-16,0 0-19 0,0 0-12 0,0 0-13 15,0 0-15-15,6-4-9 0,-5 1-7 0,2-1-11 16,0-1-5-16,1-2-6 0,0 0-8 15,3-1-10-15,-1 1-5 0,2-2-5 0,1-1-10 0,-1 0 1 16,-1 0-9-16,1-1-7 0,-1 1-7 0,-1 2-2 16,-2 0-5-16,2 1-1 0,-3 1 5 0,1 1 1 15,-3-1-6-15,2 3 2 0,0-1 3 0,-3 1-4 16,0 3 1-16,3-5 2 0,-3 5-3 0,0 0-2 16,0 0 14-16,0 0 5 0,0 13 9 0,0-4 1 15,-2-1-1-15,1 5 9 0,2 5 3 0,-1-4 8 16,0 1 4-16,0 3 1 0,0-4 4 15,-1 2 2-15,1 0 3 0,0-2-4 0,-3 1 0 0,2 0-5 16,1-2-5-16,0 2-5 0,0-3-5 0,0 0-7 16,-2 0 2-16,4 1-3 0,-2-2-4 0,-2-2-3 15,2 0-2-15,2 0-16 0,-2-2-14 0,0 1-16 16,0-2-18-16,1-1-18 0,-1-1-17 0,0-1-20 16,0 1-32-16,3-1-16 0,0-1-14 0,-3-2-18 15,0 0-38-15,0 0-112 0,10-8-358 0,-6 4 159 16</inkml:trace>
  <inkml:trace contextRef="#ctx0" brushRef="#br0" timeOffset="-100370.28">3094 7935 80 0,'0'0'225'0,"-3"-3"-17"0,3 3-19 16,0 0-20-16,0 0-20 0,0 0-9 0,0 0-3 16,-4 8-4-16,2-2-11 0,1-3 0 0,-1 8-3 15,-2-2-1-15,1 3 4 0,0 2 0 0,-2 0 0 16,0 3-6-16,1-2 1 0,-2 2-3 0,1 3-8 16,2-6-7-16,-2 1-10 0,3-3-4 0,2 3-11 15,-2-4-6-15,1 2-8 0,2-1-2 0,1-2-11 0,-1-1-6 16,1-2-4-16,2 1-1 0,-1-1-1 15,1-1-5-15,-1-1-2 0,4-1-3 0,-1 1-5 16,-1 0 1-16,2-3 1 0,1 0-10 0,0-4 1 16,1 2 4-16,0-2-12 0,0 0 0 0,0 0-4 15,-1-2-7-15,1 0-1 0,-1 0-2 0,0-2-5 16,-1 0-3-16,0-2-2 0,-2 2 8 0,0-1-12 0,-3 0-2 16,1 0-5-16,-2 0-1 0,-1-1-5 15,0 1 1-15,-1 1 8 0,-2 1-1 0,-1 0 4 16,1 1 0-16,-3-1 6 0,-1 1 2 0,-1 1 1 0,0 0 0 15,-1 0 0-15,0 3 4 0,0-1-3 16,0 1 2-16,-1 1-2 0,1 1 2 0,1-1-2 16,-1 3-10-16,-1 0-12 0,2 0-10 0,-2 0-11 15,3 4-15-15,-2-4-22 0,3 3-32 0,-2-2-23 0,5 1-28 16,0-2-24-16,-1-1-158 0,0 1-390 0,2-1 173 16</inkml:trace>
  <inkml:trace contextRef="#ctx0" brushRef="#br0" timeOffset="-95423.7">3526 8064 78 0,'0'0'104'16,"-2"-4"-11"-16,2 4-9 0,0-3 0 0,0 3 2 15,0 0-5-15,0-4 0 0,0 4-1 0,0-4 1 0,0 4 0 16,0 0-6-16,2-4 6 0,-2 4 0 0,0 0-1 15,0 0-1-15,0 0-4 0,0 0-1 16,0 0-8-16,0 0-7 0,0 0-4 0,0 0-3 16,0 0-3-16,0 0-3 0,-6 9-5 0,2-5-1 0,1 2-1 15,-1 1-2-15,0 2-3 0,-1 0 5 0,0 0 7 16,-4 2 7-16,2 2 9 0,-4 5 3 16,-2-2-3-16,1 1-6 0,-1-1-6 0,2 0-4 15,-2-1-5-15,3-2-7 0,0-1-2 0,2-2 4 0,-2 1-14 16,1-1-11-16,1 0-13 0,2-4-23 0,1 0-20 15,1-1-33-15,1-3-22 0,3 1-13 0,-3-2-21 16,3-1-24-16,0 0-15 0,0 0-132 0,0 0-328 16,6-11 146-16</inkml:trace>
  <inkml:trace contextRef="#ctx0" brushRef="#br0" timeOffset="-95157.03">3290 8092 82 0,'0'0'168'0,"0"0"0"0,15 3 1 0,-10-2-5 16,4 1 7-16,-1 1-4 0,5 3-6 16,-2-2-6-16,2 2-13 0,-1 2-10 0,1-1-4 0,-2 2-11 15,2 0 3-15,-3-1-13 0,2 1-13 0,-2 0-9 16,0 2-5-16,-1-2-7 0,1 2-8 0,-3-2-9 15,1-1-5-15,0 2-4 0,-2-3-7 0,0-1-18 16,-1 0-24-16,2 1-27 0,-1-3-37 16,-2 2-40-16,2-4-48 0,-2 2-32 0,2-2-185 0,-2-1-401 15,-4-1 178-15</inkml:trace>
  <inkml:trace contextRef="#ctx0" brushRef="#br0" timeOffset="-94621.91">3661 8234 221 0,'-2'-4'202'0,"2"4"-18"0,2-5-17 15,-1 2-18-15,1-1-10 0,2 0-14 0,0-3-3 16,2 4-4-16,-1-5-14 0,2 3-3 0,0-3-7 16,2 5-7-16,-2-2-8 0,0 1-5 0,0 0-8 15,-1 3-9-15,1-2-2 0,3 3-5 0,-6-1-2 16,3 1-4-16,-2 0-1 0,0 1-2 0,0 2-1 16,-2 1 0-16,3 2-3 0,-2 1-1 0,-3 1-2 15,1 1-6-15,-2 3-7 0,0 0 5 0,0 2-3 16,-6 0-1-16,2 0-5 0,-3 0 2 0,0 4-4 15,0-3-1-15,0 1-6 0,0-4 1 0,-3 1-2 0,3-2 3 16,-3-1-1-16,6-3-2 0,-3 0-1 16,3 0-3-16,-2-2-1 0,3-1-7 0,2 0 1 15,-1-1-8-15,-2-1 5 0,4 0-6 0,0-2 4 16,0 4 1-16,0-4-1 0,0 0 1 0,0 0 8 16,0 0 4-16,11-3 9 0,-5 2 7 0,1-1 8 15,3-3 1-15,0 3 2 0,1 0 5 0,-1-2 3 16,4 1 0-16,0 0 0 0,-3-1-2 0,-1 2-3 15,0 1-7-15,1 0 1 0,-1-1-4 0,-1 2-1 0,-1 0-2 16,-2 0-3-16,2 0-1 0,-4-1 3 0,2 1-6 16,1 0-1-16,-4 1-6 0,4-1-3 15,-7 0-13-15,7 0-12 0,-3 2-20 0,-4-2-20 16,0 0-29-16,7 0-37 0,-7 0-38 0,0 0-48 0,3-3-215 16,-3 3-464-16,0-3 206 0</inkml:trace>
  <inkml:trace contextRef="#ctx0" brushRef="#br0" timeOffset="-94263.58">4031 8211 187 0,'0'0'197'0,"0"0"-3"0,0 0-4 0,0 0-7 16,16-4-13-16,-12 2-9 0,3 2-8 0,0-1-13 16,3-1-2-16,-3 1-14 0,4 0-10 0,-1-1-6 15,0 0-11-15,0 1-9 0,3-1-5 0,-1 0-11 16,2-2-9-16,0 0-5 0,-4 1-5 0,3-1-6 15,-2 1-4-15,3-1-6 0,-1 1-6 0,-5 0-17 16,2 0-6-16,2-2-14 0,-4 3-19 0,-1 0-12 16,-1 0-24-16,-2-1-16 0,1 1-23 0,-2 0-31 15,2 2-11-15,-3-1-25 0,-2 1-168 0,5-2-362 16,-5 2 160-16</inkml:trace>
  <inkml:trace contextRef="#ctx0" brushRef="#br0" timeOffset="-93949.14">4124 8088 182 0,'0'0'212'0,"-3"-3"-23"0,3 3-19 0,0 0-17 15,0 0-8-15,0 0-1 0,0 0 6 16,0 0 1-16,7 10-1 0,-4-3-4 0,-1 2-4 16,1-1-5-16,1 5-4 0,1 0-3 0,-2 0-6 15,0 3-4-15,1-1-1 0,-4 0-6 0,3 4-6 0,0-4-10 16,-2-1-2-16,1 1-3 0,-4 0-16 0,4-3-8 16,-4 2-7-16,4-1-8 0,-4-1-3 15,4-3-9-15,-2-2-27 0,0 0-28 0,0-2-30 16,1 1-41-16,-1-2-47 0,-1-1-49 0,2-1-50 15,-1-2-249-15,0 0-519 0,0 0 229 0</inkml:trace>
  <inkml:trace contextRef="#ctx0" brushRef="#br0" timeOffset="-92986.74">4613 8115 126 0,'0'0'157'0,"-3"1"-12"16,3-1-10-16,0 0-14 0,0 0 14 0,0 0-5 16,0 0-4-16,0 0-5 0,4 3-1 0,-4-3-10 15,0 0-13-15,0 0-1 0,0 0-7 0,0 0-5 16,7 0 7-16,-7 0-3 0,7-6-4 0,-3 5-5 15,1-3-3-15,3-2-7 0,-1 1-6 0,-1-1-1 16,5-3-10-16,-4 1 0 0,0 0-5 0,-1 0-6 16,1 1-2-16,-3 1-5 0,-1 0-1 0,1 0-7 15,-1 2-2-15,1 1 3 0,-2 0 6 0,-1 0 4 16,1 2-3-16,-1-2 1 0,-1 3 3 0,0 0-7 16,3-3-8-16,-3 3-2 0,0 0 0 0,0 10 3 15,0 0 5-15,-2 2 3 0,2 1 3 0,0 2 2 0,0 1 1 16,-1 3 1-16,0 2-3 0,1 0 5 15,0-2-6-15,0-5 0 0,-2 1-5 0,2 0 0 16,2-2-9-16,-2 2 2 0,1-4-1 0,0 2-3 16,-1-4-2-16,0-1-9 0,2 1-10 0,-1-2-15 15,-1-2-18-15,0-1-18 0,0 2-28 0,2-3-29 16,-1 1-28-16,-1-2-34 0,3-1-28 0,-3-1-22 0,4 0-34 16,-4 0-131-16,4-6-418 0,-2 2 186 15</inkml:trace>
  <inkml:trace contextRef="#ctx0" brushRef="#br0" timeOffset="-92462.81">5065 8036 16 0,'0'-3'257'0,"0"-1"-4"16,0 0-14-16,0-1-16 0,-3 1-21 15,1-1-19-15,0-2-14 0,-1 4-14 0,-1-3-14 0,1 1-7 16,0 2-8-16,2-2-11 0,-5 1-14 0,2 0-10 16,1 1-11-16,-1 1-4 0,-2 1-10 0,2 1-4 15,-2 0-12-15,-1 1-2 0,0 0-2 16,-2 2-7-16,0 0-8 0,1 2-3 0,1 0-6 0,-1 1 0 16,-1 4-2-16,3-3-2 0,-1 4-5 0,4-2 2 15,-1 0-10-15,2 4-1 0,1-4-1 0,1 4 1 16,3 0 1-16,2-1-1 0,3-2-1 15,0 1 0-15,2-1 1 0,5 3-2 0,0 0 3 16,-2-4-3-16,0 0 1 0,1 0-2 0,-1-2 5 0,0 2-1 16,0-2-3-16,-1 0 1 0,-4-2-1 0,0 1-1 15,-1-1 5-15,-1-1-2 0,0 0-1 0,-3-2 5 16,0 1 3-16,-1 1 5 0,-1-2 0 0,0 2 5 16,-3-1-5-16,0 1-1 0,-1 0 1 0,-3-1-1 15,-1 2 0-15,-2 0-4 0,-3-2-2 0,0 1-2 16,-2 0 1-16,-2-2-8 0,2-1 2 0,4-1 1 15,-3-1-2-15,3-3-2 0,0 0-1 0,2 0 2 16,0 0 0-16,2-2-2 0,2-1 1 0,2-1 2 16,2-5 0-16,4 1 3 0,1-1 1 0,4-4 1 15,0 0 3-15,4 2 0 0,-2 5-4 0,0-2 0 16,5-1 1-16,1 3-3 0,1 0 4 0,-5 3-3 16,-1 0-1-16,1 1-12 0,0 2-16 0,-3 1-29 15,0 0-30-15,-1 1-52 0,0-1-42 0,0 2-42 16,0-1-225-16,-5 2-482 0,2-1 214 0</inkml:trace>
  <inkml:trace contextRef="#ctx0" brushRef="#br0" timeOffset="-92199.38">5461 8060 90 0,'-3'-2'300'15,"3"2"-13"-15,-4-3-16 0,4 3-28 16,0 0-25-16,0 0-23 0,0 0-23 0,0 0-13 16,-6 9-4-16,4-2-2 0,0 1-9 0,-3 3-3 0,-1 1-5 15,0 1-7-15,-1 0-5 0,-2 5-19 0,1 0-8 16,0-6-7-16,2 1-9 0,-1 0-13 16,0-1-6-16,-2 0-19 0,1 0-20 0,1-1-23 15,1-1-32-15,-1 0-27 0,1-3-38 0,2-1-31 0,0 0-27 16,0-3-55-16,1-3-46 0,0 1-170 0,3-1-460 15,-7-1 205-15</inkml:trace>
  <inkml:trace contextRef="#ctx0" brushRef="#br0" timeOffset="-91990.44">5313 8073 45 0,'0'0'247'0,"0"0"11"0,0 0-5 0,1 11-6 15,2-5-15-15,1 2-17 0,2-2-13 0,2 2-11 16,-1 0-21-16,2-1-15 0,2 4-10 0,2-4-19 16,-2 2-10-16,2-1-13 0,-1 0-15 0,1-2-15 15,0 1-27-15,-2 1-32 0,0-1-40 0,0-1-42 16,1 1-44-16,-5-4-32 0,0 3-40 0,3-2-27 16,-2 0-153-16,-2 0-394 0,-2-2 174 0</inkml:trace>
  <inkml:trace contextRef="#ctx0" brushRef="#br0" timeOffset="-91468.24">5620 8170 160 0,'-3'-3'245'0,"3"3"-15"0,0-3-17 0,0 3-20 16,3-7-12-16,0 4-8 0,1-2-3 0,3 0-9 15,0 1-8-15,0-2-6 0,0 1-14 0,0 0 0 16,3-3-6-16,4 4-10 0,-7 0-11 0,3 1-7 16,0 1-9-16,0 1-11 0,-2 0-2 0,-1 0-9 15,1 1-11-15,1 2 4 0,-3 0-10 0,-2 1-3 16,0 1-2-16,-1 0-5 0,1 3 0 0,-3 0-6 16,-2 1-1-16,-2 0 6 0,-2 3-12 0,-1 2-6 15,-1-2-1-15,0 0-6 0,-2-3-6 0,1 2-4 16,2-3-2-16,1 0-6 0,-1-2-5 0,2 1-6 15,0-3-6-15,-2 1-3 0,5-1 13 0,-2-1-9 16,0 0-1-16,-1 0-1 0,1 0-1 0,3-2-2 16,0 0 0-16,0 2 0 0,0-2 2 0,0 0-1 15,0 0 9-15,0 0 1 0,10 1 2 0,-6-1 2 16,6 0 7-16,-3 1-1 0,3 1 0 0,-2-2 5 16,2 0 1-16,0 1 3 0,0 0-1 0,0 2 4 0,1 1 9 15,-1 0-7-15,-3 1 5 0,1-2 7 16,-1 2 7-16,0 2 8 0,-1 0-2 0,-3-1 9 0,1 0-3 15,-1 1 1-15,-3-1 2 0,0 1 0 0,0 2-2 16,-3-1-4-16,-1 0 10 0,1 1-14 0,-5-2-2 16,-1 3-4-16,-1-3-13 0,2 3 8 0,-1-5 5 15,-2 1-9-15,-2 1-1 0,1-3-7 16,0 1-15-16,0-1-8 0,2-4-27 0,-1 1-25 16,1-1-21-16,0-1-26 0,3 1-39 0,-3-4-38 0,3 2-27 15,1-4-41-15,1 2-24 0,0-4-163 0,4 3-480 16,1-3 213-16</inkml:trace>
  <inkml:trace contextRef="#ctx0" brushRef="#br0" timeOffset="-91127.63">6054 8157 166 0,'5'3'222'0,"-5"-3"12"0,6 2 1 16,-2-1 2-16,2 0-1 0,1 1-8 0,1-2-11 15,2 1-7-15,3-1-8 0,-1 2-11 0,1-2-18 16,1 1-13-16,0-1-14 0,3-1-1 0,-3 1-25 15,0 0-8-15,2-2-12 0,-2 1-11 0,0-2-6 16,1 0-19-16,-3 0 6 0,3 1-23 0,-8 0-25 16,3 0-26-16,-3 1-30 0,4 0-27 0,-4-3-28 15,-2 3-31-15,-1-1-30 0,-1 1-44 0,0-1-51 16,-1 0-224-16,-2 2-508 0,0-6 225 0</inkml:trace>
  <inkml:trace contextRef="#ctx0" brushRef="#br0" timeOffset="-90849.08">6197 8027 21 0,'0'-2'277'0,"0"2"-12"0,0 0-12 0,0 0-22 16,4-2-22-16,-4 2-11 0,0 0-5 0,6 5 0 15,-2 2 10-15,-1-1-9 0,1 2-5 0,1 3-4 16,-3 2-9-16,1-1-7 0,-1 1-8 0,0 0-4 0,1 2-13 16,-1-1-15-16,-1 0-16 0,-1-1-12 15,-3 2-5-15,5-3-6 0,-2 1-20 0,0 0-5 16,0-1-20-16,2-1-42 0,0 0-50 0,-1 1-47 16,1 0-51-16,-1-3-54 0,3-2-60 0,-1 3-70 0,1-4-181 15,-1-2-552-15,4 0 245 0</inkml:trace>
  <inkml:trace contextRef="#ctx0" brushRef="#br0" timeOffset="-90037.66">6670 8167 29 0,'0'0'229'0,"-1"-3"-16"0,1 3-20 16,0 0-24-16,0 0-14 0,1-6-14 0,1 4-17 0,1-1-6 15,0-1-11-15,4-3-12 0,-2 3-6 0,2-3-6 16,0 1-6-16,0-1-8 0,1 1 1 0,2-5 1 16,-1 2-1-16,-3 2-7 0,2-4-8 15,1 1-3-15,-2-1-4 0,-2 3-1 0,-1 1-1 0,2 1 6 16,-4 0-4-16,0 0-1 0,1 2 3 0,-2 1 1 15,2 1-3-15,-2-2-3 0,1 1-1 16,-2 3-4-16,0-2-6 0,0 2 0 0,0 0-5 16,0 0 2-16,0 0 7 0,0 13 8 0,0-5 9 0,0 4 0 15,0 2 1-15,0 1 4 0,1 4 6 0,-1 0-4 16,2 0 0-16,-2 1-1 0,0-3-7 0,-2-1 3 16,2-1-10-16,0 0-5 0,2-2-5 0,-2 1 2 15,1-1-5-15,-1-2-8 0,3 1-9 0,-3-1-19 16,1-1-27-16,1-4-21 0,-1 1-24 0,2-1-28 15,-3 0-24-15,3-3-32 0,0-1-43 0,0 0-29 16,2-2-30-16,-5 0-182 0,7-4-478 0,-1-1 212 16</inkml:trace>
  <inkml:trace contextRef="#ctx0" brushRef="#br0" timeOffset="-89648.56">7067 7988 112 0,'-7'6'241'0,"3"-1"8"0,-1 2 2 0,-3 3-4 15,1 2-14-15,-1 5-11 0,-1 0-12 0,3-2-3 16,-3 4-12-16,2-2-12 0,3-3-12 0,-3 3-14 16,3-3-6-16,1 2-15 0,0-1-8 0,0 0-11 15,3-5-7-15,0 0-23 0,0 2 3 0,0-3 9 16,1-1-29-16,2-1 8 0,0 0-9 0,0 2-11 0,3-3 0 15,-2 1-8-15,0-5-6 0,0 2-5 16,2-1-5-16,3-1 2 0,0-2-5 0,0 1-13 16,1-2-12-16,0-1-5 0,3-4-11 0,-1 3-2 15,-1-4-1-15,-3 3-18 0,1-2-7 0,-1 0-3 0,-2-1 1 16,-2-1 2-16,2 2 0 0,-5-2-4 0,2 1-1 16,-3 1-2-16,-3-1 1 0,-1 1 2 15,-2 0 2-15,0 0 3 0,-1 1 3 0,-1 2 2 16,-2-1 0-16,-3-1 4 0,1 3 0 0,2 1-1 0,-1 1-12 15,-2 1-2-15,1 1-14 0,-1 1-14 0,3 1-15 16,0 0-20-16,2 1-29 0,-1-1-38 16,2 1-6-16,0 1-25 0,3-2-25 0,1 2-126 15,0-3-384-15,2 1 170 0</inkml:trace>
  <inkml:trace contextRef="#ctx0" brushRef="#br0" timeOffset="-89392.18">7463 8100 193 0,'3'-2'294'0,"0"1"-6"15,-3 1-12-15,3-2-23 0,-3 2-24 0,4 0-25 16,-4 0-20-16,0 0-16 0,0 0-14 0,-4 7-9 16,-1-1-13-16,1 1-8 0,0 2-12 0,-3 2-11 15,0 4-2-15,0-2-11 0,-2-1-10 0,-2 4-2 16,0 0-10-16,2-3-4 0,0 0-6 0,1 0-13 15,0-1-2-15,-2 0-7 0,2-2-19 0,1 1-22 16,1-2-18-16,-1-2-22 0,2 0-20 0,-1-1-31 16,0 0-27-16,2-3-35 0,1 1-43 0,-1-3-37 15,1 1-185-15,3-2-458 0,-9-3 203 0</inkml:trace>
  <inkml:trace contextRef="#ctx0" brushRef="#br0" timeOffset="-89195.3">7272 8139 194 0,'0'0'284'0,"0"0"15"0,2 6-5 15,0-1-10-15,-1 0 7 0,2 3-34 0,0-1-6 16,2 1-15-16,1 0-17 0,3 2-18 0,-1-1-16 16,2 0-17-16,2 0-12 0,0 0-21 0,7 0-16 15,-6-1-16-15,3-3-36 0,-2 1-39 0,1-2-52 16,-1 1-55-16,0-2-68 0,-1 1-63 0,4-2-62 15,-3-1-235-15,2-1-548 0,0 0 242 0</inkml:trace>
  <inkml:trace contextRef="#ctx0" brushRef="#br0" timeOffset="-88704.73">7694 8156 213 0,'0'0'230'0,"0"0"4"0,4 7-9 0,-2-4-5 16,-2 0-17-16,1 4-6 0,2 0-10 0,-3 1-10 16,3-1-8-16,-3 2-9 0,0 4-10 0,0-2-7 15,-3 1-12-15,3 0-8 0,-1-3-13 0,-1 1-9 0,1-2-9 16,1 1-6-16,-2 1-12 0,2-1 4 15,0-1-18-15,0-1-2 0,2 0 4 0,-2-2-9 16,1 0 4-16,2 0-10 0,0-2-8 0,0 1-1 16,1-2-4-16,1 1-2 0,0-2-3 0,3 0-1 0,1-2-2 15,-1 1-15-15,2-2-11 0,0 0-22 0,-2-2-15 16,5 1-21-16,-5 0-22 0,5-2-27 0,-6 0-28 16,3 1-26-16,-3-1-28 0,1 1-33 15,1-1-23-15,-4 1-193 0,-2-1-473 0,0 1 211 0</inkml:trace>
  <inkml:trace contextRef="#ctx0" brushRef="#br0" timeOffset="-88517.1">7849 8200 110 0,'0'0'295'16,"-6"9"6"-16,6-2-8 0,0 1 0 0,-1 1-15 15,2 3-5-15,-2-1-13 0,1 3-7 0,1-2-13 16,-2 0-18-16,4 1-11 0,-5 0-23 0,2 0-25 15,0-1-6-15,-1 0-20 0,1 0-14 0,0-2-38 16,3-1-29-16,-3 0-44 0,0-1-44 0,0 1-46 16,0 0-40-16,0 0-48 0,0 0-48 0,0-2-44 15,0 0-256-15,0-3-558 0,0 0 247 0</inkml:trace>
  <inkml:trace contextRef="#ctx0" brushRef="#br0" timeOffset="-86898.81">8001 8240 149 0,'0'0'146'0,"0"0"-5"0,0 0 5 0,0 0 1 15,11-4 7-15,-6 4-4 0,-5 0-5 0,8-2 0 16,-1 1-4-16,0 0-8 0,3-1-8 0,-2 1-10 16,2 0-10-16,3-1-9 0,-2 0-6 0,3 1-14 15,2-2-7-15,-2 0-5 0,0 0-8 0,4 0-2 16,-4-1-7-16,1 1-5 0,-3 0-7 0,2 0-14 15,-4 1-12-15,-3 1-20 0,2-1-12 0,-1 0-25 16,-1 0-5-16,-3 2-17 0,-1 0-18 0,1-1-14 16,-4 1-28-16,7-2-35 0,-7 2-154 0,2-3-345 15,-2 3 153-15</inkml:trace>
  <inkml:trace contextRef="#ctx0" brushRef="#br0" timeOffset="-86634.82">8132 8105 219 0,'-1'-2'281'0,"1"2"-22"0,0 0-21 0,0 0-19 16,0 0-17-16,0 0-8 0,0 8-2 15,1-1-9-15,-1 2-13 0,0-1-7 0,4 3-8 16,-2 3-6-16,-1-1-3 0,-1 1-13 0,0 0-11 0,0 5-6 15,0-5-14-15,2 4-6 0,-2-4-10 0,-2-1-13 16,2 2-1-16,-1-1-14 0,1-2-12 0,-2 0-26 16,2-4-26-16,0 1-28 0,0 0-33 15,0 0-34-15,0-3-49 0,2 2-53 0,1-4-36 0,-2 2-244 16,3-2-523-16,-1-1 233 0</inkml:trace>
  <inkml:trace contextRef="#ctx0" brushRef="#br0" timeOffset="-86213.15">8450 8245 129 0,'0'0'222'0,"0"0"-16"0,0 0-17 16,0 0-22-16,14-9-13 0,-8 5-12 0,-2-1-16 16,3 1-12-16,2-2-12 0,-1-3-6 0,3 0-10 15,-2 1-7-15,1-1-8 0,1 0-5 0,-2-2-8 16,0 0-6-16,-2 1-1 0,0-2-9 0,-1 4-1 16,-2 0-5-16,-1-6-4 0,-2 10-1 0,1-4-1 15,-1 0 4-15,-1 2-1 0,0 2-1 0,0-1 1 16,0 2-2-16,0 3-3 0,0-4-3 0,-1 1-5 15,1 3-2-15,0 0-1 0,0 0 0 0,0 0 8 16,-6 8 2-16,6 3 5 0,-2 1 4 0,1 1 5 0,1 1-2 16,-1 1 0-16,1 0 6 0,-3 5-6 15,3-2 4-15,-3-4-2 0,2 1-4 0,-2 0-4 0,3-1-4 16,-2-1-4-16,2 1 0 0,-1-1-3 16,1 0-1-16,-2-1-18 0,1-4-20 0,1 1-28 0,0-3-30 15,0 0-40-15,0-2-41 0,1 0-44 0,1-1-46 16,-1-1-147-16,-1-2-426 0,0 0 188 0</inkml:trace>
  <inkml:trace contextRef="#ctx0" brushRef="#br0" timeOffset="-85820.61">8746 7999 134 0,'0'0'229'0,"0"0"12"0,0 0 4 0,0 0-6 16,4 8-12-16,-1-2-8 0,0 1-10 0,-1 0-7 15,1 1-9-15,0-1-1 0,0 2-7 0,0 4-3 16,-2-2-13-16,1 2 8 0,-2-2-24 0,0 1-13 16,0 2-3-16,-3-1-12 0,1 0-15 0,0-1-6 15,-1-1-17-15,-2 1-7 0,4-3-3 0,-2 0-17 16,0-1 13-16,2 0-25 0,-2-2 10 0,2 1-19 15,1-2-6-15,-2 0-8 0,2-2-11 0,-1 1-7 0,2-1-9 16,1 0 4-16,-1 1 4 0,2-2-6 16,0 0-3-16,1-1-2 0,2 0 6 0,-2 0-1 15,5-1 3-15,1-2-1 0,-1 1-2 0,4-3-11 16,0 2-12-16,-3-1-15 0,0-1-19 0,2 1-17 16,-2 0-25-16,-1-1-21 0,1 0-24 0,-1 1-28 0,-2 1-22 15,0-1-21-15,-2-1-13 0,0 2-29 16,-1-1-208-16,-1 0-502 0,-3 2 222 0</inkml:trace>
  <inkml:trace contextRef="#ctx0" brushRef="#br0" timeOffset="-85552.88">8877 8102 59 0,'0'0'264'15,"0"0"10"-15,0 0 7 0,-1 9 2 0,1-5-23 16,0 2-10-16,1 2-12 0,1 0-11 0,-2-1-12 16,4 4-2-16,-2 0-17 0,1 1-1 0,0-1-25 15,-1 2-3-15,0-1-13 0,1-2-11 0,-2 2-10 16,1 0-13-16,-2 0-12 0,1-2-12 0,0 2 2 16,-1-3-19-16,0 0-11 0,0 1-4 0,0-3 10 15,-2 1-32-15,2-1-26 0,1-3-22 0,-1 1-33 16,0-1-28-16,0-1-26 0,0 1-30 0,0-2-27 15,0-2-32-15,1 4-36 0,-1-4-53 0,0 0-62 16,0 0-169-16,5-8-542 0,-5 4 240 0</inkml:trace>
  <inkml:trace contextRef="#ctx0" brushRef="#br0" timeOffset="-85332.68">9084 8271 156 0,'0'0'292'0,"-2"3"-8"15,2-3-15-15,0 0-17 0,0 0-20 0,0 0-24 0,5 1-21 16,-5-1-14-16,0 0-15 0,5 0-16 0,-5 0-12 16,8 1-17-16,-4-1-29 0,-4 0-33 0,7-2-40 15,-3 0-51-15,-4 2-55 0,7-1-70 0,-3-1-71 16,-1 0-132-16,0-1-399 0,-1-1 177 0</inkml:trace>
  <inkml:trace contextRef="#ctx0" brushRef="#br0" timeOffset="-84900.91">9239 8023 185 0,'0'0'248'0,"0"0"-25"0,0 0-20 16,0 0-6-16,0 0-2 0,0 0 0 0,0 13-16 15,0-7-10-15,0 3-4 0,0-2-7 0,1 2-3 16,-2 2-6-16,1 1-11 0,0 0-8 0,0-6-14 16,0 4-13-16,0-1-7 0,1 3-8 0,1-2-4 15,-1-4-3-15,0 2-6 0,1-2-6 0,1 1-7 0,-2-3-2 16,2 1-1-16,0-1-12 0,1-2-6 15,-1 1-5-15,1-1 3 0,3 0-4 0,-1-1-6 16,4-1-6-16,-2 0-3 0,2 0 1 0,0 0-3 0,0-1 0 16,-2 1-2-16,2-2 0 0,1 2-2 0,-2-1-5 15,-1 2 8-15,2-1-4 0,-2 2-4 0,1-1-2 16,-2 1 0-16,-3 1-2 0,2-2 5 16,-2 2-3-16,0 0 11 0,-1 0 5 0,0 1 2 0,0 0 9 15,-2 0-7-15,-1 1 2 0,-1 0-1 0,-1 0-9 16,0 1 7-16,-3-1-3 0,0 2 2 0,-2-1 3 15,-1 0-20-15,0-1-16 0,1-1-26 0,-2 3-28 16,-2-3-39-16,2-1-51 0,-1 1-50 0,-4-1-52 16,1-3-46-16,-2 1-241 0,2-2-584 0,-3-2 259 15</inkml:trace>
  <inkml:trace contextRef="#ctx0" brushRef="#br0" timeOffset="-84710.14">9205 8045 157 0,'0'0'324'0,"2"-1"-19"0,-2 1-6 15,0 0 0-15,8 1 0 0,-1-1-5 0,1 1-18 16,5-3-18-16,3 2-17 0,-1 0-35 0,8 0-18 16,-2 0-23-16,-1-2-15 0,2-2-42 0,-1 1-59 15,-5 1-63-15,1 2-70 0,-3 0-72 0,1-2-97 16,-5 1-266-16,4 1-561 0,-4-2 248 0</inkml:trace>
  <inkml:trace contextRef="#ctx0" brushRef="#br0" timeOffset="-84192.86">9881 8113 183 0,'2'-1'250'0,"-1"0"-12"0,-1 1-14 0,0 0-16 16,1-3-9-16,-1 3-16 0,0 0-19 0,0 0-18 16,0 0-7-16,0 0 7 0,-5 10-7 0,2-3-2 15,-1 0-7-15,-2 5-2 0,-1-1-14 0,0 3-8 16,-4 0-1-16,2-1-6 0,1 0-6 0,-2 3-10 16,-3 0-6-16,5-6-6 0,-2 2-12 0,0-3-12 15,2 1-21-15,-1 0-24 0,2-2-33 0,0-1-28 16,0 0-33-16,0-1-31 0,0-3-38 0,1 1-40 15,2-2-43-15,-3-1-188 0,0-2-466 0,3 1 207 16</inkml:trace>
  <inkml:trace contextRef="#ctx0" brushRef="#br0" timeOffset="-83995.88">9687 8103 289 0,'3'6'285'0,"4"0"-6"0,-2 6-12 0,1-2-16 16,2 0-19-16,1 1-15 0,-1 1-25 0,2 0-27 16,0 0-10-16,0-2-21 0,1 0-4 0,-1 0-40 15,4-1-28-15,-3-1-45 0,2 1-51 0,-3-1-56 16,-2-3-70-16,5-1-49 0,-6 3-170 0,3-3-410 0,0-3 181 16</inkml:trace>
  <inkml:trace contextRef="#ctx0" brushRef="#br0" timeOffset="-83603.98">10050 8163 76 0,'0'0'194'0,"3"10"3"15,-3-7-8-15,0 1-10 0,1 4-9 0,2-3-7 16,-3 2-8-16,0 0-9 0,3 2-6 15,-6-1-15-15,3-2-12 0,0 1-9 0,0 0-11 16,3-1-9-16,-3-1-10 0,1 0-7 0,2 0-5 0,-3-1-7 16,3-1-3-16,0 1-5 0,-2-1-7 0,5 0-1 15,-2-3-9-15,3 2 1 0,0 0-4 0,0-1-6 16,-1-1 4-16,1-1-3 0,1 1-5 16,1 0 0-16,-2-2-4 0,1 4-1 0,-1-2 1 0,0 1-3 15,-1-1 1-15,0 2 5 0,-1-2-4 16,0 2 2-16,0-1 3 0,1 2 8 0,-1 2 9 15,-2-1 2-15,1-1 4 0,2 3-1 0,-4-3 3 0,0 1 2 16,-2 1 4-16,3-1-2 0,-3 0-2 0,-3 1 8 16,3 0 0-16,-4 1 3 0,1-1-7 0,-2 1-6 15,-1 1 3-15,-1-3-6 0,0 1-5 0,-3-1-18 16,3-1-20-16,-4 2-27 0,1-2-33 0,0 1-36 16,0-3-36-16,0 0-49 0,0-2-51 0,2-1-50 15,-6-1-150-15,4 0-471 0,0-4 209 0</inkml:trace>
  <inkml:trace contextRef="#ctx0" brushRef="#br0" timeOffset="-83383.86">10004 8160 130 0,'0'0'325'15,"-6"0"-11"-15,6 0-16 0,0 0-20 16,0 0-28-16,0 0-24 0,0 0-20 0,0 0-18 15,0 0-10-15,0 0-17 0,20 2-13 0,-12-2-13 16,9-2-16-16,4 0-9 0,-1 1-9 0,-2 0-16 16,2 0-20-16,2-1-26 0,-6 0-36 0,-1 1-37 15,0-3-51-15,-1 3-47 0,-2 0-67 0,-2-1-48 16,0 1-197-16,-3 0-481 0,0 0 213 0</inkml:trace>
  <inkml:trace contextRef="#ctx0" brushRef="#br0" timeOffset="-82462.27">10470 8112 5 0,'0'0'268'16,"0"0"-6"-16,0 0-11 0,0 0-11 0,15-3-12 15,-11 2-11-15,5 0-13 0,-1-2-14 0,0 1-10 16,4 1-18-16,-1-2-16 0,6 3-10 0,-3-2-11 16,2 1-17-16,-1-3-12 0,1 2-6 0,1 1-8 15,-1-2-10-15,-1 1-9 0,1 1-10 0,-3-2-10 16,2 2-14-16,-3-2-16 0,-2 2-16 0,-2 2-20 16,-2-2-21-16,0 0-22 0,-1 1-26 0,1 0-26 15,-2 0-32-15,0-2-33 0,0 0-34 0,-4 2-178 16,0 0-427-16,2-3 189 0</inkml:trace>
  <inkml:trace contextRef="#ctx0" brushRef="#br0" timeOffset="-82220.9">10613 7962 50 0,'0'0'309'15,"0"0"-13"-15,0 0-3 0,0 0 0 0,-2 9-3 16,0-3-14-16,2 3 2 0,0-1-20 0,-1 5-5 16,1 0-2-16,0 2-10 0,0-1-15 0,0 7-18 0,0-6-22 15,0 3-19-15,-2 1-16 0,2-4-13 0,-1 3-16 16,2-4-29-16,-1 0-52 0,2-2-47 0,-1 0-50 16,0 1-45-16,1-5-53 0,0 1-58 0,0-1-66 15,3-1-47-15,-1 1-223 0,1-4-594 0,4-1 262 16</inkml:trace>
  <inkml:trace contextRef="#ctx0" brushRef="#br0" timeOffset="-81651.52">11031 8121 34 0,'0'0'249'0,"6"-3"-3"0,-5 1-11 16,1-1-6-16,1 1-14 0,0 0-2 0,-1 0-10 0,3-1-14 16,-2-2-11-16,1 2-15 0,0-2-15 0,2-2-11 15,0 2-14-15,1-1-11 0,-2-3-10 16,4-1-9-16,-1 0-12 0,0-1-7 0,-1 1-8 15,-1-2-3-15,0 1-9 0,0 0-5 0,-2 2-3 0,1-2-4 16,-2 2-5-16,1 1-1 0,-3 1-2 0,0 2-1 16,1 1 7-16,-1 1 2 0,1-2-6 0,-2 3-6 15,0 2-2-15,0 0-8 0,0 0 0 0,0 0 11 16,-2 12 9-16,2-1 8 0,-2 4-10 0,2 0 8 16,-1 5 6-16,0-2 6 0,1-3 0 0,0 6-2 15,0-1 1-15,-1-3-3 0,2-3-2 0,-1 2-14 16,0-1 2-16,1-1-1 0,-1-1-6 0,-1-1 0 15,2-3-13-15,-1 3-5 0,1-3-18 0,0 0-20 16,0-1-28-16,1-1-44 0,-2-1-29 0,0-2-30 16,1 3-39-16,1-3-31 0,0-2-34 0,1 1-39 15,0-1-218-15,-3-2-557 0,9-1 246 0</inkml:trace>
  <inkml:trace contextRef="#ctx0" brushRef="#br0" timeOffset="-81097.91">11495 8032 124 0,'0'-3'283'16,"-2"0"-12"-16,1-3-14 0,0 2-18 0,-1 0-10 16,1 1-25-16,-1-2-18 0,1 2-16 0,0-1-14 0,-2-1-13 15,2 2-14-15,-1-2-10 0,1 0-17 16,-1 1-9-16,-2 0-8 0,1 0-10 0,0-1-6 0,0 3-8 15,-1-3-8-15,-1 2-3 0,-2 0 2 0,0 3-13 16,-3-1-7-16,-3 1-2 0,3 0-4 16,-1 1-7-16,1-1-2 0,3 2-2 0,-3-1-7 15,3 4-4-15,1-4-8 0,1 2-4 0,1 0-4 0,-1 0 0 16,4 1-1-16,0 2-1 0,-1 1 1 0,2 2 4 16,3 2 1-16,-1 1 1 0,3-1 0 15,2 0 0-15,0 0 10 0,0 1-6 0,2 0-2 0,2 0 5 16,0-1-2-16,1-3 1 0,2 1 4 0,-2 0-4 15,0 0 1-15,-1 0-2 0,1-4 4 0,0 3-1 16,-5-3 0-16,0 3-4 0,-1-4 3 0,0 2 2 16,-3-2 0-16,0-1-3 0,0 2 2 0,-2-2 1 15,-1 2 2-15,-1-2-1 0,-1 2 2 0,-2-1-4 16,0 2 1-16,-3-2 7 0,-3 0-8 0,2-2 0 16,-1 0 0-16,2 0-2 0,1-2-4 0,0 0-6 15,-2-1-5-15,0-1 5 0,1 0-2 0,-1-1 2 16,2-3 0-16,-2-1 3 0,2 1 2 0,-4-3-1 15,7 0 4-15,-1 1 7 0,3-1-1 0,-1-1 9 16,4-2 1-16,-1 0 1 0,3 1 0 0,3-2 6 16,0 3 0-16,2-1 4 0,1-1-5 0,1 3 5 15,1 1-5-15,0-1 0 0,0 2-1 0,0 0-2 16,-1 2-4-16,0 1-7 0,-2 1-6 0,-1-1-19 16,2 4-31-16,-3-2-25 0,0 1-40 0,-3 2-43 15,2-1-29-15,-2 2-60 0,-1-1-177 0,1 2-459 16,-1 1 203-16</inkml:trace>
  <inkml:trace contextRef="#ctx0" brushRef="#br0" timeOffset="-77836.08">11926 8101 132 0,'0'0'176'0,"0"0"-10"0,0 0-9 0,0 0-5 16,0 0-5-16,0 0-1 0,0 0-6 15,0 0-4-15,0 0-10 0,0 0-8 0,0 0-8 16,0 0-1-16,0 0-3 0,-7 8 3 0,5-5 0 0,1 2-1 15,-3 2 1-15,1 0-8 0,-1 1-6 0,-2-3-3 16,2 4-12-16,-3 0-5 0,0 0-4 0,0 2-5 16,-2-2-7-16,4-1-3 0,-4 4-7 15,-1-3-5-15,2 0-1 0,1-1-9 0,1 0-12 0,-1-2-13 16,0 1-20-16,2-1-12 0,-3 1-22 0,1 0-17 16,3-3-23-16,-1 2-22 0,0-3-25 0,3-2-12 15,-1 2-17-15,3 0-10 0,-3-1-9 16,3-2-19-16,0 0-123 0,0 0-350 0,0 0 155 0</inkml:trace>
  <inkml:trace contextRef="#ctx0" brushRef="#br0" timeOffset="-77606.38">11777 8112 205 0,'0'0'282'0,"1"-1"-24"0,-1 1-21 16,0 0-13-16,0 0-10 0,0 0 1 0,0 0-6 15,6 6-7-15,-5-2-8 0,3 1-13 0,0-2-7 16,1 5-15-16,-1-1-18 0,3 0-7 0,0-2-9 16,6 5-18-16,-3-5-8 0,1 4-10 0,0-2-8 15,3-1-21-15,-1-1-31 0,-3 2-27 16,0-3-38-16,1 1-34 0,-4 1-52 0,3-2-53 0,-2-1-60 16,1 3-50-16,-2-3-165 0,-2 1-487 0,2 0 215 15</inkml:trace>
  <inkml:trace contextRef="#ctx0" brushRef="#br0" timeOffset="-77156.09">12195 8093 227 0,'0'-3'260'0,"0"3"-20"0,0 0-23 0,0 0-23 0,0 0-20 16,0 0-14-16,0 0-2 0,-6 11-2 15,2-4 0-15,1 1-4 0,-1 4 1 0,1 2-7 16,-2-1 0-16,0 1-1 0,0 0-8 0,-2 4-13 0,1 1-11 16,2-6-7-16,0 5-6 0,1-5-5 0,0 1-13 15,2-1-3-15,-1 1-7 0,1-2-7 0,1 0-3 16,0-3-6-16,1 0-2 0,2-2-1 0,1 1-4 15,-1-1-5-15,1-1-1 0,3 0-11 0,-1-2 0 16,5-1-7-16,-4 0-5 0,7-2-4 0,-4-2-10 16,3-1-10-16,-1 1-5 0,3-2-25 0,-3-1-1 15,1-1 5-15,-5 1 4 0,-1 0 3 0,0-2 2 16,-1 0 1-16,-2 0-2 0,-1-1 5 0,-1 0 4 16,-1 0-2-16,-2-1 5 0,-1 1-4 0,-2 0-2 15,-2 1 4-15,2 0 2 0,-3 2 2 0,0 0-5 16,-3-1 3-16,0 2 2 0,-1 0 2 0,-2 1-3 15,-1 0 4-15,0 2-24 0,3 0-13 0,-5 2-14 16,2 0-25-16,4 0-27 0,-1 0-33 0,0 2-40 16,1 0-33-16,3-1-39 0,-1 1-190 0,2-1-479 15,2-1 212-15</inkml:trace>
  <inkml:trace contextRef="#ctx0" brushRef="#br0" timeOffset="-76247.97">12565 8049 41 0,'0'0'137'16,"0"0"2"-16,0 0-3 0,0 0 9 0,0 0 2 16,0 0 3-16,0 0-3 0,0 0-3 0,0 0-12 15,0 0-8-15,0 0-9 0,0 0-3 0,0 0-16 16,0 0-5-16,0 0-6 0,11-5-2 0,-8 5 4 16,6-2 4-16,-1 0-4 0,3 1 2 0,3-2-7 15,-1 0-7-15,4 1-5 0,4-2-6 0,0 3-5 0,1-3-8 16,-6 2-4-16,5-1 0 0,-5 1-5 0,-1 0-1 15,-1 1-5-15,0 0-10 0,-1-1-9 16,-3 2-10-16,-3 0-8 0,-1 0-7 0,-2-2-4 16,2 3-3-16,-2-2-8 0,-4 1-11 0,0 0-6 0,8-1-16 15,-8 1-8-15,0 0-18 0,5 1-23 16,-5-1-28-16,0 0-32 0,0 0-39 0,0 0-146 16,0 0-380-16,0 0 169 0</inkml:trace>
  <inkml:trace contextRef="#ctx0" brushRef="#br0" timeOffset="-75879.14">12686 7890 74 0,'0'0'187'0,"0"0"-16"15,0 0-15-15,0 0 1 0,0 0 4 0,0 0 2 16,-1 9 10-16,2-1 1 0,-1 0-3 0,0 1-1 16,0 4-4-16,2 2-6 0,-1 6 0 0,1-2-8 15,-1 0-5-15,-2-1-10 0,1-5-9 0,2 2-8 16,-2-1-7-16,2-1-10 0,-1-1-8 0,-1 0-7 15,0-3-14-15,0 1-1 0,2-2-7 0,-2-1-14 0,-2 0 0 16,4-2-5-16,-1-1-26 0,0 1-16 0,0-1-18 16,-1-1-19-16,1 1-18 0,-2-2-32 15,1-2-31-15,2 4-33 0,-2-1-38 0,0-3-46 16,2 3-44-16,-2-3-158 0,0 0-468 0,0 0 207 0</inkml:trace>
  <inkml:trace contextRef="#ctx0" brushRef="#br0" timeOffset="-74011.96">13414 7999 112 0,'0'0'166'0,"0"0"-15"0,0 0-12 0,0 0-9 0,0 0-3 16,2-1-10-16,-2 1-6 0,3-3-4 0,-3 3 3 16,0 0 2-16,0 0 1 0,1-2 4 0,-1 2-2 15,0 0-5-15,0 0-1 0,0 0-7 0,0 0-5 16,0 0-3-16,-5-4-6 0,5 4-9 0,-5-1-8 16,1 0-6-16,-2 0-6 0,-1 1-2 0,2 0-8 15,-6 0 0-15,-1 1-4 0,1 0 2 0,1 0-1 16,0-1 0-16,2 2-7 0,-4-1-3 0,2 1 1 0,2 1-6 15,-2-1-5-15,4-2-3 0,1 2 7 16,0 1-5-16,-1-1-2 0,2 0-3 0,1 1-4 16,2-1-8-16,-1 0-2 0,2-2-2 0,-2 5 1 15,2-2 3-15,3-1-3 0,-1 1-2 0,1 1 2 0,2-1-3 16,1 2 1-16,2-1-3 0,-1 1 4 0,1 0-3 16,1-1 2-16,2 2 1 0,2 3-2 0,-3-4 0 15,1 2 0-15,-2-2 4 0,-1 1-5 0,-1-1 1 16,2 2 2-16,-2-2-3 0,-1 0-3 0,-1 2 5 15,-2-3-1-15,1 1 2 0,-1-1 4 0,0 0 3 16,0-2 0-16,-2 1 3 0,2 1 0 0,-3 0 4 16,1-2 4-16,-1 3 1 0,-1-3 7 0,-1 1-4 15,-1 1 2-15,1 1 1 0,-2-2-4 0,-2 1 0 16,-1 4-3-16,0-4-1 0,-6 0-1 0,3 1 0 16,0 0-3-16,-2 0 1 0,-1-1-1 0,3-1 0 15,-3 0-5-15,2 0 1 0,-1-2 4 0,-1 0 2 16,4-1-6-16,-2-1 0 0,1 0-2 0,1 0-3 15,1-2-1-15,0 0-12 0,2 0-10 0,-1-2-8 16,2 0-18-16,1 2-16 0,2-2-17 0,1-1-22 16,2 2-23-16,2-3-27 0,1 0-22 0,0 1-28 15,2-3-27-15,1 3-37 0,-2 1-150 0,2-2-445 16,-3 6 197-16</inkml:trace>
  <inkml:trace contextRef="#ctx0" brushRef="#br0" timeOffset="-72733.66">13496 8226 47 0,'2'-3'105'0,"-2"3"8"0,4-2-8 15,-4 2 3-15,1-3-3 0,-1 3-1 0,0 0 2 16,0 0-1-16,0 0 7 0,0 0-4 0,0 0 10 16,0 0 12-16,6 6 3 0,-5-4 4 0,-1 3 0 15,3 0-15-15,-1 2-7 0,-1 1-3 0,2 1-5 16,-2-2-9-16,5 4-7 0,-5-3-6 0,2 1-14 15,0 1 1-15,-2-2-6 0,1 2-10 0,-1-3-2 16,2 2-2-16,-3-2-4 0,2-1-5 0,-2-1-4 16,0 0-7-16,0 1-5 0,0-3 1 0,1 2-4 15,0-2-2-15,-1 0 0 0,0-3-3 0,0 5-3 16,1-4-6-16,-1-1-4 0,0 0-2 0,0 3 3 16,0-3 0-16,0 0-2 0,0 0-7 0,0 0-4 15,0 0-5-15,2-11-10 0,-4 5-5 0,1-1-1 16,1-2-1-16,1 0 0 0,-1-4-2 0,2-1-2 15,-1 0 5-15,1 0 2 0,0 0 5 0,1 1-1 16,0 1 3-16,1 1 3 0,-1-2 0 0,1 2 4 16,0 3 6-16,1 0-2 0,0 2 5 0,2-1 9 0,0-1-5 15,0 3 5-15,2 0-3 0,-2-1 3 16,0 2 3-16,0-1-5 0,1 3 1 0,1 0-6 0,1 1 8 16,-6-1 0-16,2 4 0 0,-2-2 3 15,2 2 1-15,-1 1 4 0,-2 2-3 0,3-1 6 0,-2 2-5 16,-1 0 1-16,-2 1-3 0,0 0 2 0,-1 1-1 15,-2-1 2-15,-1 2-6 0,-1-2 5 0,-2 2 1 16,-1 1-2-16,0-2-7 0,-3 0 3 0,0 0-6 16,-3 1-4-16,1-3-14 0,1 3-7 0,-4-4-11 15,2 2-1-15,0-2-5 0,3-2-8 0,2 0-2 16,-1 0 1-16,1 0-1 0,2-3 2 0,2 1 3 16,-2 0 7-16,3 0 0 0,3-1 6 15,-5 0-4-15,5 0 5 0,0 0 2 0,-6 2-1 0,6-2 12 16,0 0 12-16,0 0 13 0,0 0 4 0,13 4 12 15,-8-3 9-15,1 3 6 0,4-1 4 0,-4 2 7 16,2-2 9-16,2 2 2 0,1 0 4 0,2 0-4 16,-2 2 0-16,3-3-5 0,-1 1-2 0,-1 0-5 15,1 1-7-15,0-2-2 0,1-1-4 0,-4 0-7 16,-2 0-19-16,1-2-27 0,-1 2-27 0,-1-2-41 16,-1 1-43-16,-1 2-61 0,0-3-52 0,-1-1-193 15,0 2-470-15,0-2 208 0</inkml:trace>
  <inkml:trace contextRef="#ctx0" brushRef="#br0" timeOffset="-71910.95">13775 8233 81 0,'0'0'212'0,"0"0"-7"16,0 0-10-16,0 0-7 0,0 0-14 0,0 0-12 16,0 0-14-16,0 0 4 0,0 0-2 0,0 0-1 15,0 0-5-15,0 0-3 0,18-3-8 0,-12 3-13 16,4 0-11-16,-2-1-10 0,2 0-7 0,0 0-14 16,4 0-3-16,-4-1-8 0,4 2-7 0,-4 0-7 15,5-1-4-15,-2-1-7 0,-2 1-10 0,-1-1-16 16,-2 0-12-16,1 2-10 0,-2 0-16 0,0 0-9 15,-3 0-3-15,-4 0-12 0,7 0-10 0,-1-2-14 16,-6 2-20-16,4 2-22 0,-4-2-15 0,0 0-21 0,6 1-22 16,-6-1-15-16,0 0-155 0,0 0-366 0,0 0 162 15</inkml:trace>
  <inkml:trace contextRef="#ctx0" brushRef="#br0" timeOffset="-71646.2">13899 8214 35 0,'0'0'207'0,"-3"3"-1"15,3-3 5-15,0 5 2 0,-1-2-2 0,-1 3 3 16,1-1-5-16,1 4-7 0,0-1-7 0,0 2-9 16,-2 3-4-16,1 0-10 0,2-1-11 0,-1 0-2 15,-1 1-18-15,2-2-8 0,1-1-19 0,-2-1-8 16,1 2-13-16,1-2-5 0,-1-1-11 0,-2-1-13 15,2-1-3-15,-1-2-12 0,1 2-25 0,-1-1-27 16,2-1-30-16,-1-1-25 0,-1 1-42 0,2-2-42 16,-2-2-38-16,0 4-42 0,0-4-73 0,0 0-152 15,0 0-484-15,0 0 214 0</inkml:trace>
  <inkml:trace contextRef="#ctx0" brushRef="#br0" timeOffset="-71178.86">13631 7730 42 0,'0'0'248'0,"0"0"-8"0,0 0-9 0,0 0-13 16,0 0-28-16,0 0-8 0,0 0-19 0,0 0-17 0,0 0-13 16,0 0-12-16,0 0-3 0,0 0-2 0,13 1 1 15,-9 1-6-15,5-1-1 0,-1 2-11 0,2 0-6 16,0-1-9-16,0 0-6 0,0 0-8 16,4 2-7-16,-5-2-7 0,4-1-4 0,1 0-5 0,-1 0-8 15,-3-1-1-15,0 1-5 0,2-1-12 0,1 0-16 16,-5-1-19-16,2 1-19 0,3 0-23 0,1 0-28 15,-6-2-27-15,1-1-32 0,5 0-37 0,-4 0-39 16,-3 0-185-16,3-1-438 0,-2-1 193 0</inkml:trace>
  <inkml:trace contextRef="#ctx0" brushRef="#br0" timeOffset="-70695.11">14185 8095 95 0,'0'0'237'0,"0"0"-8"16,12-6-5-16,-9 6-6 0,3-1-7 0,0 0-9 15,2 0-10-15,2 0-5 0,-2 0-10 0,2-1-12 16,0 2-13-16,4-2-10 0,0 1-14 0,0 0-11 16,3-3-6-16,4 3-13 0,0 1-11 0,-1-2-8 15,1 1-10-15,0 0-20 0,1 2-21 0,-7-2-48 16,-4-1-45-16,5 1-54 0,-2 1-66 0,0 0-61 15,-6 0-181-15,4 0-464 0,-2 0 206 0</inkml:trace>
  <inkml:trace contextRef="#ctx0" brushRef="#br0" timeOffset="-69803.83">15067 7952 161 0,'0'0'175'0,"0"0"-12"0,0 0-11 16,-1-3-1-16,1 3-8 0,0 0 1 0,0 0 6 15,0 0-1-15,0 0-3 0,-6 0-16 0,6 0-6 16,-7-1-12-16,7 1-10 0,-10 1-9 0,4 1-2 16,-1-1-4-16,-2 2-7 0,-1 0-6 0,-3 0 0 15,0-2-5-15,0 1-1 0,0 2-9 0,-1-1-3 16,2 0-5-16,3 1-6 0,-1-2-3 0,2 1-5 0,1 0-2 15,1-2-7-15,2 1-2 0,0 0-5 16,1 1-5-16,0 0-4 0,2-1-1 0,0 2-2 16,1-1 5-16,1 3-6 0,1-2-2 0,3 2 1 15,1 0 2-15,1 1-1 0,4 0-1 0,1 0 1 0,2 2-4 16,3 0 1-16,0 3 0 0,-3-3-1 16,-1-2 2-16,1 2 1 0,2 2 2 0,-4-2-4 15,-1-2-2-15,0 1-1 0,-2-1 0 0,-1 0 0 0,-2-2 3 16,-1 3-2-16,0-7 11 0,-1 5 5 0,-1-1 5 15,0-1 8-15,-2 2 9 0,-1-2 4 0,0 0 4 16,-1 0 6-16,-1 1-4 0,1 1-3 0,-2-1 6 16,-4-1-6-16,0 0-3 0,0 2-1 0,-1-2-8 15,-2 0 3-15,-2 1-7 0,-1-2-1 0,-1 0-7 16,1-1 6-16,-3-2-2 0,1 0-3 0,-1 0 4 16,0-1-8-16,1-1-4 0,-2-1 2 0,1-1 2 15,3-1-9-15,-1 0-10 0,2-1-15 0,0 1-14 16,3-1-5-16,2 3-12 0,0-1-26 0,2 1-31 15,0-1-32-15,4 0-50 0,-2 2-42 0,5-3-30 16,0 3-42-16,1-2-165 0,4 1-500 0,0 1 221 16</inkml:trace>
  <inkml:trace contextRef="#ctx0" brushRef="#br0" timeOffset="-69091.06">15228 8225 157 0,'0'0'232'0,"0"0"-20"0,0 0-21 0,0 0-19 15,0 0-10-15,0 0 5 0,0 0 2 0,-2 11-3 16,4-6-6-16,-2 2 0 0,1 3-8 0,-1 2-6 15,0 0-13-15,1 0-1 0,-1 3-13 0,0-1-7 16,1-1-12-16,0 0-3 0,-2-1-14 0,2 0-10 16,-1-2-1-16,0 1-9 0,0-2-10 0,0-1-5 15,0-5-6-15,-1 3-3 0,1 0-3 0,0-3-4 16,-1-2 2-16,2 4-4 0,-1-5-1 0,-1 3 7 16,1-3 14-16,0 0 6 0,0 0-1 0,0 0-5 15,0 0-10-15,0 0-12 0,0-11-5 0,-1 4-8 16,0 0-9-16,-1-5-8 0,1-1-6 0,-1 0-15 15,2-2-2-15,-1 0 8 0,-1-4-10 0,1 4 1 16,1 2 0-16,-1-1 7 0,1 2-2 0,1-1 2 16,2 1 5-16,-1 3-2 0,2 1 1 0,-2 1 1 15,3-2 0-15,-2 2 2 0,2 1 4 0,2-1-2 16,-1 2 3-16,3-1 0 0,-1 2 3 0,1-1 1 16,5 1 5-16,-6 1 2 0,4 2 3 0,2-1-3 15,-1 1 1-15,-4 1-4 0,2 1 2 0,0 1-1 0,-2-1 1 16,0 1-4-16,-1 2 4 0,-1-1 5 0,-3 1-9 15,2-2 0-15,-4 2 2 0,1 1 1 16,-1 0 5-16,1 3-2 0,-5-4 1 0,1 5-2 16,-2-3 1-16,-3 1-3 0,0 0 0 0,-4 1-2 0,-1 0 0 15,-2-1-5-15,1 2 3 0,0 0-2 16,-3-3-4-16,2 1-2 0,-3 0-5 0,3 0 1 16,-1-1 0-16,6-1 4 0,-2-1 2 0,3 1-5 15,-1-1-4-15,3-3-4 0,2 3 1 0,0 1 1 0,0-1 5 16,3-1 6-16,0 1 5 0,0 1 2 0,2 0 2 15,2-1 3-15,2 1 6 0,-1-2 5 0,4 1 4 16,-2 1 2-16,3-3 3 0,1 0-2 0,-1 1-1 16,0 0-1-16,4-1-3 0,-1 0-1 15,0-1 3-15,0 1-6 0,-2 0-13 0,2-2-30 16,0 0-25-16,-3 0-28 0,1 0-38 0,-2 0-45 0,-1 0-48 16,2-2-52-16,-3 0-193 0,2 0-496 0,-1 1 220 15</inkml:trace>
  <inkml:trace contextRef="#ctx0" brushRef="#br0" timeOffset="-68808.41">15539 8246 132 0,'0'0'248'0,"0"0"-17"0,0 0-11 0,0 0-15 15,0 0-13-15,0 0-7 0,0 0-19 0,20-3-15 16,-11 3-12-16,3 0-12 0,2-2-15 0,0 1-9 16,1 1-14-16,-1-2-7 0,0 2-9 0,0 0-6 15,-1 0-15-15,0 0-19 0,-4 0-19 0,-1 0-21 0,-1 0-26 16,-1 0-22-16,-2 0-19 0,-4 0-17 0,7 0-24 15,-2 0-14-15,-5 0-19 0,4 2-17 16,-4-2-136-16,0 0-326 0,0 0 145 0</inkml:trace>
  <inkml:trace contextRef="#ctx0" brushRef="#br0" timeOffset="-68555.16">15630 8267 70 0,'-2'5'261'0,"2"1"-1"0,-1 0-6 16,1 2-7-16,-3 3-12 0,3-1-8 0,3 0-8 15,-3 3-13-15,1-2-3 0,1 2-8 0,-1-2-14 16,2 2-17-16,-2-4-11 0,1-1-12 0,-1 3-4 16,-1-3-27-16,4 1-9 0,-2 0-13 0,-2-2-7 15,1-1-25-15,-1-2-21 0,3 0-32 0,-3 0-32 16,1 0-35-16,1-1-27 0,-2-1-35 0,1 2-40 15,-1-4-36-15,0 0-56 0,0 0-191 0,0 0-486 16,8-9 215-16</inkml:trace>
  <inkml:trace contextRef="#ctx0" brushRef="#br0" timeOffset="-68038.64">15359 7723 146 0,'-4'-1'186'0,"4"1"5"0,0 0-11 0,0 0-5 16,-5-1-12-16,5 1-8 0,0 0-12 0,0 0-14 16,0 0-13-16,0 0-11 0,0 0-10 0,0 0-7 15,0 0 2-15,0 0-6 0,9 5-5 0,-4-4 2 16,0 2-8-16,3-2 1 0,0 0-3 0,1 2-8 16,4 1-7-16,1-3-4 0,0 0-7 0,0 1-12 15,-1-1-1-15,4 0-4 0,-3 0-6 0,2 0-15 16,-1-2-16-16,-1 0-10 0,-3 0-18 0,1 1-16 15,-2-1-13-15,-1-1-15 0,-2 0-16 0,-1-1-11 16,-2 1-16-16,0 0-13 0,-1 0-18 0,0 0-27 16,0 0-101-16,-3-2-306 0,0 4 136 0</inkml:trace>
  <inkml:trace contextRef="#ctx0" brushRef="#br0" timeOffset="-67765.51">15497 7634 93 0,'0'0'198'0,"0"0"6"0,0 0 0 0,-1 10-6 15,-2-3-9-15,3 3-10 0,0 1-9 16,-1 2-10-16,0 1-8 0,1 0-10 0,1 4-7 15,-1-4-13-15,3 1-9 0,-1-1-16 0,1 0-5 16,0 0-14-16,2 1-3 0,-2-2-17 0,1-1-21 0,1-1-28 16,-3 0-41-16,0-3-56 0,2-1-63 0,0 0-86 15,-2 1-130-15,1-3-396 0,-2-1 175 0</inkml:trace>
  <inkml:trace contextRef="#ctx0" brushRef="#br0" timeOffset="-67164.09">16097 7942 78 0,'0'0'296'16,"0"0"-9"-16,0 3-16 0,0-3-22 0,0 0-20 16,0 0-21-16,0 0-25 0,0 0-17 0,0 0-13 15,0 0-15-15,0 0-13 0,14 0-6 0,-4 0-11 16,0 0-11-16,4 0-6 0,2 0-11 0,5 0-8 16,-6 0-7-16,1 0-5 0,-1 0-7 0,2 0-6 15,0-1-6-15,-3 1-11 0,0 1-16 0,0-1-15 16,0-1-14-16,-4-1-20 0,0 4-15 0,-3-4-25 15,1 2-15-15,1-1-17 0,-3 1-14 0,-1 0-20 16,-5 0-3-16,9 0-14 0,-4-1-10 0,-5 1-11 16,3-1-151-16,-3 1-357 0,0 0 158 0</inkml:trace>
  <inkml:trace contextRef="#ctx0" brushRef="#br0" timeOffset="-66933.76">16065 8033 35 0,'0'0'251'0,"0"0"3"0,3 5 5 0,-3-5-1 16,8 3-3-16,0-2-10 0,2 1-12 0,3 1-10 16,4-1-11-16,-2 0-18 0,1 1-9 0,5-2-16 15,3 2-15-15,-3-4-20 0,3 2-11 0,-3-1-8 16,2 0-34-16,-1 0-27 0,-8 0-53 0,2 0-47 15,-2 0-63-15,0 0-67 0,0 0-75 0,-3 0-225 16,-4 0-515-16,0 0 228 0</inkml:trace>
  <inkml:trace contextRef="#ctx0" brushRef="#br0" timeOffset="-60500.33">16763 7897 32 0,'0'0'236'0,"0"0"-3"0,0 0-11 0,0 0-13 0,0 0-10 16,6 0-16-16,-6 0-12 0,0 0-15 0,5-2-1 16,-5 2-11-16,7-2-7 0,-4-1-7 0,2 1-4 15,1-1-7-15,-1 0-14 0,1-1-1 0,2 0-15 16,-2-1-10-16,1 0-6 0,0-2-8 0,0 3-8 16,-2-3-3-16,3 3-7 0,-1-2-3 0,0-1-8 15,-1 1-1-15,1-2-4 0,-4 1-5 0,4 0-5 16,-3 0 0-16,2 1-4 0,-3 3 1 0,0-3-3 15,-2 4-1-15,3-2-2 0,-4 3 2 0,2-1-3 16,-2 2-1-16,0 0-3 0,1-3-3 0,-1 3 2 16,0 0-3-16,0 0 1 0,0 0-3 0,-3 10 2 15,3-2 2-15,0-1-2 0,0 5-1 0,0 1 1 16,0 1 2-16,-1-3 4 0,2 4 12 0,-1-1-1 16,0 1 2-16,0-1 5 0,0 5 0 0,0 0 3 15,-1 1 0-15,-1-5-1 0,2-1-4 0,-1 0 0 16,1 1 3-16,-1-1-3 0,1-2-4 0,-2 1 7 15,2-1-10-15,-1-2-6 0,1-3 2 0,-2 1-1 0,1-2-3 16,1-2 2-16,-1 2-4 0,2-3-2 16,-1-1-10-16,-1 1-11 0,1-3-14 0,0 5-16 15,0-5-14-15,-2 3-32 0,2-3-39 0,0 0-38 0,0 0-38 16,0 0-44-16,0 0-244 0,0-12-534 0,0 8 237 16</inkml:trace>
  <inkml:trace contextRef="#ctx0" brushRef="#br0" timeOffset="-59853.9">17063 7898 103 0,'1'-3'194'0,"2"1"-4"0,0-1-5 15,-2-1-2-15,2 1 0 0,0 0-5 0,0 0-9 16,1-3-8-16,2 4-12 0,1-2-10 0,-1 1-13 16,0-2-10-16,2 3-6 0,0 0-13 0,-1 1-10 15,1 1-5-15,-1-2-10 0,1 2-11 0,0 1-2 16,0 1-3-16,-2-2-9 0,-1 3-4 0,-1-2-5 15,1 4-6-15,0-1 2 0,-2 1-4 0,-1 3-1 16,-1 1-7-16,-2-2 1 0,-2 1-3 0,0 0 0 16,-1 0-3-16,-1 1-1 0,-1 1 4 0,0-2-6 15,-3 3-1-15,0-4-1 0,1 0-5 0,1-1 0 16,0-1-8-16,1 2-9 0,1-4-4 0,0 0 0 16,1 1-3-16,0-2-1 0,1 0 1 0,0-1-2 15,3-1 2-15,-3 2 0 0,3-2 0 0,0 0 1 16,0 0-3-16,0 0 2 0,0 0 5 0,0 0 3 15,0 0-2-15,19-2 9 0,-11 1 1 0,0-2 5 16,2 2 2-16,5-1 4 0,-1 0 8 0,0 2-5 0,2 0 1 16,-2 0 4-16,-1 3 1 0,1-2 2 0,-4 1 0 15,1 1 3-15,-3-1-3 0,0 3 2 0,-3-3-2 16,1 4 10-16,-1 0 7 0,-2-2 4 0,0 2 12 16,0 1 5-16,-2-1 3 0,-1 0-3 0,-1 1-1 15,-1-1 8-15,-1 0-7 0,1 1-3 0,-2-1-5 16,-1 0 5-16,0 0-1 0,0 0-12 0,-2-1-3 15,1-1-1-15,-2 1-2 0,0-1-3 0,-2-1-8 16,0-1-3-16,0-1 1 0,0 0-4 0,-1-1-6 16,3 0-11-16,-2 0-7 0,-2-1-6 0,4-1-15 15,-1-1-15-15,-1 1-8 0,1-2-3 0,1 2-10 16,0 0-15-16,1 0-11 0,1 0-13 0,0 1-13 16,2 1-27-16,0-1-35 0,4 1-43 0,-6-3-45 15,6 3-199-15,0 0-499 0,0 0 221 0</inkml:trace>
  <inkml:trace contextRef="#ctx0" brushRef="#br0" timeOffset="-59643.07">17472 8147 160 0,'0'0'316'0,"0"-5"-15"0,1 4-28 0,0-2-24 0,0 0-28 16,0 0-30-16,1-1-38 0,1 2-39 0,0-1-41 16,1 0-44-16,-2 0-43 0,2 1-51 0,0 0-43 15,-1 0-57-15,1-1-123 0,-3-1-312 0,1 3 138 16</inkml:trace>
  <inkml:trace contextRef="#ctx0" brushRef="#br0" timeOffset="-59167.03">17634 7855 56 0,'0'0'222'15,"-3"-2"-15"-15,3 2-17 0,0 0-20 0,0-3-16 16,0 3-22-16,0 0-8 0,0 0-6 0,0 0 5 15,0 0-5-15,-2 9 0 0,2-4-3 0,0 0-3 16,-1 0-5-16,0 0-6 0,2 2-7 0,-2 0-8 0,1-2-6 16,0 1-7-16,0 1-9 0,-1 1-1 15,2-3-6-15,0 0-6 0,0 2-4 0,1-2-5 16,-2 0-2-16,1 0-2 0,0-1-4 0,0 1-1 0,1-1 2 16,2-1 3-16,-1 0 2 0,2-2 2 0,-2 2-4 15,4-1-6-15,0 0 1 0,2-1-5 16,0 2-3-16,-1-2-1 0,2 0-3 0,-3 1-1 0,3-1-4 15,-3 1-1-15,0 0-2 0,2 0 5 0,-4 0-7 16,4 1 12-16,-2-1-4 0,-3 1-2 0,0 0 0 16,0 0-3-16,-1 0 5 0,1 1 2 0,-2 0 6 15,1-1-4-15,-2 1 5 0,3 0 3 0,-2 0 3 16,-2-1 3-16,0 1 3 0,0-1 5 0,-2 1-1 16,1 1 7-16,-2-1-3 0,0 2-5 0,-2-3 0 15,-1 3-10-15,0-1 2 0,-2 0-8 0,-2 0 5 16,-1 0-8-16,-1 0-8 0,3-1-24 0,-3 1-13 15,1-3-33-15,1 1-29 0,3 0-29 0,-3-1-31 16,3 0-33-16,-2-1-37 0,4-1-36 0,0-1-47 16,-1 0-180-16,3-2-516 0,-1 0 229 0</inkml:trace>
  <inkml:trace contextRef="#ctx0" brushRef="#br0" timeOffset="-58949.42">17655 7850 106 0,'0'-5'357'0,"1"3"-10"15,-1 2-5-15,1-3-26 0,-1 3-30 0,3-4-22 16,0 3-27-16,4-3-25 0,3 2-19 0,4-3-21 16,1 2-19-16,1 0-14 0,1 0-11 0,5 2-40 15,0 1-30-15,-1 0-36 0,-7 0-41 0,1 0-47 16,-1 1-51-16,-1 3-63 0,-2-3-46 0,2 1-243 15,-3 2-508-15,-3-1 225 0</inkml:trace>
  <inkml:trace contextRef="#ctx0" brushRef="#br0" timeOffset="-58523.59">18002 7911 67 0,'-4'6'241'0,"0"0"-6"0,-2-3-10 15,1 4-15-15,2 0-14 0,-1 2-14 0,1 0-11 0,1 0-9 16,0 0-9-16,0 3-1 0,2 0-6 0,2-3-7 16,-2 1-9-16,1-1-6 0,2-2-5 15,0 2-7-15,1 0-7 0,-1-1 1 0,1-2-4 0,3 0 1 16,0 1-7-16,0 0-5 0,3-3-13 0,0 0 2 15,2-1-10-15,1-2-5 0,4 1-3 0,-3-2-10 16,0-1 0-16,2-1-10 0,1-1-1 16,-2-3-5-16,5-1 3 0,-2-2-12 0,-5 0-2 0,2-2-1 15,-2 0-2-15,-3 0-5 0,0-1 4 0,1-4-2 16,-4 4-13-16,0-6 3 0,-3-2-7 0,-1 7-1 16,-3-1 1-16,-1 1 1 0,-2 1-5 0,-3 0 7 15,-1 0-4-15,-1 0 2 0,-5 2 5 0,2 0-4 16,-6 1 6-16,-4 0-2 0,0 4-6 0,0-2 4 15,-2 5-9-15,3 1 2 0,-1 0-2 0,6 2-22 16,-1 1-17-16,2-1-28 0,1 4-43 0,5-1-44 16,-2 4-55-16,4 0-64 0,-1 3-276 0,3-3-596 15,-1 3 265-15</inkml:trace>
  <inkml:trace contextRef="#ctx0" brushRef="#br0" timeOffset="-47841.23">1592 9468 15 0,'0'0'102'15,"0"0"-3"-15,0 0 16 0,0 0-7 0,0 0-1 16,0 0 0-16,0 0-5 0,0 0 4 0,0 0 1 16,3-2 0-16,-3 2-3 0,0 0 7 0,0 0 4 15,0 0 3-15,0 0-7 0,0 0-6 0,0 0-14 0,-6-6-4 16,6 6-7-16,-1-5-9 0,-2 2 3 0,0 1-15 16,-1-1-10-16,1 0-2 0,-2-3-5 15,-1 0-5-15,0 2-6 0,1-1-2 0,-2 1-2 16,0-1 1-16,-2 1-6 0,1 1-1 0,-2 1-3 15,0-2-5-15,-1 3-2 0,-3 1 0 0,1 0-2 16,2 1 1-16,-3 4-3 0,1-2-2 0,-4 0 2 0,4 4-2 16,4-3-1-16,1-1 1 0,0 3-6 15,1 0 0-15,1-2 0 0,4 2 1 0,-1 2-1 16,3-1-1-16,1 0 0 0,3 2 2 0,3-2-2 16,3 2 2-16,2 1 1 0,2-3 1 0,4 4-2 15,0-2-4-15,2 0 5 0,0 0-1 0,-1 1 0 16,0 0 1-16,-7-3-2 0,1 2 1 0,1-1 3 15,-1 0-1-15,-3 0-3 0,-3-3 5 0,0 1-3 16,0 0 3-16,-3 1 0 0,-1-3 3 0,0 3 5 16,-2 0 3-16,2 1 9 0,-3-2-6 0,-3 0-1 15,2 1 0-15,-2-2 1 0,0 2-5 0,-1 0 4 16,-3-4-3-16,0 3 0 0,-3-1-2 0,1-3-2 16,0 1-1-16,-4 0 0 0,3-1 1 0,-3-1 2 15,1-2-5-15,2-2 8 0,0-1 5 0,3 1 11 16,0-2 11-16,0 1 0 0,3-2-2 0,-2-1-5 15,3 0 1-15,2 0-5 0,1-1-2 0,1-1-2 16,2 2-8-16,3-2 0 0,-2 1 2 0,3-2-6 16,3 1 2-16,-3 1-3 0,4-1 2 0,0-1-5 15,-4 4-6-15,2 0-6 0,2-1-13 0,-3 3-13 16,1 1-20-16,-2-1-19 0,0 1-20 0,-1 0-27 16,1 0-23-16,-2 1-38 0,2 1-42 0,-1 1-202 15,-6 0-452-15,10 1 199 0</inkml:trace>
  <inkml:trace contextRef="#ctx0" brushRef="#br0" timeOffset="-47677.12">1732 9668 17 0,'-3'4'340'0,"0"-1"-7"0,3-3-18 0,0 0-28 16,0 0-34-16,-4 3-31 0,4-3-57 0,0 0-53 15,0 0-50-15,0 0-57 0,0 0-55 0,0 0-57 16,0 0-56-16,0 0-136 0,0 0-323 0,0 0 143 16</inkml:trace>
  <inkml:trace contextRef="#ctx0" brushRef="#br0" timeOffset="-47207.86">1867 9434 177 0,'0'0'204'0,"-3"-5"-22"0,3 5-17 0,0 0-18 15,0 0-9-15,0 0-17 0,0 0 6 0,0 0-2 16,-1 12 3-16,2-6-6 0,-1-2-1 0,1 5-12 0,1-1-7 15,-1 1-12-15,1 0-11 0,-1-2-6 0,2 1-5 16,-2 0-8-16,2-2 0 0,-2 1-12 16,2-1-6-16,0 0-6 0,1-1-2 0,1-1-2 15,0 0-2-15,-1 0-6 0,3 1-1 0,2-2 7 16,-2 1-9-16,4-3-4 0,2 1-1 0,-3 0 0 16,4-2-2-16,-1 2-2 0,1-2-2 0,-5 3 1 15,1-3 2-15,0 2-5 0,-1-1 8 0,-1 0-6 16,-2 1-3-16,-1 0 8 0,2-1 7 0,-4 3 13 0,1-1 4 15,2 2 11-15,-6 0 0 0,4-1 7 16,-4 3 1-16,0-2 1 0,0-1-5 0,0 4 0 16,-4 0-8-16,1 0 2 0,0-1-10 0,-1 0-1 15,1 2-3-15,-4-3-8 0,3-1-14 0,-3 1-21 16,0-1-17-16,0 0-25 0,0-1-29 0,-1 0-36 0,-1-3-41 16,1 1-47-16,-1-4-62 0,-1-1-184 15,-2-2-486-15,2-3 216 0</inkml:trace>
  <inkml:trace contextRef="#ctx0" brushRef="#br0" timeOffset="-47014.98">1877 9438 202 0,'0'0'352'0,"0"0"-8"0,-5-4-23 0,5 4-24 16,0 0-33-16,6-8-30 0,1 3-21 0,0 0-22 15,7-2-18-15,6-5-16 0,1 2-16 0,3 1-14 16,-1 0-15-16,-1 0-33 0,1 3-30 0,-1 0-39 16,-5 3-41-16,0-1-54 0,-3 2-58 0,2 1-48 15,-2 1-66-15,-6 1-170 0,2 3-462 0,-2 2 204 16</inkml:trace>
  <inkml:trace contextRef="#ctx0" brushRef="#br0" timeOffset="-46700.97">2402 9501 178 0,'-3'-4'228'15,"3"4"-20"-15,-3-2-20 0,3 2-17 0,0 0-10 16,0 0 2-16,-7 7 0 0,7-3 1 0,-3 0-1 16,-1 3 0-16,-1 1-5 0,3 1-7 0,-3 0-6 15,0-2-9-15,-2 4-8 0,0 1-15 0,0-3-8 16,2 1-12-16,-1 1-9 0,-1 0-7 0,0-1-17 16,1 1-19-16,-1-2-24 0,0 1-29 0,2-1-30 15,-4 0-29-15,2 1-32 0,-1 0-40 0,3-3-41 0,0 0-34 16,0-2-25-16,1-1-131 0,-3 0-405 15,4-1 179-15</inkml:trace>
  <inkml:trace contextRef="#ctx0" brushRef="#br0" timeOffset="-46469.17">2247 9503 51 0,'0'0'239'15,"0"0"-19"-15,0 0 1 0,0 0-7 0,7 6-12 16,-3-3-10-16,2 3-11 0,0 1-13 0,1-1-4 16,3 3-12-16,-1-1-12 0,3 0-10 0,0 1-18 15,0 1-11-15,0-4-10 0,0 3-6 0,1 2-9 16,0-4-8-16,-2 0-7 0,2 0-24 0,-2-1-27 16,1 1-29-16,-4-1-31 0,1 0-37 0,2 0-47 15,-3-2-42-15,2-1-42 0,-2 0-155 0,1 0-402 16,-1 0 178-16</inkml:trace>
  <inkml:trace contextRef="#ctx0" brushRef="#br0" timeOffset="-46073.78">2561 9645 202 0,'-3'2'239'0,"3"-2"-24"16,0 0-22-16,0 0-18 0,0 0-9 0,0 0-4 15,0 0-8-15,10-4-10 0,-7 0-8 0,1 2-14 16,3-3-12-16,0 1-11 0,0 0-10 0,0-4-9 16,2 3-7-16,0-4-7 0,1-1-8 0,-1 3-6 15,-2-3-8-15,2 1-12 0,-3 3-2 0,-1 0-7 16,0 0-2-16,-2 2 5 0,0 1-5 0,-1 0 7 15,1 0 8-15,-2 2-3 0,1-2 1 0,-2 3 1 16,0 0-5-16,0 0 0 0,0 0 3 0,0 0 7 16,-1 10-2-16,0-3 4 0,0 2-1 0,0 4 4 15,-1-1 1-15,2 1 0 0,-2 2 0 0,1 1 2 16,2-3-4-16,-1 1 6 0,1 1-13 0,0-1-8 16,-1-1 1-16,0 0-13 0,0 1-17 15,-1-1-21-15,2-2-32 0,0-4-36 0,0 1-37 0,0-1-40 16,0-2-41-16,0 0-44 0,0-1-196 0,-1-1-483 15,2-1 215-15</inkml:trace>
  <inkml:trace contextRef="#ctx0" brushRef="#br0" timeOffset="-42400.73">3059 9597 177 0,'-2'-4'187'0,"2"4"-15"0,0 0-5 0,0 0-11 16,0 0 1-16,0 0-9 0,0 0-9 0,0 0 10 15,0 0-10-15,0 0-10 0,0 0-11 0,0 0-11 16,0 0-11-16,0 0-8 0,0 0-10 0,0 0-9 15,0 0-6-15,0 0-6 0,0 0-3 0,0 0-6 16,11-2 2-16,-7 1-12 0,-4 1-4 0,12 0-3 16,-5-1-4-16,1 0 0 0,2 1-4 0,4-2-4 15,-1-1 1-15,1 1-3 0,1-2-3 0,-2 3 0 16,0-1 1-16,2-2-4 0,-2 3-3 0,-2-1 2 0,0 1 0 16,-1-2-4-16,0 3-2 0,0-3 1 15,0 3 1-15,-6-1 0 0,2 1 0 0,0-2-4 16,-1 2-3-16,-2-1-2 0,-3 1 0 0,7 0-4 15,-7 0 1-15,7 0-11 0,-7 0-5 0,3 1-13 16,1-1-16-16,-4 0-14 0,3 3-18 0,-1 0-19 16,0-2-20-16,0 2-18 0,0-1-18 0,-2-2-18 15,4 3-143-15,-2-1-345 0,-2-2 153 0</inkml:trace>
  <inkml:trace contextRef="#ctx0" brushRef="#br0" timeOffset="-41898.92">3193 9463 182 0,'0'0'173'0,"0"0"-8"0,-3-2-8 0,3 2-14 16,0 0-13-16,0 0-10 0,0 0-12 0,0 0-14 16,0 0-5-16,0 0 14 0,0 0 4 0,4 12 0 15,-2-6 5-15,1 2 4 0,-1 0 4 0,-1 2-1 16,3 1-3-16,-3 2 3 0,1-1-5 0,-1-3-3 0,1 6-4 16,0-1-7-16,0-2-9 0,-2 0-1 15,1 1-7-15,1-1-6 0,-2-1-4 0,1 0-6 16,-1 1-7-16,1-2-8 0,1-3-3 0,-2 2-6 15,0-2 8-15,1 1-25 0,-1 0-10 0,2-4-18 16,-1 5-18-16,-1-6-19 0,0 3-15 0,0-4-20 0,2 2-22 16,-2-4-24-16,-2 3-30 0,2 0-38 15,0-3-46-15,0 0-202 0,0 0-472 0,0 0 209 16</inkml:trace>
  <inkml:trace contextRef="#ctx0" brushRef="#br0" timeOffset="-40822.06">3520 9441 106 0,'0'0'129'0,"0"0"1"0,0 0 0 15,0 0 3-15,0 0-3 0,0 0 5 0,-4 10-15 0,4-7-4 16,0 1-7-16,0 1-13 0,0-2-5 0,1 3-7 15,-1-4-3-15,2 3-10 0,-1-2-9 0,2 2 1 16,-2 0-8-16,2-3-3 0,-2 3-5 16,1-1-4-16,1-1-4 0,1 1 0 0,2-1-8 0,-2 0 4 15,3-1-6-15,1-1 3 0,1 1-6 0,1-2 1 16,1-2-2-16,-1 0 1 0,2 0-5 0,1-3 0 16,0 2-4-16,-1-2-2 0,-3 0 3 15,4 1-6-15,-5-1 1 0,-1-1 0 0,-1 0 0 16,-2 0 1-16,-1 2-3 0,0-2 0 0,-2-2-3 0,2 1 0 15,-3 1 0-15,0-1 0 0,-2 0 0 0,1 0-1 16,-2 1 0-16,0 1 2 0,-1-4-2 0,-2 4-3 16,1-1-1-16,-2 1 2 0,0-1-1 0,0 2-2 15,0 1-1-15,-2-1-1 0,5 2 7 0,-4 0-8 16,2 4 12-16,-3-2-14 0,1 0 2 0,0 2-1 16,-2 2 1-16,0-2-2 0,3 4 2 0,-3 1-2 15,3 2-1-15,-3 1 6 0,2-1-4 0,0 2 2 16,6-2 0-16,-5 0-3 0,2 1 1 0,4-1-4 15,-2 1 0-15,2-1-2 0,1-1-2 0,1-1-6 16,2 0-4-16,0 1 2 0,1-2 0 0,-1-3-9 16,0 0 0-16,4-1-9 0,-3 1-3 0,4-1-4 15,1-1-4-15,-2-1-8 0,3-1-6 0,0-1-5 16,-3 1-3-16,4-3-14 0,-1 0-5 0,-2 1-4 16,-1-2 11-16,2-1 3 0,-4 2 18 0,2-3 6 15,-2 3 13-15,-1-1 18 0,-1 1 14 0,-2-1 20 16,0 1 23-16,1 0 15 0,-2 2 12 0,3-1 14 15,-3 0 11-15,0 3-14 0,3-4-4 0,-3 4-8 16,-2-3-10-16,2 3-7 0,0 0-4 0,2-3-3 16,-2 3-6-16,0 0-3 0,4 6-2 0,0 0 1 15,0 0-6-15,-1 2 2 0,1 1 2 0,2 2 3 16,1 2 1-16,-3-1-1 0,2 3 2 0,-2-2 0 16,-1 1 1-16,1 1 1 0,-1-2 6 0,-3-1-1 15,3 1 1-15,-3 0 4 0,0-1 5 0,0-1 5 16,-3-2 3-16,3-2 3 0,-3 2 8 0,-1-1 5 15,1-1 5-15,-1-2-3 0,1 3 3 0,-4-4-11 16,3 1-5-16,-3 0-6 0,-2-3-4 0,1 2-3 16,1-3-3-16,-2 1-6 0,-1-2-3 0,1-2-13 15,-1 2-4-15,0-2-13 0,0-1-6 0,-1-1-7 16,4 1-5-16,0-2-9 0,0 0-6 0,1 1-4 16,-1 1-3-16,3-2-9 0,1 3-10 0,0 0-11 15,-1-1-16-15,1 1-21 0,2 0-27 0,1 2-21 16,-2-3-11-16,2 3-10 0,0 0-11 0,7-3-20 0,-1 3-144 15,-6 0-375-15,10 2 167 0</inkml:trace>
  <inkml:trace contextRef="#ctx0" brushRef="#br0" timeOffset="-40503.75">3913 9677 178 0,'0'0'338'0,"4"0"-21"15,-4 0-34-15,0 0-22 0,0 0-28 0,4 1-24 16,-4-1-21-16,0 0-15 0,0 0-18 0,7-1-15 15,-7 1-13-15,6-2-14 0,-3 0-9 0,-3 2-12 0,7-1-12 16,-3 1-9-16,0-2-8 0,-1 1-16 16,-3 1-19-16,6-3-19 0,-2 3-20 0,-2-2-25 15,-2 2-24-15,5-2-32 0,-3 2-41 0,-1-3-55 16,-1 3-46-16,4-3-176 0,-4-1-443 0,3 2 197 0</inkml:trace>
  <inkml:trace contextRef="#ctx0" brushRef="#br0" timeOffset="-39855.06">4089 9392 90 0,'0'0'177'0,"0"0"-20"0,0 0-16 16,0 0-14-16,0 0-9 0,0 0-2 0,6 11 6 0,-5-7-1 16,2 3 5-16,-2 1 2 0,2 1-1 0,-3-2-5 15,2 2-4-15,-1 7 3 0,0-4-12 16,1-1-4-16,-1-3-9 0,1 3-3 0,-1-1-12 16,0-2-7-16,1 0-9 0,-2-1-6 0,1 2-9 15,1-5 0-15,-1 1-5 0,-1-1-7 0,3 0 3 16,-2-1-9-16,2 0-2 0,0 0-4 0,1-1 0 15,0-2-2-15,3 0-1 0,0 0-3 0,2-3-3 16,-1 0 0-16,2 0 0 0,1 0 0 0,-2 0-3 16,-1 0 8-16,2 0-2 0,-1 0 10 0,-1 0 1 0,-1 2-2 15,0-1 2-15,3 0 2 0,-6 0 2 0,3 2-4 16,-1-1-6-16,-2 0 2 0,2 1-3 0,-1 1-4 16,0 0-1-16,0 1 2 0,0 0 6 15,-1 1 13-15,-1 0-1 0,-1 2 7 0,1-1 9 16,1 1 3-16,-4 0 3 0,-2 2-1 0,0 2 11 0,-1-2-8 15,1 2-1-15,-3-1 0 0,-2 1-14 0,0 2-1 16,0-1-12-16,0-2 3 0,0 0-8 16,-1-1-11-16,-1 2-16 0,2-3-16 0,0 1-17 15,-3 0-17-15,2-1-17 0,1-1-14 0,1-1-14 0,-1-1-17 16,0-1-27-16,1-1-39 0,-1-2-42 16,7 1-47-16,-7-5-256 0,-2 0-563 0,3 0 249 0</inkml:trace>
  <inkml:trace contextRef="#ctx0" brushRef="#br0" timeOffset="-39616.02">4086 9378 264 0,'0'0'290'0,"0"-2"-22"0,0 2-25 0,3-3-22 15,3 1-12-15,1 1-9 0,1-1-8 0,5-3-20 16,2 2-13-16,2 0-15 0,4 0-14 16,-7 0-15-16,3 0-9 0,7 0-12 0,0 0-21 0,-10 0-28 15,2 2-28-15,5 1-41 0,-6-3-45 0,-1 1-46 16,3 1-44-16,-1 1-16 0,1-2-38 0,-2 1-152 16,1 0-395-16,-2 1 175 0</inkml:trace>
  <inkml:trace contextRef="#ctx0" brushRef="#br0" timeOffset="-39250.74">4696 9482 123 0,'0'0'203'0,"0"0"-8"0,0 0-13 0,0 0-4 16,0 0-12-16,0 0-3 0,0 7-5 0,0-7-2 15,-4 6-1-15,1 0 1 0,1-1 2 0,-2 2-9 16,0 1 4-16,-5 3-17 0,1 0 0 0,-2 0-10 15,1 1-12-15,-2-1-10 0,0 0-8 0,3-1-10 16,-1 0-9-16,0-1-10 0,-1 2-20 0,1-2-16 16,0 1-19-16,3-4-25 0,-3 3-24 0,2-2-19 15,0-1-25-15,1 0-28 0,1-1-30 0,-1 0-33 16,2-1-22-16,-1-1-13 0,3-2-180 0,-3 0-418 16,5-1 184-16</inkml:trace>
  <inkml:trace contextRef="#ctx0" brushRef="#br0" timeOffset="-39023.15">4531 9460 215 0,'0'0'269'0,"0"0"-5"0,0 10-12 0,1-5-12 15,1 2-13-15,2 0-17 0,-1 3-11 0,3 0-14 16,1 0-19-16,1 1-17 0,-1 0-8 0,1-1-23 15,1 0-7-15,-2 2-14 0,2-2-9 0,0 0-10 16,1 0-16-16,-1 0-29 0,-3-2-30 0,3-1-33 16,-1 4-40-16,-2-4-43 0,1-1-50 0,1 1-42 15,0-2-216-15,-1-1-457 0,0 0 202 0</inkml:trace>
  <inkml:trace contextRef="#ctx0" brushRef="#br0" timeOffset="-38573.58">4825 9626 211 0,'3'-1'276'16,"0"-2"-17"-16,2 0-14 0,3-1-15 0,0-1-21 15,1 0-12-15,2 1-16 0,3-2-13 0,0 1-10 16,-4 3-13-16,0-1-11 0,0-1-11 0,-2 2-11 16,1 2-7-16,-1 0-12 0,0 0-7 0,-3 2-8 15,0-2-8-15,-1 2-5 0,-1 1-3 0,-2 1-7 16,1 1-3-16,-2 3-4 0,-4-1-4 0,1 5-5 0,-1-3-7 16,-4 3 1-16,0-1-8 0,-2 0-6 15,-5 3-10-15,1 0-5 0,2-3 2 0,0-1-8 16,-5 2 4-16,3 2-2 0,4-4 0 0,-1-2-3 15,4-1-2-15,-1-4 0 0,3 1-2 0,1-1 2 0,1-1-6 16,0 0 2-16,1 1-1 0,0-1 7 0,2-2-6 16,0 4 9-16,2-2 15 0,3 0 9 15,-1 0 9-15,4-1 16 0,0 1-2 0,2-2-1 16,1 0 4-16,3 0-5 0,3 0-3 0,-4 0-6 16,1-2 8-16,0 0-11 0,1 1-26 0,-1 0-27 0,0 1-36 15,-1-3-51-15,-3 3-63 0,0-2-77 16,1 0-317-16,-2 0-609 0,-1 1 271 0</inkml:trace>
  <inkml:trace contextRef="#ctx0" brushRef="#br0" timeOffset="-37708.73">5379 9556 109 0,'0'0'144'0,"3"1"11"0,-3-1 1 0,3 2 9 16,-3-2 2-16,7 0 4 0,-7 0 3 0,8-2 1 15,-2 2-4-15,-1-1-8 0,2 1-7 0,2-2-13 16,1 1-8-16,-2-1-13 0,2 1-12 0,0-1-12 16,0 2-11-16,-1-1-8 0,1-1-9 0,5 0-9 15,-3 0-9-15,-2 2-17 0,4-2-18 0,-1 0-18 16,1 1-19-16,1-1-14 0,-5 0-30 0,4 0-18 16,-1-1-28-16,-3 1-17 0,-2 0-25 0,2 0-25 15,0 0-13-15,-3 1-137 0,-1 0-354 0,-2 0 158 16</inkml:trace>
  <inkml:trace contextRef="#ctx0" brushRef="#br0" timeOffset="-37339.23">5523 9426 105 0,'0'0'212'0,"-2"-1"-21"0,2 1-19 0,-1-4-17 16,1 4-15-16,0 0-10 0,0 0-13 0,0 0-9 16,0 0-5-16,0 0 14 0,0 0 10 0,7 7 4 15,-7-1 0-15,7 1 1 0,-3 3 5 0,-1 2-2 16,0-3-3-16,0 5-5 0,1-1-6 0,0 1-3 15,-1-2-2-15,0 3-10 0,-1-2-2 0,0 1-10 16,-1 0-6-16,2-2-8 0,0 0-9 0,-3-2-7 16,-2 2-7-16,4-3-4 0,-4 0-5 0,4 0-3 15,-2-3-7-15,0 2 1 0,0-1-1 0,0-1-14 16,0-2-21-16,0-1-13 0,0 2-17 0,0-3-14 16,0 1-19-16,0 0-17 0,0-3-19 0,1 3-25 15,1 0-24-15,-2-3-17 0,0 0-40 0,0 0-41 16,0 0-212-16,0 0-492 0,4-10 218 0</inkml:trace>
  <inkml:trace contextRef="#ctx0" brushRef="#br0" timeOffset="-36693.09">5979 9409 236 0,'0'0'234'16,"0"0"-17"-16,0 0-21 0,0 0-18 0,8-6-11 15,2 3-8-15,0 0-7 0,-3 0-8 0,7 0-7 16,0-1-8-16,3 1-9 0,3 0-13 0,-5 0-9 16,9-2-1-16,-5 2-11 0,0-1-9 0,1-1-7 15,-4 3-4-15,-1 2-6 0,-1-2-4 0,0 2-8 0,0-2 3 16,-7 4-8-16,3-1-2 0,-3 0-6 15,0 3-3-15,0 2 3 0,-2-1 11 0,0 3 4 0,-3 1 4 16,0 0 0-16,-2 3-4 0,0 2 7 16,-2 1-7-16,0 0-3 0,-1 4 3 0,-1 0-2 0,1-4-2 15,-4 3-6-15,4 0 0 0,-4-4-8 0,3 1 6 16,0-1-15-16,-2-1-4 0,2 0 3 16,0 1-10-16,-2-1 5 0,6-4-10 0,-3 0-15 15,1-2-17-15,0 3-19 0,-1-2-18 0,-1 0-23 0,1 0-24 16,2-1-34-16,-2-2-36 0,0 0-26 0,2-2-32 15,-2 1-39-15,0-2-141 0,-1-1-452 0,0-1 200 16</inkml:trace>
  <inkml:trace contextRef="#ctx0" brushRef="#br0" timeOffset="-36494.46">6058 9537 160 0,'0'0'324'0,"0"0"-25"0,-3-2-32 16,3 2-33-16,0 0-19 0,0 0-19 0,14-1-22 16,-4 1-11-16,5 0-16 0,9 0-15 0,-4 0-11 15,5 0-18-15,-1 1-16 0,0-1-35 0,-1 2-43 16,-2-3-48-16,-6 1-48 0,7 1-49 0,-6-1-50 16,0 0-187-16,-2 1-404 0,0 0 180 0</inkml:trace>
  <inkml:trace contextRef="#ctx0" brushRef="#br0" timeOffset="-36219.57">6672 9510 171 0,'0'0'282'0,"1"-1"-22"0,-1 1-30 15,0 0-23-15,0 0-20 0,0 0-15 0,0 0-9 16,0 10-13-16,0-2-5 0,-3 0-5 0,-1 1-6 16,-2 0-4-16,2 2-10 0,-4 1-4 0,-1 1-13 15,2-1-8-15,-3-1-11 0,1 0-6 0,0 1-11 16,-1-3-7-16,1 3-24 0,-1-4-23 0,1 1-26 16,-1 0-29-16,2-3-33 0,-2 4-33 0,3-6-35 15,1 2-35-15,1-2-44 0,-1-2-172 0,0-2-426 16,2 0 188-16</inkml:trace>
  <inkml:trace contextRef="#ctx0" brushRef="#br0" timeOffset="-36002.14">6498 9535 16 0,'0'0'299'0,"6"6"-3"0,-6-3-10 16,2 1-21-16,0 1-17 0,1 2-12 0,2-2-25 15,0 3-18-15,-1-2-13 0,3 1-17 0,0-1-12 16,3 3-21-16,-1 0-8 0,1-3-10 0,1 3-12 16,1-2-11-16,-2 1-22 0,1-1-30 0,0 0-32 15,-2-2-43-15,-2 0-44 0,3 0-47 0,-3-1-55 16,3-1-59-16,-3 2-179 0,2-3-457 0,-1 1 202 16</inkml:trace>
  <inkml:trace contextRef="#ctx0" brushRef="#br0" timeOffset="-35469.89">6842 9636 205 0,'2'-1'296'0,"-2"1"-27"16,0-7-26-16,1 5-20 0,2-2-17 0,0-2-15 15,3 2-9-15,1 0-11 0,0-2-9 0,2 1-8 0,2-2-12 16,-2 3-13-16,1-1-2 0,-2 1-12 16,0 3-13-16,-1-1-1 0,-1 0-9 0,0 2-9 15,-1-2-11-15,1 4-6 0,-2 0-10 0,0-1 3 16,2 1-12-16,-3 2-7 0,-2 1 0 0,1 0-3 16,-2 3-7-16,0-2 2 0,-3 6-7 0,0-2-13 15,-3-2-4-15,1 0-6 0,-2 3-10 0,-3-2-9 16,3-2 3-16,0 1-4 0,-2 0-4 0,3-2-6 15,-2 0-2-15,2-2 1 0,2 0 0 0,0 0 4 16,1-2-6-16,0 0 1 0,0-1-2 0,2 1-2 0,1-2-2 16,0 0 2-16,0 0 3 0,0 0 6 15,0 0 0-15,7 3 2 0,-7-3 6 0,9 2 3 16,-2-2 6-16,0 1 7 0,2-2 0 0,-1 3 3 16,3-2-1-16,-1 0 5 0,0 0 1 0,0 2 1 15,0-2 0-15,-2 2-1 0,2-2 1 0,-3 5 0 16,2-3-1-16,-3 3 6 0,-1-3 6 0,-1 5 6 15,-1-3 2-15,-1 2 5 0,0-1 4 0,-2 2 1 16,0 0-2-16,-1 2 5 0,-2-1-6 0,-1-1-1 16,-2 0 2-16,1 0-6 0,-1 0 3 0,-1 1-1 0,0-2-6 15,-2-1 5-15,2 1-11 0,-3-3-6 0,2 1-16 16,-2 1-5-16,1-5-15 0,1 1-21 0,-2-1-18 16,0 0-20-16,1-1-34 0,1 0-34 15,-1-4-46-15,2 1-40 0,0-1-47 0,0 1-145 16,1-2-461-16,3-1 204 0</inkml:trace>
  <inkml:trace contextRef="#ctx0" brushRef="#br0" timeOffset="-35057.63">7254 9576 33 0,'0'0'253'0,"0"0"-18"0,0 0-16 0,0 0-16 15,0 0 4-15,0 0 1 0,0 0 2 0,14 0-5 16,-9 1-5-16,2-1-18 0,1 0-6 0,2 2-9 16,3-2-6-16,1 0-13 0,2 0-5 15,-2 0-5-15,1 0-10 0,2 0-9 0,-1 0-16 0,-1 0-8 16,-1 0-10-16,0 0-6 0,0 0-8 0,-4 0-9 16,2 0-1-16,-4 0-5 0,2-2-28 0,-3 2-21 15,0 0-20-15,0 0-14 0,-2-1-20 16,0 1-19-16,-5 0-23 0,7 0-24 0,-3 0-17 0,-4 0-41 15,8 0-30-15,-3-1-33 0,-5 1-54 0,5-2-147 16,-3-1-469-16,-2 3 208 0</inkml:trace>
  <inkml:trace contextRef="#ctx0" brushRef="#br0" timeOffset="-34747.67">7422 9426 271 0,'2'-3'290'0,"-2"3"-31"16,0 0-26-16,0 0-19 0,0 0-3 0,4 8 0 15,-4-1-8-15,1-1 1 0,2 2-6 0,0 6-6 16,0-2 0-16,-2 2-2 0,1 0-4 0,-1-1-16 15,-1 2-13-15,0-1-10 0,0-2-15 0,-1 3-13 16,2-2-3-16,-4 0-13 0,3 0-18 0,0-1-4 16,0-3-9-16,0 0-43 0,2-1-37 0,-1 0-34 15,-1 0-35-15,0-1-41 0,0 0-45 0,1-1-56 16,1-3-49-16,-2 1-294 0,0-1-608 0,0-3 268 16</inkml:trace>
  <inkml:trace contextRef="#ctx0" brushRef="#br0" timeOffset="-32774.86">8012 9503 175 0,'0'-2'208'0,"0"2"-7"0,3-6-8 16,-1 5-8-16,-1-3 2 0,-1 0-2 0,3 0-6 0,-3 1-7 15,1-2-5-15,-1-1-7 0,2 1-13 0,-2-2-14 16,-2 2-4-16,1-2-18 0,-2-2-12 16,0 2-9-16,-1-1-9 0,0 0-9 0,-2 3-7 15,-1-4 0-15,-1 2-12 0,-2 0-4 0,-3 1-5 16,-1 1-7-16,0 2-3 0,0 2-6 0,-2 1-3 0,1 0 1 16,-1 1-7-16,1 0 0 0,1 4 0 0,0-4-4 15,1 3-2-15,3 0-3 0,3 1-1 16,3-1 2-16,1 2-2 0,-1 1-7 0,1 0-1 15,3-1 6-15,3 5-6 0,0-4 4 0,2 3-6 0,4 1 3 16,1 0 4-16,4 2-7 0,-3-2 2 0,3-2 2 16,-3 1-4-16,6 2 1 0,-4-3 3 0,-2 0-1 15,2-1 1-15,-2 1-2 0,-1-2-1 0,-2 2-3 16,1-3 8-16,-2 0-2 0,-3 0-3 0,-1-1 2 16,4-1-2-16,-4 1-4 0,-3-1 5 0,4 0 1 15,-4 2-6-15,0-1 6 0,-1 0 2 0,-2 0-4 16,0 1-4-16,-4 1-7 0,3-1-2 0,-5-2-5 15,1 0-4-15,1 1 1 0,-3-2 2 16,3 1 0-16,-3-2 2 0,3-1 0 0,-1-2 2 0,-1 0 0 16,2-3 3-16,0 0 1 0,1-1 8 0,1 0 8 15,0-2 5-15,1 0 9 0,3 0 2 0,-1-1 1 16,2 0 0-16,2-4 2 0,2 0 0 0,-1 2 2 16,3-2 8-16,1 1-12 0,1 0-5 0,-1 0-1 15,3 2-2-15,-2 0 0 0,4 0-6 0,-2 0 6 16,1 1-17-16,0 1-9 0,2 2-10 0,-3 0-9 15,-2 2-15-15,0-1-10 0,1 2-19 0,-1 1-19 16,-2-1-26-16,0 2-19 0,-1 0-20 0,1 2-27 16,-2-1-25-16,0 3-191 0,-1-2-434 0,0 4 192 15</inkml:trace>
  <inkml:trace contextRef="#ctx0" brushRef="#br0" timeOffset="-32583.56">8174 9648 203 0,'0'0'283'0,"0"4"-20"0,0-4-24 16,0 0-28-16,2 4-22 0,-2-4-33 0,0 0-25 16,0 0-26-16,0 0-34 0,3 0-31 0,-3 0-37 15,0 0-36-15,0 0-32 0,0 0-42 0,0 0-32 16,0 0-120-16,0 0-280 0,0 0 125 0</inkml:trace>
  <inkml:trace contextRef="#ctx0" brushRef="#br0" timeOffset="-32135.66">8298 9425 163 0,'0'0'183'0,"0"0"-15"0,0 0-24 0,0 0 6 16,0 0-12-16,3 11-7 0,0-3 0 15,-2-1-2-15,1 1-3 0,-1 0-6 0,-1 2-10 16,0-1-10-16,0 0-6 0,0-1-9 0,0 1-9 16,0-2-7-16,0 2-6 0,0-2-6 0,0-1-6 15,0 0-11-15,2-3 0 0,-1 3-4 0,-1-3-2 16,1 1-3-16,-1-1-6 0,3 0-3 0,-1 1 0 15,0-1-3-15,3-2 0 0,0 1-4 0,2 0-2 16,2-2 1-16,1 0 0 0,-1 0-2 0,1 0-1 0,4 0 2 16,0-2-7-16,-1 0 3 0,1 2 3 0,0 0-5 15,0-1-2-15,-4 1 4 0,0 0 0 0,-1 1 0 16,0 1 4-16,-2 0 2 0,-1-2 6 0,0 2 7 16,-1 1 1-16,1 0 2 0,-2-1 5 15,0 2 5-15,1 2 4 0,-3-2 1 0,0 3 1 0,-1-3 3 16,-1 4-2-16,0-1 4 0,-2 0 0 0,-3 2-2 15,2 0-4-15,-4 1-2 0,-1 0-9 0,-2 0 1 16,0-1-6-16,0-1-2 0,-1 1-14 0,1-2-18 16,-1 0-26-16,0 1-26 0,2-4-27 0,-1-1-31 15,3 0-33-15,-4-2-44 0,3 0-37 0,1-2-36 16,-3-3-145-16,1 3-444 0,1-4 197 0</inkml:trace>
  <inkml:trace contextRef="#ctx0" brushRef="#br0" timeOffset="-31919.47">8326 9396 93 0,'-4'-4'354'0,"4"4"-13"0,0 0-23 0,0-3-28 16,0 3-19-16,0 0-40 0,0 0-29 0,7-4-19 15,-2 6-14-15,4-2-14 0,7 0-18 0,5 0-11 16,-1 3-9-16,2-2-18 0,1 0-25 0,-1 1-39 15,-1 0-42-15,-4-1-42 0,-1-1-53 0,5 3-63 16,1-3-37-16,-2 0-20 0,-5 3-186 0,1-1-442 16,0-1 195-16</inkml:trace>
  <inkml:trace contextRef="#ctx0" brushRef="#br0" timeOffset="-31591.59">8862 9499 121 0,'0'0'256'0,"0"0"-22"0,1-3-18 16,-1 3-16-16,0 0-8 0,0 0-14 0,0 0-7 15,0 0-7-15,0 0-13 0,0 0-15 0,0 0-7 16,0 0 0-16,0 0 1 0,-7 13-3 0,2-7-4 15,0 1-7-15,-2 3-8 0,0 1-2 0,-1 0-4 16,-1 0-9-16,1 0-11 0,-2-1-2 0,1 2-14 16,2 0 11-16,-4-3-21 0,4 2-23 0,-2-1-17 15,4-3-27-15,-3 3-21 0,3-3-25 0,2 1-37 16,-3-2-28-16,1 0-37 0,-1 0-41 0,2-3-28 16,0-1-35-16,-1 0-142 0,1-2-438 0,1 1 194 15</inkml:trace>
  <inkml:trace contextRef="#ctx0" brushRef="#br0" timeOffset="-31385.71">8711 9476 101 0,'0'0'262'0,"0"0"-23"0,0 0 0 15,0 0-12-15,5 7-13 0,-2-2-16 16,4 1-10-16,-4 1-21 0,7 2-5 0,-2 2-20 15,2-1-14-15,-3 0-13 0,2-1-13 0,2 1 3 16,-5-2-22-16,2 1-9 0,-1-1-7 0,3-1-7 16,-4 0-14-16,1-1-26 0,0 1-21 0,0-3-43 15,0 1-37-15,-1 0-49 0,3-3-38 0,-2 0-51 16,-2 0-164-16,1 1-415 0,1-1 184 0</inkml:trace>
  <inkml:trace contextRef="#ctx0" brushRef="#br0" timeOffset="-30989.72">9025 9506 113 0,'0'0'235'0,"2"-1"-12"0,-2 1-1 0,0 0-16 16,0 0-23-16,7 0-14 0,-7 0-23 0,7 4-10 0,-5-3-2 15,1 3-4-15,1-1-10 0,-1 1-4 0,-2 1-7 16,2 0-4-16,-3 0-1 0,0 2-4 16,1 3-11-16,-1-3 2 0,-1 1-8 0,-2 0-3 0,2 1-8 15,-4-4-7-15,3 3-7 0,-1-3-9 0,-1 4 1 16,2-4-6-16,-2 1-2 0,2-2-5 16,0 1-6-16,1 0-6 0,0-1-1 0,0 0-2 15,1-1-1-15,-1 1-3 0,1 0-4 0,1-1 0 16,-1 0-3-16,2 1-1 0,0-1-1 0,2 0-2 15,0 0 4-15,1-1-4 0,2 0 2 0,0 0-1 0,1 0-3 16,1-2 0-16,1 0-3 0,0 0-11 0,0 1-14 16,0-1-15-16,0 0-18 0,0 0-21 0,0-2-18 15,0 2-18-15,-1 0-28 0,-2-1-17 0,-1-1-12 16,0 2-9-16,-1-1-12 0,-2-1-19 0,1 1-141 16,-2-2-380-16,0 0 168 0</inkml:trace>
  <inkml:trace contextRef="#ctx0" brushRef="#br0" timeOffset="-30781.01">9176 9576 124 0,'0'0'245'0,"-1"-2"-18"15,1 2-20-15,0 0-17 0,0 0-2 0,0 0 5 16,0 0-5-16,1 11-6 0,0-7-4 0,0 5-6 16,1-2-1-16,0 3-7 0,-1 1-14 0,0-1-4 15,-1 2-10-15,2-1 6 0,-2 2-17 0,0-1-25 16,-2-1-9-16,0 1-5 0,2 0-12 0,-1-3-6 15,-2 1-20-15,2-2-23 0,-1-1-30 0,0 2-28 16,0 0-38-16,0-5-37 0,0 3-39 0,-1-1-46 16,3-3-35-16,-1 1-51 0,-1-2-147 0,1 0-462 15,1-2 204-15</inkml:trace>
  <inkml:trace contextRef="#ctx0" brushRef="#br0" timeOffset="-30432.6">9381 9521 70 0,'0'0'231'0,"0"0"-20"0,0 0-15 0,0 0-15 15,0 0-3-15,0 0 8 0,7 1 1 0,-7-1-2 16,9 1-9-16,-1 1-6 0,-2-2-14 0,-1 0-7 16,5 2-7-16,-3-1-15 0,3 1-3 0,0-1-9 15,4 0-14-15,-1 1-3 0,1 1-10 0,-4-2-7 16,0 0-18-16,-1 1-3 0,1-2-6 0,0 2-5 16,0-2-6-16,0 1 4 0,1-1-16 0,-4 0-10 15,3 0-16-15,-3 0-19 0,2 1-12 0,-4-1-16 16,1-1-16-16,-2 0-16 0,-4 1-20 0,7 0-26 15,-7 0-56-15,6-2-31 0,-5 1-30 0,-1-2-177 16,0 3-447-16,0 0 199 0</inkml:trace>
  <inkml:trace contextRef="#ctx0" brushRef="#br0" timeOffset="-30134.77">9507 9412 263 0,'1'-3'286'0,"-1"3"-19"16,1-2-24-16,-1 2-21 0,0 0-27 0,0 0-16 16,0 0-14-16,0 0-3 0,5 9 2 15,-3 0 1-15,-2 0-4 0,2 2 2 0,-2 3-11 16,0 1-2-16,0 0 0 0,-2 3-8 0,2-2-12 0,-2-2-11 15,2 5-8-15,-3-5-13 0,1 2-10 0,2-1-15 16,0-1-2-16,-1-1-17 0,1-4-27 16,1 1-29-16,-2-1-33 0,1-2-38 0,1 2-39 15,-1-2-48-15,2-3-51 0,0-1-55 0,-1 2-258 0,1-2-567 16,-2-3 251-16</inkml:trace>
  <inkml:trace contextRef="#ctx0" brushRef="#br0" timeOffset="-27610.68">10114 9525 11 0,'4'0'178'0,"-4"0"-8"0,0 0-6 0,3-2-4 16,-3 2-11-16,0 0-7 0,1-4-2 0,-1 4-4 16,1-3-7-16,-1 0 0 0,2 0 3 0,-1 0 7 15,-1 3-7-15,2-4-5 0,-4 0-9 16,2 0-9-16,-1 1-5 0,-2-1-4 0,2 1-13 0,-1-5-6 16,-2 4-10-16,1-3-10 0,-1 1-1 0,-2 0-6 15,2-1-11-15,0 1 1 0,-2-1-4 16,-1 1-4-16,3 0 1 0,-6 0-1 0,3 0-4 15,1 1-3-15,-2 0-1 0,1 1-2 0,-3 0-5 0,3 2 4 16,-3-1-8-16,2 1-3 0,-2 2-2 0,1 0 1 16,1 2-5-16,-2 2-3 0,2-1 13 0,1 0-4 15,-2 0-11-15,1 3 0 0,-2 2 0 0,0-2 1 16,3 1-5-16,0 2 0 0,0 2 3 0,3-1 2 16,-2 1-7-16,5-1 4 0,-1 0-5 0,2-2 2 15,3 2-4-15,0-1 3 0,0-1 0 0,5 1 2 16,-1 2 0-16,3-4-3 0,1 3 1 0,5-1 2 15,-2-2 2-15,-2 0-2 0,4-1 3 0,-2 3-2 16,2-4 1-16,-2 3-1 0,0-3 0 0,1 0-1 16,-2 0 1-16,-5-1 1 0,2 0-4 0,0-1-1 15,-3 1 3-15,-1-2 1 0,-2 1 0 0,2-1-2 16,-2 0 2-16,-1 0 0 0,1-1 3 0,-3 2 0 16,-1-3 0-16,3 3 5 0,-3-3 6 0,-3 3 3 15,2-1-5-15,-2 2 0 0,-3-3-4 0,1 3 0 16,-5 0 3-16,3 0-1 0,-3 0 0 0,0-1-2 15,-4 0-2-15,4 1 2 0,-5 0-7 0,2-1-2 16,0-1 9-16,1-2-13 0,2 0 1 0,0 0-5 16,0-1 2-16,3 2-1 0,-1-3 2 0,2 0 2 15,-1 0-2-15,4-1 13 0,-1 0-1 0,1-1 2 16,-1-3-5-16,1-1 12 0,6 1-5 0,-3 0-2 16,0-2-2-16,4 0 3 0,2-2 1 0,-2 0 1 15,3 0 1-15,0 0 3 0,1 2-5 0,1-3 4 16,-1 2 0-16,1 0-3 0,1 1-2 0,0 1 3 15,-3 1-2-15,0 0 3 0,1 1-6 0,-1 1 2 16,0 0-5-16,3-1 2 0,-3 2-1 0,0 0-5 16,0 1-8-16,0 0-11 0,-4 0-7 0,4 2-10 15,-1-2-4-15,-2 0-15 0,2 3-13 0,-2-1-12 16,0 1-19-16,-4 0-24 0,7-1-23 0,-7 1-24 16,8 2-30-16,-5-2-19 0,0 1-184 0,0 2-436 15,-2-1 192-15</inkml:trace>
  <inkml:trace contextRef="#ctx0" brushRef="#br0" timeOffset="-27394.38">10206 9664 78 0,'0'2'334'0,"0"-2"-1"0,0 0-6 0,0 4-23 16,0-4-33-16,3 2-21 0,-3-2-29 0,0 0-26 15,0 0-14-15,0 0-25 0,0 0-14 0,3 1-31 0,-3-1-21 16,0 0-24-16,0 0-28 0,0 0-23 0,0 0-29 16,0 0-35-16,7-3-57 0,-3 2-32 15,-1-2-57-15,0 0-240 0,-3-1-472 0,4 1 209 16</inkml:trace>
  <inkml:trace contextRef="#ctx0" brushRef="#br0" timeOffset="-26827.67">10471 9412 222 0,'0'0'231'15,"0"0"-20"-15,-1-2-13 0,1 2-24 0,0 0-20 16,0 0-14-16,0 0-12 0,-9 8-4 0,8-3-3 16,-3 1-14-16,1 1-8 0,0 1-7 15,0 2-6-15,-1-1-7 0,1 1-10 0,2-1-2 16,-1 3-8-16,0-3-7 0,0 1-2 0,2 0-11 0,-1-2 1 15,2 0-6-15,-1-2-3 0,0-1-6 0,0 1 1 16,2-2-3-16,-1-1-2 0,0 1-5 0,-1-1 0 16,3 2-1-16,0-3 0 0,1 0-3 0,-1 0-3 15,3-2 2-15,2 0-2 0,1 0-2 0,0-2 1 16,1 0-1-16,0 0-5 0,4-3 6 0,-2 2-4 16,0-1-2-16,2 1 7 0,-1-1-6 0,-2 1 0 15,-4 3 2-15,3-2 4 0,-4 2-5 0,-1 0 5 16,2 0-2-16,-2 0 1 0,0 2-1 0,1 1 4 15,-3-2 6-15,1 2 6 0,0 2 2 0,-1 0 7 16,-1 2 1-16,-1-2-4 0,0 2 5 0,-1 1 1 16,0-2 3-16,-2 2 4 0,0 0 1 0,-2 0 2 15,-1 0 4-15,1 1 0 0,-3 1-4 0,0-2-2 16,-3 0-1-16,3-1-9 0,-2 2-2 0,1-3-11 16,1 0-7-16,0 0-16 0,0 0-24 0,0-2-15 15,0-1-26-15,4-1-23 0,-4 1-32 0,3-1-33 16,-6-2-37-16,10 0-26 0,-10-4-32 0,3 1-160 15,0-2-446-15,0-1 197 0</inkml:trace>
  <inkml:trace contextRef="#ctx0" brushRef="#br0" timeOffset="-26598.51">10447 9392 255 0,'0'0'277'0,"0"0"-17"16,0 0-23-16,5 0-6 0,-5 0-11 0,8 4-8 16,-1-3-10-16,1 2-20 0,4 3-17 0,2-3-13 0,1-2-18 15,6 3-15-15,0 0-6 0,3-2-15 16,0 0-15-16,-2-1-28 0,-6 1-33 0,4-1-35 16,4 0-43-16,-3-3-48 0,-7 2-57 0,3 0-47 15,-3 1-205-15,0-2-447 0,-1 2 198 0</inkml:trace>
  <inkml:trace contextRef="#ctx0" brushRef="#br0" timeOffset="-26258.7">11057 9499 16 0,'0'0'236'0,"1"-4"-5"0,1 3-16 0,-2 1-7 16,0 0-21-16,0 0-6 0,0 0-13 0,0-4-11 0,0 4-11 16,0 0-8-16,0 0-2 0,-7 7 3 0,1-1-5 15,0 0-4-15,1 1-4 0,-5 2 3 16,1 2-16-16,-2 0-7 0,1-1-14 0,0 0-10 0,0 0-2 15,0 2-10-15,0 0-5 0,-1-3-12 0,2 0-10 16,1 0-15-16,2-2-25 0,-1 1-24 0,1-1-31 16,-1 0-35-16,1-1-37 0,1 0-31 0,0-2-36 15,0 1-29-15,2-2-28 0,-1 0-138 0,-1-1-418 16,3-2 185-16</inkml:trace>
  <inkml:trace contextRef="#ctx0" brushRef="#br0" timeOffset="-26033.83">10864 9497 56 0,'4'4'276'0,"-1"-2"-1"16,0 1-3-16,1 3-20 0,3-1-16 0,2 4-7 15,2-1-26-15,0 1-17 0,1 1-21 0,1 0-12 16,3 1-21-16,-3-3-8 0,0 1-17 0,3 3-8 15,-2-4-25-15,-4-2-31 0,3 3-37 0,-2-3-31 16,-4-1-38-16,3 1-36 0,-3-3-44 0,3 1-35 16,0 0-48-16,-3-1-133 0,1-1-390 0,0 1 173 15</inkml:trace>
  <inkml:trace contextRef="#ctx0" brushRef="#br0" timeOffset="-25585.69">11212 9526 133 0,'0'0'245'16,"0"0"2"-16,0 0-5 0,-3 10-20 0,3-5-16 15,0 1-12-15,-3 0-9 0,0 2-8 0,2 0-7 16,-2 0-8-16,3 0-17 0,-4-2-13 0,1 1-10 15,1-2-14-15,1 2-12 0,0-2-5 0,1-1-12 16,0 2-13-16,-2-3-4 0,1 1-2 0,1-1-10 16,0 1-3-16,3 0-9 0,-2-2-1 0,0 0-3 15,4 0 0-15,-2 1-8 0,1-3-5 0,2 1 1 16,2 0-1-16,1-1-2 0,-1 0-13 0,8 0 6 16,-8 0-9-16,4 0-3 0,-3 0 1 0,1 0-1 15,-1 0 4-15,1 2-6 0,-4-2 4 0,0 0-3 16,0 1-2-16,-1 1 0 0,-1 1 2 0,1-2 6 15,-2 2-4-15,2 0 3 0,-2 0 3 0,1 1 0 16,-1 1 6-16,-3-1 4 0,1 1 10 0,1 0-10 16,-4 1 3-16,1 1 19 0,-1 2-12 0,-3-2 0 15,1 0 5-15,-3-1-10 0,-2 5 4 0,-1-3 1 16,0 2-10-16,3-4 5 0,-4 1-1 0,0 0-16 16,3-3-15-16,-1 1-23 0,1-3-28 0,1 0-23 15,-2 1-29-15,2-3-33 0,0 1-39 0,0-2-36 16,3-2-46-16,-2-1-196 0,-1-1-501 0,1-3 222 15</inkml:trace>
  <inkml:trace contextRef="#ctx0" brushRef="#br0" timeOffset="-25361.01">11192 9525 135 0,'0'0'304'0,"0"0"-11"0,0 0-16 0,0 0-22 16,7 2-7-16,-4 0-1 0,1 0-9 0,3 1-17 16,2-3-18-16,1 2-19 0,2-1-15 15,4 0-9-15,0-1-28 0,0 0-12 0,6 0-13 16,-1 0-39-16,1 0-46 0,-7-1-51 0,5 1-65 0,-3-2-82 16,5 1-96-16,-7-2-197 0,-1 2-508 15,-2-2 225-15</inkml:trace>
  <inkml:trace contextRef="#ctx0" brushRef="#br0" timeOffset="-23908.21">11809 9523 115 0,'0'0'149'0,"0"0"5"16,0 0 4-16,0 0-3 0,0 0-8 0,0 0-7 15,0 0-11-15,0 0-7 0,0 0-4 0,4 0 2 16,-4 0 2-16,0 0-1 0,9 0-7 0,-5 2-2 15,2-2-3-15,1 0-4 0,1 1 0 0,0-1-8 16,1 1-6-16,2-1-5 0,-1-1-2 0,4 2-7 16,2-1-7-16,-2 1-4 0,0-1-6 0,3 0-8 15,-2 0-4-15,1 0-5 0,-2 1-5 0,1-2 1 16,1 0-7-16,1 1-5 0,-6-1 0 0,2 0-1 16,-5 1-6-16,2 0-2 0,-2 0-6 0,-1 0-1 15,-1 0-15-15,0-2-4 0,-2 4-4 0,-4-2-5 16,8 0-6-16,-8 0-11 0,6-2 1 0,-2 4-9 15,-4-2-10-15,0 0-7 0,6-2-7 0,-6 2-22 16,0 0-26-16,3-2-24 0,-3 2-21 0,0 0-19 16,1-5-9-16,-1 5-15 0,-4-2-116 0,4 2-343 15,-6-2 152-15</inkml:trace>
  <inkml:trace contextRef="#ctx0" brushRef="#br0" timeOffset="-23480.68">11985 9410 124 0,'1'-3'179'0,"1"1"-4"0,-2 2 1 16,1-5-3-16,-1 5 2 0,2-3-3 15,-2 3-4-15,1-1-10 0,-1 1-8 0,0 0-13 16,0 0-14-16,0 0-12 0,3-3-12 0,-3 3-12 0,0 0-3 16,0 0 1-16,0 0 6 0,0 10 6 15,0-1 2-15,0 0 1 0,0 4 4 0,0 0-3 16,0 1 3-16,-2 2-7 0,2-3-4 0,0 2-8 15,2-1-7-15,-2-1-4 0,0 2-9 0,0-2 9 0,3-1-18 16,-3-3-8-16,0 0-2 0,1 2-11 0,-1-2-1 16,0 0-1-16,2-2-14 0,-4-1-6 0,4 0-16 15,-2-1-12-15,-2 0-17 0,2-1-22 0,0 0-19 16,0-3-17-16,0 4-23 0,0-2-22 0,-3-2-21 16,2 2-32-16,1-3-37 0,-3 3-54 0,3-3-148 15,0 0-462-15,0 0 204 0</inkml:trace>
  <inkml:trace contextRef="#ctx0" brushRef="#br0" timeOffset="-22567.93">12358 9327 81 0,'0'0'216'15,"0"0"-15"-15,3-2-15 0,-3 2-15 0,0 0-9 16,4 0-6-16,-4 0-6 0,7-2-3 0,-2 1-10 16,0 1-11-16,4-3-8 0,-1 2-10 0,1 0-4 15,0 0-8-15,6 1-11 0,0-2-9 0,0 2-2 0,-2-1-9 16,4 1-10-16,0-1-4 0,-2 0-6 16,-2-1-5-16,1 2-3 0,0 0-4 0,-4 0-1 15,-1 0-3-15,-1 1-6 0,0-1-2 0,-3 1 0 16,-1 0-5-16,0 0-4 0,0 0-2 0,0-1-1 0,-1 3 3 15,-2 2-4-15,0-2-2 0,-2 4 9 0,0 0 4 16,1 3-3-16,-4 1 3 0,1 3 2 16,0-1 2-16,-2 0-3 0,-1 1 2 0,3 0 1 15,-1-1-9-15,2 1 4 0,0-1 0 0,-1-1-5 0,0 1 2 16,2-1-3-16,-2-3-4 0,3-1 4 0,0 0-1 16,-1 0-2-16,-1-1-1 0,0 1-5 0,1-2-15 15,-1-1-13-15,0 1-17 0,0-1-18 16,1 1-20-16,-1-1-15 0,2-2-27 0,-2 1-18 0,1 1-26 15,-1-2-33-15,-2-2-185 0,4-1-414 0,-4 1 184 16</inkml:trace>
  <inkml:trace contextRef="#ctx0" brushRef="#br0" timeOffset="-22319.86">12451 9457 194 0,'0'-3'278'0,"0"3"-23"15,0 0-6-15,7-3-28 0,-2 2-13 0,4-1-19 16,5 2-18-16,-1 0-19 0,1-1-16 0,3 2-12 16,-1 2-12-16,0-3-12 0,4 0-22 0,-3 0-23 15,6 0-29-15,-7 0-31 0,5 1-20 0,2 1-35 16,-2-2-54-16,-4 1-41 0,4 0-47 0,-6 0-130 15,-2 1-359-15,-3 0 160 0</inkml:trace>
  <inkml:trace contextRef="#ctx0" brushRef="#br0" timeOffset="-22035.08">12925 9409 31 0,'0'0'206'0,"0"0"-24"0,0 0-15 0,0 0-8 16,0 0-9-16,4 5 0 0,-4-1-2 15,-1 1 5-15,0 3-1 0,-2-1-4 0,0 2 0 16,-1 0-5-16,-1 3-3 0,-2-1-6 0,0 2-3 16,0-2-5-16,-4 1-12 0,3-2-10 0,-2 1-9 15,1-2-11-15,0 2-7 0,-1-2-9 0,1 0-6 16,1-4-17-16,1 2-17 0,0-2-20 0,1 2-20 15,0-2-21-15,-1 2-25 0,2-3-22 0,-1-1-21 16,1 1-34-16,1-2-28 0,0 0-34 0,0-1-25 16,-1-1-137-16,5 0-389 0,-8-1 173 0</inkml:trace>
  <inkml:trace contextRef="#ctx0" brushRef="#br0" timeOffset="-21831.18">12779 9466 223 0,'3'2'289'16,"1"5"-10"-16,3 0-20 0,-3 0-10 15,3 0-17-15,2 3-12 0,-1 0-18 0,2-1-18 0,0 0-15 16,0 0-20-16,0-2-13 0,-1 3-15 0,1-1-13 16,-2-2-13-16,-1-2-28 0,0 2-27 15,1-2-36-15,-2 1-33 0,1-2-40 0,-1 3-58 16,1-5-48-16,-2 1-63 0,-2-2-160 0,1 4-432 0,-2-2 192 15</inkml:trace>
  <inkml:trace contextRef="#ctx0" brushRef="#br0" timeOffset="-21350.32">13194 9494 168 0,'0'0'231'15,"0"0"-26"-15,0 0-15 0,0 0-12 0,-8 8-7 16,6-4-2-16,-3 2-2 0,-2 1-7 0,3 0-3 15,-2 1-5-15,-4 2-3 0,2 2-4 0,-1-1-5 16,2 3-5-16,-1-3-9 0,1 0-12 0,1 1-5 16,0 0-12-16,1 1-7 0,2-1-12 0,1 0-1 0,0 0-8 15,2-2-12-15,1-1-2 0,1 3-5 0,0-4-8 16,1 1 0-16,1 1-9 0,0-4 1 16,2 3-6-16,0-3-5 0,2 0 3 0,1-1-1 15,-1-2-5-15,1 0-2 0,1-2 0 0,0 0-5 0,0-1-5 16,-2-1-1-16,2 0 1 0,-3-2-6 0,3 0 1 15,-3 0-4-15,0-1-3 0,-1-2-4 16,-2 3 7-16,-1-2-3 0,0-1 0 0,-2-3-8 16,-1 3-5-16,-1-1 1 0,-3 1-2 0,1-2-2 15,-2 2-4-15,-1-1 0 0,-2 2 2 0,-3-1-3 0,1 2 3 16,-3 1-6-16,1 0-6 0,-4 0-11 0,3 2-20 16,-1 1-19-16,1 0-34 0,5 1-32 0,-2-1-52 15,2 3-49-15,1-2-181 0,1 1-468 16,1-1 207-16</inkml:trace>
  <inkml:trace contextRef="#ctx0" brushRef="#br0" timeOffset="-18310.67">13282 9548 35 0,'0'0'204'0,"0"0"-12"16,0 0-9-16,0 0 0 0,0 0-9 0,0 0-14 15,0 0-15-15,0 0-11 0,0 0-10 0,0 0-12 16,0 0-8-16,0 0 1 0,5 0-5 0,-5 0-2 15,7 3-8-15,-2-1-1 0,0 1-11 0,4 1-4 16,-2-1-4-16,4 1-4 0,2 1-7 0,0-1-3 16,2-1 0-16,1 1-8 0,-2-2-3 0,7 1-7 15,-5-2-2-15,6-1 0 0,-7 0-5 0,7-1-6 16,-1 1-2-16,0-3 0 0,-4 0 5 0,-3 2-11 16,0-3-6-16,-2 3-6 0,-3 0-3 0,-1-1-7 0,-2 1-5 15,1-1-4-15,-3 2-4 0,-1-2-4 16,1 2-12-16,-4 0-14 0,6-2-16 0,-6 2-23 15,0 0-22-15,3-3-17 0,-3 3-40 0,1-2-28 16,-1 2-167-16,0 0-390 0,-11-2 173 0</inkml:trace>
  <inkml:trace contextRef="#ctx0" brushRef="#br0" timeOffset="-17876.75">13482 9429 37 0,'0'0'197'16,"0"0"-21"-16,0 0-18 0,0 0-11 0,0 0 1 15,0 0 11-15,4 7-2 0,-2-2 3 0,-1 2 0 16,0 1-7-16,2 2-3 0,0-1-10 0,0 1-6 16,-2 0-4-16,2 4-11 0,0-4-6 0,0 3-5 15,-2 0-12-15,2-4-1 0,-3 1-7 0,2 0-9 16,0 2-9-16,-2-4-1 0,3 1 3 0,-3 0-14 15,2 0-6-15,-1-2-4 0,0 1-9 0,-1 0-4 16,2 0-2-16,-2-1 1 0,0-1-10 0,1 1-12 16,-1-3-13-16,2 1-20 0,-1 0-20 0,0-1-13 15,1 0-24-15,-2 0-22 0,2-3-31 0,-1 2-21 16,3-1-37-16,-1 1-44 0,1-2-176 0,-4-1-442 16,5 2 196-16</inkml:trace>
  <inkml:trace contextRef="#ctx0" brushRef="#br0" timeOffset="-16868.66">14223 9316 33 0,'0'0'191'0,"-2"-3"-4"0,2 3-8 16,0 0-8-16,0 0-3 0,0 0-11 0,0 0-10 16,-1-3-3-16,1 3-9 0,0 0-12 0,-1-3-11 15,1 3-10-15,0 0-9 0,-6 0-3 0,6 0-5 16,-9-2-3-16,9 2 3 0,-8 2-2 0,1-4-2 16,0 4-2-16,-2-2-8 0,1 2-1 0,-2-2 4 15,-1 0-13-15,2 2-8 0,1-1-2 0,-2 1-8 16,2 0-3-16,-1-1-4 0,1 4-2 0,2-4-6 15,-1 1-5-15,3 0-3 0,-2 1-7 0,2 0-5 16,0 0 2-16,1 2-2 0,2-1-2 0,-2 0-1 16,3 1 2-16,0 0-2 0,1 2-1 0,2 1 0 15,0 1 1-15,1-1 0 0,2 1-2 0,2 1-2 16,1 1 2-16,-1-1 0 0,2-2 0 0,-3 0-2 16,4-1 1-16,-1 2 0 0,1 0 1 0,-1-2 5 15,3 3-8-15,-3-4-1 0,1 2 2 0,-1-1 1 16,-2-1-2-16,-1 0 3 0,-1-2 1 0,1 1-1 15,-1-2 0-15,-1 1 5 0,-2-1-2 0,1-1 2 16,-1 0-2-16,0 0 2 0,-2-1 6 0,2 1 3 0,-3-2 3 16,3 3 2-16,-3-3 5 0,3 3-8 0,-3-3 10 15,0 1 1-15,0-1 1 0,0 0 2 16,-6 6-5-16,2-4 6 0,1 0-2 0,-4 0 1 16,0 1-8-16,-3-1 6 0,-1 0-5 0,1-1-5 15,-3 1 3-15,1 0 2 0,-4 0-6 0,2-2 3 0,-3 3-1 16,3-3-4-16,-1 2-7 0,-1-4 4 0,2 1-5 15,3-1 0-15,0 1-5 0,-1 0-9 0,4-1-9 16,-2 2-15-16,3-2-9 0,0 0-18 0,4 0-12 16,-7-1-24-16,6 2-32 0,1-2-36 0,-1 1-20 15,4 2-25-15,-3-5-38 0,3 5-27 16,4-3-144-16,-4 3-448 0,6-3 199 0</inkml:trace>
  <inkml:trace contextRef="#ctx0" brushRef="#br0" timeOffset="-16261.95">14448 9517 231 0,'0'0'216'0,"0"0"-22"0,0 0-21 15,0 0-15-15,0 0-13 0,0 0-7 0,-7 10-4 16,7-5-2-16,0 0-6 0,0 3 3 0,-1 1 0 15,-1 0-6-15,-1 2-1 0,3-3-9 0,-4 4-4 16,3-3-5-16,-1 4-8 0,2-4-10 0,0-2-10 16,-4 2-6-16,4-1-5 0,0-1-9 0,-1 0-2 15,-1-1-7-15,2-2-4 0,0 1-5 0,0-2 1 16,-2 1-5-16,2-1 1 0,0-3-9 0,-2 4 5 0,2-4-1 16,0 0 6-16,-1 3 0 0,1-3-6 15,0 0-6-15,0 0-3 0,0 0-10 0,-3-12-12 16,2 7-11-16,1-1-9 0,-2-4-1 0,4-2-9 15,-4 0-6-15,4 0-2 0,-1-2-3 0,0 0-10 16,2 2 4-16,1-1-2 0,-1 0 9 0,1 3 1 16,1 1 6-16,0-2 3 0,-2 4 4 0,1 0 1 15,3 0 6-15,0 3 0 0,0 0 7 0,-1-1 4 16,1 2 4-16,0 0 7 0,2 2 4 0,0 1 2 16,1-1 0-16,0 2 6 0,0 0 0 0,0 2 0 15,-2 1 3-15,1 2-3 0,-1 0-2 0,3 3 1 16,-3 1-1-16,-3-2 9 0,2 3 0 0,0-1-7 15,-3-2-1-15,-1 2-2 0,1-2 9 0,-4 0-13 16,2 2 10-16,-2-1-11 0,1-2-8 0,-1 2-21 0,0-3-21 16,-3 1-20-16,2 0-27 0,-2-1-21 0,0-2-26 15,-1 2-31-15,1-2-12 0,1 0-20 0,-3-1-146 16,1 1-375-16,-2-2 166 0</inkml:trace>
  <inkml:trace contextRef="#ctx0" brushRef="#br0" timeOffset="-16038.03">14421 9614 230 0,'0'0'235'0,"0"0"-25"0,0 0-23 0,0 0-17 16,0 0-17-16,0 0-14 0,17 1-13 0,-10-1-14 15,3 0-16-15,1-1-29 0,2 0-36 0,0 1-30 16,1 0-36-16,-1-1-40 0,-4 0-32 0,5 0-37 16,-6 1-89-16,3-2-253 0,-3 2 113 0</inkml:trace>
  <inkml:trace contextRef="#ctx0" brushRef="#br0" timeOffset="-15725.04">14713 9525 15 0,'8'0'221'0,"-8"0"-10"0,7-2-14 15,0 2-12-15,0 0-10 0,1 0-14 0,1 0-12 16,1 0-12-16,-2 2-14 0,4-2-13 0,-2 0-9 16,4 0-8-16,-1 0-9 0,-1 0-8 0,2 0-14 15,-4-2-14-15,0 2-17 0,0 0-15 0,-1-1-14 16,-3 1-17-16,1-1-12 0,-2 1-14 0,0 0-12 0,-5 0-12 16,7 0-20-16,-7 0-13 0,4-2-20 15,-4 2-17-15,0 0-125 0,0 0-282 0,0 0 124 16</inkml:trace>
  <inkml:trace contextRef="#ctx0" brushRef="#br0" timeOffset="-15431.75">14827 9530 180 0,'-1'4'188'0,"1"-4"1"16,0 0-6-16,2 7-2 0,0-4-6 0,-1 1-2 15,1 2-11-15,2 0-3 0,-3 1-6 0,3 1-7 16,-3-1-8-16,1 0-9 0,1 2-6 0,-2-2-9 0,1 2-12 16,-1-1-7-16,1 0-7 0,-1-2-10 0,0 1-5 15,0 0-11-15,0 0-3 0,0-2-5 0,-1 1-3 16,2-2-9-16,-2 1-6 0,1-1 5 16,0-1-10-16,0-1-7 0,0 2-10 0,0-2-6 0,-1-2-17 15,0 5-14-15,0-4-12 0,0-1-16 0,2 4-16 16,-2-4-18-16,0 0-28 0,0 2 1 0,0-2-26 15,0 0-19-15,0 0-23 0,0 0-29 0,0 0-137 16,0 0-374-16,-6 2 166 0</inkml:trace>
  <inkml:trace contextRef="#ctx0" brushRef="#br0" timeOffset="-15217.38">14766 9703 67 0,'-4'1'177'0,"4"-1"8"0,0 0 3 15,0 0 7-15,0 0 6 0,0 0 1 0,0 0-1 16,0 0-6-16,0 0-2 0,11 4-9 0,-8-2-10 16,1 0-13-16,-1-1-11 0,4 1-9 0,2 0-13 15,-1 0-14-15,3-2-7 0,2 0-13 0,3 3-7 16,-2-3-13-16,2-2-13 0,0 1-23 0,5 1-20 16,-4-2-27-16,3 0-26 0,-5 0-36 0,-2 1-38 15,1-3-50-15,0 0-52 0,-1-2-247 0,-4 3-494 16,-2-2 219-16</inkml:trace>
  <inkml:trace contextRef="#ctx0" brushRef="#br0" timeOffset="-14551.84">14397 9167 16 0,'0'0'147'0,"0"0"-1"16,0 0-2-16,0 0 2 0,0 0 3 0,0 0 0 15,0 0 5-15,0 0 1 0,0 0-3 0,0 0 0 16,0 0-3-16,0 0-4 0,0 0-6 0,0 0-3 15,0 0 1-15,0 0-1 0,0 0 6 0,0 0-5 0,16-1-3 16,-12 2 4-16,2-1-7 0,2 0-1 16,-1 0-2-16,3 2-5 0,-3-2-5 0,4 0-9 0,-2 0-7 15,1 2-3-15,4-2-9 0,-4 0-1 0,2 0-6 16,4-2-7-16,-3 2-9 0,-1 2-9 16,4-4-6-16,-4 2-5 0,2 2-1 0,-4-1-6 15,1-1-7-15,-1-1-2 0,0 1 1 0,-1 0-7 16,-1 0-18-16,-2 0-12 0,-1 0-27 0,0 1-26 0,-1-1-17 15,-4 0-32-15,7 0-29 0,-7 0-38 0,6 0-46 16,-6 0-64-16,0 0-304 0,2-3-637 0,-2 3 281 16</inkml:trace>
  <inkml:trace contextRef="#ctx0" brushRef="#br0" timeOffset="-13127.63">15377 9405 128 0,'0'0'191'16,"0"0"1"-16,0 0 0 0,0 0-2 0,0 0 4 0,0 0-6 16,0 0-7-16,0 0-7 0,3 2-8 0,-3-2-11 15,0 0-8-15,0 0-2 0,7 0-9 0,-7 0-5 16,10-1-5-16,-5 1-6 0,4 0-4 15,1 0-5-15,3 0-6 0,2-1-5 0,0-1-14 0,3 2 2 16,3 0-2-16,-4 0-14 0,3-3-9 0,1 1 1 16,1 1-6-16,-6 1-5 0,-1 0-7 0,1 0-7 15,-2-3-2-15,1 3-2 0,-1 0 7 16,-4-1-11-16,-1 0-7 0,-1 2-1 0,-2-2-2 0,-1 0 14 16,0 1-7-16,-5 0-3 0,7 0 3 0,-7 0-2 15,5 0-3-15,-5 0-4 0,4-2 0 0,-4 2-1 16,0 0-2-16,0 0-3 0,0 0-3 0,6 2 3 15,-6-2-5-15,0 0 0 0,0 0-4 0,0 0-15 16,0 0-2-16,0 0-7 0,0 0-14 0,0 0-11 16,0 0-8-16,0 0-12 0,0 0-19 0,0 0-19 15,0 0-22-15,0 0-21 0,0 0-31 0,0 0-34 16,0 0-36-16,0 0-53 0,0 0-153 0,0 0-490 16,0 0 216-16</inkml:trace>
  <inkml:trace contextRef="#ctx0" brushRef="#br0" timeOffset="-12566.07">16253 9275 46 0,'0'0'181'0,"0"0"1"0,0 0-9 0,-1-4-8 16,1 4-11-16,-7-3-7 0,4 2-8 0,-1 1-6 16,4 0-7-16,-10-4-10 0,2 3-6 0,-1 1-10 15,-1 0-3-15,2 3-8 0,-3-1-9 0,1-1-5 16,-1 0-8-16,-2 3-6 0,3-2-16 0,0 3-6 15,-1 0 0-15,1-2-7 0,3 3-1 0,0 0-4 16,-2-2-4-16,4 2-3 0,-1 0-2 0,2 0 1 16,1 0-5-16,0 1 2 0,2 0-4 0,1 0 2 15,3 1-3-15,1-1 1 0,0 1-1 0,2 1 1 16,1 1 7-16,4-1 3 0,-4 1-2 0,6 0-3 16,-2 1-2-16,0-3 1 0,1 1 2 0,-1 0-7 15,-1 0 5-15,-3-2 1 0,0-1-3 0,0 1 3 16,0 0 0-16,-1-1 1 0,-1 0 2 0,-2 1-2 15,1-3 3-15,-1 1 0 0,-2-1 2 0,1 1 0 16,-1-1 2-16,1 0 3 0,-2-1 11 0,0 3 1 16,-3-3-2-16,1 0 2 0,1 1 3 0,-2 0-2 15,-2-1 2-15,-1 0-2 0,-1 2-3 0,-3-3 6 16,-1 0-10-16,-2 1 3 0,0-1-11 0,1 0 2 16,-2 0-3-16,-2-4-4 0,2 4-5 0,0-5-3 15,0 2-6-15,0-3-17 0,1 1-13 0,1-4-15 16,3 3-31-16,1-2-24 0,-1 2-31 0,2-2-44 15,1 0-38-15,2-1-34 0,3 1-210 0,-1 1-486 16,4 1 215-16</inkml:trace>
  <inkml:trace contextRef="#ctx0" brushRef="#br0" timeOffset="-12002.6">16411 9527 75 0,'0'5'207'0,"-3"1"-8"16,3 3-8-16,-4 0-7 0,1 1 0 15,3 0-5-15,-4 2-17 0,4-3-10 0,-3-1-11 16,3 2-11-16,-2-2-11 0,0 1-4 0,2-3-10 0,-3 1-4 16,3-2-6-16,0-1-9 0,0-1-9 0,0 2-2 15,0-2-9-15,0 0-8 0,0-3 0 0,0 4-4 16,0-4-7-16,-3 3-3 0,3-3 1 0,-1 3-1 16,1-3 1-16,0 0 3 0,0 0-6 0,0 0-6 15,0 0-5-15,0 0-2 0,0 0-3 0,0 0-6 16,0-12-5-16,0 6-4 0,4 2 2 0,-4-4-16 15,3 1 0-15,-1 0-6 0,0-5-3 0,1 0-7 16,1 0-6-16,1 2-1 0,0-3-4 0,2 1-2 16,0-1 5-16,2 3 1 0,-1-1 0 0,-1 1 3 15,0 0 4-15,0 4 0 0,0-1 2 0,0 1 5 16,0 2 7-16,1-2-1 0,-1 5 4 0,-2-1 3 16,-1 1 1-16,6 1 0 0,-4 1 5 0,1 1 1 15,1 1 8-15,-1 2-1 0,0 1 9 0,-4 0-1 16,4 2 2-16,-4 1 2 0,4 1-4 0,-3 2 0 15,-1-2 0-15,1-1-4 0,-1 0 2 0,-3 1-5 16,4 0 1-16,-2-2-6 0,-1 0 3 0,1 0-3 16,-1-2-4-16,0 2-5 0,-1-4-19 0,0 3-23 15,0-4-28-15,0 2-30 0,0-2-39 0,0 1-27 16,0-4-31-16,0 3-29 0,0-3-170 0,-4 4-426 16,4-4 188-16</inkml:trace>
  <inkml:trace contextRef="#ctx0" brushRef="#br0" timeOffset="-11786.97">16389 9579 44 0,'0'0'239'0,"0"0"-7"0,0 0-12 16,5 4-21-16,5-2-19 0,-3-1-16 0,7-1-18 15,-1 2-14-15,1-1-12 0,2 0-20 0,0 0-31 16,-1 0-39-16,0-1-41 0,-2 0-38 0,-1-2-41 16,-2 2-44-16,4-1-132 0,-7 1-287 0,0-1 128 0</inkml:trace>
  <inkml:trace contextRef="#ctx0" brushRef="#br0" timeOffset="-11500.92">16722 9470 146 0,'0'0'189'0,"7"0"-8"0,-4-2-4 16,4 2-3-16,3-1-6 0,-3 0-10 0,3 1-6 0,1 0-8 15,1 0-5-15,2 0-9 0,0-1-4 0,-1 0-5 16,1 0-16-16,2 1-8 0,-6-2-10 0,4 2-7 16,-6 0-16-16,1 0-19 0,2 0-30 0,-2 0-27 15,-2 0-36-15,-1 2-25 0,-1-4-37 16,2 2-27-16,-2-1-16 0,-1 0-31 0,-4 1-114 0,6-1-321 16,-6 1 143-16</inkml:trace>
  <inkml:trace contextRef="#ctx0" brushRef="#br0" timeOffset="-11256.53">16853 9482 60 0,'0'5'200'16,"0"0"-4"-16,0 2-7 0,1 0-4 0,1-1-5 16,-1 1 1-16,2 0-4 0,-1-1-9 0,-1 2-9 15,1-1-7-15,0 0-6 0,1-1-11 0,-2 2-13 16,2 0-9-16,-3-3-8 0,0 2-14 0,0-2-7 15,3 0-8-15,-3 0-8 0,0 0-6 0,0-1-8 16,0 0-4-16,0-1-9 0,0 3-18 0,0-3-23 16,0 1-20-16,0-1-24 0,0-3-26 0,0 4-26 15,0-4-33-15,0 4-23 0,-2-2-33 0,2-2-37 16,-3 3-129-16,3-3-378 0,-5 1 167 0</inkml:trace>
  <inkml:trace contextRef="#ctx0" brushRef="#br0" timeOffset="-11049.29">16715 9659 177 0,'0'0'310'0,"0"0"0"0,10 1-19 16,-3 1 0-16,0-2-30 0,2 1-9 16,0 1-4-16,4-1-13 0,3 2-13 0,-1-3-17 15,2 3-22-15,6-3-17 0,-2 0-6 0,1 0-18 16,1 0-17-16,-1-2-17 0,-2 1-32 0,1-2-36 15,-7 3-41-15,0-2-40 0,-4 1-45 0,0 0-46 16,1-2-72-16,0-2-66 0,-5 1-242 0,1-1-553 16,-4 0 244-16</inkml:trace>
  <inkml:trace contextRef="#ctx0" brushRef="#br0" timeOffset="-10549.33">16546 9067 216 0,'0'0'256'0,"-5"-1"-21"16,5 1-16-16,0 0-19 0,0 0-17 0,0 0-14 0,0 0-14 16,-2-3-17-16,2 3-12 0,0 0-8 0,0 0-3 15,0 0 2-15,0 0-10 0,17 3-8 16,-7-3-5-16,0 0-6 0,4 0-7 0,0 0-7 0,0 0-8 16,2 0-17-16,-1 0-6 0,6 0 0 0,-5 0-7 15,-1 0-10-15,-1 0-16 0,0 0-8 16,-4 0-22-16,0 0-18 0,1 0-10 0,-4 0-22 0,2 0-22 15,-3 0-18-15,-2-2-12 0,-4 2-19 0,7 2-11 16,-7-2-39-16,0 0-157 0,0 0-375 0,0 0 167 16</inkml:trace>
  <inkml:trace contextRef="#ctx0" brushRef="#br0" timeOffset="-10266.55">16634 8960 146 0,'-2'-2'239'16,"2"2"-26"-16,0 0-23 0,0 0-19 0,0 0-1 16,0 0 0-16,2 15 0 0,-4-8-9 0,4 6-1 15,-2 2-9-15,2-2-6 0,-2 1-1 0,1 1-9 16,1 4-17-16,0-6-10 0,-1 2-5 0,2-1-9 0,-2-1-11 15,-1 0-9-15,0 0-4 0,0-1-9 16,0 1-11-16,2-6-3 0,-1 2-11 0,-1-2-22 16,0 0-36-16,0 1-33 0,2-3-42 0,-1 1-42 15,0 0-51-15,-1-2-52 0,0-2-171 0,2 2-448 0,-1-1 198 16</inkml:trace>
  <inkml:trace contextRef="#ctx0" brushRef="#br0" timeOffset="-9660.55">17170 9283 152 0,'0'0'171'16,"0"0"-5"-16,0 0-4 0,0 0 9 0,0 0-2 15,0 0 4-15,-2-2 3 0,2 2 0 0,0 0-5 0,0 0 2 16,0 0-6-16,0 0-5 0,0 0-3 0,0 0 1 16,0 0 0-16,14 0-8 0,-5 0-9 0,1 0-7 15,5 0-13-15,1 1-9 0,5 0-8 0,2-1-11 16,-1 0-11-16,1 0-9 0,2 0-4 0,-4 0-14 16,0 1 3-16,-1-1-11 0,-3-1 0 0,-1 0-2 15,-1 1-13-15,-2 0-10 0,-3 0-7 16,-2-1-10-16,1 0-8 0,-3 2-8 0,0-2-16 0,-2 1-25 15,-4 0-9-15,6 0-14 0,-6 0-18 0,7 0-21 16,-7 0-29-16,0 0-36 0,0 0-44 0,0 0-30 16,0 0-32-16,0 0-154 0,-17-2-472 0,7 4 209 15</inkml:trace>
  <inkml:trace contextRef="#ctx0" brushRef="#br0" timeOffset="-9385.46">17201 9381 12 0,'0'0'294'0,"-3"3"5"0,3-3-14 16,0 0-11-16,7 1-7 0,-7-1-7 0,8 0-16 16,0 0-14-16,2 0-14 0,4 0-13 15,1 0-17-15,-1-1-18 0,3 1-1 0,3-1-29 16,1-1-15-16,0 1-11 0,-4-1-13 0,-3 2-10 0,7 0-8 15,-6-2-12-15,-3 2-17 0,0 0-21 0,-4 0-24 16,1-4-20-16,-3 4-15 0,-1 0-18 0,0 0-18 16,-5 0-20-16,9 0-26 0,-6 1-30 15,-3-1-41-15,4-2-40 0,-4 2-31 0,3-1-210 0,-3 1-499 16,2-2 221-16</inkml:trace>
  <inkml:trace contextRef="#ctx0" brushRef="#br0" timeOffset="-4864.46">18108 9167 87 0,'0'0'138'15,"0"0"9"-15,0 0 0 0,0 0 5 0,0 0 2 16,0 0-2-16,0 0-3 0,0 0 0 0,0 0-3 0,0 0-8 16,0 0-6-16,0 0-2 0,0 0-7 0,0 0-13 15,0 0-11-15,0 0-7 0,14-5-4 16,-8 5-7-16,2-3-10 0,2 1-4 0,3-1-3 0,1 2-3 16,0-1-13-16,1 1-4 0,1 0-7 15,-2-1 0-15,3 1-3 0,-3 0-6 0,-1 2 0 0,-3-1-6 16,-2-1-4-16,3 1 1 0,-2 0-4 15,-5 0 2-15,3 1-3 0,-7-1-1 0,7 0-3 0,-3 0 0 16,-4 0 0-16,6 1-4 0,-6-1 1 0,1 2-1 16,-1-2 4-16,0 4 8 0,0 0 11 0,-1 1 7 15,1 2-3-15,-3 2 6 0,0 2-1 0,-1-2 1 16,1 3 1-16,-1 1 0 0,1-2 6 0,-1 2-2 16,0 1-9-16,-2 0-6 0,2 0 6 0,1 1-10 15,0-1 3-15,-1-1 2 0,3-2-2 0,-1 1-5 16,-1 2-1-16,2-2 0 0,0-5-5 0,-1 3 0 15,2-2-5-15,0-4 2 0,0 1 1 0,-1 1 8 16,-1-1-21-16,2-1 9 0,-1-1-5 0,1 0 1 16,0 1 1-16,0-2-13 0,0-2-17 0,0 4-14 15,0-4-14-15,0 3-16 0,0-3-8 0,0 0-22 16,3 2-34-16,-3-2-35 0,0 0-45 0,4-8-22 16,-1 4-32-16,-2-2-165 0,1-1-464 0,-2-1 205 15</inkml:trace>
  <inkml:trace contextRef="#ctx0" brushRef="#br0" timeOffset="-4600.33">18218 9253 202 0,'0'0'260'0,"0"0"-7"0,0 0-10 0,0 0-6 15,0 0-8-15,11 1-7 0,-5 1-16 0,1-1-9 16,0 0-16-16,4 1-14 0,-2 0-18 0,1 1-12 16,-1 0-15-16,4 0-15 0,1-2-10 0,-3 2-12 15,-1-2-15-15,0 1-23 0,0 1-28 0,1-1-12 16,-1 0-40-16,3 0-26 0,-5 0-38 0,1 0-44 16,-1-2-57-16,-1 2-52 0,-1-1-161 0,-2 1-443 0,-4-2 196 15</inkml:trace>
  <inkml:trace contextRef="#ctx0" brushRef="#br0" timeOffset="-4362.37">18560 9397 67 0,'0'0'297'0,"0"0"-4"15,0 0-41-15,0 0-26 0,0 0-26 0,0 0-15 16,-1 3-20-16,1-3-15 0,0 0-13 0,0 0-17 16,0 0-11-16,0 0-13 0,0 0-20 0,0 0-28 15,13 0-28-15,-13 0-38 0,5 0-42 0,-5 0-40 16,7-2-53-16,-7 2-52 0,7-1-113 0,-4 1-344 16,0-1 153-16</inkml:trace>
  <inkml:trace contextRef="#ctx0" brushRef="#br0" timeOffset="-3361.14">18793 9233 125 0,'0'-4'133'0,"0"4"3"0,2-2 7 0,-2 2 5 0,2-4 0 16,0 2-4-16,-1-2-5 0,1 1 1 16,0 2-3-16,1-3-5 0,1 2-6 0,-1-1-4 15,2-1-6-15,-1 0-4 0,-1 2 1 0,4-1-3 0,0 1-7 16,-1-2 0-16,2 1-6 0,-1 1-2 0,0-2-3 15,2 3-2-15,-1-2-2 0,2 2-7 0,-1-1-7 16,-1 0-4-16,-1 4-9 0,0-2-9 0,0 3-4 16,-1-3-4-16,-1 3-6 0,0 1-2 0,0 2-2 15,0 3 1-15,-2-1-6 0,-1 3 3 0,2-1 1 16,-4 1 0-16,0 2-2 0,-4 1-16 0,1 0 10 16,-3-1-8-16,0 0-4 0,-1 0-2 0,-4 2 0 15,2-2 1-15,-1-1-3 0,-1-3 1 0,0 2-1 16,-2-2-1-16,0 0 2 0,-1-1-8 0,2-1-4 15,0 0-7-15,-2 0-7 0,6-3-2 0,-1-1-4 16,1 1-5-16,0-2-2 0,1 2 6 0,2-3-1 16,0 1 2-16,0-1 6 0,3 1-2 0,-1-2 4 15,3 0 2-15,-4 3 3 0,4-3-3 0,-3 0 1 16,3 0 1-16,0 0 1 0,0 0 9 0,0 0 14 16,0 0 8-16,8 4 13 0,-4-4-2 0,3 1 6 15,2 1 12-15,-1-2 5 0,3 1 3 0,3-2 13 16,-1 2 2-16,1-1 5 0,3 1 5 0,-1 0-4 15,-1 1 4-15,1-3-9 0,-2 1-5 0,1 2-7 16,-5-3-6-16,0 2-3 0,0 0-12 0,-2 1 2 16,0-2-6-16,-2 0-6 0,-2 0-5 0,2 0-17 15,-2 2-16-15,-4-2-20 0,7-1-17 0,-7 1-19 16,6-1-19-16,-2 1-15 0,-4 0-31 0,6-5-40 16,-5 3-49-16,1-2-54 0,0 0-29 0,0 0-264 0,-1-2-609 15,1 2 270-15</inkml:trace>
  <inkml:trace contextRef="#ctx0" brushRef="#br0" timeOffset="-2823.79">19195 9175 199 0,'0'0'184'0,"0"0"-17"0,0 0-4 16,0 0 0-16,6 3-4 0,-5 1-8 0,-1-1-3 16,2 1 1-16,-1 2-7 0,-1-3-5 0,3 2-6 15,-3 0 3-15,0 3-9 0,1-1-3 0,-2 0-10 16,2 1-5-16,-1-1-15 0,0-1-9 0,0 3-9 15,0-2-4-15,0-2-11 0,0-1 0 0,0 2-5 16,2-1-5-16,-1-1-2 0,2-1-5 0,-1 0 6 16,0 0-14-16,4 0 1 0,-2 1 1 0,3-2-6 15,-1 0 0-15,-1 1-1 0,1-1-3 0,2-1-6 16,-3 1 5-16,1 1 6 0,2-3 2 0,0 3-4 16,-3-3-9-16,4 3 9 0,-2 0-7 15,0 1 2-15,0-1-1 0,2 1 0 0,-2 0 1 0,1 0-3 16,-1 0-7-16,-1 1 4 0,0 1-3 0,-1-1-6 15,1 1 6-15,-2 0-1 0,-1-3 0 0,1 5-7 16,-1-1 8-16,-1 0 6 0,-1-2 1 0,-1 1 7 16,0-1 17-16,-1 3-7 0,-2-1-1 0,-1-3 19 0,-1 2-14 15,0 1 3-15,-2-1-7 0,-1-1-3 16,1-1 4-16,-4 1-8 0,0-1 3 0,-2 2-5 16,3-3-9-16,0-2-8 0,1 3-29 0,-1-3-15 15,0 1-28-15,2-2-26 0,-1 0-24 0,1 0-29 16,-1-2-37-16,0 0-39 0,1-2-42 0,1-1-43 15,-1-1-208-15,-4-3-549 0,4 1 243 0</inkml:trace>
  <inkml:trace contextRef="#ctx0" brushRef="#br0" timeOffset="-2453.36">19168 9141 235 0,'6'-1'274'0,"4"-1"-4"0,-2 1-14 0,8-1-16 15,-1 1-13-15,7 1-12 0,2-2-7 0,0 2-7 16,3-1-21-16,-3 3-14 0,2-1-14 0,-3-1-21 16,-3 3-6-16,-5-2-18 0,-1-1-12 0,-4 2-30 15,2-1-36-15,-5-1-46 0,3 3-62 0,-3-3-77 16,0 1-87-16,-1-1-205 0,-6 0-483 0,0 0 214 15</inkml:trace>
  <inkml:trace contextRef="#ctx0" brushRef="#br0" timeOffset="108859.04">206 10677 14 0,'0'0'72'0,"0"0"2"0,0 0 0 15,0 0-5-15,0 0 8 0,0 0-4 0,0 0 9 16,0 0-19-16,0 0 0 0,0 0-16 0,0 0-1 15,0 0-1-15,0 0-4 0,0 0-3 0,0 0-12 16,0 0-7-16,0 0 11 0,0 0-7 0,0 0 6 16,0 0 3-16,0 0-3 0,0 0 5 0,0 0 0 15,0 0 8-15,0 0 2 0,1 31 2 0,-1-31 0 16,-3 15-7-16,1-3-5 0,2-12 5 0,-2 17-5 16,-1-5-7-16,0-1 2 0,0 2-3 0,0 0-2 15,0 1-3-15,-1-1-7 0,1-3 9 0,-1 3-4 16,4-13-2-16,-10 19-5 0,5-10-2 0,5-9-1 15,-9 18 2-15,6-11-1 0,3-7-1 0,-7 15-5 16,7-15-1-16,0 0 2 0,-8 10-10 0,8-10 6 16,0 0 0-16,0 0-2 0,-9 9-3 0,9-9 7 15,0 0 2-15,0 0 0 0,0 0 0 16,0 0-1-16,0 0-1 0,0 0 3 0,0 0 2 0,0 0-2 16,0 0 4-16,0 0-4 0,0 0-3 0,0 0 14 15,0 0 3-15,0 0 5 0,0 0-1 0,0 0 4 16,0 0-2-16,55-12 1 0,-55 12-3 0,24-7-3 15,-10 3 1-15,-14 4-3 0,24-4-5 0,-24 4 7 16,27-4-12-16,-27 4-1 0,21-1-15 16,-21 1-16-16,17-2-16 0,-17 2-16 0,0 0-24 0,17-4-27 15,-17 4-12-15,0 0-37 0,0 0-97 16,0 0-273-16,25 0 121 0</inkml:trace>
  <inkml:trace contextRef="#ctx0" brushRef="#br0" timeOffset="109284.73">406 10797 98 0,'0'0'172'0,"0"0"-13"0,0 0-14 0,-9 35-18 16,9-35-3-16,0 0-15 0,5 19-5 0,-5-19-8 15,2 10-6-15,-2-10-8 0,8 12 0 0,-8-12-1 16,8 13-2-16,-8-13-5 0,7 7-5 0,-7-7-1 16,0 0-6-16,11 9 0 0,-11-9-3 0,9 6-3 15,-9-6-5-15,0 0-2 0,17 4-4 0,-17-4-2 16,0 0-2-16,0 0-5 0,0 0-1 0,37-12-4 16,-28 8-4-16,-2-1-2 0,-2-2-3 15,2 1-1-15,-2-2-7 0,-1 1-5 0,0-1-1 16,1 1-6-16,-3-1 0 0,1 0-1 0,-2 4 2 0,-1-3-3 15,0 7 1-15,0 0 1 0,0 0 7 16,-6-21-4-16,6 21 1 0,0 0-9 0,-15-9 6 16,15 9 2-16,0 0-5 0,-21-4-2 0,21 4-1 15,0 0-11-15,-30 3-9 0,30-3-11 0,-21 9-11 16,8-6-22-16,13-3-8 0,-17 8-13 0,9-1-18 16,8-7-19-16,-14 11-25 0,14-11-16 0,-12 9-100 15,12-9-288-15,-8 7 128 0</inkml:trace>
  <inkml:trace contextRef="#ctx0" brushRef="#br0" timeOffset="109619.95">692 10819 89 0,'0'0'156'0,"0"0"-15"0,0 0-15 0,0 0-11 0,0 0-5 16,0 0-8-16,0 0-9 0,0 0 1 15,0 0-10-15,-12 3 3 0,6-1-3 0,1 2 7 16,-2-3-2-16,1 3 0 0,-1 1-5 0,0 1-9 16,-2-1 2-16,2-1-8 0,0 2 1 0,0-1-5 15,2 1 0-15,0 0-9 0,1 0-4 0,1-2-4 16,0 1-3-16,1 0-6 0,2-1-4 0,0 1-2 15,1-1-2-15,3 0-4 0,-1-1-2 0,1 1-1 16,3 0-2-16,-1-2-2 0,1 1-4 0,3-1-5 16,0-2-6-16,-2 2-14 0,6-2-23 0,-1-2-27 15,0 4-23-15,-3-4-24 0,4-1-11 0,0 0-22 16,1-1-30-16,0-2-137 0,-2 2-330 0,0-5 146 16</inkml:trace>
  <inkml:trace contextRef="#ctx0" brushRef="#br0" timeOffset="110237.93">870 10807 90 0,'-2'6'166'0,"2"-1"-16"16,-1-2-11-16,1 4-9 0,0-3-16 0,0 2 0 0,1 2-16 15,0-3-10-15,1 1-3 0,-1 1-11 16,1-1-2-16,-1 3-10 0,1-2-5 0,-1-1-4 0,3 1-4 15,0-4-2-15,0 1-2 0,0 0-6 0,1-1 2 16,0-1-3-16,0-2-5 0,-5 0-1 0,11 1 1 16,-5-1-6-16,-6 0 1 0,15-3-6 0,-6-1-3 15,0 0 0-15,-2-1-1 0,4-2-11 16,-4 0-8-16,0 1-11 0,-2-1-3 0,1 0-5 16,-3 0-8-16,1-1-1 0,-3 1 10 0,0 0-2 15,0-1 2-15,-1 1 1 0,-1 1 4 0,-1-2 0 16,0 4-2-16,0-1 15 0,-1 1 3 0,-3 0 2 15,1 1 2-15,-3 1 4 0,-1 0-6 0,3 2-1 16,-2 0 8-16,-2 0-9 0,0 3 5 0,-1 0 0 16,2 0 8-16,-2 3 1 0,1-1 2 0,2 0-2 15,-1 1-4-15,-1 0 2 0,0 2-6 0,3 0-1 16,0-1 1-16,1 0 1 0,0-1-2 0,2-1-7 16,1 3 1-16,0 0-2 0,3 0 3 0,2-3-2 15,-2-3 3-15,1 5-4 0,4-2 0 0,-1-1 1 16,3 2 0-16,0-2-6 0,1-1-5 0,1-1 5 15,1-1-11-15,0-1-5 0,4 0-13 16,-1-1 14-16,0-2 1 0,1-2-11 0,-4 2-9 0,1-2 9 16,-2 0-4-16,2-2 3 0,-4 0 9 0,-1 2-13 15,-1-3-7-15,0 1 9 0,-2-1-1 0,0 1 9 16,-1 0 16-16,0 2 25 0,-1 1 4 0,1-1 13 16,-1 4 0-16,-1 1-2 0,0-4-2 0,0 4-2 15,0 0-2-15,0 0-4 0,0 0 2 16,0 0 9-16,0 0 5 0,0 0-1 0,0 0 2 0,-6 13 0 15,5-8-1-15,0 0-2 0,1 2 3 16,0 1-4-16,0-1-1 0,2 0-5 0,1 0 1 16,-1 2-3-16,2-5-10 0,2 2-12 0,-1 1-16 15,2-4-19-15,2 2-55 0,3-2-45 0,-1-2-44 16,3-1-107-16,3-1-304 0,3-1 135 0</inkml:trace>
  <inkml:trace contextRef="#ctx0" brushRef="#br0" timeOffset="110517.99">1215 10715 46 0,'-7'6'220'0,"7"-2"-22"0,-2 4-9 0,2-1-9 16,0 2-11-16,2 0-3 0,-2 1-1 0,1 0-7 15,2 3 1-15,0 0-10 0,-3-4-11 16,1-1-3-16,0 4-20 0,1 1-7 0,-1-1-13 0,1-3-10 15,-1 3-7-15,1-5-5 0,-2 3-8 0,2-6-9 16,-1 3-4-16,1-1-6 0,1 2-7 0,-3-1-3 16,2-1-11-16,-1-2-4 0,2 2-17 0,-2-3-10 15,2 1-12-15,0-2-12 0,-3-2-17 16,9 1-22-16,-9-1-20 0,0 0-18 0,16-7-32 16,-10 4-26-16,2-3-16 0,-1 2-11 0,2-2-130 15,-5 0-347-15,3-1 154 0</inkml:trace>
  <inkml:trace contextRef="#ctx0" brushRef="#br0" timeOffset="110859.54">1085 10858 61 0,'0'0'161'16,"0"0"-23"-16,24-5-8 0,-8 3-12 0,-1-1-14 15,8 0-5-15,-2 0-15 0,3-1-5 0,0 1-9 16,-1 0-2-16,3 0-11 0,-2 0-7 0,0 1-2 16,-3-2-11-16,-1 2-34 0,-4 0-22 0,0-1-13 15,-6 3 0-15,0 0-4 0,-3-1-6 16,-7 1 4-16,14-1 6 0,-14 1 4 0,7 1 21 16,-7-1 10-16,0 0 17 0,3 5 10 0,-3-5 13 0,0 5 5 15,0-5 9-15,-3 10 6 0,0-7 1 0,2 4 2 16,-2-1-2-16,0 2-3 0,3 0 3 0,0 1-8 15,0-3-1-15,0-1-6 0,0 3-6 0,-1 0 1 16,2 1-10-16,-1-3-4 0,0-2-15 16,3 1-20-16,-3-1-23 0,0-4-27 0,3 7-22 15,-3-2-15-15,0-5-33 0,0 0-17 0,4 2-96 16,-4-2-257-16,0 0 113 0</inkml:trace>
  <inkml:trace contextRef="#ctx0" brushRef="#br0" timeOffset="111019.42">1392 10724 120 0,'0'0'220'15,"-3"-2"-31"-15,3 2-35 0,0 0-33 0,0 0-21 16,5-5-19-16,-5 5-30 0,0 0-31 0,12 0-26 16,-12 0-25-16,14 2-24 0,-5 0-34 0,-1 2-58 15,-1 0-157-15,2 0 70 0</inkml:trace>
  <inkml:trace contextRef="#ctx0" brushRef="#br0" timeOffset="111369.5">1543 10851 76 0,'-2'4'202'0,"2"-4"-19"0,2 7-15 0,-1-2-7 16,1 1-22-16,0-1-4 0,0-1-7 0,1 0-6 15,1 3-5-15,0-1-11 0,2-1-6 16,-2-1-6-16,3 1-14 0,0-3-2 0,-1 1-8 15,1 3-6-15,0-3-9 0,3-1-1 0,-3 0-5 16,0-2-5-16,4 0-4 0,-3 0-9 0,1-2 1 16,1 0-4-16,-2 2-7 0,1-5 0 0,-4 2-8 15,2-3-1-15,-1 0-9 0,-3-2-8 0,0 0-2 16,-1 1-1-16,0-2-2 0,-2 0 7 0,-3-2-5 16,-1 2 5-16,1 1 4 0,-1 2 0 0,-2-2 2 15,-1 1-1-15,0 1 8 0,0-1 1 0,0 2-7 16,-4 3 3-16,4-1-1 0,-3 0-4 0,0 3 2 15,-4 0-2-15,0 2 0 0,0 1-2 0,1 0-13 16,2 2-4-16,2-1-12 0,1 6-7 0,1-4-3 16,4 2-6-16,0 1-18 0,3-2-24 0,2 2-18 15,2 0-23-15,3-1-9 0,3 2-17 0,1-1-110 16,-3 0-286-16,5-2 126 0</inkml:trace>
  <inkml:trace contextRef="#ctx0" brushRef="#br0" timeOffset="111710.83">1833 10962 14 0,'0'0'178'0,"0"0"-19"0,0 0-7 0,0 0-6 16,0 0-10-16,-3-11-7 0,3 11-16 16,0 0-6-16,0 0-3 0,-4-7 1 0,4 7-15 15,-3-7-3-15,-1 4-13 0,4 3-7 0,-3-7-5 16,3 2-4-16,-3-2-9 0,3-2-9 0,2 2-1 0,-1-3-6 15,-1 1 2-15,3 2-9 0,1-3 1 0,-2 3-5 16,3-4 1-16,1 4 2 0,-1 0-1 16,4 1 3-16,2-1 9 0,-1-1 5 0,4 4 6 15,0 2 3-15,0-1-3 0,-1 2 0 0,-2 0 3 16,-1 3 3-16,0-1-4 0,1 1 1 0,2 3-5 16,-5-1-1-16,-1 2-1 0,2 0 1 0,-2 1-3 15,-3 2-5-15,2-2-2 0,-2 1-3 16,0 0 0-16,-2 1-3 0,0 0-2 0,0 0-4 0,-1 0 0 15,-1 4-2-15,0-4-8 0,-1 0-18 0,-2 0-29 16,3-2-28-16,-4 0-37 0,2-2-35 0,-2-1-50 16,1 0-42-16,2 0-165 0,1-4-424 0,-6 5 188 15</inkml:trace>
  <inkml:trace contextRef="#ctx0" brushRef="#br0" timeOffset="112213.98">2330 10695 152 0,'0'0'155'0,"2"-1"6"0,-2 1-6 0,0 0 2 0,0 0-2 15,5-3-3-15,-5 3-3 0,4-4-10 16,-1 2-5-16,-3 2-8 0,7-3-6 0,-4 0 4 16,1-1-15-16,0 3-1 0,1-3-17 0,0 2-6 15,2-4-7-15,0 2-11 0,-4 1-4 0,4 0-9 16,-3 0-3-16,-1 0-9 0,3 0-3 0,-3 1 2 16,-3 2-9-16,5-4-4 0,-5 4-3 0,5-2-3 15,-5 2-2-15,5-2-3 0,-5 2-5 0,0 0-1 16,0 0 1-16,4-1-4 0,-4 1 1 0,0 0-3 15,0 0 2-15,0 0 2 0,0 0-5 0,0 0-3 16,9 4 3-16,-9-1-2 0,1 1 10 0,2 3-13 16,-3 0 3-16,2 2-3 0,-1 0 4 0,1 4-4 15,-1 0 2-15,0-1-1 0,1 3-4 0,1-2 4 16,-1 0 3-16,1 0-4 0,-1-2 3 0,0 1-1 16,0-2-1-16,-1-2-1 0,0 4 0 0,1 0-1 15,-2-3 1-15,0-1 3 0,0-1-3 0,0 0-9 16,0-1-7-16,0 0-9 0,0-2-16 0,-1 3-12 15,1-7-16-15,-1 5-13 0,0 0-13 0,1-5-20 16,-3 4 1-16,3-4-19 0,0 0-8 0,-5 4-30 16,5-4-5-16,-9 1-114 0,9-1-313 0,0 0 139 15</inkml:trace>
  <inkml:trace contextRef="#ctx0" brushRef="#br0" timeOffset="112430.87">2327 10896 160 0,'0'0'190'0,"0"0"9"16,0 0 6-16,0 0-1 0,0 0 1 0,0 0 0 0,0 0-6 16,0 0-4-16,34 0-6 0,-20 0-12 0,0-3-8 15,-1 3-14-15,4 0-7 0,-2-1-16 16,2 0-9-16,-1-1-15 0,1 2-11 0,2-2-9 16,-2 1-10-16,-3-1-10 0,-1 2-20 0,-4-2-17 15,0 1-27-15,-2-1-22 0,2 2-22 0,-5-1-24 16,2 0-30-16,-6 1-28 0,0 0-37 0,11-4-49 15,-7 0-56-15,-4 4-138 0,3-3-435 0,-3 3 193 16</inkml:trace>
  <inkml:trace contextRef="#ctx0" brushRef="#br0" timeOffset="113476.95">2990 10702 2 0,'0'0'297'16,"0"0"-21"-16,-3-5-28 0,3 5-28 0,0 0-17 15,0 0-26-15,0 0-21 0,0 0-17 0,0 0-12 16,0 0-18-16,0 0-12 0,0 0-14 0,0 0-13 15,0 0-11-15,0 0-8 0,0 0-12 0,0 0-19 16,0 0-23-16,0 0-18 0,0 0-34 0,9 13-34 16,-9-13-38-16,1 7-47 0,-2-3-144 0,1-4-344 15,-3 7 153-15</inkml:trace>
  <inkml:trace contextRef="#ctx0" brushRef="#br0" timeOffset="113644.24">2977 10811 14 0,'0'0'295'0,"-2"5"1"16,2-5-8-16,-2 2-17 0,2-2-25 0,1 4-15 0,-1-4-17 16,0 7-17-16,1-4-18 0,0 0-17 0,-1-3-19 15,2 7-13-15,-1-3-14 0,-1-4-34 16,0 5-28-16,2-3-40 0,0 1-36 0,-2-3-37 16,3 6-43-16,-3-6-53 0,3 4-49 0,-3-4-195 15,1 4-432-15,-1-4 193 0</inkml:trace>
  <inkml:trace contextRef="#ctx0" brushRef="#br0" timeOffset="115766.5">3283 10688 64 0,'0'0'124'0,"7"-4"-1"0,-7 4 4 0,6-2-3 0,-2 2-1 15,1-1-1-15,2-2-8 0,0 0-2 16,2 2-7-16,0-1-12 0,5-2-8 0,-1 2-8 15,1 1-3-15,1-2-10 0,1 2-4 0,-2-1-7 16,1 2-5-16,-3 0-7 0,2-1 1 0,-3 2-1 0,-1-1-11 16,0 0-7-16,0 0-8 0,-1 0-11 0,0 2-9 15,-1-2-16-15,1 2-14 0,-5-2-17 0,-4 0-20 16,10 1-10-16,-3 1-22 0,-6 0-8 16,-1-2-123-16,6 0-253 0,-3 0 112 0</inkml:trace>
  <inkml:trace contextRef="#ctx0" brushRef="#br0" timeOffset="116041.48">3469 10675 166 0,'-1'4'190'0,"0"-1"1"0,1 3-4 0,1 1-12 16,-1 0-7-16,1 0-9 0,-1 4-9 0,3-2-6 16,-1 3-14-16,-2 0-11 0,4 0-9 0,-3 0-12 15,1 1-8-15,0-4-9 0,0 1-9 0,-2-1-5 16,1 1-1-16,1-3-14 0,-1 2-2 0,2-2-8 0,-3 0-7 16,0-2-15-16,1 0-26 0,1 0-27 15,-2-1-28-15,0 1-31 0,1-3-43 0,0 0-8 16,-1 1-21-16,0-3-158 0,5 2-348 0,-5-2 155 15</inkml:trace>
  <inkml:trace contextRef="#ctx0" brushRef="#br0" timeOffset="116736.25">3624 10794 16 0,'0'0'180'16,"-8"5"-8"-16,8 0-18 0,-2-2-7 0,1 2-12 15,0 2-2-15,-2 0-10 0,3-1-11 0,0 0-6 16,-2 2-15-16,2-3 1 0,0 0-10 0,0 0-6 16,0 1 1-16,2-3-5 0,-2 1-6 0,3 0-5 15,-1-1 0-15,0 0-5 0,1-1 1 0,1 0-3 16,-1 1 0-16,1-3-6 0,3 0-5 0,0 0-3 15,0 0-3-15,1-3-3 0,2 1 0 0,-1-3-8 16,-1 2-4-16,3-5-9 0,-2 4-6 0,1-4-3 16,-2 0-11-16,1 2-13 0,-2-5-8 0,0 2 0 15,-3 2 0-15,2 0 1 0,-4 1-3 0,0 1 6 16,1 0-3-16,-3-1 2 0,0 4 8 0,-3-2-3 16,1 0 7-16,0 3-8 0,-4-1 2 0,-1 0 5 15,0 1-3-15,-3 1 5 0,0 1 4 0,-2 0 4 16,2 0 8-16,-3 3 2 0,3 0 5 0,0 0 2 15,3 0 1-15,-1 2-2 0,2-1 5 0,1 2 0 16,-1-1 5-16,2 0-8 0,1 2 4 0,0-4-13 16,2 5 6-16,1-2 3 0,0 1-8 0,2-2 4 15,0 0 1-15,1-1-2 0,1 0 1 0,2-2-4 16,-1 1 6-16,1-1-5 0,1 1 0 0,1-1 0 16,1-2 3-16,-2 1-5 0,1-2-9 0,1 0-4 15,-1 0-9-15,-1-2-6 0,0 1-8 0,-1-2-11 16,1-1 1-16,0 1-13 0,-4-2-7 0,1 2-5 15,2-5-5-15,-2 2 5 0,-1 0 1 0,-2 1 0 16,-1 0 19-16,0-2 11 0,0 1 11 0,0 3 20 16,-1-1 11-16,-2-2 15 0,3 4 8 0,0 2 3 15,-3-4 7-15,3 1-10 0,0 3-2 0,-4-2 0 16,4 2-3-16,0 0 12 0,0 0 2 0,0 0 6 16,-3 8 2-16,3-3-1 0,0-1 0 0,0 0-5 15,0 2-3-15,0 1-1 0,3 1-2 0,1-4-1 16,-4 5-2-16,6-2-7 0,-2-1 0 0,-1 1-6 15,1-2-4-15,2 3-23 0,-1-4-12 0,-1-1-24 16,2 2-19-16,-2-3-25 0,2 0-23 0,1-2-21 16,-1 0-27-16,2 0 2 0,0 0-1 0,1-2-95 15,-3 1-274-15,1-2 122 0</inkml:trace>
  <inkml:trace contextRef="#ctx0" brushRef="#br0" timeOffset="117602.99">3859 10818 17 0,'0'0'184'0,"0"0"-13"0,0 0-7 0,2 10-11 16,-2-6-9-16,1-1-5 0,2 3-10 0,0 1-10 16,-2-2-13-16,2 1-6 0,0 1-13 0,-3-2-5 15,4 1-8-15,-4-2-1 0,3 1-16 0,-3 0-4 16,3-3-4-16,-3 4-14 0,0-5-13 0,0 3-15 16,1-2-6-16,-1-2-12 0,0 4-9 15,0-4-12-15,0 0-1 0,0 0-21 0,0 0-7 16,0 0 6-16,-7-11-1 0,7 5 10 0,-4-1-4 0,4 2 6 15,-3-2 17-15,-1-1 2 0,3 0 14 0,-1 0 2 16,2 0 15-16,0 1 0 0,0 3 14 0,-3-1-6 16,3-1-2-16,-1 3 4 0,1-1-7 0,0 0 0 15,1 1 2-15,2 1 2 0,0 0-5 16,1-1 0-16,0 1 1 0,5 2 1 0,1-2 0 16,4 2 2-16,-2-2-3 0,4 3 2 0,5-2 5 0,0 3-8 15,0-1-5-15,3-2 1 0,-4 3 1 0,1 0 3 16,-4-2-7-16,-3-2-1 0,3 2-4 0,-6 2 1 15,3-2 5-15,-5 1-4 0,-4-1 4 0,1 0 3 16,-2 1 22-16,-4-1 7 0,7 1-2 16,-5 1 9-16,-2-2-1 0,0 0-1 0,0 0-5 15,1 2 3-15,-1-2-2 0,0 3 0 0,0 0-1 0,0-3 6 16,-1 5-4-16,-1-3 3 0,2 1 1 0,0 3-1 16,0-3-4-16,-4-2 5 0,4 5-5 15,0-2 1-15,0 1 1 0,0-1-9 0,0 0 1 16,0 0-1-16,4 1-6 0,-4-1 1 0,0 1-1 15,3-2-5-15,1 0 1 0,-1 2 4 0,1-3-3 0,-1-1-5 16,7 1 0-16,-3 0-1 0,-3 0 0 0,6-2 4 16,1 0-9-16,-1-1 0 0,0 0-3 0,-1-2 2 15,1 1-7-15,-2-3-7 0,0 1-5 16,1-2-9-16,-1 1-10 0,-1-2-12 0,-1 1-1 16,0-2-1-16,-4 1-5 0,3 0 9 0,-2-2-3 15,-3 2 6-15,-2-1 5 0,-1 1 6 0,0 2 2 0,-1 0 4 16,1 1 2-16,1-1 1 0,-1 2 0 0,-2 2 4 15,-1-1 1-15,0 1 3 0,-3 0-8 0,2 3 5 16,-2 0 1-16,0 2 6 0,1-1-2 0,-1 3 2 16,1-1-1-16,-1 0-1 0,2 1 4 0,0-1-7 15,0 1 2-15,4-1-11 0,-4 1-2 16,4-2-4-16,-1 2 2 0,4-2 3 0,0-1 0 0,0 1 6 16,3 0 1-16,1-2 0 0,-1 1 2 0,4-1-1 15,0 0-5-15,4-1 2 0,-4 2-4 16,8-3-1-16,-6 0 5 0,1 0 1 0,4 0 1 0,-4 0 2 15,-1-2 2-15,1 4 2 0,-5-2 2 16,4 0 14-16,-2 1 2 0,-2 1 9 0,2-2 8 0,-2 1 2 16,0 2-1-16,-1 0-2 0,3 0 2 0,0 0 1 15,-1 1 4-15,-2 3 5 0,2-1 0 16,-2 2 8-16,0 0-2 0,-1-1 4 0,2 2 0 16,-3-2 5-16,1 2-7 0,-1 4-2 0,-2-4 5 15,1 0-2-15,-1-2 7 0,-3 3 1 0,2-2 4 16,-1-2-6-16,-2 4 5 0,-2-4-2 0,4 2-6 0,-3-3-2 15,-2 1-4-15,0 0-2 0,-3-1-7 16,2-1-12-16,-2 0-14 0,0-4-16 0,-4 0-20 16,2 0-26-16,-3-3-29 0,3-1-42 0,-2-2-39 15,2 0-44-15,0-1-192 0,0-2-431 0,4-1 192 16</inkml:trace>
  <inkml:trace contextRef="#ctx0" brushRef="#br0" timeOffset="118036.95">4438 10829 94 0,'0'0'239'0,"0"0"-28"0,0 0-21 0,3-1-21 16,1-1-14-16,2 1-11 0,2 1-17 15,2 0-12-15,-1 0-9 0,1 0-12 0,5 0-7 16,-4 1-8-16,3 1-11 0,2-4-9 0,-6 2 0 15,3 0-14-15,-4-1 0 0,1 1-8 0,-1 1-5 16,-1-2-9-16,-1 1-9 0,-2-3-10 0,-1 3-1 16,0-1-17-16,1-1-8 0,-2 0-4 0,-1 0-8 15,0-2-8-15,-1 1-15 0,0-1 11 0,-2 0-1 16,0 1-20-16,0-1 2 0,-1 1 14 0,-3 0-5 16,1 0 3-16,-1 1 11 0,-1 0 0 0,-2 1 10 15,-1 0 5-15,-1 1 13 0,-3 2-10 0,-1 1 10 16,4 0 20-16,-4-1 9 0,1 4 9 0,2-3 4 15,2 2 11-15,-2 2 1 0,4 0 4 0,0 1 2 16,2-3-1-16,1 1 0 0,1 3-2 0,1-2-2 16,1-1-3-16,3 3 2 0,1-2-2 0,2-1 2 15,0 1-2-15,4-1-5 0,1 2-1 0,2 0-8 16,1-1-8-16,-2-3-25 0,3-1-28 0,0 1-29 16,3-2-24-16,4-1-51 0,-5-1-28 0,0 0-103 15,1-1-294-15,4-1 131 0</inkml:trace>
  <inkml:trace contextRef="#ctx0" brushRef="#br0" timeOffset="118277.18">4831 10715 118 0,'-5'13'262'0,"0"-1"-15"0,2 1-12 0,0 0-19 15,2 0-17-15,-2-1-12 0,4 1-15 0,-1 0-14 16,2 1-13-16,2-1-12 0,-3-4-8 0,4 0-17 16,-2-1-8-16,2 1-8 0,1-2-10 0,-2 0-6 15,2 0-11-15,0 1 1 0,-2-1-8 0,0-3-5 16,3-1-6-16,-3 0-18 0,2-1-18 0,0 0-22 16,2 0-23-16,-2-2-36 0,0 2-44 0,-6-2-40 15,17-6-52-15,-8 3-194 0,-4-3-432 0,2 1 191 16</inkml:trace>
  <inkml:trace contextRef="#ctx0" brushRef="#br0" timeOffset="118495.95">4720 10784 124 0,'0'0'243'0,"0"0"-5"0,0 0-13 0,0 0-18 0,20 0-14 15,-5-1-20-15,1 1-13 0,4-2-15 0,3 0-17 16,-3 0-10-16,1 0-13 0,2 1-10 0,0-1-24 16,0-1-22-16,0 2-35 0,-2 0-38 0,-5-1-45 15,4-2-65-15,-4 2-49 0,-2 2-130 16,0-2-340-16,2-1 151 0</inkml:trace>
  <inkml:trace contextRef="#ctx0" brushRef="#br0" timeOffset="118777.96">5253 10804 126 0,'0'6'254'0,"0"1"-12"0,0 2-6 0,2 2-13 15,-1 1-13-15,2 0-15 0,-1-3-12 0,-1 5-14 16,2 1-8-16,-2-2-14 0,1 0-13 0,1 0-10 15,-1 0-14-15,0-1-5 0,0 0-17 16,-1-3-8-16,-1 0-7 0,1-2-8 0,0 0-5 0,-1 1-6 16,0-2-6-16,1-3-7 0,-1 0-13 0,0 1 0 15,1-2-25-15,-1 2-11 0,0-4-15 16,0 0-28-16,0 0-25 0,0 0-28 0,0 0-17 16,5-11-18-16,-4 4-23 0,1-5-14 0,0 0-7 15,-2-2-1-15,0-1-143 0,-2-4-354 0,0 0 157 16</inkml:trace>
  <inkml:trace contextRef="#ctx0" brushRef="#br0" timeOffset="118975.93">5281 10856 835 0,'-1'-12'-14'15,"1"-1"20"-15,1 3 16 0,0 1 13 0,0 1 10 16,1 0 4-16,0 0 1 0,1 2 1 0,2 1-5 16,0 0 11-16,2 0 4 0,0 1 0 0,3 0 11 15,0 2 4-15,0 0 0 0,0 1 1 16,1 2-4-16,-1-1-2 0,-2 2-5 0,1 0-8 16,-1 0-8-16,-1 2-1 0,0 1-2 0,-1 0-3 0,-2 1 0 15,0 0-1-15,-2 3-4 0,-1-3-4 0,1 1 7 16,-2 1-8-16,0-1-3 0,-2-2-2 0,-1-2-2 15,0 5 4-15,-1-4-5 0,-3 2 7 16,0-1-13-16,-1-1-5 0,-2 0-14 0,-3-1-21 16,-1-1-29-16,1 0-38 0,1 1-35 0,0-3-38 15,2 0-29-15,1 0-126 0,-5-2-341 0,6 1 152 0</inkml:trace>
  <inkml:trace contextRef="#ctx0" brushRef="#br0" timeOffset="119368.58">5503 10829 158 0,'0'0'255'16,"0"0"-14"-16,0 0-25 0,0 0-17 0,0 0-13 16,0 0-13-16,-2 9-19 0,4-6-8 0,-1 1-15 15,1 1-5-15,1-2-14 0,1 3-2 0,-1-2-9 16,1 1-8-16,0 0-5 0,-1 0-4 0,4 1 0 0,-3-4-11 15,2 0-6-15,1 2 1 0,0 0-6 16,3-3-8-16,-2 2-2 0,2-3-5 0,0 0-5 16,0-1-5-16,-1-1-2 0,6-2-3 0,-7 2-6 15,2-3-1-15,4 0-5 0,-7 1-9 0,3-4-10 16,-6 1-3-16,2 0-8 0,-2 1-5 0,-1-1-3 16,1 0-5-16,-4 3-2 0,-1-2-3 0,-2 0 3 0,0 0 6 15,-4 1-6-15,0 1 0 0,-3 0 5 16,-4 3 1-16,0-2 1 0,0 1-1 0,-2 1-3 15,4 1-2-15,-1 1-12 0,-1 0-10 0,4 1-12 16,2 1-18-16,-1 1-9 0,2-1-10 0,3 1-15 16,-3 0 0-16,4-1-5 0,0 1-18 0,2 0-6 15,1-1-10-15,0-3-19 0,4 6-108 0,-1-1-298 16,0-3 132-16</inkml:trace>
  <inkml:trace contextRef="#ctx0" brushRef="#br0" timeOffset="119872.98">5841 10804 231 0,'0'0'238'0,"0"0"-9"15,-3 12-16-15,3-6-12 0,0 4-13 0,0-1-1 16,0 1-5-16,3 1-13 0,-3 2-4 0,0 0-14 15,0 2-16-15,4-2-11 0,-4 2-11 0,0-2-9 16,3 2-12-16,-3-3-10 0,3 0-8 0,-2 0-7 16,2-2-5-16,-3-1-7 0,3-1-12 0,-3-2-15 15,0 0-16-15,3-2-16 0,-2 1-9 0,-1-1-8 16,0-1-9-16,0-2-8 0,0-1-12 0,0 0-25 16,0 0-12-16,0 0-18 0,6-5-12 0,-5-4-9 15,-1 2-17-15,-1-2-16 0,1-5-12 0,-3 2 0 16,3-2 8-16,-3 0-3 0,3-6-85 0,-1 7-273 15,-2-2 892-15,3 0-454 0,-3 2 28 0,3 1 35 16,-3-1 25-16,3 4 36 0,0-1 12 0,0 1 18 16,0 3 23-16,0-4 3 0,3 4 2 0,-3-1-15 15,3 2 2-15,1-2-5 0,2 1-5 0,-2 2-6 16,6 0-10-16,-2 1 0 0,3 1-4 0,2-1-1 16,-3 2 0-16,4 1-1 0,-4 1-1 0,0-1-8 15,-2 3 0-15,2 0-4 0,-3 0 1 0,0 3-6 16,0-1-4-16,-4 0 2 0,0-1-6 0,-2 2 5 15,-1 2-1-15,0 0 0 0,-4-2-3 0,1 2 1 16,-1-2-7-16,-3-1 2 0,1 1-6 0,1-2-10 16,-4 2-5-16,1-2-13 0,-2 0-7 0,0-1-15 15,0 0-21-15,0 0-22 0,2-1-30 0,-2-2-27 16,3 0-27-16,0 0-27 0,0 0-117 0,7 0-328 16,-14 0 146-16</inkml:trace>
  <inkml:trace contextRef="#ctx0" brushRef="#br0" timeOffset="120234.27">6142 10826 34 0,'0'0'280'0,"0"0"-15"16,0 0-27-16,3-2-24 0,-3 2-18 0,0 0-18 15,0 0-4-15,0 0-5 0,2 8-11 0,0-7-5 16,-4 4-8-16,0-1-20 0,2 1-8 0,0-1-7 15,0 1-13-15,0 0-9 0,0 0-6 0,4 2-5 16,-4-2-7-16,3 1-1 0,1-2-9 0,-1 1 0 16,1 1-11-16,2-2 0 0,1 0-6 0,0 0-5 15,3-2-3-15,-2 0 0 0,2-2-4 0,4 0-8 16,-4-2-8-16,4 1-3 0,0-1-6 0,0-4-2 16,-2 2-4-16,0-3-9 0,-2 0-5 0,0-2-6 15,-3 0-5-15,0 0-8 0,-1-1-4 16,-2-1 2-16,-1 2 6 0,-2-1 1 0,1 1-2 15,-1 0 3-15,-1 2-4 0,-3-1-3 0,3 3-2 0,-1 1-13 16,-2-1 4-16,2 2-11 0,-2-1-11 0,0 0-20 16,3 4-11-16,-6-3-18 0,2 2-24 15,4 1-24-15,-4-3-9 0,4 3-26 0,-3-1-121 16,3 1-346-16,0 0 153 0</inkml:trace>
  <inkml:trace contextRef="#ctx0" brushRef="#br0" timeOffset="120513.58">6538 10626 178 0,'0'0'184'0,"0"0"19"0,0 0 9 0,1 18 5 15,1-9 6-15,-1 4-2 0,-1 2-3 0,1 2-5 16,0 4-8-16,0-7-11 0,-1 1-15 15,0 4-16-15,2-2-16 0,-2-2-7 0,-2-1-19 0,2-1-13 16,0-1-10-16,-1 0-11 0,2-3-6 0,-1 1-7 16,0-2-11-16,0 1-16 0,2-4-25 0,0 3-14 15,0-4-33-15,1 1-28 0,-1-2-24 0,4 1-29 16,0-1-33-16,2 0-35 0,0-3-34 16,1-2-22-16,1-2-24 0,-2 2-136 0,2-3-423 15,-3-3 187-15</inkml:trace>
  <inkml:trace contextRef="#ctx0" brushRef="#br0" timeOffset="121082.17">6659 10815 205 0,'0'0'216'0,"0"0"-9"15,-6 3-2-15,5 0-9 0,-2 1-9 16,3 0-10-16,-1-1-9 0,1 3-6 0,1 0-7 16,-1 1-3-16,0-1-11 0,3 1-7 0,-2 0-6 0,4 0-11 15,-3 1-12-15,3-2 2 0,0 1-19 16,0-2-4-16,3 2-8 0,-1-3-9 0,0 0-2 15,3 1-12-15,4-1-2 0,-1-1-4 0,0 0-9 16,1-3-6-16,-1 0-11 0,0 0-10 0,1 0 1 16,-4-3-13-16,0 1-7 0,-1-2-9 0,-4-1-11 15,2-2-5-15,-2 1-12 0,-1-2-9 0,-3 0-7 16,2-2-5-16,-3 2 1 0,-1-1 2 0,-1 1 5 16,-1-1 2-16,-1 2 5 0,-2-1-2 0,1 1 5 15,-2 2 10-15,0 1 3 0,-2-1-7 0,0 3 14 16,1 0-3-16,-2 1 11 0,0 1 4 0,0 0 8 15,-1 1 3-15,1 1 6 0,1 2 1 0,0 0 1 0,1-1 4 16,0 2 5-16,2-1 0 0,0 2-1 16,2 1 3-16,1-3-4 0,0 3 0 0,3-1-2 15,0 2 3-15,2-2-4 0,1-1 1 0,2 1-1 16,0-3 1-16,1 1-1 0,2 2 2 0,0-3-1 16,1-3-5-16,0 2 0 0,0-1-3 0,1 0-1 0,-1-2-2 15,1 0-3-15,0-1 2 0,-2 1-2 0,1-2-3 16,1-2-3-16,-2 0-5 0,-2 0-1 15,-2-1-6-15,3 1 5 0,-1 1 3 0,-2-4 2 16,0 3-1-16,1-2-1 0,-2 3 7 0,-1-1 0 16,1 0 1-16,-2 2-1 0,-1 3 1 0,3-4 1 15,-1 1 0-15,-2 3 0 0,0 0 9 0,0 0 15 0,0 0 11 16,0 0 7-16,5 10 6 0,-5-2 9 16,1-3 12-16,1 3-8 0,-1-3-6 0,1 3-6 15,0-1-4-15,0 2 0 0,0-3-6 0,1 2-1 16,1-2-11-16,0 1-7 0,0-1 0 0,2-1-15 15,2-1-26-15,1-1-22 0,4 1-33 0,3-1-15 0,-1 0-37 16,7 0-34-16,-1-8-31 0,0 1-166 16,1 2-396-16,-1-3 176 0</inkml:trace>
  <inkml:trace contextRef="#ctx0" brushRef="#br0" timeOffset="121307.06">7190 10668 3 0,'0'0'222'0,"-3"7"2"0,1 0-3 16,0 3 1-16,2-3-2 0,0 7-6 16,0-3 0-16,0 2-5 0,0-4-9 0,0 4-10 15,0-1-20-15,0 0-13 0,0 2-10 0,2-5-14 16,-1 1-14-16,0 2-14 0,0-3-8 0,1 3-12 16,-2-4-10-16,3 1-8 0,-2-2-38 0,1 0-27 15,-1 1-33-15,1-4-29 0,-1 0-30 0,0 0-29 16,0-1-31-16,-1-3-39 0,2 5-22 0,0-4-32 15,-2-1-129-15,0 0-403 0,0 0 178 0</inkml:trace>
  <inkml:trace contextRef="#ctx0" brushRef="#br0" timeOffset="121649.01">7056 10790 192 0,'0'0'190'0,"0"0"-12"0,8-3-7 0,0 3-11 16,2 0-4-16,3 0-15 0,3 1-11 0,-1 1-12 16,8-2-13-16,-7 1-11 0,5-1-10 0,0 0-10 15,-5 3-18-15,4-2-13 0,-5 0-10 0,1-1-10 16,-6 1-5-16,0-1-2 0,0 0-6 0,-3 0 2 16,-1 0 5-16,-2 0 0 0,-4 0 7 0,9 2-1 15,-6-2-1-15,-3 0 3 0,0 0 2 0,8 0 2 16,-8 0-2-16,0 0 0 0,4 0-4 0,-4 0-4 15,3 1 3-15,-3-1 11 0,3 6 8 0,-2-3 1 16,2 1 5-16,-2 1 0 0,0 3-4 0,0-2 1 16,0 0-7-16,0 3-2 0,2 0-3 0,-1-1-4 15,0 1-3-15,1-2-5 0,-1 0-1 0,0-1-11 16,1 1-17-16,-1-2-17 0,1 0-20 0,-1 0-14 16,1-2-22-16,0 0-32 0,-3-3-37 0,7-1-31 15,-7 1-32-15,0 0-107 0,8-5-347 0,-6 2 153 16</inkml:trace>
  <inkml:trace contextRef="#ctx0" brushRef="#br0" timeOffset="122107.45">7355 10649 109 0,'0'-3'226'15,"0"3"-24"-15,3-3-23 0,-1 3-17 0,-2 0-13 16,0 0-14-16,12 1-14 0,-7 1-11 0,4 2-11 15,-2 0-8-15,1 1-16 0,1 0-14 0,-1 0-20 16,2 1-24-16,-2 1-17 0,-1-1-18 0,-1 0-12 16,1-2-5-16,-1 4-5 0,-2-1 3 0,-3-3 5 15,1 3 2-15,-1-2 8 0,-1 2 4 0,-1-1 11 16,-2-2 11-16,0 3 7 0,-1-1 13 0,1 0 5 16,-1 0 9-16,0 0 4 0,-1 1 11 0,3-1 3 15,-3 0 1-15,4-1 1 0,-1 0-3 0,1 1 2 16,1 0-3-16,0 0 3 0,0-1-6 0,0 1 2 15,3 0 0-15,0-2 7 0,1 2-4 0,2-1-5 16,-2 0-2-16,1 1 1 0,1-4-6 0,1 0-4 16,3 1-3-16,-1 0-2 0,-1-1-5 0,5-2-7 15,-1 2 2-15,1-2-1 0,1-1-6 0,-1 1-8 16,-3-1 7-16,4 0-3 0,-3-2-5 0,-1 1 2 16,-3-3-7-16,1 1-4 0,-2-2-6 0,0 1-3 15,-2-1 4-15,-4-3-12 0,1 3-1 16,-2 0-4-16,-3-2-1 0,-2 0-5 0,-3 0 5 0,-3-1-4 15,0 2-1-15,-2 0-3 0,0 0-5 0,-1 4-3 16,1-3-2-16,0 2-14 0,1 2-4 0,-1 0-24 16,4 1-21-16,2 1-10 0,-1 0-20 0,2 3-12 15,1-3-9-15,2 2-10 0,0 0-86 0,3 2-269 16,1-4 119-16</inkml:trace>
  <inkml:trace contextRef="#ctx0" brushRef="#br0" timeOffset="122468.95">7663 10870 98 0,'0'0'250'16,"-1"-2"-18"-16,1 2-13 0,0 0-14 0,4-4-16 16,-4 4-12-16,0-4-15 0,3 3-11 0,0-2-4 15,-2 0-12-15,2 1-8 0,-3-3-11 0,4 1-8 16,-1-3-7-16,0 4-5 0,-2-1-11 0,3-4-8 15,0 1-4-15,-2 0-9 0,2 0-5 0,0-1-5 16,2 1-8-16,-2 1-5 0,2 1-3 0,-1-1-7 16,1 1-5-16,0 1 6 0,1 0-3 0,1 0-2 15,1 3-7-15,-1-2-6 0,2 3 2 0,4 0-2 16,-4 4 1-16,4-1 0 0,-4 1 3 0,0 1 0 16,1 3 2-16,-1 1 3 0,-3 2 1 0,0 0 2 15,-1 1-1-15,-4 3 7 0,3-3 1 0,-4 1-13 16,2 0 0-16,-2-2 2 0,2 1-5 0,-3 2-7 15,0-2-32-15,0-2-45 0,1-1-60 0,-1 1-91 16,2-1-310-16,-2-2-571 0,3 1 254 0</inkml:trace>
  <inkml:trace contextRef="#ctx0" brushRef="#br0" timeOffset="156623.07">8348 10578 103 0,'-2'3'127'0,"-1"1"3"0,1 1-12 16,0-1 0-16,-1 3 1 0,1 2 7 0,-1-2-5 16,-2 6-2-16,1 0 0 0,-1-1 6 0,0 1-6 15,-2 6-5-15,-1-2-7 0,1 1-6 0,1-4-1 16,2 4-7-16,-2-3-11 0,2-2-8 0,1 1-3 15,-1-1-2-15,4 0-14 0,-3 0-6 0,3-4-4 16,0 0-3-16,0-2-7 0,3 1-4 0,1-3-8 16,-4-1-16-16,6 0-19 0,-2 1-15 0,0-4-18 15,3 0-21-15,-1 0-15 0,1 1-19 0,2-2-25 16,0-3-28-16,0 1-31 0,1 0-108 0,-2-3-316 16,2 2 140-16</inkml:trace>
  <inkml:trace contextRef="#ctx0" brushRef="#br0" timeOffset="157161.63">8498 10770 112 0,'0'0'130'0,"0"0"-3"0,0 0-8 0,0 0-3 15,0 0-1-15,0 0-14 0,0 0-6 0,0-3-3 16,0 3-11-16,0 0-3 0,2-3-7 0,0 0 1 15,1 0-3-15,0 0-2 0,1-2 2 0,1 1-2 16,0-2-10-16,1 1 0 0,0-2-7 0,-1 0 0 16,1-1-5-16,-1 1-2 0,-1-2-3 0,-1 3-8 15,1-3 0-15,-1 1-5 0,0 0 0 0,-1 1 1 16,0 0 3-16,1 3 0 0,-3 0-3 0,0 1 0 16,0-1-3-16,3 2 0 0,-3 2-7 0,0-3 4 15,0 3-6-15,0 0-7 0,0 0 5 0,0 0-3 16,0 0-1-16,0 0 1 0,0 9-1 0,-3-2 5 15,3 0 1-15,0 2 7 0,-2 1 1 0,1 2 4 16,1 0 5-16,0 0 2 0,0 2-2 0,1-1-7 16,-1 0 2-16,0-1-4 0,2 1-1 0,-2-4-2 15,3 3-3-15,-3-2-4 0,2-3 2 0,0 1-7 16,1 0-6-16,-2-2-11 0,1 0-17 0,-1-3-13 16,-1 1-23-16,3 1-13 0,-3-3-12 0,1 1-16 15,2-2-28-15,-3-1-24 0,0 0-21 0,0 0-141 16,0 0-342-16,4-6 152 0</inkml:trace>
  <inkml:trace contextRef="#ctx0" brushRef="#br0" timeOffset="157599.17">8656 10744 47 0,'0'0'151'16,"0"0"-14"-16,0 0-21 0,0 0 0 0,0 0 2 16,0 0-7-16,4 2 6 0,-2 1-13 0,-2-3 5 15,4 3 1-15,-2 2-1 0,0-3-2 0,-1 2-5 16,1 2-11-16,1 0-10 0,0-2-9 0,-1 1-5 16,3 1-6-16,-1 0-5 0,0 0-6 0,-1-2-4 15,2 2-5-15,-2-2-2 0,2 1-8 0,-1-2 0 16,1-1-2-16,-1 1-6 0,2-1-1 0,1-1-2 15,0 0-3-15,-3-1-1 0,3 2 1 0,-1-4-6 16,1 1-4-16,0 1-1 0,-1-4 0 0,0 0-4 16,1-1-5-16,-3 2-7 0,0-4-2 0,0 2-7 15,-1-3-6-15,0 0 0 0,-1 1-4 0,-2-1 2 16,0 0-1-16,-3 0 10 0,1 1 9 0,-1 0 8 16,-1 0 6-16,1 3 9 0,-1-3 12 0,-2 4 4 15,2 0-5-15,-2 0 5 0,1 0-1 0,-2 1-4 16,1 0-3-16,-1 2-7 0,3 0 4 0,-2 1-4 15,-1 2-2-15,3 0-8 0,-2 0-12 0,-1 1-13 16,1 1-14-16,-1 2-12 0,1-2-18 0,1 1-17 16,2 1-22-16,-1-1-22 0,3 0-19 0,-2 0-15 15,0 0-121-15,3-1-304 0,-2 0 135 0</inkml:trace>
  <inkml:trace contextRef="#ctx0" brushRef="#br0" timeOffset="158008.99">8846 10764 47 0,'0'0'174'0,"-4"5"-15"0,3-3-10 0,0 2-10 16,1 1-12-16,1-1-5 0,1 2-10 0,3 0-7 15,-1 0-6-15,-1 0-5 0,1-1-5 0,1 2-3 16,0 1-5-16,1-4-3 0,-2 1-2 0,3 0-8 15,2 2-4-15,-3-5-5 0,1 3-1 0,0-2-1 16,-2-2-7-16,4 1 6 0,-3-1-2 0,1-2-1 16,0-1-1-16,1 1-2 0,0 0 7 0,-3-3-12 15,1 1 1-15,-1 1-6 0,2-5-2 0,-1-2-2 16,-2 1-5-16,2-2-4 0,-2-1-2 0,-2-2-3 16,0 4 0-16,-2 1-5 0,-2-6-2 15,1 3 0-15,-2 2-1 0,-1 0-4 0,0 0 4 0,-1 3-2 16,-1-2 1-16,-2 2-1 0,1 1-3 0,-5 0 0 15,0 1 1-15,0 2-4 0,2 2 3 0,-4 1-4 16,0 0 5-16,-1 3-6 0,2-1-1 0,0 0-6 16,4 2-6-16,-3 1-13 0,4 0-11 0,1-2-15 15,0 1-9-15,0 0-11 0,1 1-8 0,2-2-18 16,2 1-17-16,0 0-19 0,2-2-22 0,1 3-20 16,1-3-16-16,-1 2-108 0,0-1-320 0,4 0 142 15</inkml:trace>
  <inkml:trace contextRef="#ctx0" brushRef="#br0" timeOffset="158410.23">9145 10793 176 0,'0'0'197'0,"0"0"-16"15,0 0-14-15,0 0-7 0,0 0-14 0,0 0-8 16,0 0-5-16,0 0-4 0,7-2-2 0,-4 1-7 16,-3 1-8-16,7-3-6 0,-3 2-9 0,1-2-14 15,1 1-4-15,-1 1-12 0,3-2-5 0,0 1-8 16,0-1-6-16,1 0-23 0,-1 0-16 0,2 1-24 16,0-2-27-16,-3 3-34 0,0-1-35 0,-1-1-17 15,1 1-33-15,-3 1-154 0,-1 1-339 16,-3 0 150-16</inkml:trace>
  <inkml:trace contextRef="#ctx0" brushRef="#br0" timeOffset="158803.96">9342 10758 22 0,'0'0'222'0,"1"-4"-19"16,0 1-21-16,1 1-22 0,0-2-12 0,0 0-13 16,1 0-6-16,-1 0-13 0,0 1-4 15,1-2-8-15,-1-1-2 0,2 2-7 0,-1-4-11 16,2 0-4-16,-4 2-10 0,3-2-9 0,-1 0-9 0,1-1-4 16,0 2-2-16,-2-2-6 0,3 0-2 0,-3 2-3 15,1-1-4-15,0 2 1 0,0-2-3 0,-2 4 5 16,2 1 6-16,-3 0-4 0,2 0-1 15,-2 3-5-15,1-4-4 0,-1 4-3 0,0 0 0 16,0 0 15-16,4 13 0 0,-4-4 5 0,2 3-3 16,-1 1 9-16,-1 2-1 0,3-1 4 0,0 1-2 0,-2 1-5 15,5 2 0-15,-2 0-5 0,-1-5-2 16,0 1-5-16,1-1-3 0,-1 0 0 0,0 0-6 16,1-1-5-16,-1-1 3 0,-2-2-4 0,3 0-4 15,-1-3-14-15,0 0-12 0,-3-2-24 0,1 1-27 16,1 0-31-16,-2-3-31 0,0-2-28 0,1 4-26 0,-1-4-33 15,4 1-200-15,-4-1-444 0,0 0 197 0</inkml:trace>
  <inkml:trace contextRef="#ctx0" brushRef="#br0" timeOffset="159166.76">9480 10647 267 0,'0'0'278'16,"-2"-3"-17"-16,2 3-26 0,2-3-21 0,0-1-22 16,3 3-19-16,0-1-16 0,2-4-10 0,2 4-10 15,4-2-22-15,-1-1-9 0,2 1-12 0,0 1-13 0,2 0-7 16,1-1-7-16,-4 1-7 0,1 1-6 16,-6 1-3-16,2 0-11 0,0 1-2 0,-5 0-6 15,4 1-5-15,-2-1 0 0,-2 1-4 0,1 2-1 16,-2-1-1-16,1 1-4 0,-1 1 2 0,-3 1-5 15,2-1 0-15,0 3 0 0,0 2-1 0,-2-1 6 0,-1 1 5 16,0 0 5-16,0 0-1 0,0 3 11 0,0 1-10 16,-1-2-3-16,-1-1-2 0,1 2 0 15,1-5-4-15,-2 2-2 0,1-2-5 0,1 1-1 16,0 0 4-16,0-2-7 0,1-2-11 0,-1 2-15 16,0-2-17-16,2 0-21 0,-2 0-20 0,0 0-25 15,0 1-18-15,0-2-26 0,0-3-27 0,0 5-21 0,0-4-27 16,0-1-163-16,-2 4-412 0,2-4 182 15</inkml:trace>
  <inkml:trace contextRef="#ctx0" brushRef="#br0" timeOffset="159373.18">9511 10732 240 0,'0'0'222'0,"0"0"-17"16,0 0-22-16,5-6-21 0,0 4-17 0,4-1-16 0,4-2-8 16,1 0-12-16,2 2-11 0,-1-1-17 0,8-2-27 15,-5 3-30-15,-1 1-43 0,0-1-34 16,-2 0-42-16,5-2-35 0,-6 4-116 0,-4-1-267 16,0 2 118-16</inkml:trace>
  <inkml:trace contextRef="#ctx0" brushRef="#br0" timeOffset="159674.43">9739 10547 48 0,'0'0'232'0,"3"-1"0"0,-3 1-11 0,7 4-10 0,-3-2-12 16,3 2-10-16,3-1-9 0,0 6-4 0,1-1-6 15,-1 2-2-15,1 0-12 0,2 0-13 0,1 3-9 16,0 1-12-16,0 0-12 0,-4-2-9 0,1-1-8 16,-4 1-4-16,3 1-13 0,0 5-3 0,-6-5-10 15,-1 0 1-15,0 1-14 0,1-1-3 0,-4 0-4 16,-3 1-2-16,2-1-5 0,-2-1-6 0,0-1-10 16,-1-2-9-16,1 0-16 0,-1-3-21 0,1 0-9 15,-1 1-17-15,1-4-27 0,-1 1-27 0,1-1-28 16,0-2-36-16,3-1-31 0,0 0-27 0,-11-6-188 15,8 3-449-15,-1-3 198 0</inkml:trace>
  <inkml:trace contextRef="#ctx0" brushRef="#br0" timeOffset="160068.07">10067 10555 165 0,'0'0'199'16,"0"0"-20"-16,-7 4-15 0,4-4-21 0,3 0-8 15,0 4-17-15,0-4-12 0,3 6-7 0,-2-3-6 16,2-2-3-16,-3 3-11 0,3-2-7 0,0 2-3 16,-3-2-6-16,4-1-2 0,0 1-10 0,-1 1 0 15,0 0-9-15,4-1 2 0,-3-1-4 0,2 1-3 16,-2-2-4-16,3 0-7 0,-1-2 0 0,2 1-2 15,-1-2-1-15,3 0-3 0,-3-3-5 0,-1 3 4 16,1-1-6-16,-3 0 0 0,0 0-7 0,-2 0 0 16,-1-2-10-16,0 3 4 0,1-1 5 0,-2 0-2 15,-3 1-4-15,3 3 1 0,-7-4 1 0,1 3 3 16,-1 0-3-16,-3 1-2 0,1 1 1 0,-1 2 0 16,-3-1 2-16,-1 2 0 0,0 1-4 0,1 0 1 15,2 1-7-15,1-2-6 0,3 0-14 0,-1 2-20 16,1 0-22-16,1-1-22 0,3 0-20 0,0-2-28 15,2 2-21-15,0-1-116 0,2 1-300 0,-1-5 133 16</inkml:trace>
  <inkml:trace contextRef="#ctx0" brushRef="#br0" timeOffset="160339.29">10335 10499 45 0,'0'0'227'0,"-12"9"-10"16,8-6-17-16,0 4-17 0,0-1-9 0,-2 2-6 15,0 4-3-15,2 1-4 0,-1 0-6 16,-1 1-9-16,-3 4 5 0,0-1-12 0,0 0-15 0,1 1-14 16,-5-2-4-16,6-2-13 0,0-1-8 0,-6 3-9 15,1 1-4-15,3-5-9 0,2-1-9 16,0 0-12-16,1 0-17 0,1 1-17 0,-1-5-17 0,2-1-19 15,1 1-22-15,0-2-31 0,-4 1-29 0,6-3-22 16,1 2-12-16,0-5-14 0,-2 5-19 16,1-4-5-16,5 2-138 0,-4-3-347 0,0 0 154 0</inkml:trace>
  <inkml:trace contextRef="#ctx0" brushRef="#br0" timeOffset="160686.07">10292 10761 175 0,'0'0'219'0,"0"0"-12"15,0 0-24-15,0 0-14 0,-4 9-10 0,4-9-7 16,4 5-3-16,-4-1-8 0,0-1-8 0,2-1-11 16,-1 4-6-16,2-2-6 0,0 1-6 0,0 0-5 15,1-3-10-15,-1 3-6 0,0-1 4 0,1-1-19 16,0 1-4-16,0-1-9 0,2 3 0 0,-1-5-5 15,1 0-7-15,3 1-4 0,-4 1 0 0,4-3-7 16,0 0-3-16,-3 0-2 0,1-1-2 0,0-1-2 16,0-1-5-16,-1 2 6 0,-1-2-13 15,-2-1-2-15,0 0-6 0,0 0-1 0,-2 0-4 0,-1-1 0 16,0-1 1-16,0 2 0 0,-2 0-3 0,-3-1 3 16,2 0-4-16,-4 0 2 0,0 2 0 0,0 0-4 15,-2 1-4-15,1 1-8 0,1-1-14 0,-2 1-15 16,0 1-25-16,2 0-28 0,-1 2-42 15,2-1-40-15,2 0-33 0,-2 1-161 0,2 1-407 0,4-3 181 16</inkml:trace>
  <inkml:trace contextRef="#ctx0" brushRef="#br0" timeOffset="162462.91">10686 10709 6 0,'0'0'133'16,"0"0"-10"-16,0 0-10 0,0 0-6 0,0 0-2 15,0 0 3-15,0 0 2 0,0 0 0 0,0 0-9 16,0 0-2-16,16 0-4 0,-13 0-10 0,-3 0-8 16,10 0-6-16,-5-1-6 0,4 1-10 0,-1-1-5 15,-1 0 0-15,3 1-7 0,-1-2-8 0,-1 2-5 16,0-2-5-16,0 1-5 0,0-1-18 0,0 2-21 15,-1-2 1-15,-2 2-18 0,0 0-14 0,0 0-8 16,0-2-17-16,-5 2 2 0,7 0-17 0,-7 0-9 16,3 2-21-16,-3-2-77 0,0 6-214 0,0-6 96 15</inkml:trace>
  <inkml:trace contextRef="#ctx0" brushRef="#br0" timeOffset="162686.07">10680 10807 179 0,'0'0'178'0,"0"0"1"16,0 0-3-16,12 2 1 0,-12-2-11 0,7-2-6 16,3 1-10-16,-2 1-12 0,1-2-10 0,-2 2-17 15,4-3-6-15,-1 2-13 0,3-2-10 0,-3 3-14 0,-1-1-26 16,1 0-33-16,0-1-42 0,-1 2-45 15,-1-2-45-15,2 1-39 0,-2 1-129 0,0 0-315 16,-2 0 139-16</inkml:trace>
  <inkml:trace contextRef="#ctx0" brushRef="#br0" timeOffset="163315.04">11178 10610 50 0,'3'-3'132'15,"-2"0"1"-15,-1 3 5 0,0-3-3 0,0 3 9 16,0-4-16-16,0 2-3 0,0 2-10 0,-1-4-3 16,1 4-4-16,-5-3-9 0,2 1-4 0,1 0-10 0,-3 1 2 15,1-1-19-15,-1 2-6 0,-1 0-9 0,6 0-4 16,-13 0-5-16,4 2-5 0,0 0-7 16,-1 1 1-16,1 1-7 0,0 0-1 0,0 0-1 15,1 0-3-15,1 2-1 0,-1-3-3 0,1 3-3 16,4-2 2-16,0 0 0 0,0 2-4 0,3-2-1 15,2 3-3-15,-1-2 2 0,3 1-2 0,3 1-3 0,2 0 1 16,2 1 0-16,1-1 4 0,1 1-6 16,0-3 1-16,2 4-4 0,-1-4 3 0,-2 3-2 15,2-3 1-15,-3 2 1 0,-1-1-1 0,-3 0 0 0,3-3 4 16,-4 3-5-16,1 0 5 0,-3-1 7 0,0 0 3 16,-1-1 7-16,1 1 3 0,-2-2 8 0,-1 1 4 15,-1 2 2-15,0-2-3 0,-3-1-1 16,1 2-1-16,-1-1-4 0,-3 1-2 0,-1 0-2 15,1-3 2-15,-1 2-1 0,0-4-1 0,-2 3-5 0,2-2-2 16,-1-2 1-16,1 0 1 0,-2-1 1 0,1 0-2 16,1-1-1-16,0-2 3 0,1 0-3 0,2 2 4 15,1-4 1-15,0 0 4 0,1 0-5 16,2-1-1-16,0 2 0 0,2-3-5 0,0 1 1 16,2 0-3-16,1-1-3 0,1 0-2 0,1-1-3 0,1 1-7 15,0 1-10-15,-1 3-18 0,1-7-14 0,-1 9-18 16,-1-2-20-16,1-1-18 0,-1 1-23 0,0 1-21 15,-1-1-25-15,0 3-26 0,0-2-22 0,-2 2-149 16,1 1-390-16,-1 0 173 0</inkml:trace>
  <inkml:trace contextRef="#ctx0" brushRef="#br0" timeOffset="163850.62">11326 10646 70 0,'-3'-2'258'0,"3"2"-19"0,0 0-24 0,-2-3-22 16,2 3-22-16,2-6-16 0,0 3-15 0,0-2-11 16,4-1-10-16,-4 2-14 0,4-1-8 0,0 0-7 15,1 1-7-15,0-1-10 0,0 2-3 0,0-2-4 16,0 1-8-16,2 2-2 0,-1 0-11 0,-1 1-5 15,-1 1-5-15,0 0-4 0,-2 0-2 16,2 2 0-16,-2 1-6 0,0-1 1 0,0 4-2 0,-1-1-6 16,0 3 1-16,0-1-4 0,-3 3 2 0,1-1-3 15,-3-1 1-15,0 4-1 0,-2-3-2 0,1 0-2 16,-1 1 0-16,-2-1-3 0,1-2-2 0,0 0-3 16,1-1-1-16,1 0-1 0,-1-2-1 15,0-1 7-15,1 0-11 0,3 0-3 0,-2 0 0 0,1-2 1 16,1-1-4-16,-1 3 1 0,1-3 2 0,0 0 3 15,0 0 1-15,0 0 0 0,12-1 2 0,-6-1-1 16,3 2 0-16,-1-1 3 0,2-1-2 16,-3 1 2-16,4 1 3 0,-1-1 2 0,0 2 3 15,1 1 2-15,-3 0-2 0,2 0 4 0,-3 0-1 0,0 2 5 16,0-1 11-16,-1 1 2 0,-3 0 10 0,-1 1 6 16,1 0 3-16,0 2 6 0,-3-2 1 0,0 2 4 15,0 2-2-15,-3-3 0 0,2 2-2 0,-3-2-8 16,1-1 0-16,0 1-2 0,-3 1-5 0,2-3-3 15,-2-1-4-15,1 3-7 0,-1-5-7 0,2 2-16 16,-5-1-9-16,2-2-20 0,-1 0-23 0,0 1-32 16,-1-2-38-16,2-2-39 0,0 0-42 0,-1-3-45 15,2 3-190-15,-1-1-474 0,3-2 209 0</inkml:trace>
  <inkml:trace contextRef="#ctx0" brushRef="#br0" timeOffset="164260.43">11675 10581 42 0,'0'0'174'0,"0"-4"-22"0,0 4-16 0,0 0-1 16,0 0 2-16,0 0-12 0,-4 6-5 0,4-3 3 15,0-1-5-15,0 2-4 0,0 0 0 0,0 1-6 16,0 0-6-16,3-1-2 0,-2-1-8 0,1 3-6 16,-1-3-6-16,2 1-3 0,1 0-6 0,0 0-9 15,2-1-5-15,-2 1-7 0,2-2-2 0,-2-1-5 16,3-1-1-16,0-1-8 0,2 1-1 0,-4 0-1 16,4-2-5-16,-2 0-2 0,0-2 0 0,0 1-2 15,-3-1-5-15,2-1-3 0,-2 1-2 0,-3-1-6 16,1 1 0-16,0-2 0 0,-2 0 1 0,-1 0-10 15,0 2-3-15,-4-3-3 0,1 0-3 0,0 2-1 16,-2 1-6-16,1-2 2 0,-1 4-2 0,0 1-2 16,-2-2 3-16,0 0-4 0,-1 3 3 0,1 0-8 15,-4 2-2-15,4 0-3 0,-2 0-15 0,2 1-14 16,-1 0-6-16,2 4-32 0,0-3-18 0,3 0-16 16,1 0-25-16,2 0-19 0,-1 1-104 0,2-1-304 15,0-1 135-15</inkml:trace>
  <inkml:trace contextRef="#ctx0" brushRef="#br0" timeOffset="164533.44">11927 10500 89 0,'0'0'257'0,"-12"5"-10"16,9 0-15-16,-3-1-13 0,1 3-8 0,-1 0-4 15,-1 4 0-15,0 0-1 0,1 2-3 0,-2 5 6 16,1-4 0-16,-2 3 6 0,4-3-15 0,-4 3-37 16,2-4 9-16,1 1-24 0,-1-2-17 0,0 8-13 15,2-7-10-15,-2 4-11 0,0-4-12 0,1-1-23 16,0-1-21-16,1-1-40 0,1-1-13 0,-1-1-32 16,1-2-31-16,1 1-36 0,-1-2-43 0,3 0-41 15,-2-2-40-15,3 0-37 0,0 1-219 0,-2-3-529 16,2-1 234-16</inkml:trace>
  <inkml:trace contextRef="#ctx0" brushRef="#br0" timeOffset="164871.65">11905 10737 237 0,'0'0'257'0,"0"0"-17"16,4 7-20-16,-4-5-20 0,1 2-16 0,1 0-5 15,1 0-10-15,-1 0-6 0,1 1-12 0,1 0-9 16,1 0-9-16,-1-2-13 0,-1 1-9 0,1-1-6 16,-1 1-6-16,1 0-11 0,3-2-5 0,0 0-8 15,-1-1-7-15,1 0-2 0,1-1-14 0,2 1 1 16,-1-3-8-16,-1 1-7 0,2-2-3 0,-2 0-5 16,1 0-8-16,-5-1-6 0,3-2 1 0,-1 3-8 15,-2-2-8-15,-1 1 0 0,-3-3-4 0,1 3 1 16,-1-3-3-16,0 2-1 0,-4-3-4 0,1 4-3 15,-4-1-4-15,0-1 4 0,0 0-2 0,-3 3 1 16,3-1 2-16,-4 2 0 0,1 1-1 0,0-1-6 16,0 4-18-16,0-2-26 0,2 2-28 0,-1 1-30 15,1 2-44-15,1-2-58 0,0 2-204 0,0 2-460 16,3-3 204-16</inkml:trace>
  <inkml:trace contextRef="#ctx0" brushRef="#br0" timeOffset="167275.37">12396 10584 207 0,'0'0'218'16,"0"0"-20"-16,-4-2-14 0,4 2-16 0,0 0-11 15,0 0-11-15,0-3-16 0,0 3-12 0,0 0-11 16,0 0-9-16,0 0 6 0,0 0 1 0,10 0 1 15,-6 0 0-15,3-2-3 0,3 1-9 0,6-1-8 16,-2 0-10-16,0-1-6 0,5-1-8 0,-2 1-7 16,4 0-3-16,2 0-6 0,-1-3-9 0,-7 4-18 15,6-1-14-15,-9 1-20 0,-2 2-16 0,4-4-24 16,-7 2-13-16,0 2-22 0,-1 0-22 0,-2 1-2 16,2 0-3-16,-2 0-7 0,-1 2-11 0,-2-1-7 15,-1 1-14-15,0 3-127 0,-4-1-308 0,-2 1 137 16</inkml:trace>
  <inkml:trace contextRef="#ctx0" brushRef="#br0" timeOffset="167565.07">12541 10592 93 0,'-1'-4'221'0,"1"4"-21"0,0 0-19 0,0 0-23 15,0 0-6-15,0 0 6 0,0 0 1 0,4 9 3 16,-1-4-11-16,1 1-10 0,-1 1-2 0,0 2-4 16,1 0-5-16,0-1-10 0,0 3-5 0,-1 1-8 15,0-2 0-15,1 1-9 0,1 1-15 0,-4-1-6 16,0 0-11-16,1-4-2 0,-1 2-4 0,-1 0-8 0,3 0-3 16,-4-2-6-16,2-1-9 0,1 1-8 15,-1-2-16-15,0 0-22 0,-1-1-21 0,0-1-15 16,2 0-17-16,-2 0-20 0,0-3-18 0,0 4-17 15,0-4-24-15,0 0-43 0,0 0-42 0,0 0-149 0,0 0-409 16,0 0 182-16</inkml:trace>
  <inkml:trace contextRef="#ctx0" brushRef="#br0" timeOffset="168404.14">12748 10746 61 0,'-5'8'128'15,"5"-8"-10"-15,2 5-12 0,-2-2-2 0,1 0 2 16,0 0-5-16,0-1-6 0,2 1-2 0,0-1-6 0,-1 0-5 16,1 1-6-16,0 0 0 0,0-2-6 0,-3-1-3 15,7 2 1-15,-2-1-8 0,-1-1-1 0,-4 0-8 16,10 0-1-16,-4-3-1 0,0 2-6 16,1-1-6-16,0-2-3 0,0 1 1 0,0-1-8 15,0 0-7-15,-1-1-3 0,-2 2-6 0,-1-1-7 0,1 0-11 16,-2-1-9-16,1 0 2 0,-2 0 10 0,-1 1-10 15,0-2 3-15,-1 2-3 0,-2-1 5 0,1 0 1 16,-2 3 3-16,0-1 7 0,-2 1-7 0,0 0 5 16,2-1-4-16,-6 3-3 0,2 2 9 0,-1-1 2 15,1 1 2-15,-2 0 5 0,-1 1 2 0,1 1 0 16,2 0-3-16,-1 0-2 0,2 0 1 0,1 2-1 16,1-1-2-16,0 0 4 0,2-2-6 0,1 3 2 15,-1-2 0-15,3 1-1 0,0-1-1 0,3 1 0 16,0-2-1-16,0 1 0 0,2-2-1 0,0 1-1 15,3 0 1-15,0-2-2 0,0 2-6 0,0-3-7 16,0 1-2-16,2-1-11 0,-2-1-4 0,1 1-4 16,-2-1 0-16,0 1 0 0,0-2 0 0,-1 2 1 15,-2-2 0-15,0 0 4 0,2-1-5 0,-2 0 6 16,-2 1-3-16,1 0 8 0,-2-1 0 0,0-1-2 16,1 1 6-16,-1 1 9 0,-1-1 10 0,0-1 9 15,0 4 14-15,-1-3 1 0,1 3 3 0,0-4-1 16,0 4 2-16,-2-3-5 0,2 3 1 0,0 0 5 15,0 0-8-15,0 0 9 0,0 0 8 0,0 0-2 16,-4 8-1-16,4-5 3 0,0 2 0 0,0-1-3 16,0 1 1-16,0-1-1 0,0 1-8 0,2 1-2 15,0 0-4-15,1 1 0 0,0-2-4 0,0 0-3 16,0-3-10-16,1 2-9 0,-1-1-19 0,1 1-21 16,0-3-17-16,1 1-15 0,1-2-11 0,0 0-29 15,3-2-17-15,-2 1-19 0,1-3-85 0,0 0-257 16,-1-1 114-16</inkml:trace>
  <inkml:trace contextRef="#ctx0" brushRef="#br0" timeOffset="169168.28">12973 10759 40 0,'2'4'167'0,"2"1"-17"0,-1 0-12 15,0-1-13-15,1 0-12 0,-1 1-8 0,2 0-13 16,-2-2-8-16,3 2-5 0,-2-2-1 0,-1 1-16 15,1-3-9-15,-2 2-9 0,1-1-6 0,-2-1-1 16,0 2-6-16,-1-3-6 0,3 2-1 0,-3-2 3 16,0 0-33-16,0 0-8 0,0 0-13 0,0 0-7 15,0 0-11-15,-10-9-11 0,6 4-7 0,1 0 2 16,-2-3 3-16,0 3 2 0,1-3 6 0,1 2 1 16,0-1 3-16,2 1 16 0,-2 1 18 0,2 1 2 15,-2-1 23-15,3 1 5 0,0 0 9 0,-2 2 7 16,2 0-10-16,0 2-7 0,2-5 9 0,1 2 16 15,1 1-5-15,0 0-5 0,2 0 5 0,1 2-6 16,3-3-8-16,0 3-4 0,3 0 1 0,-3 0 6 16,0 0-13-16,1 0-1 0,2 1 1 0,-4 2-1 15,1-1-2-15,-1-1-3 0,-3 2 2 0,2-1-1 16,-2 1-1-16,-2-1 2 0,2 0 4 0,-3 2 14 16,1-1 2-16,-1 0 9 0,-2 0 10 0,2-1 20 15,-1 2-15-15,-1 0 9 0,0-1 0 0,1 1-6 16,-1 0-3-16,1-2 0 0,-1 2 0 0,0 0-9 15,1 1-2-15,1-2-2 0,-2 1-3 0,2 0-6 16,0 0 0-16,0 1-5 0,0-3-3 0,1 1 2 16,0 0-4-16,3 2-4 0,-2-4-1 0,0 1 0 15,3 0-3-15,-2-2 1 0,0 2-2 0,2-2-1 16,1-2-3-16,-1 1-5 0,0-1-4 0,1-1 2 16,-1-1-6-16,-1-1 2 0,-4 2-3 0,5-4-2 15,-2 1-2-15,-2-1-6 0,-1-2-3 0,0 3-5 16,-3-4-1-16,0 1-3 0,-3 2 9 0,2-1-3 15,-2-1 7-15,0 2 7 0,-3 1 5 0,0-1-1 16,-2 2 0-16,0 1 1 0,-2 2 6 0,0 0 1 16,1 1-2-16,-1 1 6 0,-4 1 6 0,0 1 1 15,2 1 1-15,-2 5 0 0,6-5-2 0,-4 4 3 16,4 1 3-16,2 0-5 0,0 4 3 0,3-3-4 16,1 0-2-16,3 3 2 0,2 1-2 0,0-1-4 15,4 0 0-15,0 2 1 0,1-1-1 0,5 3 2 16,-1-4-4-16,0 2-1 0,2 2 1 0,-2-7-3 0,1 5 3 15,2 1-4-15,-3-5 3 0,-2 1-1 16,0-1-1-16,-2 0 0 0,-2-3-1 0,-2 0 0 16,2-1 6-16,-5 2 3 0,1-2 3 0,-5 1 6 0,3-1 0 15,-3-1-2-15,-1 1 1 0,-2-1-3 16,-1 0 3-16,0 1-1 0,-4-5-15 0,-1 2-9 0,-1 0-9 16,-2-3-11-16,0-1-13 0,-1 2-10 0,1-4-23 15,-2 0-18-15,2 0-28 0,0-4-17 0,4 1-27 16,-1-3-30-16,1 1-110 0,4 0-327 15,2 1 144-15</inkml:trace>
  <inkml:trace contextRef="#ctx0" brushRef="#br0" timeOffset="169574.99">13374 10739 123 0,'0'0'168'0,"0"0"-22"0,0 0-14 16,0 0-11-16,7-3-15 0,-7 3-8 0,8 1-12 0,-3-2-5 15,1 2-6-15,1-2-9 0,1 1-6 16,0 0-4-16,0-1-8 0,0 1-3 0,1 0-6 0,-2-2-3 16,-1 1 1-16,-1 0-5 0,0 0-2 0,-1 0-7 15,1-2-1-15,-2 0-11 0,2 1-6 0,-1-2-8 16,-3 0-4-16,2 0-5 0,-1-1-5 0,-2 0 3 15,-2 1-4-15,2-1-2 0,-3 0 8 0,0 1-1 16,2-2 7-16,-3 2-4 0,-1 2 2 0,0 1 10 16,1-1-2-16,-2 1 7 0,-1 1 13 0,1 1 16 15,-3 1 10-15,2 2 8 0,-1 1 6 0,1 0 5 16,1 3 2-16,-2-1-5 0,4 0-5 16,-1 5-4-16,1-5-5 0,3 2-3 0,2 1-5 0,-1-2-2 15,3 2-5-15,-1 0-3 0,1-3-4 16,1 2-1-16,2-2-4 0,-1 0-2 0,1-3-11 0,2 2-15 15,0 0-19-15,2-3-23 0,0-1-24 16,3-1-29-16,1-1-33 0,0 0-31 0,1-2-136 0,-1 1-327 16,-1-1 144-16</inkml:trace>
  <inkml:trace contextRef="#ctx0" brushRef="#br0" timeOffset="169971.61">13682 10586 8 0,'0'0'177'0,"0"0"-8"16,0 0-14-16,0 0-12 0,0 0 4 16,6 2 14-16,-5 2-2 0,-1 1 8 0,3-1-10 0,-2 2-3 15,1 0-5-15,-1 4-3 0,2-1-8 0,-2 0-11 16,1 2-2-16,1 2-9 0,1-3-6 0,-3 0-7 16,3 2-11-16,1-3-6 0,-1 0-8 0,-1-2-7 15,1 1-9-15,-1-1-2 0,1 0-6 0,0 0-6 16,2 0-4-16,-2-2-6 0,2 1-1 0,-2-2-4 15,0 0-8-15,2-2-14 0,-2 1-14 0,0-1-19 16,2 0-20-16,-2-2-29 0,3 0-24 0,-1 0-29 16,-1-2-20-16,2-1-37 0,2-1-51 15,-2 1-174-15,-3-2-441 0,-1 0 195 0</inkml:trace>
  <inkml:trace contextRef="#ctx0" brushRef="#br0" timeOffset="170195.39">13573 10706 201 0,'0'0'274'0,"18"0"-18"0,-9 0-24 15,0 0-19-15,2-2-17 0,3 0-17 0,0-1-13 16,7-1-19-16,-4 3-17 0,3-5-17 0,-3 3-29 15,1 0-35-15,-2 0-47 0,0-1-61 0,0-1-74 16,-2 3-209-16,0-3-370 0,0 1 164 0</inkml:trace>
  <inkml:trace contextRef="#ctx0" brushRef="#br0" timeOffset="171168.51">13962 10693 56 0,'10'6'102'0,"-7"-2"-1"0,4-3-4 0,-3 2 0 16,2-1-4-16,1 2 11 0,0-1-14 0,0-3-1 15,1 3-6-15,1-3-10 0,-4 2-3 0,2-1-13 16,2-1-1-16,-2 1-4 0,0-1-9 0,0-1 3 15,-1 1-7-15,-1-1-2 0,4-1-4 0,-2 0-6 0,-3 1-3 16,3-2 2-16,0-1-4 0,-3 1-6 16,2 1 7-16,-2-4 0 0,-1 3-4 0,0-1-10 15,-2-1 7-15,2 1-10 0,-3-1-9 0,0 0 6 16,-3 1-2-16,0 1-2 0,-1-1 0 0,1 1-1 16,-1 0-1-16,0 1 0 0,-2 2 0 0,-2-1-1 15,1 3 4-15,-2-1 0 0,1 3 6 0,-1-1 5 16,-3 3-5-16,5-1 10 0,1 3 2 0,-2-4 2 15,2 4 10-15,-1-3-2 0,3 3 6 0,0-1-5 16,-2 1-7-16,6-1 1 0,-3 0-3 0,3 0-3 0,2 0-1 16,-1 1 0-16,2-2-2 0,1 1 1 15,0-2-2-15,2 1-7 0,1 0 6 0,3-2-2 16,1 2-4-16,2-2 1 0,-3-1-12 0,4 0-19 16,-2-1-16-16,1 0-24 0,1-2-18 0,3-2-14 0,0 0-18 15,-3 1-18-15,4-1-111 0,-1-1-261 16,-3-1 116-16</inkml:trace>
  <inkml:trace contextRef="#ctx0" brushRef="#br0" timeOffset="171622.98">14428 10543 76 0,'0'0'219'0,"0"0"-13"0,0 0-4 0,0 0-16 15,0 0-4-15,3 14-8 0,-1-5-9 0,0 6-7 16,3-1-6-16,-2 1-8 0,2 1-9 0,2 3-6 16,-3-1-16-16,5 1-12 0,-1-3-9 15,-2-3-9-15,-2 1-4 0,3-2-13 0,-3 0-4 16,-1-3-5-16,3 3-2 0,-3-5-12 0,2 3-2 0,-3-6-5 16,1 4-3-16,-1-5-4 0,0 1-4 0,-1-2-4 15,-1 1 0-15,2-1-2 0,-1 1 0 0,-1-3-3 16,3 2-1-16,-3-2-5 0,0 0-15 15,0 0-9-15,0 0-2 0,0 0-5 0,-4-12-18 0,1 6-15 16,-1-1-7-16,-1 0-14 0,0-1 0 0,-1 0 7 16,0 2 12-16,-1 0 11 0,0-1 7 0,-3 2 9 15,3 2 14-15,-1-1 9 0,-2 1 10 0,0 2 7 16,0 1 11-16,-1 0 6 0,-2 2-2 16,1 1-1-16,2 0 6 0,0 0 3 0,0 1 0 0,2 3 2 15,1-3 0-15,-2 1-1 0,4 0-4 0,-1 1-2 16,2 0-2-16,-2 1-3 0,5 0-1 0,-1 0-4 15,-2-4-1-15,4 2-3 0,0 0-1 0,3-1 2 16,-2 1-3-16,2-2 0 0,1 0-1 16,2 0-4-16,4 0 0 0,4-3-4 0,1 0-14 0,7-1-18 15,6-4-27-15,11-1-23 0,-1-2-30 0,7-1-42 16,2-1-39-16,2-2-49 0,-4 0-144 0,1 2-412 16,-1-3 182-16</inkml:trace>
  <inkml:trace contextRef="#ctx0" brushRef="#br0" timeOffset="171951.68">15108 10599 23 0,'-4'-2'238'0,"-2"1"1"16,1-1 1-16,0 1-15 0,1-1-21 0,0 1-20 15,1-1-20-15,3 2-14 0,0 0-16 0,-11 2-12 16,7 1-10-16,-1 0-5 0,-1 2-8 0,-1 1-3 15,-1 2-6-15,-1 1-3 0,0 0-3 0,0 1-6 16,0-1-2-16,1 3-4 0,-1-1-3 0,2 2-14 16,2 0-4-16,-1-1-6 0,2-2-1 0,1 0-7 15,0-1 0-15,1-1-7 0,4 1-4 0,-2-1 2 16,3 0-7-16,0-1 0 0,2-1-5 0,4 0-8 16,-1-1-8-16,1 0-14 0,5-3-15 0,0 1-16 15,3-1-17-15,-3 0-17 0,2-3-22 0,0 1-23 16,5-3-21-16,-4 0-18 0,3-1-11 0,-5-1-17 15,-1-1-18-15,0-1-121 0,-1-2-357 0,-2 0 158 16</inkml:trace>
  <inkml:trace contextRef="#ctx0" brushRef="#br0" timeOffset="172294.96">15266 10681 27 0,'0'0'178'0,"0"0"-6"16,0 0 4-16,0 0 0 0,0 0-12 0,0 0-13 15,0 0-4-15,1 9-6 0,1-4-4 0,-1-1 0 16,1 3-5-16,-1-2-1 0,2 4-7 0,-2-3-9 15,2 3-8-15,0-3-11 0,0 2-8 0,1-3-11 16,-1 2-5-16,0 0-9 0,1-4-7 0,-1 3-3 16,1-4-5-16,1 2-6 0,-1-1-9 0,4-1-6 15,-1 0-15-15,-1-1-13 0,2-1-11 0,0 0-14 16,0-1-10-16,0-2-11 0,1 0-19 0,-2 0-14 16,0-1-14-16,-1-1-16 0,0-1-8 0,-2 0 9 15,0 1 10-15,-2 0 19 0,-1 1 16 0,1 0 17 16,-2-1 27-16,0 3 16 0,0-2 19 0,-2 1 10 15,2 3 8-15,-1-4-1 0,1 4 5 0,0 0 3 16,0 0 10-16,0 0 1 0,0 0 1 0,0 0 0 16,0 0-2-16,-2 11-3 0,2-6 4 0,0-1-3 15,2 2-5-15,-2-1-1 0,1 1-7 0,2 0-3 16,0 0-3-16,0-1-1 0,1 0-3 0,-1-1-11 16,0 0-9-16,1 1-18 0,0-2-22 0,3 2-15 15,0-3-4-15,1 0-24 0,1 0-21 0,1-3-29 16,5-1-33-16,0 1-18 0,-1-1-139 0,0-3-345 15,-1 1 152-15</inkml:trace>
  <inkml:trace contextRef="#ctx0" brushRef="#br0" timeOffset="172636.08">15663 10652 73 0,'-8'-3'219'0,"1"1"7"0,1 1-7 0,-2 0-20 15,1 1-20-15,1 1-15 0,1 0-19 0,0 1-15 16,1-1-9-16,0 2-13 0,1 0-10 0,0 2-14 0,-1-1-5 15,4 1-9-15,-2 0-5 0,4 1-7 0,-2-1-3 16,4 2-10-16,-1-3-3 0,3 3-6 16,-1-2-2-16,1 2-3 0,1-2 0 0,0 0-6 15,3 0-1-15,-2 0-5 0,1 1-2 0,1-3 3 16,-3 1-2-16,0-1-9 0,-2 0 0 0,0 1-4 0,0-2 2 16,-1 0-2-16,1-1-1 0,-3 3-1 0,1-3 0 15,-1 1 0-15,-2 1 4 0,0 0-2 16,-2 0 1-16,-1 1-1 0,-1-1 3 0,-1 0-5 15,-2 0 1-15,-1 1-4 0,0-2-8 0,-5 1 0 0,3-1-12 16,-3 2-12-16,0-2-7 0,3-1-15 16,-1 0-8-16,2 0-26 0,1-2-20 0,-1 0-21 15,5-2-14-15,-2 2-6 0,4-2-16 0,0 0-122 16,4-1-308-16,1 0 136 0</inkml:trace>
  <inkml:trace contextRef="#ctx0" brushRef="#br0" timeOffset="172863.03">15935 10595 73 0,'0'0'273'0,"-11"2"-16"0,8-1-19 0,-3 3-24 16,2 1-16-16,1 0-20 0,2 2-12 0,-2 1-6 16,2 1-8-16,-1 0-9 0,4 3-7 15,1-1-10-15,-2-1-9 0,6 2-5 0,-3 0-11 16,-1-4-17-16,1 2-8 0,3 0-5 0,-1-3-7 15,-2 2-3-15,5 0-8 0,-2-3-5 0,-3 2-8 0,3-3-16 16,-1-1-22-16,1 0-15 0,-3 1-26 0,1-2-21 16,0 0-18-16,-1-2-22 0,2 1-19 15,-2-1-25-15,1-2-41 0,0-1-35 0,-1-1-149 16,-3 0-398-16,1 1 176 0</inkml:trace>
  <inkml:trace contextRef="#ctx0" brushRef="#br0" timeOffset="173318.3">15806 10695 119 0,'0'0'179'0,"-3"2"-5"0,3-2-10 16,0 0-6-16,8 2-15 0,1 0-12 0,1-2-9 16,6 0-5-16,6 0-16 0,0-2-15 15,-1 0-4-15,0 2-8 0,2-2-10 0,-1 1-10 0,0-1-20 16,-1 1-23-16,0-2-16 0,-7 2-13 0,0 0 0 15,0-1 0-15,-4 2 2 0,-3 1-2 0,0 0 4 16,-3-1 5-16,-4 0 20 0,7-1 14 0,-7 1 9 16,3 1 3-16,-3-1 8 0,0 0 3 15,0 5 0-15,0-5 5 0,-3 4-4 0,-1-1 3 0,4 1 2 16,-4 0-4-16,1-1-3 0,3 4-1 0,-3-1-3 16,3 0-3-16,0-1-2 0,0 1-2 0,3 0-5 15,-3-1 2-15,4 2 0 0,-1-1 1 16,4 1 3-16,0-3-6 0,0-1-3 0,0 1-3 15,2-1-2-15,-1 0 1 0,2-2-3 0,4-1-3 0,-3 2 1 16,2-5-5-16,-2 2-3 0,-1-2-7 0,0-1-1 16,-3 0-2-16,1-1 1 0,-2 0 3 0,1-1-8 15,0 0 2-15,-4-1 0 0,-3 0-5 0,0-1-4 16,-3 0-3-16,-1 1-2 0,-2-1 1 0,-2-1 0 16,-2 5 1-16,0-3 1 0,-3 1 4 0,-1 3-5 15,0-1 1-15,0 1 0 0,0 2-6 0,0 2-7 16,0-1-8-16,6 2-16 0,-2 1-18 15,1-1-19-15,2 1-25 0,0 1-24 0,3 0-23 0,1 0-25 16,0-1-124-16,3 3-332 0,3-3 148 0</inkml:trace>
  <inkml:trace contextRef="#ctx0" brushRef="#br0" timeOffset="173840.77">16387 10781 51 0,'0'0'263'0,"-8"-2"-12"0,8 2-20 0,-4-2-25 16,4 2-21-16,-5-2-16 0,4 1-17 0,-2-2-16 15,2 1-15-15,-1-2-11 0,2-1-10 0,0 2-13 16,0-4-10-16,0 2-5 0,2-3-7 0,-1 1-11 16,-1-1-12-16,2-1-13 0,-1 2-12 0,0-2-6 15,2 3-8-15,-1-3-3 0,2 4-1 16,0 1-3-16,0-1 2 0,-1 1 0 0,4 1 0 15,-3 1 2-15,1 1-3 0,0 0 3 0,2 0 1 0,-1 3-5 16,2-1 5-16,-1 2-2 0,2 1 1 0,-2 1 3 16,1-1 5-16,-2 2-1 0,-2-1 4 0,3 2 6 15,-3-2 2-15,1 3 1 0,0-1-1 0,-2-1 2 16,1 1-2-16,-4-1-3 0,2-2 2 0,-2 1-2 16,1-2-1-16,1 1-6 0,-1-1 1 0,0-1 3 15,-1-2-1-15,0 4 0 0,0-2 5 0,0-2 3 16,0 3 3-16,0-3 6 0,0 0-17 0,0 0-8 15,0 0 5-15,0 0-16 0,0 0-12 0,-4-12-6 16,4 7-13-16,0-3-14 0,3-1-5 0,-2 0 0 16,4-4-1-16,0 1 8 0,-1 3 2 0,1-1 4 15,-1 3 6-15,4 0 13 0,-3 2 17 0,0-1 16 16,2 3 13-16,0 1 2 0,-4 0-6 0,4 2 4 16,-3 0 13-16,2 2 7 0,-2 2 4 0,2-1 4 15,-1 4-3-15,1-1-1 0,0 0-3 0,-1 2-4 16,0 0-1-16,0 0-7 0,-1 0 1 0,-1-1-4 15,2 2-7-15,-1 0-7 0,-1-2-23 0,1 1-23 16,-1-2-31-16,-1 0-22 0,1-1-37 0,1-1-24 16,-1 0-30-16,1-1-30 0,-1 1-129 0,2-2-362 15,0-2 161-15</inkml:trace>
  <inkml:trace contextRef="#ctx0" brushRef="#br0" timeOffset="174232.18">16729 10659 86 0,'0'0'220'0,"0"0"-20"16,0 0-6-16,0 0-14 0,0 0-11 0,0 0-12 15,0 0-8-15,10 9-9 0,-4-8-8 0,-2 3-5 16,2-2-11-16,2 0-9 0,-1 0-11 0,0 0-4 16,2-1-11-16,1-1-10 0,0 2-5 0,-1-2-6 15,5-2-11-15,-4 2-5 0,4-1-9 0,-4-2-12 16,1 0-13-16,-1 0-9 0,-2-1-13 0,1 0-11 15,-2-1-14-15,0-1-17 0,-4 0-5 0,0 0 1 16,-2-2-15-16,-2 0 6 0,-2 2 0 0,2-1 3 16,-5 1 20-16,0 0-3 0,2 3 1 0,-3 0 8 15,-3-1 5-15,3 4 14 0,-3 0 14 0,1 0 12 16,-1 2 16-16,0 1 16 0,1 1 9 0,1 3 6 16,0 0 4-16,1 1 2 0,0-1 2 0,2 5-1 15,0-2-5-15,2 1-3 0,1-2-4 0,4 3-2 0,-1-3-8 16,6 4-1-16,-1-2-4 0,2-2-3 15,1 0-3-15,3-2-2 0,2-1-4 0,-2 0-18 16,7 1-19-16,-5-3-22 0,2-1-22 0,5-1-22 16,-7-2-25-16,3 0-9 0,-1-3-18 0,4 1-18 15,-5-2-4-15,4-2-30 0,-6 3-93 0,1-2-299 0,-3 0 133 16</inkml:trace>
  <inkml:trace contextRef="#ctx0" brushRef="#br0" timeOffset="174520.93">17089 10673 207 0,'-2'5'215'0,"1"-1"-8"0,1 2-12 0,0 0-15 16,1 1-12-16,1 0-17 0,0 1-11 15,0-2-10-15,-1 1-12 0,1-1-13 0,1-2-10 16,-2 1-10-16,0-1-9 0,3-1-6 0,-3 0-9 16,0 0-5-16,-1-3-3 0,0 3-5 0,0-3-1 0,0 0-6 15,1 3-14-15,-1-3-8 0,0 0-1 0,0 0-5 16,-1-11-2-16,1 5 1 0,-1 0-4 15,0-3-1-15,0 1 1 0,1-2-2 0,1 1 0 16,1-2 9-16,-2 0 10 0,2 1 0 0,0-1 7 16,0 2-1-16,2 2 1 0,0-1 0 0,1-1-5 0,2 4-4 15,1-1 1-15,5-1-4 0,-1 1-1 0,3 1-2 16,2 1-10-16,3 0-25 0,3 1-21 0,-1 1-34 16,2 0-47-16,1 0-53 0,-1 2-68 15,-2 2-134-15,1-1-406 0,-3 0 180 0</inkml:trace>
  <inkml:trace contextRef="#ctx0" brushRef="#br0" timeOffset="174984.54">18005 10469 180 0,'-1'-2'276'16,"1"2"-21"-16,0 0-18 0,0 0-11 0,-3 10-20 0,3-2-14 15,0 0-13-15,3 4-18 0,-2-1-7 0,2 1-15 16,0 0-16-16,1 1 13 0,2 0-13 15,-2 0-13-15,0 0-10 0,3-1-11 0,-1-2-9 16,-2-1-13-16,-1-1-20 0,0-2-30 0,-2 0-30 0,2 0-34 16,0 1-35-16,-2-2-39 0,-1-1-40 0,3-1-24 15,-3 0-21-15,0-1-175 0,0-2-412 16,-3 2 183-16</inkml:trace>
  <inkml:trace contextRef="#ctx0" brushRef="#br0" timeOffset="175454.58">17979 10506 77 0,'0'-3'277'0,"0"0"-18"0,1 0-23 0,2-1-22 15,1 1-13-15,0 1-12 0,6-1-11 0,0 0-9 16,4 2-7-16,3 1-13 0,4 0-11 0,-7 0-14 16,4 0-11-16,5 2-13 0,-8 0-12 0,1 0-11 15,-2 0-7-15,0 2-4 0,-5 0-8 0,-1-1-8 16,-1 1-3-16,3 2-5 0,-6-1-7 15,-1-1-3-15,-3 2-3 0,3 3-11 0,-6-2-9 0,-3 1-9 16,2 0-7-16,-6 0-9 0,-1 0-7 0,1 0-8 16,-3-3-8-16,2 1-1 0,1-1-7 0,-1-2-4 15,0 1-6-15,1-1-6 0,1 0-3 16,1-3 5-16,1 2 7 0,0-2 7 0,4 0 2 0,-1 1 5 16,4-1 4-16,0 0-5 0,-4 1 2 0,4-1 6 15,0 0 4-15,0 0 6 0,0 0 5 16,18-4 8-16,-8 4 5 0,3-3 9 0,1 3 7 0,1 0 10 15,2 0 6-15,0 1 2 0,-2 1 6 0,2-1-7 16,-1 0 3-16,-2 3-8 0,0 0-3 0,0 0 0 16,-6-1 2-16,1 2 0 0,-3-1 7 0,-2-1 4 15,0 1 11-15,-1 3 2 0,-2-2 3 0,-1 1-1 16,-1 1-4-16,-2-2 3 0,-3 3-2 0,1-1-1 16,-7 0-3-16,1-1-6 0,-4 1-2 0,-1-2-5 15,-5 2-3-15,-6-2-10 0,3-1-4 0,-1 0-19 16,0-2-10-16,-2 0-9 0,0-2-10 0,2 0-10 15,2-1-17-15,1-2-17 0,1 1-25 0,5-1-19 16,3-3-33-16,2 0-37 0,4 0-27 0,0 2-130 16,6 0-380-16,1-3 168 0</inkml:trace>
  <inkml:trace contextRef="#ctx0" brushRef="#br0" timeOffset="176074.45">18318 10611 135 0,'8'1'174'0,"-8"-1"-10"0,7 4-7 0,-1-1-6 16,-3 1-3-16,3-1 5 0,-1 2-4 0,2-1-6 15,0 1-10-15,-4 0-6 0,4 2-8 0,0-2-10 16,0 0-9-16,0 1-10 0,0-3-5 0,0 1-9 15,0 2-3-15,2-5-6 0,-2 1-7 0,1 1-3 16,2-2-2-16,0 2-12 0,0-3-2 0,0 0 2 16,0-3-8-16,-1 2-5 0,1-1-1 0,-3-1-5 15,3-1 0-15,-3 0-7 0,-1-1-9 0,-2 0-6 16,0-1-5-16,-1-2-8 0,-3 2-15 0,0-2-7 16,0 0-4-16,-1-1-4 0,-5 1-1 0,3 0 4 15,-4 0-1-15,3 1 6 0,-3 1 0 0,-3 2 3 16,0-1 6-16,-4 1 0 0,0 1 5 0,0 3-2 15,1 0 7-15,-1 0 3 0,0 2 11 0,2 0 10 16,-1 4 5-16,0-1 1 0,3 2 0 0,0-1 8 16,2 4-5-16,0-2-1 0,2 1-2 0,3-2-3 15,2 0-2-15,-1 1 2 0,2 1-4 0,0-2 3 16,0 0-4-16,3 0 1 0,1-1-4 0,3 0-4 16,3-1 1-16,-3-1-5 0,3-3-8 0,0 1-5 15,0-1-3-15,3 0-3 0,1-1-6 0,0-2 0 16,1 0-3-16,-4 1 1 0,2-3 2 0,0-2-1 15,-5 3-8-15,1-4 1 0,-1 1-1 0,2 1-5 16,-3-1 5-16,-3 1 0 0,3-1 4 0,-4 3 13 16,1-3 6-16,-2 3 9 0,-1 0 4 0,2 0 7 15,-2 1 2-15,2 1-2 0,-3 1-6 0,0 0 12 16,0 0 11-16,0 0 8 0,6 3 7 0,-6-3-1 0,0 7 5 16,1-5-7-16,-1 4-1 0,2 0-4 15,0 1-3-15,0 0 0 0,1 0-6 0,-2 0-5 16,3 0-17-16,-1 0-13 0,0-1-20 0,1 1-22 0,0-4-11 15,-1 1-24-15,6 0-21 0,-2-2-24 0,1 0-20 16,1-1-16-16,1-1-90 0,-1 0-284 16,1-1 127-16</inkml:trace>
  <inkml:trace contextRef="#ctx0" brushRef="#br0" timeOffset="176374.41">18774 10560 69 0,'-5'-1'196'0,"0"-1"-2"0,-3 1-4 15,1 0-7-15,-2 0-6 0,0 3-7 16,1-1-9-16,1 1-5 0,2-2-16 0,-1 3-11 0,2 1-14 16,1 0-9-16,0 2-14 0,-1 0-8 0,4 0-4 15,0 0-6-15,3 1-12 0,-2 2-8 0,5-3-5 16,1 4-3-16,0-2-6 0,0-1-3 16,3 1-3-16,-1 0-3 0,0 1-6 0,0 0-1 0,-2-2-2 15,-1-2-3-15,1 1 1 0,-2-2-3 0,-2 1-2 16,1-1 1-16,-1-1-3 0,0 1-1 15,-1-1-3-15,-1 0 4 0,-2-1 1 0,1-2 1 0,-4 4-2 16,0-1-2-16,-1-1-1 0,-2 1-1 0,-1-3-6 16,0 0-12-16,-1 0-9 0,-2 2-13 0,1-4-21 15,1 2-28-15,-4-2-36 0,3 0-33 0,0-3-39 16,4 2-40-16,-2-2-119 0,-2-2-375 0,5 2 166 16</inkml:trace>
  <inkml:trace contextRef="#ctx0" brushRef="#br0" timeOffset="176756.54">18912 10620 208 0,'0'0'222'0,"4"1"-6"15,0 1-18-15,1-1-12 0,2 0-20 0,1 0-2 16,-1-1-15-16,2 1-11 0,-1 0-6 15,1-1-17-15,0-1-9 0,-1 1-10 0,1-1-12 0,0 0-9 16,-1-1-8-16,1 1-10 0,-4-1-15 0,2-1-14 16,2-1-16-16,-3 2-15 0,-2-1-17 0,2-1-17 15,-2-1-10-15,-1 1-8 0,0-1-14 0,-1-2-5 16,-1 0-3-16,-1 0 0 0,-1 0 12 0,-3 1-2 16,1 0 14-16,-2 1 7 0,-2 0 15 0,1 2 3 15,-3 0 13-15,1 1 16 0,-4 2 18 0,1 0 10 16,0 0 15-16,-4 2 18 0,3 4 12 0,-1-1 18 15,2 3 5-15,2-1-2 0,2 1-2 0,0 3 4 16,2-2-3-16,2-1-4 0,1 3-2 0,2-1-4 16,2 3 0-16,3-2-4 0,3 0-10 0,3 0-6 15,5 1-7-15,2 1-6 0,4-4-12 0,1 0-31 16,0-4-34-16,2 0-28 0,0-1-61 0,-1-2-70 16,3 0-62-16,-5-1-184 0,1 0-466 0,-2-4 206 15</inkml:trace>
  <inkml:trace contextRef="#ctx0" brushRef="#br0" timeOffset="197317.7">620 11194 45 0,'0'0'129'0,"-4"-1"-10"15,4 1-1-15,0 0-21 0,-4 0-5 0,4 0-3 16,-5-2 7-16,5 2-3 0,-5-2-5 0,5 2-15 16,-6 0 11-16,6 0-10 0,-8 0-4 0,8 0-8 15,-8 2-4-15,8-2-9 0,0 0-2 0,0 0-2 16,0 0-8-16,-32 9-1 0,32-9-3 0,-13 6-5 16,13-6 0-16,-14 3-1 0,14-3-4 0,0 0-8 15,-17 7-2-15,17-7-5 0,0 0 5 0,-12 7 0 16,12-7-8-16,0 0 1 0,0 0-1 15,-8 11-5-15,8-11 8 0,0 0-8 0,0 11 1 16,0-11 2-16,0 0-4 0,0 0 6 0,13 19-1 16,-6-12 9-16,3 0-1 0,1 0 5 0,0-2 3 15,1 2 6-15,1-1-4 0,1 1-3 0,-1 1 1 0,2-1-6 16,-1 0 4-16,-1-2-9 0,0 1 2 0,0 0-7 16,-5-1 7-16,1 0 1 0,-2 0 7 0,0 0 0 15,-1-2 1-15,0 2 7 0,-3-2 10 0,1 3 3 16,-2-3 4-16,0 1 5 0,-1 0-1 15,-1-4 5-15,-1 6 3 0,0-3-1 0,-1 2-4 16,-1-1-3-16,0 0 2 0,0 1-9 0,-3-1-2 16,0 0 0-16,-1 0-5 0,-1 0 3 0,-1-1-11 15,0 1-2-15,-1-1-4 0,0-3 0 0,0 0 1 16,10 0-6-16,0 0 0 0,-37-4-2 0,37 4 0 16,-24-5-1-16,12 1-6 0,12 4 4 0,-19-6-7 15,19 6-7-15,-16-6-4 0,16 6-9 0,-12-7-2 16,12 7-21-16,-12-7-14 0,12 7-29 0,0 0-24 15,-11-12-20-15,11 12-21 0,-2-11-31 0,2 11-18 16,0-12-152-16,0 12-376 0,0 0 167 0</inkml:trace>
  <inkml:trace contextRef="#ctx0" brushRef="#br0" timeOffset="197721.87">740 11232 4 0,'0'0'156'0,"2"-4"-12"0,-2 4 0 16,0 0 7-16,5-3-3 0,-5 3 0 0,4 0 0 15,-4 0 2-15,6-3-2 0,-1 2-5 0,0-2 1 16,3 1-4-16,1-2-6 0,1 2-11 0,3-2-9 16,-1-1-5-16,3 4-10 0,0-2-8 0,0-1-12 15,1-2-6-15,6 4-7 0,-9-1-8 16,1-1-13-16,-2 3-14 0,1 1-17 0,-3-1-19 15,-1 0-23-15,-2 0-12 0,-7 1-25 0,11 0-22 16,-11 0-12-16,10 0-36 0,-10 0 1 0,0 0-21 16,7 2-14-16,-7-2-15 0,0 4-101 0,0-4-307 15,0 0 137-15</inkml:trace>
  <inkml:trace contextRef="#ctx0" brushRef="#br0" timeOffset="198011.13">889 11197 92 0,'0'0'171'0,"0"0"-1"0,0 0 14 0,0 0 3 0,5 13 0 15,-4-9-1-15,1 5 1 0,1-2-6 16,-1 3 0-16,1 1-13 0,1 0-6 0,-2 2-5 15,1-1-8-15,0-1-10 0,0 0-15 0,0-2-12 16,0 3-8-16,-3-3-10 0,4 0-8 0,-3 0-9 16,1-1-8-16,1 1-7 0,-3-1-5 0,1 0-5 15,1-2-14-15,-1-1-26 0,-1 0-15 0,0 0-35 16,0-2-29-16,0 2-40 0,0-5-44 0,3 8-42 16,-3-5-49-16,0-3-190 0,0 0-467 0,0 5 208 15</inkml:trace>
  <inkml:trace contextRef="#ctx0" brushRef="#br0" timeOffset="198329.2">1058 11188 23 0,'0'0'191'0,"0"0"-17"0,0 0-7 16,0 0 3-16,0 0-5 0,10 15 1 0,-6-8-1 16,0 1-5-16,2 2 4 0,-2 1 1 0,1 0-14 15,-1 0-3-15,-1-1-6 0,1 2-8 0,2 1-8 0,-2-2-9 16,-1 1-8-16,0-2-10 0,-1-2-6 16,0 1-14-16,2-1-8 0,-1 1-7 0,-3-2-2 15,3 0-12-15,-3-3-23 0,1 2-18 0,1-1-21 16,-1-2-19-16,-1 1-19 0,0-4-17 0,3 6-19 15,-3-6-9-15,0 0-12 0,0 5-23 0,0-5-28 16,0 0-17-16,0 0-16 0,0 0-158 0,0 0-376 16,0 0 166-16</inkml:trace>
  <inkml:trace contextRef="#ctx0" brushRef="#br0" timeOffset="198658.19">1078 11201 92 0,'0'-7'188'16,"3"1"-17"-16,-3 6-18 0,3-6-11 0,1 1-9 0,0 0 0 15,2 0-14-15,1 0-6 0,0 2-5 0,1-4-3 16,1 5-6-16,5-2-10 0,-1 0-5 0,1 2-3 16,-5 2-11-16,3 0-5 0,-1 0-1 15,2 0-11-15,-3 3-1 0,-2 0-10 0,0-2 1 16,1 4-6-16,-2-2-3 0,0 1-1 0,0 1-5 15,-1 2 8-15,-1-1 7 0,0 0 5 0,-1 0 2 16,-4 1 4-16,0 0-4 0,0 2 6 0,0-1-7 16,0 0-7-16,-4 0 0 0,-1-1 0 0,0 1-8 15,-1 0-1-15,-1-2-5 0,3 0 0 0,-3-1-7 16,0-1-7-16,1-1-8 0,-1 1-13 0,0-2-18 16,-2 0-23-16,2 1-25 0,-1-3-28 0,8 0-25 15,-16 0-29-15,7-2-35 0,2 0-34 0,-3 0-119 16,2 1-373-16,1-1 165 0</inkml:trace>
  <inkml:trace contextRef="#ctx0" brushRef="#br0" timeOffset="198993.05">1457 11314 106 0,'7'0'237'0,"-1"-2"-20"0,1 2-12 0,2 0-14 15,4-2-14-15,-3 1-16 0,6-1-19 0,-7 1-11 16,7-2-14-16,-6 2-11 0,2 1-18 0,-2 0-21 16,0 0-30-16,0-2-29 0,-3 1-27 0,-7 1-30 15,13 0-23-15,-9-1-33 0,-4 1-37 16,7 1-17-16,-7-1-82 0,0 0-261 0,0 0 116 16</inkml:trace>
  <inkml:trace contextRef="#ctx0" brushRef="#br0" timeOffset="199162.61">1460 11394 7 0,'0'2'238'0,"0"-2"2"0,0 0-6 0,7 4-7 16,0-3-11-16,0 0-13 0,3 0-17 0,2 1-19 16,2-2-15-16,1 0-14 0,-1 0-18 0,3 0-33 15,-2 0-52-15,5-2-55 0,-3 1-66 0,0-2-89 16,-3 2-154-16,-2-2-355 0,1 0 158 0</inkml:trace>
  <inkml:trace contextRef="#ctx0" brushRef="#br0" timeOffset="199895.99">2144 11187 29 0,'0'0'188'0,"0"0"-6"15,3-2-4-15,-3 2-3 0,0 0 4 0,0 0-6 16,0 0-8-16,0 0-11 0,0 0-17 0,0 0-13 16,0 0-13-16,-10-2-10 0,10 2-11 0,-10 2-10 15,3 0-9-15,0-1-9 0,-1 4-7 0,-5 0-4 0,3 3-5 16,-1-4-5-16,3 0-3 0,-1 1-5 15,4-1-5-15,0-1-2 0,0 0-4 0,0 0-5 16,4 0-1-16,0 0-4 0,1 1 1 0,1 1-1 16,3 1-3-16,2 0-2 0,4 0 1 0,2 1 0 15,1-1-2-15,7 2 0 0,-5-2 1 0,6 2-4 16,-8-2 3-16,4 0-3 0,-3 1 0 0,0 1 2 16,-1-3-1-16,-1 0-3 0,-4-1-2 0,1 1 2 15,-3-1 0-15,-2 0 1 0,2 0 1 0,-5-2 8 16,3 3 15-16,-2-3 2 0,-2 3 6 0,-2-1 3 15,-2-1 0-15,1 4-1 0,-4-3 4 0,0 0-1 16,0 2-3-16,0-3-4 0,-7 0 0 0,0 3-4 16,1-4 0-16,-1 2-7 0,0-3 0 0,0 1-6 15,0-2-4-15,-1 0-13 0,2 0-7 0,0-2-11 16,2 2-10-16,3-1-12 0,3 1-18 0,-2-2-18 16,2 0-28-16,0 0-28 0,4-1-50 0,1-1-43 15,1 1-159-15,2-3-417 0,4 0 185 0</inkml:trace>
  <inkml:trace contextRef="#ctx0" brushRef="#br0" timeOffset="200118.63">2306 11272 184 0,'0'0'303'0,"0"0"-27"0,0 0-27 0,0 0-28 0,0 0-18 16,0 0-12-16,0 9-12 0,2-4-14 0,-1 1-13 15,3 0-18-15,-2 2-11 0,2 1-15 16,-1-2-6-16,-2 1-9 0,2-2-7 0,1 2-4 16,0-1-13-16,-1 1-16 0,0 0-25 0,1-3-29 15,-2 1-36-15,1-2-35 0,-2 2-30 0,0-2-50 16,-1-1-43-16,0-1-212 0,0-2-442 0,-1 5 196 0</inkml:trace>
  <inkml:trace contextRef="#ctx0" brushRef="#br0" timeOffset="200266.04">2272 11210 63 0,'-2'-3'305'0,"0"-1"-1"0,1 1-29 0,-1 0-31 16,2 0-55-16,0 3-49 0,2-6-39 0,-1 5-33 16,-1 1-44-16,9-3-57 0,-4 1-62 0,1 1-170 15,-6 1-285-15,14 2 126 0</inkml:trace>
  <inkml:trace contextRef="#ctx0" brushRef="#br0" timeOffset="200627.71">2412 11283 81 0,'0'0'202'0,"1"-6"-21"0,0 2-9 16,2 2-14-16,3-4-12 0,1 1-14 0,0 0-7 15,0 1-17-15,0 0-8 0,3 0-9 0,-3 2-10 16,2 1-10-16,-3 0-6 0,0 1-7 0,0-1-5 16,0 2-2-16,-4 0-11 0,3 0-1 0,-1 2-1 15,-1 2 5-15,0-1 2 0,-1 4 2 0,-2-1-1 16,0 3 11-16,-1-1-1 0,-1 0-3 0,0 1 7 16,-3 3 2-16,2-2 3 0,-3-2 2 15,1 3-2-15,2-3-9 0,-1-1 0 0,-1 1-5 0,3-3-9 16,0 1-2-16,1-1-2 0,-1 0-4 0,2-2-10 15,-1 1 4-15,1-1-3 0,0 2-1 0,1-2-3 16,1-1-2-16,1 3-1 0,0-2-1 16,2 2 1-16,1-2-1 0,0-4-7 0,2 2-8 15,1-2-14-15,-1 0-18 0,2 0-33 0,0-2-25 16,4 0-26-16,-6-1-29 0,2-2-43 0,0-2-53 16,-3 3-149-16,-1-4-419 0,-2 3 186 0</inkml:trace>
  <inkml:trace contextRef="#ctx0" brushRef="#br0" timeOffset="201172.83">2409 11348 80 0,'13'-7'175'0,"-5"5"-19"16,1 1-14-16,5-2-13 0,0 2-15 0,3-1-11 15,0 0-26-15,-1 1-15 0,6-3-20 0,-2 4-17 16,-4-3-19-16,1 2-16 0,0-1 0 0,-3 2-9 16,-4-1 5-16,0 1 3 0,-2 1 1 0,-3-1 7 15,-5 0 28-15,9 0 15 0,-6 3 22 0,-2-2 14 16,-1-1 12-16,0 0 9 0,2 4 4 0,-2-4-5 16,0 0-9-16,0 4-3 0,0-4-8 0,0 0-1 15,1 1-12-15,-1-1-4 0,0 0-2 0,6 3-2 16,-4-2-5-16,1 1 2 0,1-1 2 0,1-1 1 15,0 2 0-15,1 0-5 0,4-2-3 0,-2 0-5 16,1 0-4-16,1-2-5 0,0 0-2 0,3-1-4 16,-1 1-3-16,-2-2 2 0,-1-1-6 0,-1 1-3 15,2-1 0-15,-2-1-9 0,-1 2-8 0,-2-3-8 16,0 0-9-16,-3 0-16 0,0 0-3 0,-3-2-5 16,-1 1-2-16,-1 0 6 0,-2 2 1 0,-1-1 2 15,-1 1 9-15,-2 1 6 0,0 3 9 0,-1 0 5 16,-4 0 7-16,0 2 12 0,1 2 12 0,-1 1 8 15,3 1 13-15,-2 1 4 0,4 0 10 16,-1 4 8-16,1 1 0 0,3-3 11 0,0 1-3 16,2 1-2-16,2 0-3 0,2 3-2 0,2-3-9 15,1 1-4-15,2-3-5 0,2 4 2 0,1-1-5 16,2 0-8-16,2-3-1 0,1 1 0 0,0-2-29 0,3 0 7 16,-2-3-36-16,7 2-43 0,-7-2-53 0,3-1-74 15,3-3-92-15,-5-2-218 0,0 0-539 0,1-1 238 16</inkml:trace>
  <inkml:trace contextRef="#ctx0" brushRef="#br0" timeOffset="201737.37">3096 11302 144 0,'-1'4'209'0,"0"2"-19"16,-1-2-16-16,5 2-13 0,-2-1-6 0,2 0-6 15,3 2-5-15,1-1-4 0,0-1-10 0,0-1-2 16,1 0-11-16,1 1-5 0,0-4-10 0,0 0-8 16,1-1-9-16,-2 2-5 0,2-2-12 0,0 0-5 15,0-2-8-15,-3 2-3 0,3-1-6 0,-3 0-7 16,1-3-7-16,2-1-12 0,-3 1-12 0,1-1-2 16,-3 1-16-16,1-3-10 0,-5-2-10 0,2 2-7 15,0-2-4-15,-3 0-2 0,-1 0-2 0,0 2 9 16,-4 1 4-16,-1-1 8 0,-1 1 2 0,-3 4 5 15,2 0 1-15,-2 1 0 0,-3 1 8 16,3 0-5-16,-2 1 0 0,3 1 2 0,1 0-16 0,2 1-16 16,-1 0-13-16,3 1-21 0,2 1-23 0,1-2-5 15,2 1-29-15,1 0-14 0,2 1-116 0,0-4-285 16,3 1 127-16</inkml:trace>
  <inkml:trace contextRef="#ctx0" brushRef="#br0" timeOffset="202151.5">3423 11200 36 0,'-3'-7'256'0,"2"1"-13"0,-2 1-14 0,0 0-16 16,0 0-14-16,2 4-10 0,-3-3-14 0,-1 0-19 16,3 1-14-16,-1 2-15 0,0 0-16 0,3 1-11 15,0 0-11-15,-7 4-8 0,4 3-9 0,0 0-4 16,2 4-9-16,-2 3-5 0,2 7-2 0,-2-2 0 15,3 3-1-15,0 2-1 0,0 1-5 0,0-1-3 16,0 3-5-16,1-2-1 0,2-1 5 0,0 2-8 16,1-2 0-16,-1 0-5 0,1 2-5 0,2-4-2 15,-3-2-2-15,-1-5-3 0,1-1 0 0,0-2-1 16,-3-2-1-16,3-2-2 0,-3 0-4 0,0-3 1 16,0 0-1-16,0 0-5 0,0-2 0 0,-4 1-3 15,1-2-12-15,0-1 2 0,3-1-4 0,-8-3-5 16,2-3-6-16,-1 1 0 0,-2-3 0 0,2-3-1 15,-4-5-2-15,3 3 1 0,1 3 4 16,0-5 3-16,4 1 3 0,-3-4 3 0,5 3 1 16,1 3 6-16,1-3 2 0,2 0 3 0,3 4 4 15,0-2-1-15,2 1-2 0,1 2-2 0,0 0-8 0,1 2-11 16,0-1-22-16,1 2-21 0,-1-1-27 0,4 3-29 16,-1-2-31-16,2 1-40 0,-1 1-184 0,0 0-407 15,2 2 180-15</inkml:trace>
  <inkml:trace contextRef="#ctx0" brushRef="#br0" timeOffset="202375.03">3737 11327 106 0,'0'5'257'0,"0"0"-13"0,0 3-10 0,3 4-14 16,1 0-17-16,-1-1-13 0,1 4-11 0,-1-2-17 15,1 2-9-15,-1-1-17 0,4 6-10 0,-4-7-15 0,1 0-6 16,2 1-11-16,-2 1-10 0,0-2-14 0,-1-4-18 16,2 2-23-16,0-3-25 0,-4 1-26 15,2-1-31-15,-3-3-33 0,3 1-25 0,-3-2-31 16,3-1-18-16,-3 0-24 0,0-3-150 0,0 0-362 16,0 0 161-16</inkml:trace>
  <inkml:trace contextRef="#ctx0" brushRef="#br0" timeOffset="202630.42">3724 11337 63 0,'3'-6'229'0,"0"-2"-3"15,4 3-9-15,0-3-18 0,0 1-16 0,0 2-10 16,3 1-13-16,3 0-14 0,-1 1-12 0,1 3-12 16,1 0-14-16,-6 0-11 0,2 1-12 0,0 2-7 15,0 0-9-15,0 2-7 0,-3-1-6 0,0 3-6 16,0-1 0-16,-4 0-10 0,0 2-1 0,-2-1-5 15,-1 0-3-15,-1 2 1 0,-2-2-5 0,0 1-3 16,-1 1-1-16,-5-3-3 0,1 3-1 0,-3-1-4 16,-2-2-3-16,3 2-8 0,-4-1-11 0,1-3-10 15,2 2-19-15,0-1-10 0,2-2-17 0,1-1-26 16,-2 1-21-16,6-2-42 0,4-1-27 0,0 0-19 16,-10-4-124-16,10 4-348 0,6-7 153 0</inkml:trace>
  <inkml:trace contextRef="#ctx0" brushRef="#br0" timeOffset="203039.05">4014 11303 180 0,'-2'6'230'0,"0"-3"-15"15,1 3-15-15,1-2-11 0,-2 4-11 0,4 0-6 16,-1 0-13-16,2 2-10 0,1-2-16 0,-1 0-7 15,1-2-10-15,0 2-13 0,2-2-6 16,1 0-13-16,0-1-9 0,-1 0-6 0,2-1-8 16,-5-2-4-16,7 2-5 0,-3-3-6 0,3 1-5 0,-2-2-4 15,1-2-8-15,-1 1-13 0,1-1-12 0,-1 0-9 16,-1-4-10-16,0 1-14 0,-1 0-10 0,1-1-13 16,-3-2-7-16,3-2-17 0,-3 3 6 0,-1-1 5 15,-3 1 5-15,0 2 12 0,2-3 14 0,-2 3 19 16,-2 1 16-16,2 1 16 0,0-1 9 15,-3 0 1-15,3 4 1 0,0-4-2 0,0 4-2 0,0 0-1 16,0-3 0-16,0 3-1 0,0 0-1 0,0 0 1 16,0 0 1-16,0 0 2 0,3 10 4 0,-3-7 1 15,0 1-2-15,2 1 1 0,0 0-6 0,1 0 1 16,0 1-1-16,-2 0-6 0,5 1-6 16,-6-3-15-16,7 1-3 0,-3 0-23 0,3-1-22 15,-1 2-24-15,1-4-31 0,2 1-27 0,6-2-22 0,-5 0-28 16,4-1-154-16,-6-1-365 0,2 0 162 0</inkml:trace>
  <inkml:trace contextRef="#ctx0" brushRef="#br0" timeOffset="203176.58">4321 11357 51 0,'3'3'105'0,"2"2"-11"16,-3 0-35-16,2-1-37 0,2 0-26 15,-4-1-51-15,3 3-59 0,-1-3 26 0</inkml:trace>
  <inkml:trace contextRef="#ctx0" brushRef="#br0" timeOffset="203742.99">4176 11315 50 0,'0'0'100'0,"0"0"9"16,0 0-2-16,0 0 1 0,0 0 3 0,0 0-7 15,0 0 1-15,0 0-4 0,0 0 0 0,0 0-8 16,0 0 4-16,0 0-2 0,0 0 2 0,0 0 4 15,0 0-1-15,0 0 10 0,0 0-12 0,0 0 3 16,0 0-2-16,0 0-3 0,0 0-4 0,0 0-4 16,0 0-4-16,0 0-7 0,-5-10-1 0,5 10-7 15,-4-3-5-15,4 3-8 0,-5-3-9 0,1 2-3 16,4 1-5-16,-7-2-3 0,1 2-7 0,2 0 0 16,-4 0-6-16,-1 0 2 0,2 1-5 0,-3 1-6 15,3 1 0-15,-3-2-2 0,2 3 1 0,-2-1-2 16,-4 2-6-16,7-1 3 0,-3 0-1 0,3 1-1 15,0-1-5-15,1 3-4 0,2-2-8 0,1 0-7 16,2 0-1-16,0 1-2 0,1-1 0 0,1 2-7 16,3-1-3-16,-1-1-11 0,4 1-15 0,0-1-19 15,3-1-18-15,-3 1-18 0,4-2-30 0,3 2-30 16,-4-2-32-16,0-1-134 0,-1-2-364 0,0 2 162 16</inkml:trace>
  <inkml:trace contextRef="#ctx0" brushRef="#br0" timeOffset="204343.18">4314 11319 112 0,'0'0'200'0,"0"0"-7"0,12 6 0 0,-9-2 1 16,2 1 1-16,-1 2-3 0,3-1-8 0,0 1-9 16,0 4-11-16,2 1-12 0,-5-1-11 0,4 1-4 15,0 0-12-15,-3 0-11 0,1 0-10 0,-2 0-7 16,0-1-7-16,1 2-4 0,-3-2-6 16,1 2-7-16,0-1-5 0,-2-3-8 0,-1 1-3 15,3 2-8-15,-3-3-4 0,1 0-7 0,-1-1-1 0,1 1-8 16,0-2-11-16,-1-2-10 0,0 0-14 15,0-1-15-15,0 0-9 0,0 1-9 0,-1-3-11 0,1 1 1 16,0-3 4-16,0 4-4 0,0-4-12 16,0 0-15-16,0 0-8 0,0 0-9 0,-9-7-9 0,9-1-5 15,-1 3-8-15,-1-3-15 0,0-6-17 0,-3 0-7 16,4 0-9-16,-2-9-1 0,-4 3 2 0,4 1 15 16,-1-2 10-16,-2 1 32 0,1 1 17 0,2 4 45 15,-3 1 33-15,3 1 38 0,-1 2 34 0,1 2 22 16,2 1 26-16,-2 0 9 0,3 1 2 0,-3 0-1 15,3 3-12-15,3-2-11 0,-3 1-12 16,4 0-7-16,3-2-2 0,2 1-10 0,-1 2-7 0,5-1-2 16,1 2-7-16,0 2-3 0,2-1-3 0,-2 1 3 15,3 2-8-15,-3-1-5 0,1 4-1 0,-3-2-3 16,-3 1 3-16,1 1-7 0,-3 1-4 16,0 1 0-16,0 1 2 0,-4 0 6 0,0 1 4 15,-3-1-2-15,1 0 4 0,-2 0 0 0,-2-1 1 16,-1 0-1-16,0 2-2 0,-2-2 2 0,-1-1-8 15,-3 2-2-15,0-1 0 0,-1 0-7 0,-2-1-14 0,2 0-14 16,-2 1-27-16,1-4-26 0,-2 0-33 16,4-2-36-16,4 0-53 0,-4-3-58 0,-2 0-160 15,3 1-435-15,2-2 192 0</inkml:trace>
  <inkml:trace contextRef="#ctx0" brushRef="#br0" timeOffset="205766.68">3997 11335 35 0,'0'0'88'0,"0"0"-1"0,0 0 10 0,0 0 0 15,0 0-12-15,0 0 8 0,0 0-3 0,0 0 6 16,-1 9 0-16,4-6 2 0,-2 0-2 0,2-1-4 16,0 2-2-16,1-1-1 0,-1 1 3 0,1-2-1 15,-1 2-3-15,1-1-1 0,3 2-5 0,-4-2-2 16,0 3-6-16,1-2 0 0,-1-1-4 0,1 2 0 15,-1 2-3-15,1-3-5 0,-1-1-5 0,4 4-3 16,-3-1-2-16,1-3-6 0,-1 3-6 0,0-3-2 16,0 1-1-16,2-1-6 0,-2 0-3 0,0 0-4 15,2 1 3-15,-2-2-2 0,2-1-8 0,-2 1 0 16,0 1 0-16,2 0-3 0,-2-3-1 16,0 1 2-16,2-1-5 0,0 2 2 0,-1-2 5 0,-5 0-7 15,10-2 0-15,-3 2-3 0,0-1 3 0,0-3-1 16,0 2-1-16,-4 0-4 0,1 1 3 0,3-2 2 15,-4 2 2-15,1-3 3 0,-1 2-2 0,1-1 4 16,-1 0-1-16,0 0 1 0,-2 0-6 16,2 0 6-16,-1 0-1 0,-1 0-9 0,-1-1 2 0,0 4-3 15,3-7-1-15,-3 4 1 0,1-2 0 0,-1 2-1 16,0-1-5-16,0-1 0 0,0 1-2 0,0 1 1 16,0-2-4-16,0 1 0 0,-1 0 5 0,-2 2-1 15,3-2 1-15,-1 1 6 0,-1 1-5 16,2-2-3-16,-4 1 3 0,3 0-3 0,-2 0-2 0,0 1 1 15,0-1 1-15,0 1 1 0,-1-2-2 0,4 1 2 16,-3 1 10-16,-1-2-10 0,1 1-1 0,-1-1 1 16,1 3 3-16,-4-2-3 0,4 2 3 0,-1-2-2 15,-1 2 4-15,0-1-6 0,1 0 0 0,0 1 3 16,1-2 0-16,3 3 0 0,-7-3 4 16,4 3-6-16,3 0 5 0,-7-3-2 0,4 1-4 15,3 2 5-15,-5-2 0 0,5 2 1 0,-6 0 1 0,3 0-1 16,3 0 0-16,-7 0 0 0,7 0-1 0,-7 0-1 15,3 2 2-15,-2-1-2 0,2 0 9 16,0 2-13-16,-2 0 2 0,2 0-2 0,-3-2 4 16,1 3-3-16,2-3 2 0,0 2 1 0,-2 0 0 15,2 1-2-15,1-2 1 0,-4 2 4 0,4-1-6 16,-1 0 4-16,1 1 0 0,-1 0-4 0,1 1 2 0,-1-2 3 16,1 2-1-16,-1 0 0 0,1-3-2 0,2 3 1 15,-2-1 4-15,0 0-1 0,2-1 4 16,-1 0-2-16,1 1 3 0,-1 0 2 0,1-1 0 15,1 1-1-15,0 0 3 0,0-1-3 0,0 2 1 16,3-2-4-16,-3 1 3 0,1-1-1 0,2 1 0 16,0-1-3-16,-2 3 2 0,2-3 2 0,0-1-2 0,1 2-1 15,-1-1 12-15,1-1-10 0,0 2 4 0,2-2 2 16,-2 1-3-16,2-1 2 0,-2 0 1 16,3 2 10-16,-4-4-9 0,4 3-2 0,-1-2-6 15,-1 2 7-15,1-3-7 0,0 0 2 0,-1 0-1 16,4 1 2-16,-4-2 4 0,0 3-9 0,0-4 0 15,-5 2 1-15,9 0-1 0,-4 0-5 0,-2-2 13 16,-3 2-10-16,7-1-1 0,-3 1-1 0,-1-3 0 16,-3 3-2-16,7 0 8 0,-4-1-4 0,1-1-4 15,-1 1 5-15,1-1 1 0,-1 1-4 0,4-1 0 16,-5 0-1-16,0-1 1 0,1 1-4 0,1-1 5 16,-1 0 4-16,0 0-4 0,-3 0 2 0,4-1 2 15,-4-2-6-15,3 2 3 0,1-4-2 0,-4 2 2 16,3-2-1-16,-3 1 2 0,3 0-2 0,-2-1 0 15,-1 2-2-15,2-3 1 0,-1 3 1 0,-1 0-1 16,3 2-1-16,-2-1 5 0,-1 2 0 0,0-1-1 16,2 1-1-16,-2 0 3 0,0 3 2 0,-2-6-4 15,2 6 1-15,-1-3-6 0,-2 0-14 0,3 2-3 16,-3-2-18-16,3 3-14 0,-7-1-27 0,7 1-34 16,-7-2-38-16,7 2-67 0,-10 0-70 0,10 0-170 15,-11 0-493-15,11 0 219 0</inkml:trace>
  <inkml:trace contextRef="#ctx0" brushRef="#br0" timeOffset="206548.37">4679 11321 125 0,'0'0'127'0,"0"0"3"0,-3 7 18 0,3-3-5 16,1 2 2-16,-1 1 3 0,2 0-4 0,-1 1-4 16,2 1-5-16,0 0-8 0,-2 0 1 0,4-1-10 15,-1 0-9-15,0 1 0 0,2-2-3 0,-1 1-9 16,1-1-7-16,1-2-1 0,2-1-6 0,-1 0-6 15,3-1-3-15,-1-1-7 0,0-1-1 16,0 0-7-16,-1-2 0 0,0-2-5 0,0 1-8 0,0-1 3 16,1-1-1-16,-2 1 0 0,0-1 0 0,-1-3-3 15,-2 1 0-15,1-1-8 0,-2-2-3 0,-1 1-1 16,0-1-6-16,-3 0-3 0,3 0-7 0,-3 2-9 16,0-4-13-16,-2 3-6 0,1 0-14 0,1 0-15 15,-1 1-12-15,-1 1-17 0,-2 1-17 0,4 1-25 16,-3 0-42-16,2 0-32 0,-2 2-48 0,0 0-173 15,3 2-441-15,-7-4 195 0</inkml:trace>
  <inkml:trace contextRef="#ctx0" brushRef="#br0" timeOffset="206818.34">4974 11110 84 0,'0'0'255'0,"0"0"-3"0,-3 8-9 16,5 2-14-16,2 2-14 0,3 7-9 0,2-2-4 15,-4 3-2-15,4 0-14 0,-2-1 3 0,2 2-7 16,-2-1-12-16,-3 0-13 0,3 2-12 16,-3-5-9-16,-1-2-11 0,1-1-22 0,-1-1 2 15,0-1-18-15,0 0-2 0,0-2-12 0,-2-2-13 0,1 1-27 16,0-3-22-16,0-1-42 0,1 1-42 0,-3-3-53 15,2 2-59-15,0-3-59 0,-2-2-53 16,5 2-167-16,-5-2-500 0,0 0 221 0</inkml:trace>
  <inkml:trace contextRef="#ctx0" brushRef="#br0" timeOffset="207387.4">5193 11386 226 0,'-4'6'270'0,"-2"-1"-14"0,2 1-21 0,1-1-20 16,3 2-21-16,0-1-19 0,0-2-18 0,0 2-13 15,4 0-18-15,-1-2-13 0,3 2-8 0,0-3-12 16,2 1-9-16,-1-2-8 0,-1-1-8 0,2 1-9 16,1-1-8-16,0 0-8 0,1-1-11 0,-1-1-12 15,1-2-11-15,-1 0-11 0,-1 1-13 0,1-2-13 16,1-1-8-16,-3 1-9 0,0-3-1 0,-1 2 1 15,-1-3-6-15,1 1-8 0,-3 0-5 0,0 0-9 16,-3-1 4-16,0 1 1 0,-3 0 9 0,1-1 5 16,0 0 2-16,-4 4 9 0,0-1 10 0,1 2 8 15,-2 0-8-15,-3 2 28 0,1 0 16 0,-1 1 7 16,2 4 8-16,-2-2 9 0,0 1 6 0,0 1 8 16,1 5-3-16,2-4 5 0,0 2-7 0,1-2-1 15,3 2-1-15,-2-1-1 0,3 1-4 0,1-3-5 16,0 2-4-16,1-2-3 0,0 1-2 0,2-1 0 15,0-2-1-15,1 2-5 0,2-3 0 0,1 1-12 16,1-2-7-16,1 0-10 0,2-3-7 0,0 0-14 16,0 2-12-16,3-5-12 0,-1 3-8 0,1-3 1 15,-2 0-16-15,-3 2-6 0,4-5 1 0,-4 5 4 16,-4-5 3-16,2 6 5 0,-3-2 25 0,1 1 26 16,-2 1 23-16,-1 1 27 0,2-1 14 0,-2 0 11 15,-1 3 3-15,0 0 3 0,0 0 4 0,0 0 9 16,0 0 4-16,0 0-1 0,-3 10 8 0,3-5-12 15,-1 1 0-15,2 0-5 0,1 2-8 0,-1 1-6 16,-1-4-4-16,3 4-2 0,0-3-8 0,0 3-6 16,1-2-10-16,-2 0-17 0,3-3-15 0,-2 0-19 15,0-1-18-15,1-1-21 0,0 0-31 0,2-2 11 16,-6 0-26-16,18-2-33 0,-8 2-35 0,-2-3-153 16,3-4-362-16,1 1 161 0</inkml:trace>
  <inkml:trace contextRef="#ctx0" brushRef="#br0" timeOffset="207581.18">5545 11225 82 0,'0'0'271'0,"0"0"-1"0,0 0-7 15,-7 6-9-15,6-2-18 0,1 2-19 16,0 3-21-16,4 0-15 0,-4 3-5 0,3 0-14 0,1 1-10 16,2 0-12-16,-2 0-12 0,0-1-18 0,2 1-12 15,-2 0-8-15,3-1-5 0,-6-3-12 0,2 0-7 16,0 0-19-16,0 0-25 0,-3-2-27 0,0 2-34 15,0-2-32-15,0-1-36 0,0 0-40 0,0-1-43 16,-2 0-48-16,-1-1-183 0,-2-2-455 16,5-2 202-16</inkml:trace>
  <inkml:trace contextRef="#ctx0" brushRef="#br0" timeOffset="207905.78">5470 11344 49 0,'0'0'280'0,"1"-3"-13"0,-1 3-22 0,6-2-22 16,0-1-17-16,1 1-32 0,3-1-16 0,7-1-13 15,4-1-15-15,-1 2-7 0,-3 2-18 0,5-2-9 16,-5 2-11-16,3-1-9 0,1 2-5 16,-7 0-10-16,-1 0-4 0,-2 0-7 0,-4 2-8 0,1-1-5 15,-2-1-6-15,0 0 0 0,-2 1 5 16,-3 2-2-16,1 0 13 0,2 2 8 0,-3-1 1 15,1 2 7-15,1 1-1 0,-2 1-1 0,0 0 1 16,1 2 1-16,-2-2 5 0,3 2-11 0,-2-3 0 16,2 1-8-16,0 1-5 0,0 0-4 0,-1-2-5 15,3 2 2-15,-3-2-6 0,1 1-3 0,1-3 3 16,1 3-12-16,-4-4-4 0,2 0-20 0,0-1-18 16,0 0-19-16,-2-1-18 0,0 0-22 0,-1-2-32 15,5 3-36-15,-5-3-55 0,0 0-56 0,0 0-214 0,5-10-516 16,-5 6 229-16</inkml:trace>
  <inkml:trace contextRef="#ctx0" brushRef="#br0" timeOffset="208331.58">5682 11216 100 0,'-3'-3'339'0,"3"3"-22"0,0 0-24 0,0-4-30 15,0 4-28-15,0 0-27 0,3-6-16 0,1 4-12 16,3-1-30-16,3 1-12 0,-3 0-22 0,3 1-31 15,4-1-26-15,-4 2-37 0,0 0-39 0,4 2-47 16,-3-2-49-16,3 0-53 0,-1 0-36 16,-5 3-155-16,2 1-385 0,-2-1 172 0</inkml:trace>
  <inkml:trace contextRef="#ctx0" brushRef="#br0" timeOffset="208656.33">5914 11364 95 0,'-1'1'261'0,"1"-1"-14"0,0 5-12 0,0-1-22 0,1-1-17 16,2 1-17-16,-3 1-11 0,4-2-13 0,3 2-8 15,-1 0 6-15,-1 1-23 0,4-2-1 16,-2 1-8-16,4 0-8 0,-4-3-13 0,3 2-6 16,0-1-11-16,0 0-10 0,-2-2-6 0,2 1-5 15,-1-1-11-15,-1 0-1 0,-1-1-7 0,-1 0-3 16,2-1-10-16,-5 1 2 0,3-1-15 0,-2-2-4 0,-1 0-6 15,-1 0-9-15,1-1-4 0,-1-1-7 16,-1-2-6-16,-1 0-9 0,-3-3-8 0,2 2-8 16,-2-2 5-16,-4 1-3 0,0-2 2 0,0 5 6 15,-2 1 5-15,-2-3 3 0,0 3 2 0,-2 2 5 16,2 1-1-16,-3-1 0 0,3 3 3 0,2 1-11 16,-2 1-12-16,-3 2-29 0,5-1-20 0,1 1-28 0,2-1-35 15,2 3-29-15,0 0-24 0,4 0-123 0,-2 1-355 16,7-1 157-16</inkml:trace>
  <inkml:trace contextRef="#ctx0" brushRef="#br0" timeOffset="208948.87">6214 11457 101 0,'-3'-3'287'0,"-1"-1"-9"0,1 0-15 16,0 1-23-16,-1-2-24 0,1-2-22 0,2 1-20 15,-2-3-15-15,3 2-19 0,0-1-8 0,0-1-19 16,2 0-13-16,0 2-10 0,3-4-5 0,-1 5-14 16,0-2-9-16,2 2-2 0,-1 0-8 0,4 1-7 15,-4 0 4-15,4 3-11 0,-2-2-3 0,1 3 3 16,-1-2-1-16,2 3 2 0,-1 3 3 0,-1 0 0 16,3-1 1-16,-3 2 3 0,3 3 0 0,-3 1 1 15,3 2-1-15,-3-2-6 0,0 2-3 0,0 0-8 16,0 0 2-16,0 2-6 0,-1-3-10 0,0 1-28 15,-1-3-33-15,2 4-36 0,-3-4-42 0,2 0-54 16,-2-1-68-16,0-1-237 0,-1-1-524 0,-1-1 232 16</inkml:trace>
  <inkml:trace contextRef="#ctx0" brushRef="#br0" timeOffset="209739.49">6979 11248 146 0,'0'0'166'0,"3"-1"0"0,-3 1 1 0,0 0-13 16,0 0-5-16,0 0-11 0,0 0-7 15,0 0-4-15,-8 5 1 0,6-1-5 0,-4 4 1 0,3-1-5 16,-4 5-4-16,-2-1-2 0,2 0-4 0,2 2 2 16,-4 0-3-16,2 0-5 0,-2-1-5 0,2 0-9 15,1-1-10-15,-1 0-7 0,2-2-9 0,0 0-5 16,1-3-8-16,-1 1-4 0,1-1-3 16,2-3-2-16,0 1-2 0,0-3-4 0,0 1-1 0,1 1 2 15,1-3-11-15,0 0-13 0,0 0-5 16,0 0-14-16,0 0 0 0,-10-6-12 0,9 0-5 0,-1 2-8 15,1-5-12-15,1 0-8 0,1-3-6 16,-1 0 0-16,3 0 7 0,-2 1-1 0,2 1 3 16,-1 2 4-16,1 1 4 0,-1 0 13 0,-2 2 8 0,2 1 5 15,-1 1 0-15,0 0 0 0,0 1 7 0,-1 2 7 16,0 0 13-16,0 0 15 0,11 8 5 0,-6-4 4 16,0 4 1-16,3 1-1 0,1-1 3 0,0 2-3 15,-2 1 1-15,2-2-5 0,-1 1-1 16,1-1-5-16,1 0-2 0,-4-2-1 0,4 2-3 0,-4-3-5 15,1 1-4-15,0-4-9 0,0 1-11 16,-3-1-12-16,1 1-6 0,-2-2-1 0,-1 0 1 0,-2-2-11 16,6 0-24-16,-6 0-19 0,0 0-13 0,0 0-20 15,-1-9-11-15,-2 5-23 0,-1-3-22 0,-2 2-24 16,-3-1-144-16,2-1-364 0,-7-1 162 0</inkml:trace>
  <inkml:trace contextRef="#ctx0" brushRef="#br0" timeOffset="209897.58">6821 11374 22 0,'-10'0'113'0,"0"-2"8"0,3 2 10 15,1 0 3-15,2 2 7 0,1-2-2 0,3 0-10 16,-5 2 1-16,5-2 4 0,0 0 11 0,0 0 6 16,9 3 4-16,-3-2-7 0,3 1-11 0,1-1-10 15,2-2-13-15,5-1-8 0,-1 1-13 0,7-1-6 16,-1-1-11-16,1 1-6 0,-2-2-29 0,1 1-38 16,-1 2-58-16,-5 0-74 0,1-3-79 0,-4 1-169 15,1 1-406-15,-4 2 180 0</inkml:trace>
  <inkml:trace contextRef="#ctx0" brushRef="#br0" timeOffset="210517.55">7504 11263 140 0,'0'-4'246'0,"-1"0"-22"0,-1 0-18 16,1-2-14-16,-2-1-13 0,-1 1-11 0,1 1-5 15,-4-1-3-15,4 1-12 0,-1-1-15 0,-2 5-29 16,2-2-13-16,-2 0-2 0,2 3-9 0,-6-2-13 16,2 2-5-16,-2 0-6 0,0 2-6 0,0 1-3 15,-2 3-8-15,2 1 0 0,-1-1-5 0,1 3-5 16,2-3 0-16,3 1 0 0,1 1-6 0,1-1 0 16,2 3 1-16,2-2 0 0,2 1-6 0,1 2-1 15,4 1-3-15,1-2 2 0,2 0 0 0,0 1 0 16,1-3-4-16,0 0-1 0,1 0-3 0,-2-1 3 15,-1-3-2-15,0 5-2 0,-2-4 0 0,1 0-4 16,-5 1 0-16,3-3-3 0,-1 3 2 0,-3 0 1 16,-2-3 0-16,2 1 5 0,-2-1-1 0,-2 0-6 15,1 1-4-15,0-1 3 0,-3 0-2 0,0 0-6 16,-1-1 2-16,0 0-4 0,-5 0 6 0,1 0-7 16,-1-2 6-16,1-2 2 0,-1 2-2 0,1-2 2 15,1-1 2-15,-3 1-2 0,4-3 3 0,-1 1 2 16,2-2-1-16,-2 1 3 0,2-2-2 0,1 1-3 15,2-1 1-15,0 1 2 0,3-1 4 0,0-1-4 16,1 2 0-16,1-3 3 0,3 2-1 0,-2-1 2 16,4-1-6-16,4 1 2 0,-1 0 1 0,3-1-4 15,0 1-9-15,3 0-14 0,-3 0-9 0,6 0-12 16,1 0-17-16,-6 2-25 0,1 2-43 0,5-3-47 16,-6 2-51-16,-3 2-151 0,2 1-409 0,-4 1 181 15</inkml:trace>
  <inkml:trace contextRef="#ctx0" brushRef="#br0" timeOffset="211050.02">7659 11239 298 0,'0'0'291'0,"-3"-4"-20"0,3 1-30 0,0 3-20 15,0-7-21-15,3 3-13 0,1 1-19 0,2-1-17 16,-1 0-12-16,1 1-10 0,1-1-15 0,1 2-6 16,1-1-11-16,1 2-8 0,-3 0-8 0,4-1-10 15,-2 2-5-15,-1 0-8 0,2 3-7 0,-2 0-4 16,1 0-2-16,-2 3-6 0,1-2-4 0,-2 4-3 16,-2-1-6-16,-1 1 0 0,0 0-3 0,-3 1 0 15,-3 1-5-15,0 2 0 0,-1 0 1 0,1-3-6 16,-4 2-1-16,1-3 1 0,-3 2-2 0,3-3-1 15,-1 0 0-15,-2 1-8 0,2-3-1 16,2 1-3-16,-1-1 1 0,0-3-13 0,2 2-2 0,1-3-6 16,1 3-5-16,0-1-13 0,1-2-6 0,1-1-5 15,0 0 9-15,0 2 3 0,0-2 4 0,0 0-1 16,11 1 5-16,-2-2 5 0,-1 2 7 0,2 0 7 16,1-1 8-16,-1 0 3 0,4 0 3 15,-4 1 4-15,4 3 0 0,-4-4 1 0,4 3 3 0,-1-1 0 16,-4 1 0-16,0 2-1 0,-2-2 5 0,0 0 1 15,0 3 5-15,-4-2 6 0,1 1 10 0,-1-1 5 16,-3-1 2-16,0 3-3 0,-2-1 0 0,0 2 0 16,-4-1-5-16,-1-1-6 0,0 1-1 0,-3 0 3 15,2 0-9-15,-5 0-2 0,-1-2-2 0,4-1-2 16,0 0-12-16,0 0-7 0,2 0-11 0,-2-3-22 16,0 0-18-16,2-2-23 0,-1 0-24 15,1-1-40-15,1-2-44 0,3-1-48 0,-4-4-221 0,3 1-493 16,2-3 218-16</inkml:trace>
  <inkml:trace contextRef="#ctx0" brushRef="#br0" timeOffset="211433.59">8052 11197 20 0,'0'0'198'0,"0"0"-27"16,0 0-19-16,0 0-14 0,0 0 0 0,0 0-1 0,0 0-9 16,4 9-6-16,-1-5-9 0,-2 0-1 0,2 0-3 15,0-1-7-15,-2 1-9 0,2-2-8 0,1 2-2 16,-1-1-6-16,1 2-7 0,1-4 1 16,0 3-8-16,-2-1-1 0,1-2-3 0,-1-1-9 15,0 1-2-15,4-1-4 0,-3 0-4 0,3-1-5 16,-1 0-5-16,-2-2-2 0,3 0-8 0,-1-1-1 0,-2 1-6 15,0-1-5-15,0-1-12 0,1-2-12 16,-2-1-6-16,-1 1-3 0,-2 0-10 0,0-1 3 16,0 3 4-16,-1 0 2 0,-2-1 4 0,0 3 0 0,-1-4 8 15,-3 3-2-15,0 1-5 0,0 0 6 16,-3 1 0-16,0 1 0 0,3-1 4 0,-3 2-2 0,0 3 4 16,1-1-1-16,0-1 4 0,1 4-5 0,-1-3-15 15,2 3-21-15,0 2-33 0,3-2-33 0,0 1-32 16,1-2-36-16,-1 3-96 0,2 0-299 0,1-2 133 15</inkml:trace>
  <inkml:trace contextRef="#ctx0" brushRef="#br0" timeOffset="211747.53">8370 11113 91 0,'0'0'260'0,"0"-3"-22"0,0 3-25 0,0 0-25 15,0 0-16-15,0 0-7 0,0 0-6 0,0 0 1 16,-6 13-5-16,2-5-1 0,-1 3 1 0,-2 2 3 16,-3 4-1-16,-2 2 3 0,-2-1 6 0,2 0-13 15,0 2 3-15,-6-2-12 0,1 2-3 0,0-2-23 16,-1 2-22-16,1-2 2 0,0 0-14 0,3-3-8 0,-1 0-8 15,2 1-17-15,2-6-23 0,2 0-22 16,-1 0-18-16,3-4-29 0,0 1-27 0,3 1-31 16,-3-2-35-16,4 1-32 0,-4-1-35 0,3-2-31 15,0 0-41-15,1 0-185 0,-1 1-495 0,2-2 219 16</inkml:trace>
  <inkml:trace contextRef="#ctx0" brushRef="#br0" timeOffset="212129.45">8305 11402 147 0,'-4'12'224'0,"4"-10"-6"15,3 1-2-15,-2 2 1 0,-1-2-11 0,3 1-7 16,-1 0-12-16,0 1-10 0,1-2-3 0,0 2-18 16,0-1-11-16,2 1-15 0,-2-1-12 0,2 1-8 15,0-2 0-15,2 0-18 0,0-3-10 0,2 3-6 16,-1-3-7-16,2-1-5 0,1-1-10 0,-1 0-6 16,1-2-6-16,-4 1-9 0,3-3-4 0,0 1-8 15,-3 0-9-15,0-1-4 0,-3-1-9 0,1 0-9 16,-3 1-6-16,-2-1-2 0,-1 2-4 0,-3-2 0 15,-2 0-4-15,-1 2 3 0,-3 2 0 0,3-1-2 16,-10 1-3-16,3 1-11 0,-3 2-7 0,2 0-9 16,-1 1-17-16,1 1-14 0,2 1-21 0,2 0-34 15,1-2-31-15,3 1-26 0,0 0-175 0,3 1-403 16,-2-1 179-16</inkml:trace>
  <inkml:trace contextRef="#ctx0" brushRef="#br0" timeOffset="212437.84">8848 11325 261 0,'0'0'285'16,"0"0"-23"-16,0 0-9 0,0 0-25 0,0 0-26 0,0 0-25 15,0 0-14-15,0 0-16 0,0 0-10 0,0 0-8 16,12 3-12-16,-6-2-1 0,2 0-14 0,1 0-12 16,0 0-10-16,1-1-8 0,1 2-11 0,2-2-12 15,-3 0-21-15,4 0-20 0,-4 0-16 0,0 0-22 16,-3 0-23-16,0-2-29 0,-2 2-23 15,0 0-35-15,0-1-41 0,-1 0-46 0,-4 1-131 0,0 0-386 16,0 0 171-16</inkml:trace>
  <inkml:trace contextRef="#ctx0" brushRef="#br0" timeOffset="212616.24">8777 11409 195 0,'3'2'341'0,"-3"-2"10"15,11 3-17-15,-1-2-23 0,6 2-10 0,5-3-10 16,1 0-16-16,1 0-14 0,0 0-28 16,3-2-18-16,-1 0-23 0,0 0-18 0,-3 2-22 15,-1-1-76-15,0 1-71 0,-7 1-75 0,-2-1-105 16,-2 0-129-16,-1 0-223 0,-5 2-570 0,-4-2 252 0</inkml:trace>
  <inkml:trace contextRef="#ctx0" brushRef="#br0" timeOffset="-209931.45">9415 11315 37 0,'0'0'227'0,"0"0"-18"0,0 0-23 16,0 0-15-16,0 0-20 0,0 0-16 0,0 0-13 0,0 0-8 16,0 0-7-16,0 0-7 0,0 0 0 0,0 0-3 15,0 0-1-15,0 0-2 0,0 0-1 0,0 0 3 16,0 0-4-16,0 0 3 0,0 0-4 16,0 0-3-16,0 0-5 0,4-5-4 0,-2 4-8 15,-1-5-11-15,3 3-5 0,1-1-6 0,0-3-5 0,1 1-2 16,-2-2-8-16,2 1-1 0,1-3-5 0,-3 3-1 15,3-2-2-15,-2 1-6 0,1 2 0 16,-2 0-6-16,1-2 3 0,-1 3-3 0,-1-3 2 16,-2 3-5-16,0 2-3 0,0-3 5 0,0 4-2 0,2 0-3 15,-2-1 4-15,0 1-2 0,-1 2 0 0,0-4-4 16,0 4 1-16,0 0-2 0,0 0-1 0,2-3 0 16,-2 3 0-16,0 0 0 0,0 0 0 0,0 0-1 15,0 0 0-15,0 0 6 0,3 14 4 0,-1-5 5 16,-2 3 1-16,1 2 7 0,0 0 0 0,-1 0 5 15,1 5 5-15,1 0 5 16,-2-3-4-16,-2 3 1 0,2-4 5 0,2 3-7 0,-2-3 4 0,0 4-4 16,0-6-6-16,-2 0 0 0,2-2-1 0,-2 1-1 15,1-3-1-15,0-1-2 0,2-1-3 16,-3 1 2-16,3 1-1 0,-2-4-10 0,2 0 0 0,-1 0 0 16,0-1-14-16,-1-1-5 0,1-1-19 0,0-2-7 15,0 4-11-15,-2-2-18 0,2-2-16 0,0 0-36 16,0 0-40-16,0 0-54 0,0 0-55 15,2-11-245-15,-4 7-549 0,4-3 243 0</inkml:trace>
  <inkml:trace contextRef="#ctx0" brushRef="#br0" timeOffset="-209352.53">9825 11223 45 0,'0'0'227'16,"0"0"-10"-16,0 0-19 0,0 0-10 0,0 0-13 15,0 0-1-15,0 0-31 0,0 0-12 16,0 0-4-16,0 0-11 0,0 0-8 0,-10 4-4 0,6 0-8 16,-3 0-4-16,1 1-3 0,0 2-6 0,-2-2 4 15,-2 5-10-15,2-1-7 0,-2 3-4 0,0-3-3 16,1 2-5-16,1 4 0 0,0-3-9 0,-2 5 1 16,1 0-5-16,5-4-2 0,-2 0-5 0,4 0-3 15,0-1 2-15,-1 0 0 0,2 0-4 16,1-3-2-16,0 2 0 0,3-1-2 0,-2-2 2 0,3 1-1 15,2-1-5-15,1 2-2 0,-1-2-1 16,1-3-4-16,0 1 4 0,4-1-6 0,-1 1-2 0,0-3 8 16,1-1 0-16,3-1-14 0,-1-1-1 0,1-3 2 15,0 2-3-15,-1-5-1 0,-2 1-2 16,0-3 0-16,-2 5 0 0,-1-4-4 0,-1 2 1 0,0-1-1 16,-3-3-2-16,2 1 2 0,-3-1-2 0,-2 2-2 15,2-1 4-15,-3-1-5 0,0 2 2 0,-4 0 5 16,1 2 0-16,-1-1-1 0,-2 3-2 0,1-4-1 15,-4 2 4-15,1 4 1 0,-2-3-2 16,-3 0 0-16,5 1 3 0,-5 1-1 0,2 0 1 0,1 0 0 16,-1 1 0-16,-2 1-1 0,3 0 0 0,0 1-2 15,3 0 1-15,-1 0-6 0,-1 1-12 0,2-2-15 16,3 2-23-16,-2 1-22 0,2-1-17 0,0 2-28 16,1-2-14-16,2 2-49 0,-2 1-25 0,3-3-31 15,0 1-153-15,3 1-425 0,-1 0 188 0</inkml:trace>
  <inkml:trace contextRef="#ctx0" brushRef="#br0" timeOffset="-209158.11">10036 11479 135 0,'-6'-2'330'16,"5"0"-9"-16,1 2-29 0,-3-2-27 0,3 2-37 15,0 0-39-15,0 0-35 0,6-7-33 16,-3 4-30-16,1 0-49 0,0 0-46 0,3-1-58 16,0 1-55-16,0 0-54 0,-4 0-132 0,1 0-328 0,2 0 147 15</inkml:trace>
  <inkml:trace contextRef="#ctx0" brushRef="#br0" timeOffset="-208701.48">10288 11167 53 0,'0'0'224'0,"0"0"-19"0,0-4-20 0,0 4-19 0,0 0-14 15,0 0-14-15,0 0 3 0,0 0-4 0,0 0 7 16,-5 11 4-16,3-3-6 0,-2-2 6 0,-2 6-4 15,1-2 1-15,0 3-5 0,-2 0-4 16,0 0 1-16,0 1-12 0,0 0-13 0,0 5-5 16,0-3-9-16,4-1-3 0,-1-1-12 0,-3-1-5 15,6 0-15-15,-1-1-3 0,-1 1-5 0,2 0 2 0,1-2-9 16,4 1-2-16,-2-3-4 0,-1-1-4 0,3 1-1 16,3-2-5-16,-1 1-2 0,-2-3-7 0,3 2 1 15,3-2-6-15,1-1 15 0,-1-1-19 16,1 0 1-16,2 0 6 0,1-3-2 0,-4-2-16 15,4-1-9-15,-1-1 0 0,2-1 2 0,-5 1-3 0,1-3-3 16,-1 2-1-16,-3-2-8 0,0 1 2 0,0-2-1 16,-2 1 5-16,-3-3-2 0,1 3 5 0,-3-2-2 15,-1 0-3-15,-1 2 1 0,-2-4 0 16,0 3-2-16,-3 2 3 0,0 0 4 0,-3 2 2 16,-3-2-1-16,1 1 0 0,-2 3 1 0,0 0 0 0,-2 1-4 15,2 1-13-15,-3 0-20 0,3 3-35 0,-3-2-42 16,3 4-59-16,1 1-69 0,4-4-266 0,0 3-557 15,1 2 247-15</inkml:trace>
  <inkml:trace contextRef="#ctx0" brushRef="#br0" timeOffset="-200492.42">2116 11466 67 0,'0'0'106'16,"0"0"2"-16,0 0-2 0,0 0 0 0,0 0-9 0,0 0 5 15,0 0-12-15,0 0-5 0,0 0-11 0,0 0-4 16,0 0-9-16,0 0-2 0,0 0-5 0,0 0-3 15,0 0-6-15,-3 6-2 0,3-6 3 16,0 0 4-16,0 0 4 0,0 4-5 0,-1-2-1 16,1-2-6-16,0 4-4 0,0-4 3 0,0 4-7 15,0-4-5-15,-3 3-2 0,6 1-5 0,-3 0-1 16,1 0-1-16,-1 0-5 0,2 2 11 0,-1-2-6 16,2 4-1-16,-2-3-1 0,1 4 1 0,1 0 1 0,-1-1-5 15,1 0-1-15,1 2 1 0,-2-3-1 0,2 2-3 16,0-2 0-16,-1 2 0 0,3-2-2 15,-1 1 2-15,1-2-2 0,0 1-2 0,1-2 1 16,1 0-3-16,-1-1 0 0,4 2 3 0,-1-2-6 16,4 3 2-16,-1-4-1 0,1 3 4 0,-1-3-4 15,-1 0 0-15,1 0 3 0,1 0-3 0,2 0-1 16,-1 0 2-16,1-3 0 0,-1 0-1 0,2 0 0 16,-2-2 2-16,8 2-3 0,-2 0 4 0,-1-1-3 15,-4 0 1-15,7-1 6 0,1-1-7 0,0-1 0 16,1 2-1-16,0-1-4 0,2-3 5 0,0 1-2 15,0-1-1-15,2 1 2 0,0 0 1 0,-2 1-3 16,1 0 2-16,-1 1-4 0,1 0 3 0,-3 2 1 16,0-1 2-16,1-2-5 0,-1 2 12 0,-2 1-11 15,1 0-1-15,-1-2 1 0,0 3 2 0,1 2-5 16,-3-2 7-16,4 0-3 0,-4 1 0 0,2-1 0 16,1 1 1-16,-4-1-1 0,4 0-2 0,-3 1-1 15,0 1 1-15,2-1-2 0,-7 2 2 0,0-1 1 16,1 0 1-16,-3 3-2 0,0-1 0 0,-1-1-1 15,-2 3 5-15,-3-2-3 0,1 1-1 0,-2 1 4 16,0-1-3-16,3 2 1 0,-5-1-2 0,0-1-1 16,2 2 2-16,-3-1 0 0,0 1 0 0,-2 0 2 15,2 2-2-15,-2-2 2 0,0 2 2 0,1-1-2 16,-2 1 5-16,1-1-1 0,-2 2 3 0,1-1-1 16,-1 0 2-16,-1 1-8 0,2-1 2 0,-1-1-1 15,-1 2 2-15,1-3-2 0,-2 0 0 0,2-1 0 16,-1 0 0-16,1-2-2 0,-2 1-3 0,1-2 2 15,1-1-2-15,0-2-1 0,0 6 2 16,0-6-1-16,-1 2 2 0,1-2 0 0,1 3 0 16,-1-3 2-16,0 0-1 0,0 0-1 0,0 0-2 0,0 0 4 15,0 0-6-15,0-11 2 0,0 8 3 0,-1-2-3 16,2 0 4-16,-1 1-3 0,0-3-1 0,1-1 4 16,-1 1-1-16,0 0 0 0,0-1-3 0,0 0 4 15,2 3 2-15,1-2-1 0,-2 2 1 0,2-2-1 16,0 0 3-16,2 0-4 0,-1 0 3 0,1-1 0 15,-2 5 2-15,2-3 0 0,1 1 3 16,-2 1-3-16,0-3 4 0,0 3-2 0,1 0 2 0,0 1-1 16,1-1 5-16,0 2-3 0,2-2 2 0,-1 1 1 15,3 0-2-15,0 0 0 0,-3 0 2 0,7 0 6 16,1 0 3-16,-1 0 1 0,-1 1 1 16,1 0 2-16,-1 2-3 0,1-1 1 0,1 1-7 15,-2-2-1-15,1 2-1 0,-4 0 0 0,3-2-3 16,1 6-3-16,0-4 0 0,-4 1 3 0,4 1-6 15,0 0 4-15,0 0-5 0,-1 1 1 0,1-2 1 16,0 0-1-16,3 0-4 0,-3 0 2 0,0 1-1 16,4-1-4-16,-2-1 1 0,-1 2 3 0,2-2-2 15,-3 0 3-15,0 0 0 0,3 1-1 0,-3 0-2 16,-1-3 2-16,0 1 0 0,-1 2-3 0,0-2 2 16,0 1-2-16,-2 1 2 0,4-1-4 0,-1 0 4 15,-2 0-1-15,0 1-1 0,-1-2-3 0,2 1 2 16,-3 1-3-16,1-1 3 0,0 0-1 0,4 0 4 15,-4 0-1-15,1-1-3 0,2 1 2 0,3-2 1 16,-2 1 1-16,-2 1-4 0,2-2 0 0,1 2-1 16,-1 0 0-16,1 0 3 0,0 0-3 0,0 0 3 15,0 0-2-15,1 0 3 0,0 0-5 0,5 0 2 16,-5 0 0-16,5 2-1 0,-4-4 1 0,4 1 1 16,-1 2 1-16,-4 1-1 0,5-4-4 0,-5 4 3 15,-1-2 0-15,2 1 0 0,-3-1 3 0,1 1-2 16,-1-1 1-16,1 1 1 0,0 0-5 0,0 0 2 15,0-1-2-15,0 2 3 0,1-2 2 0,0 1-5 16,0-2 4-16,0 1-2 0,0 1-1 0,1-2 3 16,0 1-3-16,-3 0 0 0,2 0-1 0,0 0 1 15,5-2 1-15,-5 1 1 0,-1 2 0 0,2-1-2 16,-2 0 4-16,1-1-3 0,1 1 1 0,0 0-2 16,-3 0 2-16,2-1-3 0,-2 2 2 0,0-2-2 15,0 1 2-15,-4 2-4 0,5-2 2 0,-7 0-1 16,5 2 1-16,-3 0 0 0,1-1 6 0,-2 0-5 15,2 0 1-15,-1-1 3 0,3 2-4 0,-1-2 0 16,1 2 1-16,0-2-3 0,1 0 4 0,-1 0-4 16,2 0 2-16,-2 0 1 0,1 0 0 0,-2 0-5 15,1 0 5-15,0 1-1 0,1-1 1 0,-4 0 1 16,4 0-2-16,-6 0 0 0,1 1 0 16,1-1 1-16,-1 0 0 0,1 1 0 0,0-1-1 0,0 0 2 15,0 1-1-15,4-1-4 0,-6 0 4 0,2 1 1 16,-1-1 0-16,2 0-1 0,-4 1 2 15,3-1-4-15,4-1 3 0,-4 1-1 0,4-1 1 16,-4 1 0-16,-1-1 2 0,6 0-5 0,-3 1 3 16,2-1-4-16,2 0 3 0,-2 1 0 0,0 0-1 15,0 0 3-15,-1 0-3 0,1 0 2 0,0 0-1 16,-1 0 1-16,-1 1-2 0,1 0 0 0,1 0 2 0,-4 0-2 16,4-1-1-16,-3 1 5 0,2-2-3 15,0 0 2-15,-2 1-2 0,2-1 3 0,-1 0 4 16,1-2 0-16,1 2 5 0,0-2-1 0,0 0 2 15,-1 0 2-15,2-1 1 0,1 1-3 0,2-5 1 16,-4 1 6-16,2 1 1 0,2-1 0 0,-4 1 1 16,0-2-5-16,-1 3 6 0,-3-5-7 0,-2 7-2 15,-1-1 1-15,0 0-5 0,3 0-15 0,-6 1-21 16,2 2-30-16,-6 1-41 0,7-1-69 0,-7 1-85 16,0 0-187-16,0 0-475 0,0 0 210 0</inkml:trace>
  <inkml:trace contextRef="#ctx0" brushRef="#br0" timeOffset="-199513.54">3212 11962 33 0,'0'0'171'0,"-2"-3"-14"0,2 3 9 0,0 0-10 16,3-6 3-16,-3 6 0 0,0-4 0 0,0 4-5 16,0-3-8-16,3 0-9 0,-2 0-8 0,2-1-9 15,-2 1-6-15,4 0 0 0,-1 0-9 0,3-2-9 16,0 2-7-16,0-1-1 0,3 0-5 0,3-2-3 15,-2 2-4-15,-1 1-5 0,3 0-6 16,-1 0-6-16,-2 2-3 0,1 0-6 0,0 1-6 0,-2 1-11 16,2 0 3-16,-1 0-6 0,4 4-2 0,-5-1 0 15,-1 0-1-15,-1 1-7 0,0 1 0 16,-1-1-2-16,1 2 0 0,-4-2-1 0,1 3-3 16,-4-1 3-16,0-1-8 0,0 2 5 0,-2 0-2 15,0 0 1-15,-1 0-7 0,-4 1 6 0,2-1-5 16,-4 2-3-16,-1-3 5 0,0 3-13 0,-1-1-5 15,-1-2-9-15,0 1-7 0,-1-1-10 16,0-2-7-16,1 0-6 0,-2-1-3 0,4 1 8 0,-4-1 0 16,4 0 4-16,2 0 7 0,-1-1 2 0,5-2 0 15,-2 1 5-15,2 0 6 0,0-1 2 0,4-1-4 16,-6 1 6-16,3 1 2 0,3-2 0 0,0 0 2 16,0 0 14-16,0 0 9 0,0 0 13 0,12 1 7 15,-4 0 6-15,2-2 5 0,0 1 8 0,5-1-4 16,1-1 0-16,-1 1-5 0,1 2-21 0,1-1 17 15,-1 0-4-15,6 0-5 0,-1 0-11 0,-5 2-18 16,6-1-17-16,-8-1-21 0,0-3-21 0,3 3-22 16,2-1-23-16,-5-1-23 0,2 0-18 0,-2 0-25 15,-1 0-22-15,-2-1-18 0,2-1-154 0,-3 1-394 16,-2-1 175-16</inkml:trace>
  <inkml:trace contextRef="#ctx0" brushRef="#br0" timeOffset="-199137.3">3628 11987 156 0,'-2'-3'158'0,"2"3"-11"0,-3 0-9 16,3 0-4-16,0 0-3 0,0 0 3 0,0 0 5 15,0 7 2-15,0-5 2 0,0-2-2 0,1 8 0 16,-1-3-2-16,0-1-9 0,0 1-2 0,2 1-7 16,-2-1-5-16,2 0-13 0,0 1 1 0,1-1-5 15,4 0-4-15,-3 0-9 0,0-1-5 16,3 0-7-16,0 0-3 0,0-1-5 0,0 1-1 0,-1-3-15 15,1 2-3-15,1-2 0 0,1-1-6 0,-2 0-6 16,-3 0-5-16,2 0 3 0,-6 0-7 0,10 0 1 16,-6-2 2-16,-1 0-8 0,1-1 2 0,-1-1-4 15,1 1-7-15,-4-4-24 0,3 1 9 0,0-1-3 16,-3-1-3-16,-3 1 0 0,3-2-2 16,-3 1 0-16,3 0-1 0,-4 0 3 0,0 3 3 15,-2-2-3-15,-1 1 0 0,1 1 2 0,-2 0-2 0,2 3-1 16,-2 0 4-16,1 0 3 0,-3-2-4 0,0 4-1 15,-3 0-3-15,5 0 2 0,-1 0-11 16,1 3-11-16,1-2-14 0,0 1-19 0,0 1-17 16,3 0-12-16,-2 2-10 0,2 0-12 0,1 1-13 15,3 1-25-15,-2-4-27 0,0 7-25 0,2-5-167 16,2 4-402-16,0-2 179 0</inkml:trace>
  <inkml:trace contextRef="#ctx0" brushRef="#br0" timeOffset="-198946.89">3851 12107 53 0,'0'0'324'0,"6"2"-15"0,-6-2-33 16,0 0-29-16,0 0-46 0,4-4-39 0,-4 4-32 15,0 0-33-15,4-2-30 0,-4 2-35 0,0 0-30 16,7-2-43-16,-7 2-57 0,4-5-41 0,2 3-132 15,-3 1-293-15,4-1 130 0</inkml:trace>
  <inkml:trace contextRef="#ctx0" brushRef="#br0" timeOffset="-198525.05">3965 12006 37 0,'-4'1'214'16,"4"-1"-15"-16,-2 6-16 0,2-5-4 0,-1 3-3 15,1-1-1-15,1 6 0 0,2-2-4 0,-3-1-5 16,2 3-4-16,1-3-5 0,-2 1-4 16,3 4-13-16,-1-3-6 0,1-1-8 0,-1-1-19 15,3 3 8-15,-1-3-7 0,1-1-8 0,1 0-9 0,0 0-5 16,0 0-5-16,0-2-9 0,0 1 4 0,3-3-18 15,-3 1-6-15,3-2-17 0,-2-2 14 16,1 1-8-16,-1-1 0 0,6-1 4 0,-4-1-13 16,0-3-9-16,1 1 0 0,2-4-13 0,-2 3 4 15,-1-4-11-15,1 0-16 0,-4 1 11 0,0-2-7 16,2 0-1-16,-5 2-1 0,0-3 6 0,-4 6 1 16,3-1 8-16,-6 2 6 0,3-1 0 0,-4-1 1 0,0 1 1 15,-5 0 4-15,2 2 2 0,0 1-2 0,-4 0-6 16,-2 1-2-16,-1-1 2 0,2 2 2 15,-1 2-15-15,-4-2 17 0,3 4-4 0,1-2-7 16,-1 1-3-16,3 2-14 0,1 0-21 0,0 3-37 16,3 0-43-16,0 0-63 0,3 1-78 0,0 2-285 15,2-2-587-15,4 0 260 0</inkml:trace>
  <inkml:trace contextRef="#ctx0" brushRef="#br0" timeOffset="-196284.54">870 11953 121 0,'0'0'149'16,"3"-4"6"-16,-3 4-2 0,1-3-7 0,-1 3-2 16,0 0-2-16,0 0-9 0,0 0-7 0,0-3-16 15,0 3-7-15,0 0-12 0,0 0-9 0,0 0 6 16,0 0 11-16,3 10 7 0,-3-5-3 0,1 0 4 15,0 3-1-15,-1 0-3 0,0 0 2 16,1 6-4-16,-3-2-5 0,3 0-3 0,-1-3-21 16,-1 0 11-16,1 0-9 0,1 4-6 0,-1-3-6 15,-1-2-5-15,2 2-5 0,-1-4-3 0,2 1-7 16,-1 1-3-16,0-3-1 0,1 1-13 0,0-1 1 16,1-1 1-16,1 1-4 0,0-1 3 0,0-2-4 0,3 2 0 15,-2 0-3-15,4-1-2 0,-1-1-1 0,4 0-8 16,-4-1-16-16,2-1-25 0,3 1-35 15,-3 1-24-15,1-2-34 0,-1 0-41 0,-1 0-47 16,1-2-62-16,-5 1-166 0,-5 1-477 0,8-5 212 16</inkml:trace>
  <inkml:trace contextRef="#ctx0" brushRef="#br0" timeOffset="-196077.47">791 12082 115 0,'0'0'189'0,"0"0"-13"0,13 5-15 16,-3-7-15-16,2 0-26 0,3 1-4 0,0-1-12 16,1 0-26-16,-1 2-28 0,1-2-23 0,0 1-28 15,-1-2-22-15,7-1-30 0,-7 1-17 0,-2 0-40 16,-4 1-62-16,-4 0-184 0,3 0 82 0</inkml:trace>
  <inkml:trace contextRef="#ctx0" brushRef="#br0" timeOffset="-195892.68">819 12004 198 0,'0'0'244'0,"-4"-6"-22"0,4 6-29 15,0 0-13-15,11-5-16 0,-2 2-19 16,1 0-25-16,3 1-29 0,2-2-25 0,0 2-25 16,2 1-23-16,0 1-18 0,4 0-36 0,2 0-36 15,-2 0-41-15,-4 2-131 0,4 2-264 0,-6-2 117 16</inkml:trace>
  <inkml:trace contextRef="#ctx0" brushRef="#br0" timeOffset="-195690.23">1152 12026 2 0,'0'0'192'0,"0"0"-4"0,-3 7-4 16,3-7-11-16,0 0-13 0,-3 6-11 0,3-6-6 16,-1 7-1-16,-1-4 2 0,1 3-5 0,-1-3-2 15,1 3-4-15,-2 1-10 0,0-2-7 16,0 3-4-16,2 1-10 0,-2-1-12 0,-1-2-11 16,-2 3-16-16,1-2 8 0,0-1-16 0,1 0-16 0,-2 1-19 15,2 0-19-15,1-2-18 0,2-3-25 0,-1 6-21 16,2-8-25-16,-3 7-17 0,3-7-33 0,-2 2-38 15,2-2-179-15,-6 1-384 0,6-1 169 0</inkml:trace>
  <inkml:trace contextRef="#ctx0" brushRef="#br0" timeOffset="-195484.29">1034 12071 98 0,'-5'-3'294'0,"5"3"-9"0,0 0-25 16,-3-3-27-16,3 3-26 0,0 0-21 0,0 0-21 15,0 0-10-15,0 0-19 0,0 0-11 0,0 0-16 16,8 11-10-16,-8-11-11 0,10 6-6 0,-4-1-10 16,2 1-19-16,5-1-11 0,-3-1-30 0,3 1-28 15,1-1-30-15,-2 0-28 0,1 1-35 0,0-2-33 16,0-1-47-16,-2-1-166 0,-2 0-383 16,1 1 170-16</inkml:trace>
  <inkml:trace contextRef="#ctx0" brushRef="#br0" timeOffset="-195044.72">1233 11978 66 0,'0'0'241'0,"-1"-2"-16"0,1 2-22 0,0 0-20 16,0 0 1-16,0 0-1 0,0 0-5 0,8 10-8 15,-5-3-1-15,2-3-5 0,0 4-12 0,-1 1-9 16,2 1-12-16,1 0-15 0,-2 0-9 0,1-2-2 15,1 2-15-15,-1 0-5 0,-3-2-23 0,1 1 10 16,-3-1-7-16,2 0-18 0,0-2 7 0,-3-1-7 16,2-1-7-16,0 1-1 0,-2 0 0 0,0-2-5 15,3 1-7-15,-3-4-10 0,0 5-11 0,0-3-7 16,0-2-7-16,0 0-9 0,0 0-5 16,2 5-9-16,-2-5-6 0,0 0-25 0,0 0-7 15,0 0-7-15,0 0-10 0,5-14 5 0,-5 9 4 16,4-3 7-16,-3 1 11 0,1 1 3 0,1-2 10 15,0 1 7-15,-1 0 8 0,0 2 17 0,1-1 5 16,-1 2 11-16,1 0 1 0,1 0 5 0,-1 2 10 16,1-2 5-16,1 2 11 0,-1 1 5 0,-4 1 7 15,11-2 1-15,-11 2 1 0,10 2-6 0,-3-1-2 16,-3 1-6-16,2 0-1 0,-1 3 0 0,1 1-4 16,0-1-4-16,-2 0-1 0,3 2-2 0,-3-1 0 15,2 2 0-15,-3-1-5 0,1 0-2 0,-1 0 2 16,-2 0-18-16,2-2 1 0,0 2-25 0,1 0-22 15,-1-4-30-15,-3 1-26 0,4 1-38 0,-1-1-31 16,-3-4-28-16,7 4-14 0,-4-2-156 0,-1-1-400 16,-2-1 178-16</inkml:trace>
  <inkml:trace contextRef="#ctx0" brushRef="#br0" timeOffset="-194875.53">1547 12071 75 0,'1'-4'231'0,"-1"4"9"0,0 0-4 15,0 0-12-15,0 0-17 0,0 0-14 0,0 0-19 16,-1 17-28-16,2-12 0 0,-1 0-22 0,2 2-6 16,-1-2-16-16,1 0-25 0,-2 2-32 0,0 0-35 15,3-3-35-15,-2 0-26 0,-1-4-46 0,3 7-46 16,-3-3-55-16,0-4-108 0,-2 7-331 0,2-7 146 16</inkml:trace>
  <inkml:trace contextRef="#ctx0" brushRef="#br0" timeOffset="-194698.08">1467 11979 147 0,'-7'-5'303'0,"3"2"-6"0,1 0-17 0,0 0-43 16,-1 1-33-16,4 2-53 0,-3-4-44 0,3 4-29 16,0 0-20-16,7-4-31 0,-7 4-25 15,10-2-35-15,0 2-40 0,-1 0-57 0,3 2-147 16,-4-2-298-16,5 0 132 0</inkml:trace>
  <inkml:trace contextRef="#ctx0" brushRef="#br0" timeOffset="-194274.75">1599 11953 160 0,'0'0'246'0,"0"0"-16"0,-4 6-19 0,4-3-7 15,0 3-7-15,0 2-12 0,3 1-5 0,-3 0-8 16,4 4-8-16,-1 1-6 0,0-1-10 0,1 0-12 15,-1 0-10-15,1 1-12 0,-1-1-11 16,-2 0-9-16,5-2-14 0,-3 1-4 0,-2-3-4 0,2-2-21 16,0-1 7-16,-1 3-2 0,0-5-15 0,-2 2-4 15,0-6-8-15,0 7-7 0,3-4-10 0,-3-3-4 16,4 4-2-16,-4-4-3 0,0 0-9 16,1 3-3-16,-1-3-20 0,0 0-11 0,0 0-8 15,6-13-4-15,-3 6 2 0,0-1 7 0,1-2-4 16,0 1 15-16,-1 2 3 0,1-2 2 0,2-2 2 15,-2 4 8-15,2 1 3 0,-1-1 9 0,4 2 6 16,-2-1 6-16,0 2 1 0,0 0 6 0,0 1 4 16,0 2 8-16,0-1 3 0,0 0 1 0,-7 2 0 15,17 2 3-15,-6 0-9 0,-4 1 0 0,-1 1-1 16,1 0-3-16,0 1-2 0,0 0-3 0,-1 0 0 16,-1 1-1-16,-2-1-9 0,0 0 4 0,1 1 2 15,-3-2 1-15,2 0 0 0,-3-4-2 16,3 7 4-16,-2-4 8 0,-1-3-8 0,-4 10 2 0,0-8-1 15,0 0-7-15,0 3-9 0,-5-3-13 0,2 1-17 16,0-1-29-16,0-2-20 0,-3 0-21 0,10 0-23 16,-21-1-26-16,8-3-37 0,3 2-40 0,2 0-178 15,-2-2-439-15,2 1 194 0</inkml:trace>
  <inkml:trace contextRef="#ctx0" brushRef="#br0" timeOffset="-194044.62">1964 12072 32 0,'0'0'330'0,"0"0"-10"15,0 0-25-15,11 0-27 0,-11 0-30 0,0 0-27 16,0 0-19-16,7 6-15 0,-7-3-21 0,0-3-12 16,3 7-18-16,0-1-11 0,-2-1-11 15,2 1-10-15,0 1-13 0,-2-3-22 0,2 1-26 0,0 0-31 16,-3-1-35-16,3 1-28 0,-2 0-31 0,1-2-30 15,-2-3-36-15,2 6-58 0,-2-6-167 0,0 0-414 16,0 0 183-16</inkml:trace>
  <inkml:trace contextRef="#ctx0" brushRef="#br0" timeOffset="-193901.32">1936 11959 46 0,'-6'-8'264'16,"3"3"-2"-16,2-3-15 0,1 4-26 0,0 4-34 15,0-8-28-15,0 4-17 0,4 1-18 0,3-1-22 16,0 1-26-16,0 0-40 0,2 2-38 0,1 1-21 16,-1 0-24-16,1 0-27 0,0 1-58 0,4 4-133 15,-4-4-287-15,0 2 127 0</inkml:trace>
  <inkml:trace contextRef="#ctx0" brushRef="#br0" timeOffset="-193648.28">2108 11937 79 0,'0'0'238'0,"0"0"-3"15,0 0-11-15,0 0-17 0,0 0-20 0,-6 9-5 16,6-9 0-16,0 9-5 0,1-1-16 0,-1 0 8 0,2 2 1 16,-1 0-3-16,2 3-3 0,1 0-9 0,-2 1-7 15,-1 1-6-15,2-3-16 0,0 2-1 0,0-1-5 16,-1 0-18-16,1-1-9 0,-1 1-10 16,0-2-8-16,1-2-9 0,0 0-4 0,1-3-17 15,-1 1 6-15,1 1-4 0,-1-3-12 0,3 1-5 16,-2-1-13-16,0-2-14 0,0-1-13 0,2 2-10 15,1-3-8-15,0 0-10 0,-7-1-10 0,18-2-15 16,-8 0-22-16,0 0-24 0,0-2-37 0,1-2-43 16,2-2-59-16,-3-1-59 0,-2-2-156 0,1 0-501 15,-2 0 221-15</inkml:trace>
  <inkml:trace contextRef="#ctx0" brushRef="#br0" timeOffset="-193476.42">2006 12082 121 0,'0'0'261'0,"0"0"-15"15,0 0-33-15,0 0-11 0,27 0-21 0,-6 0-19 16,0-1-20-16,0 0-31 0,2-1-30 16,-2 0-44-16,-1 2-47 0,2-4-65 0,-1 3-81 15,-4-1-97-15,3 0-274 0,-3 0 122 0</inkml:trace>
  <inkml:trace contextRef="#ctx0" brushRef="#br0" timeOffset="-192765.61">2698 11956 18 0,'0'0'132'0,"0"0"5"15,0 0 0-15,0 0-9 0,0 0-3 0,0 0-3 16,0 0 2-16,0 0-6 0,0 0-8 0,0 0-5 16,0 0 1-16,0 0-1 0,0 0-4 0,0 0 6 15,0 0-9-15,0 0 4 0,0 0-10 0,0 0-7 16,0 0-3-16,0 0-11 0,-10 0 0 0,10 0-7 15,-7 2 0-15,3 0-4 0,-1 0 5 0,-1 2-1 16,1-2-3-16,-2 2-1 0,1 0-2 0,-2-1 0 16,1 4-3-16,-3 0 0 0,3 1-4 0,0-2 1 15,-1 4-7-15,3-2-2 0,-2 0-3 0,1-1-4 16,-1 4-3-16,2-3-2 0,2 1-2 0,0 3-1 16,2-3 0-16,-1 0-6 0,5-1 1 0,-3 2-3 15,3 3-1-15,-2-5 2 0,5 2 1 0,-3-1-4 16,2-2-3-16,1 1 2 0,1-3-4 15,0 0-1-15,1 1 0 0,1-2-2 0,-2-1 3 16,1-1 3-16,-1 0-2 0,-1-1 1 0,0 0 1 16,0-1-2-16,1-1-5 0,0-2 4 0,-1 1 1 15,0-1-5-15,-1-1 0 0,0 0 2 0,-1 1-3 0,-2-3-4 16,2 1-9-16,-1 1 2 0,-1 0 2 0,0-2 2 16,-2 2-1-16,0-3-3 0,-2 1 2 0,-1 1-2 15,1-1 1-15,-3 1 0 0,0 0-4 0,-2 0 2 16,-2 0-1-16,-1 3-4 0,-3-2-12 15,-1-1-7-15,1 6-8 0,-1-2-14 0,0 3-12 16,3-2-20-16,-1 1-23 0,1 2-35 0,-3 1-30 16,5-1-38-16,1-1-37 0,3 0-182 0,0 0-460 15,2-1 204-15</inkml:trace>
  <inkml:trace contextRef="#ctx0" brushRef="#br0" timeOffset="-190084.43">7367 11617 48 0,'0'0'143'0,"0"0"-13"0,0 0-12 0,0 0-7 0,0 0-1 15,0 0-15-15,0 0-2 0,0 0 0 16,0 0-14-16,0 0 7 0,0 0 14 0,0 0 4 15,0 0 1-15,1 9-3 0,0-6 2 0,2 1-2 16,-1 0-5-16,1 3-4 0,0-1-5 0,-1 1-7 0,2 1-6 16,-2 0-3-16,5 3-8 0,-5-4-5 0,1 3-6 15,1-3-3-15,2 0-7 0,-4 0-4 0,3 0-3 16,-1-3-5-16,0 1-2 0,0-1-2 16,0 0-3-16,1-2-1 0,-1 2-1 0,0-1-1 15,2-1-1-15,-2-1 0 0,5 2 0 0,-2-3-3 16,-2 1 2-16,5-2-3 0,-1 1-2 0,2 0-1 15,-4-2 1-15,5 2-4 0,-3-2-2 0,4-2 0 16,1 4-1-16,-4-5-1 0,1 3-5 0,-1 0 2 16,1-2-1-16,3 1-8 0,-1-2 4 0,-3 3-4 15,1 0-1-15,1-2 2 0,-2 1 0 0,2-1-3 16,-1 2 5-16,-3 0-1 0,1 0 2 0,1 0-1 16,-2 0 0-16,-1 1 3 0,2-1-1 0,-1 1-1 0,-2-1 0 15,-1 1 1-15,1 1-1 0,1 0 4 0,0-1 3 16,-3 2-1-16,2-1 2 0,-2 0-5 0,3 3 6 15,-1-2-1-15,-2 3 2 0,3-1-3 16,-1 1 1-16,-1 1 0 0,1 0 0 0,1 0 5 16,-3 0-9-16,3 2 2 0,-1-3 0 0,0 3-1 15,-2-5 1-15,-1 5 5 0,1-3-5 0,-1 1-3 16,-2-2-3-16,2 0 1 0,-2 0 2 0,2 0 2 0,-3-2-7 16,0-1 6-16,1 5-2 0,-1-2-2 15,0-3-1-15,-1 4 1 0,1-4-1 0,0 0-3 16,0 0 0-16,0 3 3 0,0-3-8 0,0 0-6 15,0 0-5-15,0 0 6 0,0 0-4 0,0 0-1 16,-4-8-2-16,2 4 1 0,1 1-1 0,1-1 5 16,0 1-1-16,-1-2 3 0,-1 2 2 0,2 3 0 15,0-7 8-15,2 4 4 0,-1-1 3 0,-1 2 1 16,0-1 0-16,3-1-1 0,0 2 4 0,-2 0-4 16,3 0 1-16,5-1 3 0,-4-1 3 0,4 2 2 15,-2 0-1-15,4 1 2 0,-1-2-1 0,0 2 0 16,4-1-1-16,0 0 0 0,0 1 3 0,0-2 2 15,2 2 0-15,-1-1-1 0,5 2 2 0,-6 0-1 16,0-1 3-16,0 1-1 0,3 0 5 0,-3-1-4 16,0 2 0-16,-4 0-2 0,4-2 0 0,-1 2-5 15,-2 1 3-15,0-2 3 0,-2 1-7 0,1-1 0 16,-2 2-1-16,3-1-2 0,-1 1 8 0,-3-1-6 16,3-1-5-16,1 0 1 0,-2 0 1 0,-1 2 2 15,1-1 4-15,-2-2 0 0,1 2-4 16,-1 0 4-16,0-2-1 0,2 1-3 0,-2 0-1 0,-1 0 5 15,2-1 1-15,-2 1 8 0,1 0-4 0,-2-2 1 16,2-1 0-16,0 1 5 0,0 0-2 0,-2 0 5 16,3-2-2-16,-1 1-2 0,-3 1-3 0,5-3 8 15,-2 0-12-15,0-1 2 0,1 1-4 0,-2-1-1 16,1-1 14-16,0 0-15 0,0 0-7 0,-1 1-4 16,-1-1-22-16,1 1-18 0,-1 1-20 0,-2 1-24 15,0 0-19-15,-1 1-36 0,-1-1-59 0,-1 4-77 16,0 0-155-16,-6-4-464 0,6 4 205 0</inkml:trace>
  <inkml:trace contextRef="#ctx0" brushRef="#br0" timeOffset="-189047.72">6715 12049 40 0,'0'0'148'15,"0"0"-13"-15,0 0-17 0,0 0-3 0,0 0 5 16,0 0 6-16,4 11 5 0,-4-6-3 0,0-1 1 15,0 1 1-15,-1 3-3 0,2-1 0 0,-3 3-6 16,2 0-6-16,1 1 0 0,-2 1-6 0,-1-2 27 16,2-1-6-16,0 1-8 0,0-2-10 0,0 1-8 15,2 0-3-15,0 0-5 0,0 0-9 0,2-3-9 16,0 2-4-16,0-2-3 0,1 1-10 0,0-2-4 16,2-1-5-16,0 0-5 0,1-2-4 0,2 0-7 15,-2 1 0-15,-1 1 1 0,3-4-19 0,-2 0-18 16,1 0-21-16,-1-2-22 0,-2 0-27 0,0 1-28 15,-1-2-34-15,4-1-43 0,-2-1-48 0,-1 2-50 16,-2 1-144-16,-1-4-450 0,-3 6 199 0</inkml:trace>
  <inkml:trace contextRef="#ctx0" brushRef="#br0" timeOffset="-188856.36">6645 12160 47 0,'4'-2'206'0,"5"0"-22"0,-1 1-22 16,8-2-18-16,-2-2-11 0,7 0-32 0,-5 3-33 0,5-4-41 16,-1 2-40-16,-4 1-50 0,-1 1-103 0,0 2-181 15,-3-3 80-15</inkml:trace>
  <inkml:trace contextRef="#ctx0" brushRef="#br0" timeOffset="-188644.7">6683 12065 56 0,'0'0'203'0,"0"0"-14"15,16-3-21-15,-7 0-18 0,5 2-13 0,-1 1-12 16,3-2-20-16,7 2-16 0,-2 0-25 0,-5 2-31 16,8 0-43-16,-1 2-34 0,0-4-28 0,0 3-29 15,-1 1-81-15,-2-3-198 0,1 3 88 0</inkml:trace>
  <inkml:trace contextRef="#ctx0" brushRef="#br0" timeOffset="-188450.19">7069 12103 161 0,'-4'4'221'16,"-1"-1"-8"-16,1 1-20 0,0 0-13 0,0 1-8 16,-1 2-4-16,0 0-6 0,0-1 1 0,1 2-7 15,0 1-9-15,-2-1-13 0,3 1-14 0,-2-2-10 16,1 0-12-16,0-1-10 0,0 2-7 16,-2-1-12-16,0 0-20 0,2 0-24 0,1-1-26 15,-3 1-34-15,2-2-31 0,0 0-27 0,0-2-36 0,1 1-42 16,0-1-36-16,1-2-128 0,2-1-363 0,0 0 161 15</inkml:trace>
  <inkml:trace contextRef="#ctx0" brushRef="#br0" timeOffset="-188249.97">6943 12140 147 0,'0'0'247'16,"2"0"-10"-16,-2 0-1 0,0 0-11 0,7 3-12 15,-2 1-18-15,2 0-17 0,1-1-14 0,-1 3-15 16,1-2-15-16,1 1-15 0,-1 0-10 0,4 2-17 16,0-1-27-16,0 0-29 0,0-1-37 0,-3 0-34 15,1-2-40-15,3 1-45 0,-3-2-45 0,2 1-194 16,-3-2-388-16,1 1 172 0</inkml:trace>
  <inkml:trace contextRef="#ctx0" brushRef="#br0" timeOffset="-187824.63">7136 12044 121 0,'0'0'243'0,"0"0"-23"16,0 0-6-16,0 0 1 0,0 0-7 0,5 9-9 16,-4-4-3-16,3 2-5 0,1 0-7 0,0 5-5 15,2-2-18-15,-2 3-9 0,-1 0-17 0,0-1-13 16,1-1-9-16,-1 2-13 0,0-2-12 0,-1-2-4 15,0-1-7-15,-1 0-7 0,0-3-12 0,-1 3-1 16,0-4-6-16,-1 2-8 0,1-2-12 0,-1 0-24 16,1 0 2-16,0 0-12 0,-1-1-14 0,1-1-8 15,-1-2-15-15,2 3-5 0,-2-3-1 0,0 0-3 16,0 0-16-16,0 0-14 0,0 0-16 16,0 0-10-16,4-10-7 0,-1 3-1 0,-1 0 0 15,2 0-5-15,0-1-2 0,0 0 9 0,1 1 15 0,1 0 7 16,-2 2 20-16,2-3 4 0,-1 4 21 0,-1-1 15 15,-1 3 19-15,2-1 14 0,-1-1 17 16,-1 2 15-16,0 0 11 0,0 1 6 0,-3 1 2 16,5 0 0-16,-5 0 3 0,7 2 1 0,-3 1-1 15,-1 1 0-15,2 0 0 0,-1 1-6 0,2 2-5 16,-1-1-7-16,1 1-2 0,-2-2-8 0,1 4 1 16,0-1-1-16,-1-1-4 0,2 2-12 0,-2-2-16 0,0 2-19 15,-1-2-23-15,0 0-26 0,0-4-30 16,0 2-37-16,1-1-34 0,-1-1-34 0,-1 1-127 15,1-1-360-15,1-2 160 0</inkml:trace>
  <inkml:trace contextRef="#ctx0" brushRef="#br0" timeOffset="-187637.26">7436 12132 11 0,'0'0'292'0,"0"0"-7"16,-1 10-16-16,1-7-23 0,0 3-27 0,0-1-27 15,0 3-16-15,1 0-17 0,1 0-18 0,-2 1-8 16,0-4-26-16,3 3-25 0,-2-3-31 0,2 2-28 16,-3-2-34-16,0-1-25 0,1 0-42 0,2 1-35 15,-3-2-42-15,0 0-34 0,-1 0-112 0,1-3-326 16,-5 3 145-16</inkml:trace>
  <inkml:trace contextRef="#ctx0" brushRef="#br0" timeOffset="-187493.22">7364 12044 7 0,'-2'-4'263'0,"0"0"-20"0,0 1-30 0,0 1-52 15,2 2-60-15,0 0-45 0,4-7-22 0,1 4-31 16,2 3-57-16,0 0-47 0,3 0-54 0,4 0-167 16,-2 3 74-16</inkml:trace>
  <inkml:trace contextRef="#ctx0" brushRef="#br0" timeOffset="-187034.18">7524 12037 11 0,'0'0'248'16,"0"0"-26"-16,0 0-11 0,-6 5 0 0,8-1-8 16,0 3 3-16,1-1-5 0,3 6-8 0,-1-1-5 15,-2 1 0-15,3 0-18 0,-2 0-15 0,2 0-9 0,-2 1-12 16,0-1-11-16,0-4-18 0,1 0-10 15,-3 1-4-15,4-2-16 0,-3 2-3 0,1-2-11 16,-3-2-3-16,2-1-3 0,0 0-11 0,-2-1-15 16,1 1-8-16,-1-1-4 0,2-1-8 0,-3 1-5 15,3-2-11-15,-3-1-3 0,0 0-12 0,0 0-18 16,7-5-8-16,-4 3-7 0,0-5-5 0,1 1-15 16,0-1-4-16,2 0-7 0,1-2 10 0,-3 0 6 15,6 0 12-15,-3-1 2 0,-2 4 6 0,5-4 10 16,-1 7 12-16,-2-4 13 0,3 2 11 0,-3 1 7 15,0 0 2-15,0 0 8 0,0 2 11 0,0 2 4 16,-3-2-3-16,2 2-4 0,-2 0 3 0,3 2-3 16,-4 0-2-16,1 1-1 0,-1 2 1 0,0-1 2 15,-2 0 4-15,2 4 1 0,-3-3 4 0,1 3 3 16,-2-1 4-16,1 0 1 0,-3 0 4 0,0 0-3 16,0-1-5-16,-1 1 0 0,0-1 0 0,0-1-5 15,-2 0-7-15,1 1-14 0,-1-3-3 0,-1 1-24 16,1-2-21-16,1 3-27 0,-1-3-29 0,0-2-31 15,1 1-36-15,0 1-33 0,0-3-43 0,5 1-161 16,-9-2-433-16,4 0 192 0</inkml:trace>
  <inkml:trace contextRef="#ctx0" brushRef="#br0" timeOffset="-186860.69">7881 12137 200 0,'-1'3'269'0,"2"-1"-18"16,-1 3-18-16,2-1-23 0,-2 1-22 0,0 0-10 16,4 1-21-16,-3-1-18 0,2 3-14 0,0-1-11 15,0-1-13-15,0-1-29 0,1 0-29 0,-3 0-38 0,1-1-32 16,1 0-38-16,-2-1-34 0,0-3-37 0,1 3-39 16,-2-3-123-16,0 0-321 0,0 0 142 0</inkml:trace>
  <inkml:trace contextRef="#ctx0" brushRef="#br0" timeOffset="-186467.7">7864 11997 75 0,'-1'-3'276'0,"0"2"-25"0,-2-1-29 0,3 2-29 16,0-4-23-16,0 4-20 0,8 0-28 15,-2 0-23-15,2-1-24 0,1 2-21 0,2-1-21 16,2 3-30-16,1-3-22 0,0 2-27 0,0-1-29 15,0 0-13-15,-4 2-20 0,4-3-8 0,-5 0 3 16,0 1 8-16,0 1 9 0,-2 0 11 0,-1-2 14 16,-6 0 27-16,8 0 29 0,-8 0 32 0,6 2 18 15,-6-2 27-15,5 2 16 0,-5-2 11 0,3 2 14 16,-3 2 12-16,0-1 7 0,0 2 6 0,-1-1-2 16,1 2 8-16,-2 0 4 0,1 1 1 0,-1 2-3 15,1-2 9-15,1 5 4 0,0-2-4 0,0 2 0 16,1 0-10-16,-1-2 0 0,2 2-11 0,-1 0-13 15,2-4 8-15,-2 1-8 0,2 2-22 0,0-4 0 16,0 2-13-16,0-3-2 0,1 1-11 0,-3-1-1 16,2 0-6-16,0 0-33 0,1-1-23 0,0-2-20 15,2 3-24-15,-2-2-27 0,1-2-30 0,3-1-36 16,-1 0-40-16,-7-1-48 0,10-2-51 0,-6 0-218 16,0-3-536-16,2-1 238 0</inkml:trace>
  <inkml:trace contextRef="#ctx0" brushRef="#br0" timeOffset="-186303.78">7993 12116 100 0,'0'0'298'0,"0"0"-8"0,0 0-17 0,0 0-25 0,0 0-24 15,14-3-20-15,-4 1-25 0,5 1-16 0,2 0-29 16,4-2-32-16,3 0-31 0,0 2-37 15,3 0-43-15,0 1-52 0,-1-3-63 0,-2 1-76 16,0 0-121-16,0-1-348 0,-4 2 154 0</inkml:trace>
  <inkml:trace contextRef="#ctx0" brushRef="#br0" timeOffset="-185914.88">8391 11964 213 0,'-1'4'282'0,"-1"-1"-12"0,0 0-13 16,0 2-18-16,1 1-14 0,-1 2-19 0,2 0-14 15,-2-2-13-15,0 2-12 0,2-2-18 0,0 4-6 16,0-2-16-16,0-3-13 0,0 2-10 0,0-2-12 16,2 1-7-16,-1-1-12 0,2 2-4 0,-2-3-6 15,3 3-4-15,-1-3-5 0,2 1-2 0,1 0-6 16,0-1-6-16,1 0-8 0,3-1 7 0,1 0-16 15,-1 0 3-15,4 0-1 0,-4-2-5 0,3 2 1 16,-3-3-5-16,-1 3-3 0,1-2 6 0,-3 2-3 16,2-3 2-16,-4 0-3 0,0 2-3 0,0 0 1 15,-2-1 10-15,1 1-3 0,-2 1 6 0,1-1 7 16,-1 1 5-16,-2 1-7 0,0 1 2 0,-2-1 0 16,1 2-1-16,-3-2-1 0,1 2-8 0,-2-2-1 15,1 1 3-15,-2-1-9 0,-1 1-20 0,0-1-11 16,-1 0-19-16,0-1-21 0,-1-1-30 0,-4 1-35 15,3-2-35-15,-4 1-49 0,1-3-52 0,-3-1-52 16,1 1-185-16,1-1-535 0,0-4 237 0</inkml:trace>
  <inkml:trace contextRef="#ctx0" brushRef="#br0" timeOffset="-185728.32">8396 12029 2777 0,'2'-3'185'0,"2"-2"-90"0,-1 2-35 0,2 1 21 0,0-2 39 16,5-1 0-16,-3 2-20 0,6-4-22 0,-1 3-12 16,1 1-3-16,1 0-20 0,2 0 7 0,0-1-20 15,-1 3-13-15,0-2-30 0,3 2-26 0,-5 0-31 16,2 1-33-16,-2 2-27 0,3 0-27 16,-3-1-40-16,-2 0-40 0,-2 0-39 0,1 2-169 15,-2-1-480-15,-3-1 213 0</inkml:trace>
  <inkml:trace contextRef="#ctx0" brushRef="#br0" timeOffset="-185285.18">8698 12093 220 0,'3'6'215'0,"0"1"-12"15,0 2-11-15,0-1-10 0,0 1-7 0,1-1-9 16,0-3-13-16,-1 3-12 0,0-3-12 0,-1 1-9 15,1 1-13-15,-2-4-13 0,0 3-6 0,1-5-10 16,-2 3-6-16,1-2-6 0,1 0-12 0,-2 1-3 16,0-3 0-16,2 2-4 0,-2-2-2 0,0 0 0 15,0 0 11-15,0 0-9 0,0 0-5 0,0 0-7 16,0-9-4-16,2 4-7 0,-2-1-4 0,-2-3-5 16,4 0-9-16,-1-4-7 0,1 0-8 0,-2-1-2 15,4 0-3-15,-3-4-1 0,2 3 0 0,1 1 1 16,-1 1 3-16,0 0 8 0,0 5 10 0,1 0 9 15,-1-1 3-15,3 2 1 0,-2 1 5 0,0 0 6 16,4 1 13-16,-1 3-7 0,-2-3 16 0,5 3 2 16,-2 2 0-16,-1 0-4 0,2 2-2 0,-1 3-9 15,1-2-1-15,-2 3 2 0,3 3 2 0,-3 1 0 16,1 1 3-16,-1 0-6 0,-3 3 5 0,2-1-1 16,-2 1-2-16,2 2-6 0,-4-2-1 0,1 0-8 15,0 0-2-15,0-1-5 0,-3-4-11 0,3 0 21 16,-3 1-22-16,3 0-15 0,-3-4-16 0,1-1-20 15,-1 0-18-15,0 3-25 0,2-5-26 0,-2 2-29 16,0-5-32-16,0 6-37 0,1-4-40 0,-1-2-225 16,0 0-514-16,0 0 228 0</inkml:trace>
  <inkml:trace contextRef="#ctx0" brushRef="#br0" timeOffset="-185110.47">8798 12093 65 0,'0'0'382'0,"-7"-4"-16"0,7 4-19 0,0 0-31 0,0 0-30 15,0 0-29-15,15-4-21 0,-1 4-29 16,-1 0-51-16,3 0-65 0,-1-1-80 0,0 2-105 16,1-1-142-16,1 0-163 0,-3 0-432 0,2 0 193 15</inkml:trace>
  <inkml:trace contextRef="#ctx0" brushRef="#br0" timeOffset="-171479.72">1092 12782 64 0,'0'0'63'0,"0"0"-3"0,0 0 0 15,0 0 11-15,0 0 0 0,0 0 10 0,0 0 5 16,0 0 2-16,0 0-9 0,0 0 8 0,0 0 2 15,0 0 4-15,0 0 4 0,0 0 2 0,7-8-6 16,-7 8 2-16,0 0-1 0,0 0 1 0,0 0-2 16,7-4-9-16,-2 2-8 0,-5 2-4 0,8-5-6 15,-2 2-2-15,2-2 0 0,-1 0-9 0,1-1-7 16,-1 1-3-16,1-1-5 0,0-1-5 0,0 1-1 16,-1-1-6-16,1 0 2 0,-1 1-6 0,0-1-1 15,0 0 0-15,-3 3-2 0,0 1-3 0,-1-1 0 16,3 1-1-16,-4-1 2 0,-2 4-2 0,6-3-1 15,-6 0 1-15,0 3-2 0,3-1-8 16,-3 1 5-16,0 0-1 0,0 0-4 0,0 0 3 16,3-4-4-16,-3 4-6 0,0 0 3 0,0-2-2 15,0 2 1-15,0 0-11 0,0 0 9 0,0 0 4 16,0 0-1-16,0 15 1 0,-2-8-5 0,1 0 5 16,1 1 2-16,0 2 7 0,-2 1 5 0,1 0 4 15,0 3 1-15,2-2 3 0,-2 0-1 0,-1 2 5 16,2-2 1-16,-2-1-4 0,1 2-2 0,1 0 1 15,-1-1-5-15,1-2 1 0,0-2-3 0,1-1-3 16,0 0 0-16,0 1-3 0,-2-2-3 0,2-1 2 16,-1 0 0-16,0-1-14 0,1 0-2 0,-1-1-11 15,0-3-13-15,0 5-9 0,0-5-11 0,2 4-16 16,-2-4-7-16,1 4-19 0,-1-4-20 0,0 0-5 16,0 0-23-16,0 0-22 0,0 0-41 0,6 0-137 15,-6 0-364-15,0 0 162 0</inkml:trace>
  <inkml:trace contextRef="#ctx0" brushRef="#br0" timeOffset="-170932.29">1474 12658 2 0,'0'0'144'0,"0"0"-12"0,0 0-5 16,0 0-6-16,0 0-8 0,0 0-12 0,0 0-2 16,0 0 15-16,0 0 10 0,0 0-2 0,-7 15 0 15,3-9-1-15,1 1-6 0,0 3-5 0,-1-1 5 16,1 1-8-16,-1 1-3 0,1 1-4 0,0 0-9 15,0 0-4-15,-1 1-7 0,3 0-5 0,-2-1-4 16,3 0-6-16,0-2-6 0,0 2-5 0,1 0-4 16,2-3-9-16,0 0 0 0,1-2-7 0,-1 1-1 15,1 0-3-15,2 0-3 0,-2-3 1 0,3 1-1 16,0 1 2-16,-1-3-1 0,1-1 0 0,0-1-2 16,1 0-9-16,1-2 5 0,-1 2 0 0,2-4-7 15,-4 0 5-15,3-2-6 0,-3 1-1 0,0-1-1 16,1-2 0-16,-2 0-6 0,-2 0-1 0,1 0-2 15,-2-2-11-15,1 0 5 0,-3-1-3 0,-2 1 0 16,1 1 0-16,-3 0 3 0,-1 0-1 0,0 1 8 16,-2-2-6-16,0 2-1 0,0 4 1 0,-3-4 3 15,0 3-4-15,-1 0 4 0,1 3-3 0,0-1-2 16,-1 1 1-16,1 1-4 0,0-1-15 16,0 3-9-16,3 0-10 0,-1 0-16 0,1 1-10 15,1-1-14-15,-3 1-25 0,4 2-27 0,2-1-16 16,0 0-25-16,2 0-21 0,-1-1-163 0,1 2-387 15,1-1 170-15</inkml:trace>
  <inkml:trace contextRef="#ctx0" brushRef="#br0" timeOffset="-170710.54">1636 12902 60 0,'0'3'296'0,"0"-3"-22"0,0 0-23 15,0 0-29-15,0 0-25 0,0 0-28 0,0 0-14 16,0 0-18-16,0 0-15 0,0 0-12 0,0 0-25 16,0 0-21-16,0 0-30 0,0 0-30 0,0 0-39 15,0 0-46-15,0 0-49 0,17-6-61 0,-17 6-100 16,0 0-314-16,7-4 138 0</inkml:trace>
  <inkml:trace contextRef="#ctx0" brushRef="#br0" timeOffset="-169861.05">1940 12621 163 0,'0'0'172'0,"0"0"-12"0,0 0 1 0,0 0-22 15,0 0-10-15,0 0-6 0,0 0-2 0,0 0-11 16,0 0-4-16,0 0-6 0,0 0 9 0,-7 10-2 16,7-6-1-16,-3 1-1 0,-1 3-12 0,1 2 5 15,-1 2-1-15,-2-1 0 0,2 4-3 0,-3-3-5 16,0 6-16-16,3-4 10 0,-2-1-4 0,6 0-7 15,-3-2-19-15,2 2 11 0,-1-1-10 0,2 1-4 0,0-4-5 16,2 0-6-16,-1 0-2 0,2-1 0 16,1 0 0-16,-1-2-7 0,4-1-1 0,-4-1 2 15,4 0-2-15,0-1 1 0,-3 1 4 0,2-1-4 16,5-3-1-16,-4 2 0 0,2-1-3 0,-1-1-3 16,1-2 0-16,0 1-2 0,1 0 0 0,-3-2-6 15,0 0 4-15,0 1-5 0,1 0-3 0,-3-3-2 16,2 0-7-16,-4 2 9 0,0-1 0 0,-2-1-1 15,-1 0-8-15,0-2-7 0,0 2 1 16,-3-3-7-16,-1 3 8 0,1 0 0 0,-2-1-6 0,-1 2-3 16,-2 0 2-16,-5-2-6 0,0 2-4 0,3 2-11 15,-1 2-6-15,3-1-12 0,-5 0-16 0,6 2-15 16,-7 0-23-16,4-1-27 0,0 2-31 0,3-2-39 16,0 1-43-16,1 2-174 0,2-3-451 15,4 0 199-15</inkml:trace>
  <inkml:trace contextRef="#ctx0" brushRef="#br0" timeOffset="-169525.47">2385 12673 36 0,'0'0'245'0,"0"0"-27"0,0 0-14 0,4-3-22 16,-4 3-23-16,0 0-10 0,0 0-1 0,0 0 0 15,0 0-2-15,-5 14 4 0,1-8-6 0,1 3 2 16,-2 0-10-16,1 2 1 0,-2 0-5 0,-1 0-10 16,2 2-8-16,-4 0-4 0,5-2-13 0,-3 2-4 15,0 0-13-15,2-2-6 0,-1 0-7 16,0-3-8-16,2 0-10 0,-2 3 0 0,1-4-13 15,1 0-19-15,-1 1-18 0,2-4-19 0,-1 2-21 16,1-2-15-16,2 0-19 0,-2 0-22 0,3-2-22 0,0-2-25 16,0 0-61-16,-4 3-54 0,4-3-146 0,0 0-439 15,0 0 194-15</inkml:trace>
  <inkml:trace contextRef="#ctx0" brushRef="#br0" timeOffset="-169277.75">2237 12711 248 0,'0'0'314'0,"0"0"-22"0,-5-5-22 15,5 5-32-15,0 0-18 0,0 0-20 0,0 0 1 16,0 0 0-16,12 11-20 0,-6-6 5 0,-1-1-13 16,4 3-12-16,1-1-13 0,1 1-16 0,0 2-8 15,-1-1-15-15,1 2-13 0,-1-3-10 0,2 1-9 16,-4-3-2-16,0 2-12 0,2 1-12 0,-3-3-13 15,1 3-11-15,-1-4-29 0,-1 1-23 0,3 0-29 16,-5 0-29-16,3 1-38 0,0-2-38 0,0 1-23 16,0-1-35-16,2 0-56 0,-2-1-194 0,1 0-503 15,-1-1 222-15</inkml:trace>
  <inkml:trace contextRef="#ctx0" brushRef="#br0" timeOffset="-168836.06">2525 12846 49 0,'0'0'201'0,"0"0"-13"16,0 0-7-16,0 0-11 0,0 0-8 0,0 0-5 15,0 0-7-15,0 0-9 0,0 0-9 0,0 0-1 16,0 0-1-16,0 0-11 0,0 0-4 0,13-9-4 15,-10 6-10-15,2 0-2 0,-2-1-22 0,2-1 4 16,-3 0-4-16,3 0-9 0,-1-2-5 0,0 1-11 16,1-1 0-16,-1-1-7 0,0 1-6 0,-1 0-2 15,1 1-15-15,-1 2 9 0,-2-1-7 0,2 1 1 16,-1 1-3-16,1 0-1 0,-3 3-2 0,1-5-4 16,-1 5-4-16,1-3-1 0,-1 3 2 0,2-4-2 15,-2 4-3-15,0 0-5 0,0 0 20 0,3 11 11 16,-2-5 2-16,-1 2 8 0,0 4 5 0,3-1-3 15,-2 1 6-15,2 0 1 0,-1 1-11 16,-1-1-6-16,3 0-1 0,-4-4-3 0,3 1-3 16,-1 1-3-16,-1-3 1 0,-1 1-3 0,2-1-4 15,-2 0 4-15,1-1-6 0,0-3-6 0,0 1 2 0,0-1 2 16,-1-3-9-16,2 6-19 0,-2-6-17 0,-1 4-34 16,3-3-7-16,0 1-30 0,-2-2-17 0,0 0-22 15,0 0-25-15,0 0-48 0,0 0-48 16,0 0-183-16,0 0-480 0,0 0 213 0</inkml:trace>
  <inkml:trace contextRef="#ctx0" brushRef="#br0" timeOffset="-168243.49">2817 12768 30 0,'0'0'117'0,"0"0"9"0,0 0-14 0,0 0-2 16,0 0 11-16,0 0-8 0,-7 3 11 0,7-3-3 15,0 0 0-15,0 0 0 0,0 0-3 0,0 0 2 16,0 0-1-16,0 0 4 0,0 0 3 0,0 0 5 16,0 0 0-16,0 0-2 0,17 4-5 0,-8-5-4 15,-9 1-4-15,19-1-2 0,-8-1-12 16,2 2 3-16,1-1-13 0,2 1-7 0,1-2-6 15,-3 2-7-15,10-4-10 0,-3 4-7 0,-6 0-2 16,-1-1-9-16,-3 1-2 0,-1-1-10 0,-1 1-8 0,-9 0-16 16,14 1-10-16,-14-1-18 0,10-1-17 0,-10 1-17 15,9 1-19-15,-9-1-20 0,0 0-19 16,10-1-18-16,-10 1-27 0,0 0-47 0,7-2-46 0,-7 2-152 16,0 0-435-16,0 0 192 0</inkml:trace>
  <inkml:trace contextRef="#ctx0" brushRef="#br0" timeOffset="-167920.72">2966 12643 5 0,'0'0'287'0,"0"0"-14"0,-5-4-18 15,5 4-15-15,0 0-17 0,0 0-18 16,-7-3-14-16,7 3-18 0,0 0-17 0,0 0-14 0,0 0 3 16,0 0 8-16,0 0 7 0,2 18-1 0,-1-10-9 15,2 2-2-15,-1 4-7 0,0-1 11 0,-1 0-18 16,1-1-3-16,-1 1-11 0,1 0-8 0,1 0-14 16,-1 0-11-16,1-1-9 0,0 0-5 0,-1 0-7 15,0-2-16-15,0-3 5 0,1 3-11 16,1-2-27-16,-2 0-25 0,0-1-29 0,1 0-28 15,1-3-32-15,3 0-37 0,-2-1-38 0,0 4-37 16,0-6-46-16,0 1-55 0,-5-2-213 0,12-1-566 16,-12 1 250-16</inkml:trace>
  <inkml:trace contextRef="#ctx0" brushRef="#br0" timeOffset="-165955.4">3476 12692 139 0,'0'0'153'0,"0"0"2"15,0 0-11-15,0 0-6 0,0 0-9 0,10-3 2 0,-6 0-16 16,-1 1 0-16,1 1-5 0,1-2-9 0,-2 0-8 16,4-2-6-16,1 0-8 0,-1-1-8 15,-1 0-8-15,1 0-3 0,0 0-3 0,0-1-12 16,-3 2 0-16,3-2-7 0,-1 0 2 0,-2-1-8 15,-1 5 1-15,1-6 0 0,-1 3-7 0,0-1-6 16,-2 0 2-16,0 2-4 0,1-2-3 0,-2 3-2 16,3-1 2-16,-3 1-3 0,0 1 0 0,-3-1 2 15,6 1 0-15,-3 3-5 0,0-3-5 0,0 3 5 16,0 0-8-16,0 0 0 0,0-3 0 0,0 3 1 16,0 0-4-16,0 0 5 0,0 0-3 0,0 13 0 15,0-6 7-15,0 1 2 0,0 1 12 0,2 2 0 16,-2 4 6-16,2 0 4 0,1 3 4 0,1-4 2 15,-3 1 5-15,1-1-8 0,2 3 3 0,-1-4-5 16,0 2-3-16,1-2 1 0,-1 1-3 0,-1-1-5 16,0-3 1-16,-1 0-3 0,1-2-1 0,1 0-2 15,-2 1 1-15,-1-2-4 0,1-2-3 0,1 0 2 16,-2-1 1-16,1 1-11 0,-1-1-13 0,2 0-9 16,-2-3-15-16,0-1-9 0,1 2-11 0,-1-2-4 15,0 5-22-15,0-5-18 0,0 0-48 0,0 0-31 16,0 0-42-16,-3-13-126 0,2 6-374 0,-1-2 165 15</inkml:trace>
  <inkml:trace contextRef="#ctx0" brushRef="#br0" timeOffset="-165533.54">3761 12549 167 0,'0'0'246'0,"0"-3"-23"15,0 3-26-15,3-3-17 0,-3 3-19 16,1-3-15-16,-1 3-11 0,0 0 0 0,4-1-8 16,-4 1-3-16,0 0-4 0,6 7-10 0,-3-4-3 15,-3 3-10-15,4 2 3 0,-1 0-7 0,0 4-2 0,-2-2-7 16,2 3-5-16,-3 0-5 0,3-2-6 0,-3 4-7 16,1-1-1-16,-2-3-5 0,1 0-8 0,-2 1-6 15,1 1-2-15,-3-2-2 0,2 1-6 16,1-4 0-16,1-1-2 0,-2-1-5 0,1-1 2 15,1 0-6-15,-3-1-4 0,3-1-2 0,-1 0 2 16,2 0-3-16,-2 0 1 0,1-3-3 0,0 0 1 16,-2 3 3-16,2-3 3 0,0 0 1 0,5 2 4 15,-5-2-4-15,4 2 6 0,0-1-2 0,2-1 1 16,-6 0-2-16,11-2-4 0,-4 1 0 0,1 0-4 16,1 1-8-16,-1-2-12 0,1 1-11 0,-1-1-18 15,2 0-8-15,0-1-19 0,-3 3-10 0,0-3-18 16,0 0-11-16,0 3-15 0,-4-2-16 0,4 2-17 15,-4-4-11-15,1 3-20 0,0-2-16 0,-1 0-14 16,-2 1 1-16,1-2-113 0,-2 1-347 0,0 1 154 16</inkml:trace>
  <inkml:trace contextRef="#ctx0" brushRef="#br0" timeOffset="-165302.16">3892 12654 199 0,'0'0'211'0,"-3"-2"-22"0,3 2-14 16,0 0-21-16,0 0-12 0,0 0 8 16,-4 7 6-16,5-4-2 0,-1 3-4 0,3 0-3 0,-3-1-3 15,0 3 0-15,3 1-7 0,-3 3-1 0,0 0-2 16,0-4-13-16,0 2-3 0,0-2-17 0,3 1 1 16,-3-1-11-16,-3 2-7 0,6-1-12 0,-2 0-9 15,-1-1-5-15,0 1-4 0,3 0-5 16,-3-1-18-16,3 0-29 0,-2-1-22 0,2-1-26 15,-3 2-34-15,0-2-38 0,4-2-34 0,-4 1-45 16,3-1-49-16,-3-1-190 0,0 0-470 0,0-3 208 16</inkml:trace>
  <inkml:trace contextRef="#ctx0" brushRef="#br0" timeOffset="-165124.01">4065 12801 213 0,'-3'-2'256'0,"3"2"-40"0,0 0-44 0,0-4-49 15,0 4-25-15,0 0-32 0,7-4-37 0,-4 2-37 16,-3 2-54-16,7-3-48 0,-4 0-56 0,-3 3-180 16,7-6 81-16</inkml:trace>
  <inkml:trace contextRef="#ctx0" brushRef="#br0" timeOffset="-164729.62">4150 12574 179 0,'0'0'246'0,"0"0"-25"0,-2-4-21 0,2 4-19 16,0 0-12-16,0 0-22 0,0 0 2 0,0 0-3 0,0 0-8 15,10 11-5-15,-7-6-5 0,0 3-11 0,2-2 1 16,-3 8-10-16,3-3-6 0,-2 3-11 16,1 4-4-16,-4-7-8 0,0 3-6 0,3 0-3 15,-6-2-13-15,6 0-1 0,-6-3-9 0,1 2-5 16,0-1-1-16,2-2-7 0,0 0-4 0,-3-1-3 16,3 0-2-16,0-3-3 0,-2 2-2 0,2-1-1 15,0-5-4-15,-2 5-1 0,2-5-5 0,0 5-2 16,0-5 2-16,2 4-4 0,-2-4 0 0,2 4-3 15,-2-4 2-15,5 4-2 0,0-4 5 0,-5 0-5 16,7 1 0-16,-7-1 1 0,17-1 1 0,-7-1-6 16,-2 2 4-16,2-3-3 0,4 2-4 0,-1-2-10 15,-3 0-12-15,4-1-19 0,-4 2-25 0,-2 1-22 16,-1-4-20-16,0 4-4 0,-1-1-18 0,-6 2-15 16,8-4-25-16,-5 2-24 0,1 1-11 0,-4 1-130 15,3-6-367-15,-3 6 163 0</inkml:trace>
  <inkml:trace contextRef="#ctx0" brushRef="#br0" timeOffset="-164494.66">4295 12675 174 0,'0'0'249'0,"0"0"-20"16,-6-1-24-16,6 1-20 0,0 0 7 0,0 0 2 15,0 0 3-15,-3 14-9 0,6-5-11 0,-3-1-2 16,3 4-7-16,-2 1-8 0,1-2-9 0,1 3-9 15,-1-2-16-15,2 2-15 0,-1-2-7 16,0 1-6-16,1-2-13 0,-1 1-6 0,1-1-14 16,-4-1-5-16,2-1-9 0,-1-2-24 0,-1 2-29 0,2-2-27 15,-4 0-31-15,2-1-34 0,3-2-35 0,-2-1-35 16,0 1-54-16,-1-4-39 0,2 7-184 16,-2-5-476-16,0-2 212 0</inkml:trace>
  <inkml:trace contextRef="#ctx0" brushRef="#br0" timeOffset="-164181.33">4614 12641 77 0,'0'0'217'15,"1"-4"-19"-15,-1 4-12 0,0 0-25 0,2-3-16 16,-2 3-12-16,0 0-11 0,0 0-7 0,0 0-2 15,0 0 5-15,-1 11 7 0,0-5 0 0,-2-2 2 16,0 3-1-16,0 5-3 0,-1-3 0 0,-2 1-3 16,-1 2 1-16,1 0-2 0,-3 1-3 0,0-2 2 15,1 1-17-15,-4-1 4 0,2 1-13 0,0-2-10 16,2 0-12-16,1 2 3 0,-2-3-16 0,1 0-5 16,1-1-17-16,2-2-23 0,-1 1-19 0,3 0-24 15,0-3-24-15,1 0-23 0,-1-2-14 0,1 3-20 16,2-3-14-16,0-2-18 0,0 0-1 0,0 0-20 15,0 0-18-15,0 0-26 0,0 0-5 16,0 0-127-16,-1-13-370 0,-1 5 163 0</inkml:trace>
  <inkml:trace contextRef="#ctx0" brushRef="#br0" timeOffset="-163960.19">4469 12646 35 0,'0'0'269'15,"0"0"1"-15,0 0-10 0,6 13-16 0,-3-4-6 16,2-2-6-16,-2 2-14 0,1-1-11 0,6 2-6 16,-3 0-13-16,3-1-18 0,-3 1-19 0,3 1-14 15,-2-2-9-15,1 2-13 0,-1-2-5 0,0-2-23 16,1 3-1-16,-2-5-11 0,-1 3-26 0,1-3-26 16,2 4-30-16,-4-3-23 0,2 0-37 0,1-3-42 15,0 1-49-15,0 0-66 0,6-2-47 0,-6 0-168 16,5 0-473-16,-3 0 210 0</inkml:trace>
  <inkml:trace contextRef="#ctx0" brushRef="#br0" timeOffset="-163445.47">4803 12761 135 0,'0'0'197'0,"-3"-4"-6"15,3 4-17-15,0 0-7 0,0 0-1 0,0 0-11 0,3-7-3 16,-3 7-10-16,4-5-8 0,-4 5-8 16,5-5-6-16,-3 3-7 0,2-1-1 0,0-1-9 0,0 1 11 15,-4 3-16-15,10-6 3 0,-5 5-7 16,-1-1-3-16,5 0 0 0,-9 2-10 0,12-1 1 15,-6 0-2-15,-6 1-7 0,11 2-4 0,-3-1-1 16,-3 2-7-16,0 0-5 0,-1 0-12 0,1 3 2 16,0 1-4-16,-2 2-3 0,-1-1-6 0,0-1-2 15,-2 2-4-15,-2 4-3 0,1-4 4 0,-2 2-7 16,0 1-3-16,-4-1 2 0,0 0-8 0,-1 2-7 16,-1-2-5-16,-1-1-8 0,0 0-4 0,0-1 7 15,-3 0-21-15,5 0 3 0,-1-3-10 0,1-1 6 16,1 0 3-16,2-1-3 0,1-1 4 0,-2 2 2 15,3-2-1-15,0-3 1 0,0 3 4 0,2-1 0 16,-1 0 8-16,2-2 6 0,0 0 10 16,0 0 17-16,0 0 10 0,5 6 12 0,-5-6 7 0,12 3 18 15,-2-3 5-15,-1 0 15 0,2 1-3 0,3 0-1 16,0 1 0-16,2-4-15 0,-1 4 5 0,2-2-17 16,-1 0-9-16,0 1 0 0,-2 1-2 0,-3-2-12 15,3 2-25-15,-1-2-32 0,1 1-43 0,-4 2-46 16,-1-2-50-16,-4-1-62 0,4-1-78 0,-9 1-305 15,10-2-653-15,-10 2 288 0</inkml:trace>
  <inkml:trace contextRef="#ctx0" brushRef="#br0" timeOffset="-150966.63">5576 12767 15 0,'0'0'41'0,"0"0"4"0,0 0-8 16,0 0 3-16,0 0-6 0,0 0 1 0,0 0-5 16,0 0 5-16,0 0-4 0,0 0 5 0,0 0 2 15,0 0 1-15,0 0 3 0,0 0 2 0,0 0 3 16,0 0 11-16,0 0 2 0,0 0 7 0,0 0-2 16,0 0-2-16,0 0 9 0,0 0-3 0,0 0 2 15,0 0-1-15,0 0 0 0,0 0-7 0,0 0 2 16,0 0-9-16,0 0 6 0,0 4-3 0,0-4 4 15,0 0-4-15,0 0 1 0,0 0-7 0,0 0-2 16,0 0-3-16,0 0-1 0,0 0-5 0,0 0 11 16,4 0 4-16,-4 0-1 0,6 0-5 0,-6 0-1 15,8 3-5-15,-3-2-4 0,-1 1-6 0,3-2 1 16,-2 1-4-16,4 1-4 0,-2-2-3 0,-1 2 1 16,1-2-7-16,0 1 2 0,4 0-3 15,-4 1 0-15,3-2-1 0,0 0 1 0,-3-2-31 0,3 4 2 16,2-4 6-16,-3 2 3 0,5-2-5 0,-3 1 3 15,2-3 1-15,2 3 2 0,-2-2-3 0,-3 1 2 16,2 1-2-16,-2-1 0 0,0 1-4 0,0-2 5 16,-3 1 2-16,2 0-1 0,-2 0-2 0,-3 1-9 15,0 1 4-15,-1-3-10 0,3 2-1 0,-2 1-9 16,-4 0-2-16,7 0-7 0,-4-2-11 16,-3 2-11-16,0 0-7 0,0 0-28 0,8 0-12 0,-8 0-21 15,3-1-8-15,-3 1-17 0,0 0-113 0,0 0-289 16,0 0 128-16</inkml:trace>
  <inkml:trace contextRef="#ctx0" brushRef="#br0" timeOffset="-150615.28">5755 12671 161 0,'0'0'157'0,"0"0"-8"0,0 0-7 16,0 0-1-16,0 0 4 0,8 10 4 0,-5-5 1 15,0 2 6-15,0 3-3 0,1 2 4 0,0 2-3 16,1-2 1-16,-1 2-7 0,-1-1-5 0,-1 1-10 15,4 0-6-15,-3 5-11 0,-2-5-8 0,2-1-11 16,0 1-10-16,-2-1-8 0,2 1-9 0,-2-1-3 16,1-2-14-16,1-1-12 0,-3 2-26 0,1-3-20 15,1 0-22-15,-1-3-30 0,0 0-24 0,1-1-25 16,-1 0-36-16,2 0-33 0,0-3-41 0,-2-2-192 16,2 2-441-16,-3-2 195 0</inkml:trace>
  <inkml:trace contextRef="#ctx0" brushRef="#br0" timeOffset="-150118.36">6204 12779 61 0,'0'0'127'16,"0"0"-3"-16,0 0-3 0,0 0 0 0,0 0 0 16,0 0 2-16,0 0 0 0,0 0-8 0,0 0 0 15,0 0-8-15,0 0-4 0,0 0-10 0,14-8-1 16,-11 5-11-16,0 1-6 0,4-2-9 0,-3-1 0 15,0 1-15-15,2-2-2 0,-2 0-4 0,2 0-4 16,-2-1-9-16,3-1-2 0,-1 0-12 0,2-2-8 16,-1 0-10-16,-2-3-8 0,0 2-5 0,-1 4 2 15,-1-2 3-15,1 3 0 0,-1 0 9 0,-3 1 0 16,3 2 9-16,0 0 2 0,-3 3-1 0,4-5-2 16,-4 2-1-16,0 3 5 0,0 0 3 0,0 0 11 15,0 0 2-15,4 14 5 0,-4-6 7 0,3 0 1 16,-3 5 8-16,0 0 8 0,3 0 12 0,0 3-2 15,-2-2 4-15,-1 0-9 0,4 0-1 0,-4-1-7 16,5-3 0-16,-4 0-9 0,2 2-1 0,-2-3-6 16,1 1-6-16,-1-1-1 0,2-2-10 0,-2 1-31 15,1-4-21-15,-1 2-28 0,-1-2-27 0,3 0-32 16,-2-2-36-16,1 2-29 0,-1-1-30 0,1-2-162 16,-2-1-404-16,0 0 179 0</inkml:trace>
  <inkml:trace contextRef="#ctx0" brushRef="#br0" timeOffset="-149681.48">6396 12738 194 0,'0'0'189'0,"0"0"-19"0,7 1-17 16,-7-1-13-16,8-2-10 0,-2 0-9 0,-1 0-12 15,2-1-10-15,0 0-14 0,-1 0-5 0,1-2-11 16,0 1-1-16,0-3-7 0,-3 2-6 0,5 1-5 0,-2-3-3 16,-3-1-5-16,3 1-7 0,-4 1-6 15,1-3-11-15,1 2 0 0,-3-2-14 0,1 3-1 16,0-3-2-16,-3-1 1 0,2 3 2 0,-4-1-2 16,2 2 4-16,-1 2 9 0,-1 1 2 0,2-2 3 15,-1 1-3-15,-1 1-1 0,2 3 1 0,0 0 6 16,0 0 9-16,-4 7 4 0,4-1 7 0,0 2 6 15,0 0 11-15,0 6 6 0,2-3 7 0,0 5 13 16,1 1-1-16,0-2 10 0,1 1-2 0,-1 1-1 16,3-3-5-16,-1 6 1 0,-2-8-9 0,1 1-1 15,0-2-7-15,1 2-3 0,0-1-9 0,-2-4-1 16,1 0-8-16,-1 0-1 0,0-1-9 0,-2-2-5 16,1 1-14-16,-1-3-16 0,2 0-21 0,-1 1-19 15,-1-1-19-15,0-2-22 0,-1-1-23 0,2 2-19 16,-2-2-35-16,0 0-66 0,0 0-58 0,0 0-167 15,0-10-480-15,-1 5 213 0</inkml:trace>
  <inkml:trace contextRef="#ctx0" brushRef="#br0" timeOffset="-149492.22">6770 12808 44 0,'0'0'322'16,"0"0"-12"-16,0 0-25 0,3 3-30 0,-3-3-24 16,0 0-27-16,0 0-34 0,4 0-29 0,-4 0-31 0,0 0-34 15,0 0-39-15,0 0-46 0,10-5-52 0,-10 5-49 16,10-4-51-16,-9 3-147 0,-1 1-332 16,4-5 147-16</inkml:trace>
  <inkml:trace contextRef="#ctx0" brushRef="#br0" timeOffset="-148953.55">6858 12631 192 0,'0'0'262'0,"-1"-3"-15"0,0-3-24 16,1 6-21-16,2-7-18 0,-1 1-10 0,4 1-7 15,0 0-10-15,1-1-17 0,0 0-8 0,2 2-11 16,3-4-5-16,0 3-8 0,1 0-6 0,-2 1-9 16,0 1-9-16,-1 0-5 0,1 1-9 0,0 2-9 15,-2-1-5-15,1 1-1 0,-2 1-9 16,1 2-3-16,-2 0-6 0,0 3-2 0,-1-1-2 0,-2 2 0 16,-1 0-8-16,-1 3-2 0,0-2-2 0,-2 1-3 15,0 1-4-15,-4-1-8 0,3 2-6 0,-1 1-8 16,-2-3-1-16,3 0-2 0,-3-1-7 0,1-1-1 15,-2-1-2-15,2 1 0 0,-2-3 3 16,2-2 2-16,1 1-1 0,0 0 1 0,3-3 12 16,-4 4-13-16,4-4 2 0,-4 3-2 0,4-3 1 15,0 0 5-15,0 0 1 0,0 0-3 0,0 0 5 16,0 0 1-16,16-2 5 0,-16 2 3 0,15-3 3 0,-5 2 9 16,1 0-2-16,-1-1 3 0,3 2-5 0,0-1 3 15,-3 1-4-15,3 1 5 0,-3 1 1 16,-1 2 2-16,0-3-2 0,0 4 4 0,-2-2-1 15,0 0 3-15,-1 0 0 0,-1 2 7 0,-1 0 1 16,-1 2 3-16,0-1 3 0,-3-2 6 0,0 1 6 16,-1 3 1-16,-1-3-3 0,-2 2 1 0,-2 0-5 15,2 2-2-15,-3-2-5 0,-3 1-1 0,2 0-5 16,-2-2-4-16,0 2-12 0,0-1-14 0,2 0-18 16,0-3-16-16,-1-1-21 0,2 0-21 0,0 0-24 15,-1-2-27-15,3 0-20 0,5-1-27 0,-12-1-17 16,12 1-29-16,-7-3-10 0,4 2-169 0,3 1-434 15,-3-6 192-15</inkml:trace>
  <inkml:trace contextRef="#ctx0" brushRef="#br0" timeOffset="-148685.31">7511 12583 195 0,'-7'4'271'16,"6"2"-16"-16,-5 0-17 0,-1 2-22 16,3-2-10-16,0 2-16 0,-2 3-10 0,2 0-11 0,-1 1-8 15,1 1-10-15,0-1-16 0,0 1-10 16,-2 2-13-16,-1-3-9 0,1-1-9 0,2 1-7 16,-3-1-10-16,0-1-17 0,2 3-14 0,-1-4-26 0,0 0-22 15,-1-2-21-15,2 0-28 0,-1-1-28 0,-1 1-24 16,1-2-30-16,2-2-28 0,0 1-27 0,-2-1-30 15,1-2-138-15,-4 0-385 0,9-1 171 0</inkml:trace>
  <inkml:trace contextRef="#ctx0" brushRef="#br0" timeOffset="-148464.25">7325 12654 236 0,'0'0'265'0,"0"0"-7"0,0 0-16 0,0 0-15 16,5 12-15-16,-1-6-17 0,0 1-7 0,3 0-10 16,-1-1-10-16,5 4-15 0,0-1-13 0,-1-1-15 15,2 0-16-15,-1 0-7 0,1 0-11 0,1 0-6 16,-2-2-11-16,3 0-8 0,-1-1-11 0,-2 1-32 16,-2-2-27-16,3 2-35 0,-6-2-29 0,5 0-31 15,-2-3-40-15,-1 2-33 0,2 0-50 0,0-2-187 16,-2 1-441-16,1-2 195 0</inkml:trace>
  <inkml:trace contextRef="#ctx0" brushRef="#br0" timeOffset="-147930.94">7673 12724 141 0,'0'-7'253'0,"1"3"-18"15,1-1-10-15,2 0-19 0,2 4-5 0,-1-5-11 16,4 3-10-16,-1 0-7 0,1 0-14 0,3 0-8 16,-3 0-19-16,2 2-11 0,-3-2-15 0,2 3-6 15,-1 0-14-15,-2 2-6 0,1-2 0 16,-2 1-16-16,-6-1-5 0,10 4-8 0,-3 0-1 0,-4 0-3 16,-2 3-7-16,2-1-4 0,-3 0 1 15,0 2-5-15,0 0-5 0,-3 2-3 0,2-4 1 0,-5 4 0 16,2-3-8-16,-2 0-5 0,-1-1-5 0,3 1-1 15,-5 1-5-15,4-3-3 0,-5 1-7 16,4-1-1-16,2-1 0 0,-2-1-5 0,2-2 5 16,0 2-7-16,1-1-4 0,3-2-6 0,-3 4 4 15,2-3-4-15,1-1 6 0,0 0-2 0,0 0 7 16,0 0-3-16,0 0 3 0,14-1 3 0,-10-1 4 16,5 1 4-16,1 0 10 0,-2-1 5 0,2 2 7 15,-2 0 5-15,2 0 5 0,3 2-4 0,-6-1 8 0,3 2-9 16,1-2 6-16,-1 1 2 0,-5 1 1 0,0 0 0 15,2 1 3-15,-3-1 5 0,-1 0-1 16,1 3 0-16,-1-5 2 0,-3 5 2 0,0-3 4 16,0 3-4-16,-3 1 2 0,-1 0 2 0,0-1-9 15,-6 2 5-15,4-1-11 0,-1 0 2 0,-4 2-7 16,0-4 5-16,2 1-13 0,-2-2-10 0,4 1-21 0,-3-2-24 16,3 0-17-16,0 0-23 0,-2-2-30 15,4-2-47-15,-4-3-39 0,2-1-39 0,2 0-37 16,-1-2-208-16,2 0-517 0,1-1 228 0</inkml:trace>
  <inkml:trace contextRef="#ctx0" brushRef="#br0" timeOffset="-147692.72">8132 12668 180 0,'0'0'221'0,"7"-1"-8"0,-7 1-2 0,10 1-6 16,1-1-13-16,3 0-10 0,2 2-16 0,-1-2-12 15,1 0-14-15,1-2-11 0,-2 2-16 0,2 0-10 16,-3 2-15-16,2-1-5 0,-2-2-15 16,-4-1-16-16,0 4-18 0,-2-4-26 0,0 2-17 15,-1 0-16-15,-7 0-21 0,10-1-11 0,-5 0-31 16,-5 1-22-16,8-4-22 0,-7 3-19 0,1-2-22 0,-2 3-120 15,0 0-315-15,0 0 140 0</inkml:trace>
  <inkml:trace contextRef="#ctx0" brushRef="#br0" timeOffset="-147426.47">8253 12578 266 0,'0'0'274'0,"-3"2"-18"16,1 1-11-16,2-3-20 0,-5 5-12 0,5 1-7 16,0-1-4-16,0 4-8 0,-2-2-9 0,2 6-4 15,0 0-6-15,0 0-14 0,0 1-10 0,2-1-17 16,-2-1-13-16,0 4-10 0,0-3-13 0,3 0-7 16,-3-2-13-16,0 1-7 0,0-3-21 0,0 1-22 15,0-3-28-15,4 0-22 0,-4 0-37 0,0-1-31 16,0-2-40-16,3 0-27 0,-3-1-32 0,3 1-32 15,1-1-38-15,-4-3-173 0,0 0-467 0,10 0 206 16</inkml:trace>
  <inkml:trace contextRef="#ctx0" brushRef="#br0" timeOffset="-147000.34">8484 12686 171 0,'0'0'179'0,"4"-2"-9"16,-4 2-6-16,7-2-12 0,-7 2-6 0,6-5-13 0,-2 3-9 16,0-1-9-16,1 2-10 0,2-4-10 15,-2 1-8-15,0 0-8 0,2-2-4 0,-2 2-6 16,2-3-8-16,0-1-3 0,3-1-10 0,-6 1 0 15,2 0-9-15,-2-1-8 0,3 1-7 0,-3 0-5 16,2 0-7-16,-3 1 1 0,0 1 2 16,-2 1 1-16,-1 1 1 0,3 0 4 0,0 1-1 0,-3 3 0 15,1-4-5-15,-1 4-1 0,0 0 0 0,0 0 7 16,0 0 6-16,0 0 5 0,2 16 12 0,-2-9 1 16,0 5 3-16,0-1 4 0,-2 1 4 0,4 1 3 15,-2 2-9-15,0 3 4 0,1 1-9 0,-1-5-5 16,-1-1 0-16,1 1-5 0,0-1-9 0,0-2 2 15,0-1-22-15,1-2-16 0,-1-1-33 0,0 1-17 16,0-1-21-16,0-2-17 0,0-1-29 0,1 0-31 16,1-1-36-16,-1-1-9 0,-1-2-2 0,3 5-112 15,-3-5-342-15,0 0 151 0</inkml:trace>
  <inkml:trace contextRef="#ctx0" brushRef="#br0" timeOffset="-146633.28">8650 12721 26 0,'0'0'237'0,"0"0"-12"0,0 0-13 0,0 0-16 15,0 0-20-15,4-4-15 0,-4 4-18 0,4-2-12 16,-4 2-14-16,7-6-8 0,-3 0-14 0,1 5-8 16,0-5-12-16,1 2-7 0,1-4-4 0,0 3-9 0,0-1-11 15,1-1-10-15,-1 2-9 0,1-5-22 0,-4 1-5 16,4-2-13-16,0 1-10 0,-3-2-16 0,1 0-4 15,-5 2 2-15,2 0 6 0,-3 3 0 16,0-1 5-16,0 1 13 0,0 1 9 0,0 2 12 16,0 1 3-16,0 3-2 0,0-6 5 0,0 6-4 15,0 0 8-15,0 0 15 0,0 0 10 0,0 0 8 16,0 0 8-16,-3 16 12 0,3-9 6 0,3 8 15 16,-3-2-4-16,2-1 2 0,-2 2 4 0,0-2 2 15,1 4-2-15,2-2-3 0,1 4 7 0,-1-5-16 16,0 1-3-16,0-1-8 0,-2 0-7 0,3 0-1 15,-1-2-9-15,-1-3-4 0,2 1-8 0,-1-3-9 16,-2 2-20-16,1-3-24 0,2 0-29 0,-3-1-34 16,4 1-26-16,-3-3-43 0,3 2-38 0,-1-2-41 15,0 1-219-15,-4-3-485 0,0 0 214 0</inkml:trace>
  <inkml:trace contextRef="#ctx0" brushRef="#br0" timeOffset="-146462.38">8956 12773 76 0,'0'0'318'15,"0"0"-12"-15,0 0-24 0,-3 5-25 0,3-5-27 16,0 0-23-16,0 0-36 0,0 0-21 16,9-1-30-16,-9 1-31 0,0 0-50 0,10-3-54 0,-5 0-49 15,3 2-63-15,-3-2-76 0,-1 2-103 0,3-2-332 16,1 1 147-16</inkml:trace>
  <inkml:trace contextRef="#ctx0" brushRef="#br0" timeOffset="-145834.41">9146 12635 133 0,'0'0'159'0,"0"0"-1"0,0 0-9 0,0 0 3 15,0 0-6-15,0 0-11 0,0 0 4 0,0 0-10 16,0 0 0-16,0 0-2 0,0 0-7 0,0 0 0 15,0 0-4-15,0 0 2 0,0 0-8 0,0 0-2 16,0 0-11-16,11-4-6 0,-7 2-9 16,1 1-11-16,-1-3-6 0,2 1-5 0,2-1-8 15,-1-1-4-15,0 1-12 0,0-1-8 0,0-1-7 0,0 0-9 16,-2-1-12-16,1 0-7 0,1 0-10 0,-1-1 0 16,-2-1-3-16,1 2 5 0,-3-2-3 15,1 2 8-15,-1 1-2 0,-1-2 0 0,-1 4 1 0,0-3 4 16,2 2 7-16,-2 5 0 0,0-5 2 15,0 5 4-15,0-7 0 0,0 7-1 0,1-3-4 16,-1 3 5-16,0 0-2 0,0 0-1 0,0 0 9 16,0 0 2-16,0 0 3 0,0 0 4 0,0 0 4 15,-3 20 3-15,5-15 11 0,-4 5 2 0,2 0 6 0,0 0 8 16,0 3 3-16,0 0 0 0,0 0 5 0,2 2 0 16,-1-3-1-16,2 2 4 0,-2-1-3 15,2 2-3-15,0-1-1 0,-2-1-14 0,2 2 6 16,0-2-9-16,0-1-1 0,-2 0-5 0,2-2-1 15,0-3-4-15,-2 0-5 0,2 2 5 0,0-2-15 16,-2-3 5-16,1 4 1 0,-1-3-5 0,1-1 0 16,0-1-7-16,-1 1-4 0,-1-4-3 0,2 5 1 15,-1-3-5-15,-1-2-7 0,0 0-6 0,1 4-9 16,-1-4-8-16,0 0-6 0,2 3-12 0,-2-3-14 16,0 0-28-16,0 0-27 0,0 0-27 0,0 0-21 15,0 0-27-15,0 0-25 0,-2-16-18 0,2 11-14 16,0 0-160-16,-2 0-445 0,1-3 197 0</inkml:trace>
  <inkml:trace contextRef="#ctx0" brushRef="#br0" timeOffset="-145491.49">9847 12562 104 0,'0'0'206'0,"0"0"-7"16,0 0-12-16,0 0-3 0,0 0-7 0,-12 13-7 15,6-7-2-15,0 3-5 0,-2 1-2 0,1 3-3 0,-3-2 0 16,0-1-3-16,-1 2-8 0,0 3-3 15,1-2-9-15,0-1-11 0,0 1-12 0,2-3-14 16,-1 1-5-16,1-1-19 0,-1 0-7 0,4-3-7 16,-1 0-8-16,2 0-20 0,0-1-20 0,-1 0-23 15,0-1-31-15,3-2-34 0,-1 2-31 0,2-3-42 16,1-2-27-16,-1 5-28 0,1-5-23 0,0 0-165 16,0 0-423-16,0 0 187 0</inkml:trace>
  <inkml:trace contextRef="#ctx0" brushRef="#br0" timeOffset="-145258.3">9668 12573 132 0,'-5'-1'259'0,"5"1"-18"0,0 0-15 0,0 0 6 15,0 0-5-15,0 0-6 0,7 15-5 0,0-8-11 16,0-1-10-16,3 4-14 0,0-1-10 0,1 0-19 15,0-1-11-15,0 1-18 0,1 1-10 16,-1-1-7-16,2 0-9 0,-3-2-13 0,1 2-14 0,-1-5-23 16,-1 3-28-16,0-2-30 0,1-1-37 0,0-2-46 15,-2 0-49-15,2-2-60 0,0 0-48 0,4-1-201 16,-7 0-488-16,3-2 216 0</inkml:trace>
  <inkml:trace contextRef="#ctx0" brushRef="#br0" timeOffset="-144913.15">10202 12573 62 0,'0'0'271'0,"0"0"-7"0,0 0-20 0,0 0-15 15,0 0-18-15,-8 13-14 0,6-9-12 0,1 0-7 16,1 2-12-16,-1 2-11 0,-1 0-6 0,-1 0-8 15,-1 0-12-15,3 2-8 0,-5 1-11 0,3 2-4 16,-2-2-9-16,-1 2-8 0,0-4-12 0,-1 3-6 16,3-4-4-16,-2 0-9 0,2-1-7 0,-1 1-5 15,0-2-9-15,1 1 1 0,1-1-6 0,2-1-4 16,0-1 6-16,-1 1-15 0,2 0 1 0,0 1-6 16,2-2-5-16,0 1-8 0,1-1-5 0,1-1-8 15,1 0-7-15,2 1-3 0,1-1-7 0,1-3 0 16,-1 0-12-16,2 0-10 0,0 0-1 0,2-3-5 15,1-1-11-15,1 0-11 0,0-1-9 0,-1 1-31 16,-2-2-27-16,2 2-27 0,-5-1-24 16,1 3-23-16,-1-3-164 0,-1 1-415 0,-4 0 184 0</inkml:trace>
  <inkml:trace contextRef="#ctx0" brushRef="#br0" timeOffset="-144686.69">10267 12681 97 0,'-3'5'330'0,"0"2"2"0,1 2-20 0,0 2-16 16,-1-2-12-16,3 3-21 0,0 0-5 0,0 0-26 16,2 1-17-16,-1-1-21 0,2 1-19 0,0-1-16 15,0 2-22-15,-2-3-9 0,3-2-24 0,-1 2-36 16,1-2-48-16,-1 0-46 0,0-2-61 0,-2 2-73 15,2-5-94-15,-3 2-260 0,0-2-555 0,0-4 246 16</inkml:trace>
  <inkml:trace contextRef="#ctx0" brushRef="#br0" timeOffset="-143997.13">10436 12620 185 0,'0'0'239'16,"0"0"-22"-16,4 1-7 0,2-1-10 0,2 1-8 15,2 1-11-15,4-2-9 0,0 0-17 0,8 0-9 16,1 0-13-16,-3-3-13 0,4 3-15 0,-3-1-9 15,0 0-6-15,-4 0-9 0,-3-2-8 0,2 1-12 16,-1 0-5-16,-1 1-9 0,-6 0-21 0,2 0-16 16,-2 1-14-16,-3 0-17 0,-5 0-8 0,10-1-12 15,-10 1-20-15,0 0-26 0,0 0-31 0,0 0-43 16,6 1-41-16,-6-1-144 0,0 0-373 0,0 0 165 16</inkml:trace>
  <inkml:trace contextRef="#ctx0" brushRef="#br0" timeOffset="-143675.18">10568 12512 142 0,'0'0'203'0,"0"0"-3"0,0 0 3 0,0 0 0 16,7 8-4-16,-5-3-5 0,1 2-5 15,-1 0-2-15,-2 3-1 0,2 0-9 0,1 1-6 16,-2 2-7-16,3-2-9 0,-2 2-6 0,-2 0-8 16,3-1-6-16,-2-3-11 0,0 5-6 0,-1-5-11 15,2 1-7-15,-1-1-17 0,-1 0-7 0,2 1-8 0,0-3-9 16,0 2-3-16,-1-5-2 0,1 4-12 16,-1-5-17-16,1 3-8 0,-1-3-14 0,0 1-7 15,-1-1-12-15,0-3-9 0,2 5-7 0,-1-4-9 16,-1-1-12-16,1 2-9 0,-1-2-20 0,0 0-29 15,0 0-31-15,0 0-34 0,0 0-50 0,0 0-38 16,-4-11-186-16,3 7-487 0,1 4 216 0</inkml:trace>
  <inkml:trace contextRef="#ctx0" brushRef="#br0" timeOffset="-142486.35">10919 12600 142 0,'0'0'177'0,"0"0"10"0,0 0 1 0,0 0-3 16,0 0-2-16,0 0-9 0,0 0-2 0,0 0-12 15,16-6-8-15,-13 6-12 0,1-4-14 0,1-2-15 16,0 2-5-16,2-1-14 0,0 0-9 0,0 0-6 16,-1-1-8-16,1 0-8 0,0 1-4 0,0-3-9 15,0 4-4-15,-1-4-2 0,1 1-6 0,-1 1 1 16,1-2-7-16,-3 1-3 0,-3 3 1 0,4 1 0 16,-4 0-1-16,2-2-4 0,-2 3-1 0,1 1-1 15,-2 1-7-15,4-3 3 0,-4 3-6 0,0 0 1 16,0 0-1-16,2 9 6 0,-4-2 8 0,2 2 0 15,0 1 8-15,2 4 2 0,-1 0 4 0,-1 0 6 16,1 1-4-16,2 4-2 0,-1-6-20 0,1 6 14 16,-2-5-6-16,0 2-1 0,-1-2-5 0,2-1 1 15,-1 1-22-15,2-4-17 0,-3 0-21 0,0-1-30 16,1-2-27-16,-1 1-29 0,1-3-38 0,-1 1-40 16,2-3-42-16,-2 1-193 0,0-1-472 0,0-3 209 15</inkml:trace>
  <inkml:trace contextRef="#ctx0" brushRef="#br0" timeOffset="-142099.12">11155 12640 68 0,'0'0'268'0,"1"-4"-3"15,-1 4-19-15,2-1-17 0,-2 1-26 0,3-4-20 0,-2 2-20 16,3-2-14-16,-1 0-14 0,1 2-14 15,4-3-12-15,-3 0-10 0,1 2-11 0,1-3-9 16,2 0-8-16,-4 2-7 0,1-3-9 0,-2-1-2 0,2 1-14 16,-2-2-11-16,2-1-14 0,-2 0-5 15,-1-1-5-15,0-2-5 0,-3 1-4 0,1 3 0 0,-1 0 4 16,0-1-4-16,-1 4 8 0,1 0 10 16,-2 2 8-16,2-1 4 0,0 1-7 0,0 1-1 15,0 3-3-15,0-4-1 0,0 4-7 0,0 0-2 16,0 0 7-16,0 0 2 0,0 0 2 0,-2 14 6 15,2-7 8-15,-1 3 7 0,2 3 6 0,0 2 6 16,0-2 9-16,-1 1-1 0,2 5 0 0,-1-6-1 16,-1 1-6-16,4-2-2 0,-2 4-3 0,-1-2-5 15,2-1-5-15,-1-1-6 0,0 1 3 0,1-1-22 16,-1-4-18-16,2 1-25 0,-1-1-26 0,-1 0-34 16,0-3-31-16,-1 1-37 0,3-2-52 0,0-1-48 15,-1 3-175-15,-2 0-473 0,1-2 210 0</inkml:trace>
  <inkml:trace contextRef="#ctx0" brushRef="#br0" timeOffset="-141917.16">11381 12709 202 0,'0'0'315'0,"0"0"-8"0,-1-3-22 16,1 3-29-16,0 0-46 0,0 0-45 0,4-3-49 15,-4 3-32-15,3-3-34 0,-3 3-49 0,0 0-52 16,10-1-65-16,-5-1-66 0,-5 2-92 0,7-4-296 16,-1 3 130-16</inkml:trace>
  <inkml:trace contextRef="#ctx0" brushRef="#br0" timeOffset="-141483.19">11491 12610 8 0,'0'0'181'0,"0"0"-7"0,7-7-16 16,-3 6 0-16,0-2-7 0,-1 1-2 0,-3 2-6 15,7-3-2-15,-3 2-9 0,-1-5-11 0,3 5-8 16,-2-2-7-16,0-1-6 0,0 0-1 0,1 2-8 15,-1-1-1-15,-1-3-9 0,0 1-5 0,1-1-8 16,0-1-4-16,-1 0-5 0,0 0-5 0,-2-1-9 16,2 0 0-16,0 0-7 0,-3 0 1 0,1 2-1 15,-1-1-9-15,0 2-2 0,1-2-4 0,-1 3 0 16,0 2-2-16,0-2-3 0,1 1-1 0,-1 3-3 16,1-3 0-16,-1 3-8 0,0-4-1 0,0 4-2 15,0 0 5-15,0 0 9 0,0 0 9 0,3 13 7 16,-3-6 7-16,0 1 8 0,0 2 8 0,0 3 6 15,2-1 2-15,0 2-7 0,1-2-3 0,-2 1-6 16,-1 1-1-16,2-1-4 0,-1 0 2 0,2 1-11 16,-2-1-3-16,1 0-5 0,-1-2 1 0,2-4-2 15,-2 3-11-15,1-2-18 0,-1-1-24 0,2-1-21 16,0 4-30-16,-3-6-28 0,4 2-31 0,-1 0-43 16,-2-3-38-16,2-1-52 0,0 2-172 0,-2-1-477 15,-1-3 211-15</inkml:trace>
  <inkml:trace contextRef="#ctx0" brushRef="#br0" timeOffset="-141217.82">12023 12529 132 0,'0'0'232'0,"0"-6"-22"16,0 6-19-16,0 0-24 0,0 0-14 0,0 0-5 15,0 0-10-15,0 0-4 0,-11 13-9 16,7-9-4-16,-1 4-5 0,1-3-3 0,-3 7-4 16,0-2-5-16,0-4-5 0,0 4-9 0,-3-1-6 15,3 1-5-15,-3 0-11 0,0-1-4 0,2-1-8 16,-2 1-13-16,2-3-22 0,1 0-25 0,1 0-33 16,-1 0-29-16,3-2-35 0,-2 1-48 0,2-3-33 15,1 1-37-15,-4 1-122 0,7-4-367 0,-7 4 163 16</inkml:trace>
  <inkml:trace contextRef="#ctx0" brushRef="#br0" timeOffset="-140991.51">11847 12537 146 0,'0'0'277'0,"-3"11"-13"0,3-7-11 0,0 1-22 15,3-1-19-15,0 3-18 0,1 0-9 0,3 1-19 16,0-1-12-16,0 0-18 0,3 2-15 0,-2 0-8 16,1-3-19-16,1-2-17 0,0 2-28 0,2-2-12 15,1 2-21-15,-5-3-36 0,7 1-30 0,-3 0-41 16,1-1-42-16,0-1-45 0,2 0-32 16,-1 0-131-16,-4-2-369 0,0 0 164 0</inkml:trace>
  <inkml:trace contextRef="#ctx0" brushRef="#br0" timeOffset="-140584.26">12182 12545 130 0,'0'0'196'0,"-4"-3"-13"0,4 3-16 0,0 0 4 15,0 0 3-15,0 0-1 0,1 14-2 0,-2-9-4 16,1 2-5-16,0 0-10 0,-3 1-5 0,3-1-15 15,-4 0-11-15,3 3-13 0,-1-3-9 0,2-1-9 16,0-2-12-16,0 2-8 0,0-1-8 0,0-1-3 16,0 0-6-16,0 1-5 0,3-1-8 0,-2-1 0 15,5 0-6-15,-2 1-3 0,-1 0-4 0,1-2 4 16,5 2-12-16,-2-1 5 0,1-1-6 0,1 1 3 16,-1 0-10-16,2 0 0 0,1-2 1 0,-1 4 1 15,-1-5-3-15,-1 4 4 0,2-1 4 0,-2 1 2 16,-1-4 4-16,-2 5-2 0,0-5 5 0,-2 3 8 15,1-1 6-15,-1 1 12 0,1 0-1 0,-1 0 8 16,-3-1 4-16,2 3 8 0,-4-1-2 0,2-4-6 16,0 7-1-16,0-3 3 0,-3 1-6 0,-1-1 7 15,1-2-12-15,-1 5-16 0,-2-2 7 0,-1-1-7 16,2 0-10-16,-1-2-26 0,0 3-15 16,1-3-24-16,-4 0-23 0,2 0-28 0,2-1-27 0,-4-1-30 15,1-1-36-15,-2-1-27 0,3 0-46 0,-3-3-47 16,0 2-195-16,0-3-536 0,-1-2 239 0</inkml:trace>
  <inkml:trace contextRef="#ctx0" brushRef="#br0" timeOffset="-140387.07">12171 12577 179 0,'4'-2'313'0,"0"0"1"0,6-1-14 0,-3-1-25 0,3-1-21 15,4 1-25-15,0 0-15 0,6 1-31 16,-4 1-21-16,3 0-9 0,-2 0-26 0,4 0-38 0,-7 2-40 16,3 0-42-16,-7 0-47 0,4 0-51 15,-5 0-62-15,1 0-62 0,-2 2-177 0,-2-1-424 16,-6-1 188-16</inkml:trace>
  <inkml:trace contextRef="#ctx0" brushRef="#br0" timeOffset="-139312.32">12624 12596 86 0,'0'0'144'0,"0"0"-6"0,0 0 6 15,0 0 6-15,0 0 9 0,10-2 2 0,-10 2 3 16,7 0-3-16,-2 0-4 0,0 0-4 0,-1 0-2 15,3 0-10-15,0 0-6 0,3-1-12 0,0-1-12 16,4 1 26-16,0-1-18 0,1 1-14 0,-1 1-5 16,2 0-10-16,0-3-13 0,-1 2-8 0,-2 1-4 15,-2-3-10-15,-1 2-9 0,-2 0-13 0,1 0-11 16,-3 1-4-16,-1 0-10 0,0 0-6 0,-1 0-6 16,-4 0-5-16,6 0-7 0,-6 0-8 0,4-2-11 15,-4 2-13-15,5 0-18 0,-5 0-20 0,0 0-18 16,0 0-28-16,0 0-18 0,0 0-29 15,2 2-26-15,-2-2-156 0,0 0-392 0,0 0 174 0</inkml:trace>
  <inkml:trace contextRef="#ctx0" brushRef="#br0" timeOffset="-138884.6">12735 12449 124 0,'0'0'270'0,"0"0"-13"0,0 0-13 0,-1 10-11 16,1-5-16-16,1 2-9 0,-1 3-10 0,2 1-7 16,-2 2-8-16,2-3-5 0,0 0-15 0,1 2-8 15,0 1-17-15,-2 0-8 0,3-1-7 0,-1 0-7 16,-1 1-16-16,0 0-9 0,1-2-6 0,0 0-9 15,-2 0-2-15,0-3-5 0,0 0-18 0,1-2-2 16,-1-1-13-16,1 2-27 0,-1-4-18 0,-1 1-34 16,1 1-31-16,-1-1-27 0,1-1-30 0,-1-3-39 15,0 0-33-15,2 4-45 0,-2-4-218 0,0 0-503 16,0 0 223-16</inkml:trace>
  <inkml:trace contextRef="#ctx0" brushRef="#br0" timeOffset="-138411.8">13033 12575 211 0,'3'-2'226'0,"-1"0"-18"0,-2 2-12 15,6-1-16-15,-3-3-13 0,3 3-7 0,-2-3-8 0,1 2-8 16,0 1-10-16,0-2-12 0,0-2-10 0,0 3-7 16,-1-2-12-16,1-3-8 0,1 2-9 15,-2-1 1-15,1-1-8 0,-1 0-6 0,1-1-2 16,-2-1-7-16,3-3-5 0,-5 3-6 0,2-3-4 16,0 0-4-16,-3-1-6 0,3 3 3 0,-3-3-8 15,0 1 2-15,-2 4-6 0,4 0-2 0,-4 1 9 16,2 2-4-16,0 0-2 0,0 2 0 0,0-1-4 15,0 4-5-15,2-3-1 0,-2 3-2 0,0 0 2 16,0 0 13-16,1 11 7 0,-1-2 10 0,0 4 9 16,2 0 5-16,-1 2 3 0,0 4 4 0,4 1 4 15,-5 0 4-15,3-2 3 0,-2 0-2 0,2-3 0 16,-3 0 0-16,1 4-4 0,-1-6-12 0,2 1 0 16,1-2-5-16,-2 0-7 0,-1-3 2 0,1 0-8 15,1-1-3-15,-1-1-11 0,1-1 16 0,-1-2-15 16,-1 0-14-16,1 2-13 0,1-2-23 0,-1-1-22 15,1 1-33-15,-2-2-5 0,1 1-20 0,1-1-20 16,-2-2-21-16,0 0-23 0,0 0-33 0,0 0-58 16,7-2-261-16,-7 2-565 0,3-5 250 15</inkml:trace>
  <inkml:trace contextRef="#ctx0" brushRef="#br0" timeOffset="-137924.46">13317 12573 128 0,'0'0'201'0,"0"0"-11"0,0 0-6 16,0 10-5-16,0-6-6 0,0-1 5 0,0 1 0 15,0 2 1-15,0 0 0 0,4 0-6 0,-4 3-9 16,0-2 7-16,3-3-9 0,-1 5-8 0,-1-2-13 15,2 0-7-15,1-1-7 0,-1 1-14 16,1 0-9-16,1-3 0 0,-1 1-8 0,2 1-14 16,0 0-7-16,1-3-7 0,1 1-6 0,1-2-7 0,1 1-3 15,0-2-1-15,0-1-12 0,3-1-2 0,0-4-6 16,0 2 1-16,0 0 0 0,-1-2-7 0,3 1-2 16,-4-3-5-16,-2 1-14 0,-1 1 4 15,-1-3-12-15,0-2-7 0,-2 2-4 0,0-1-1 16,-5 2 2-16,1-6-2 0,-2 4 1 0,-1-3 1 15,0 4-1-15,-1-1-1 0,-4 0 4 0,1 2-1 16,-1-1 6-16,-3 1-1 0,-1 0 0 0,-2 0 1 0,2 3 0 16,-2-1 1-16,-3 2 1 0,3 2-5 0,-1 0 11 15,-2 2-2-15,-6 0-4 0,8 0 0 16,0 1 5-16,1 3-17 0,0-1 11 0,3 0 1 16,3 2-4-16,0-2-3 0,0 2 0 0,0 3-3 15,4-2-5-15,-2 0-5 0,4 2-6 0,1 1-1 16,1-2-19-16,4-1-16 0,-2 3-14 0,1-1-15 15,3-3-22-15,2 3-22 0,-1 1-41 0,1-6-40 0,-1 1-52 16,-1 1-139-16,3-2-444 0,0-1 197 16</inkml:trace>
  <inkml:trace contextRef="#ctx0" brushRef="#br0" timeOffset="-137708.95">13682 12668 19 0,'0'0'327'0,"-7"-3"9"0,7 3-16 15,-3-3-25-15,3 3-39 0,0 0-38 0,0 0-32 16,0 0-23-16,0 0-20 0,0 0-27 0,0 0-31 16,0 0-37-16,0 0-35 0,13-4-30 0,-13 4-36 15,4-3-36-15,2 3-44 0,-2-2-56 0,2 1-152 16,-6 1-370-16,12-4 165 0</inkml:trace>
  <inkml:trace contextRef="#ctx0" brushRef="#br0" timeOffset="-137288.44">13824 12539 171 0,'0'0'248'0,"0"0"-17"0,0 0-21 0,0 0-17 15,0 0-6-15,0 0-9 0,10-5-4 0,-7 1-13 16,-3 4-11-16,7-6-13 0,-4 3-7 16,0-1-16-16,1 1-8 0,0-4-7 0,2 2-9 15,-2-2-8-15,0 0-4 0,2 0-10 0,-2-2-7 16,-1 1-7-16,1 1-10 0,-1-3-3 0,-2 0-7 15,2 1-3-15,-2 1 1 0,-1 2-8 0,2 0 1 16,-2 1-4-16,1 1 1 0,-1 1-5 0,0 3-1 16,0-7-3-16,0 7-2 0,2-3-3 0,-2 3-1 15,0 0-6-15,0 0-8 0,0 0 8 0,0 0 5 16,0 0-1-16,0 0 7 0,4 13 2 0,-4-4 4 16,3-1 3-16,-2 4 1 0,2-3-2 0,0 6 1 15,-2-3-5-15,1-1-2 0,-1 4 3 0,2-3-3 16,-2 0 0-16,2-3-7 0,0 0-8 0,-2 1-23 15,2-2-20-15,0 1-26 0,2 2-23 0,-3-4-33 16,-1 2-24-16,2-2-37 0,-3-3-35 0,3 1-34 16,-2 0-130-16,-1-5-417 0,0 7 185 0</inkml:trace>
  <inkml:trace contextRef="#ctx0" brushRef="#br0" timeOffset="-137078.29">13837 12635 134 0,'0'0'297'0,"0"0"-5"16,0 0-26-16,0 0-22 0,0 0-22 0,0 0-15 0,0 0-11 15,0 0-5-15,0 0-10 0,0 0-16 0,0 0-16 16,0 0-16-16,27-4-8 0,-15 4-15 0,1-1-5 16,2 0-25-16,5-3-20 0,3 3-30 0,2-2-34 15,-1 3-39-15,3-2-46 0,-2 0-54 0,2-2-76 16,0 1-230-16,-5 1-485 0,5 1 215 0</inkml:trace>
  <inkml:trace contextRef="#ctx0" brushRef="#br0" timeOffset="-136821.19">14365 12420 79 0,'0'-4'272'0,"0"4"-18"0,0 0-20 16,0 0-9-16,0 0-6 0,0 0-15 0,-7 12-5 16,4-6-5-16,-1 3-9 0,1-2-6 0,-2 5-2 15,-1 0-12-15,0-1-9 0,-1 1-15 0,0 2-9 16,0-2-14-16,0 1-11 0,0-1-11 0,0-1-9 16,1-4-11-16,2 2-16 0,-3-1-24 0,4 0-18 15,-2-2-38-15,-1 3-35 0,2-3-38 0,1-1-29 16,0-1-34-16,-1-3-39 0,1 1-43 0,-1 2-218 15,4-4-494-15,-9 2 219 0</inkml:trace>
  <inkml:trace contextRef="#ctx0" brushRef="#br0" timeOffset="-136606.68">14220 12450 127 0,'0'0'326'0,"0"0"-4"15,0 0-8-15,0 0-21 0,0 13-7 0,3-8-29 16,1 1-14-16,0 1-37 0,0 0-1 16,6 4-17-16,-3-3-21 0,3 2-14 0,0 1-16 15,1-2-13-15,-1-1-15 0,4 0-29 0,-4 0-39 16,0 1-29-16,1-2-39 0,1 2-41 0,-3-5-31 16,0 2-27-16,2 0-50 0,0 0-52 0,2-2-250 15,-6 1-517-15,4-1 228 0</inkml:trace>
  <inkml:trace contextRef="#ctx0" brushRef="#br0" timeOffset="-136137.25">14582 12517 245 0,'0'0'275'0,"0"0"-25"0,0 0-18 16,0 0-14-16,0 0-15 0,0 0-9 0,0 0-15 15,0 0-1-15,0 0 4 0,0 0-1 0,0 0-1 16,-9 12-2-16,4-5-4 0,-1-1-3 0,2 4-10 16,-2-3-9-16,2 2-9 0,-2 0-7 0,-2 2-8 15,1 0-10-15,1-1-17 0,1 0 1 16,1 1-9-16,-1 1-11 0,4-2-3 0,-1-1-8 0,1 0-3 15,0 0-15-15,1-2-8 0,2 3-6 0,1-1 1 16,-1-1-3-16,2 0-2 0,0 0-5 0,-1 0 2 16,3-3-8-16,-1 0-2 0,2 1-6 0,0-2-8 15,0-1-3-15,2-1 1 0,-4 0-1 0,2-2-8 16,2 3-4-16,-1-3-3 0,-8 0-4 0,17-3 0 16,-13 1 2-16,2 0-1 0,1-3-12 0,-3 0 2 15,3-1-8-15,-4 0-9 0,-3 1 4 0,4-1-1 16,-4 1 7-16,0-1-8 0,0 6 2 0,-7-10 4 15,0 4-11-15,0 2 4 0,0-2-14 0,-3 2-1 16,-1 1-12-16,-1 1-16 16,2 0-23-16,1 2-32 0,-1 0-38 0,2 2-52 0,1-3-66 15,0 2-240-15,7-1-578 0,-14 0 257 0</inkml:trace>
  <inkml:trace contextRef="#ctx0" brushRef="#br0" timeOffset="-134229.39">14904 12444 121 0,'0'0'165'0,"0"0"-7"0,0 0 7 0,0 0-7 16,0 0 2-16,0 0 1 0,0 0 3 0,0 0 3 15,0 0 4-15,0 0 1 0,0 0-3 0,10 1-6 16,-3 0-8-16,-2-2-11 0,4 1-4 0,-1 0-18 16,2 1-12-16,3 0-10 0,2-2-4 0,0 2-12 15,1 0-9-15,0-1-6 0,6 1-9 0,-6-3-4 16,5 0-3-16,-5 1-6 0,-1 0-5 0,1 1 0 0,-2-2-7 15,-1 1-7-15,-4-2-4 0,-1 3-6 16,-1-1 0-16,-1 1-7 0,-2 0 1 0,-4 0-5 16,8 0-5-16,-8 0-8 0,4 0-3 0,-4 0-5 15,6-2-12-15,-6 2-14 0,5 2-14 0,-5-2-18 16,0 0-17-16,0 0-22 0,0 0-18 0,0 0-23 16,0 0-35-16,7-3-19 0,-7 3-16 0,3 0-167 15,-3 0-419-15,0 0 186 0</inkml:trace>
  <inkml:trace contextRef="#ctx0" brushRef="#br0" timeOffset="-133763.55">15078 12328 176 0,'0'0'215'0,"0"0"-20"0,0 0-15 0,0 0-19 16,0 0-15-16,-1-3-13 0,1 3-14 0,0 0-11 15,0 0-1-15,0 0 11 0,0 0 7 0,3 13 2 16,0-6-3-16,-2 0 6 0,0 3 0 16,-1 2 8-16,3 3-12 0,0-2 15 0,-1 0-9 15,2 0-3-15,-4 0-3 0,3 1-19 0,0-1 13 16,-2 0-10-16,-1-1-17 0,3-3-8 0,-3 1-7 16,1-1-7-16,1-1-3 0,-1 0-9 0,1-1-7 15,-1-1-4-15,0 0-2 0,1 0 0 0,-1 0-10 16,-1-2-11-16,0-1 5 0,0 1-6 0,2 0-15 15,-2-3-5-15,0-1-10 0,1 4-2 0,-1-4-19 16,0 0-16-16,-1 6-7 0,2-6-18 0,-1 0-13 16,0 0-15-16,0 0-20 0,0 0-28 0,0 0-43 15,0 0-43-15,0 0-37 0,0 0-212 0,3-7-520 16,-3 7 231-16</inkml:trace>
  <inkml:trace contextRef="#ctx0" brushRef="#br0" timeOffset="-130853.19">15780 12348 86 0,'0'0'119'0,"2"-1"-4"16,-2 1 0-16,0 0-4 0,4-2 2 15,-4 2 0-15,0 0 1 0,0 0 7 0,0 0 7 16,3-2 4-16,-3 2 3 0,0 0 2 0,0 0 4 16,0 0 0-16,0 0 3 0,0 0-6 0,0 0-8 15,0 0-14-15,0 0-15 0,0 0-6 0,-10-3-14 16,4 2-6-16,2 0-3 0,-3 1-10 0,1-1-7 16,-1 1-10-16,-3-1-2 0,2 2-3 0,-2-1-5 15,-4 2-2-15,3-1-3 0,-1 2-3 0,1-2-5 16,-2 3-3-16,1-2 0 0,2 0-1 0,2 1-5 15,-1 0-9-15,2-2 9 0,0 2-4 0,3 0-3 16,0 0-4-16,1-2-7 0,0 3 2 0,-1-3 0 16,2 4 0-16,2-3-2 0,0 2 1 0,0 0 2 15,3-1 2-15,1 1-5 0,3 1 4 0,2 0-1 16,-1 1 0-16,4 1 0 0,0-1 0 0,0-1 1 16,2 2-1-16,0-3 1 0,-2 2 2 0,2-3-1 15,-1 4 3-15,0-3-1 0,-5 1-1 0,3 0-4 16,-2-1 3-16,1 2 0 0,-2-2 0 0,1 2-2 15,-2-2 4-15,0 0-2 0,-3 2-1 0,3-3-1 16,-4 3 7-16,0-3 2 0,-1 1 7 0,0 0 1 16,-1 1 11-16,-1-1 0 0,0 1 3 0,0-2-1 15,-1 1 3-15,1 0 1 0,0-1-1 0,-3 1 4 16,0 0-6-16,0-1-1 0,1-1 10 0,-4 2-21 16,2-1 8-16,0-1-4 0,-2 0 7 0,2-1-5 15,-5 0 1-15,-1 0-14 0,2-1 11 0,-1-1-6 16,0 0 9-16,0 0-12 0,-2-1 6 0,-2-2-5 15,3 1-4-15,-1-2 6 0,-1 1-10 0,3 1-2 16,-1-1 1-16,2 1-6 0,1-1-7 0,1 1-17 16,-1 0-13-16,4 1-10 0,-1 1-17 0,1-2-23 15,3 3-25-15,0 0-26 0,-7-3-26 0,7 3-45 16,0-5-27-16,3 3-219 0,-3 2-494 16,4-5 219-16</inkml:trace>
  <inkml:trace contextRef="#ctx0" brushRef="#br0" timeOffset="-127687.68">16134 12536 27 0,'0'0'121'0,"0"0"4"0,4-2 12 15,-4 2 3-15,0 0 8 0,0 0 3 16,0 0 10-16,0 0-9 0,0 0 0 0,0 0 0 16,0 0-14-16,0 0-8 0,0 0-6 0,-7-5-11 15,7 5-12-15,-3-1-12 0,-1-1-7 0,-3 1-11 16,7 1-5-16,-13 0-8 0,6 0-1 0,0 0-5 16,-3 0-5-16,2 1-4 0,-2-1-6 0,1 0-3 15,1 2-1-15,1-1-9 0,1 2-1 0,1-3-1 16,0 2-3-16,0 0-5 0,2-1 3 0,-1 1-8 15,1 1-4-15,0-1-1 0,2 0-1 0,-1 1 1 16,2-3-2-16,-1 4 0 0,4 0 2 0,0 0-3 16,-1-1 5-16,4 1-6 0,0 3 6 0,1-3-3 15,4 4 2-15,0-2-2 0,-2-2 1 16,2 2-1-16,3-2 1 0,-4 3-1 0,-2-2 2 0,2 0-2 16,-1 1 0-16,-2-1 0 0,0 1 0 0,0 1 3 15,-2-2 1-15,1 0 5 0,-3-1 5 0,3 4 6 16,-4-4 1-16,1 2 4 0,0-2-2 0,-3 0 5 15,0 1 4-15,0-2 6 0,0 0 6 0,0 0 4 16,0 0-5-16,-1 0 0 0,-1 0-3 0,-1-1-5 16,-1 0 0-16,0 0-10 0,0 1-1 0,-3-1-5 15,0 0 7-15,-2-2-7 0,2 0-5 0,0 0-8 16,-3 0-5-16,0 0-1 0,2 0-8 0,-1-2-10 16,1 0-7-16,1 3-14 0,0-4-9 0,1 2-5 15,1-1-15-15,-1 2-15 0,2-2-27 0,4 2-17 16,-7-2-19-16,7 2-37 0,-6-2-37 0,2 1-34 15,4 1-137-15,0 0-421 0,-9-3 186 0</inkml:trace>
  <inkml:trace contextRef="#ctx0" brushRef="#br0" timeOffset="-125854.71">16249 12530 19 0,'0'0'223'0,"0"0"-12"16,0 0-7-16,0 0-13 0,0 0-6 0,0 0-8 16,0 0-10-16,0 0-10 0,0 0-18 0,0 0-14 15,0 0-11-15,0 0-12 0,0 0-9 0,0 0-8 16,0 0-5-16,0 0-9 0,0 0 3 0,6 0 2 0,-6 0 4 16,7 0 0-16,-7 0-2 0,7 2-5 15,-3-2-5-15,2 0-10 0,-2 0-10 0,5 0 2 16,-1 0-5-16,0 0-6 0,2 0-2 0,0 0-3 15,0 0-4-15,1 0-4 0,-1 1-5 0,1-2 2 16,-4 1-6-16,3-2-8 0,0 2 5 0,-3-1-6 16,3 0-5-16,-6 1-5 0,2 0-8 15,-2 0-7-15,-4 0-6 0,7-2-10 0,-3 1-12 0,-4 1-13 16,7 0-16-16,-7 0-17 0,0 0-24 0,0 0-30 16,9 0-20-16,-9 0-39 0,0 0-20 0,4-1-131 15,-4 1-384-15,0 0 169 0</inkml:trace>
  <inkml:trace contextRef="#ctx0" brushRef="#br0" timeOffset="-125571.63">16341 12528 112 0,'0'0'200'0,"-2"4"3"0,2-4-4 0,2 5 0 0,-1-2 3 16,-1 5-3-16,0-3-1 0,3 3-4 16,-3-1-10-16,1 2-5 0,-1-2-12 0,3 5-9 15,-1-2-14-15,-1 0-8 0,0-4-15 0,1 5-8 16,-1-3-9-16,1 2-8 0,-1-3-18 0,-1 2-5 0,3-2-10 16,-2-2-15-16,-1 0-26 0,2-2-25 0,2 2-29 15,-3-1-37-15,2-1-29 0,0-2-29 0,0 2-37 16,1 0-44-16,0-1-39 0,-1-1-161 0,-3-1-441 15,0 0 195-15</inkml:trace>
  <inkml:trace contextRef="#ctx0" brushRef="#br0" timeOffset="-125237.35">16576 12529 65 0,'0'0'232'0,"0"0"-13"15,-10 8-26-15,10-3-18 0,0 1-8 0,0 1-5 16,0-1 0-16,-3 4 3 0,3-2-7 0,0 1-2 16,0 2-9-16,0 1 0 0,0-1-12 0,3 0-7 15,-6-2-15-15,6 3-2 0,-3-4-11 0,4 0-5 16,-4 1-9-16,3-4-9 0,1 3-9 0,-4-3-7 15,0 1-4-15,0-3-7 0,0 0-2 0,0 1-9 16,3 0-1-16,-3-1 2 0,0-3-12 0,0 4-14 16,4-3-12-16,-4-1-10 0,0 0-7 0,0 3-22 15,0-3-22-15,0 0-30 0,0 0-23 0,3-11-25 16,-3 6-25-16,0-4-28 0,0-2-30 0,0 2-21 16,-3 0-121-16,2-3-391 0,-2 4 173 0</inkml:trace>
  <inkml:trace contextRef="#ctx0" brushRef="#br0" timeOffset="-124987.39">16539 12530 113 0,'0'-4'140'16,"0"4"14"-16,-2-7 3 0,0 5 4 0,2-1-4 15,0 3-3-15,0-6-11 0,-1 4-5 0,1 2-14 16,1-3-8-16,3 0-4 0,-4 3 0 0,5-2-4 16,0 2 0-16,2-1-4 0,3 1-4 0,1-1-8 15,-1 2-3-15,3 1 0 0,2-1-5 0,-1 2-11 16,1-1-6-16,-3-1-6 0,1 3-3 0,-3-2-6 15,-2 1-8-15,1 1-6 0,-2-2-3 0,-2 1-5 16,-1-1 2-16,-1 1 1 0,-3 0 6 0,0 1 1 16,-2-1 5-16,1 2 5 0,-5 0-12 0,1 2-4 15,-2-2-2-15,0-1-4 0,-3-1-14 0,2 2-17 16,-1-3-23-16,-3 4-36 0,2-4-47 0,-1 1-54 16,2-2-72-16,-2 0-232 0,2-2-506 0,-5 1 225 15</inkml:trace>
  <inkml:trace contextRef="#ctx0" brushRef="#br0" timeOffset="-124275.27">15935 12117 84 0,'0'0'226'0,"0"0"-19"16,0 0-12-16,0 0-15 0,0 0-8 0,-3-1-8 16,3 1 3-16,0 0 3 0,0 0 0 0,0 0 5 15,0 0-3-15,9-3-4 0,-9 3-3 0,8 1-7 16,-2-2-9-16,1 1-6 0,0-1-10 0,3-1-9 16,-2 2-12-16,2 0-10 0,0 0-10 0,0 0-7 15,0 1-11-15,1-3-38 0,-3 3 0 0,1 1-4 16,1 0-5-16,-2-2-3 0,-1 0-15 0,-1-1-4 15,1 1-13-15,-3 1-10 0,2-1-15 0,-2 1-20 16,0 0-18-16,-4-1-27 0,7 0-39 0,-7 0-40 16,10-1-53-16,-7 1-54 0,-3 0-158 0,10 1-477 15,-10-1 211-15</inkml:trace>
  <inkml:trace contextRef="#ctx0" brushRef="#br0" timeOffset="-122224.2">17150 12367 46 0,'0'0'157'0,"0"0"-6"0,0 0-1 15,4-1-8-15,-4 1 2 0,0 0-2 0,0 0-7 16,0 0-15-16,4-1 7 0,-4 1-4 0,10 0-4 16,-3 0-1-16,2 1-10 0,1-2-4 0,0 1-5 15,4 1 2-15,0-1-13 0,3 0 0 0,0 0 26 16,5-1-9-16,0 1-13 0,0 0-7 0,-1-2-2 15,0 4-13-15,-8-4-7 0,4 1-1 0,-3-1-9 16,2 1-5-16,-3 1-9 0,0-2-1 0,-3 1-1 16,-1 0-2-16,0 0-8 0,-3 1-1 0,0-2-12 15,-1 2 8-15,-1-2-6 0,-4 2-11 0,8 0-13 16,-8 0-9-16,5-2-16 0,-2 2-15 0,-3 0-19 16,0 0-22-16,0 0-37 0,0 0-47 0,1-2-49 15,-1 2-198-15,0 0-453 0,0 0 202 0</inkml:trace>
  <inkml:trace contextRef="#ctx0" brushRef="#br0" timeOffset="-121087.64">18001 12243 60 0,'0'0'170'0,"0"0"-1"16,0 0-1-16,4-2-2 0,-2 0 4 0,-2 2-7 16,0-2-8-16,0 2-11 0,0 0-7 0,0 0-7 15,0 0-9-15,0 0-12 0,-5-3-11 0,5 3-13 16,-5-2-7-16,5 2-11 0,-9 0-3 0,4 0-10 16,-2 0 0-16,0 2-9 0,-3-1-1 0,3 1-5 15,-3-1-1-15,1 2-4 0,0-3-5 16,2 2-2-16,-2 0-3 0,2 0-3 0,3 0-1 0,-2 1-2 15,2 1-2-15,1-2-5 0,0 2 0 0,2-1-3 16,0 2 0-16,-1-2 2 0,4 4 0 16,-1-1-3-16,3 2-1 0,2-1 2 0,1 3-3 0,3 0 0 15,0 0 4-15,1 0-6 0,-1-1 3 16,2 3-2-16,0-1 0 0,-3-2 2 0,0 1-1 16,1-1-2-16,-2 0 2 0,-1-1-4 15,-1-1-1-15,0 1 5 0,-1-1 0 0,-2-2 5 0,1 2 11 0,-1-2 0 16,0 0 11-16,-2-1 2 0,1 1 8 0,-1-2 4 15,-4 1 0-15,2 0 4 0,-2-1-13 0,0 0 7 16,-1 2-4-16,0-3-2 0,-2 1-5 16,0-2-5-16,-2 2 0 0,0-2-7 0,-2-2 1 15,0 1-3-15,0-3 0 0,-3 2-7 0,3-2-9 16,1 0-9-16,-4-4-14 0,2 4-15 0,2-1-14 0,-3-2-10 16,2 3-20-16,3-2-18 0,0 0-37 15,1 3-35-15,3-3-46 0,0 2-41 0,1 1-143 0,2 2-431 16,0 0 192-16</inkml:trace>
  <inkml:trace contextRef="#ctx0" brushRef="#br0" timeOffset="-120154.05">18360 12475 101 0,'-4'-1'150'0,"4"1"-19"0,-6 0-10 0,6 0-9 15,-4-2-3-15,4 2-2 0,-10 2-4 0,5-2 2 0,-4 0 2 16,2 1-2-16,-3-1 3 0,2 3-7 16,-2-2-7-16,2 2-6 0,-1-2-10 0,2 1-3 15,-3-2-10-15,5 3-8 0,-1-3-4 0,2 4-8 16,-2-1-8-16,2-1-6 0,1 0-3 0,0 2-3 16,3-2-7-16,0 1 2 0,0-3-4 0,0 6-2 15,3-3 3-15,0 1-3 0,1 1-3 0,3-1 1 16,2 2-1-16,-2-2-1 0,0 2-4 0,1 0-2 0,5 0 4 15,-5-1 9-15,2 2-11 0,-3-2-4 16,2 1 2-16,-4-1 0 0,2 0-1 0,-4 0-1 16,1-1 4-16,-1 0 4 0,0 1 1 0,1 0 1 15,-2 0 7-15,-1-3 6 0,-1 5 3 0,0-5 1 16,0 1 4-16,0-3-2 0,-3 6 4 0,-1-3-5 16,1 1 3-16,-3 1-4 0,-1-2-1 0,-1 1-8 15,0-1 0-15,0-2-1 0,-1-1-1 0,0 3-2 16,1-2 1-16,-2-1-11 0,3 1-11 0,-3-3-19 15,3 1-20-15,0-1-25 0,-3 1-20 0,3-2-21 16,4 0-22-16,-4 0-15 0,3-1-21 0,1 0-20 16,-3 2-118-16,6 2-331 0,-7-6 146 0</inkml:trace>
  <inkml:trace contextRef="#ctx0" brushRef="#br0" timeOffset="-119802.68">18519 12521 73 0,'0'0'130'0,"0"0"8"0,0 0 9 16,10 7 4-16,-10-7 6 0,0 0 6 16,4 0 0-16,-4 0-2 0,6 0-6 0,-2-3-2 0,3 4-16 15,0-1-9-15,0-2-12 0,3 2-5 16,0-1-9-16,4 1-12 0,2-2-12 0,-1 1-10 0,6 0-2 16,0 1-6-16,-1-2-14 0,-3 0-15 0,-2 1-23 15,-5-1-19-15,0 2-13 0,0-1-13 16,-4 2-10-16,-1-2-6 0,0 1-8 0,-1-1-10 15,-4 1-11-15,0 0-25 0,0 0-26 0,0 0-39 16,0 0-134-16,0 0-331 0,-16 5 146 0</inkml:trace>
  <inkml:trace contextRef="#ctx0" brushRef="#br0" timeOffset="-119530.68">18583 12518 189 0,'0'0'266'0,"0"0"-26"0,0 0-24 0,0 0-23 15,0 0-2-15,0 0-5 0,4 7-3 0,-3-3-6 16,-1 1-8-16,0 3-15 0,3-1-2 0,-1 1-8 16,-1 0-2-16,0 0-17 0,2 0-15 0,-1 1-11 15,0-2-12-15,-2 2-3 0,3-3-10 0,0 2-2 16,0 0-12-16,0-3-14 0,-2-1-24 0,3 1-23 15,-4-1-24-15,3 2-27 0,1-4-30 0,1 1-27 16,-3 1-33-16,1-3-38 0,2-1-38 0,-1 2-33 16,1-2-137-16,-5 0-418 0,10-2 185 0</inkml:trace>
  <inkml:trace contextRef="#ctx0" brushRef="#br0" timeOffset="-119001.42">18921 12512 189 0,'0'0'255'15,"0"0"-15"-15,-6 9-15 0,5-2-19 0,2-2-14 16,0 2-6-16,0-1-13 0,1 3-5 0,-1 0-5 16,0 1-12-16,1-1-11 0,1-1-11 15,-3 0-12-15,3 0-19 0,-1 0 0 0,0-2-6 16,0 3-7-16,-1-3-20 0,0-1 1 0,0 0-6 15,0-3-5-15,0 2-3 0,-1-4-7 0,1 3-4 16,-1 0-8-16,0-3 2 0,1 3 1 0,-1-3-2 16,1 3-7-16,-1-3-12 0,0 0 11 0,0 0-9 0,0 0-21 15,0 0-13-15,0 0-9 0,-6-11-6 0,4 6-12 16,-1-2-7-16,0-1-5 0,-1-1-2 16,0-3-6-16,0 0 4 0,-1-1-1 0,1 1 5 15,0 0 5-15,1-1 11 0,-1 2 9 0,1 2 14 16,1 0 11-16,0 0 11 0,-1 2 9 0,1 0 4 15,2 2 1-15,0 0 4 0,0 0 2 0,2 0-7 16,-2 1-4-16,3 1 0 0,0 0 0 0,2-1-3 16,1 2 2-16,1 1 0 0,1-1-2 0,-1 2 2 15,3 0 1-15,0 0 2 0,0 2-5 0,0-1 6 16,-1 2 11-16,1 2-1 0,0-1 7 0,-2 3 1 16,-1-3 0-16,1-1 2 0,-3 4 0 0,-2-3-8 15,1 3 5-15,-1-2 0 0,1-1 1 0,-1 0 1 16,-3 0-1-16,3 2 3 0,-3-3-3 0,3 2 0 15,-4-2 3-15,1 2-3 0,-2-1-2 0,-1-1-2 16,-1-2-20-16,1 5-18 0,-2-4-34 0,-1 2-32 16,0-3-40-16,-4 3-30 0,0-4-50 0,2 1-51 15,-2-1-257-15,-4-1-541 0,1-1 239 0</inkml:trace>
  <inkml:trace contextRef="#ctx0" brushRef="#br0" timeOffset="-118303.46">18470 12536 70 0,'0'0'123'0,"0"0"0"16,0 0 6-16,0 0-10 0,0 0-10 16,0 0-11-16,0 0-2 0,0 0-9 0,0 0-2 0,0 0 2 15,3 1 2-15,-3-1 6 0,4 2 9 0,-4-2 1 16,4 0 0-16,-4 0 8 0,7 0-13 0,-7 0-4 16,10-2-5-16,-3 2-2 0,-2-1-9 0,4 1-5 15,1-3 18-15,0 2-5 0,4-1-12 16,0 1-8-16,-1 0-19 0,-3-2-20 0,0 2-28 0,0 0-37 15,-1 1-40-15,1-2-41 0,-3 0-44 0,4-1-48 16,-5 2-137-16,0 1-375 0,-1-3 167 0</inkml:trace>
  <inkml:trace contextRef="#ctx0" brushRef="#br0" timeOffset="-117543.13">18198 11996 28 0,'0'0'118'16,"0"0"0"-16,3 1 0 0,-3-1 9 0,3 1 5 15,-3-1 3-15,4 3-1 0,-1-2 2 16,-3-1 3-16,7 0-3 0,-3 2 3 0,2-1-4 16,-2 0-7-16,6 1-7 0,-3-2-6 0,4 2 0 0,-1 0-5 15,4 0-9-15,-1-2-10 0,1 0-6 16,1 0-11-16,1 0-4 0,2 1-8 0,-4 0-6 16,-1 0-8-16,1-1-3 0,0-1-7 0,-4 0-9 15,-4 0-9-15,5 1-13 0,-7 0-8 0,0 0-3 16,-4 0-10-16,9 0-5 0,-5 0-12 0,-4 0-6 15,4 0-13-15,-4 0-19 0,0 0-23 0,0 0-26 16,6-1-37-16,-6 1-26 0,0-5-7 0,0 5-138 0,0 0-352 16,-6-4 156-16</inkml:trace>
  <inkml:trace contextRef="#ctx0" brushRef="#br0" timeOffset="-117293.18">18339 11915 31 0,'0'5'233'16,"0"0"-12"-16,2 3 0 0,-2-1-10 0,1 3-2 16,-1 3-5-16,0 0-9 0,0-2-9 0,0 4-6 15,0-2-15-15,3 1-9 0,-2-3-19 0,1 4-7 16,-1-1-17-16,3-3-11 0,-2 3-9 0,-1-6-10 15,3 6-17-15,0-3-40 0,-1-4-43 0,3 1-48 16,-5-1-68-16,5-4-75 0,-2 1-216 0,-1 1-458 16,1-3 203-16</inkml:trace>
  <inkml:trace contextRef="#ctx0" brushRef="#br0" timeOffset="-116465.95">19336 12205 192 0,'0'0'233'0,"0"0"-17"16,0 0-16-16,7-2-10 0,0 2 0 0,-3 0-12 15,5-1-7-15,4-2-13 0,-2 1-13 0,3 1-15 16,1 1-13-16,1-2-13 0,-1 1-13 0,2 1-4 16,-2-1-10-16,1 0-7 0,-2 0-13 15,-1 0-17-15,-4 1-19 0,0 1-14 0,-1-1-17 0,0 0-13 16,-2 0-12-16,-1 1-24 0,1 0-13 16,-2-1-16-16,-4 0-24 0,6 1-24 0,-6-1-17 0,5-1-9 15,-5 1-12-15,0 0-101 0,2 2-299 0,-2-2 133 16</inkml:trace>
  <inkml:trace contextRef="#ctx0" brushRef="#br0" timeOffset="-116226.9">19360 12287 269 0,'-3'2'344'0,"3"-2"-22"0,0 0-32 15,-3 1-29-15,3-1-24 0,0 0 0 16,7 6 1-16,1-4 2 0,1 0-9 0,1 0-13 16,2-1-11-16,3 1-19 0,2-2-10 0,6 0-9 0,0 0-24 15,1 0-12-15,0-2-11 0,0 2-12 0,-3 0-30 16,-1 0-39-16,2-2-59 0,-2 1-47 16,-4 2-69-16,-1 0-80 0,-1-2-110 0,-5 2-261 15,-1-2-632-15,-8 1 279 0</inkml:trace>
  <inkml:trace contextRef="#ctx0" brushRef="#br0" timeOffset="-108814.53">20050 12192 61 0,'0'0'181'15,"0"0"-18"-15,0 0-19 0,0 0-18 0,0 0-5 16,7 2-10-16,-7-2-6 0,6 0-5 0,-2 2 1 15,-4-2-2-15,8 0 2 0,-2-2-6 0,0 2 0 16,2-2-6-16,-1 0 0 0,0 1-5 0,2-1-6 16,-1-1-1-16,3-3-9 0,-2 2 0 0,-1-1-14 15,2-3-5-15,0 3-5 0,1-4-3 0,-1 2-1 16,-3 1-5-16,3 1-3 0,-4-3-8 0,-1 3 4 16,0 1-3-16,0-2-5 0,-2 3 3 0,0 0 2 15,1 0 0-15,-1 2 0 0,-2-1-2 0,2 1-1 16,-3 1-5-16,0 0 0 0,0 0-1 0,3-3-7 15,-3 3 3-15,0 0 5 0,1 9 7 0,1-2 1 16,-4 3 2-16,1 1 7 0,-2 2 4 0,3-1-1 16,-1 1 3-16,-1 2 0 0,1-1 4 0,-1 6-5 15,0-8 32-15,-1 3-6 0,1-2-4 0,1 2-8 16,1-3-8-16,-1 3-3 0,-1-2-2 0,2-1 4 16,-3 1-24-16,3-4-9 0,0-2-22 0,-1 2-17 15,2-6-20-15,-2 4-20 0,1-3-22 0,1-1-16 16,-1 0-15-16,0 0-24 0,0-3-18 0,0 0-42 15,0 0-34-15,0 0-154 0,0 0-425 0,10-12 188 16</inkml:trace>
  <inkml:trace contextRef="#ctx0" brushRef="#br0" timeOffset="-108308.51">20360 12206 185 0,'3'-6'260'0,"-3"6"-20"0,1-6-25 15,-1 2-26-15,2 1-12 0,-1-3-15 0,5 1-8 0,-2 1-10 16,-1 0-9-16,2-3-9 0,2 2-7 0,2-2-4 16,-1 1-1-16,2-2-10 0,1 3 0 0,-1-2-7 15,1 0-12-15,1 1-2 0,-4 2 0 16,2 0-3-16,-3-1-9 0,0 4-3 0,3-1-8 15,-6 1-5-15,2 1-4 0,-6 0-8 0,11 1 0 16,-7 2-7-16,2 2 6 0,-3 0 1 0,2 4-1 16,-2 2-3-16,-1 2-4 0,-1 0-2 0,-1 1-16 0,-1-1 16 15,-1 1-10-15,-1-1-3 0,-1 2 0 0,1-2-4 16,-2 0-3-16,-4-1-12 0,2 0 5 16,-3-1-6-16,2 0-1 0,-5 0-9 0,2-1-1 15,1-1-11-15,-4-1-7 0,0-2-16 0,1 1 0 16,3-4-2-16,-1 3 1 0,1-2 0 0,3-2 6 15,0 0 3-15,3-1 8 0,-3 1 3 0,4 0 3 16,-1-1 6-16,1 0 6 0,3-1-3 0,0 0 4 16,-4 1 5-16,4-1 4 0,0 0 13 0,0 0 15 15,0 0 4-15,14-3 6 0,-7 3 7 0,1-2 3 16,1-1 0-16,2 3 9 0,3 0 2 0,0-1-5 16,3 1-11-16,0 0 0 0,4 1 0 0,0 0-6 15,-1-1-3-15,1 5-4 0,-5-4-9 0,-1 2-20 16,-1-3-27-16,-1 1-25 0,2 0-32 0,-5 1-33 15,-3 1-34-15,3-3-47 0,1 2-50 0,-5-1-260 16,1 0-550-16,-1-1 243 0</inkml:trace>
  <inkml:trace contextRef="#ctx0" brushRef="#br0" timeOffset="-108117.13">20790 12370 3510 0,'0'0'300'0,"0"0"-189"0,0 0-64 0,-5-5 22 16,5 5 30-16,0-3 18 0,0 3-20 0,0-3-20 16,0 3-37-16,0 0-28 0,0 0-18 0,5-2-13 15,-5 2-26-15,9-1-31 0,-3 1-59 0,1 0-60 16,-7 0-74-16,15-2-68 0,-9 0-230 16,3 2-613-16,-4 0 272 0</inkml:trace>
  <inkml:trace contextRef="#ctx0" brushRef="#br0" timeOffset="-107486">20982 12101 56 0,'3'-4'222'0,"0"0"-13"15,0 0-9-15,-2 0-4 0,6 0-1 0,-2 1-4 16,-3 0-5-16,2 2-13 0,-1-2-8 0,1 1-13 16,1-2-8-16,0 4-8 0,-1-1-5 0,1-1-17 15,-5 2-10-15,8-4-8 0,-2 4-10 0,2 1-12 16,-3 0-2-16,0-1-12 0,2 4-4 0,1-3-5 15,-2 2-3-15,-2 0-12 0,-1 2-2 0,2 1-4 16,0 1-1-16,-2 1-7 0,-2 1-2 0,-1-1-4 16,0 0-11-16,-3 0-5 0,0 1-6 0,-1-1-6 15,0-2-3-15,-6 3 0 0,3-3-5 0,1 0-1 16,-1-2-7-16,0 1-2 0,0-3-7 0,2 2 3 16,0-2-3-16,1 1 4 0,0-3-1 0,0 2 3 15,4-2 4-15,-5 1 2 0,5-1 7 0,0 0-6 16,0 0 6-16,0 0-2 0,0 0 6 0,0 0 1 15,0 0 7-15,14-4 5 0,-8 4 7 0,2-2 0 16,2 1 10-16,-1 2 2 0,0-1 3 0,2 1 1 16,0 1 3-16,-3 0 1 0,2 0 0 0,3 2 5 15,-6-3-3-15,3 2 3 0,-1 2-4 0,-2-1 0 16,-3 0 7-16,2 2 7 0,-3 0 2 0,0 0 4 16,-1 0-1-16,-1 0-3 0,-1 1 1 0,0 0 8 15,-2 0-3-15,1 1 1 0,-3-1-3 0,0 0 8 16,2 0 2-16,-3 0 8 0,0-1 2 0,-1 3-1 15,-1-3 12-15,-2-2-8 0,2 0 2 0,-6 4-6 16,1-4-3-16,-1-1-9 0,-1-1-2 0,1 3-7 16,-1-3-4-16,-1-2-14 0,0-1-13 0,2 1-40 15,2-1-41-15,1-1-58 0,0-1-69 0,-3-1-73 16,3 1-86-16,0-1-223 0,3-2-624 0,3 2 276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6.01514" units="1/cm"/>
          <inkml:channelProperty channel="F" name="resolution" value="0" units="1/dev"/>
          <inkml:channelProperty channel="T" name="resolution" value="1" units="1/dev"/>
        </inkml:channelProperties>
      </inkml:inkSource>
      <inkml:timestamp xml:id="ts0" timeString="2022-03-14T10:37:41.220"/>
    </inkml:context>
    <inkml:brush xml:id="br0">
      <inkml:brushProperty name="width" value="0.05292" units="cm"/>
      <inkml:brushProperty name="height" value="0.05292" units="cm"/>
      <inkml:brushProperty name="color" value="#FF0000"/>
    </inkml:brush>
  </inkml:definitions>
  <inkml:trace contextRef="#ctx0" brushRef="#br0">1139 5999 95 0,'0'0'113'16,"0"0"-2"-16,0 0 0 0,0 0-4 0,0 0-3 15,0 0 1-15,0 0-12 0,0 0-9 0,0 0-9 0,0 0-6 16,0 0-2-16,0 0-6 0,0 0-10 0,0 0 0 15,0 0-8-15,4 9-3 0,-4-9-5 0,3 2-6 16,-1-1-1-16,-2-1-3 0,2 3-2 0,1-2 0 16,0 1-1-16,-3-2 1 0,7 2-2 0,-4-2-1 15,-3 0 4-15,9 0-2 0,-3 0-2 0,1-4-4 16,0 1-3-16,2 1 3 0,0-1 1 0,-1-2-3 16,3 2-2-16,-3-1 10 0,-1 0-12 0,3-2 0 15,-2 1-5-15,-1-2 3 0,1 2-2 0,-4-2-1 16,3 1 0-16,-3-1-1 0,-1 2-1 0,0-1-1 15,-2 0 5-15,2 1-2 0,-3-1 4 0,0 1 3 16,-1 0-1-16,-1-1 10 0,1 1 15 0,-3-1 1 16,1 3-2-16,0-1-5 0,-3 1-2 0,2-1-2 15,-3 2-5-15,1 2 0 0,-2 0-4 16,1 2-1-16,-2-2-1 0,0 4 5 0,0-1-12 0,-1 1 3 16,0 4 1-16,-1-1-4 0,2 0-1 0,0 0-1 15,-1 2 1-15,3 0-4 0,2 0 2 0,0-3-4 16,0 2 3-16,3 0-1 0,2-3-1 0,0 3 0 15,2-4 0-15,-1 4-4 0,3-4-1 0,1 1-3 16,0 1 2-16,2-4-3 0,3 0 5 0,-3-1-8 16,3-1-1-16,-1 1-4 0,4-2-5 0,-3-2-4 15,4 2-1-15,-1-4-3 0,1 0-3 0,-4 3-1 16,-2-2 5-16,1-1 1 0,-1 1 0 0,-2 1 2 16,1-1 12-16,-4 1 12 0,1 0 12 0,-1 2 7 15,1-1 9-15,-4 2 6 0,4-2-1 0,-4 2-20 16,2-1 2-16,-2 1-3 0,0 0-2 0,0 0 0 15,0 0-3-15,7 4 0 0,-6-1 1 0,2 3-5 16,-2 1 6-16,2 3 1 0,0-3 0 0,0 6 3 16,-1-1 0-16,0 3 3 0,2 3-2 0,-1-3-3 15,0 4 1-15,-2-5 1 0,2 0 3 0,0 1-3 16,-3 0 6-16,2-1-3 0,0 0-1 0,-3-1 2 16,1 0 3-16,-3-1 8 0,1-1 6 0,0 0 11 15,-1-3 2-15,-4 2 1 0,1 1 7 0,-2-2 0 16,-1-1 3-16,2-4 0 0,-1 1-5 0,-2-2 0 15,0-2-7-15,0-1-1 0,-1 0-8 0,-2-3-8 16,0 0-8-16,5-1-11 0,-2-1-21 0,0 0-16 16,2-1-15-16,-1 1-19 0,2 1-19 0,2-2-21 15,-1 1-24-15,0-1-32 0,3 1-26 0,1 1-34 16,0 0-140-16,-1 0-387 0,4 0 171 0</inkml:trace>
  <inkml:trace contextRef="#ctx0" brushRef="#br0" timeOffset="291.83">1641 6090 59 0,'0'0'127'0,"-1"7"3"16,1-4 10-16,-1 1-1 0,-2 0 0 0,0 3-8 16,-1-1 5-16,1 1 3 0,-1 2 0 0,-3 2 0 15,0 1-2-15,1-1-9 0,-1 1-6 0,-1-1-8 16,-1-1-7-16,2 1-13 0,-1-2-7 0,1 1-8 16,1 0-11-16,2-3 3 0,-2-1-11 0,2 1-12 15,0-3-10-15,1 1-22 0,0 0-22 0,-1-3-25 16,1 1-29-16,0 1-30 0,2-4-44 0,1 0-40 15,-7 0-175-15,7 0-378 0,-10-4 168 0</inkml:trace>
  <inkml:trace contextRef="#ctx0" brushRef="#br0" timeOffset="525.17">1479 6115 78 0,'5'-1'237'0,"-5"1"9"0,4 5-1 0,2 0-6 0,-1 1-6 16,2 0-16-16,0 3-12 0,2-2-13 0,1 3-12 16,-2 1-16-16,0-4-13 0,1 2-16 15,1 1-14-15,-3-3-10 0,1 2-12 0,1 0-12 0,-2-1-6 16,0 0-8-16,0-1-16 0,-4 0-16 0,4 0-18 16,-3-1-23-16,2 2-22 0,-2-3-32 0,-1 0-39 15,-1 2-42-15,3-1-34 0,-1 1-46 16,-1-3-33-16,1-1-133 0,0 0-411 0,-4-3 183 0</inkml:trace>
  <inkml:trace contextRef="#ctx0" brushRef="#br0" timeOffset="981.18">1747 6280 39 0,'1'2'163'0,"-1"-2"-9"0,0 0-4 0,6 2-3 16,-3-2-6-16,-3 0 1 0,0 0-10 0,10-2-2 16,-6-1-14-16,-1 0-4 0,4 0-10 0,0-2-12 15,0 1-4-15,-1-2-10 0,1 0-10 0,-3 0-3 16,3 0-10-16,0-1-3 0,-3 1-7 15,2-3-6-15,1 3-4 0,-3-1-4 0,0 1-3 16,-1 0-1-16,-1 2 0 0,-1-1-2 0,2 2 4 0,-2 0 2 16,1 0 0-16,-2 3-2 0,2-2 5 0,-2 2-3 15,0 0-4-15,5 0-1 0,-5 0-2 0,0 0 2 16,1 7 11-16,-1 0 13 0,-1 2 1 0,1-1 2 16,1 4 9-16,-1-1 4 0,-1 2-1 15,2 0 8-15,-1 5-8 0,0-4-3 0,-1-1-3 0,-1 0-6 16,4-2 2-16,-4 1-14 0,4 0-4 0,-2-2-1 15,0-1-8-15,0 0-1 0,0-3-4 0,-2 1-12 16,4-1-16-16,-2-1-20 0,-2-2-24 0,2-1-23 16,0-2-24-16,0 2-39 0,0-2-44 15,0 0-32-15,0 0-35 0,0 0-153 0,0 0-432 16,10-13 192-16</inkml:trace>
  <inkml:trace contextRef="#ctx0" brushRef="#br0" timeOffset="1211.25">2071 6202 9 0,'0'0'223'0,"0"0"-25"16,0 0-15-16,0 0-17 0,0 0 2 0,0 0-4 15,14 3-11-15,-3-3-10 0,2 1-7 0,3-1-11 16,-2-1-9-16,0 0-11 0,0 1-7 0,1 0-11 0,2-1-12 15,-3 0-6-15,3 1-17 0,-3-2-25 0,-1 2-22 16,-2 0-27-16,-2-2-32 0,-1 0-25 0,-1 1-32 16,-1 1-13-16,-1-1-13 0,-5 1-9 15,9-3-126-15,-9 3-294 0,1-2 130 0</inkml:trace>
  <inkml:trace contextRef="#ctx0" brushRef="#br0" timeOffset="1458.87">2194 6105 149 0,'0'0'243'16,"0"0"-1"-16,-2 6 10 0,2 1-4 0,0 1-7 0,3 1-9 16,-2 4-12-16,2-1-4 0,-1 1 4 15,0 0-22-15,-2 5-10 0,0-4-17 0,0 1-24 16,2 5 0-16,-2-6-18 0,1-2-19 0,-1 1-12 15,2-1-4-15,0 2-13 0,-2-5-17 0,3 1-25 0,-3-1-29 16,0-2-32-16,3 3-38 0,-2-4-38 16,0-1-49-16,-1 0-41 0,2-1-58 0,1-2-26 15,-3 1-179-15,0-3-490 0,0 0 217 0</inkml:trace>
  <inkml:trace contextRef="#ctx0" brushRef="#br0" timeOffset="2005.59">2670 6144 195 0,'0'-4'261'0,"1"0"-19"0,-1 4-17 16,-1-4-18-16,1 0-15 0,0-1-17 0,-1 0-10 15,1 0-12-15,-1 0-12 0,0-1-11 0,-1-2-11 16,1 1-9-16,-1 0-12 0,0 1-9 0,-2-1-6 15,1 1-10-15,-1 2-5 0,0 0-9 0,-2-1-6 16,-1 1-4-16,-2 2-6 0,1 0-3 0,-2 2-5 0,-2 0-4 16,0 0-2-16,-1 3-3 0,-1 0-6 15,1 2 5-15,4-3-8 0,1 4 0 0,-2 1-1 16,1 2-2-16,3-2-3 0,2 2-2 0,2-1 0 16,1 4-3-16,3 1 4 0,0-1-1 0,4 3-2 15,-1-2-3-15,6 3 0 0,0 0 2 0,-2-3-2 0,4 2 3 16,-3-4-2-16,0 0-3 0,2 4 3 0,1 1 1 15,-3-6-1-15,0 1 0 0,0-2 5 16,-1 0-5-16,-4 0-1 0,1-1 1 0,-2-3 1 16,0 0 1-16,-1 1-1 0,-1-2 0 0,0 0 0 15,-1 1 3-15,-1-2-2 0,-1-1-2 0,-1 4 0 16,-1-4 0-16,-2 1 0 0,0-2-1 0,-1 0 10 16,-2 1-12-16,-1-1 2 0,-1-4-1 0,0 2-3 0,-2-1-4 15,3-1 2-15,-2-2 5 0,1 1-9 16,3 2 4-16,-2-3-1 0,2-1-3 0,3-3 1 15,-1 2 2-15,3-2 0 0,-1 0 2 0,4-2 1 16,1 0 2-16,0 0 0 0,3-1 3 0,2 1-3 0,0 2 2 16,3-3 2-16,1 1-4 0,1 0 1 15,3-1 2-15,2 1-7 0,1 1 2 0,-1-2-7 16,1 2-11-16,-3 5-20 0,0-3-21 0,2-1-25 16,-3 2-30-16,-1 1-32 0,1 1-36 0,2-1-43 15,-3-1-201-15,0 4-462 0,0-2 204 0</inkml:trace>
  <inkml:trace contextRef="#ctx0" brushRef="#br0" timeOffset="2280.34">2979 6186 27 0,'-5'1'232'0,"5"-1"-12"15,0 0-21-15,-2 4-22 0,0 0-7 0,1 0 1 16,-2 1-2-16,2 2 1 0,-3 1 0 0,0 1-5 16,0 3 0-16,0-2-2 0,-3 1-11 0,1 3-5 15,-1-2-10-15,-2 5-10 0,2-5-13 0,-1 1-13 16,0-2-7-16,0 1-14 0,-1-3-2 0,1 1-11 16,2-2-16-16,0-1-26 0,0-1-25 0,1 0-30 15,-1-1-34-15,3-1-32 0,-2-2-39 0,1 1-48 16,0-3-37-16,4 0-29 0,-7-1-150 0,3-3-433 15,2-1 191-15</inkml:trace>
  <inkml:trace contextRef="#ctx0" brushRef="#br0" timeOffset="2479.09">2827 6220 98 0,'0'0'225'0,"0"0"-15"0,0 0-7 15,0 0-7-15,0 0 15 0,0 0-6 0,4 9-4 16,1-3-12-16,-1 1-8 0,1 3-8 0,1 2-15 15,1 0-15-15,0-1-11 0,-1 1-16 0,1 1-9 16,0-2-14-16,0-1-5 0,3 0-18 0,-3-1-24 16,0-3-20-16,0 3-23 0,0 0-23 0,3-1-31 15,-1-3-30-15,0 1-40 0,-2 0-35 0,3-2-40 16,4-1-37-16,-5 0-137 0,1-3-400 0,3 1 178 16</inkml:trace>
  <inkml:trace contextRef="#ctx0" brushRef="#br0" timeOffset="2920.04">3094 6367 118 0,'0'0'221'0,"0"0"-8"16,0 0-25-16,0 0-9 0,0 0-14 0,0 0-3 15,7-6-3-15,-2 5-11 0,2-4-4 0,0 2-6 16,1 1-5-16,1-4-7 0,1 4-4 0,0 0-7 15,0 0-4-15,-1 0-8 0,1-1-9 0,0 1-5 16,0 1-9-16,-2 1-3 0,1 0-8 0,-2 3-5 16,-1-2-5-16,-1 1-8 0,1 1-1 0,0 1-4 15,-2 2-7-15,-1-2-2 0,1 3-4 0,-4 0-2 16,0 2-3-16,0-1-5 0,0 1-6 0,-6-1 0 16,2 2-2-16,0-3 0 0,-5 2-3 0,1 0-5 15,-2 0 4-15,1-2-4 0,-1 0 2 0,2 0-4 16,1-2 1-16,1 0-1 0,-1-1-1 0,2 1 0 15,0-2-1-15,1-2-1 0,1 1 0 0,0 1-2 16,3-3 2-16,-5 5-4 0,5-5-1 0,-3 2-1 16,3-2 1-16,0 0 2 0,0 0 1 0,0 0 6 15,0 0 7-15,9 4 6 0,-5-2 5 0,1 1 5 16,3-3 4-16,0 0 4 0,0 0-1 0,1 0-8 16,-1 0 2-16,1 0 2 0,2 0-10 0,-1 0 3 15,0 0-6-15,1-3-9 0,-1 3-16 0,0-2-19 16,0 1-30-16,0-1-23 0,-1 0-36 0,-1 0-48 15,0-2-63-15,0 1-54 0,-1 1-215 0,-1-1-536 16,0 0 238-16</inkml:trace>
  <inkml:trace contextRef="#ctx0" brushRef="#br0" timeOffset="3717.08">3640 6322 5 0,'0'0'129'0,"0"0"-7"16,0 0 7-16,0 0 11 0,0 0 6 0,0 0 13 15,0 0-1-15,0 0-1 0,0 0-2 0,17-1-5 16,-13 1 1-16,-4 0 5 0,8-1-16 0,-3 1-7 16,0 0-8-16,2-2-11 0,2 4-10 0,1-1-4 15,-2-1-15-15,2-1-8 0,0 2-7 0,1-2-12 16,-1 2-7-16,4-2-17 0,-6 1-19 0,2 0-16 15,0-2-18-15,0 0-23 0,0 1-18 0,1 0-21 16,-2 1-21-16,-1-2-14 0,0 1-18 0,-1-1-26 0,-1 1-4 16,-2-2-18-16,-1 3-119 0,1-1-325 15,-4 1 144-15</inkml:trace>
  <inkml:trace contextRef="#ctx0" brushRef="#br0" timeOffset="4221.35">3723 6149 20 0,'0'0'196'0,"4"-1"-5"0,-4 1 5 0,0 0 6 16,3 7 4-16,0-3-5 0,1 3 1 0,-1 0 3 16,1 3-14-16,-1 3-8 0,1 0-3 0,-4 3-3 15,3 4-12-15,0-1-4 0,-2-3-10 0,2 2-11 16,-3 0-15-16,0-4-7 0,0-1-10 0,0 0-16 15,0 0-3-15,0-2-10 0,0 3-6 0,0-5-7 16,3-1-15-16,-6 1-10 0,6-2-21 0,-3-3-29 0,1 1-24 16,-1-1-25-16,-1 1-38 0,1-2-43 15,0 0-56-15,0-3-55 0,1 2-259 0,-1-2-550 16,0 0 244-16</inkml:trace>
  <inkml:trace contextRef="#ctx0" brushRef="#br0" timeOffset="5399.74">4345 6043 170 0,'0'0'202'0,"-7"0"-11"0,7 0-9 0,-7 3-18 15,3-1-13-15,-2 1-5 0,-1 2-6 0,0 3-3 16,0 1-5-16,-1 2-3 0,-5 3-4 0,3 4 2 15,2-1-5-15,-1 1 0 0,-2 2-4 0,4-4-5 16,0 3-8-16,-3 2-1 0,6-3-10 0,-2 1-8 16,2-1-5-16,1-5-7 0,2 1-6 0,-2-1-1 15,7-1-8-15,-4-3-6 0,3 0-1 0,1 1-9 16,3-5-5-16,0 2-6 0,3-2-3 0,3-1-8 16,1-1-5-16,-1-1-10 0,2-3-6 0,-1-1-1 15,0 0-1-15,1-2-6 0,-2-1 11 0,0-3-11 16,-6 5 0-16,3-7 1 0,-3 3 3 15,-3-1 0-15,-1 1 1 0,-1-1 6 0,-1 0 8 0,-1 0 3 16,-3-1-2-16,0 3 6 0,-1 0 2 0,-3 2 1 16,1-1-2-16,-1 1-3 0,-1 0-4 0,-2 2 0 15,-3-1-1-15,2 1 0 0,1 2-2 0,0 0 3 16,-1 2-10-16,1-2-1 0,-1 2-12 0,4 1-16 16,-1-1-12-16,-2 1-14 0,1 1-16 0,2 0-23 15,0 0-31-15,0-1-35 0,4 3-31 0,-1-3-48 16,1 1-208-16,2-2-480 0,1 1 213 0</inkml:trace>
  <inkml:trace contextRef="#ctx0" brushRef="#br0" timeOffset="5576.89">4603 6330 145 0,'0'0'319'0,"0"0"-12"0,0 0-23 15,0 0-30-15,0 0-33 0,0 0-48 0,0 0-50 0,0 0-44 16,0 0-52-16,0 0-56 0,9-3-58 0,-2 0-46 16,1 0-148-16,0-2-304 0,4 0 135 15</inkml:trace>
  <inkml:trace contextRef="#ctx0" brushRef="#br0" timeOffset="5980.02">4738 6087 259 0,'-2'-2'261'0,"2"2"-18"0,-5-1-25 15,5 1-19-15,0 0-8 0,-2 9-5 0,0-4-10 16,2 4-9-16,0 0-12 0,0-1-6 0,0 6-8 16,0-1-9-16,0 0-10 0,0 0-11 0,0 0-9 15,0-3-9-15,0 1-8 0,0-3-16 0,0 1-3 16,4 0 8-16,-4-4-16 0,3 4-6 0,-1-2-3 15,-1-4-9-15,2 3 1 0,-2-2-3 0,5 0-4 16,0 1 2-16,-1-2-13 0,1 1 0 0,2-4-5 16,5 0-4-16,-4 0-4 0,4-2-5 0,1 2-3 15,-4-1 7-15,0-1-11 0,4 0-1 0,0 1-2 16,-7 0 1-16,2 0 0 0,-3 0-1 0,-1 1 0 16,0 1 3-16,-5-1 4 0,7 3 7 0,-3 0 16 0,-2 3-2 15,-1 0 5-15,0 1 4 0,0 0 5 16,-3 2 4-16,1 1-1 0,-1 0 4 0,0 1-15 15,-2 0 11-15,-1 0-5 0,0 0-7 0,0 0 4 16,0-3-6-16,-2-1-2 0,0-1-8 0,1 1-18 16,-5 1-18-16,1-1-25 0,-1-1-30 0,1-2-32 15,-2 0-44-15,-1-2-46 0,-1-1-45 0,0-1-53 16,-1 0-205-16,0-2-542 0,1-4 241 0</inkml:trace>
  <inkml:trace contextRef="#ctx0" brushRef="#br0" timeOffset="6173.73">4740 6130 298 0,'0'-2'315'0,"1"0"-10"16,2 0-11-16,0 0-23 0,0-1-20 0,3 2-20 0,2-2-28 16,4-2-3-16,3 3-34 0,1-1-14 15,5 0-25-15,0 1-21 0,2 1-22 0,-2 0-47 16,-4 1-39-16,5 0-47 0,0 2-49 0,0 1-48 0,2 1-60 15,-3-1-47-15,-1 0-128 0,4 0-413 0,1-2 182 16</inkml:trace>
  <inkml:trace contextRef="#ctx0" brushRef="#br0" timeOffset="6409.42">5334 6166 219 0,'0'0'237'15,"-2"5"-9"-15,1-3-7 0,1 2-5 0,-4 0 3 16,2 4-13-16,0-1-1 0,-2 2-8 0,-1 2-9 16,-1 0-6-16,0 2-4 0,0-1-11 15,-2 5-6-15,0-4-15 0,0 0-9 0,0 0-9 16,1-1-15-16,-1-2-14 0,-1 0-3 0,2-1-15 0,1 0-11 16,-2-2-13-16,2-1-20 0,-1 1-27 0,1-2-29 15,1-1-35-15,0 0-42 0,1-2-45 0,-2 1-73 16,2-3-55-16,4 0-233 0,-7-2-542 0,3-1 240 15</inkml:trace>
  <inkml:trace contextRef="#ctx0" brushRef="#br0" timeOffset="6609.7">5145 6195 111 0,'0'0'277'0,"0"0"-9"0,0 0-4 0,0 0 9 16,0 0 13-16,7 7-7 0,-1-2-9 0,-1 1-8 15,1 1-19-15,2 0-8 0,2 1-21 0,0 3-16 16,0-1-18-16,3 0-15 0,-2 1-17 0,2-1-21 16,-1-1-19-16,2-1-28 0,-1-1-43 0,-1 0-36 15,3 0-41-15,-1-2-38 0,-1-1-49 0,-2 1-59 16,3-1-56-16,0-1-64 0,-1 0-203 0,2-1-549 16,1-1 244-16</inkml:trace>
  <inkml:trace contextRef="#ctx0" brushRef="#br0" timeOffset="7144.92">5486 6283 275 0,'0'0'290'0,"0"0"-14"0,0 0-19 0,0 0-21 0,3-4-19 15,-3 4-11-15,5-4-12 0,1 2-14 0,-3 0-14 16,1 0-10-16,2-1-2 0,-2 1-14 0,3-2-12 15,0 2-8-15,3-1-5 0,-3 2-19 16,3-1-5-16,-3 0-4 0,3 1-8 0,1-1-4 0,2 2-9 16,-5 0-6-16,2 0-5 0,-3 2-3 15,1-1-5-15,-2 1-9 0,0 0-3 0,-2 0-4 0,2 0-2 16,-4 2-5-16,0 1-1 0,-1 2-5 0,-1-1-3 16,-1 3-7-16,-2-2 2 0,-3 1-12 15,-2 2 0-15,1 1-5 0,-3-2 0 0,0-1-4 0,-1 0-3 16,2-4 0-16,2 3 2 0,-1-3 10 0,1-2-13 15,0 5 1-15,0-4-2 0,3-1 2 0,-2-1-2 16,3 2 9-16,-1-3-10 0,1 2-5 16,3-2-6-16,-4 1-7 0,4-1 0 0,0 0 5 0,0 0 4 15,0 0 0-15,0 0 5 0,12 3 2 0,-4-4 4 16,-1 0 2-16,0 1 3 0,1 1 6 0,2 0 19 16,0-2-2-16,-2 2 6 0,2 1 7 0,-1-1 4 15,-4 1 0-15,4 0 1 0,-4 0 5 0,2 1 2 16,-1-1 0-16,-2 0-4 0,2 4-5 0,-2-3 21 15,0 1-22-15,-1-1-4 0,0 3 4 0,0-2-1 16,-3 1-2-16,1-1 0 0,-1 1 5 0,-1 0-4 16,-2 1-1-16,0 0-1 0,-4 1 5 0,1-1-5 15,-1-2 3-15,-1 3-6 0,-1-3 7 0,1-1-11 16,-2 4-6-16,2-5-16 0,-2 0-12 0,0-1-28 16,3 1-20-16,0-2-27 0,0 1-27 0,0-1-31 15,-2 0-43-15,4-1-43 0,1-1-38 0,-2-1-47 16,3 1-160-16,-1-1-522 0,4-4 231 0</inkml:trace>
  <inkml:trace contextRef="#ctx0" brushRef="#br0" timeOffset="7706.96">5985 6234 96 0,'0'0'242'0,"0"0"-6"0,0 0-8 0,0 0-7 0,0 0-2 16,0 0 7-16,0 0-8 0,12 0-2 0,-12 0-15 16,14-1 2-16,-5 0-20 0,1 0-6 0,1-1-20 15,-1 1-10-15,2 0-13 0,2-1-16 0,-1-1-15 16,3 1-13-16,-1 0-22 0,-1 2-23 0,-4-2-27 15,1 1-22-15,-1-2-27 0,-1 2-31 0,-1 1-28 16,-4 0-33-16,1 0-33 0,-1-2-31 0,1 1-15 16,-5 1-34-16,5 0-174 0,-5 0-443 0,0 0 197 15</inkml:trace>
  <inkml:trace contextRef="#ctx0" brushRef="#br0" timeOffset="7956.4">6063 6136 61 0,'-1'-1'347'0,"1"1"2"0,-4-2-22 0,1-1-17 16,3 3-38-16,0 0-27 0,0 0-14 0,-1 7-6 0,1 1 9 16,1 2-24-16,0-3-14 0,2 6-13 15,0-1-17-15,-2 3-9 0,2-3-16 0,-1 1-13 16,-1 1-11-16,2-1-10 0,-2-1-14 0,1-3-8 0,-1 5-9 15,2-3-24-15,-2-2-32 0,1-2-19 0,-2 1-31 16,0-1-30-16,0-1-35 0,0 0-48 0,0 3-58 16,0-5-65-16,0 3-58 0,-2-4-212 15,4 0-581-15,-1 1 258 0</inkml:trace>
  <inkml:trace contextRef="#ctx0" brushRef="#br0" timeOffset="8520.12">6574 6113 79 0,'1'-3'266'0,"0"0"-9"16,-1 0-14-16,1 1-26 0,-1 2-21 0,0-6-15 15,1 3-13-15,-1 3-12 0,-1-4-6 0,1 0-13 16,-2 3-7-16,0-3-14 0,1 2-12 0,-3-2-6 15,-1 1-10-15,-2 2-11 0,-2-1-7 0,0 1-10 16,-1 2-4-16,-4-1-5 0,0 2-5 0,0 2-4 16,-2-1-1-16,2 1-7 0,2 0-3 0,3 0-1 15,-4 1-8-15,6-1 1 0,0 2-4 0,2-1 0 16,0 2-4-16,1-1 1 0,2 1-2 0,2 1 0 16,0 3 0-16,2-3-6 0,2 3 4 0,2 0-3 15,1 0 7-15,2-2-4 0,1 0-2 0,1 2 3 16,1 0 3-16,1 0-2 0,-2-4-3 0,2 2-1 15,-2 0 5-15,-1 1-3 0,0-1-1 0,0-4 3 16,-3 2 3-16,-1-1 1 0,0-1 1 0,-1 0 0 16,0 1-8-16,-3-2 15 0,1 1-7 0,0-2 1 15,-2 1-6-15,-1 0 6 0,0 1-1 0,-2 1-1 16,-2-3-2-16,0 0-3 0,-2 0 0 0,-3 1-2 16,0-1-5-16,-1-2-1 0,-1 0 0 0,-2-1 0 0,2 2-4 15,-2-4-3-15,-1 0 4 0,0-1 3 16,2-3 3-16,0 2-5 0,4 1 1 0,-1-3 0 15,2 1 3-15,3-2 3 0,-2 1 8 0,2-1 0 16,4 0 7-16,0-1-5 0,2 0-1 0,2 0 0 0,4-3 2 16,2-1 2-16,4-1 2 0,0-1-6 15,3 1-3-15,0 0 4 0,0 0-7 0,-3 5 0 16,0 1 3-16,0-2-8 0,2 3-9 0,-3-1-13 0,-1 2-17 16,-2 1-17-16,-1 1-19 0,-2 2-23 0,2-2-29 15,-5 0-40-15,0 2-51 0,1 1-52 0,-5 0-254 16,0 0-558-16,7 3 248 0</inkml:trace>
  <inkml:trace contextRef="#ctx0" brushRef="#br0" timeOffset="8703.81">6730 6341 272 0,'0'2'355'0,"0"-2"-16"0,1 3-29 0,-1-3-27 0,1 3-33 15,-1-3-40-15,0 0-34 0,0 0-32 0,7 0-33 16,-3-5-41-16,1 3-48 0,-2-2-58 0,3-1-65 16,2-1-45-16,-2 1-55 0,0-1-142 0,1 1-373 15,3-4 165-15</inkml:trace>
  <inkml:trace contextRef="#ctx0" brushRef="#br0" timeOffset="9098.94">6990 6071 22 0,'0'0'304'0,"-6"0"-2"0,6 0-28 15,0 0-27-15,-4 0-25 0,4 0-14 0,-3 3-24 16,2 1-15-16,-1 2-15 0,1-3-10 0,1 5-6 16,0-1-11-16,-3 0-15 0,3 1-6 0,0-1-9 15,2 2-4-15,-2-1-6 0,1-1-5 0,-1 2-12 16,3-4 1-16,-2 4-10 0,2-2-7 0,0-1-1 15,1 0-1-15,-1 0-7 0,4 0-6 0,-3-1 2 16,5-1-6-16,0 2-5 0,0-4 0 0,1 3-3 16,4-2-4-16,-4 0-7 0,2 1 5 0,1 2-5 15,-1-4-1-15,-3 0-3 0,-1 2 1 0,0 0 3 16,-1-2 0-16,-2 2 2 0,1 2-3 0,0-1 12 16,-5 0 1-16,2 1 1 0,0 1 4 0,-3 1 2 15,1-1 2-15,-2 0 5 0,-1 0-2 0,1 0-7 16,-2 1 10-16,-3-1-5 0,1-1-10 0,-2 2-6 15,-2-2 0-15,1 1 1 0,0-5-20 0,-2 4-28 16,1-4-9-16,-1-1-40 0,-3 1-38 0,-1-2-41 16,1 1-44-16,0-4-47 0,0 0-46 0,1-5-247 15,-1 0-580-15,1 0 258 0</inkml:trace>
  <inkml:trace contextRef="#ctx0" brushRef="#br0" timeOffset="9269.78">6936 6062 265 0,'7'-3'301'0,"2"2"-2"16,1-1-12-16,2 1-10 0,4-1-11 15,-2 2-18-15,3 0-9 0,4 0-7 0,1 2-14 16,-1-1-18-16,3 2-24 0,-1 0-20 0,-2-1-33 0,2-1-37 16,-2 2-40-16,0 0-44 0,-5 0-48 0,6-2-61 15,-2 2-67-15,2-1-65 0,-2 3-238 0,3-3-515 16,-9 2 229-16</inkml:trace>
  <inkml:trace contextRef="#ctx0" brushRef="#br0" timeOffset="9506.94">7517 6149 230 0,'-3'6'261'0,"3"-6"-4"0,-2 3-9 0,1 0-7 16,0 0-11-16,-2 2-5 0,-1 0-11 0,1 2 0 15,0 1 3-15,-1-1-9 0,-3 0 0 0,0 3-5 16,-2 2-11-16,2-3-16 0,-1 1-6 0,-2 1-15 16,-2 0-21-16,-1 3-9 0,3-5-13 0,0 2-13 15,-1 0-9-15,4-6-11 0,-2 4-20 0,1-3-20 16,1 1-19-16,1-3-53 0,2 0-30 0,-3 1-38 16,3-3-43-16,-1-1-56 0,5-1-67 0,-8-1-51 15,8 1-229-15,-7-4-592 0,4-1 261 0</inkml:trace>
  <inkml:trace contextRef="#ctx0" brushRef="#br0" timeOffset="9733.24">7355 6152 298 0,'0'0'321'0,"0"0"-10"0,0 0-19 0,0 0-21 15,0 0-1-15,2 8-6 0,1-4-16 0,1 2 1 16,0-1-15-16,2 3-17 0,1-1-11 0,-2 1-18 15,4 0-20-15,1 2-14 0,0-2-12 0,0 1-13 16,-3-2-12-16,4 2-19 0,-1 0-24 0,-1-3-22 16,2 1-39-16,-4-1-27 0,2 0-26 0,-2 0-30 15,1 0-32-15,2-1-37 0,-2 0-48 0,2-1-49 16,3-1-45-16,0 1-261 0,-4-2-586 0,3 0 260 16</inkml:trace>
  <inkml:trace contextRef="#ctx0" brushRef="#br0" timeOffset="10149.03">7690 6155 23 0,'0'0'273'15,"0"0"-8"-15,0 0-4 0,7 5-19 0,-7-3-11 16,3 2-13-16,-2 1-5 0,2-2-13 0,0 6-7 0,-2-2-17 15,1 2-1-15,-1-2-21 0,-1 2-8 0,0 0-8 16,0-1-4-16,0 2-12 0,-3-2-9 0,2-1-3 16,-2 0-3-16,-1 0-13 0,1 2-13 15,-1-2 11-15,-1 1-17 0,0-1-11 0,-2 0 2 0,4-2-12 16,-1-1 0-16,1-1-6 0,-1 1-9 0,1-1 7 16,0 0-6-16,3 0-22 0,0 0-1 0,-1-1-5 15,1 2-2-15,0-1 2 0,0 0-6 0,1 0-1 16,2-2 5-16,0 0-2 0,1 2 8 0,2-2-8 15,-2 2 2-15,4-2 0 0,1 0-1 0,-2-1-4 16,4 0-2-16,2 0-6 0,-3-2 1 0,-1 1-13 16,4-3-11-16,0 2-3 0,-2 1-25 15,-1-1-8-15,-2 0-12 0,1-1-18 0,2 0-15 16,-5 3-17-16,-2-1-17 0,2-1-10 0,-2 0-20 0,0 0-21 16,-4 2-8-16,7-5-20 0,-4 2-15 0,-3-1-13 15,1 0-129-15,-1 0-409 0,0 0 182 0</inkml:trace>
  <inkml:trace contextRef="#ctx0" brushRef="#br0" timeOffset="10339.84">7849 6242 163 0,'0'0'205'0,"0"0"12"0,0 0-1 0,0 0-7 16,0 0-4-16,0 0 9 0,0 0 7 0,0 12 4 16,0-5-3-16,-1 1-8 0,1 5-1 0,0 0 6 15,0-1 0-15,1 1-7 0,-2 1-13 0,1 1-8 16,1-1-14-16,-1-2-14 0,0 1-12 0,1 0-19 15,1-2-12-15,-2 0-13 0,1-2-7 0,1 1-15 16,-2-1-11-16,1-2-25 0,0 1-41 0,1-3-39 16,-2 0-46-16,1-2-41 0,1 3-57 0,-2-2-76 15,1-4-77-15,-1 0-297 0,0 0-678 0,0 0 300 16</inkml:trace>
  <inkml:trace contextRef="#ctx0" brushRef="#br0" timeOffset="10933.75">8087 6212 35 0,'0'0'87'0,"0"0"10"0,-3 2 6 0,3-2 6 15,0 0 22-15,0 0 7 0,0 0 11 0,0 0 12 16,0 0 5-16,0 0-2 0,0 0-1 0,0 0-2 0,7 4-4 16,-7-4-6-16,3 0-4 0,1 1 0 15,2-1-9-15,1 0-11 0,0 1-12 0,4-1-11 0,2 2-9 16,-2-4-7-16,3 2-9 0,-4 4-6 16,4-6-12-16,2 0-8 0,-1 4-13 0,-1-2-14 0,-4 0-20 15,4-2-14-15,0 2-26 0,-4 0-20 0,-1-1-21 16,-1 0-21-16,3 0-14 0,-1 0-12 0,0 0-20 15,-3 0-21-15,2 0-35 0,-4 0-14 0,-1 0-132 16,1 1-370-16,-2 0 163 0</inkml:trace>
  <inkml:trace contextRef="#ctx0" brushRef="#br0" timeOffset="11228.71">8201 6133 252 0,'0'0'280'0,"0"0"-18"16,0-5-20-16,0 5-23 0,0-2-10 15,0 2-17-15,0 0-10 0,0 0-7 0,0 0 1 16,0 9 3-16,2-4-8 0,0 3 2 0,0 3-10 15,1 3-6-15,-2 0-6 0,0-1-6 0,1 6-1 0,-1-4-26 16,1 5-12-16,-1-8-6 0,2 2-11 0,-2-2-11 16,1-2-13-16,0-1-30 0,1 3-30 15,-3-4-37-15,3 0-37 0,-1 2-56 0,0-5-70 0,0 2-65 16,3-2-305-16,-2 0-612 0,1-2 272 0</inkml:trace>
  <inkml:trace contextRef="#ctx0" brushRef="#br0" timeOffset="11800.19">8844 6068 227 0,'-2'-4'302'0,"1"2"-12"16,-2-2-24-16,1 1-25 0,1 0-24 0,-1 0-18 15,2 3-19-15,-4-3-17 0,3 0-13 0,1 3-12 16,-6-3-17-16,3 3-8 0,3 0-13 0,-13-1-11 16,4 2-7-16,-1-1-12 0,-3 3 0 0,-1 0-11 0,1 0-19 15,0 1-5-15,2 1-3 0,1-1-7 16,2 0 3-16,0 1-1 0,1 1-6 0,0 1-3 16,3-1 4-16,-1 1-8 0,3 1 6 0,2-2-6 15,0 3 0-15,3-1 0 0,2 3-3 0,2-1 0 16,2 2-3-16,1-2-1 0,1 2 3 0,5-2-4 15,-5-1 2-15,5 3 0 0,1 0 0 0,-3-4-3 16,3 4-3-16,-6-4 4 0,-1 0-1 0,-3-1 2 16,0-1-1-16,0 1-1 0,-2 0-1 0,1 0 3 15,-1-1-2-15,-3-1 10 0,0-1-7 0,0 0-5 16,-2 1 5-16,-1-1-6 0,-2 0 5 0,1 1 7 16,-2-1-13-16,0-1 0 0,-3 0 0 0,-1 3-4 0,-1-4-1 15,1-1 5-15,-3 0-5 0,2 0 3 0,-1-1-5 16,0-2 5-16,0 0 1 0,-2-4-2 0,1 4-1 15,1-6 0-15,0-1 5 0,3 4 3 0,0-4 5 16,3 1 4-16,-1-3 13 0,3 2-4 0,2-3 3 16,1-1 4-16,2 1-1 0,2-2 1 0,2 2 8 15,2-1 1-15,1 2-8 0,3-4 4 0,2 2 0 16,4 0-4-16,-1 0-3 0,-1 4 9 0,-3 0-17 16,0 3 0-16,1-1-2 0,-1 2-10 0,0-1-19 15,-1 1-18-15,0 1-17 0,0-1-27 0,-5 3-27 16,-1-1-38-16,0 3-38 0,-1 0-53 0,0 0-31 15,-2 1-247-15,-1 1-549 0,0 0 244 0</inkml:trace>
  <inkml:trace contextRef="#ctx0" brushRef="#br0" timeOffset="11967.94">9075 6312 219 0,'0'0'352'0,"-5"2"-11"0,3-1-26 0,2-1-30 16,0 0-31-16,-4 1-43 0,4-1-43 0,0 0-44 0,0 0-37 16,0 0-37-16,0 0-46 0,0 0-66 15,10-8-73-15,-3 3-68 0,-4 1-132 0,4 0-364 16,0-1 162-16</inkml:trace>
  <inkml:trace contextRef="#ctx0" brushRef="#br0" timeOffset="12326.81">9335 6081 114 0,'0'0'277'0,"-10"3"-15"16,6-1-14-16,-3 3-23 0,1 1-14 0,1 2-21 0,1-2-16 16,-1 3-14-16,2-1-19 0,2 1-8 0,-1 2-12 15,1-3-15-15,1 0-10 0,-1 2-3 0,1-1-14 16,1-2-6-16,0 1-6 0,1-1-3 0,-1 0-4 15,2-1-6-15,0-2 0 0,1 2-1 0,1 0-2 16,1 0-2-16,0-4-8 0,2 4 3 0,-1-1-4 16,1-2-1-16,1 1 9 0,1 0-13 0,3 1 0 15,-2-1-1-15,-1-1-1 0,0 1 4 0,-2 1-1 16,2-1 3-16,0-1-2 0,-3 0-1 0,3 1-1 16,-4 1 4-16,-1-2-7 0,-2 1-8 0,2-1 10 15,-3 1-4-15,1 1-2 0,-3-1-4 0,-3 3 5 16,2-1-3-16,-2 0 2 0,-3 1 0 0,-1-2-3 15,0 2-11-15,-3-3-9 0,-1 3-24 0,1-4-20 16,-3 2-23-16,3-1-32 0,-3-1-38 0,0 0-45 16,-2-2-54-16,0-3-42 0,0-2-238 0,1 1-553 15,-2-3 245-15</inkml:trace>
  <inkml:trace contextRef="#ctx0" brushRef="#br0" timeOffset="12519.75">9267 6120 113 0,'2'-2'314'0,"2"-1"10"0,0-1-6 0,2 1-9 16,1 2-17-16,1-2-27 0,7 1-18 15,0-2-19-15,1 3-23 0,6 0-16 0,-6 1-23 0,7-2-16 16,-6 2-24-16,4 2-21 0,-4-1-33 0,5-1-33 16,-2 0-34-16,3 5-32 0,-4-2-36 0,-3 0-41 15,-1 2-57-15,1-3-54 0,1 1-53 0,-3 1-171 16,3-2-474-16,3 4 210 0</inkml:trace>
  <inkml:trace contextRef="#ctx0" brushRef="#br0" timeOffset="12755.34">9868 6187 14 0,'0'0'275'15,"-5"2"0"-15,5-2 0 0,-3 4-15 0,0-3-8 16,0 1-4-16,1 4-12 0,-3-2-4 0,0 3-5 15,0-1-4-15,0 1-4 0,-2 4-15 0,-3-3 3 16,3 1-26-16,-2 2-13 0,1-5-12 0,-2 5-24 16,2-1-2-16,-2 0-15 0,0-1-10 0,3 0-13 15,-3-1-16-15,-1 0-21 0,5-3-34 0,-5 3-31 16,4-4-33-16,0 1-31 0,1 0-33 0,-1-3-47 16,3 0-63-16,0 1-52 0,-1-3-46 0,1 1-217 0,4-1-576 15,-5-4 255-15</inkml:trace>
  <inkml:trace contextRef="#ctx0" brushRef="#br0" timeOffset="12960.98">9659 6180 281 0,'0'0'287'0,"-2"-6"-6"0,2 6-12 0,0 0 10 16,0 0 2-16,6 9-7 0,-2-3-5 0,2 0-13 15,-1 1-5-15,1 3-15 0,1 0-13 0,0-1-27 16,1 2-19-16,2 0-10 0,0-2-16 0,7 4-14 15,-7-3-17-15,3 0-11 0,-2-3-15 0,6 3-32 16,-5-2-28-16,0-3-32 0,2 1-36 0,-2-1-38 16,0-1-46-16,0 2-60 0,-2-2-63 0,0-2-61 15,-3-1-281-15,3 0-629 0,-3-1 279 0</inkml:trace>
  <inkml:trace contextRef="#ctx0" brushRef="#br0" timeOffset="13599.94">10098 6254 177 0,'0'0'250'0,"0"0"-15"15,0 0-22-15,0 0-5 0,0 0-6 0,0 0-6 16,-3 11-6-16,-1-6-17 0,4 0-7 0,-3 2-8 16,3 1-14-16,-4 0-12 0,4-2-6 0,-3-1-15 15,3 2-8-15,0 0-9 0,-3-3-4 0,3 2-8 0,0-2-7 16,3 0 1-16,-3 1-12 0,0 0-4 0,0-2 1 15,3 1-1-15,-3 1-4 0,4-2 3 0,-1 1-5 16,3 0 5-16,-1-1-13 0,1 0 1 0,2 0-8 16,1 1 1-16,-1 0-1 0,-1-2-6 0,2 1-6 15,1-1 3-15,-2 2-4 0,-1-1 1 0,2 0-5 16,-2 0 2-16,1 0 1 0,-4 1 6 0,0-2 9 16,4-1 0-16,-3 3 2 0,-2-2 7 0,-2 1 3 15,2 1-6-15,-3 0 6 0,3 0-2 0,-6-1-2 16,3 3 8-16,-3-1-13 0,-1 1-4 0,1-1 0 15,-4 0-10-15,0 2 0 0,0-1-5 0,-3-2 2 16,-2 2-4-16,-1-1-6 0,-1-3-12 0,1 3-5 16,-1-1-38-16,1-2-32 0,2-1-24 0,0 1-25 15,-2-2-41-15,2 0-49 0,1-2-54 0,-1 1-53 16,2-2-283-16,1-2-650 0,4 1 288 0</inkml:trace>
  <inkml:trace contextRef="#ctx0" brushRef="#br0" timeOffset="13842.46">10101 6269 171 0,'5'-2'344'0,"-5"2"-8"0,9 0-14 0,-1 0-14 0,2-2-17 16,4 2-4-16,2 0-37 0,-1 0-22 0,5 1-9 15,1-2-22-15,0 1-22 0,0-1-18 0,-1 1-29 16,-4-2-44-16,-1 4-46 0,1-4-43 0,-4 1-56 16,-2 1-69-16,1 0-81 0,-1-1-93 0,-3-1-167 15,-4 0-510-15,1 1 226 0</inkml:trace>
  <inkml:trace contextRef="#ctx0" brushRef="#br0" timeOffset="14773.3">10767 6109 161 0,'-6'-1'290'0,"6"1"-12"15,0 0-21-15,0 0-17 0,0 0-14 0,0 0-9 16,0 0-14-16,0 0-9 0,0 0-1 0,0 0 3 15,0 0-4-15,0 0-1 0,17 1-13 0,-8 0-4 16,5 0-6-16,1 1-21 0,1 0-6 0,4 0-8 16,2-1-19-16,0 0-5 0,1 0-17 0,1 1-19 15,-2 0-11-15,0 0-12 0,0-2-32 0,-7 0-26 16,-1 0-8-16,-1 0-14 0,0 0-18 0,-2 0-23 16,-2-2-19-16,1 2-19 0,-2 0-16 0,-2 0-21 15,-1 0-22-15,2-2-19 0,-1 1-19 0,-1-1-30 16,0 0-17-16,-2 0-181 0,0 0-471 0,-3 2 209 15</inkml:trace>
  <inkml:trace contextRef="#ctx0" brushRef="#br0" timeOffset="15067.41">10978 6019 112 0,'-3'-4'316'0,"0"1"7"16,1 1-21-16,2 2-24 0,-4-2-24 0,4 2-24 16,-3 0-17-16,3 0-17 0,0 0-18 15,0 0-18-15,0 0 6 0,-1 7 15 0,2 1 3 0,0 1 1 16,-1 3-7-16,-1 2 2 0,2 2-12 0,-1-3-3 16,-1 7-21-16,2-7-6 0,0 6-16 0,-1-3-10 15,1-3-10-15,-1 2-10 0,-1-3-13 0,2-1-8 16,-1 1-12-16,-1-3-27 0,1 1-20 0,0-1-23 15,0-2-28-15,0-2-25 0,1 1-36 0,-1-3-37 16,1 1-42-16,-1 1-56 0,0-1-59 16,0-4-43-16,3 2-253 0,-3-2-638 0,0 0 282 0</inkml:trace>
  <inkml:trace contextRef="#ctx0" brushRef="#br0" timeOffset="15583.71">11317 5910 14 0,'0'0'185'0,"0"0"-8"0,0 0 3 0,0 0-2 0,0 0 11 16,0 0 5-16,0 0 7 0,0 0-1 16,6-2-7-16,-6 2-7 0,0 0 2 0,10 2-7 0,-3-2-6 15,-1 0-5-15,3 0-13 0,6 0-6 16,-1 1-7-16,7-1-9 0,-4 1-11 0,3-1-17 0,2 1-4 16,-1 0-14-16,0-1-11 0,0 0-3 15,-4 1-10-15,0-1-1 0,-3 2-12 0,0-2-3 0,-4 1-10 16,-1-1-5-16,-2 1 2 0,-2 0-2 0,0 0-11 15,-1 1 2-15,-1 1 5 0,-1 1 2 0,1 0-1 16,-3 4 3-16,-1 1 2 0,-2 2 4 0,-1 1 0 16,0 0-7-16,-1 2 4 0,0 1 3 0,-4 3-5 15,4-3-3-15,-1 2 6 0,0-4-2 0,1 5-2 16,-2-4 1-16,4 0 0 0,-3-1-3 0,2-1 3 16,1 5-2-16,-1-6-5 0,0 1-2 0,1-2-3 15,2-1 0-15,-2 1-7 0,0-1 12 0,0-1-10 16,0-1 0-16,3 2-6 0,-3-2-7 0,2 0-8 15,1-1-14-15,-1-2-20 0,-1 1-16 0,2-2-25 16,0 1-24-16,0 1-23 0,0-2-33 0,0 0-32 16,0-3-34-16,-1 5-30 0,1-5-33 0,0 0-26 15,0 0-229-15,0 0-587 0,0 0 260 0</inkml:trace>
  <inkml:trace contextRef="#ctx0" brushRef="#br0" timeOffset="15878.02">11422 6093 281 0,'0'0'365'0,"-4"0"-11"15,4 0-27-15,0 0-27 0,0 0-21 0,0 0-20 16,0 0 0-16,0 0 2 0,15-2-11 0,-6 2-13 15,0 0-19-15,5 0-22 0,-1 0-7 0,2-1-15 16,1 0-17-16,-1-1-15 0,7-1-14 0,-1 0-13 16,0 2-11-16,-1-1-12 0,-4 1-13 15,-1-1-25-15,0 2-24 0,-1-1-26 0,-1-2-52 0,-1 3-35 16,-2-1-38-16,-1 0-34 0,1 1-43 0,-6 0-50 16,3 0-48-16,0-1-47 0,-3 2-218 0,-4-1-607 15,6 1 269-15</inkml:trace>
  <inkml:trace contextRef="#ctx0" brushRef="#br0" timeOffset="16114.1">11927 6205 174 0,'0'0'380'0,"0"0"-2"16,-4 0-15-16,4 0-31 0,0 0-42 0,0 0-28 16,0 0-26-16,0 0-40 0,0 0-24 0,0 0-30 0,0 0-39 15,0 0-38-15,13-5-40 0,-10 5-55 16,1-1-51-16,0 0-54 0,2-2-60 0,-2 1-63 0,0-1-146 16,2 2-437-16,2-1 194 0</inkml:trace>
  <inkml:trace contextRef="#ctx0" brushRef="#br0" timeOffset="16390.32">12443 5973 132 0,'0'0'318'0,"1"-3"-14"16,-1 3-24-16,0-2-31 0,0 2-19 0,0 0-9 15,0 0-9-15,-3 14 4 0,-2-3-6 0,-1 3 0 16,-4 1 4-16,0 3 1 0,-2-1-5 0,-4 0-4 16,1 2-14-16,-1-2-17 0,-1 1-18 0,0-1-14 15,2-1-14-15,-2-2-21 0,4 4-8 0,-1-6-13 16,3-1-33-16,0-1-36 0,2-1-22 0,-2-2-29 16,4 0-29-16,0-2-28 0,1 1-57 0,-1-2-60 15,3-3-64-15,-2 1-68 0,2-2-235 0,4 0-620 16,-4-6 275-16</inkml:trace>
  <inkml:trace contextRef="#ctx0" brushRef="#br0" timeOffset="16578.27">12240 6035 290 0,'-3'-2'371'0,"3"2"1"0,0 0-15 0,0 0-24 15,0 0-29-15,0 0-25 0,0 0-24 0,0 0-21 16,6 11-14-16,-1-3-23 0,1-1-17 0,4 3-22 15,1-1-18-15,0 2-52 0,2-2-30 0,4 2-45 16,1 2-47-16,-1-2-43 0,4 1-56 0,-2-2-65 16,3-3-64-16,-1 2-263 0,0-3-567 0,3 0 251 15</inkml:trace>
  <inkml:trace contextRef="#ctx0" brushRef="#br0" timeOffset="16966.27">12750 6105 198 0,'0'0'286'0,"-5"-1"-14"16,5 1-18-16,0 0-14 0,-8 3-9 0,3 1-6 15,-1 3-7-15,-3 3-8 0,2 1 9 0,0-1 2 16,-3 3 3-16,2 5-10 0,-1-2 10 0,2-1-9 16,-3 3-11-16,2 0-5 0,1 0-17 0,1 0-16 15,-1 1-16-15,2-5-15 0,4-2-13 0,-2 2-14 16,1-2-8-16,2-1-9 0,0-2-12 0,0-1-7 15,2 1-9-15,0-2-13 0,1 0-16 0,4-3-9 16,0 1-16-16,3-1-16 0,0-1-7 0,0-3-12 16,2 3-7-16,4-4-3 0,-2-2-9 0,0 1 0 15,-1-2-6-15,-3 1 6 0,-1-1 3 0,-2-2-1 16,0 1 0-16,-2-2 11 0,0-2 12 0,-2 5-4 16,0-3 1-16,-2 1 14 0,-2 0 0 0,-2 2 0 15,0 0 2-15,-2-3 12 0,-1 2-11 0,-2 1 2 16,-1-2-5-16,-1 3 3 0,-4 0-3 0,0 2 7 0,0-1-17 15,0 2-15-15,0-2-16 0,2 1-22 16,0 1-27-16,2-1-33 0,1 3-46 0,-4-2-61 16,3 2-48-16,1-2-303 0,-2 2-638 0,3-2 282 15</inkml:trace>
  <inkml:trace contextRef="#ctx0" brushRef="#br0" timeOffset="17572.75">13106 6132 203 0,'0'0'317'16,"6"-4"-12"-16,0 4-16 0,3-2-21 0,-1 2-22 16,2-4-21-16,4 2-16 0,2 1-20 0,5-1-16 15,-1 0-21-15,3 2-14 0,0-2-17 0,-1 0-17 16,1 1-22-16,-6 1-31 0,5 0-28 0,-7 0-34 15,1 1-29-15,-1-2-30 0,-5 1-34 0,0 0-24 16,-1 0-24-16,-2-1-23 0,-1 1-16 0,-2 0-20 16,-4 0-125-16,0 0-363 0,3 2 160 0</inkml:trace>
  <inkml:trace contextRef="#ctx0" brushRef="#br0" timeOffset="17846.74">13250 5971 61 0,'0'-2'344'16,"1"1"-4"-16,-1 1-21 0,-1-6-28 0,1 6-28 0,0 0-22 16,0 0 0-16,1 11 11 0,-1-2-2 0,2 4-3 15,-1 2-7-15,0-1-14 0,0 5-11 0,0 0-15 16,-1 0-17-16,-1 0-18 0,2 0-17 0,0-1-16 15,-1-3-10-15,2-3-12 0,-2 2-19 0,0-2-22 16,0-2-25-16,-1-2-18 0,4 4-39 0,-3-5-28 16,1-1-40-16,0 1-26 0,0-5-37 15,-1 4-47-15,1-1-51 0,-1-4-54 0,0-1-62 0,3 3-201 16,-3-3-603-16,0 0 267 0</inkml:trace>
  <inkml:trace contextRef="#ctx0" brushRef="#br0" timeOffset="65913.7">14134 6014 1 0,'0'0'105'0,"7"-3"-11"16,-7 3 1-16,7-1-2 0,-7 0-1 0,0 1 4 0,6-1-15 15,-5-2 10-15,-1 3 2 0,3-3-1 0,-3 3 1 16,3-2 6-16,-3 2 1 0,0 0 1 0,1-2 0 16,-1 2-5-16,0 0-5 0,0-3-1 0,0 3-16 15,0 0-3-15,-7-2-6 0,7 2-9 0,-4-2-4 16,4 2-4-16,-7-3 0 0,1 1-8 0,2 0-3 16,0 2-2-16,-2-2-2 0,1 2-4 0,5 0-2 15,-12 0-4-15,4 0-2 0,1 2 0 0,-3-2-4 16,3 1-2-16,-3 2 1 0,3 0-3 0,0-1-1 15,-2 2 1-15,2-2-2 0,2 1-1 16,1-1-1-16,-1 2-8 0,1-2 2 0,0 1-4 0,3-1-7 16,-2 2 2-16,0-1-9 0,3-1 4 0,-3 0 2 15,6 2 0-15,-3-1 2 0,4 1 1 0,-2 1 2 16,2-1 0-16,0-1-3 0,2 1 5 0,1 0 0 16,-2 1-2-16,2-1 1 0,2 1-2 0,-2 1 4 15,1-2-1-15,1 1 0 0,-1 2 4 0,1-3-3 16,-1 3-3-16,-1-1 3 0,2 1 3 0,-1-1-3 15,-1 0-2-15,0 0 2 0,0 3 3 0,-1-4-3 16,-2 4 1-16,0-3-1 0,2 1 0 0,-2-3-2 16,-3 2 2-16,1 0 2 0,2 0 0 0,-2-1 0 15,-1 0-1-15,-1 0 4 0,0 0 4 0,0 0 3 16,-1-1-1-16,-1 1-2 0,1-1 6 0,-2 0 1 16,1 1 0-16,0-3 4 0,-4 2-3 0,5-1 2 15,-5-1 5-15,3 0 2 0,-1 0 1 0,-3-1-1 0,4 0-1 16,-7 0 2-16,3-1 3 0,0-1 1 0,-4-2 5 15,1 2-5-15,0-2 0 0,2 0 5 16,-6-2-4-16,2 1-1 0,4 0 2 0,-2 1 2 16,0-2 1-16,-1-1-4 0,1 4-1 0,3-2-3 15,-3 1-5-15,2-2 1 0,2 2-1 0,-1 0-2 16,-1-1 1-16,2 2-5 0,3 1-6 0,-3-3-3 16,2 1-10-16,1 1-9 0,2-1-3 0,-3 0-12 15,1 0-9-15,2 2-11 0,1 1-22 0,-6-1-15 0,6 1-25 16,-3-2-30-16,3 2-29 0,0 0-30 0,0 0-15 15,0 0-143-15,0 0-386 0,0 0 172 0</inkml:trace>
  <inkml:trace contextRef="#ctx0" brushRef="#br0" timeOffset="66794.45">14459 6270 29 0,'0'3'123'16,"0"0"-2"-16,0 1 3 0,-1 5-2 0,-2 0 2 0,3 0 6 16,-3 4-5-16,-1 0 6 0,1 0-6 0,-2 1 1 15,0 0-5-15,3-2-5 0,-3 0-3 16,1 1-4-16,1-3-10 0,-2 3-6 0,1-2-5 0,-1-2-11 16,4-1-2-16,-2 2-8 0,0-3-5 0,0 3-8 15,-1-5-4-15,3 1-5 0,-1-2-5 0,0-1-7 16,0 2 1-16,2-3 3 0,-3 1-8 15,3-3-3-15,0 4-5 0,0-4-1 0,0 0-2 0,0 0-5 16,0 0-12-16,0 0-5 0,0 0-3 0,3-10-4 16,-3 4-2-16,4-1-5 0,-1-2-8 0,1-1-10 15,1 0-7-15,0-1-6 0,1-2-1 16,2 0-4-16,-3-1-2 0,2 1 5 0,3-3 6 0,-5 1 2 16,2 4 6-16,0 0 8 0,-3-1 3 0,-1 5 5 15,4-1 5-15,-4 1 11 0,1 0 10 0,-1 3 9 16,1 0 4-16,-2 1 2 0,-1-1 1 0,3 3-3 15,-4-2-5-15,2 1 2 0,-2 2 1 0,0 0-5 16,0 0 3-16,8 5-2 0,-5-2 5 0,1 2 1 16,1 1 5-16,-1 1 4 0,0 2 3 0,-1 0 1 15,2 3-6-15,-2-1 1 0,1-3-5 0,2 5 3 16,-3-4-4-16,1 2-5 0,-1-2-2 0,0-2 6 16,0 2-4-16,-1-2-7 0,1 1-4 0,2-1-15 15,-3-2-14-15,2-1-13 0,-3 0-19 0,0 0-13 16,2-1-14-16,-1-1-18 0,1 2-18 0,-3-1-17 15,2-2-13-15,-2-1-29 0,0 0-92 0,0 0-292 16,0 0 129-16</inkml:trace>
  <inkml:trace contextRef="#ctx0" brushRef="#br0" timeOffset="66986.78">14383 6412 85 0,'0'0'141'0,"0"0"-10"0,0 0-12 0,0 0-18 16,21-3-7-16,-9 2-12 0,0 0-5 0,1-3-6 15,4 2-7-15,-2-1-23 0,7 1-19 0,-6 1-40 16,4-2-29-16,-4 2-31 0,-1 1-70 0,-3-2-160 16,1 1 71-16</inkml:trace>
  <inkml:trace contextRef="#ctx0" brushRef="#br0" timeOffset="67659.75">14645 6338 106 0,'0'0'167'0,"0"0"-23"0,0 0-12 0,0 0-13 15,0 0-2-15,0 0-5 0,0 0 9 0,4 11-5 16,-1-8 2-16,1 2 4 0,-1 3-4 0,0 1-4 0,1-1-7 15,-1 1-5-15,1-1-5 0,-1 1-8 0,-1 0-7 16,2-1-3-16,-3 1-9 0,2 0-6 0,-1-2-10 16,0 1-3-16,-2-1-3 0,2-3-7 15,-1 1-4-15,-1 0-1 0,1-1-1 0,0 1-8 0,-2-3-2 16,0 1-1-16,3 1-3 0,-2-4-2 16,0 3-4-16,0-3 3 0,0 0-4 0,-1 2 3 15,1-2-7-15,0 0-6 0,0 0-3 0,-4-8-1 0,4 3-6 16,-2-1 0-16,1-2 0 0,-1-1-2 0,-1 1-6 15,2-5 6-15,-2 1-2 0,3-1-1 0,-2 1 3 16,4 0 4-16,-4 0 0 0,2 2-2 0,0-3-3 16,3 1 6-16,-1 0-2 0,2 0 2 0,-2 3 1 15,1 2-1-15,3-3 6 0,1 0-3 0,-2 3-3 16,5-2 0-16,-3 2 10 0,2 1-2 0,1-2 6 16,2 1 2-16,-2 2 6 0,0 2 3 0,0-2 2 15,-2 3-4-15,-1 2-1 0,2 0-4 0,-1 0 1 16,-3 2-1-16,0-1 0 0,0 4 1 0,0-1 2 15,-1 5-2-15,-3-4 7 0,1 3 2 0,-2 1 0 16,-1-2 6-16,-2 3-5 0,-1 2-4 0,-2-2 0 16,1 1-4-16,-3 0 1 0,0-1-2 0,-2-1-3 15,0 1-2-15,1 0 2 0,-3-4-13 0,5 1-8 16,-3-2-6-16,3 0-8 0,-3 0-1 0,3-1-4 16,0 0 1-16,2-2 3 0,0-1 3 0,-2 1 2 15,3 0-2-15,1 0-2 0,3-2 3 0,-5 2 0 16,5-2 1-16,-4 0-2 0,4 0 3 0,0 0 4 15,0 0 14-15,0 0 12 0,0 0 15 0,11 4 15 16,-6-3 4-16,4 1 1 0,1 0 5 0,2 3 8 16,2-3 3-16,-1 4 0 0,1-2 5 0,0 2-6 15,2 0-5-15,-2-2 0 0,-1 1-5 0,0 2-6 16,0-1-7-16,-2 1 0 0,2-2-6 0,-1 3-4 16,-3-5-2-16,2 4 0 0,-1-3-7 0,-3-1-20 15,0 0-18-15,2 0-31 0,-5 0-29 0,0-2-31 16,1 2-38-16,-1-3-38 0,0 0-43 0,-4 0-73 15,6-1-168-15,-5-3-505 0,-1-1 224 0</inkml:trace>
  <inkml:trace contextRef="#ctx0" brushRef="#br0" timeOffset="69738">14414 5795 19 0,'0'0'26'0,"0"0"-4"0,0 0 9 0,0 0 0 15,0 0-2-15,0 0 1 0,0 0 0 0,0 0-2 16,3-2 5-16,-3 2-3 0,0 0-1 0,0 0 1 15,0 0 3-15,0 0-9 0,0 0-1 0,0 0-1 0,0 0 1 16,0 0 3-16,0 0-5 0,0 0 1 0,0 0-20 16,0 0 14-16,0 0-8 0,0 0 2 15,0 0 2-15,0 0-3 0,0 0-3 0,0 0 3 16,0 0-9-16,0 0 10 0,0 0-2 0,0 0-5 16,0 0 9-16,0 0-1 0,0 0 3 0,0 0 2 0,0-3-1 15,0 3-1-15,0 0-6 0,0 0 4 0,0 0-1 16,0 0 3-16,0 0 0 0,0 0-3 15,0-2-7-15,0 2 1 0,0 0 2 0,0 0-4 16,0 0 2-16,0 0 2 0,0 0-1 0,0 0 1 0,0 0-3 16,0 0 5-16,0 0 2 0,0 0 1 0,0 0 3 15,0 0 10-15,0 0-6 0,0 0 2 0,0 0 6 16,0 0-8-16,0 0 4 0,0 0 1 0,0 0-2 16,0 0-1-16,0 0 3 0,0 0-4 0,0 0-6 15,0 0 3-15,0 0-5 0,0 0 4 0,0 0 5 16,0 0-1-16,0 0 3 0,0 0 0 0,0 0 2 15,0 0 2-15,0 0 2 0,0 0-3 0,0 0 5 16,0 0-4-16,0 0-1 0,0 0 7 0,0 0-2 16,0 0 4-16,0 0 3 0,0 0-3 0,0 0-2 15,0 0 3-15,0 0 1 0,0 0 0 0,0 0 2 16,0 0 3-16,0 0 1 0,0 0-6 0,0 0 4 16,0 0-4-16,0 0 5 0,0 0-4 0,0 0-1 15,0 0-3-15,0 0-4 0,0 0 1 0,0 0 3 16,0 0-1-16,11 1 3 0,-11-1-3 0,0 0-2 15,7 1-6-15,-1-1-1 0,-2-1-2 0,3 1-2 0,-1 0-3 16,2-1-3-16,-1 1 6 0,-1-1-6 16,1 0 0-16,4 3-2 0,-4-2 2 0,0 1-5 15,1-1 1-15,-3 0-1 0,2 1-2 0,-1-2-3 0,0 1 0 16,-1-2 4-16,2 2 0 0,0 1-3 16,0-2-2-16,-1 0 0 0,0-1 3 0,3 2-1 15,-2 0-2-15,0-1-3 0,3-2 3 0,-4 3 2 16,1-3-2-16,-3 2 2 0,3-1-4 0,0-1-1 0,-3 2 4 15,1 1-4-15,-1-2-3 0,0 1 4 0,-4 1 0 16,4-2 2-16,-4 2-2 0,3-1-2 16,-3 1 2-16,5-1-8 0,-5 1-7 0,0 0-9 15,0 0-13-15,0 0-9 0,0 0-19 0,0 0-20 0,6 2-20 16,-6-2-35-16,0 0-26 0,0 0-31 0,0 0-112 16,0 0-332-16,0 0 147 0</inkml:trace>
  <inkml:trace contextRef="#ctx0" brushRef="#br0" timeOffset="70350.17">15340 6031 26 0,'0'0'206'0,"5"-1"-11"15,0 0-3-15,-1-1-8 0,2 1-9 0,2-1-2 16,1 2-7-16,2-1-3 0,2-2-12 0,1 0-6 16,2 1-2-16,-1 1-15 0,1 0-15 0,6-1-9 15,-6 2 0-15,0-1-19 0,-1-1 1 0,0-1-18 16,-1 0-8-16,-3 3 6 0,0 0-16 0,-3 0-8 15,2 0-8-15,-3 0 0 0,-3 0-18 0,2-1-9 16,-6 1-12-16,6 0-10 0,-6 0-24 0,5 0-22 16,-5 0-20-16,0 0-19 0,7 0-26 0,-7 0-18 15,5 1-33-15,-5-1-31 0,0 0-119 0,0 0-354 16,5-1 157-16</inkml:trace>
  <inkml:trace contextRef="#ctx0" brushRef="#br0" timeOffset="70850.62">16222 5876 225 0,'0'0'221'0,"-1"-3"-19"0,1 3-20 0,-4-1-16 15,4 1-18-15,-4-1-17 0,4 1-13 16,-6-1-9-16,6 1-12 0,-7 0-11 0,3 1-1 16,-2 0-8-16,-4 0-5 0,0-1-3 0,1 2-1 0,-4 2-2 15,0 0-2-15,2-1 0 0,1-1-6 16,-3 2-3-16,5-1-7 0,-1 1-1 0,1-1-7 16,2 3-2-16,-1 0-4 0,3-2-3 0,0 2-5 15,2 0 2-15,1 1-6 0,-2 0-2 0,3 0-1 16,3 0-3-16,-2 1 0 0,4 0-3 0,0 0 1 0,1-1 1 15,4 3-3-15,-2-1 1 0,5 0 0 0,-3-2-3 16,1 2 1-16,-1 0-2 0,0-1 1 0,1-1 0 16,2 0 4-16,-6-1-5 0,-2 1-1 15,1-3-3-15,1 2 4 0,-4 0 3 0,0 0 3 0,0-1 2 16,-1 1 8-16,0 0 6 0,-1-1 7 0,-2 0 4 16,-1 2 3-16,0-1-4 0,-1 1-1 0,-3-1 0 15,0 0 2-15,1-2-7 0,-4 1 4 0,-2 1-6 16,0-1-3-16,-2 0 0 0,2-1-4 0,1-2-5 15,-4 2-1-15,1-2 0 0,-1-2-4 0,4 0-6 16,0-1-14-16,-1 0-10 0,3-3-12 0,-2 1-18 16,3 0-16-16,1-2-22 0,2 0-22 15,0 0-25-15,2-1-32 0,1 2-31 0,4-2-18 0,1 0-28 16,-1 0-151-16,1-1-419 0,3 0 186 0</inkml:trace>
  <inkml:trace contextRef="#ctx0" brushRef="#br0" timeOffset="71337.07">16401 6177 142 0,'0'4'216'0,"-2"1"-13"0,2 0-16 16,-2 0-15-16,2 3-10 0,2 0-8 0,0 0-11 15,-2 0-11-15,0 1-7 0,3-1-7 0,-3 1-10 16,0-1-5-16,0 0-5 0,0 0-3 0,0 0-6 16,0-1-4-16,0-4-4 0,0 3-3 0,0-1-2 15,0-1-6-15,0 0 2 0,0-1-11 0,0 0-4 16,-3-1-4-16,3 0-4 0,0-2-4 0,0 3-4 16,0-3-3-16,0 0-3 0,-2 3-2 0,2-3-6 15,0 0-8-15,0 0-8 0,2-11-2 0,-2 6-9 16,0-3-4-16,0-4-6 0,0 0-8 0,0-2-2 15,0 0-1-15,3 0 7 0,1-5-3 0,-4 5 0 16,3 2 0-16,4 2-1 0,-1-2 5 0,-2 4 1 16,0 0-1-16,2-1 5 0,0 5 4 0,2-4 2 15,-1 4 7-15,2 0 5 0,-1 1 3 0,0 1 9 16,2 1 2-16,-1 1 3 0,-1 1 1 0,3 1-6 16,1 1-2-16,-2 1 3 0,-1 3-2 0,1 1 3 15,0 2 7-15,-3 1-2 0,0 0-2 0,0-1 2 16,-3 3-4-16,-1-1-2 0,0 0 8 0,-3 2-11 15,4-1-4-15,-4-2 1 0,0-2-2 0,-1-1-8 16,1 0-12-16,1 0-22 0,-1-1-22 0,-1 0-26 0,-2-3-29 16,3 2-32-16,0-3-32 0,-3 0-34 0,2 0-52 15,1-3-158-15,0 0-445 0,-10 0 196 16</inkml:trace>
  <inkml:trace contextRef="#ctx0" brushRef="#br0" timeOffset="71519.87">16418 6217 30 0,'0'0'257'0,"0"0"-9"0,0 0-10 16,0 0-18-16,21 0-20 0,-11 0-19 0,0-1-21 0,4 1-18 16,2-1-16-16,3 1-35 0,1 0-44 0,-2 0-52 15,2 0-64-15,1 1-39 0,0-2-62 16,-6 2-95-16,-1 0-287 0,-5-1 127 0</inkml:trace>
  <inkml:trace contextRef="#ctx0" brushRef="#br0" timeOffset="72116.95">16710 6173 81 0,'0'0'234'15,"0"0"-24"-15,0 0-24 0,0 0-15 0,0 0-1 16,-2 7-10-16,4-3-4 0,0 3-9 0,1 0-2 15,0 1-4-15,-1 1-2 0,1 2 4 0,-1 1-17 16,2 1-6-16,-1-3-3 0,-3 4-8 0,0-4-6 16,0 1-8-16,4 2-7 0,-4-4-10 0,0 0 3 15,2 0-19-15,-1-2-7 0,-1-1-4 0,0-1-8 16,0 1 1-16,0-1-4 0,0-3-7 0,3 1-6 16,-3 1-1-16,0-4-1 0,0 3-5 0,0-3 3 15,0 0-2-15,0 0 3 0,0 0-21 0,0 0-11 16,0 0-7-16,-3-14-13 0,3 4-8 0,0-2-9 0,0-2-12 15,0 1-2-15,4-2-6 0,-4 1 6 16,2-1 5-16,-1 0 4 0,-1 2 10 0,3 0 6 16,-3 1 4-16,1 2 10 0,1-1 17 0,-1 1 6 15,2 1 14-15,-3 0 4 0,4 2 3 0,-2-2 6 0,1 3-4 16,-1-1 0-16,1 1 0 0,2-1-2 16,0 3-2-16,2 0-1 0,-1 0 2 0,2 1 3 15,1 0 3-15,0 2 10 0,4-1-8 0,-2 0-2 16,-1 3 6-16,-1 0-7 0,0-1 7 0,1 2-13 0,-1 0 2 15,-2 0-5-15,0 1-2 0,-3 1-2 0,0-2-3 16,1 2-3-16,-3 0 0 0,1 1 7 0,-3 0-7 16,-1 1-9-16,-2-2-2 0,0 3 0 15,-4 0-3-15,1 0 4 0,-5-1-1 0,1 3 1 16,-3 0 0-16,2-2 7 0,-3-1-8 0,3 2 0 0,-1-2-5 16,3 0 5-16,-2 0 3 0,3-1 0 0,0 0 1 15,3 0 1-15,0 1-4 0,1-1-1 0,1-1 1 16,-1 0 3-16,4 1 17 0,2 0 2 0,0 2 12 15,1-1 13-15,2 1 3 0,2-1 23 0,1-1-11 16,0-1-7-16,5 1 4 0,0-1-2 0,0 1 1 16,0-5-10-16,2 2 0 0,1-2-5 0,1 1-26 15,3-2-24-15,-4 1-37 0,-1-2-36 0,0 1-40 16,0-2-58-16,-2 0-51 0,2-3-58 0,-4 2-258 16,-3-1-590-16,0-2 261 0</inkml:trace>
  <inkml:trace contextRef="#ctx0" brushRef="#br0" timeOffset="72552.07">16623 5642 109 0,'0'0'122'16,"0"0"11"-16,0 0 4 0,0 0 11 0,0 0 14 15,0 0 6-15,0 0 5 0,0 0 3 0,0 0-3 16,9 1 4-16,-6-1 0 0,1 2-8 0,2-2-1 16,-2 1-7-16,5-1 2 0,0 1-19 0,1 0-3 15,4-1-9-15,0 2-11 0,1-3-16 0,1 1-6 16,1-2-10-16,-3 1-5 0,3 1-15 0,4-3-9 16,-6 3-2-16,4-1-14 0,-5 1-15 0,0-2-11 15,-4 2-33-15,0 0-17 0,-2-1-15 0,1 0-10 16,-4 1-15-16,1 1-13 0,-3-2-17 0,-3 1-20 0,6-1-24 15,-6 1-22-15,0 0-20 0,0 0-33 16,0 0-188-16,0 0-444 0,0 0 197 0</inkml:trace>
  <inkml:trace contextRef="#ctx0" brushRef="#br0" timeOffset="72838.56">16772 5536 53 0,'0'0'266'0,"-2"-2"-10"15,2 2-12-15,0 0-13 0,-1-2-21 0,1 2-18 16,0 0-14-16,0 0-15 0,0 0-16 0,0 0-19 16,0 0-4-16,0 0-12 0,0 0 7 0,3 10 7 15,-2-7 0-15,0 5 4 0,0 1-7 0,0 1-1 16,-1 1-2-16,-1 2-8 0,2 1-5 0,0-1-11 15,-1 0 3-15,0-3-24 0,0 3-6 0,-1-1-10 16,2 1-9-16,-1 0-7 0,2-4-32 0,0 2-30 16,-1-2-38-16,1 0-49 0,0-2-53 0,-1 1-70 15,4-1-77-15,-1-3-197 0,0-1-544 0,1 0 241 16</inkml:trace>
  <inkml:trace contextRef="#ctx0" brushRef="#br0" timeOffset="73826.85">17786 6051 28 0,'0'0'168'16,"0"0"-10"-16,0 0-4 0,0 0-10 0,0 0-3 15,0 0-8-15,0 0-5 0,0 0 3 0,0 0-1 16,0 0 2-16,11-7-1 0,-5 6 2 0,5 0-9 16,-1-2-8-16,4 0-4 0,-4 2-13 0,4-2-8 15,1 0-11-15,-1 0-17 0,0 3-6 0,2-2-8 16,-2 2-4-16,0-1-16 0,-1 0-15 0,1 0-16 15,-3 0-18-15,-1 1-18 0,0 0-12 0,-2 0-18 16,1 0-13-16,-1 0-20 0,-1 0-20 0,0-1-10 16,-3 1-16-16,2 0-11 0,-2 1-122 0,-4-1-301 15,6 0 134-15</inkml:trace>
  <inkml:trace contextRef="#ctx0" brushRef="#br0" timeOffset="74115.73">17819 6111 15 0,'0'0'206'0,"-2"4"9"0,2-4 10 16,0 0 0-16,0 0-9 0,12 1-1 0,-2-1-16 0,0-1-3 16,3 0-11-16,-1-2-4 0,2 2-11 0,3 0-15 15,0 0-15-15,-1-2-11 0,5 0-15 16,-6 3-10-16,2-3-11 0,-3 2-7 0,-1 0-13 0,1 1-5 15,-4-2-7-15,1 2-11 0,-1-1-8 0,-4 1-15 16,1-1-10-16,-3 1-12 0,3 0-15 0,-3-2-14 16,0 2-12-16,-4 0-14 0,9 0-15 0,-5 0-19 15,-4 0-20-15,7 2-12 0,-7-2-28 16,7 0-24-16,-3-2-27 0,-4 2-15 0,0 0-158 0,9 0-399 16,-8-1 177-16</inkml:trace>
  <inkml:trace contextRef="#ctx0" brushRef="#br0" timeOffset="77258.39">19088 6081 104 0,'2'-1'159'0,"-2"1"-2"0,0 0-3 0,0 0-6 15,2-3-1-15,-2 3-3 0,2-3-1 0,-2 3 0 16,2-1 7-16,-1-2 0 0,-1 3 1 15,1-4-5-15,0 2-4 0,-1 2-5 0,-2-6-8 0,1 3-2 16,1 0-7-16,-1 0-2 0,0 0-9 0,-2-1-6 16,1-1-6-16,-1 3-9 0,0-2-9 0,-1-1 0 15,0 2-5-15,0 0-12 0,-1-2-1 16,0 2-11-16,0 1-2 0,-1 0-11 0,1-2-1 0,-1 1-3 16,-1 1-18-16,1 0-3 0,-1 2-4 0,-2 0 5 15,2 0-3-15,2 0-4 0,-1 1-1 0,-1 0-3 16,1 1-2-16,1-1-2 0,0 4 7 0,0-2-5 15,2 0-2-15,0 3 2 0,2-1-4 0,-2-2 3 16,4 6-3-16,0-2 14 0,2 0-7 0,1 0-6 16,2 1 0-16,3 1-2 0,-2 2 7 0,3-1-6 15,0 1 4-15,0 0 0 0,1 0-1 0,-1-3 2 16,0 4 1-16,0-3-1 0,-1 0 0 0,0 0-1 16,-1 2-3-16,-3-4 1 0,0 0 4 0,1-1-4 15,-2 0 4-15,1 0 3 0,-2 0-2 0,1 0-3 16,-2-2 2-16,1 0-2 0,-3 0 13 0,1 0-14 15,0 0 0-15,-1-4 0 0,-3 5 3 0,0-2-2 16,-1 0 3-16,-3 0 0 0,-1 0-3 0,-1-1 2 16,-4 0-8-16,3 0-2 0,-2-2-9 0,0 0-5 15,0-2 1-15,0 2-3 0,2-2-3 0,0-1 1 16,2 1 5-16,1-1 1 0,-1-1 1 0,1 0 2 16,2-2 2-16,0 1 9 0,3 1-2 0,0-2 3 15,2-1 1-15,1 0 3 0,2-2 2 0,2 0 4 16,0-2 0-16,0 0 8 0,2 1 6 0,1-1-1 0,1 0 5 15,-1 0 2-15,1 0 2 0,2 1-1 0,-4 0-3 16,3 1-3-16,-1 0-1 0,-3 1-2 16,0 3-4-16,2-2 5 0,-2 1-3 0,1 1-4 15,-1-1 0-15,-2 3-5 0,0-1-4 0,-1 1-14 0,1 0-12 16,-1 0-15-16,1 3-32 0,-2-2-24 0,-2 2-29 16,5-2-25-16,-5 2-33 0,0 0-36 0,8 2-51 15,-8-2-162-15,2 4-468 0,1-2 208 0</inkml:trace>
  <inkml:trace contextRef="#ctx0" brushRef="#br0" timeOffset="77462">19250 6237 28 0,'0'0'346'0,"0"0"-34"0,-5 0-17 0,5 0-24 15,0 0-28-15,0 0-26 0,0 0-32 0,0 0-45 16,0 0-36-16,0 0-32 0,0 0-36 0,0 0-33 16,0 0-41-16,11-6-53 0,-8 2-49 0,1 2-191 15,-1-3-358-15,0 2 158 0</inkml:trace>
  <inkml:trace contextRef="#ctx0" brushRef="#br0" timeOffset="77967.92">19406 5978 186 0,'0'0'189'16,"0"0"-21"-16,0 0-12 0,0 0-18 0,0 0-13 15,0 0 3-15,0 0 0 0,0 0 2 0,1 10-2 0,0-5 5 16,-2 0-3-16,0 2-4 0,1 1-6 0,-1 2-15 16,1-1-3-16,-1-1-13 0,1 2-6 15,0-2-1-15,0 1-11 0,1-1-8 0,-1 1-5 16,2-2-4-16,-1 1-6 0,0-3-5 0,1 0-1 0,0 1-3 16,1-3-1-16,1 2-1 0,0 0-5 0,2 0 3 15,0-3-3-15,2 2-2 0,-1 1-5 16,1-1-2-16,0-3 2 0,3 2-2 0,-3 0-6 0,1 1-1 15,-1-2-3-15,1-1 3 0,0 1-2 16,0 0 0-16,-3 0-5 0,1 1 4 0,0-1-1 0,-1-1-1 16,-2 0 1-16,2 2-3 0,-3-1-1 0,1 1 3 15,-1 1 0-15,1-1 8 0,-3 0-2 0,1 0 5 16,-1 1 3-16,-1 1 2 0,0-1 2 16,-1 0 7-16,-1 1-5 0,1 1 2 0,-2-3 13 0,0 1-12 15,-2 2-2-15,2-2-3 0,-4 1 3 0,1-1-5 16,-2 0-10-16,-1-1-9 0,2 1-7 0,-3-1-15 15,2 0-16-15,-1-1-22 0,-1 0-20 0,0-2-23 16,0 0-30-16,0 0-28 0,0 0-33 0,1 0-33 16,-1-3-40-16,0 0-176 0,-2-2-472 0,3 0 209 15</inkml:trace>
  <inkml:trace contextRef="#ctx0" brushRef="#br0" timeOffset="78221.47">19386 6030 280 0,'0'0'295'0,"4"-3"-12"15,0 2 5-15,2-1-18 0,2 1-3 16,4-1-11-16,3 0-20 0,1-2-1 0,7 1-2 15,-2 1-27-15,0 0-21 0,-4 2-16 0,-1-3-19 0,1 0-10 16,-1 3-16-16,1 0-21 0,4 0-22 16,-5 0-30-16,1-1-35 0,-2 0-40 0,-2 0-35 0,1 2-55 15,0-1-65-15,-1-2-85 0,-3 1-274 16,1-1-584-16,-1-1 259 0</inkml:trace>
  <inkml:trace contextRef="#ctx0" brushRef="#br0" timeOffset="99028.96">1503 8288 89 0,'0'0'122'16,"0"0"-11"-16,0 0-14 0,-2 3-7 0,2-3-2 15,-3 4-8-15,3 1-6 0,0 0 4 0,-2 0-9 16,2 2-4-16,-1-1-11 0,0 1-3 0,1-1 1 15,0 1-12-15,1 0 0 0,-1-1-7 0,3 1 3 16,-3 0-5-16,3-1-3 0,-2-1-7 0,2 1 0 16,1-2-3-16,0 1-1 0,0 0-2 0,1-3-3 15,0 0 5-15,4 1-6 0,-1-2-4 0,1 1 4 16,-2-1-7-16,4-2-8 0,-3-2 6 0,1 0-15 16,1-1 4-16,0 3-6 0,1-3 3 0,-4-1 2 15,3-1 0-15,-3 2-2 0,0-3 7 0,0 2-7 16,-4-2 12-16,1-1 9 0,0 2-10 0,-1-1-8 15,-3-1 15-15,0 0-4 0,0-1-1 0,0 2-1 16,-3-1 3-16,-1-1 3 0,1 3 5 0,-1-1 3 16,0 0-8-16,-3 1 5 0,2 0 12 0,0 0-2 15,-2 2 7-15,0-1-7 0,0 1-10 0,-2 1 6 16,1 1 4-16,-2 0-7 0,1 1 12 0,1 1-11 16,-3 1 2-16,1 1-3 0,-1 0 5 0,2 3-7 15,-1-1 5-15,2 1-3 0,1 3-3 0,-3 1-1 16,3 1 0-16,0-2-6 0,0 1 4 0,4 0-3 15,-1 0-2-15,1 0 1 0,3 4-3 0,3-4-3 16,-3-2-3-16,3 1-7 0,1 0 0 0,3-1-2 16,0 0-2-16,3-1-7 0,0-1-10 0,2 0-11 15,2-2-6-15,0-3-8 0,2 0-7 0,-2 0-5 16,3-1-1-16,-4-1 12 0,1-2-3 0,0-1 8 16,-4 1-5-16,-3 0 12 0,1 1 9 0,-2-3 10 15,-2 2-9-15,-1 0 19 0,-2 0 16 0,1-1 18 16,-1 0-17-16,-1 2 20 0,-1-1 16 0,-1 2 9 15,1-1 8-15,-2 1 1 0,3-1 2 0,-3 0-3 16,3 3 4-16,-4-3-11 0,4 3-13 0,0 0 2 16,0 0-8-16,0 0 3 0,0 0-3 0,-1 10 1 15,2-4-4-15,2 3-4 0,-2 2-4 0,3 1-3 16,1 1 1-16,0 6-3 0,1-6 9 16,1 6-11-16,0-1 2 0,-1-4 0 0,2 5 1 0,-5-5-4 15,1-1-3-15,0 1 4 0,-2 0-2 0,-2-1-3 16,1-1-1-16,-2-3 17 0,-3 1 12 0,-4 0 2 15,1-1 9-15,-1 1 3 0,0-5 1 0,-1 1-2 16,-2-1 1-16,-2 2-6 0,2-3-3 0,-3-2-2 16,0-1-5-16,0 1-4 0,1-4-3 0,-4 4-9 15,4-5-7-15,-2 0-4 0,1-1-5 0,1 0-10 16,3 0-9-16,2 3-8 0,1-2-21 0,-2 0-22 16,4 1-22-16,2 0-20 0,-1 0-24 0,4 0-19 15,0 2-92-15,2-6-272 0,-2 6 121 0</inkml:trace>
  <inkml:trace contextRef="#ctx0" brushRef="#br0" timeOffset="99297.67">1940 8393 131 0,'0'0'151'0,"-7"4"-3"0,7 0-5 0,-3 0-10 16,3 2-6-16,-4 0-4 0,1 3-2 0,0 0-4 15,2 1-8-15,-2 1-2 0,-3 1-8 0,5 0-6 16,-5-3-5-16,4 2-9 0,-3-2-6 0,1 2-8 16,0 1-4-16,-2 1-9 0,2-2-5 0,0 0-5 15,-2-3-14-15,2-1-16 0,1 0-19 0,-2 0-11 16,0-1-30-16,1 1-27 0,0-3-21 0,2-2-36 15,1 1-26-15,1-3-112 0,-7 1-291 0,7-1 129 16</inkml:trace>
  <inkml:trace contextRef="#ctx0" brushRef="#br0" timeOffset="99513.93">1791 8452 118 0,'0'0'218'0,"0"0"2"16,0 0-10-16,4 9-8 0,2-2-19 0,-2-1-9 16,4 1-10-16,2 2-15 0,0-2-10 0,4 3-17 15,-3-3-10-15,2 1-9 0,1 0-12 0,0 1-10 16,0-1-5-16,-4-1-33 0,4 0-33 0,-4-1-41 16,0 1-33-16,-2-2-50 0,1 1-34 0,-1-3-52 15,-2 3-110-15,0-1-335 0,-1-1 147 0</inkml:trace>
  <inkml:trace contextRef="#ctx0" brushRef="#br0" timeOffset="99922.03">2085 8593 87 0,'0'0'204'0,"0"-7"-25"0,4 3-12 0,2 1-13 16,1-3-8-16,0 0-11 0,0 0-6 0,2 1-16 16,0-3-8-16,-3 1-7 0,1-2-4 15,0 4-8-15,-1-2-3 0,-2-1-5 0,0 1-8 16,0 0-11-16,-1 1 1 0,-1-1-7 0,0 1-6 0,-2 0-2 16,2-1-5-16,-2 2-6 0,0 1 5 0,0 1 5 15,0-1-6-15,0 0 1 0,0 4 1 0,0-4-5 16,0 4-6-16,0-3-3 0,0 3-3 0,0 0-5 15,0 0-2-15,0 0 1 0,0 9 0 16,0-2-1-16,0 1 4 0,1 0-3 0,-1 4 5 0,0-2 1 16,2 2 4-16,-1-3 2 0,2 2 2 0,-2 2-5 15,2 0 4-15,1-1-4 0,-1-1 3 16,1 3-8-16,-4-3 2 0,2-1-5 0,-1 0-3 16,3 2-1-16,-1-4 2 0,-3 0-1 0,4-2-4 15,-1 0-1-15,-3-2 1 0,3 2-20 0,-3-3-27 16,2 0-15-16,0 1-24 0,-2-2-34 0,0 0-25 15,3 0-25-15,-3-2-19 0,4 1-20 0,-4-1-160 0,0 0-389 16,6-5 172-16</inkml:trace>
  <inkml:trace contextRef="#ctx0" brushRef="#br0" timeOffset="100204.71">2400 8494 3 0,'0'0'232'0,"0"0"-16"0,0 0-15 0,0 0-12 16,6-4-7-16,-3 3-6 0,4-1-10 16,0-1-5-16,7 0-8 0,-2 1-17 0,2-1-10 0,2 0-9 15,0 1-11-15,4-2-9 0,-4 1-7 16,1 2-14-16,3-3-11 0,-3 1-1 0,-1 2-21 15,-2 0-13-15,0-1-21 0,-1 0-26 0,-4 1-18 0,0-1-20 16,0 2-21-16,-3-1-25 0,1 0-19 0,-1 1-22 16,-1-3-19-16,-1 3-14 0,-4 0-118 0,5 0-318 15,-5 0 142-15</inkml:trace>
  <inkml:trace contextRef="#ctx0" brushRef="#br0" timeOffset="100554.16">2528 8354 15 0,'-1'-2'198'0,"1"2"-19"16,0 0-19-16,0 0 5 0,0 0-1 0,3 11-9 15,1-4 5-15,-1 1-2 0,0-1-7 0,1 3-4 16,0 2-4-16,0-1-7 0,0 1-7 0,1 3-10 0,-1-2-7 16,-1-1-10-16,0 1-9 0,1-2-10 0,-1 3-5 15,0-2-5-15,-2 0-6 0,0-1-10 16,1-3-1-16,-1 6-5 0,1-6-4 0,-1 0-4 16,1 1-6-16,-1 2-3 0,-1-4-2 0,3 2-4 15,-2-3-4-15,-1-1-12 0,2-1-13 0,-2-1-21 16,1-1-18-16,-1-2-23 0,0 6-15 0,2-6-21 0,-2 0-9 15,0 0-33-15,1 4-49 0,-1-4-38 16,0 0-145-16,0 0-405 0,6-14 179 0</inkml:trace>
  <inkml:trace contextRef="#ctx0" brushRef="#br0" timeOffset="101245.38">2970 8313 53 0,'0'0'279'0,"-1"-8"-8"0,2 5-14 0,0-1-14 16,0-2-20-16,1 3-18 0,0-4-10 0,2 3-20 15,1-3-14-15,0 0-12 0,2 2-16 0,0-1-5 16,4 0-14-16,-3 2-9 0,0-1-12 0,0 1-8 15,1 1-8-15,0 1-7 0,-2 1-6 0,1 1-9 0,2 1-6 16,-1 2-6-16,-4-1-4 0,1 2-3 0,0 3-2 16,-2 0-3-16,-1 4 0 0,-2-2-8 15,1 2-4-15,-1 1-3 0,-4-2-3 0,-1 1-4 16,-2-1-6-16,2 0 0 0,0-1-6 0,-2 0-4 16,2-3-1-16,-2 2-4 0,2-2-4 0,0 1-2 0,-1-4-1 15,1 1 3-15,0-1 1 0,1-2 1 16,2 2 0-16,-1-1 0 0,2-2 0 0,-3 3 1 15,3-3 0-15,0 0 0 0,-1 1-2 0,1-1 2 16,0 0 3-16,0 0 2 0,13-3 3 0,-8 2 0 0,3-1 4 16,3 2 3-16,-3 1-1 0,5 0 0 0,2 2 1 15,0-2 0-15,-2 2 2 0,1 1 1 0,1 1-5 16,-3 1 5-16,2 0 1 0,-2-1-6 16,-1 3 1-16,-4-4 2 0,0 1-1 0,0 0-2 0,-1 2 11 15,-2-2 9-15,-1 1 10 0,-3 2 11 0,2-1 1 16,-4 1 8-16,-2-1 6 0,1 2 3 0,-6-2 3 15,2 4-6-15,-1 0-7 0,1-5-5 0,-3 1 2 16,-2 1-8-16,1-2-7 0,1 1-5 0,1-3-9 16,0-1-18-16,0 1-17 0,1-2-17 0,0 1-26 15,2-2-27-15,-3-1-36 0,3 1-39 0,-1-2-45 16,1-2-42-16,2-2-247 0,1 1-539 0,2-1 238 16</inkml:trace>
  <inkml:trace contextRef="#ctx0" brushRef="#br0" timeOffset="101500.32">3648 8313 245 0,'3'0'315'0,"1"-3"-16"0,-4 3-21 0,3-2-28 15,-3 2-24-15,0 0-27 0,0 0-22 0,0 0-13 16,0 0-4-16,-4 9-16 0,-3-1-11 0,1-3-5 15,-1 6-3-15,-3-2-15 0,-1 1-12 0,0 1-8 16,1-1-4-16,-4 4-14 0,-2-1-9 0,5-3-5 16,0 2-6-16,-1-3-18 0,3 3-12 0,-1-4-20 15,3 2-20-15,-5-2-20 0,5-2-19 0,0 1-22 16,0-3-30-16,2 1-25 0,-1 1-36 0,2-4-35 16,1 1-28-16,-1-1-182 0,1 0-449 0,3-2 199 15</inkml:trace>
  <inkml:trace contextRef="#ctx0" brushRef="#br0" timeOffset="101746.93">3382 8330 99 0,'0'0'267'0,"3"13"-3"0,-2-8-8 16,5 3-8-16,-2 0-11 0,2 4-10 0,1-1-9 15,0 2-10-15,0-4-20 0,3 4-7 0,0-1-19 16,-3-1-17-16,3 1-14 0,1 0-9 0,-1-1-16 16,1-1-9-16,0-1-7 0,0 1-11 0,-2-1-9 15,1-2-20-15,1 2-29 0,-4-4-27 0,0 1-36 16,-1-1-31-16,1-1-38 0,0 1-47 0,-3-3-51 16,2 0-53-16,-2-2-173 0,1 0-470 0,-5 0 209 15</inkml:trace>
  <inkml:trace contextRef="#ctx0" brushRef="#br0" timeOffset="102222.66">3723 8480 8 0,'0'-3'303'16,"0"3"-9"-16,0-4-22 0,0 4-24 0,4-5-21 15,-1 1-16-15,4 1-9 0,0-2-8 0,3 0-9 16,0 0-13-16,-3 1-11 0,7 0-7 0,-4 1-11 16,1-2 2-16,3 2-21 0,0-1-13 0,-3 1-12 15,1 1-5-15,-2 0-15 0,-2 0-6 0,2 2 3 16,1 0-17-16,-4 2-6 0,2 0-7 0,-2 2-2 16,1-1-3-16,-5 1-4 0,4-1-3 0,-3 4-4 15,-1 0 0-15,0-1-11 0,-2 1 1 0,-1 1-4 0,-1-1 5 16,-2 2-6-16,0-2 6 0,-1 2 6 0,-2-1-19 15,-1 3-11-15,-1-2 16 0,-2 2-6 16,0-2-1-16,3-2-5 0,0-1-4 0,-3 2 0 16,3-2-2-16,1-1-1 0,1-1-2 0,1 2 0 15,-1-3-1-15,1 0-3 0,1-2 0 0,2 4-2 16,0-5 1-16,-2 2 1 0,3-2 6 0,-3 3-7 16,3-3 4-16,0 0-1 0,0 0 5 0,0 0 14 0,7 1 8 15,0-1 10-15,-7 0 15 0,14-1 1 16,-7 0 7-16,3 1-14 0,0-2-6 0,1 2 10 15,-1-2 10-15,4 2 1 0,0 0-10 0,0-2 13 0,0 2-29 16,-1 2 10-16,1-2-10 0,-4 0 7 16,0-2-11-16,-2 2-19 0,2 2-37 0,0-4-35 15,-3 2-58-15,-3 0-57 0,2 0-79 0,-6 0-85 16,8 0-247-16,-8 0-645 0,0 0 286 0</inkml:trace>
  <inkml:trace contextRef="#ctx0" brushRef="#br0" timeOffset="103379.71">4372 8400 19 0,'0'0'134'0,"0"0"-7"0,0 0-6 0,0 0-6 0,0 0 3 16,0 0-1-16,0 0 3 0,0 0-6 0,0 0 5 16,0 0 8-16,0 0 7 0,0 0 1 0,0 0-7 15,0 0-3-15,14-3-3 0,-14 3-4 16,10 0-7-16,-4 0-6 0,2 0-5 0,3-2-8 0,3 1-8 16,0 0-4-16,3-1-9 0,3-1-3 0,1-1-7 15,2-1-7-15,-2 1-4 0,0 1-8 0,1-1 1 16,-2-3-9-16,-5 5-1 0,-2 0-5 15,0-1 0-15,-4 1-3 0,-1 0-3 0,-1 2-6 16,-3-2-2-16,2 2-2 0,-2-1-7 0,-4 1-10 0,6-1-11 16,-6 1-9-16,0 0-13 0,4 2-14 0,-4-2-13 15,1 2-7-15,-1-2-18 0,-1 4-16 0,1-4-23 16,-3 5-12-16,2-4-8 0,-2 1-36 16,0 0-9-16,-1 1-124 0,1-2-344 0,-3 2 153 0</inkml:trace>
  <inkml:trace contextRef="#ctx0" brushRef="#br0" timeOffset="103845.73">4518 8260 98 0,'0'0'162'0,"0"0"-21"16,0 0-14-16,0 0 2 0,0 0-8 0,0 0 12 16,0 0 5-16,12 9 2 0,-10-3 2 0,3-1 2 15,-1 4-3-15,0 3-4 0,1 1 0 0,-3-1-7 16,1 2-8-16,-1 0-3 0,0-1-5 15,1 1-9-15,0-1-4 0,0 0-7 0,0 0-7 0,0 1-3 16,-1-3-4-16,-1 1-7 0,1 0-6 0,-2-2-3 16,0-2-7-16,2 1-1 0,-2 0-8 0,1-1-2 15,-1 0-4-15,1-2-4 0,-2-1 0 0,2 1 5 16,-1-1-8-16,0-1-1 0,-1-1-6 0,1 1 3 16,0-2-7-16,0 1-6 0,0-3-1 0,0 4 4 15,0-4-4-15,0 3-4 0,0-3-2 0,0 0-3 16,0 0-10-16,0 0-12 0,0 0-14 0,0 0-19 15,0 0-24-15,0 0-25 0,0 0-26 0,0 0-25 16,0 0-30-16,0 0-31 0,-3-9-39 0,3 9-186 16,0-7-469-16,0 4 208 0</inkml:trace>
  <inkml:trace contextRef="#ctx0" brushRef="#br0" timeOffset="104527.68">5158 8248 157 0,'0'0'218'0,"0"0"-23"0,0 0-8 0,0 0-7 0,2 8-5 15,-2-1-15-15,0 1-5 0,2 0-9 0,-2 4-8 16,0 1-5-16,-2-1-9 0,2-5-9 15,0 4-10-15,0-2-13 0,2 2-7 0,-4-4-4 16,2 2-10-16,2-1-8 0,-2-2-4 0,0 1-6 0,0-1-5 16,1-2-3-16,1 0-3 0,-1 0 2 0,2 0-8 15,0-3-1-15,2 1 3 0,1 0-1 0,3-1 3 16,-1 2-6-16,6-2-5 0,2-1 3 16,-5 0-6-16,0 0-3 0,-1 2-1 0,4-2-6 0,0 1 2 15,-2 0 5-15,-3 1-8 0,0-2-3 0,-1 3 3 16,1 0 15-16,-4-2-6 0,1 2 4 15,0 0 3-15,-1 2 8 0,-2-1 4 0,0 0 1 0,1 0 4 16,-2 1 7-16,-1 1 1 0,2 0 1 16,-6 1 9-16,2 0-5 0,-2 0-9 0,-1 0-5 0,-2-1-4 15,2 0-2-15,-2 1-5 0,-1 0-18 0,0 1-24 16,0-1-10-16,0-1-48 0,0 0-28 0,-3-2-34 16,1 1-38-16,1-3-49 0,-1 2-40 0,0-3-49 15,-2 0-183-15,1-1-524 0,0-1 232 0</inkml:trace>
  <inkml:trace contextRef="#ctx0" brushRef="#br0" timeOffset="104759.85">5095 8251 316 0,'-1'-2'323'0,"1"2"-21"0,0-4-29 15,3 3-17-15,4-2-3 0,6-1-17 0,3 1-15 16,7-3-26-16,6 1-15 0,-2 2-21 0,2-3-17 16,1 4-11-16,9-3-17 0,-8 3-8 0,10-1-27 15,-14 1-31-15,2 0-32 0,10 2-34 0,-9 0-40 16,-3 0-41-16,4 0-37 0,-4 2-57 0,1 0-35 16,0 1-209-16,-4-1-472 0,-3-1 209 0</inkml:trace>
  <inkml:trace contextRef="#ctx0" brushRef="#br0" timeOffset="104965.31">5910 8251 15 0,'-3'4'241'0,"2"-1"0"0,-2 1-2 16,0-1-7-16,0 4-7 0,-1 0-14 0,1 2-5 15,-1-2 6-15,0 5-16 0,-3 1-7 0,1 0-6 16,-2-1-12-16,-1 0-17 0,-1 0-10 0,2 0-22 15,-2 0-7-15,1-2-10 0,1 1-11 0,0 0-16 16,-1-1-22-16,4-3-14 0,-1 0-35 0,-3 2-33 16,4-2-39-16,-4-1-48 0,2 2-45 0,2-3-64 0,0-2-41 15,-3 2-176-15,4-4-475 0,-3 0 210 16</inkml:trace>
  <inkml:trace contextRef="#ctx0" brushRef="#br0" timeOffset="105172.29">5710 8313 222 0,'0'3'276'0,"4"1"-9"0,0 3-14 0,1-1-16 16,-1 1-23-16,3 0-14 0,0 1-24 16,1 2-17-16,1 0-17 0,1-1-9 0,1 1-14 15,-1-3-21-15,1 4-30 0,0-6-34 0,2 3-30 16,1-3-22-16,-4 0-15 0,0 2-43 0,1-2-51 15,-1-1-36-15,4-1-40 0,-6 1-128 0,1-1-358 0,1 0 159 16</inkml:trace>
  <inkml:trace contextRef="#ctx0" brushRef="#br0" timeOffset="105690.37">6049 8458 82 0,'0'-3'267'0,"0"3"-16"0,0 0-24 0,5-5-18 0,-4 2-15 16,3 1-9-16,0-1 3 0,2-1-9 0,0 0-9 15,1-1-9-15,0 1 5 0,-2 2-21 0,4-3 0 16,-2 1-20-16,1 3-9 0,-1 0-4 16,3-2-10-16,0 2-11 0,-3 1-5 0,0 1-10 15,-3 1-13-15,2 0-4 0,-2-1-6 0,3 1 6 0,-4 4-15 16,-3-2-7-16,4 0-7 0,-4 2-3 0,0 3-6 15,-1-2-11-15,-3 0-15 0,-2 3-9 0,-1 0-16 16,0-2-11-16,-3 2-10 0,0-2-10 16,3-1-5-16,-1-2-2 0,1 1-5 0,-2 0 0 0,5-1 0 15,-2-1 5-15,4 1 7 0,-4-3 1 0,3 1 8 16,0-1 3-16,2 0 0 0,-2 0 5 0,3-2 5 16,-3 2 2-16,3-2 3 0,0 0 4 0,0 0 7 15,7 1 3-15,-7-1 9 0,9-1 5 0,-4 1 6 16,2 0 10-16,1 0 11 0,1 0 8 0,1 0 6 15,0 1 6-15,1 0 0 0,-1 1 4 0,4-1 9 16,-4-1-5-16,1 3-2 0,-1-1-2 0,-1 0-7 16,-2 0-3-16,1 0 10 0,-2 0-8 0,-2 1-1 15,0-1 3-15,-1 2-2 0,0-1 3 0,-2 1 6 16,-1 0-5-16,0 3-1 0,-2 0-1 0,-1-1-7 16,-1 1-4-16,-2 2 1 0,0-3 3 0,-1 1-7 15,-4 2-2-15,0-2-3 0,-1 0 0 0,1 0-12 16,0 1-8-16,-2-3-15 0,6 0-18 0,0-2-21 15,-3 1-20-15,3-1-22 0,0-2-26 0,2 0-29 16,-1-1-28-16,6 0-26 0,-10-5-29 0,7 4-181 16,-1-2-449-16,4 3 199 0</inkml:trace>
  <inkml:trace contextRef="#ctx0" brushRef="#br0" timeOffset="106055.37">6511 8438 146 0,'0'0'174'0,"0"0"13"0,0 0 1 15,6 0 7-15,-6 0-1 0,7-2-1 0,-3 2 2 16,3 0 1-16,0 0-12 0,1 2-4 0,0-2-14 16,1 0-3-16,1 0-10 0,0 0-9 0,1 1-9 15,3-1-12-15,2 0-5 0,-2 0-10 0,2 0-10 16,1 2-16-16,-2-2-6 0,7-2-6 0,-5 2-11 16,-1 0-2-16,0-1-6 0,0 1 5 0,-3-3-22 15,-3 3-17-15,-2-3-17 0,2 1-11 0,-3 1-17 0,0 1-18 16,-1 0-16-16,-2 0-16 0,-4 0-22 0,0 0-27 15,0 0-29-15,0 0-50 0,7 0-39 16,-7 0-203-16,0 0-484 0,0 0 214 0</inkml:trace>
  <inkml:trace contextRef="#ctx0" brushRef="#br0" timeOffset="106339.81">6701 8283 226 0,'0'0'239'0,"0"0"-5"16,0 0 5-16,3 8-1 0,-1-1-13 0,-1 0-7 0,1 6-7 16,0-1-5-16,1 1-12 0,-2 2-5 0,0-2-7 15,0 1-4-15,0 2 2 0,0-1-16 0,-2-2-10 16,2 3-19-16,-2-4-5 0,1 1-22 0,0 0-5 15,-1-4-5-15,1 3-18 0,0-3-5 0,1 0-28 16,2-1-28-16,-3 1-36 0,2-1-37 0,-1-1-42 16,1-2-53-16,-1 2-51 0,1-3-64 0,0 0-65 15,-1-1-166-15,-1-3-534 0,0 0 236 0</inkml:trace>
  <inkml:trace contextRef="#ctx0" brushRef="#br0" timeOffset="106980.64">7054 8358 132 0,'0'-4'286'16,"1"0"-16"-16,0 0-16 0,1 1-23 0,1-4-16 16,2 0-4-16,0 1-13 0,3-1-11 0,0 1-16 15,3-2-2-15,2 1-10 0,0 1-2 0,-2 1-9 16,3 0-8-16,0 2-11 0,1 1-4 0,-3-1-18 16,3 3-9-16,-5 0-9 0,1 1-7 0,-2 3-14 15,0-1-7-15,1 6-2 0,-1-3-11 0,-2 4-5 16,-1 2-14-16,-2 1-14 0,-4 0-8 0,-1 0-13 15,-4 1-6-15,-2 5-5 0,-2-3-13 0,-4 2-2 16,-1-2-5-16,0-2-3 0,-1 0-4 0,0-1-1 16,-1 0-4-16,0-1 0 0,3-4 5 0,-1 0-4 15,1-1 5-15,3 0-2 0,1 0 9 0,3-3-4 0,0-2 9 16,2-1 1-16,0 1 4 0,1-1 1 16,0 2 2-16,3-3 4 0,-3 2 2 0,3-2 3 15,0 0 19-15,0 0 12 0,0 0 8 0,12 2 13 16,-4-4 8-16,1 2-3 0,4-2 6 0,0 0 5 0,4 1-2 15,5 0 11-15,0-2 0 0,2 3-9 16,0-3 5-16,1 2-14 0,2-1-11 0,-3 2-3 16,2-2-33-16,-2 1-29 0,0 1-32 0,-1 0-38 15,-1-2-45-15,-6 2-51 0,1-2-61 0,0 2-237 0,-3-2-536 16,0 0 239-16</inkml:trace>
  <inkml:trace contextRef="#ctx0" brushRef="#br0" timeOffset="107201.51">7697 8345 236 0,'0'0'274'0,"0"0"-12"16,0 0 1-16,0 0-12 0,0 0-11 0,0 14-4 16,-3-6-23-16,0 1-8 0,2 0-9 0,-3 3-5 15,-2-1-8-15,2 3-14 0,-3-1-19 0,-3 1-15 16,3-2-14-16,0-1-6 0,0 2-14 0,0-1-22 15,0-2-36-15,0 1-24 0,0-2-33 0,1 0-27 16,0 0-35-16,2-3-42 0,-3 2-42 0,0-2-44 16,3-1-41-16,-3-2-226 0,-3 1-510 0,4-2 226 15</inkml:trace>
  <inkml:trace contextRef="#ctx0" brushRef="#br0" timeOffset="107424.73">7545 8381 13 0,'0'0'327'0,"0"0"-27"15,0 0-3-15,0 0-7 0,0 0-11 0,-2 14-26 16,5-8-14-16,1 0-21 0,1 1-17 0,2 1-15 16,1-1-8-16,2 2-25 0,0-1-17 0,3 0-17 15,-1 1-4-15,1-2-15 0,0 1-29 0,1-3-35 16,-3 1-38-16,4-1-39 0,-2 0-45 0,0 1-55 15,-1-3-52-15,1 2-46 0,0-2-230 0,-1 0-506 16,-2-1 224-16</inkml:trace>
  <inkml:trace contextRef="#ctx0" brushRef="#br0" timeOffset="107813.73">7966 8400 76 0,'0'0'219'0,"0"0"1"0,0 0-4 0,0 0 1 0,4 5-10 16,-1-2-6-16,-3 2-7 0,4-2 1 16,-4 3-9-16,3-1-12 0,-3 3-3 0,3-2-17 15,-3 1 11-15,3 0-13 0,-3 1-7 0,0-1-9 16,0 1-8-16,-3-1-8 0,0 0-2 0,2 1-8 0,-2-1-6 15,-3 2-10-15,2-2-9 0,1-1-5 16,-1-1-11-16,1 2-5 0,3-3-15 0,-4 1-5 0,2-3 2 16,1 2-16-16,1-2 4 0,-3 1-2 0,3 0-6 15,0-3 0-15,0 6 6 0,0-4-15 0,3-1-5 16,-3-1 3-16,3 4-19 0,-2-2 15 0,2-2-8 16,1 1-6-16,2 0 5 0,-2 0-16 0,3-1-14 15,-1 1-3-15,1-3-26 0,4 2-11 0,-4-1-18 16,3 0-15-16,-2-1-23 0,2 1-26 0,0-1-21 15,-3 0-21-15,0 0-27 0,3 0-18 0,-3-2-14 16,0 1-190-16,-3 2-477 0,-1-2 211 0</inkml:trace>
  <inkml:trace contextRef="#ctx0" brushRef="#br0" timeOffset="107993.96">8101 8469 136 0,'0'0'232'0,"0"0"9"0,0 0 14 0,0 0-1 0,-3 9-5 15,3-4-9-15,3 2-9 0,-6 2-1 0,6 2-4 16,-3 4-5-16,0-1-8 0,3-2-17 0,-3 2-10 16,4 0-30-16,-4 0-4 0,3 0-15 0,-2 0-21 15,2-2-10-15,0 2-40 0,-3-4-40 0,3 0-51 16,-2-2-51-16,-1 1-77 0,0-1-78 0,0-2-73 16,0-1-210-16,0-3-556 0,-4 3 247 0</inkml:trace>
  <inkml:trace contextRef="#ctx0" brushRef="#br0" timeOffset="108588.98">8494 8360 199 0,'0'0'189'0,"0"0"-2"16,0 0-12-16,0 0-10 0,0 0-7 0,0 0-1 0,0 0 3 16,0 0 1-16,0 0 2 0,13-2-12 0,-8 2-8 15,4 0-11-15,1-1-6 0,4-1-9 0,1 1-9 16,2 1-8-16,4-4-11 0,2 3-10 15,1-3-10-15,-1 2-6 0,1 0-4 0,-1-3-14 0,-1 2-19 16,1 0-19-16,-7 2-28 0,-2-1-25 0,-4 2-27 16,0-1-37-16,-1 0-33 0,-2 1-28 0,-1 0-30 15,-2 0-177-15,-4 0-408 0,0 0 180 0</inkml:trace>
  <inkml:trace contextRef="#ctx0" brushRef="#br0" timeOffset="108848.72">8694 8245 163 0,'0'0'280'0,"0"0"-17"16,0 0-4-16,0 0-16 0,-1 8-15 0,-1-1-9 15,1 3-15-15,-1 2-11 0,2 2-5 0,0 1-7 16,0 0-12-16,0 4-2 0,0-1-15 0,0-2-15 15,0-2-20-15,0 6-4 0,2-7-9 0,0 6-13 16,-1-6-6-16,0 0-17 0,0 0-15 0,1-4-42 16,1 4-31-16,-1-5-34 0,2 3-41 0,-2-4-46 15,1 2-43-15,1-3-55 0,0-2-42 0,-2-1-165 16,3 0-483-16,-2-1 213 0</inkml:trace>
  <inkml:trace contextRef="#ctx0" brushRef="#br0" timeOffset="109784.79">9578 8229 98 0,'0'0'243'0,"0"0"-16"0,0 0-7 15,0 0-10-15,-8 9-10 0,5-3-5 0,-3-1-9 16,1 2-5-16,-1 4-8 0,-1 0-15 0,-3 0 1 16,0 1-10-16,-2 3-6 0,-2-1-8 0,0 2-8 15,-2-2-13-15,1 1-11 0,-1-2-8 0,5-1-11 16,-2-3-5-16,2 1-11 0,1 0-19 0,-4-1-22 16,6-1-15-16,-2 0-28 0,-1-1-22 0,3-1-32 15,0-1-29-15,2 0-44 0,1-1-35 0,-1-1-33 16,2-2-39-16,0-1-155 0,4 0-439 0,-6-2 194 15</inkml:trace>
  <inkml:trace contextRef="#ctx0" brushRef="#br0" timeOffset="109990.18">9329 8264 22 0,'0'0'293'0,"0"0"-23"0,0 0-8 16,0 0-6-16,0 0-8 0,6 8-9 0,-6-2-19 0,5 2-18 15,2 1-15-15,0 3-12 0,1-2-29 0,1 2-3 16,2-1-17-16,4 3-10 0,-4-5-14 16,7 4-10-16,-1-1-7 0,2 0-15 0,-1-5-31 0,1 2-28 15,0 0-33-15,-1 0-31 0,2-4-37 0,-1 3-44 16,3-4-34-16,-1-1-27 0,0 1-32 0,-4-3-176 16,-2-1-436-16,2 0 193 0</inkml:trace>
  <inkml:trace contextRef="#ctx0" brushRef="#br0" timeOffset="110410.26">9794 8330 116 0,'0'0'244'16,"0"0"-6"-16,0 0-3 0,-6 4-12 0,5-1-13 0,-2 2-18 16,3 1-13-16,-3 1-16 0,2-1-10 0,-2 3-12 15,0-1-11-15,2-1-12 0,-2 2-10 0,3-2-9 16,0 1-12-16,0-3-11 0,0 3-8 15,-3-1-5-15,6-2-3 0,-3-1-12 0,0 0-3 0,0-1-1 16,3 0-7-16,-2 0-3 0,2 0-2 0,1 0-5 16,2 1-2-16,-1-4-4 0,4 2 1 0,1 0-1 15,1-2-3-15,0 1-6 0,0 1 3 0,4-1-1 16,-3 0-2-16,1 0 5 0,1 0 3 0,-4 0-1 16,0 2 3-16,4-2 5 0,-7 1 1 0,0-1 4 15,1 2-4-15,-2-1 5 0,0 0 0 0,-1 3 3 16,-1-3-1-16,1 3 8 0,-1 0 7 0,-3-1 16 15,2 2-13-15,-1 2 5 0,-2-1-1 0,-2 2-6 16,2-2 2-16,-4 0-4 0,-3 1 1 0,3-2 14 16,-6 3-24-16,0 1 4 0,-1-3-8 0,-2 0-2 15,-1 2 10-15,0 1-28 0,1-3-16 0,-1 0-17 0,0-4-22 16,1 3-18-16,1-4-29 0,-1-1-28 16,0 2-30-16,2-5-32 0,1 1-41 0,2-2-40 15,-2-2-48-15,0 1-205 0,6-5-552 0,-6 3 245 16</inkml:trace>
  <inkml:trace contextRef="#ctx0" brushRef="#br0" timeOffset="110621.59">9815 8323 2 0,'0'0'344'0,"0"0"-6"0,0 0-14 15,0 0-16-15,0-3-25 0,0 3-30 0,7 0-15 0,-3-2-20 16,2 1-21-16,4 0-13 0,1-1-16 16,3 2-17-16,2-1-18 0,0-1-11 0,4 0-11 0,-3 0-19 15,6 0-38-15,-2 1-33 0,-2-1-40 16,-4 1-45-16,0 0-35 0,6 1-43 0,-4 0-65 0,4-2-37 16,-4 4-217-16,-1-2-500 0,-1 0 221 0</inkml:trace>
  <inkml:trace contextRef="#ctx0" brushRef="#br0" timeOffset="110874.5">10322 8329 240 0,'0'0'282'0,"0"0"-3"0,0 0-13 15,0 0-18-15,13 0-24 0,-6-2-15 0,1 2-16 16,6-1-20-16,-3 1-17 0,6-1-15 0,-1-1-13 16,-1 2-12-16,1 2-11 0,1-2-13 0,-2-2-26 15,-1 4-18-15,-1-2-27 0,0 0-22 0,-3 0-31 16,-1 0-31-16,1 0-31 0,-3-2-31 0,-3 4-27 16,2-2-19-16,-6 0-39 0,7-2-147 0,-7 2-386 15,3-3 170-15</inkml:trace>
  <inkml:trace contextRef="#ctx0" brushRef="#br0" timeOffset="111104.86">10484 8188 160 0,'-4'5'307'0,"0"3"-3"0,-1 2-11 15,0 2-2-15,-1 5-5 0,2-2-5 0,-1 2 8 16,1-1-29-16,2 3-22 0,2-4-13 15,-2-1-17-15,3 0-34 0,-1 0-13 0,0 2-12 16,2-4-14-16,1 1-16 0,-1-1-13 0,1 0-29 0,0-5-41 16,0-1-53-16,-2 4-44 0,2-6-45 0,-3 1-53 15,3-1-61-15,-2 0-61 0,-1-2-262 16,2 1-587-16,-1-1 259 0</inkml:trace>
  <inkml:trace contextRef="#ctx0" brushRef="#br0" timeOffset="111778.17">10780 8223 7 0,'-5'-3'294'0,"2"-3"-15"0,-1 3-11 0,3-1-14 16,0 1-21-16,1-2-24 0,0 0-17 0,2 2-17 15,2-3-17-15,3 1-13 0,4-1-8 0,-1-1-6 16,4 0-8-16,2 2-8 0,5 0-8 0,0-3 0 15,-1 4-6-15,1-2-7 0,-5 3-9 0,0 2-10 16,-1 1-10-16,-3 1-6 0,1 2-4 0,-3 3-4 16,1 0-20-16,-4 0-5 0,0 2 10 0,-1 4-13 15,-3-2-4-15,-2 2 1 0,-1 1-3 0,-4 2-2 16,1-2-1-16,-4 5 2 0,0-5 0 16,-3 5-9-16,-5-2 1 0,2-1-5 0,-2-2-2 0,4-1-2 15,-4 0-7-15,4-2 0 0,-3 0-2 0,-3 1-7 16,6-4-2-16,-1 1 4 0,4-3-2 0,2-1-2 15,-3 0-3-15,5 0-2 0,-1-1 1 0,2-2 2 16,0 1 0-16,2 2 3 0,0-2 0 0,1-2 2 16,0 0 10-16,5 4 11 0,-1-4 7 0,4 1 4 15,1-1 5-15,1 0-1 0,4-1 4 0,0 1 2 16,8-2-7-16,0 0-3 0,4-1-2 0,-1-2 0 16,0 2-12-16,3 1-25 0,-4 1-28 0,0-2-41 15,-1 2-41-15,-1-1-39 0,0-2-42 0,-1 4-51 16,-6-1-190-16,6-1-492 0,-4 2 218 0</inkml:trace>
  <inkml:trace contextRef="#ctx0" brushRef="#br0" timeOffset="112032">11556 8205 223 0,'1'-1'295'0,"-1"1"-14"15,0 0-19-15,0-5-23 0,0 5-25 0,0 0-22 16,0 0-20-16,0 0-13 0,0 0-9 0,-4 10-6 16,1-3-5-16,0 0-10 0,-1 1-11 15,-2 4-4-15,-2-3-6 0,1 3-7 0,-2 2-12 0,2-3-9 16,-7 4-8-16,4-5-3 0,-1 2-19 0,2-2-15 16,-2 0-23-16,1 0-24 0,0 1-27 0,-2-3-30 15,2 1-31-15,0-2-33 0,3-1-37 0,0-2-37 16,0 0-33-16,1-2-174 0,-2 2-447 0,4-3 199 15</inkml:trace>
  <inkml:trace contextRef="#ctx0" brushRef="#br0" timeOffset="112269.26">11325 8196 281 0,'0'0'269'0,"0"0"-4"0,0 0 3 0,0 6-9 16,0-6-14-16,8 10-16 0,-6-5-10 0,5 3-13 16,2 3-12-16,2-2-7 0,2 0-3 0,-1 1-20 15,5 4-17-15,1-1-16 0,-5-4-7 0,3 2-13 16,1-1-2-16,-4-2-21 0,-1 0-24 0,1 0-28 16,-3-1-36-16,0-1-36 0,0-1-42 0,1 2-52 15,-2-2-55-15,2 1-47 0,1-2-46 0,-4 2-196 16,3-2-513-16,-1 1 228 0</inkml:trace>
  <inkml:trace contextRef="#ctx0" brushRef="#br0" timeOffset="112761.67">11917 8270 41 0,'0'0'209'0,"0"0"-16"0,0 0 7 0,-5 9-3 16,5-5-8-16,-4 2-8 0,1 3 2 0,0-2-5 15,-1 4-1-15,-2 0-5 0,2 2-5 0,-3-1-5 16,1 0-8-16,2 0-5 0,-2 0-15 15,2 1-5-15,0 0-10 0,1 0-7 0,-1-1-10 0,1 0-7 16,0 0-11-16,3-3-3 0,-1 0-9 0,1 0-10 16,0 0-9-16,0 0 2 0,1-1-6 0,1 1-4 15,0-2-5-15,1 0-7 0,1-1 5 0,2 0-7 16,0-1-8-16,1-1 2 0,-3-1-2 0,6 1 0 16,-3-1-6-16,3-1 6 0,-3-2-8 0,3-2 8 15,1 2-12-15,-3-2-3 0,2-1-6 0,0 1 2 16,-1-2-7-16,-1 1 5 0,-1-1-3 0,0-1 2 15,-4-1-6-15,1 1-1 0,-1-1-4 0,-2-1 2 16,1 2 3-16,-4 0-5 0,1-2-2 0,-3-1-5 16,-1 3 6-16,-2-1-9 0,0 0-1 0,-1 2-9 15,0 0-8-15,-2 1-14 0,0 1-14 0,-3-1-21 16,0 1-22-16,4 2-36 0,-1 0-37 0,3 0-48 16,0 0-37-16,-2 0-192 0,5 0-496 0,-3 0 219 15</inkml:trace>
  <inkml:trace contextRef="#ctx0" brushRef="#br0" timeOffset="113557.89">12420 8249 213 0,'0'0'220'0,"0"0"-12"0,0 0-20 0,0 0-4 16,0 0-9-16,0 0-1 0,0 0-2 0,14 0-8 16,-8-1 6-16,2 1-14 0,2-1-8 15,0 0-11-15,4 1-11 0,3-1-10 0,4 0-10 0,2 0-12 16,-1-1-8-16,2 2-6 0,1-1-14 0,-1 1-2 16,-1-2-6-16,-8 2-7 0,2 0-9 0,-2 0-25 15,-3 0-14-15,-2 0-10 0,-2 0-4 0,-2 2-18 16,-2-2-20-16,2 0-18 0,-2 1-18 0,-1-1-22 15,-3 0-22-15,6 3-22 0,-4-2-29 0,-2-1-27 16,0 0-159-16,0 0-397 0,0 0 175 0</inkml:trace>
  <inkml:trace contextRef="#ctx0" brushRef="#br0" timeOffset="113865.88">12571 8099 202 0,'0'0'254'0,"0"0"-23"0,0 0-21 16,0 0-1-16,0 0 7 0,-4 10 0 0,5-3-12 16,0 1-4-16,-1 2-11 0,1 1 4 0,0 2-13 15,0 0-4-15,-1 1-4 0,4 0-14 0,-1-1-6 16,0 1-11-16,0 0-13 0,-2-1-12 0,2 0-5 15,0-1-18-15,0 1-4 0,-2-1-16 0,2-2-2 16,-1-2-4-16,-1 0-17 0,0-1 15 0,-1 0-36 16,3-1-13-16,-2-1-35 0,0-1-20 0,0 0-14 15,0 1-39-15,1-3-28 0,-2 1-31 0,1 0-35 0,-1-3-26 16,1 4-30-16,-1-4-53 0,0 0-172 16,0 0-507-16,0 0 225 0</inkml:trace>
  <inkml:trace contextRef="#ctx0" brushRef="#br0" timeOffset="114690.97">13353 8119 26 0,'0'0'89'0,"0"0"3"0,5 0-3 0,-5 0 3 16,0 0 7-16,0 0 2 0,5-2 6 0,-5 2 7 16,0 0 9-16,0 0 6 0,0 0 1 0,1-4 5 15,-1 4-11-15,0 0 2 0,0 0-1 0,0 0-10 16,0 0-6-16,0 0-10 0,-6-2-9 0,6 2-11 16,-7-2-14-16,4 1-2 0,-4 1-7 0,0 0-2 15,-3 0-3-15,0 0-10 0,-4 1-3 0,1-1-3 16,-2 2-1-16,2 0-3 0,-1-2 8 0,2 3-7 15,2-2-4-15,2 0 3 0,-1 2-7 0,4-1-4 16,-1 0-4-16,2 0 1 0,-1-1-2 0,3 2-4 0,-3 2-2 16,5-1 1-16,0 0-1 0,0-1-1 15,0 3-1-15,5-1 4 0,-3 3-9 0,4-1 2 16,0-1-2-16,2 2 1 0,5 1-3 0,-2-1 4 0,3-1 3 16,-1 2-6-16,6 0 4 0,-1 0-5 0,-2-2 3 15,-2-1-1-15,-1 3 2 0,1-2-4 16,2 0 3-16,-3-2-2 0,-2 3 0 0,0-3 2 15,-4 1 7-15,-1 1-9 0,0-2-1 0,-1 1 3 0,-2-1 2 16,-1 0 7-16,0 1 5 0,-2-1 4 0,0 1 8 16,-2 1-1-16,-1 0-2 0,-1 0 2 0,-1 0-6 15,-1 0 0-15,-2-1-1 0,-1-2 4 16,1 3-2-16,-5-1 2 0,-1-2 0 0,1 3-5 0,-2-3 1 16,-1-3 0-16,-1 2-8 0,-3 0 1 15,4-3-1-15,1-1-2 0,0-1-1 0,0 0-4 0,1-2-4 16,2 1-12-16,3-1-8 0,-1-2-12 0,1 1-17 15,2-3-28-15,0 1-24 0,3-1-25 0,1-1-20 16,1 1-35-16,2 0-17 0,2-4-27 0,1 5-164 16,-1-2-420-16,4 0 186 0</inkml:trace>
  <inkml:trace contextRef="#ctx0" brushRef="#br0" timeOffset="115024.4">13524 8364 39 0,'0'0'208'0,"0"0"-8"0,0 0-17 0,0 0-13 16,0 0-19-16,0 0-10 0,0 0 7 0,3 6 4 15,-4-2 4-15,-1 1-4 0,1-1-4 0,-2 4-12 0,0-1-8 16,2 0-1-16,-3 2-7 0,1 0-7 16,-3 0-9-16,3 1-11 0,-1 0-9 0,0-1-10 0,1-1-5 15,-1 0-8-15,-2-1-7 0,2 1-12 16,0-1-17-16,1 0-15 0,0-3-25 0,3 0-14 0,-3 1-25 16,2-2-17-16,-1 0-22 0,1-1-25 0,0 0-14 15,1-2-34-15,0 0-27 0,0 0-24 0,0 0-117 16,0 0-361-16,0 0 160 0</inkml:trace>
  <inkml:trace contextRef="#ctx0" brushRef="#br0" timeOffset="115375.92">13524 8357 150 0,'0'0'233'15,"0"0"-25"-15,0 0-15 0,0 0-1 0,0 0-6 16,5 10-14-16,-1-4-7 0,0 1-4 0,0 0-19 15,2 1-2-15,1 1-8 0,0 1-11 0,1 2-6 16,-1 0-12-16,2-2-10 0,-1 1-6 0,1 0-8 16,-1-1-3-16,-1-3-12 0,0 3-6 0,0 0-6 15,-1-3-4-15,1-1-5 0,-1-1-1 0,-1-1-6 16,1-1-2-16,-2 1-9 0,-1-1-1 0,1-1 2 16,-1 0-5-16,1 0 6 0,-1 0 8 0,0-2 10 15,-3 0 6-15,0 0-17 0,0 0 5 0,7-6-6 16,-4 1-1-16,-2-2-4 0,2 1-5 0,-3-3-2 15,1 1-8-15,-2-5-9 0,1 0-3 0,0-2-5 16,0 1 2-16,-2-1-4 0,2 2 1 0,-1-1 7 16,0 2-10-16,1 3-4 0,-2 1-4 0,1 0-1 15,1 3-11-15,0 0-14 0,0 1-19 0,0 0-24 16,0 0-24-16,0 4-32 0,0-4-21 0,0 4-18 16,3-3-30-16,-2 1-24 0,-1 2-148 0,6 0-412 15,-6 0 182-15</inkml:trace>
  <inkml:trace contextRef="#ctx0" brushRef="#br0" timeOffset="115729.95">13897 8356 29 0,'0'0'221'0,"0"0"-12"16,0 0-18-16,0 0-16 0,0 0-12 0,0 0-11 15,0 0-9-15,0 0-1 0,0 0-5 0,0 0-8 16,0 0-8-16,0 0-3 0,0 0-9 0,-9 5-3 16,0-1-2-16,1 1 2 0,-1-1-3 0,-2 3-2 15,0 0-4-15,1 1-2 0,0 0-5 0,-3 2-8 16,5-2-7-16,1-1-5 0,1 2-10 0,1-2-4 16,-1 0-5-16,3 0-6 0,3 1-6 0,-3 1-1 15,5-2-2-15,-2 2-3 0,1-2-2 0,2 1 4 16,1-1-5-16,0-2 7 0,2 1-2 0,1 0-6 15,1-1-4-15,2 3-2 0,0-5-3 0,0-2-3 16,4 2-7-16,-1-3-15 0,4 0-19 0,-3-1-25 16,0-1-21-16,3-1-20 0,0 1-40 0,4-3-53 15,0-4-61-15,-7 5-244 0,3-5-528 0,-3 1 234 16</inkml:trace>
  <inkml:trace contextRef="#ctx0" brushRef="#br0" timeOffset="116210.22">13500 7910 132 0,'0'0'239'0,"0"0"-10"0,0 0-7 0,0 0-8 0,0 0-9 16,0 0-8-16,0 0-13 0,6-6-10 0,-6 6-4 16,4-1 6-16,-4 1-1 0,5-1-6 0,-5 1 3 15,8-1-9-15,-4 0-5 0,3 2-6 0,1-2-6 0,2 0-14 16,3 2-1-16,2-1-10 0,1 0-14 15,5 2-12-15,-4-1-11 0,6 0-8 0,1-2-12 16,-1 2-12-16,1-2-39 0,-1 0-44 0,1-1-44 16,-2 2-42-16,4-2-63 0,-2 2-78 0,0 0-72 15,1-3-198-15,-1 2-570 0,-3 0 253 0</inkml:trace>
  <inkml:trace contextRef="#ctx0" brushRef="#br0" timeOffset="117250.39">14435 8179 106 0,'0'0'238'0,"0"0"-22"0,3-3-13 16,0 1-9-16,1 1 3 0,3-2-6 15,3 2-5-15,-3-1-3 0,3 1-7 0,4-2-10 0,2-2-11 16,-1 4-7-16,5-1-9 0,-3 2-8 0,3-4-15 15,-4 4-10-15,1-1-7 0,-3 0-11 16,0-1-8-16,1 0-6 0,-4 3-3 0,-3-2-15 0,1 1-9 16,-1 0-12-16,-4 0-9 0,1 0-16 0,-5 0-12 15,8 0-18-15,-4 0-14 0,2 1-23 0,-6-1-25 16,7 3-22-16,-4-3-19 0,-3 0-34 0,5 1-28 16,-5-1-34-16,4 1-190 0,-4-1-444 0,0 0 197 15</inkml:trace>
  <inkml:trace contextRef="#ctx0" brushRef="#br0" timeOffset="117850.73">15364 8026 28 0,'-2'-1'208'0,"0"-2"-14"0,0 0-16 15,2 3-19-15,-6-3-13 0,2 3-13 0,0-1-7 16,-2-1-6-16,0 2-9 0,0 0-6 0,-2 2-11 16,-3-1-1-16,-3 2-3 0,1-2-1 0,0 5-1 15,-1-4-6-15,3 3-8 0,-2-1-3 0,4 1-5 16,0-1-6-16,2 1-2 0,-3 4-6 0,4-3-5 16,0 1-3-16,1 0-8 0,1 1-4 0,1 0-2 15,1 0-4-15,1-1 0 0,3 2-1 0,1-2-5 16,1 2 1-16,2-1 0 0,3 1 1 0,0 1-4 15,2-2 2-15,1 1-1 0,2-2-2 0,-2 0-1 16,1-1-2-16,0 1-4 0,-1 0 4 0,-2-1-12 16,3 1 1-16,-4-1-2 0,-1-1 3 0,0 2-1 15,0-2-1-15,-1 1 4 0,-2-2-2 0,0 2 0 16,-1-1 8-16,-1 0 0 0,-1-2 3 0,0 2 7 16,0 0 3-16,-2-2 5 0,-1 1 2 0,0 1 1 0,0-1-1 15,-1-1 7-15,0 2-2 0,-2-2-3 0,0 1-1 16,-4-1-1-16,-2 0-4 0,0 1 6 15,-3-1-14-15,-2 0-1 0,-1-1-1 0,-1 0-8 16,3-2-9-16,-3-1-12 0,3 1-15 0,-1-1-15 0,2-1-19 16,-1-2-23-16,1 1-22 0,3 0-32 0,1-2-43 15,-1-3-25-15,3 0-41 0,-1 1-147 16,1-3-426-16,3 1 189 0</inkml:trace>
  <inkml:trace contextRef="#ctx0" brushRef="#br0" timeOffset="122793.77">15692 8349 154 0,'0'0'192'0,"0"0"4"0,1-3-4 15,-1 3-12-15,0 0-8 0,0 0-16 0,0 0-14 16,0 0-10-16,0 0 2 0,0 0 7 0,-2 12-2 16,0-5-9-16,-3 1-5 0,3 1-10 0,-4 3-5 0,2-1-12 15,0 0-8-15,-2-2-8 0,2 0-5 16,-1-1-7-16,0 2-8 0,1-3-6 0,0 1-4 15,-1 1-6-15,1-4-4 0,1 3 3 0,-1-3-10 16,0 2-9-16,2-3-9 0,-2 0-10 0,4-1-11 0,-3-1-7 16,3 1-6-16,-3-1-7 0,2 1-2 15,1-3 2-15,-1 3 1 0,1-3 3 0,0 0-6 16,0 0-4-16,0 0-18 0,0 0-13 0,0 0-14 0,5-15 5 16,-2 7-3-16,0-1-5 0,3-3-7 0,-2 1 0 15,3-2 12-15,-3 1 0 0,2-1 25 16,-1 3-1-16,-1-1 8 0,1 0 19 0,-1 2 12 15,-1 3 11-15,0 2 17 0,-2-1 12 0,2 1 4 0,-3 1 5 16,3 1-6-16,-3-1 1 0,2 1-7 0,-2 2 2 16,0 0-7-16,0 0-2 0,7 5 4 0,-2-1-7 15,-1 1 8-15,2 3-2 0,-2 0 4 0,4 3-4 16,1 2 0-16,-1-2 0 0,-1 0-4 16,3 2 2-16,-2-3-7 0,1 1 4 0,2-2-6 15,-4 0 0-15,3-1-1 0,-3-1 0 0,2-2-3 0,-4-1 3 16,2 1-5-16,0-1 2 0,0-1-1 15,-2 0-3-15,0-2 1 0,-1 1 2 0,2-2-2 16,0-1 9-16,-6 1-8 0,10-2 3 0,-6-1 2 0,-1 0 8 16,2-3 11-16,-2-1 5 0,1 0 0 0,-4 0 3 15,3-2-3-15,-3-4 0 0,1 0-3 0,-2 2-5 16,1-1 1-16,0 3-4 0,-3-1-2 16,3 2-5-16,0 0 1 0,-1 1-2 0,1-1-3 0,-3 4-12 15,3 0-15-15,0 0-10 0,0 0-29 0,-1 3-25 16,1 1-19-16,0 0-36 0,-2-7-37 0,2 7-12 15,0 0-31-15,3-4-166 0,-3 4-410 16,0 0 181-16</inkml:trace>
  <inkml:trace contextRef="#ctx0" brushRef="#br0" timeOffset="123100.85">16193 8295 50 0,'-3'-3'248'0,"3"2"-5"0,-1-3-13 0,1 4-20 16,-3-5-20-16,1 3-21 0,2 2-14 0,-4-2-14 15,3 0-12-15,1 2-11 0,-9 0-2 0,4 0-7 16,-2 2-5-16,-3 2-2 0,-3 3-1 0,-1-2-3 16,3 5-1-16,-2 0 1 0,-1 3 4 0,-1 0-14 15,6-1-10-15,1 0-9 0,2 0-3 0,-1 0-9 16,6 1-4-16,-2-1 6 0,1-3-17 0,1-1-4 15,4 1-6-15,1 0 2 0,0 2-5 0,2-5 3 16,-1 0-9-16,7 1 0 0,2-2-6 0,0-1-6 16,4-1-22-16,2-1-25 0,2-4-29 0,0 2-29 15,0-3-35-15,1 0-37 0,2-3-52 0,-1 0-46 16,-6 0-166-16,-5-1-465 0,0 0 205 0</inkml:trace>
  <inkml:trace contextRef="#ctx0" brushRef="#br0" timeOffset="123586.43">15637 7708 72 0,'0'0'190'0,"-6"0"0"16,6 0-7-16,0 0-5 0,0 0-6 0,0 0-3 16,0 0-9-16,0 0-16 0,-1-2-10 0,1 2-11 15,0 0-12-15,0 0-7 0,0 0-7 0,0 0-7 16,0 0-5-16,0 0-1 0,0 0 3 0,14-1-6 16,-9 1-5-16,4 1-7 0,1-1-8 0,4 0-4 15,0 2-7-15,3-2-5 0,5 0-4 0,2 0-5 16,0 0-5-16,-3 0-12 0,2 0-13 0,-8-2-14 15,1 4-16-15,-1-4-16 0,-1 4-17 0,-4-4-11 16,0 2-17-16,-3 0-5 0,0 0-11 0,-3 0-9 16,2 0-4-16,-6 0-9 0,7 0-6 0,-4-1-10 15,-3 1-22-15,4-2-122 0,-4 2-306 0,0 0 135 0</inkml:trace>
  <inkml:trace contextRef="#ctx0" brushRef="#br0" timeOffset="123858.79">15824 7556 128 0,'0'0'231'0,"0"-2"-13"0,0 2-23 0,0 0-19 16,0 0-24-16,0 0-12 0,0 0-9 0,0 0 5 0,3 14 4 16,-3-6 1-16,1 5-2 0,1 2-3 0,-2 4-5 15,1 3-1-15,0 0-6 0,-1 0-10 0,2-1-10 16,-2-1-8-16,-2 0-7 0,1-1-7 0,2-3-10 15,1 1-6-15,-2-1-4 0,0-1-9 0,1-3-7 16,1 0-18-16,-2-1-19 0,0 1-26 0,0 0-28 16,2-3-38-16,-3-3-34 0,2 3-53 0,1-3-43 15,-1-2-225-15,1 2-474 0,0-3 210 0</inkml:trace>
  <inkml:trace contextRef="#ctx0" brushRef="#br0" timeOffset="124286.39">16649 8080 97 0,'0'0'278'0,"0"0"-17"0,-3-2-22 0,3 2-23 16,0 0-24-16,0 0-17 0,0 0-3 0,0 0-6 16,17-1 0-16,-10-1-10 0,3 2-7 0,1 2-11 15,3-4-12-15,1 1-11 0,7 4-10 0,2-6-10 16,-3 2-10-16,3 1-11 0,-2 0-5 0,-1-2-15 16,0 4-17-16,-5-2-26 0,-2-2-25 0,-1 2-28 15,-2 0-25-15,-2 0-23 0,-1 2-32 0,-2-2-31 0,-1 0-18 16,-1 0-30-16,-4 0-29 0,5 1-118 0,-5 3-377 15,0-4 167-15</inkml:trace>
  <inkml:trace contextRef="#ctx0" brushRef="#br0" timeOffset="124489.46">16641 8156 258 0,'0'0'329'0,"-4"0"-13"0,4 0-21 15,-5 2-31-15,5 0-28 0,0-2-17 0,0 0-16 16,9 3-2-16,-1-2-19 0,6 1-11 0,3-1-16 16,4 2-18-16,3 0-1 0,1-3-31 0,2 1-5 15,1 0-23-15,1 0-32 0,9-1-35 0,-10 0-45 16,-3 2-47-16,-1-2-62 0,2 0-73 0,-3-2-277 16,-6 2-535-16,-3 0 237 0</inkml:trace>
  <inkml:trace contextRef="#ctx0" brushRef="#br0" timeOffset="127933.7">17669 8260 162 0,'0'-2'239'0,"0"2"-13"0,1-6-23 16,0 3-14-16,2-1-17 0,0 0-9 0,1 0-5 15,2-2-11-15,0 1-4 0,1-1-8 0,0 0-5 16,1 1-1-16,2 0-8 0,3-3-4 0,-2 3-3 16,3 0-7-16,0-1-5 0,6-1-9 0,-7 1-5 15,2 5-11-15,-1-2-5 0,0-2-6 0,-4 3-7 0,-2 1-8 16,1 0-3-16,-2 0-1 0,0 1-5 15,-3 0-10-15,2 1-1 0,-2 1-1 0,-1 0-4 16,0 3-3-16,0-1-3 0,-2 2 2 0,-1 3-2 16,0 0 0-16,-4 4-3 0,1 0-1 0,-4 1 0 0,-3 2-3 15,2-3-2-15,-2-1-3 0,-3 4 6 0,3-6-8 16,2 0 2-16,-2 0-3 0,0-2-8 16,4-1-1-16,-1-1-5 0,2 0-5 0,0-4 1 15,1 1-5-15,1 1-2 0,1-3-2 0,-1 2-5 0,1-1 5 16,2-2-2-16,-2 1 3 0,2-1-1 0,-2 3-1 15,2-3-1-15,0 0 3 0,6 3 2 0,-2-3 2 16,2 0 3-16,1 0 0 0,3 0 3 0,-3 0 0 16,4 1 1-16,4-2 2 0,-2 2-3 0,1 1 3 15,0-1-9-15,-1-1 1 0,-3 2 4 0,0 0 0 16,-3-1 3-16,1 2 2 0,-1-1-2 0,0 2 5 16,-1 0-3-16,1 1 2 0,-2 1 1 0,0-2 2 15,-1 0 3-15,-3 2 6 0,2-1-1 0,0 2 2 16,-2-3 3-16,-1 5 3 0,2-2 6 0,-4-1 0 15,1 1 2-15,0-1 4 0,-2-1 2 0,0-1 3 16,-3 1 11-16,2-1-6 0,-3 0-1 0,0-1 2 16,0 1-3-16,1-2-4 0,-2-1 3 0,-2 0-1 15,2-1-4-15,-2 0 3 0,-4 0-5 0,2-1-2 16,0-2 0-16,-1-1-5 0,-1 1 0 0,1-1-7 16,1-1 4-16,-1 0 3 0,3 2-7 0,2-1 6 15,-2 1-6-15,1 1-8 0,2-2 5 0,2 2-18 16,-1 1-14-16,2-1-16 0,0 0-22 0,1 0-18 15,3 2-32-15,-6-2-33 0,6 2-41 0,-3-1-30 16,3 1-15-16,0 0-31 0,0 0-175 0,0 0-472 0,0 0 209 16</inkml:trace>
  <inkml:trace contextRef="#ctx0" brushRef="#br0" timeOffset="128179.18">18091 8507 200 0,'0'0'315'0,"0"0"-10"0,0 0-18 0,0 0-29 0,0 0-22 16,0 0-27-16,7-2-20 0,-7 2-21 0,0 0-15 15,0 0-29-15,4 0-18 0,-4 0-21 0,0 0-24 16,0 0-16-16,0 0-30 0,0 0-32 15,3-3-42-15,-1 1-44 0,2-1-70 0,-1 0-55 0,1 1-135 16,2 0-393-16,-2-3 174 0</inkml:trace>
  <inkml:trace contextRef="#ctx0" brushRef="#br0" timeOffset="128827.4">18350 8284 201 0,'0'-4'215'0,"0"4"-6"0,3-5-4 0,-3 1 0 16,0 0-3-16,0 0-6 0,2 0-4 0,-1 0-7 15,0 1-12-15,2 0-4 0,0-1-7 16,-2 0-21-16,2 0-12 0,0 1-10 0,1-1-7 0,-1 0-8 16,4 0-8-16,0-1 1 0,0 2-16 0,0 0-3 15,0-1-1-15,3 2-12 0,0-2-1 0,4 2-8 16,-5 2-3-16,-1-1-7 0,0 1-2 16,1 1-7-16,-3 0-2 0,1 3-4 0,0-1 4 0,-2 1-9 15,2 2-8-15,-4 1 6 0,1 2-3 0,-1-1-8 16,1 4 1-16,-1 1-2 0,-3 0-1 0,0 0 0 15,-3 0 6-15,2 0-9 0,-5-1-1 0,2 0-4 16,-4 0-4-16,-2-2 4 0,-1 2-6 0,-5 0 1 16,1 1-2-16,2-5-1 0,-4 3-1 0,3-2-1 15,0 0-5-15,1-5 0 0,-1 3-1 0,1-2 0 16,2 0-13-16,3-1 2 0,1 0-5 0,-2-1 1 16,4 0 2-16,0 0 5 0,1-2 1 0,1 0 3 15,2 0 3-15,1-1-1 0,-4 1 5 0,4-1 7 16,-3 1-8-16,3-1 2 0,0 0 7 0,0 0 4 15,0 0 6-15,0 0 14 0,0 0 10 0,8 3 8 16,-3-2 5-16,3-2 3 0,2 1 11 0,3-1 0 16,1 2 6-16,1-2 19 0,-1 1 0 0,3 0-2 15,4 0 6-15,0 0-16 0,-5 0-4 0,5 0-11 0,-6 0-6 16,2 0-1-16,-3 0-4 0,-1 0-4 0,1 2-14 16,-1-2-1-16,-3 2-3 0,-2-2-5 0,2 2-11 15,-2-1-8-15,1-1-4 0,-1 2-27 0,1-2-16 16,-4 0-11-16,2 0-11 0,-2 1-17 0,-1-1-11 15,-4 0-12-15,8 0-14 0,-5 1-16 0,-3-1-26 16,4 2-27-16,-4-2-51 0,0 0-41 0,7-2-37 16,-7 2-165-16,0 0-525 0,0 0 232 0</inkml:trace>
  <inkml:trace contextRef="#ctx0" brushRef="#br0" timeOffset="144484.37">1386 10579 103 0,'-1'-2'159'0,"1"2"-21"15,1-7-10-15,1 3-10 0,1 0-1 0,0 1-10 16,1-3 3-16,1 0-14 0,1 0-6 0,0 0-6 15,1-1-3-15,0 4-12 0,0-3-3 0,1 2-7 16,1 1-1-16,-2-1-8 0,0 2 0 0,3-1-10 16,-3 2-2-16,3-1-3 0,-3 3-10 0,1-1 1 15,2 2 6-15,-3 1-11 0,0 3 0 0,1-2-1 16,1 3-1-16,-3-2-1 0,-2 3-1 0,3 3 3 16,-2-2 4-16,0 3 2 0,-3 2 1 0,0 5-2 15,-2-7-3-15,-4 1 6 0,-1 2-8 0,-2 3 0 16,-1-2-1-16,-3 2-5 0,-1-4 2 0,-2 1-3 15,-1-2-2-15,1 0-6 0,0-3-7 0,-3 2-3 16,3-5-8-16,0 2-3 0,-1-2-2 0,3-1-3 16,-2-1 3-16,0-3-8 0,1 3-2 0,3-3 9 15,2 1-2-15,2-2 4 0,-1 0 6 0,3-1 2 16,0 1 0-16,4-1-2 0,-7 0 6 0,7 0 7 16,0 0-4-16,-3-2 6 0,3 2 5 0,0 0 9 15,0 0 14-15,7-4 14 0,0 2 4 0,-3 0 7 16,2 0-1-16,1 1 4 0,3 1-2 0,1-2-4 15,1 2 2-15,4-3-4 0,-2 1-4 16,0 0-2-16,3 1-8 0,-3-1-3 0,9-1 0 16,-4 0-8-16,-2 2 4 0,-1-2-21 0,-1 1-16 15,1-1-22-15,-2 1-19 0,0-1-37 0,0 0-30 16,0 1-41-16,2-2-45 0,-2 1-171 0,-4 1-402 0,-1 0 179 16</inkml:trace>
  <inkml:trace contextRef="#ctx0" brushRef="#br0" timeOffset="144830.19">2006 10572 164 0,'2'-2'171'16,"-2"2"-25"-16,0 0 1 0,0 0-10 0,0 0-3 16,0 0-6-16,0 0-1 0,0 0 8 0,0 0 3 15,-6 14 3-15,3-7 2 0,-1 2-1 0,-2-1-6 16,-1 4-1-16,-3 0-4 0,2-1-7 0,1 3-6 16,-3-3-6-16,0 2-9 0,-4 1-11 0,1 0-10 15,-1 1-8-15,5-4-7 0,-3 0-6 0,2-2-10 16,1 2-17-16,1-4-14 0,1-1-15 0,0 2-23 15,2-4-19-15,-1 1-22 0,2-2-21 0,1 2-27 16,-1-3-22-16,-3 0-25 0,5 0-36 0,2-2-50 16,-5 1-124-16,5-1-395 0,0 0 175 0</inkml:trace>
  <inkml:trace contextRef="#ctx0" brushRef="#br0" timeOffset="145085.37">1785 10617 87 0,'0'0'213'0,"10"7"-4"16,-2-3-8-16,1 2-6 0,2 1-4 0,-1 0-12 16,1 0-14-16,1 0-9 0,0 3-7 0,1-1-14 15,-2 0-9-15,-1-1-12 0,1 2-11 0,-1-1-9 16,0-1-8-16,-3 0-10 0,0-2-10 0,0 1-4 15,-1-2-5-15,-1 2-7 0,1-2-6 0,-2 0-4 16,0-1-23-16,2 1-25 0,-2-2-29 0,1 1-33 16,0-2-41-16,-1-1-37 0,2 2-50 0,0-3-177 15,-6 0-404-15,10-3 179 0</inkml:trace>
  <inkml:trace contextRef="#ctx0" brushRef="#br0" timeOffset="145824.72">2267 10770 139 0,'0'0'167'0,"0"0"-16"0,8-10-9 16,-2 8-7-16,0-3-9 0,-1 0-4 0,2 0-12 15,0-2-3-15,2 1-16 0,1-2-4 0,-2 2-8 16,3-1-7-16,-1-3-4 0,-4 4-7 0,1 0-4 16,1 1-1-16,-1-2 0 0,-3 2-3 0,2 1-1 15,-2-1 4-15,-1 3-2 0,0-1 3 0,-2 2-1 16,2-2-9-16,-3 3-3 0,3-2-5 0,-3 2-4 15,0 0-3-15,0 0 12 0,0 0 16 0,3 7 14 16,-3-2 0-16,0 2 14 0,-2 3 0 0,5 3 6 16,-4-1-5-16,2 3 4 0,-4-2 2 15,3 1 1-15,0-1-4 0,-1 3-2 0,1-3-6 16,0 3-6-16,0-4-11 0,-2 3-8 0,1-2-2 0,1 0-5 16,0-1-6-16,-3-1 8 0,3-4-10 0,0 2-15 15,3-1-4-15,-3-1-16 0,0-3-35 0,1 3-5 16,-1-3-29-16,0-1-26 0,0-3-34 15,2 6-27-15,-2-6-30 0,1 3-27 0,-1-3-33 0,0 0-36 16,9-1-173-16,-9 1-482 0,5-8 214 16</inkml:trace>
  <inkml:trace contextRef="#ctx0" brushRef="#br0" timeOffset="146072.06">2599 10701 123 0,'3'-3'257'0,"-3"3"-7"0,7-1-8 16,-3 1-14-16,6-2-9 0,-1 2-17 0,1-2-12 16,0 0-23-16,3 2-11 0,2 0-27 0,-1-1-3 15,1 1-11-15,2 0-11 0,-3-3-10 0,0 4-11 16,-4-1-7-16,1 0-18 0,-2 0-12 0,2 0-20 15,-2 0-19-15,0-1-17 0,0 0-26 0,-1 1-21 16,0-1-31-16,0 1-35 0,1-3-32 0,-3 2-44 16,1-1-173-16,-4 0-403 0,2-1 178 0</inkml:trace>
  <inkml:trace contextRef="#ctx0" brushRef="#br0" timeOffset="146374.84">2709 10569 235 0,'0'0'253'0,"0"0"-25"0,0 0-12 0,0 0 4 15,0 0 6-15,7 10-3 0,-3-3-8 0,-1 2-4 16,2 2-11-16,0 0-4 0,-1 2-4 15,-1 0-12-15,0-1-5 0,1 1-11 0,-3 1-13 16,1-1-27-16,1 1 9 0,-2 0-17 0,0-1-5 0,-1-1-2 16,0-3-21-16,2 1-17 0,-2-2 2 0,1 3-8 15,-1-3-23-15,2-2-39 0,-1 0-29 0,1 1-46 16,0-1-42-16,-2 0-47 0,0-2-46 0,3-1-55 16,0-2-60-16,-1 3-188 0,-2-4-552 0,0 0 245 15</inkml:trace>
  <inkml:trace contextRef="#ctx0" brushRef="#br0" timeOffset="147006.29">3095 10544 164 0,'1'-4'230'0,"4"-1"-14"16,-1 1-11-16,-1-1-4 0,1 2-14 0,3-2-8 15,0-1-6-15,2 2-15 0,-1-1 1 0,2 2-18 16,-1 0 1-16,0 0-25 0,1 0-5 0,-2 0-12 15,0 2-9-15,1 1-11 0,1 1-10 0,-2 0-3 0,-1 2-8 16,1 0-7-16,-3 0-5 0,1 2-3 0,-2 2-2 16,-1 1-6-16,-2-1-5 0,1 0 0 0,-4 1-4 15,1 1-4-15,-5 1-2 0,-1 1-3 16,-1 1-9-16,-1 0-9 0,-2-2-9 0,1 0-3 16,1 0-4-16,1-1-9 0,0-5-1 0,1 2-1 0,-1-2-4 15,3 1-6-15,1-3 0 0,1 0 2 16,-1 0-3-16,2-1 2 0,0 1-9 0,2-2-1 15,0 0 1-15,0 0 9 0,0 0 0 0,0 0 8 16,16-3 0-16,-8 1 4 0,3-2 7 0,1 2 5 16,1 0 10-16,1-1 11 0,0 1 2 0,0 2 9 15,2 0 0-15,-4 1-1 0,2 2 0 0,1-1 3 16,-3 1 5-16,-2 0-2 0,0 0 0 0,-2 1 0 16,1 2 6-16,-1-2 1 0,-2 2 2 0,0 0 0 15,-2 1 5-15,0-3 1 0,-1 3 7 0,-3-2 2 16,1 3 13-16,-2-3 0 0,-1 1 6 0,0 1 0 15,-4 0 1-15,0-2-8 0,-1 1 0 0,-3 0-8 16,2-2-1-16,-3 1-11 0,1-1 4 0,0-1-10 16,-3 1-5-16,3-2-16 0,-2-1-9 0,2 0-6 15,-1-1-20-15,-5 0-14 0,6 0-10 0,0-2-19 16,2 1-17-16,-6-2-13 0,7 0-25 0,3 1-21 16,-2 0-27-16,1-1-24 0,2 0-16 0,0 0-23 15,1 1-178-15,2 2-441 0,-1-5 196 0</inkml:trace>
  <inkml:trace contextRef="#ctx0" brushRef="#br0" timeOffset="147285.84">3637 10746 24 0,'0'0'302'0,"0"0"-4"0,4 0-7 16,-4 0-27-16,0 0-27 0,0 0-23 0,0 0-13 15,4-2-21-15,-4 2-11 0,6 0-15 0,-6 0-13 16,10 0-12-16,-10 0-14 0,10-1-11 0,-3 0-10 16,-7 1-11-16,11 0-11 0,-3-1-17 0,-2 1-25 15,4-2-24-15,-3 2-27 0,0 0-31 16,-1 1-28-16,-6-1-44 0,11-1-43 0,-5-1-45 0,-5 2-207 15,-1 0-451-15,0 0 199 0</inkml:trace>
  <inkml:trace contextRef="#ctx0" brushRef="#br0" timeOffset="147795.13">3981 10532 242 0,'1'-5'233'0,"-1"1"-25"16,3-1-18-16,0-1-13 0,2 0-8 0,2 2-8 15,-1 0-8-15,1-2-10 0,0 2-9 0,1-2-10 16,2 1-11-16,0 2-9 0,3-1-7 0,-3 1-7 15,2-1-7-15,0 4-11 0,-4-2-7 16,2 2-10-16,0 2-2 0,0 0-5 0,-2 1-6 0,-1 2-2 16,0 3-3-16,-1-2-1 0,-2 5-2 0,0-3-3 15,-1 5-7-15,-3 0 1 0,0 0-4 16,-3 1 7-16,-1 0-11 0,-4 3-1 0,-1-4-4 16,2-1-8-16,-6 5 1 0,2-1 0 0,-3-3-2 15,3-2-2-15,-2 1-2 0,-1 1-2 0,4-4 1 16,-1 0 0-16,1-2 0 0,3 0-3 0,0-1 0 15,0-2 2-15,4-2 1 0,-1 1 0 0,1-1-3 16,0 1 2-16,0-2-5 0,3-1 6 0,-2 2-2 16,2-2 10-16,0 0 20 0,8 6 22 0,-1-5 9 15,3-1 12-15,1 0 19 0,5 0 9 0,-2-2-1 16,1 2-2-16,5-2 12 0,-3 0-6 0,-2 0 3 16,1 0-6-16,5 1-5 0,-5-1-11 0,6 0-8 0,-8 0-11 15,0 1-15-15,0-1-25 0,2 0-43 0,-2 0-39 16,-1 2-40-16,-1-2-55 0,-2 2-73 0,3-2-87 15,-5-1-274-15,-1 1-638 0,-3 0 283 16</inkml:trace>
  <inkml:trace contextRef="#ctx0" brushRef="#br0" timeOffset="149238.16">4825 10553 159 0,'-6'10'194'0,"4"-4"-7"0,-1-1-10 16,-1 3-5-16,2 1-9 0,-2-1-3 15,1 1 2-15,-3 2-5 0,0 0-4 0,1 0-6 16,-1 0-7-16,-1 0-6 0,0 1-11 0,0-2-6 15,1 0-10-15,1-1-8 0,0-3-10 0,-2 3-10 16,2-3-7-16,0 1-10 0,-2-2-4 0,1 2-13 16,5-3-17-16,-2 1-22 0,-1-1-25 0,1-2-24 0,0 0-20 15,2 0-23-15,-2 0-20 0,3-2-40 16,-4 2-56-16,4-2-186 0,0 0-420 0,0 0 186 16</inkml:trace>
  <inkml:trace contextRef="#ctx0" brushRef="#br0" timeOffset="149688.12">4676 10534 22 0,'0'0'175'0,"0"0"-16"0,0 0-17 15,0 0-7-15,0 0 7 0,0 0 6 0,7 7 4 16,-4-4 4-16,0-1-5 0,1 2 4 0,0 1 0 16,2-1 3-16,0 5-9 0,-1-3 3 0,2 2-6 15,2 1-2-15,0 0-7 0,0 1-2 0,1-1-5 16,0 0-6-16,1 0-7 0,1-1-3 15,-1 1-9-15,1-1-9 0,-1 0-6 0,0 1-15 0,1-3-4 16,-5 0-5-16,1 0-6 0,1 0-1 0,-2-2-3 16,0 0-12-16,0 1-3 0,-1-2-9 0,-3 0-2 15,1-2-2-15,-1 1 1 0,-3-2-4 0,5 4-4 16,-5-4 4-16,3 3-10 0,-3-3 7 0,0 0-7 16,3 1 1-16,-3-1 14 0,0 0-15 0,0 0-7 15,4 2-1-15,-4-2-6 0,0 0-6 0,0 0-13 16,0 0-16-16,0 0-16 0,0 0-7 0,0 0-22 15,0 0-20-15,0 0-25 0,0 0-37 16,0 0-40-16,-5-12-35 0,3 10-43 0,2 2-211 16,-8-5-531-16,5 2 236 0</inkml:trace>
  <inkml:trace contextRef="#ctx0" brushRef="#br0" timeOffset="151014.29">5180 10774 67 0,'3'-4'175'16,"-1"2"0"-16,-1-1-7 0,2 1-8 0,-3 2 1 0,4-4-12 16,-1 2 0-16,3-3-5 0,-1 1-6 15,2 0 3-15,2-1 0 0,-5-1-6 0,6 3-6 16,-2-2-6-16,1 2-2 0,-2 0-11 0,1 1-8 0,-2 0-8 16,-1 0-14-16,-1 0-6 0,2 1 3 0,-1 0-17 15,0 3-4-15,-2 0-8 0,1 1-1 0,0 1-6 16,0 1-3-16,-1 3 1 0,-1-1 3 15,1 2-7-15,-3 2 10 0,-4 2-13 0,2-2-3 16,-4 2-4-16,2-1 1 0,-2 1-7 0,-2-3-4 16,1 3-1-16,-3-2 2 0,0 0-4 0,0-1 2 0,1-1-4 15,-1-2-3-15,3 0-3 0,0 0-4 0,0-3-7 16,0 0 4-16,1 1-6 0,2-3-2 0,0 1 4 16,1-1 0-16,-2 0 2 0,5-2-4 15,-4 4 3-15,4-4-4 0,0 0 4 0,-4 1-2 16,4-1 2-16,0 0 2 0,0 0 7 0,0 0 11 15,0 0 12-15,0 0 18 0,17-3 8 0,-7 0-7 16,-2 0 0-16,2 0 6 0,0 1 6 0,0-2-5 16,4 3-4-16,-1-3-4 0,-1 1-2 0,-1 2-4 15,2 1-7-15,-3-2 8 0,0 1-12 0,1 0-17 16,-1 0-18-16,0-1-14 0,-3 2-27 0,0 0-34 16,3 0-34-16,-6 0-40 0,-4 0-59 0,13 0-67 15,-10-1-238-15,-3 1-563 0,9-3 249 0</inkml:trace>
  <inkml:trace contextRef="#ctx0" brushRef="#br0" timeOffset="152198.34">5966 10601 7 0,'0'0'120'0,"0"0"2"0,0 0 1 0,0 0-2 15,0 0-3-15,0 0 3 0,0 0-6 0,0 0-1 16,0 0-3-16,0 0-1 0,0 0-3 0,0 0 1 15,6 0 3-15,-6 0 0 0,4-1-1 0,-4 1 4 16,7-1-5-16,-7 1-6 0,7-2-10 0,3 2 8 16,-3 0-1-16,3 0-6 0,1 0-8 0,3-1-1 15,-1 1-6-15,2 0-2 0,2 0-7 0,3 0-11 16,-4 0-2-16,6 1 3 0,-8 0-16 0,2-1-4 16,-2 1-1-16,0-1-3 0,0-1-6 0,0 0-1 15,-4 2-3-15,3-2-3 0,-4 1-10 0,1 0-9 16,-3 0-7-16,2 0-14 0,-4 0-6 0,-5 0-8 15,7 0-5-15,-4-1-12 0,-3 1-12 0,7-1-18 16,-7 1-19-16,4-1-19 0,-4 1-34 0,3-2-39 16,-3 2-17-16,0 0-169 0,0 0-406 0,0 0 181 15</inkml:trace>
  <inkml:trace contextRef="#ctx0" brushRef="#br0" timeOffset="152498.81">6138 10475 146 0,'0'0'237'0,"0"0"-17"0,0 0-22 0,0 0-14 15,0 0 13-15,0 0-1 0,0 8-2 0,0-2-1 16,4 2-8-16,-4 1-1 0,3 3-14 0,-1 1-7 15,0-1-9-15,1 2-15 0,0-2-8 0,-2 0-12 16,2 2-13-16,0-1-12 0,-2 0-9 0,-1-1-7 16,3-1-2-16,-3-1-11 0,0-2-8 0,3 1-12 15,-3-1-25-15,0 0-30 0,3-2-29 0,-2-2-32 16,1 2-35-16,-2-1-40 0,1 0-40 0,-1-1-36 16,0 1-41-16,0-2-170 0,4 0-467 0,-4-1 207 15</inkml:trace>
  <inkml:trace contextRef="#ctx0" brushRef="#br0" timeOffset="152962.28">6518 10565 126 0,'0'0'222'0,"2"-6"-19"0,-2 6-21 0,0 0-15 0,3 0-21 16,-1-2-9-16,0 0-3 0,-2 2-4 0,5-5-6 15,-2 3-5-15,0 0-5 0,1-1-10 0,-1 0-4 16,1-1-8-16,-1 0-12 0,1 0 6 0,2-1-14 16,-1 0-8-16,0-2-6 0,0 0-5 0,0 1-3 15,0-2-6-15,-1-1-5 0,1 1-5 0,0-2-12 16,2-2-7-16,-3 4 1 0,0-1-4 0,-1 0-1 15,-1 0 0-15,2 2-1 0,-1 0 1 0,-3 1-1 16,1 1-1-16,2 2 1 0,-3-1 1 0,0 1-4 16,0 3-1-16,3-3-1 0,-3 3-2 0,0 0 3 15,0 0 16-15,0 11 9 0,0-3 17 0,1 5-6 16,-1 0 9-16,2 5 8 0,-1 1 5 0,-1-1 4 16,3 2 7-16,-3 1-11 0,0-2 2 15,0 0 6-15,1 0-8 0,1-5-2 0,-1 0-11 16,2-2-3-16,-3 0 3 0,3 3-18 0,-3-5-2 0,1-1-4 15,1-1 7-15,-1-3-3 0,1 2-13 0,-1-2-17 16,0 1-21-16,2-4-28 0,-3 4-27 0,3-3-32 16,-3 0-30-16,3-1-37 0,-2-1-32 0,-1-1-47 15,6 0-239-15,-6 0-532 0,6-4 236 0</inkml:trace>
  <inkml:trace contextRef="#ctx0" brushRef="#br0" timeOffset="153427">6879 10432 225 0,'0'0'230'0,"0"0"-18"0,-3 4-9 0,2 1-16 15,0 0-11-15,1 2-8 0,-1 0-18 0,1 0-8 16,-2 1-9-16,2 0-10 0,-1 1-4 0,1 0-9 15,1 0-8-15,-1-1-8 0,0-1-9 0,1 0-5 16,-1-2-6-16,1 1-9 0,-1-2 1 16,2 1-15-16,-1-1-2 0,0-1-8 0,0-1-4 0,1 3-2 15,2-2-5-15,-1 1-1 0,2-1 1 0,1-1-6 16,2-1-1-16,0 1-4 0,0-2-3 0,0 0 1 16,2 0-1-16,2 0-1 0,2-2 4 0,0 2-9 15,-1 0-3-15,0 0 0 0,-3 2 0 16,0-2-1-16,0 1 1 0,-1 0-3 0,0 0-1 15,-1 1 6-15,0 0-4 0,-2 1 7 0,0 2 10 0,0 0 0 16,0 1 12-16,-2-1 10 0,0 3 0 0,-2-1 6 16,1 1 7-16,-2 0 0 0,-1 1 10 0,0 0-5 15,-1-2 5-15,-1 2 8 0,-2-1-1 0,1 1 2 16,-1-2-2-16,0 0-8 0,-1 1-13 0,0-3 2 16,-1 2-4-16,-1-3-4 0,1 1-11 0,-1 1-10 15,0-3-19-15,-1 1-20 0,0-3-17 0,0 1-29 16,-1-1-23-16,2-1-31 0,-3-3-38 0,2 2-42 15,-2-4-51-15,0-1-47 0,-3-2-253 16,2-1-589-16,1-2 261 0</inkml:trace>
  <inkml:trace contextRef="#ctx0" brushRef="#br0" timeOffset="153703.47">6873 10418 247 0,'0'0'319'0,"0"0"-12"0,0 0-26 0,0 0-23 16,0 0-20-16,-1-4-15 0,1 4-3 0,0 0-13 16,13-4-14-16,-5 3-13 0,2 2-21 15,2-1-15-15,3 0-15 0,0-1-12 0,0 2-6 16,7 1-12-16,-1-4-12 0,-4 4-5 0,4 0-12 0,0-1-13 15,-1-1-26-15,-4 1-26 0,1-2-36 0,-3 1-34 16,0 1-37-16,-2 1-32 0,1-2-42 16,-3 1-50-16,-1 2-41 0,-1-2-194 0,0 1-499 15,-1-1 221-15</inkml:trace>
  <inkml:trace contextRef="#ctx0" brushRef="#br0" timeOffset="153937.9">7287 10697 21 0,'3'1'338'0,"-3"-1"10"16,1 3-2-16,-1-3-16 0,0 0-20 15,3 2-26-15,-3-2-26 0,0 0-34 0,0 0-16 16,6 0-28-16,-6 0-6 0,4 0-27 0,-4 0-37 15,0 0-36-15,9-2-55 0,-7 0-67 0,-2 2-63 0,6 0-85 16,-6 0-89-16,4-2-171 0,-4 2-493 16,0 0 219-16</inkml:trace>
  <inkml:trace contextRef="#ctx0" brushRef="#br0" timeOffset="154828.1">7757 10434 197 0,'0'0'177'0,"0"0"-14"0,2-2-15 16,-2 2-8-16,0 0 1 0,0 0-1 0,7 4 6 15,-6-3-6-15,1 3-1 0,1 1 2 0,-2-1-1 16,0 3-3-16,1 1-6 0,-1-1-4 0,2 2-9 16,-3 0-5-16,-3 0-3 0,2 3-3 0,-1-4-4 15,1 5-5-15,-3-2-31 0,-2 2-4 0,2-1 0 16,1-1-4-16,-1 1-5 0,1-3-4 0,-1 1-7 15,1-3-3-15,-1 2-5 0,1 0-9 0,2-3 3 16,-1 2-3-16,-1 0-2 0,3-4-5 0,0 1 3 16,0-1-2-16,2 1-6 0,-1-1 3 0,2-1-6 15,0 1 1-15,1-2 2 0,2 0-3 0,2 1 1 16,2-2-4-16,4-1 1 0,-1 0 10 0,-2-1-13 16,6-1-3-16,-3 1-2 0,0-1-8 15,-3-1-7-15,2 0-14 0,1 3-6 0,-4-1-8 0,0-2-9 16,-2 0-8-16,1 2-7 0,-1-1-10 0,-5 1-6 15,4 0-7-15,-4 0-4 0,1 0-8 0,-1 1-10 16,-3 0-6-16,4-2-18 0,-4 2-25 0,3-2-18 16,-3 2-9-16,0-3-3 0,0 3-113 0,-3-5-327 15,0 2 146-15</inkml:trace>
  <inkml:trace contextRef="#ctx0" brushRef="#br0" timeOffset="155047.44">7897 10572 132 0,'0'-3'163'0,"0"3"5"0,-3-3-4 0,3 3-1 15,0 0-16-15,0-3 0 0,0 3-8 0,0 0 3 16,0 0 16-16,0 0 9 0,0 0 3 0,3 13-5 16,0-6-3-16,-2 0-4 0,2 1 3 0,0 4-4 15,-2-2-6-15,2 3-6 0,0-1-10 0,-2 2-3 16,2-1-17-16,-6 1-13 0,6-2-8 0,-3 3-4 16,0-3-5-16,0 0-14 0,1 1-5 0,-1-2-9 15,2-2-7-15,-2 3-19 0,0-4-30 0,0-1-28 16,1 0-29-16,-2 1-40 0,1-2-36 0,1 0-48 15,-1-1-51-15,3-1-49 0,-3 1-218 0,1-1-539 16,1-1 238-16</inkml:trace>
  <inkml:trace contextRef="#ctx0" brushRef="#br0" timeOffset="155435.18">8395 10623 160 0,'1'-4'194'0,"-1"4"-1"0,2-2-6 0,-2 2-11 15,0 0-5-15,0 0-4 0,0 0-11 0,0 0-9 0,0 0 6 16,0 0-11-16,0 0 1 0,-5 13-4 0,0-7-5 16,-2 4-6-16,0 0-4 0,0 2-4 0,-1-1 1 15,-1 1 5-15,0 0-5 0,-3 0-2 16,4-1-9-16,-5 5-13 0,-1-1-7 0,4-6-9 16,0 0 5-16,3 0-20 0,-4 1-9 0,5 0 3 15,-5-3-11-15,4-1-14 0,1-1-11 0,-1 1-15 0,3-3-13 16,0-2-20-16,0 4-22 0,1-2-21 0,-3-1-25 15,4 0-27-15,-3-1-48 0,5-1-56 16,-7-1-44-16,7 1-213 0,-7-4-519 0,6-1 230 16</inkml:trace>
  <inkml:trace contextRef="#ctx0" brushRef="#br0" timeOffset="155680.01">8166 10628 124 0,'0'0'247'16,"0"0"-1"-16,0 0 8 0,0 0-7 0,8 11-8 0,-2-4-10 15,0-1-11-15,1 1-6 0,3 3-13 0,-1 2-14 16,1-5-10-16,2 3-16 0,0 1-10 0,-1-1-22 16,6 1-6-16,-7-4-12 0,3 2-16 15,-2 0-8-15,0-2-9 0,-1-1-5 0,-3-1-20 16,5 1-25-16,-5-2-19 0,0 0-33 0,1-1-33 0,-1 0-42 15,0-1-47-15,0 0-62 0,0 0-52 0,0-2-213 16,-4 0-512-16,4 0 227 0</inkml:trace>
  <inkml:trace contextRef="#ctx0" brushRef="#br0" timeOffset="156674.79">8608 10799 167 0,'4'-2'214'0,"-4"2"-6"0,3-3-11 0,0 0 2 15,1 2-11-15,0-2-10 0,5 2-8 0,-2-2-13 16,1 0-8-16,3 0-15 0,2 1-9 0,0-1-12 16,0 1-4-16,-3 0-10 0,4-1-8 0,-1 1-6 15,0 2-8-15,-5 1 1 0,1-2-17 0,1 3-2 16,-3-1-7-16,2 1-4 0,-5 0-5 0,0 0-2 16,1 1-7-16,-3 1-3 0,1 1 1 0,-1 1-4 15,0 0-2-15,-2 2-6 0,-1 0-1 0,-2 1 1 16,-1-1 2-16,-2 0-4 0,0-1 0 0,-1 0-6 15,0 1-3-15,0-3-12 0,-1 1-1 0,-1 0-6 16,2-2-4-16,0 0-2 0,0-1-5 0,2 1 0 16,1-2-3-16,1 1-3 0,1-2-2 0,-1 1-5 15,3-2 1-15,-2 1-5 0,2-1-4 0,0 0 6 16,0 0 2-16,0 0 2 0,10 0 2 0,-10 0 8 16,9 0 2-16,-1 0 1 0,1 0 2 0,-1 0 9 15,1 0 7-15,1 0 14 0,0 0 2 0,3 2 2 16,-1 1 2-16,-2-1 9 0,-1 1 0 0,-1 2 0 15,0-2 13-15,-1 1-6 0,-1 3 3 0,0-1 6 16,-2 0 2-16,0 2 1 0,0-1 4 0,-4 0 2 16,0-1 4-16,1 2 0 0,-2-1 4 0,-2 0-5 15,-1 2-4-15,-2-3 2 0,0 1-5 0,-4 2-5 16,-1-1-8-16,0-1 6 0,-1 2-2 0,0-5-13 16,2 0 0-16,-2 0-9 0,-2 0-12 0,5-3-12 15,-1-1-21-15,0 0-14 0,1 0-28 0,-1-1-33 16,1-2-47-16,0-2-49 0,0 0-57 0,2-2-258 15,0 0-556-15,5-2 246 0</inkml:trace>
  <inkml:trace contextRef="#ctx0" brushRef="#br0" timeOffset="156986.01">9353 10692 45 0,'0'0'232'0,"0"0"-13"16,0 0-26-16,0 0-14 0,0 0 5 0,0 0 10 15,7-1 4-15,-7 1-5 0,10 2-10 0,-1-2-10 16,-3 1-9-16,3 0-1 0,2-1-16 0,-1 0-16 15,4 2-15-15,0-2-3 0,3 0-17 0,-3 1-9 16,2-1-5-16,0 0-13 0,-1-1-7 0,0-1-16 16,1 2-23-16,-4-2-23 0,-2 1-21 0,0 0-25 15,0 0-29-15,0-1-26 0,-2 2-21 0,1-1-35 16,-5 1-32-16,3-1-27 0,-2 1-179 0,-5 0-427 16,9 0 190-16</inkml:trace>
  <inkml:trace contextRef="#ctx0" brushRef="#br0" timeOffset="157321.44">9516 10532 264 0,'0'0'251'0,"-2"-4"-21"0,2 4-22 16,0 0-21-16,0 0-11 0,0 0-7 15,0 0 16-15,-2 9 8 0,2-3-4 0,0 3 1 0,1 2 4 16,-2 4-1-16,1-2-1 0,-1 0-13 0,-2 2-6 16,2-1-13-16,1-1-6 0,-1 2-15 0,0-1-6 15,1-1-19-15,1 2-12 0,1-2-6 0,-2 0-13 16,1 0-8-16,-1-2-4 0,0-2-5 15,0 1-15-15,2-2-25 0,-1-1-35 0,0 2-39 0,1-1-42 16,-1-3-48-16,1 3-67 0,-1-3-63 0,1-1-78 16,-2-1-211-16,1 0-603 0,-1-3 267 0</inkml:trace>
  <inkml:trace contextRef="#ctx0" brushRef="#br0" timeOffset="159346.26">10046 10425 8 0,'0'0'112'0,"0"0"-6"0,0 0-5 0,0 0-4 0,0 0 1 16,0 0-9-16,4-2-1 0,-4 2-3 16,3-1 3-16,-3 1-3 0,0 0-3 0,0 0 2 0,0-3-5 15,0 3-1-15,0 0-1 0,0 0-5 0,0 0-3 16,0 0 1-16,0 0 5 0,4-1-13 16,-4 1-3-16,0 0-9 0,0 0-6 0,0 0-2 15,0 0-5-15,0 0-6 0,0 0 5 0,0 0 7 16,-5 5 5-16,3 0 5 0,-1 1-3 0,-1-1-1 0,0 2-7 15,0 3 15-15,-2-3-7 0,-1 3-3 16,0 0-4-16,1 0-6 0,-2 0 0 0,1 2-9 16,1-4 1-16,-2 1-3 0,2 2-5 0,0-6-2 15,2 2 0-15,0-2-5 0,0 1-2 0,2-2-3 0,1-1-3 16,0 2-1-16,1-1 0 0,1 0-1 0,-1-2 0 16,3 1 0-16,1-1 9 0,-1 0-10 15,4-1 0-15,0 0 0 0,4 0-1 0,2-1 0 16,1 0 1-16,0-1-1 0,0 0-2 0,0-1-3 15,3 0-8-15,-4 0-15 0,2 0-9 0,-2-1-6 0,1 1-11 16,0-2-11-16,0 2-16 0,-4-1-21 0,3 1-7 16,-3 0-23-16,-2 0-6 0,0-1-3 0,0 0 0 15,-3 0-8-15,-1 1-6 0,2-1-87 16,-2-1-259-16,-1 3 116 0</inkml:trace>
  <inkml:trace contextRef="#ctx0" brushRef="#br0" timeOffset="159597.94">10192 10470 127 0,'-1'-2'202'0,"1"2"-19"15,0 0-17-15,0 0 0 0,0 0 17 0,0 0 4 16,1 8 4-16,2-3 3 0,0 2-1 0,-2 3-3 0,2 2 1 16,0 0-2-16,-2 1-5 0,2 2-14 0,0 0 2 15,-3-1-5-15,0 4-9 0,2-4-4 16,0 0-25-16,-2 1-13 0,0-2-5 0,0 0-9 0,-4 0-19 15,4-1-7-15,-3 0-2 0,3-4-10 0,0 1-10 16,-3 0-29-16,2-2-36 0,1 1-35 0,0-3-28 16,-1 0-40-16,-1 0-36 0,2-2-43 0,2 1-45 15,-1-1-21-15,-1-1-32 0,0-2-181 0,0 0-509 16,0 0 226-16</inkml:trace>
  <inkml:trace contextRef="#ctx0" brushRef="#br0" timeOffset="159915.84">10565 10516 207 0,'0'0'207'0,"0"0"-19"0,2-2-13 0,-2 2-26 16,0 0-15-16,0 0-13 0,0 0 13 0,0 0 16 15,0 0 6-15,0 10 5 0,-3-3-3 0,0 0-3 16,0 1 5-16,-1 5-2 0,0-3-7 0,-2 3-4 16,-1 0-4-16,0-1-12 0,-2 0-12 0,2-3-6 15,-1 3-14-15,0-2-9 0,-1 2-10 0,1-1-11 16,0-2-10-16,1 0-16 0,-2-1-21 16,4 0-21-16,-2-2-41 0,1 1-15 0,0-3-19 15,-1 1-15-15,3-1-22 0,1-2-20 0,-1 2-17 0,1-2-23 16,0-1-34-16,3-1-32 0,0 0-167 15,0 0-437-15,-10-5 194 0</inkml:trace>
  <inkml:trace contextRef="#ctx0" brushRef="#br0" timeOffset="160341.49">10409 10505 81 0,'0'0'220'0,"0"0"-23"0,0 0-14 16,0 0 1-16,3 9-7 0,-2-5-11 0,4 2-4 0,-1 2-1 15,0-1-4-15,3 3-4 0,0 0-7 0,0 3-8 16,0-2-5-16,3 1-7 0,-3-1-10 16,4-1 2-16,-2 1-6 0,-1-1-4 0,2 1-10 15,1-2-3-15,-3 2-7 0,1-4-5 0,-2 0-5 16,0 1-7-16,-1-3-1 0,0 2-11 0,1-2-4 0,0 1-7 15,-2-2-5-15,-2 0-1 0,2-2-3 0,-3 1-5 16,1 0-7-16,1-1-7 0,-1 0 1 16,0 0 1-16,-2 0-3 0,-1-2 0 0,4 3-5 15,-3-1 5-15,-1-2-5 0,0 0-2 0,3 3-1 16,-3-3 6-16,0 0-8 0,2 1 1 0,-2-1-10 16,0 0 8-16,0 0-4 0,0 0 1 0,0 3-2 0,0-3-4 15,0 0-1-15,0 0-5 0,0 0-4 0,0 0 1 16,0 0-1-16,0 0-6 0,0 0-9 15,0 0-6-15,0 0-9 0,0 0 5 0,0 0-20 16,0 0-12-16,0 0-11 0,0 0-17 0,0 0-16 16,0 0-12-16,0 0-14 0,0 0-38 0,0 0-30 0,6-5-57 15,-6 5-152-15,1-7-447 0,2 5 198 0</inkml:trace>
  <inkml:trace contextRef="#ctx0" brushRef="#br0" timeOffset="161233.74">10864 10670 31 0,'1'-2'244'0,"2"0"-24"0,-3 2-12 0,0 0-16 16,0 0-8-16,3-1-13 0,-3 1-14 0,0 0-13 16,6 5-3-16,-5-1-3 0,0 3-23 0,2 0 1 15,-3 0-4-15,2 4-3 0,-2-2-9 0,0 4-2 16,-2-2-8-16,1-1-14 0,-2 2-2 0,2-3-7 16,-1 4 0-16,-1-5-7 0,2 1-7 0,-2 0 0 15,-1 0-6-15,1-2-5 0,1 0-2 0,0-2-5 16,0 0-5-16,1-2 0 0,1 1-8 0,0 0-3 15,-2-1 0-15,2 0-4 0,0-3-1 0,2 4-1 16,1-1-4-16,-2-2 9 0,5 0-7 0,-1 0-7 16,4-1-2-16,-2 0-8 0,3 0-3 0,0-1-10 15,-1 1-4-15,0-2-10 0,1 2-4 0,-1-2-16 16,-1 1-8-16,1 0-9 0,0 1-12 0,-1-1-4 16,0-1-4-16,-1 2-11 0,-1-2-6 0,0 2 0 15,0-2-7-15,-2 1-15 0,0 0 3 0,0-1-1 16,1 1 3-16,-2-1 6 0,1-1-1 0,-3 0 13 15,2-1 5-15,0-1 8 0,-3 1 4 0,0 0 9 16,0-2 3-16,-2-1 10 0,2 1 2 0,-1-1 15 16,0-1 2-16,-2 1 14 0,1 1 23 0,1 1 26 15,1-1 17-15,-1 1 29 0,1 1 16 0,-2 0 21 16,1 1 10-16,1 3 4 0,-2-3 1 0,1 1-6 16,1 2-10-16,0 0 0 0,0 0 24 0,0 0 11 15,0 0 1-15,3 16 3 0,-3-9-2 0,1 1-2 16,-1 1 5-16,3 1-3 0,-3 1-2 0,1 1-4 15,1 1-14-15,-2 1-8 0,1 0-12 0,-2-1-6 16,2-2-12-16,-2-2-8 0,1 1-5 0,0 2-6 16,0 0-14-16,1-2-27 0,1-3-27 0,-2 0-36 15,0-2-36-15,0-1-47 0,-2 1-60 0,4-1-58 16,-2-2-55-16,0-2-161 0,0 4-500 0,0-4 221 16</inkml:trace>
  <inkml:trace contextRef="#ctx0" brushRef="#br0" timeOffset="161541.44">11299 10706 142 0,'0'0'181'0,"0"0"-14"16,0 0-4-16,0 0 0 0,0 0 4 0,14-3 1 0,-9 3-6 15,4-2-3-15,-1 0-4 0,3 2-6 16,1-2-14-16,5 0-5 0,3 0-14 0,3-3-11 16,1 3-10-16,-2 0-11 0,1 0-22 0,-1-1-10 15,-1-1-12-15,-4 4-17 0,-3-2-24 0,-1 1-23 16,-3-1-27-16,-2 1-26 0,1 1-49 0,-4-1-32 15,1 1-33-15,-6 0-141 0,5 0-360 0,-5 0 160 16</inkml:trace>
  <inkml:trace contextRef="#ctx0" brushRef="#br0" timeOffset="161801.22">11455 10543 112 0,'0'0'248'16,"0"0"-6"-16,0 0-2 0,-2 11-14 0,2-4-19 15,0 4-11-15,0 1-15 0,1 1-5 0,0 1-8 16,1 0-9-16,1 5-15 0,-1-1-11 0,0-3-12 16,-2 0-12-16,0-1-12 0,1-1-7 0,0 0-11 15,-1 1-6-15,1-1-11 0,0-1-10 0,-1 0-19 16,2-4-35-16,-2 2-33 0,-3-3-33 0,2 1-39 15,1-2-50-15,2 0-41 0,0 1-45 0,-1-4-147 0,1 1-422 16,0-1 187-16</inkml:trace>
  <inkml:trace contextRef="#ctx0" brushRef="#br0" timeOffset="162344.26">11812 10573 128 0,'0'0'256'16,"-2"-5"-18"-16,2 3-24 0,2-3-24 0,-2 3-14 16,3-2-16-16,-1-1-9 0,1 1-4 0,0 1-4 15,1-3-11-15,1 3-4 0,-3 0-13 0,4-3-4 16,-2 3-8-16,-1-1-10 0,0 1-5 0,1 0-12 15,0 1-4-15,2 2-9 0,-2-2-6 0,2-1-1 16,-2 2-8-16,-1 1-6 0,-3 0-3 0,11 1-2 16,-4 2-8-16,2 3-2 0,-5-2-2 0,4 3-2 15,-1 0 0-15,2 4-4 0,-5 0-1 0,2 1-3 16,-2 1 0-16,-1 3-4 0,-2-4 0 0,0 7-2 16,-2-1 1-16,-3-4-3 0,0-1-6 0,-3 0-10 15,-3 4-6-15,3-5-5 0,-3-3-4 0,0 4-3 16,3-4-5-16,-3-2 1 0,-1 1-6 0,1-1-3 15,0-3-3-15,-1 1 0 0,1-1-2 0,0-1 4 16,2 1 2-16,-1-3 5 0,1 0 4 0,1 1 1 16,1-1 9-16,2-1 3 0,4 0 1 0,-7 0 3 15,7 0 6-15,-4 0 3 0,4 0-1 0,0 0 4 16,0 0 8-16,0 0 12 0,0 0 15 0,14-4 10 16,-9 3 9-16,2-1 3 0,2 2 3 0,-2 0 7 15,4-1 0-15,-1 0 2 0,4 2-6 0,0-1-6 16,0 1-6-16,-1 2-1 0,4-3-9 0,-3 1-5 15,0 1-6-15,0-2-15 0,0 1-23 0,2 1-30 16,-7-1-40-16,4 0-39 0,-2 1-51 0,2-2-55 16,0 0-252-16,-6 0-515 0,4 2 228 0</inkml:trace>
  <inkml:trace contextRef="#ctx0" brushRef="#br0" timeOffset="162503.23">12216 10754 221 0,'0'-2'354'0,"0"2"-18"15,4-2-30-15,-4 2-30 0,3-4-34 0,0 4-43 16,1-2-36-16,0-1-39 0,-1 1-48 0,1 0-51 16,2 0-52-16,-2 0-58 0,3 0-62 0,-2 1-198 15,0 0-372-15,2-2 166 0</inkml:trace>
  <inkml:trace contextRef="#ctx0" brushRef="#br0" timeOffset="162994.99">12365 10470 5 0,'0'0'220'0,"0"-4"-25"16,0 4-14-16,0 0-18 0,0 0-7 0,0 0 6 0,7 11 0 16,-5-5-4-16,-1 2 0 0,1 1-5 0,0 3-9 15,-2 1-6-15,0 1-7 0,0-1-11 0,0 0-9 16,-1 0-13-16,1-1-5 0,-3 0-10 0,3-3-9 16,-1 0-8-16,-1-1-8 0,2-1-4 0,0 1-6 15,0-3-5-15,-1-1-2 0,-2 1-9 0,3-1 1 16,0 0-6-16,0-1-6 0,3-1 4 0,-2 0-7 15,2 1 10-15,1-1-12 0,-1-1 3 0,4 0-4 16,0-1 5-16,2 0-6 0,-1-1-8 0,3 0 3 16,1-1-2-16,0 0 1 0,3-1 1 0,-3 1-5 15,2 2 3-15,0 0-1 0,2-3 5 0,-4 3 5 16,1-1 3-16,-2 2 5 0,-1-1-1 0,0 1-1 16,4 1-4-16,-7-1 0 0,3 2-5 0,-3 0 1 15,1 3 1-15,-2-3-2 0,1 1 4 0,0 3 4 16,-3-1-8-16,-1-1 14 0,0 0 2 0,-2 1 4 15,1-1 3-15,-2 1 4 0,-3 1 5 0,0 0-1 16,-1 0-2-16,-1-1-5 0,-2 0-2 0,1 2-12 16,-4-2 2-16,2 0-21 0,-4 0-11 0,4-2-33 15,-1 1-25-15,-5-2-37 0,0 2-46 0,1-2-47 16,-1-1-53-16,-4-2-56 0,4-1-181 0,-3 1-525 16,0-2 233-16</inkml:trace>
  <inkml:trace contextRef="#ctx0" brushRef="#br0" timeOffset="163244.72">12392 10481 178 0,'2'-4'356'0,"-2"4"-8"0,2-1-14 0,3-1-17 16,-5 2-23-16,14-2-10 0,0 0-23 0,1 1-17 15,6 0-21-15,0-1-19 0,3 3-20 16,0-1-20-16,-3-1-15 0,2 1-14 0,-1 1-18 16,0 0-12-16,-6 0-16 0,0 0-12 0,-1-1-52 0,-1 0-32 15,-1 0-31-15,1 2-31 0,-4-2-28 0,5 1-43 16,-5 0-38-16,3 1-62 0,0-2-38 0,-5 1-230 16,3-1-548-16,2 4 243 0</inkml:trace>
  <inkml:trace contextRef="#ctx0" brushRef="#br0" timeOffset="163522.04">13165 10579 181 0,'0'0'269'0,"0"0"-19"0,0 0-15 0,0 0-15 0,-4 5-13 15,2-1-4-15,1 0-9 0,-2 1-4 0,-1 2 0 16,1 1-5-16,-3 3-3 0,1-2-15 0,-1 0-3 16,-1 3-6-16,0 0-22 0,0 0-23 0,-1-1-10 15,0 0 2-15,0-1-16 0,0 2-9 0,0-1-3 16,0-3-8-16,-1 2-27 0,2-3-22 0,0-1-23 16,-1 0-19-16,1 0-35 0,-1-1-29 0,1-1-34 15,-2 2-48-15,2-1-39 0,0-3-51 0,0 0-227 16,-2-1-526-16,4 0 234 0</inkml:trace>
  <inkml:trace contextRef="#ctx0" brushRef="#br0" timeOffset="163753.93">12917 10593 258 0,'0'0'274'0,"0"0"2"0,0 0 0 0,9 6-12 15,-4-1-16-15,2 1-7 0,-1-2-9 0,3 5-15 16,0-2-12-16,1 2-16 0,1 0-13 16,6 4-21-16,-4-4-16 0,5 3-11 0,0 0-11 15,2-2-15-15,0-1-18 0,-1 0-29 0,2-2-42 0,-2-1-40 16,2-2-43-16,-6 0-54 0,-1-1-66 0,7-1-64 16,-7-1-39-16,1-1-156 0,0 0-486 0,-2 1 215 15</inkml:trace>
  <inkml:trace contextRef="#ctx0" brushRef="#br0" timeOffset="164210.41">13443 10628 129 0,'0'0'258'16,"0"0"-15"-16,0 0-16 0,0 0-11 0,-4 7-11 0,3-3-7 15,-1 0-10-15,0 0-13 0,1 1-13 16,-1 1-11-16,2-3-11 0,-2 4-17 0,0-2-11 16,1 1-10-16,1-1-14 0,-2 1-5 0,2-1-9 15,0-1-5-15,0 1-11 0,0 0-6 0,0-1 0 16,2 0-7-16,-2 0-5 0,0-2-4 0,2 3-5 0,1-2 0 16,-1-1-3-16,1 0-2 0,2 0-7 0,-1 1 4 15,3 0-5-15,0-2-4 0,2 1 3 16,-1 0 4-16,4 0-1 0,-2-1-13 0,1 0 3 15,-1 2-2-15,4-1-1 0,-5 1 7 0,1-1 1 16,0 0-3-16,-1 0 2 0,0 1 1 0,-1-1 4 0,-1 1 1 16,-2-2 0-16,1 3 5 0,-1-1 1 0,1 2-1 15,-3-1 7-15,0 1-2 0,0-1 3 16,-1 0 4-16,1 1-1 0,-3-1-2 0,0 2 12 16,0-1 1-16,0 0 1 0,-3 1-1 0,1 1 5 15,-1-2-2-15,-3 1-2 0,0-1-3 0,-1 0-5 16,0 0-5-16,0 0-16 0,-1-1-28 0,0-2-19 0,0 1-27 15,0 1-22-15,0-4-24 0,-2 3-32 16,0-1-30-16,0-2-32 0,0 0-50 0,0-2-36 16,-2-1-237-16,0-1-560 0,2 0 248 0</inkml:trace>
  <inkml:trace contextRef="#ctx0" brushRef="#br0" timeOffset="164416.79">13469 10631 28 0,'0'0'372'0,"0"0"-4"0,0 0-5 15,0 0-26-15,0 0-26 0,3-4-34 0,-3 4-27 16,10 0-18-16,-3-1-28 0,4 0-13 0,2 0-19 16,1 1-20-16,3 0-25 0,4 0-26 15,2-1-41-15,0 0-49 0,0 0-69 0,1-1-59 16,-3 2-66-16,3-4-88 0,-8 1-218 0,5 1-528 0,0-4 235 15</inkml:trace>
  <inkml:trace contextRef="#ctx0" brushRef="#br0" timeOffset="165184.44">13986 10577 102 0,'0'0'133'0,"0"0"0"16,0 0 8-16,0 0 5 0,0 0 7 0,0 0 4 16,13 2 2-16,-9-2-2 0,3 2 14 0,2-2-5 15,-1 0-7-15,2 0-8 0,4 1-10 0,0 1-11 16,3-2-8-16,4 1-14 0,0-2-12 16,3 0-9-16,-1 0-7 0,-1 0-7 0,2-1-7 0,-3 2-17 15,-4-1-12-15,-1 0-19 0,-1 0-13 16,-1 1-15-16,0-2-20 0,-5 2-16 0,-5 0-18 0,3 0-21 15,-1-1-18-15,-2 2-21 0,-4-1-17 0,7 2-17 16,-4-1-18-16,-3-1-159 0,0 0-360 0,-2 5 159 16</inkml:trace>
  <inkml:trace contextRef="#ctx0" brushRef="#br0" timeOffset="165506.15">14193 10467 225 0,'0'0'257'0,"0"0"-4"0,-1 10-7 15,1-2-14-15,1 1-5 0,2 3-12 16,-2 1-5-16,1 0-6 0,-1 3-11 0,2 2-9 0,0-2-12 15,0-1-13-15,1 2-8 0,-1-3-3 0,0-1 0 16,-2 2-28-16,0-3-12 0,2 1-8 0,-1-4-4 16,-1 0-10-16,2 1-14 0,-2-2-7 0,-1 1 0 15,0-2-11-15,0-1-3 0,2 1-7 0,-2-3-30 16,0 3-28-16,0-5-35 0,0 2-37 0,0 0-44 16,-2-1-43-16,2 0-59 0,0-3-49 0,0 4-242 15,0-4-566-15,0 0 251 0</inkml:trace>
  <inkml:trace contextRef="#ctx0" brushRef="#br0" timeOffset="165940.97">14600 10597 118 0,'-7'-1'248'0,"7"1"-16"16,0 0-18-16,-1-3-21 0,1 3-27 0,0 0-8 15,8-3-13-15,-1-1-11 0,-2 2-7 0,1-1-10 16,1-1-8-16,-1-1 6 0,5 1-10 0,-4-3-9 0,0 3-9 16,2-6-7-16,-1 4-10 0,1-3-9 0,-2 2-4 15,1-2-7-15,2-1-10 0,-1 1-4 0,0-1-15 16,-2 0-7-16,-1 0-3 0,0 3 0 15,-1-5-2-15,0 5-1 0,-2 1 2 0,-1 2 2 0,1-2 8 16,-2 3-3-16,2 0 0 0,-3 0-3 0,3 1-5 16,-3 2-1-16,1-2-2 0,-1 2 5 0,0 0 11 15,2 11 9-15,-5-4 6 0,0 3 9 0,3 0 13 16,-4 10 9-16,1-2 6 0,0 0 0 16,1 2 7-16,2 0-1 0,-2 0-2 0,2 0-5 0,0 0-11 15,0-6-2-15,-3 1-8 0,3 0-6 0,0-1-12 16,0 0 5-16,-2-2-15 0,4 1-26 0,-2-6-29 15,0 2-37-15,0-2-30 0,1 0-36 0,1-1-40 16,-2-1-37-16,0-1-33 0,4-2-40 0,-1 2-175 16,-3-3-497-16,0-1 221 0</inkml:trace>
  <inkml:trace contextRef="#ctx0" brushRef="#br0" timeOffset="166380.03">14980 10586 176 0,'0'0'274'0,"-14"6"-9"0,10-2-20 0,4 4-15 16,-3 0-13-16,3 0-15 0,0 0-7 0,3 5-6 16,1-2-9-16,-1-2-7 0,1 3-9 0,1-3-12 15,-1 0-9-15,2-2-9 0,-1 2-8 0,-1 0-6 16,2-3-3-16,0 0-6 0,1-1-4 0,0-1-6 15,-1 2-18-15,3-3 7 0,-1 1-19 16,2-3-5-16,1 1-7 0,2-1-7 0,-3-1-2 0,4-1-6 16,0-2-3-16,-1 2-5 0,0-4-1 0,-2 1-8 15,1-3-11-15,-4 2-12 0,2-3 3 0,-2-2-15 16,0-1-3-16,-4 0-6 0,-2-3 0 0,0 1-1 16,-1-2 4-16,-2 1 3 0,-3 1-2 0,-1-2 7 15,-2 4 0-15,0-1 4 0,-2 0 1 0,-1 2 4 16,0 1 1-16,-3 2 11 0,0-2-11 0,0 3 1 15,-1 3 3-15,1-1 1 0,-2 1-3 0,-1 3 6 16,2-3-11-16,-1 4 0 0,1 1 7 0,1-1-8 16,1 4 2-16,0-1-8 0,0 0-11 0,3 1 3 15,1 1-12-15,0-1-7 0,3 2-19 0,-1-3-12 16,2 5-22-16,2-3-21 0,2 2-19 0,2 0-31 16,-1 0-31-16,5 1-42 0,1-4-45 0,0 2-205 15,2-2-519-15,2 3 231 0</inkml:trace>
  <inkml:trace contextRef="#ctx0" brushRef="#br0" timeOffset="166542.26">15218 10709 126 0,'4'-1'313'0,"-4"1"-10"0,0 0-30 15,0 0-30-15,3-2-46 0,-3 2-50 0,5 0-40 16,-5 0-48-16,6-3-53 0,-2 2-67 0,3-3-65 15,-2 3-139-15,-1-1-287 0,2 0 128 0</inkml:trace>
  <inkml:trace contextRef="#ctx0" brushRef="#br0" timeOffset="166977.6">15462 10470 2 0,'0'-1'322'16,"0"1"-19"-16,-1-4-27 0,1 4-23 0,-2-2-35 16,2 2-18-16,0 0-23 0,0 0-17 0,-3 7-10 15,2-3-14-15,-2 1-11 0,0 3-9 0,-1-1-13 16,3 1-9-16,-1 1-9 0,1 3-7 0,-2-3-5 16,3-2-12-16,-1 1 0 0,-1 1-9 0,2-3-6 15,0 1-5-15,0-2 0 0,2 2-5 0,-1-3-2 16,0 1-3-16,2-2-6 0,0 1 0 0,3-1 0 15,1 1-3-15,1-1-3 0,2 0-3 0,4-2-4 16,0 0 1-16,0-1-1 0,1 1-23 0,1-1 1 16,-6 0 2-16,11-1-2 0,-8 1 4 0,1 0 12 15,-4 0 3-15,0 0 4 0,0 0 10 0,-2 0-7 16,0 1-6-16,-3 0 1 0,-1 1 0 0,2 1 2 16,-4-1 4-16,3 1 1 0,-3 1 4 0,1 3 4 15,-1-1 7-15,-2 1 5 0,0 0-6 0,-3 1 6 16,1 0 5-16,-2 0-8 0,-1-1 2 0,2 1 0 15,-4-3-7-15,1 2-2 0,-1-2 1 0,0 0-7 16,0 0-12-16,0-2-15 0,0 1-22 0,-2-1-27 16,1-1-25-16,1 0-35 0,-2 0-44 0,1 1-51 15,-2-3-48-15,2-1-260 0,-3-1-561 0,3 0 248 16</inkml:trace>
  <inkml:trace contextRef="#ctx0" brushRef="#br0" timeOffset="167215.07">15471 10423 88 0,'0'0'329'0,"2"-2"-6"15,-2 2-22-15,6-3-21 0,0 1-25 0,4 0-13 16,3 0-16-16,2 0-17 0,0 2-17 0,3-1-21 15,2 1-17-15,1-2-10 0,0 4-17 0,-1-2-15 16,1 1-13-16,-5-1-30 0,5 2-31 0,-6 0-40 16,-2-2-43-16,1 1-48 0,-3 2-61 0,-1-3-77 15,-1 3-242-15,-2-2-511 0,-2 0 226 0</inkml:trace>
  <inkml:trace contextRef="#ctx0" brushRef="#br0" timeOffset="167621.76">15316 10737 4 0,'0'0'20'0,"0"0"-10"16,8 0-7-16,-8 0-10 0,5 0-6 0,-2 2 3 15</inkml:trace>
  <inkml:trace contextRef="#ctx0" brushRef="#br0" timeOffset="168096.06">15362 10746 25 0,'0'0'62'0,"0"0"3"0,0 0 7 0,0 0 1 0,0 0 4 16,0 0 0-16,0 0-1 0,0 0-4 0,0 0 5 15,0 0-4-15,0 0 6 0,0 0-3 0,0 0 5 16,0 0 7-16,0 0 1 0,0 0 6 0,0 0 5 16,0 0 12-16,0 0 3 0,0 0 2 0,0 0 3 15,0 0-3-15,-10 3 1 0,10-3-4 0,-3 2-4 16,3-2-1-16,-5 2-10 0,3-1-7 0,2-1-11 15,-5 1-3-15,3 1-10 0,2-2-1 0,-2 2-8 16,0-1-4-16,2-1-8 0,-3 4-3 0,3-4-8 16,-2 3 0-16,-1-1-4 0,3-2-7 0,0 3 4 15,0-3-4-15,0 0-2 0,1 3-2 0,-1-3-3 16,0 0 1-16,2 3 1 0,-2-3-9 0,2 3 3 16,-2-3-1-16,2 2-5 0,-2-2-1 0,3 1 5 15,-3-1-5-15,0 0 1 0,6 0-2 0,-6 0 1 16,0 0 2-16,5-2-2 0,-5 2-3 0,2-3 0 15,-2 3-3-15,1-4-2 0,-1 4 1 0,2-4-7 16,-2 4 2-16,-2-4 0 0,2 4 0 0,-2-4-2 0,2 4 2 16,-3-4-1-16,0 3 3 0,-2 0-2 15,5 1-3-15,-6 0 5 0,6 0 2 0,-8 0-1 16,8 0-3-16,-8 1 1 0,5 0 2 0,3-1-4 16,-5 0 0-16,1 2 1 0,4-2 0 0,-3 3 2 15,0-1 0-15,3-2 2 0,-1 4-4 0,1-4 1 0,0 2 2 16,0-2-4-16,3 3 1 0,-3-3 3 15,3 2-2-15,-3-2 4 0,4 3-3 0,-1-3 1 16,0 2-7-16,-3-2-4 0,5 1-9 0,-5-1-6 16,0 0-9-16,7-3-18 0,-4 2-21 0,-3 1-26 0,6-2-43 15,-2-1-45-15,-2 0-59 0,-1 1-155 0,3-2-437 16,-1-1 194-16</inkml:trace>
  <inkml:trace contextRef="#ctx0" brushRef="#br0" timeOffset="168514.84">16162 10440 54 0,'0'0'179'0,"0"8"8"0,-1-6 4 0,-1 2 0 15,1-1 1-15,-2 4 15 0,0-1-2 16,0 1-1-16,-1 2-10 0,0-1-1 0,1 1 0 15,-4 2-13-15,0 0-5 0,-3 0-1 0,3 1-5 16,0-1-10-16,-3 2 2 0,-1-1-16 0,-2 2-7 16,2-2-14-16,1-2-9 0,-4 3-10 0,4-3-10 15,3-1-6-15,-1 0-16 0,-2-1-14 0,4 0-21 16,0-3-26-16,1 4-32 0,-2-5-18 0,3 2-44 16,-2-1-23-16,2-2-33 0,-2 1-33 0,3-1-38 0,2 0-36 15,-2-1-33-15,-1-1-209 0,4-1-525 0,-6 1 233 16</inkml:trace>
  <inkml:trace contextRef="#ctx0" brushRef="#br0" timeOffset="168796.98">15955 10526 149 0,'0'0'261'0,"0"0"-4"15,0 0 2-15,0 0-9 0,4 8-5 0,-1-3-9 0,4 2-7 16,3 3-12-16,-3-1-11 0,1 2-13 0,2-1-6 16,1 1-20-16,4 2-7 0,-3-3-20 15,-2 0-7-15,1 0-1 0,2-1-42 0,-3-1-1 16,-3-1-3-16,1-2-13 0,1 1-6 0,-5 0-5 0,3-1-5 16,-4-1-6-16,4 0-7 0,-3-1-26 0,0-1-26 15,1 3-22-15,0-3-24 0,-1-1-26 16,1 0-30-16,-1 1-34 0,0-1-42 0,3-1-49 15,-3 0-46-15,-4 0-208 0,10-2-529 0,-6 0 234 16</inkml:trace>
  <inkml:trace contextRef="#ctx0" brushRef="#br0" timeOffset="169320.46">16452 10594 234 0,'0'0'220'0,"0"0"-10"0,0 0-7 0,0 0-10 0,-3 9-8 15,0-2-5-15,-2-2-1 0,-1 4-1 0,-1 2 0 16,4 1-1-16,-7 0 0 0,3 1-2 16,0-1 8-16,-4 6-22 0,5-4 1 0,-2 3-19 15,2-4-21-15,-1 0-1 0,2 1-9 0,-1 0-10 16,5-2-3-16,-1 0-17 0,-1-2-4 0,2 0-4 0,1 1-6 15,0-2-6-15,0-1-5 0,3 1-12 16,-2-4-4-16,2 3 4 0,1-1-6 0,1 1-2 16,0-4-9-16,2 2-3 0,0 1-4 0,3-2 6 0,1-2-6 15,-1 0-5-15,3-2-6 0,-2 1-3 0,2-2-8 16,-3 0-1-16,0-1 1 0,-1-1 0 0,0 2 0 16,-2-4-8-16,0-1 1 0,0 3-3 0,-3-1 13 15,-2-2-13-15,-1 0-6 0,-2 1 2 0,1-3 2 16,-2 4-1-16,-2-4-1 0,-2 1-1 0,-2-1-7 15,-3 1-15-15,-2-1-9 0,0 2-21 0,-1-1-20 16,0 2-26-16,0 1-37 0,-3 0-55 0,4 2-58 16,1-1-294-16,1 1-604 0,1 1 268 0</inkml:trace>
  <inkml:trace contextRef="#ctx0" brushRef="#br0" timeOffset="172028.94">16902 10461 116 0,'0'0'162'0,"0"0"-21"0,0 0-13 0,3-4-5 0,0 4 2 16,1-1-1-16,-1 1 1 0,3-4-3 15,0 3-2-15,-1 0-2 0,2 1-6 0,1-2-4 16,-1 1 1-16,2 0-9 0,-3 0-6 0,0 1-6 16,0-2-6-16,0 2-5 0,-1 0-9 0,0 0-4 15,0-2-4-15,-5 2-4 0,10 0-7 0,-6 2-2 16,2-2-3-16,1 0-6 0,1 0-3 0,1-2-4 0,1 2-1 15,-2 0-4-15,8-2-3 0,-6 0-3 16,4 0-1-16,-1 1-2 0,1-2-1 0,1-2 1 16,-1 2-2-16,0 3 0 0,-2-2-2 0,3-1-1 0,-7 0-1 15,1 2-5-15,-1-3 1 0,1 4 2 0,-1-1-1 16,-2 1 0-16,1 0-3 0,-2 0-2 0,0 0 3 16,-1-3 1-16,2 2-2 0,-6 1-2 15,9 0-1-15,-6-2 0 0,-3 2 1 0,9 0 5 16,-9 0-8-16,7 0 1 0,-4 2 1 0,-3-2 0 0,7 0-2 15,-7 0 0-15,6 0 3 0,-6 0-5 16,5 0 4-16,-5 0-2 0,0 0 0 0,5-2-4 16,-5 2 5-16,0 0-2 0,0 0 1 0,0 0 1 15,0 0-1-15,6 0 0 0,-6 0 4 0,0 0-7 0,0 0-4 16,0 0-1-16,0 0-12 0,0 0-10 0,0 0-9 16,0 0-13-16,0 0-15 0,0 0-21 0,0 0-20 15,0 0-20-15,0 0-17 0,0 0-12 0,0 0-13 16,0 0-14-16,0 0-114 0,0 0-323 15,0 0 144-15</inkml:trace>
  <inkml:trace contextRef="#ctx0" brushRef="#br0" timeOffset="172432.27">17184 10271 94 0,'0'0'165'16,"0"0"-21"-16,0 0-18 0,0 0-5 0,0 0-11 15,0 0-5-15,0 0 9 0,0 0 0 0,7 7 4 16,-4-3 2-16,1 4 0 0,-3-2 5 0,2 3 0 16,0 4-5-16,-2 0 1 0,1-1-5 0,2 3-2 15,-3 1-3-15,1-2-6 0,1 5-6 0,-2-5-7 16,-1 0-2-16,2 1-6 0,-2 0-6 0,-3-1-12 16,6-2 0-16,-2 0-9 0,-2 1-9 0,-1-4-2 15,2 0-9-15,0-2 1 0,-1 1-3 16,2 0-21-16,-2-3-14 0,-1 2-23 0,1-3-20 0,1 2-28 15,0-3-29-15,0 1-28 0,0-2-27 0,0-2-21 16,0 3-34-16,0-3-179 0,0 0-422 0,0 0 188 16</inkml:trace>
  <inkml:trace contextRef="#ctx0" brushRef="#br0" timeOffset="173098.15">18001 10351 21 0,'0'0'167'0,"3"-3"0"0,-3 3-3 16,1-1-1-16,-1 1-1 0,2-4 0 0,-2 4-10 15,0 0-10-15,0 0-15 0,0 0-17 0,-5-2-10 16,3 0-11-16,2 2-7 0,-9-2-14 0,4 2-3 15,-4-2-5-15,1 2-9 0,-2 2-3 0,0 0-4 16,-4-1-8-16,0 0-2 0,1 2-2 0,2 1-6 16,-5 2 0-16,8-6 1 0,-2 2-2 0,3 5-5 15,-1-5-3-15,2 1 1 0,0 1-5 0,3 1-1 16,2-1 2-16,0 3-9 0,1 1 7 0,2-1-1 16,4 2-3-16,0 0 3 0,4 0-6 0,1 0 5 15,2 0-3-15,-1 0-1 0,5 1 0 16,-4 0 0-16,5-1-1 0,-7-1 1 0,2-1-5 0,-3 2 3 15,1-3 15-15,-2 1-3 0,-1-2-4 0,-1 1 6 16,-1 0-9-16,-2-1 6 0,2 2-4 0,-1 0 2 16,-2-1 4-16,1 1 7 0,-1-1-5 0,-3 0 6 15,0 0 4-15,1-2 8 0,-2 0 3 0,1 2 3 16,-3 0 0-16,-1 0 1 0,1 0-1 0,-1-2-1 16,0 2-1-16,-3-2 1 0,-2 0 1 0,2-1 1 15,0 0-4-15,-1 1 1 0,-2-2-7 0,1-1 2 16,0 0-8-16,-1-1 1 0,0 0-5 0,-4-2-1 15,0-1-4-15,0 0 0 0,1-2-2 0,0 1-11 16,3 0-19-16,-1-3-18 0,3 2-17 0,-1-2-18 16,1 3-19-16,1-2-20 0,1 0-21 0,-1 2-23 15,3 0-24-15,0 0-23 0,-1 0-20 0,3 1-175 16,0 1-423-16,2 2 186 0</inkml:trace>
  <inkml:trace contextRef="#ctx0" brushRef="#br0" timeOffset="173553.5">18308 10682 112 0,'0'0'187'0,"0"0"-23"0,0 0-15 0,0 0 2 0,0 0 1 16,0 0 3-16,7 13-1 0,-7-9-3 0,3 5-5 16,1-1-5-16,-2 0-7 0,2 4-9 0,-1-2-8 15,-1 3-9-15,1-4-10 0,0 2-10 0,-1-2-7 16,-1 0-9-16,0-2-6 0,1 2-4 0,-1-2-9 16,-1-1-2-16,3 0-7 0,-2 0-3 0,2 0-17 15,-3-1-18-15,0-1-21 0,2 0-18 0,-2-2-15 16,0 2-14-16,1-1-12 0,-1-3-15 15,0 3-18-15,0-3-22 0,0 0-38 0,0 0-12 0,4-8-143 16,-4 5-349-16,0-2 156 0</inkml:trace>
  <inkml:trace contextRef="#ctx0" brushRef="#br0" timeOffset="173861.89">18338 10675 82 0,'0'-2'199'0,"1"-1"-19"0,-1 3-14 0,3-4-19 15,1 2-1-15,-1 1-8 0,3 0-3 0,-1 1-8 16,-5 0-12-16,14 1-11 0,-7 1-7 0,3 1-6 16,4-1-5-16,-1 3-7 0,1 1-7 0,-1-1-6 15,-1 2-4-15,1-1-6 0,0 2-8 0,-1 0-3 16,-2-1-3-16,-3 0-4 0,0-1-5 0,0 2 3 16,-4-1-11-16,4-2 4 0,-4 1-3 0,1-1-2 15,-4-1 2-15,0 1 7 0,3 1 2 0,-3-1 4 16,-4 2-6-16,-2-1 1 0,2-1-3 0,-2 0-2 15,-3 2-1-15,-3-2-3 0,2 0-3 0,1 0 3 16,-4-3-7-16,0 3-2 0,1 1-6 0,-1-3-12 16,0 1-14-16,-1 0-17 0,4-1-21 0,-4 0-17 15,7 0-13-15,-3-1-23 0,3 1-19 0,0-3-24 16,2 1-24-16,0 0-30 0,0 1-110 0,0-2-338 16,3 1 150-16</inkml:trace>
  <inkml:trace contextRef="#ctx0" brushRef="#br0" timeOffset="174591.01">18642 10713 135 0,'0'0'175'16,"-1"-4"-19"-16,1 4-17 0,0 0-15 0,0 0-1 16,0 0-3-16,1 10-1 0,-1-7 11 0,0 3-6 15,-1-1 1-15,0 3 0 0,-1 0-2 0,0 0-7 16,-2 0-8-16,1 1-9 0,-1-1-7 0,0 0-8 16,1 1-9-16,-1-2-9 0,0 2-3 0,-1-2-9 15,2 0-6-15,-1-1-1 0,1 1-10 0,-1-3-12 16,3 1-11-16,-2-3-11 0,0 1-9 0,2 0-5 15,-1-2-6-15,2-1-2 0,-1 4 0 0,1-4-2 16,-3 3-10-16,3-3-11 0,0 0-13 0,0 0-3 0,0 0-2 16,2-13-1-16,-1 8-1 0,0-2-8 15,2-3-3-15,1-1-6 0,-2-1 3 0,1 3 3 16,2-4-1-16,-2 1 11 0,0 1 8 0,-2 2 7 16,3 0 9-16,-1 2 12 0,0 0 15 0,0 1 2 15,-2-1 16-15,-1 4 23 0,3-3-1 0,-3 3 1 16,3 0-4-16,-2 1-1 0,-1 2-5 0,2-5-3 15,-2 5 4-15,0 0-6 0,5 0 8 0,-5 0 9 16,3 6 7-16,0-2 15 0,1 2-4 0,0 2 5 16,-1-1 0-16,2 1-1 0,2 2 1 0,-2 2-4 0,2-2 2 15,-2-1-10-15,1-2 1 0,3 3-5 0,-5-3-4 16,3-1-3-16,-1 0-3 0,-1 0-2 0,2-1-1 16,-1 0-4-16,0-2 0 0,2-3 0 15,-1 1-3-15,3 1-1 0,-1-4-5 0,2 1-8 16,2-2-7-16,0 2-9 0,0-5-3 0,-1 2-12 15,0-3 1-15,-5 0-10 0,4 0-2 0,-2-4-7 16,-1 0-9-16,-1 1 4 0,0-3 4 0,-4 3 5 16,0-2 9-16,-1 3 20 0,0 1 18 0,0-1 15 15,-2 2 20-15,-1 4 15 0,2-3 9 0,-2 2 0 0,1 2-8 16,1-1 1-16,-1 3-7 0,0 0-2 0,0 0-1 16,0 0 3-16,0 0-5 0,1 11 3 0,-1-4 3 15,3 2 6-15,-2 1 1 0,3 2 4 16,0 0-3-16,0 1-4 0,1 0-3 0,1-1-5 15,1 0-6-15,0 2 2 0,2-1-10 0,0-2-5 0,1-1-16 16,-1 0-31-16,1-2-40 0,-3-2-51 0,2 0-76 16,0-4-64-16,-2 1-220 0,-2 0-506 0,0-3 224 15</inkml:trace>
  <inkml:trace contextRef="#ctx0" brushRef="#br0" timeOffset="175217.51">18412 10122 34 0,'0'0'164'16,"0"0"-11"-16,0 0-9 0,0 0 11 0,0 0 3 16,0 0 5-16,3 1 3 0,-3-1 6 0,0 0 5 15,9-1-11-15,-5 1-5 0,1 0-8 0,4 0-9 16,-1 0-10-16,5-1-11 0,1 0-11 0,0-1-9 16,2 0-7-16,3 2-11 0,-2-2-7 0,6-1-8 15,-2 1-5-15,-6 1-8 0,1 0-7 0,-1 0-7 16,0-1-1-16,-3 1 21 0,0-1-9 0,-3 1-5 15,1 1-9-15,-3-5-14 0,0 5-17 0,0 0-11 16,-3 0-17-16,-1-1-18 0,-3 1-18 0,7-1-25 16,-7 1-31-16,0 0-35 0,5 1-52 0,-5-1-36 15,0 0-188-15,-2 3-456 0,2-3 202 0</inkml:trace>
  <inkml:trace contextRef="#ctx0" brushRef="#br0" timeOffset="175787.83">19248 10452 119 0,'0'0'230'0,"-1"-2"-16"0,1 2-10 0,0 0-8 15,0 0-4-15,0 0-8 0,0 0-8 16,0 0 1-16,0 0-14 0,0 0 3 0,0 0 0 0,12 0-3 15,-6 1-12-15,2 0-6 0,2-1-5 0,-1 1-9 16,5-1-6-16,3 3 0 0,3-2-20 0,1-1-11 16,2 2-7-16,0-2-13 0,1 0-6 0,-1 2-6 15,1 0-7-15,-3 0-3 0,0-1-5 0,-5-1-5 16,-1 1-7-16,-2-1-7 0,-3-1-12 0,0 0-5 16,-2 2-10-16,-1-1-9 0,-1 1-12 0,-2-1-9 15,-4 0-18-15,7 0-16 0,-3 1-21 0,-4-1-26 16,0 0-23-16,4 1-31 0,-4-1-44 0,3-3-41 15,-3 3-223-15,0 0-511 0,0 0 226 0</inkml:trace>
  <inkml:trace contextRef="#ctx0" brushRef="#br0" timeOffset="176357.87">20250 10285 139 0,'-1'-4'196'0,"-2"1"-13"0,0 1-17 16,-1-1-14-16,0 2-11 0,-1-2-8 0,1 3-14 16,-3 0-9-16,-1 0-11 0,-2 0-3 0,-3 0-8 15,-1 2-5-15,-3 1-4 0,3 1-6 0,-1-2-4 0,-1 2-7 16,2 2-3-16,-2-2-7 0,2 0-5 16,2 1-3-16,-1 2-2 0,2 1-5 0,2-3 3 15,2-1-5-15,2 3-5 0,0 0 3 0,1 0-7 16,4-1 2-16,0 3-6 0,3 0 1 0,3-1-7 0,5 3 2 15,2-3-4-15,5 3 2 0,-1 0 1 0,5-2-6 16,-3 0 1-16,0 0-1 0,1 0 14 16,0 1 1-16,-5-3-1 0,-2 0-1 0,1-1 0 15,-1-1-3-15,-5 1 0 0,-1-1 3 0,-1 0 6 0,1 1-3 16,-3-1 3-16,2 1 6 0,-3 1 8 0,-2-2 5 16,0 3 5-16,-1-3-7 0,-1 4 7 0,-2-2-7 15,-2 0-1-15,-1 1 10 0,-1-1-11 0,-3 2 0 16,0-2 2-16,-4-1-3 0,0 0 9 15,0 0-3-15,-3-2-2 0,-1 2-6 0,2-5-2 0,-5 1-1 16,3-1-5-16,2-1-3 0,2-1-9 0,-1 1-12 16,2-2-10-16,-1-3-23 0,0 1-21 0,1 1-28 15,0-2-32-15,5 1-30 0,1 0-50 0,3 0-53 16,1-3-41-16,0 4-190 0,3-1-506 0,0-1 223 16</inkml:trace>
  <inkml:trace contextRef="#ctx0" brushRef="#br0" timeOffset="178163.76">20471 10643 42 0,'0'0'129'0,"0"0"4"0,0 0-6 0,0 0-9 0,0 0-10 16,0 0-13-16,10 2 17 0,-10 2 6 0,1-1 11 15,2 1 6-15,-3 1 16 0,0 2-7 0,3 3-3 16,-3-1-11-16,3-1-8 0,-2 3-8 0,-1 0-11 16,3-2-6-16,-3 2-13 0,0 0-6 0,3-2-11 15,-3-1-5-15,1 0-9 0,-1 0-4 0,0-1 3 16,2-1-11-16,-1-1-2 0,-1 0-13 0,0-2-8 16,0 2-14-16,0-2-17 0,0 0-19 0,0 0-14 15,3 0-19-15,-2 1-18 0,-1-4-8 0,0 1-18 16,0-1-17-16,3 2-20 0,-3-2-34 0,0 0-142 15,6-7-348-15,-5 3 153 0</inkml:trace>
  <inkml:trace contextRef="#ctx0" brushRef="#br0" timeOffset="178475.61">20492 10636 94 0,'0'-2'214'0,"6"0"-2"0,-2 1-4 0,3 1-18 15,2 0-15-15,-1 1-7 0,6 2-5 0,-1-1-8 16,-2 4-11-16,2-1-12 0,0 0-18 0,-1 1-10 16,2 3-9-16,0-3-11 0,-4 2-6 0,4 2-12 15,-4 0-4-15,-3-2-6 0,2 2-6 0,-4-2-7 16,-1 0-1-16,-1 0 0 0,-3-1-3 0,0 1-2 16,0 1 3-16,-3-2 1 0,-1 2 0 0,-3-2-1 15,0 1 0-15,-3 1-6 0,0 0 1 0,-1-4-4 16,1 2-1-16,-2-1-7 0,3-1-2 0,-1-1-7 15,1-2-7-15,-3 1-9 0,-2-1-13 0,4 0-17 16,0-2-17-16,1 0-20 0,0 0-23 0,1-2-18 16,-1 0-30-16,2 0-14 0,4-1-22 0,-1 1-25 15,1-2-153-15,3 1-384 0,0 0 170 0</inkml:trace>
  <inkml:trace contextRef="#ctx0" brushRef="#br0" timeOffset="179140.84">20813 10702 51 0,'0'-3'162'0,"0"3"-9"15,0 0-1-15,0 0 8 0,3 9 0 16,-3-6 1-16,0 3 8 0,0-1-1 0,0 4-4 15,0-1-4-15,-3 1-6 0,3 2-9 0,-3 0-10 16,-1-1-8-16,3 1-13 0,-1-2-3 0,-4-1-15 16,5 0-5-16,-3 0-10 0,1 0-7 0,1-3-7 15,0 0-10-15,-1-1-3 0,3 0-8 0,-2-1-4 16,0 1-5-16,1-2-3 0,-1 1-8 0,2-3 0 16,0 4 0-16,0-4-1 0,0 0-7 0,0 0-9 15,0 0-18-15,0 0-4 0,0 0-7 0,0-13-6 0,0 4-13 16,3 0-20-16,1-1-10 0,-4-2-3 0,3-1 2 15,1 0 2-15,-1-1 8 0,1 0 4 16,-1 1 0-16,1 2 5 0,-1 4 3 0,0-2 15 16,1 0 7-16,-4 3 10 0,3 0 8 0,0 3-2 15,-2 0 6-15,-1-1-4 0,2 2 4 0,-2 2-4 0,4-1 6 16,-4 1 17-16,4 5 9 0,-2 0 6 16,2 1 4-16,-1 2 6 0,1 0 4 0,0 5 4 15,0 0 4-15,0-1-1 0,1 2-1 0,-1-2-1 16,0 0-2-16,3-1-6 0,-3-2-1 0,1-1-5 15,-2 0 0-15,2 1-3 0,-1-3-8 0,-1 1 2 16,3-3-4-16,-2 0-5 0,0 0 1 0,1-1-5 16,1-2-1-16,-1 1-7 0,3-3-5 0,-1 1-6 15,0-1-3-15,0-2-3 0,0-2-9 0,2 0-6 16,-2 0-11-16,1-6-3 0,2 2 7 0,-5 2-7 0,2-4 1 16,-1-1-2-16,-1 0 1 0,-4 3 13 0,3 1 14 15,-1 1 15-15,-1 1 11 0,-1 1 10 16,1 1 1-16,-2 1 0 0,2 1 0 0,0-1-4 15,-2 3-5-15,2-3-5 0,-2 3 7 0,0 0 9 16,6 7 7-16,-3-1 10 0,-1-1 2 0,1 2 1 0,1 1-3 16,2 5 2-16,0-2-8 0,2 1-3 0,-1 0-4 15,1-1 3-15,1-2-12 0,-1 2-21 0,1-2-25 16,-2-3-38-16,2 0-41 0,3 1-58 16,0-2-66-16,1-1-50 0,1-6-147 0,-4 2-460 0,3-5 205 15</inkml:trace>
  <inkml:trace contextRef="#ctx0" brushRef="#br0" timeOffset="179680.18">20398 9984 9 0,'0'0'233'0,"0"0"-22"16,-4-2-20-16,4 2-23 0,0 0-15 0,0 0-13 0,0 0 2 16,0 0 3-16,15 0-6 0,-8 0-9 0,2 0-7 15,-1 1-8-15,2 0-9 0,3 1-8 0,2-1-4 16,-1 1-8-16,-1 1-8 0,1 0-7 16,2-2-9-16,-1 3-6 0,1-4-6 0,0 3-7 0,0-2 4 15,-1 2-19-15,-3-2-18 0,0 0-21 16,-2 1-18-16,4-2-26 0,-7 2-17 0,3-2-20 0,-4 0-16 15,1-1-14-15,-2 0-15 0,0-1-23 16,0 0-9-16,-2 0-127 0,-1 0-320 0,-2-1 142 0</inkml:trace>
  <inkml:trace contextRef="#ctx0" brushRef="#br0" timeOffset="179914.17">20578 9865 95 0,'0'0'150'0,"0"0"2"15,0 0 0-15,0 0-3 0,0 0 2 0,0 0 5 16,7 9 1-16,-5-6 6 0,-1 7 0 0,2 2 4 16,-2 2-6-16,1 1-6 0,-1-1-9 0,1 7-6 15,-1-1-5-15,0 1-10 0,-1-3-8 0,0 1-12 16,3-4-9-16,-3-1 17 0,0 1-20 0,0-2 0 16,0 0-10-16,2-2-6 0,-1 0-10 0,-2-2-14 15,3-1-24-15,-2 0-34 0,0-3-33 0,0 0-41 16,0 2-47-16,0-1-59 0,3-3-62 0,-3 4-214 15,0-5-499-15,0 1 221 0</inkml:trace>
  <inkml:trace contextRef="#ctx0" brushRef="#br0" timeOffset="180389.1">21447 10325 161 0,'0'0'278'0,"0"0"-23"0,0 0-26 0,0 0-20 0,0 0-12 15,0 0-9-15,0 0-7 0,0 0-5 0,0 0-6 16,7-5-11-16,-3 4-2 0,3 1-8 15,2-1-9-15,-1 1-10 0,7-2-10 0,-2 4-19 0,2-4-4 16,0 2-22-16,7 0-1 0,0 0-6 0,0 0-4 16,-1-2-9-16,3 1-1 0,-8 4-22 0,1-3-21 15,-3 0-17-15,-1 2-19 0,-2-2-13 16,-2 0-20-16,1 1-15 0,-3 0-16 0,-2 0-19 0,0-2-34 16,-5 1-9-16,6 1-26 0,-6-1-35 0,0 0-31 15,0 0-125-15,0 0-399 0,0 0 176 0</inkml:trace>
  <inkml:trace contextRef="#ctx0" brushRef="#br0" timeOffset="180635.08">21448 10387 144 0,'0'0'241'0,"0"0"-4"0,0 0 7 15,0 0-5-15,4 4-7 0,2-4 2 0,4 1-11 16,0 1-7-16,0-2-8 0,4 0-12 0,6 0-2 15,-6 0-16-15,2 0-8 0,1 0-1 0,-2 0-22 16,7-3-18-16,-1 4-13 0,-4-1-6 0,-1 2-18 16,-2-2-4-16,-4 0-18 0,-1 0-25 0,1 0-20 15,-1-2-21-15,1 2-25 0,-3 2-20 0,0-2-19 16,-2 0-22-16,0 0-22 0,0 0-28 0,-1 2-23 16,-4-2-37-16,9 0-31 0,-9 0-41 0,4 0-183 15,-4 0-483-15,0 0 215 0</inkml:trace>
  <inkml:trace contextRef="#ctx0" brushRef="#br0" timeOffset="185440.09">22205 10079 33 0,'5'0'124'0,"-5"0"-2"0,0 0-7 0,0 0 0 0,0 0-13 16,0 0 2-16,0 0-12 0,0 0 4 16,5-1-11-16,-5 1 4 0,1 4 1 0,0-3 3 15,1 4 2-15,-1-2 8 0,-1 1-4 0,0 4-4 16,0-3-2-16,2 3-2 0,-2-1-11 0,0 3-5 0,0 0-3 15,0-3-5-15,-2 3 0 0,4-2-7 16,-4 0-3-16,2 0-9 0,0-1-3 0,0-1-3 16,0-2-2-16,-1 0-5 0,1 0-3 0,0 1-3 15,0-2-1-15,0-1-6 0,0 2-3 0,0-4 3 0,1 4-3 16,-1-4-1-16,2 4-3 0,-2-4-4 0,1 0 3 16,-1 0-2-16,0 0 2 0,8 0 0 0,-2 0-1 15,0 0-4-15,2-1 5 0,5-1-2 0,2 0-4 16,-5 1 3-16,0 1-1 0,0-2 3 0,4 0-2 15,0 0 0-15,0 1 1 0,-1 0-4 0,1 1 3 16,-4 2 1-16,0-1-2 0,-2 0-2 0,1 3 1 16,-1-3-3-16,-1 3 3 0,0-2 8 0,0 4 2 15,0 0 4-15,-4 1-6 0,4-2 4 0,-3 3 6 16,-1-1-1-16,-3 1 2 0,3 0 0 0,-3-3 4 16,1 3 3-16,-1-1 5 0,-1-2-3 0,-2 1 6 15,2-2-7-15,-1 1 2 0,-2 0-2 16,1 2 7-16,-1-5-15 0,1 5-3 0,-1-3-14 0,-2-2-27 15,-1 2-21-15,0-1-33 0,0-1-33 0,0 0-39 16,-1 0-40-16,-1-4-42 0,-1 1-40 0,-1 1-163 16,1-1-464-16,-2-1 206 0</inkml:trace>
  <inkml:trace contextRef="#ctx0" brushRef="#br0" timeOffset="185746.64">22295 10089 244 0,'1'-4'313'0,"-1"4"-23"0,3-1-25 15,-3 1-28-15,7-1-19 0,-1 1-9 0,1 0-3 16,4 0-15-16,2 1-11 0,2 0-12 0,6 1-12 15,-1 2-2-15,1-4-16 0,3 0-13 0,-3 2-7 16,2 0-11-16,-3-2-13 0,-1 2-3 0,-5 1-14 16,0-3-11-16,-4 0-4 0,2 1-4 0,-3-1-20 15,1 0-25-15,0-1-32 0,-6 1-29 0,3 1-31 16,-1 0-37-16,-6-1-31 0,7 1-36 0,-4 0-34 16,-2 2-41-16,1-2-201 0,-2-1-496 0,0 0 219 15</inkml:trace>
  <inkml:trace contextRef="#ctx0" brushRef="#br0" timeOffset="186034.81">22843 10423 177 0,'1'3'349'0,"-1"-3"0"16,0 0-7-16,1 4-28 0,-1-4-29 0,3 1-27 15,1 0-27-15,-4-1-16 0,9-1-27 0,-5 2-33 16,3-1 2-16,-1 0-26 0,2 0-8 0,-1 0-21 16,0 0-24-16,-2 0-32 0,0 0-29 0,0 0-31 15,1 0-28-15,-6 0-32 0,6-1-34 0,-6 1-49 16,7-1-53-16,-3-1-60 0,-4-1-171 0,2 1-477 15,-2 2 211-15</inkml:trace>
  <inkml:trace contextRef="#ctx0" brushRef="#br0" timeOffset="186548.76">23169 10150 129 0,'1'-3'237'0,"-1"3"-39"0,0 0-19 0,0 0-21 15,0 0-14-15,0 0-2 0,5 9-6 0,-3-5-2 16,-1 3-2-16,-1 0 1 0,1 1-10 0,-1 1 1 15,0-2-8-15,0-1-14 0,1 4-9 0,0-3-8 16,-2 2-10-16,2-1-7 0,-1-3-5 0,0 4-4 16,1-5-3-16,-1 2-10 0,2-3-4 0,-1 1-1 15,1 0-2-15,0-2-5 0,0 1 3 0,1 1 0 16,2-1-4-16,0-1-1 0,3 2-3 0,-1-1-4 16,2 3 0-16,1-5-2 0,3 5-5 0,-3-4-2 15,4-1-1-15,-4-1 1 0,3 3-3 0,-4 2-2 16,0-3-3-16,-1 1 1 0,1-1-2 0,-1 0-2 15,-1 2 3-15,-1-1-1 0,1 2-2 0,-2-3 1 16,2 2-1-16,-3 3 0 0,2 1 0 0,-3-4 9 16,-1 4-10-16,1-1 5 0,-1 0 3 0,1 1 3 15,-2-5-1-15,-1 3 8 0,0 1 1 0,-1 1 2 16,-1-1 3-16,-1-2 6 0,2-1-3 0,-5 3-1 16,2-2-1-16,-2 0 2 0,1 0-9 0,-3-2 0 15,2 1-9-15,-2 0-15 0,1-1-18 0,-2 0-23 16,1 0-25-16,-1-2-20 0,0 0-35 0,-1 2-25 15,1-2-34-15,-1-2-34 0,0 1-35 0,0 0-171 16,0 0-455-16,0-3 202 0</inkml:trace>
  <inkml:trace contextRef="#ctx0" brushRef="#br0" timeOffset="187215.76">23107 10091 98 0,'0'0'201'0,"0"0"-18"0,0 0-9 0,0 0-6 15,0 0 2-15,0 0-10 0,0 0-6 0,0 0-5 16,0 0 4-16,0 0 0 0,0 0 4 16,0 0-1-16,16 2-11 0,-9-1-5 0,2 0-10 0,1-1-14 15,3 0-6-15,1 0-8 0,2 2-4 0,6 1-5 16,-1-3-16-16,3 1-7 0,-2 1-4 15,0-2-1-15,3-1-16 0,-2 0 3 0,2 1-12 0,-1 0-6 16,0-1-25-16,0 1-19 0,-2 0-28 16,-1-2-28-16,-4 2-32 0,-3-1-25 0,-1 1-35 15,-2 0-34-15,-1 0-23 0,-3 1-214 0,0 2-465 0,-2 0 206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296.21582" units="1/cm"/>
          <inkml:channelProperty channel="F" name="resolution" value="0" units="1/dev"/>
          <inkml:channelProperty channel="T" name="resolution" value="1" units="1/dev"/>
        </inkml:channelProperties>
      </inkml:inkSource>
      <inkml:timestamp xml:id="ts0" timeString="2022-02-28T16:31:18.443"/>
    </inkml:context>
    <inkml:brush xml:id="br0">
      <inkml:brushProperty name="width" value="0.05292" units="cm"/>
      <inkml:brushProperty name="height" value="0.05292" units="cm"/>
      <inkml:brushProperty name="color" value="#FF0000"/>
    </inkml:brush>
  </inkml:definitions>
  <inkml:trace contextRef="#ctx0" brushRef="#br0">10547 6639 84 0,'0'0'90'16,"3"-2"-15"-16,-3 2-4 0,3-3-2 0,-3 3 4 15,0 0-4-15,4-4-9 0,0 3 1 0,-2-1-1 16,-1 0-10-16,-1 2 3 0,4-3-13 0,-1 1 3 16,-1 0-4-16,-2 2-8 0,4-3 3 0,-4 3 0 0,4-1-12 15,-4 1 4-15,3-2-12 0,0 1 0 0,-3 1-2 16,4-4 3-16,-4 4 1 0,4-2-1 0,0-1-5 15,-1 0 6-15,-1 3-2 0,0-3 3 0,3-1-6 16,-1 0 5-16,0 2-1 0,-1-4 5 0,1 3-14 16,0-1 16-16,2-2-20 0,-2-2 19 0,-1 5-2 15,1-1 2-15,1-3-8 0,-1 2 13 0,1-1-7 16,0-1-1-16,-1 1-5 0,1 1 3 0,-2 0 3 16,1-1-6-16,0 3 3 0,0-2-2 0,-2-2-3 15,2 3-1-15,2-3-2 0,-3 0 0 0,1 0 1 16,0 0 0-16,-1 1-8 0,0-1 3 0,3 2-1 15,-4-4 0-15,4 2-12 0,0-1 19 0,-1 0-6 16,0 1 0-16,2-2 4 0,-1-3-7 0,0 1 1 0,3 0 0 16,-1-1-7-16,-1 0 6 0,0 1 1 15,0 0 0-15,-1 0 1 0,2-3-8 0,-2 2 7 16,1-2-5-16,-1 2 5 0,2 0 5 0,-1-1-7 0,-2 0 5 16,0 0-5-16,-1 3 2 0,2 2 2 0,-3-3 0 15,-2 2-2-15,3-1 4 0,-1 1 1 16,0 1 9-16,0-1 0 0,0-1 0 0,-2 0 7 0,3 1-5 15,-2 0 4-15,1 0-4 0,-2-1-2 0,2 1 3 16,-2 0-4-16,-1-1-4 0,5-5 0 0,-3 6 2 16,0-5-4-16,-2 1 1 0,3-1 0 0,-1 1-1 15,1-2-6-15,0 2 2 0,-1-1-2 0,0-1 3 16,1 1 0-16,1 0-12 0,-1 0 12 0,0 0-5 0,1 1-2 16,-1-2 2-16,1 0 3 0,0 2-4 0,0-2 4 15,-1-1-4-15,2 1 0 0,-2 3 2 16,1-2 0-16,-1-1-4 0,-1 0 4 0,1-1-2 15,0 1 3-15,1 2-3 0,0 0 4 0,-4-3-9 0,2-1 5 16,-1 2 1-16,-1-1-3 0,1 2 7 0,0 0-11 16,1-2 6-16,-2 1 0 0,0-1 4 15,-2 2-5-15,2-3 0 0,-1 3 2 0,0-2-1 0,1-5 3 16,0-1-3-16,-1 8 3 0,1-3-2 0,1-4 4 16,-2 7-4-16,2-4 0 0,0-4-4 0,0 6 9 15,1-4-5-15,-2 5 2 0,0-1 1 0,0 1-7 16,0 0 5-16,0 0 0 0,0 0-1 0,0 5 4 15,0-4-1-15,-2-2-4 0,1 3 6 0,0-1-1 16,0 2 2-16,-1 0-3 0,0-2 0 0,-1-1-2 16,1 0-1-16,-2-1 4 0,1 1 2 0,0-1 2 15,-1 1 3-15,2-1-1 0,0-2 4 0,-1 2-6 16,2 1 7-16,-1 0-2 0,1 0-4 0,0-1-7 0,0 3 14 16,1-2-3-16,-1 3 1 0,1-2-8 0,1 2 1 15,-2-1-4-15,1 0 11 0,0-1-10 16,0 5 0-16,0-6 2 0,0 3-5 0,1-2 1 0,1 1-1 15,-1-2 2-15,-1 0-1 0,1 3-1 16,-1-4 0-16,2 2 1 0,-1 0-4 0,0 0 2 16,-1 1 0-16,1-4 1 0,-1 4-2 0,1-1-1 15,0 0 1-15,-1 1 1 0,2-1-2 0,-1 0 5 0,-1-2-5 16,3 2 1-16,-3-4 0 0,0 3 3 0,1-1-1 16,0-4 0-16,-2-1-2 0,1 7 3 0,-1-3 0 15,1 2 0-15,-2-1 5 0,2 0-1 0,-1 1-1 16,-2-1 4-16,2 2-2 0,-1-2-3 0,-1 3-4 15,1-2-1-15,1 5 0 0,0-5 4 0,1 5 3 16,0-2-4-16,0 0 3 0,-1 3-3 0,0 0-1 16,1-2-1-16,1-2-1 0,-1 2 3 0,0 2-1 15,1-5 3-15,0 4 0 0,0-4 0 0,0 1-2 16,0 0-2-16,0 3-1 0,1-3 1 0,0-1 4 16,0-1 1-16,0 6 0 0,1-5 1 0,0-1-5 15,0 2 3-15,-1 2-3 0,2-2 1 0,1-1 1 16,-2 2-4-16,1-1 3 0,0 0 0 0,-1 4-3 15,0-1-1-15,0 0 1 0,1 3 0 0,-1-2 3 16,0 0-6-16,-2-1 3 0,2 1 3 0,-2 2-4 16,2 2 2-16,0-2-4 0,-2 0 3 0,2-2-2 0,-1 1 4 15,-1-1-4-15,2 1 0 0,1 2 3 16,-1-4-3-16,-2 1 4 0,2 4-3 0,-3-2-2 16,3 2 4-16,0-3-5 0,0 2 3 0,-2-1-1 15,2 2-1-15,0 0 3 0,1 0 3 0,-2 1-2 16,0 0 0-16,3 0 3 0,0 0-7 0,0 1-1 15,-1-2 5-15,1 2-5 0,1 0 1 0,-1 0 1 16,2 1-2-16,1-2 4 0,-2 1 1 0,1-1 0 16,1 3-1-16,1-1 0 0,-2 0-5 0,2 1 4 0,-2-1 3 15,1 0-2-15,2 1-2 0,-1-1 1 0,-1 2 2 16,1 0-5-16,-2-2 7 0,1 2-6 0,-1-1 4 16,0 4 1-16,1-3-5 0,0 0 1 0,-3 0 0 15,4 0-1-15,-4 0 5 0,0 2-5 0,0 0 1 16,2-2 3-16,-3 1-3 0,2 0 0 15,-1 0 1-15,1 1-4 0,2-1 5 0,0 0 2 0,-3 0-2 16,1-1 2-16,3 0-3 0,-1 0 6 0,-4 0-3 16,2 0-4-16,1 0 2 0,-1 1-3 0,1-1 3 15,-2-1 3-15,1 1-2 0,-1-1-1 0,0 1-2 16,0-2-1-16,-5 2 1 0,12 0 0 0,-7-1 0 16,0-1 3-16,-1 1-3 0,-4 1 1 0,10 0 2 15,-8-1-2-15,-2 1-2 0,8 0 0 0,-4-2 0 16,-4 2-3-16,7 0 1 0,-7 0 5 0,7-2-4 15,-7 2-1-15,4 0-2 0,-4 0 0 0,0 0-2 16,4 0-4-16,-4 0-3 0,0 0-4 0,3-3-11 16,-3 3-2-16,0 0-9 0,0 0-7 0,0 0-10 15,0 0-36-15,0 0 15 0,0 0-17 0,6-1-6 16,-6 1-11-16,0 0-11 0,0 0-114 0,1-2-259 16,-1 2 115-16</inkml:trace>
  <inkml:trace contextRef="#ctx0" brushRef="#br0" timeOffset="710.48">11395 3437 24 0,'0'0'94'0,"0"0"-7"0,0 0-7 0,0 0-6 15,0 0-3-15,0 0-4 0,7 13-1 0,-7-10 11 16,2-1-16-16,-2-2 3 0,4 3-7 0,-3 1-8 16,3-3 1-16,-1 3 6 0,0-1-11 0,2 1 1 15,-1-2 1-15,1 3-1 0,1-2-5 0,-1 2-2 16,2-3-2-16,-2 2-1 0,0-2-5 0,2 1 0 0,0 1-11 15,-1-1-6-15,2 0 12 0,-1 1-6 16,3-1-1-16,-3 0 0 0,2-2-4 0,-2 2 0 16,-3-1-4-16,3 3-3 0,0-5 7 0,-3 1 1 0,1 1-12 15,0-2 3-15,-2 4-2 0,3-2-5 0,-6-2 3 16,4 2 3-16,-1-1-3 0,-3-1 4 0,2 1 6 16,-2-1 5-16,2 3-7 0,-2-3 2 0,3 2-8 15,-3-2 0-15,0 3 2 0,0-3 7 0,0 5-12 16,-3-2 9-16,3-3-4 0,0 6 7 0,0-3-1 15,-2 1 7-15,1-2-2 0,0 2-6 16,-1-1 0-16,1 2-3 0,-2-2 2 0,2 1-1 0,-2 0-1 16,0 1 1-16,0-1 1 0,-1 0-9 15,3 3 5-15,-2-3-2 0,-1 2 3 0,1-1-2 0,0 3-10 16,0-2 13-16,0-2-3 0,-1 2 2 0,0 2-11 16,1-4 10-16,0 0-5 0,2 1 1 0,-2-2-5 15,1 0 5-15,1 0-1 0,1-3 0 16,-1 2 1-16,-1 1-2 0,2-3 1 0,-1 4-2 0,1-4-8 15,0 0-9-15,0 0-3 0,0 0-15 0,0 0-9 16,0 0-22-16,1 7-15 0,-1-7-15 0,3 3-16 16,-2-1-130-16,-1 2-263 0,0-4 117 0</inkml:trace>
  <inkml:trace contextRef="#ctx0" brushRef="#br0" timeOffset="2551.71">11972 3583 47 0,'3'-4'74'0,"1"0"-5"15,1 0-14-15,0-3 0 0,2 1 4 16,2-1-7-16,-2 0-1 0,4-3-5 0,-4 3-3 15,0 0 5-15,-1 0-7 0,5-3-7 0,-4 3-4 0,0 1 14 16,0 0-7-16,-3 0 1 0,2 0 0 0,-3 1-1 16,-2 1 0-16,3 1-4 0,-2-1-1 15,1 2 6-15,-2-2-2 0,-1 4 2 0,3-2-7 16,-3 2-3-16,1-4 1 0,-1 4-3 0,0 0 1 0,0 0 1 16,0 0-13-16,0 0 3 0,0 0-1 0,0 0-7 15,0 0-3-15,-7 10 19 0,6-5-7 16,-3 2 4-16,1 1 12 0,-3 1 8 0,2 1-4 0,0 4 1 15,1-2-3-15,0 1 5 0,-1 2-4 0,1 0 9 16,2-3 3-16,-2 2-11 0,0 0 5 0,3-5-5 16,-4 5-2-16,4-5 2 0,0 2-8 0,-3-2-1 15,2 0-1-15,1 0-8 0,-3-3-1 0,3 0 1 16,0-1-4-16,-3 2 2 0,3-2-5 0,0-1 2 16,0-1-3-16,0 1-1 0,0-2-7 0,0-2-11 15,0 5-8-15,0-5-14 0,3 1-21 0,-3-1-25 16,0 0-17-16,0 0-21 0,7 0-20 0,-7 0-19 15,7-2-112-15,-3 0-285 0,-1-2 127 0</inkml:trace>
  <inkml:trace contextRef="#ctx0" brushRef="#br0" timeOffset="3081.01">12189 3578 50 0,'0'0'102'0,"0"0"-8"0,0 7-8 0,3-4-4 16,-3 1-3-16,3 0-1 0,-2 1-8 0,-1-2-3 16,3 4-15-16,-3-2 7 0,3 2 3 0,1 2-6 15,-1 0-8-15,0-3 3 0,-2-2-2 0,2 3-5 16,3 0-5-16,-2 0-2 0,0-3 4 0,3 1-9 15,-1 1 3-15,-1-3-7 0,4 1 3 0,-3-2-7 16,2 0 2-16,0-1-3 0,2 0-7 0,-1-2-2 0,-1 1 5 16,2-2-4-16,-3 1-4 0,4-1 3 15,-4-4-4-15,2 1-3 0,-1 0 4 0,-1-1-5 16,0-1 1-16,0 0 0 0,-4 1 1 0,1 1 0 16,-1-6 3-16,0 4-7 0,1-2 7 0,-2 1 6 0,-1-1 2 15,-1 0 0-15,0 0 6 0,-1 2 1 0,-1-2 5 16,-2 2 1-16,1-2 5 0,-1 3 1 0,0-1-8 15,0 0 8-15,-1 1-1 0,0 0 1 16,-1 2-2-16,2 3-5 0,-2-5-1 0,-1 4-1 0,0 1-7 16,4 1-6-16,-4 0 5 0,-3 0-2 0,3 0-3 15,-2 0-2-15,0 1 0 0,-1 1-2 0,0 4-1 16,2-2 1-16,-1 1-3 0,1 1-4 0,-2 3 3 16,3-2-5-16,1 1-8 0,2 0-10 15,-1 0-14-15,-1-1-14 0,3 0-22 0,2 2-23 0,-2-2-13 16,3-2-28-16,3 0-18 0,-2 0-17 0,2 2-92 15,-3-2-277-15,6-3 123 0</inkml:trace>
  <inkml:trace contextRef="#ctx0" brushRef="#br0" timeOffset="3525.04">12689 3527 97 0,'0'0'114'0,"-3"4"-13"0,0-1-3 0,2 1 3 16,-3 0-9-16,-2 1 3 0,3 2-7 0,-3-1 3 0,2 0-4 15,0 2 0-15,0-2-4 0,-2 2-10 16,0-1 1-16,1 1-10 0,0 0-7 0,1-1-2 16,0 0-5-16,-1 1-9 0,1-4-6 0,0 1-1 15,-1 2-4-15,0 0-2 0,2-4-6 0,0 4-9 0,0-4-12 16,-1 1-17-16,1 1-21 0,0-4-13 0,2 0-9 16,-2 1-23-16,0 0-19 0,3-2-18 15,-5 1-90-15,1 1-224 0,4-2 100 0</inkml:trace>
  <inkml:trace contextRef="#ctx0" brushRef="#br0" timeOffset="3782.06">12543 3552 15 0,'0'0'145'16,"0"0"-10"-16,0 0-8 0,0 0-17 0,0 0 5 0,0 0 9 15,8 8-6-15,-5-4 5 0,0 0-4 0,2 1-1 16,1 0-8-16,0 0-8 0,-1 2-6 0,1 0-4 16,0 1-10-16,-1-1-4 0,2 0-9 0,-2-1-7 15,2-1-9-15,0 2-2 0,-2 1-6 0,2-2-4 16,0-1-9-16,0-1-12 0,0 1-23 0,0-1-25 16,3-1-39-16,-3-2-32 0,2-1-29 0,-2 0-32 15,-1 0-124-15,2-1-305 0,-2 0 135 0</inkml:trace>
  <inkml:trace contextRef="#ctx0" brushRef="#br0" timeOffset="4218.02">12817 3669 84 0,'0'0'115'16,"6"2"-11"-16,-6-2-3 0,0 0-2 0,0 0-7 16,0 0 0-16,11-3-5 0,-8 1-6 0,0 1-4 15,-2-4 4-15,2 3-14 0,1-2-4 0,-1-1-4 16,1 3-8-16,-1-3-9 0,1-1 1 0,-1 2-2 16,0 0-7-16,-1-3-9 0,0 4 5 0,0-3-4 15,1 1-6-15,-2 2 11 0,1 1-5 0,-2-1-7 16,0 3 11-16,1-5 2 0,-1 5-4 0,1-4-5 15,-1 4 0-15,0 0 2 0,0 0 1 0,0 0-7 16,0 0-2-16,0 0-7 0,0 0 2 0,0 0 0 16,0 0 2-16,0 0 4 0,-4 13 2 0,4-6-1 15,0 1 4-15,0-1 5 0,1 3-3 0,-1 0 2 16,1 1 5-16,0-1-6 0,-1 0 1 0,0-1-5 16,0 0 2-16,0 1-1 0,0-1-4 0,1 0 1 15,-1 1-4-15,0-3-2 0,0 0-2 0,0-2-2 0,0 1 3 16,0-2-5-16,3 0 1 0,-2 1-4 15,0-1-11-15,-1-2-5 0,0-2-13 0,2 3-7 0,-2-3-8 16,1 2-21-16,-1-2-16 0,0 0-24 16,0 0-16-16,0 0-13 0,0 0-15 0,0 0-118 0,0 0-282 15,4-7 125-15</inkml:trace>
  <inkml:trace contextRef="#ctx0" brushRef="#br0" timeOffset="4669.46">13229 3581 43 0,'0'0'155'0,"0"0"-13"0,6-2 9 15,-6 2-1-15,8-1-3 0,-2-1-11 0,5 2-2 16,-4-1-7-16,3 1-10 0,-1-2-6 0,5 1-10 16,0 0-13-16,0-1-4 0,-1 1-10 0,2 1-9 15,0-1-4-15,-2-1-2 0,2 1-11 0,-3-1-1 16,-1 0-5-16,2 0-7 0,1 1-4 0,-5 0-9 16,1-1-16-16,-3 1-11 0,1 0-18 0,-2 1-19 15,-2-1-17-15,1-1-26 0,-1 0-5 0,0 0-31 0,-4 2-9 16,3-3-22-16,-3 3-94 0,0 0-265 0,0 0 119 15</inkml:trace>
  <inkml:trace contextRef="#ctx0" brushRef="#br0" timeOffset="5006.63">13318 3469 108 0,'0'0'125'0,"0"0"-4"0,-5 5-4 0,5-5-2 0,3 5 2 16,-2 0 1-16,0 0 15 0,1 0-11 0,-1 1-4 16,2 1-1-16,-1 2-3 0,-1-3-2 0,0 5-2 15,2 3-2-15,0-2-4 0,0 2-4 0,-3 0-7 16,1 1-6-16,2 1-8 0,-3-6-8 0,2-1-4 15,-1 5-8-15,1 0-1 0,-1-4-11 0,-1-1-3 16,0-1-2-16,1-1-6 0,-1 2-3 0,0-3-6 16,0-1-2-16,3-1-1 0,-3 2-8 0,-1-3-16 15,2 0-11-15,-1-3-17 0,0 6-20 0,2-6-19 16,-2 0-26-16,0 0-27 0,1 3-37 0,-1-3-36 16,0 0-149-16,0 0-370 0,0 0 164 0</inkml:trace>
  <inkml:trace contextRef="#ctx0" brushRef="#br0" timeOffset="5583.87">13685 3553 149 0,'0'0'155'0,"1"-2"-6"0,-1 2-7 16,0 0-13-16,2-2-8 0,-2 2-14 0,4-2-4 15,-3-2-16-15,-1 4-8 0,4-5-7 0,-2 1-3 0,1 3-7 16,-1-1-3-16,1-3-9 0,0 0-7 0,1 1-9 16,-2-1-5-16,1 0 3 0,-1 1-6 0,1 1 0 15,0-2-4-15,-2 0-5 0,1 1 0 16,-1 1 6-16,2-1-10 0,0 1 2 0,-3-2-4 16,1 1 1-16,1 0 1 0,-2 4-8 0,1-1 1 0,-1 1 8 15,0-4-13-15,0 4 6 0,0 0-2 0,0 0 4 16,1-3-2-16,-1 3 0 0,0 0-3 0,0 0 4 15,0 0 2-15,-2 15-1 0,2-9 6 16,0 2 2-16,0 5-1 0,0-3 5 0,0 0-1 0,0-1 6 16,-2-1 7-16,2 2-2 0,2 1 2 0,-2 2 2 15,-2-2 3-15,2 2-1 0,0-2-1 0,0 2-2 16,-1 0 0-16,1 0 1 0,3 1-2 0,-3-4-6 16,0 0 4-16,0 1-8 0,0-2 3 0,1 0-6 15,0 5-2-15,-1-6 3 0,2-1-4 0,-2 2-4 16,1-5-4-16,1 2 0 0,-2-2-1 0,1 0-6 15,1 0-10-15,-2-2-19 0,2 3-17 0,-2-5-31 16,2 2-26-16,-2-2-23 0,0 0-28 16,0 0-33-16,0 0-142 0,4-9-354 0,-1 2 157 0</inkml:trace>
  <inkml:trace contextRef="#ctx0" brushRef="#br0" timeOffset="6074.07">13910 3490 103 0,'0'0'103'0,"0"0"3"0,0 0-6 0,0 0-17 16,3 13 10-16,-3-9 2 0,1-3-8 0,-1 5-8 15,0-1 3-15,0 0 0 0,-1 2 0 0,1-4 2 16,0 7-5-16,0-4-11 0,-2 0 2 0,1 0-5 16,0-1-9-16,1 4-4 0,1-5 0 0,-1-1-8 15,0 1-9-15,0-1 4 0,0-3-5 0,1 6-1 16,-1-6-8-16,3 3-2 0,-3-3 2 0,6 3-5 16,1-2-1-16,-7-1-14 0,10 1 12 0,0-2-6 15,-2 0-3-15,2 0 5 0,-2-2-2 0,2 3-6 16,-1 0 6-16,1-1-3 0,-2 0-2 0,-1-1 2 15,-1 0-2-15,1 1-1 0,0 0 2 0,-3 1 1 16,0 0 2-16,-4 0-5 0,9 0 2 0,-6 2 4 16,1 0-5-16,-1 0 6 0,-1 0 0 0,1 2 2 15,0-2-4-15,0 3 1 0,-2 0 5 0,2-1-3 16,-3 0 9-16,3 3-5 0,-4-2 4 0,1 1 5 16,-2 1-1-16,2-3 2 0,0 2-2 0,-3 0-1 15,2-3-3-15,-2 4 1 0,-1 0-5 0,0-3 0 16,1 1-2-16,-3-2-9 0,2 1-21 0,0 3-20 15,-2-5-23-15,2 1-25 0,0 1-19 0,4-4-33 16,-13 0-24-16,9 1-13 0,-2-1-112 0,-5 1-306 0,1-1 135 16</inkml:trace>
  <inkml:trace contextRef="#ctx0" brushRef="#br0" timeOffset="6489.82">13982 3430 195 0,'0'0'217'0,"4"-3"-2"0,2 1-3 0,-2 1-9 15,2 0-16-15,2 0-13 0,-1-1-18 0,3 1-11 16,-2 1 6-16,2-1-16 0,0-1-12 0,0 1-12 15,-2 1-10-15,1 0-13 0,2-2-6 0,-2 2-9 16,-1 2-9-16,1-2-10 0,-1 1-15 0,0-1-16 16,-2 0-23-16,1 2-34 0,-1-2-37 0,-2 1-34 15,3-1-52-15,0-1-31 0,-1 1-178 0,-2 1-396 16,-4-1 176-16</inkml:trace>
  <inkml:trace contextRef="#ctx0" brushRef="#br0" timeOffset="8133.46">14486 3550 7 0,'-3'2'139'0,"-1"1"-12"0,3-1-1 16,-4 1-13-16,1 1-5 0,1 1-2 0,-1-1-2 16,-3 1-4-16,4-2 4 0,-1 1-9 15,-3 3 0-15,1-1 0 0,-1-2-2 0,0 3-7 0,0 0-4 16,0-4-7-16,0 3 1 0,2-1-5 0,-2 1-10 15,0 0-6-15,-2-1-5 0,-1 2-5 0,3-2 0 16,-3 2-9-16,3-1-5 0,0 0-6 0,-3 0-10 16,3 0-7-16,0 0-22 0,0-3-25 0,3 2-28 15,1-2-1-15,-1 0-31 0,1 0 5 0,0 0-21 16,3-3-3-16,0 3 0 0,0-3-12 0,0 0-89 16,0 0-236-16,0 0 104 0</inkml:trace>
  <inkml:trace contextRef="#ctx0" brushRef="#br0" timeOffset="8404.12">14341 3557 28 0,'2'-3'152'0,"-2"3"-6"0,0 0-16 15,0 0-14-15,0 0-13 0,0 0-6 0,0 0-5 16,0 0 8-16,12 8 20 0,-8-6 1 0,1 5-1 15,2-2-6-15,0 1-5 0,0 1-5 0,1-1-1 16,-1 5-4-16,2 1-11 0,-1 0 0 0,-1 0-10 16,0 0-6-16,2 2-9 0,-1 0-3 0,-1-2-6 15,0-1-6-15,0 3-6 0,2-3-2 0,-4-2-6 16,1-2-4-16,0 3-17 0,-2-3-28 0,1 0-34 16,1-1-27-16,0-1-56 0,-2-1-37 0,0-1-32 15,0 2-120-15,-1-5-347 0,-3 0 154 0</inkml:trace>
  <inkml:trace contextRef="#ctx0" brushRef="#br0" timeOffset="8929.34">14635 3707 115 0,'0'0'128'0,"3"-1"0"0,1-1-7 0,-1-1-14 16,1-1-3-16,-1 3-7 0,3-4 0 15,-2 3-17-15,2 0 12 0,1-4-3 0,0 3-6 16,1 0-6-16,-1 0 5 0,2 3-10 0,-3-1-1 16,2-1-8-16,0 0-2 0,-3 1-6 0,1 1-5 0,-1 0 1 15,0 1-8-15,-2 0-4 0,-3-1-5 0,10 4-4 16,-6-1 2-16,-1 0-8 0,0 2 0 0,-2 3-1 15,-1 0-2-15,0 0-1 0,0 0 1 16,-1 2-4-16,-2-1-3 0,-2 1 2 0,0 2-6 0,-2 0 3 16,4-4 0-16,-4 4 0 0,0-3-5 0,0 1-5 15,-3-2 4-15,3-1-4 0,-1 1-4 0,0-3-5 16,1 1-3-16,0 1-8 0,-1-5 3 0,3 2-5 16,-1-3-3-16,2 1 5 0,1 0-2 0,0 1 3 15,0-1 4-15,3-2-1 0,0 0 7 0,-4 1-1 16,4-1 0-16,0 0 2 0,0 0 2 0,0 0 3 15,0 0 5-15,0 0 12 0,0 0 9 0,0 0 12 16,14-1 8-16,-7-1 8 0,-2 2 5 0,3-1-1 16,1 1 2-16,0-2 5 0,4 2-3 0,-3-2-6 15,1 2-3-15,0-2-1 0,3 1 3 0,-4-1-14 16,4 2-4-16,-4 0-5 0,0-2 4 0,0 2-9 16,-1 0-3-16,-1-2-4 0,0 1-6 0,-1-1-19 15,1 2-21-15,-3 0-29 0,-1-1-33 0,0 0-39 16,-4 1-28-16,7-5-44 0,-2 4-191 0,-3-2-423 15,1-1 187-15</inkml:trace>
  <inkml:trace contextRef="#ctx0" brushRef="#br0" timeOffset="9273.34">15135 3504 125 0,'0'0'128'0,"0"0"9"16,0 0-4-16,10-1-1 0,-10 1 1 0,10 4-10 0,-5-4-2 15,1 0-5-15,0 1 1 0,0 0-7 16,-1 0-5-16,1 2-12 0,2-2-10 0,2 1-5 0,-1-1-4 16,1-1-10-16,-1 0-7 0,-1 2-3 0,4-1-7 15,-2-2-8-15,-2 2-4 0,2-2-6 0,0 2-8 16,1-1-18-16,-6 0-7 0,0 0-19 0,1 0-22 16,-2 1-22-16,1-1-24 0,-5 0-20 0,8 0-29 15,-8 0-140-15,5 0-302 0,-5 0 133 0</inkml:trace>
  <inkml:trace contextRef="#ctx0" brushRef="#br0" timeOffset="9559.84">15138 3619 26 0,'14'0'187'16,"-9"0"0"-16,0 0-7 0,5 0-13 0,-3-1-8 15,2 1-10-15,0 1-13 0,1-2-17 0,3 1-8 16,-3 0-10-16,2 0-7 0,-4 0-13 0,4 0-7 16,-2-2-7-16,-2 2-11 0,2 0-7 0,0 0-3 15,0 0-10-15,-3 0-14 0,0 0-22 0,0 0-25 16,-2 0-18-16,1 0-33 0,2 0-31 0,-2 0-20 15,0 0-31-15,-1 0-95 0,0-2-272 0,0-1 121 16</inkml:trace>
  <inkml:trace contextRef="#ctx0" brushRef="#br0" timeOffset="13601.18">15713 3549 28 0,'0'0'105'0,"0"0"-13"15,2-2-11-15,-2 2-21 0,6-3 4 0,-5 1 5 16,-1 2-14-16,6-2 5 0,-6 0 2 0,3-2-6 15,0 4 6-15,-2-3-5 0,-1 3-7 0,6-4 6 16,-3 1-8-16,-1 0-6 0,3 1 7 0,-1-1-2 0,-1-1-8 16,1-1 6-16,-1 2-12 0,0 1 9 15,-1-3 1-15,1 1-3 0,0 1-5 0,0 2 2 16,-2-4-8-16,-1 3 2 0,2-1-3 0,-1 0-5 16,-1-2 0-16,3 3 1 0,-2-2 2 0,-1 4-6 0,2-5 5 15,-2 5-2-15,0-4 2 0,0 1 0 0,0 3-1 16,1-3-1-16,-1 3 0 0,0 0-4 15,0-3 1-15,0 3 2 0,0 0 2 0,2-3-2 16,-2 3 1-16,0 0 1 0,0 0-6 0,0 0 3 0,0 0 4 16,0 0-5-16,0 0-6 0,0 0 5 0,0 0-5 15,0 0-3-15,0 0 1 0,-9 11 0 0,9-6 0 16,0 0-6-16,0 1 3 0,0 2 5 0,0 0 0 16,-1 0 5-16,1 4-2 0,-2-5 0 15,2 1 2-15,0 2-1 0,0 0-3 0,0 0 3 0,0 0 3 16,0 0 1-16,0-1-2 0,2 4 2 15,-2-3-3-15,-2 2-1 0,4-3 3 0,-1 0 0 0,-2 2 0 16,2 0-2-16,-1-2 1 0,3-2 6 16,-3-1-1-16,1 0-6 0,1-1-3 0,-2 2-2 0,0-3-2 15,0 1 2-15,0-2-1 0,1 1-4 0,-1-1 1 16,0-3-1-16,0 7-1 0,0-4 1 0,2-1-3 16,-2-2 1-16,1 2-2 0,-1-2 1 0,0 0-1 15,0 0-3-15,0 3 1 0,0-3 1 0,0 0-1 16,0 0-3-16,0 3 3 0,0-3-1 0,0 0-2 15,0 0 1-15,0 0 2 0,0 0-3 0,3 4 3 16,-3-4-2-16,0 0-2 0,0 0 6 0,0 0-5 16,0 0 7-16,0 0-7 0,0 0 2 0,0 0-3 15,0 0 3-15,-3 4-2 0,3-4-4 0,0 0 9 16,0 0-4-16,0 0 1 0,0 0-2 0,0 0 1 16,0 0-1-16,0 0 3 0,0 0-4 0,0 0-1 15,0 0 8-15,0 0-8 0,0 0 5 0,0 0-1 16,0 0-3-16,0 0 1 0,0 0 4 0,0 0-3 15,0 0-3-15,0 0 1 0,0 0-7 0,0 0 2 16,0 0-2-16,0 0-7 0,0 0-11 0,0 0-16 16,0 0-24-16,0 0-32 0,0 0-41 0,0 0-25 15,0 0-35-15,0 0-143 0,0 0-369 0,0 0 163 16</inkml:trace>
  <inkml:trace contextRef="#ctx0" brushRef="#br0" timeOffset="14286.13">16046 3507 2 0,'0'0'174'0,"0"0"-19"0,0 0-9 0,0 0-21 15,-4-3-4-15,4 3-5 0,0 0-18 0,0 0-11 16,-7 6 4-16,7 0-11 0,-4-3-4 0,4 0-7 16,-3 1-2-16,0 1-1 0,2-2-5 0,1 1 0 15,-3 1-7-15,3-1-6 0,-1-1-3 0,1 1 0 16,-2 0-7-16,2-4 0 0,-1 7-4 0,1-5-6 15,0 2 1-15,1-1-1 0,2 1-4 0,-3-4 2 16,1 2-9-16,-1-2 4 0,2 2-2 0,1 1-2 16,-3-3 0-16,8 0 3 0,-2 2-1 0,2-2 6 15,-2 0-8-15,2 0 3 0,2 0-3 0,3 0 2 16,1 0-5-16,0-2-1 0,-4 4-3 0,1-4 3 16,-1 4 0-16,0 0 0 0,-2-1-3 0,2 3 0 15,-3-1 1-15,2 2 1 0,-2 0 2 0,-3-2-3 16,3 3 2-16,-3-3 5 0,2 3 2 0,-5-2 2 15,2 4-2-15,0-3 3 0,-2 0 2 0,2 4 0 16,-3-2 0-16,2-1 3 0,-4-2 4 0,2 2 6 16,0 0 2-16,-6 0 2 0,4 0-5 0,-3 0-5 15,1-1 2-15,-1-1-7 0,-2-1-2 0,-2 1-4 16,2-1-13-16,-4 0-17 0,1-3-9 0,0 4-17 0,0-4-20 16,-1 0-25-16,1 0-22 0,0-2-25 0,0 0-36 15,-1-4-26-15,0 0-23 0,-2 0-117 16,2-3-355-16,4 2 158 0</inkml:trace>
  <inkml:trace contextRef="#ctx0" brushRef="#br0" timeOffset="14524.95">16039 3453 213 0,'0'0'211'0,"-2"-4"-18"0,2 4-21 16,0 0-14-16,0 0-19 0,0 0-12 0,0 0-12 16,12 0-2-16,-12 0-3 0,14 2 14 0,-4 0-9 15,3-2-10-15,5 0-11 0,-1 1-7 0,3 0-12 16,2 0-7-16,2-1-9 0,0 0-18 0,0 0-36 16,0 3-37-16,-3-3-44 0,3 0-46 0,-3 0-47 15,-8 3-153-15,1-3-347 0,-1 1 154 0</inkml:trace>
  <inkml:trace contextRef="#ctx0" brushRef="#br0" timeOffset="15045.01">16397 3602 59 0,'0'7'146'0,"0"2"-8"0,0-2-8 15,0 1-14-15,2-1-2 0,0 0 1 0,-2 2-8 16,0-5-5-16,3 3-3 0,-3-1-8 0,4 3 1 16,-1-3-5-16,0 2 0 0,1-5 4 0,-1 1-4 15,1 1-3-15,2-1-7 0,-2-1-5 0,2 1-1 16,-1-3-1-16,1 1-2 0,0 1-3 0,-1-5-2 15,5 4-1-15,-3-2-7 0,3-2-3 0,1 1-6 16,-4-2-4-16,3 0-4 0,2 0-2 0,-3 0-6 16,1-2-1-16,-3 1-1 0,0-1-7 0,3-3 1 15,-3 2 3-15,-1-1-4 0,-1 0 3 0,0-2-1 16,-3 2 0-16,1-1 1 0,0-3-2 0,-4 1-2 16,2 1 0-16,-1-2 3 0,0-4-6 0,-1 5-2 15,-1-4 0-15,-1 1 2 0,-1 2 4 0,0 2 3 16,-3-3 2-16,1 5 5 0,-1-2 0 0,0 2-2 15,0 2-3-15,-5-2-2 0,3 4-2 0,-4-1 1 16,-2 3-2-16,0-2 0 0,-1 2-3 0,-1 1 0 16,2 4 3-16,-1-2 1 0,2 4-6 0,-1 0 1 15,3 1-7-15,1 3 0 0,1 0-5 0,2 0-1 16,2-3-5-16,3 6-12 0,-1-1-16 0,4-3-16 16,0 4-20-16,3 0-25 0,1 0-33 0,0-1-31 15,3-4-38-15,2 1-38 0,1 2-184 0,-5-2-447 0,5-2 198 16</inkml:trace>
  <inkml:trace contextRef="#ctx0" brushRef="#br0" timeOffset="33925.03">17543 3448 10 0,'-4'8'111'0,"1"1"-5"0,0 0-1 0,-1 0-10 16,2 1 6-16,0-3-10 0,-1 2-3 0,1-1-8 16,0 2-5-16,-1-3-3 0,1 4-4 0,0-4-9 15,-1 3-4-15,0-3-9 0,3 2-1 0,-3-4-5 16,0 2 5-16,0 0-8 0,1-2-6 0,0 2 2 15,0-4-7-15,0 1-5 0,0 0-1 16,0 1-2-16,0-2-4 0,0 1-2 0,-1-1-4 16,1 3-3-16,0-2-2 0,-1 0-7 0,2 1-5 0,1-5-2 15,-3 5-12-15,2-1-3 0,1-4-5 0,0 0-6 16,0 0 2-16,-3 2 5 0,3-2-3 0,0 0-4 16,0 0-4-16,0 0-1 0,0 0-10 0,0 0 3 15,4-14-3-15,-3 10 0 0,1-1-3 0,-1-1-2 16,1 0-4-16,0-3-3 0,0 4-5 0,1-6-40 15,0 2-117-15,-1 0 52 0</inkml:trace>
  <inkml:trace contextRef="#ctx0" brushRef="#br0" timeOffset="34200.71">17527 3411 6 0,'2'-4'63'16,"1"0"6"-16,-2 1 6 0,2-1 4 0,-2 2 6 15,1-2 3-15,-1 2 0 0,-1 2 10 0,3-5-6 16,0 4 2-16,-3 1 3 0,0 0 2 0,3-4-8 15,-3 4-7-15,0 0 6 0,0 0 9 0,6 7 0 16,-2-2 2-16,-1 0-4 0,0 2-3 0,1 0-4 16,-1 0 0-16,1 4-4 0,0-2-6 0,0 4-4 15,3 1-5-15,-4 0-7 0,3-1-2 0,-1 0-6 16,0 0-4-16,-1-2-5 0,0 2-5 0,2-2-5 16,-3 1-4-16,1-2-3 0,-1-1-2 0,1 0-10 15,-3 2-6-15,2-4-9 0,0 2-12 0,0-4-15 16,-2 0-14-16,1 0-15 0,-1 2-16 0,0-3-29 15,-1-4-8-15,2 3-10 0,0 1-13 0,-2-4-8 16,0 0-19-16,0 0-23 0,0 0-97 0,0 0-298 16,0 0 133-16</inkml:trace>
  <inkml:trace contextRef="#ctx0" brushRef="#br0" timeOffset="34429.92">17441 3562 78 0,'0'0'184'0,"0"0"0"0,0 0-7 0,11-6-6 16,-7 5-15-16,2 0-13 0,1-1-14 0,1 1-11 16,1 0-12-16,-1-2-11 0,-3 3-14 0,4 2-13 15,0-2-16-15,-2 0-23 0,-1-2-15 0,3 2-25 16,-2 0-37-16,2 0-30 0,-1 0-39 0,-1 0-34 15,0 0-79-15,-7 0-250 0,13 0 111 0</inkml:trace>
  <inkml:trace contextRef="#ctx0" brushRef="#br0" timeOffset="34738.21">17829 3485 127 0,'3'-2'151'0,"-3"2"-20"15,0 0 2-15,0 0-9 0,0 0-10 16,0 0-6-16,0 0-2 0,9 4 3 0,-8-1 4 16,-1-3 5-16,0 5 8 0,0 0-3 0,-2-2 5 15,2 2-5-15,-2 3-3 0,0 1-7 0,-2-1-6 0,0 1-4 16,0-2-10-16,-1 3-4 0,0-1-8 15,-2 4-6-15,0-2-12 0,-2 0-4 0,4-2-13 16,-1-1-14-16,2 1-20 0,-2 2-26 0,2-4-26 16,0 0-28-16,-2-2-35 0,3 1-31 0,-1-4-28 15,1 2-17-15,3-4-14 0,-7 1-130 0,7-1-349 0,-8 0 154 16</inkml:trace>
  <inkml:trace contextRef="#ctx0" brushRef="#br0" timeOffset="34992.06">17725 3520 166 0,'0'0'250'0,"0"0"-17"0,4-3-16 0,-4 3-21 16,0 0-14-16,0 0-19 0,0 0-13 0,0 0-12 0,0 0 1 15,7 0-5-15,-7 0-4 0,9 4-10 0,-5 1-10 16,2-2-11-16,1 2-12 0,0-1-8 15,0 0-7-15,0 1-6 0,0-2-10 0,-2 2-12 16,1 2-16-16,0-5-21 0,-3 2-21 0,4 1-18 0,-3-2-26 16,1 0-19-16,0 1-26 0,-1 0-17 0,0-3-22 15,2 1-21-15,-2-1-12 0,6 2-5 0,-2-2-121 16,2 1-325-16,-1-1 144 0</inkml:trace>
  <inkml:trace contextRef="#ctx0" brushRef="#br0" timeOffset="35228.75">18024 3514 194 0,'1'-2'206'0,"-1"2"-18"0,0 0-19 0,0 0-14 16,0 0-12-16,0 0-3 0,0 0 2 0,0 0-1 16,0 8-9-16,3-1-5 0,-2-3-9 0,2 5-2 15,0-2-14-15,-2 1-9 0,2 0-8 0,0 0-9 16,0 0-5-16,-2 0-7 0,2-1-7 0,0 2-5 15,-2-1-7-15,2 2 1 0,-3-2-9 0,3-3-14 16,-3 2-15-16,1-3-13 0,-1-2-21 0,3 5-18 16,-3-3-27-16,0-4-21 0,0 7-39 0,0-7-31 15,0 0-43-15,0 0-128 0,0 0-360 0,0 0 160 16</inkml:trace>
  <inkml:trace contextRef="#ctx0" brushRef="#br0" timeOffset="35408.1">18022 3429 73 0,'-1'-4'265'15,"1"1"-15"-15,0 3-25 0,1-4-25 0,-1 4-23 16,-1-5-24-16,1 5-25 0,0 0-29 0,1-4-30 16,-1 4-23-16,7-1-35 0,-4 0-37 0,1-1-31 15,2 2-42-15,-2 0-38 0,2 2-93 0,-2-1-249 16,3 0 111-16</inkml:trace>
  <inkml:trace contextRef="#ctx0" brushRef="#br0" timeOffset="35871.6">18312 3472 198 0,'0'0'217'0,"0"0"-19"0,0 0-16 0,0 0-21 0,0 0-19 15,0 0-13-15,-12 1-2 0,12-1-18 0,-6 3-14 16,3-1-10-16,-1 0-5 0,1 1-10 0,-1-1-6 16,0 3-1-16,-3-2-13 0,1 1-4 0,-2 1-3 15,-1 0-7-15,2 1-3 0,-3-2-2 0,3 1-3 16,0 1-2-16,0-3-6 0,0 0 0 0,0 3-1 16,4-5-5-16,-1 2-2 0,1 0-3 0,-1 0-3 15,1-1-2-15,2 0 0 0,1-2-3 0,0 0 0 16,0 4 7-16,0-4 0 0,4 2 4 0,0 0 5 15,-4-2 4-15,10 0-1 0,-2 1 0 0,1 0 2 0,2 1-1 16,3-2 4-16,-1 0-3 0,-2 2 1 16,2-1-3-16,1 1 0 0,-1 0 2 0,-1 0 3 15,-2 1-2-15,-1-1-3 0,1 1 2 0,-1 1 2 16,-2-3-6-16,0 3 2 0,-1-2-3 0,-2 0 2 0,-1 1 3 16,1 0 2-16,-1 1 1 0,0-1 0 15,-3-3-2-15,4 5 0 0,-4-1 3 0,3-1-2 16,-3-3-5-16,-3 8-1 0,2-5-1 0,-2 1 1 15,0 2-4-15,-4-1-1 0,0-3-5 0,0 3-5 16,0-3-5-16,-3-1-11 0,0 1-11 0,0-2-13 16,-2 4-10-16,-1-2-8 0,3-2-12 0,-4 0-6 15,0 1-21-15,0 2-14 0,1 0-19 0,2-3-22 16,4 1-25-16,-3 1-20 0,3 2-128 0,-1 0-348 16,2-2 153-16</inkml:trace>
  <inkml:trace contextRef="#ctx0" brushRef="#br0" timeOffset="36768.99">18767 3482 127 0,'0'0'197'0,"0"0"-16"16,0 0-13-16,0 0-5 0,1 8-3 0,0-4-3 15,-1 0-10-15,1 2-6 0,2 3 0 0,0-2-6 16,-1 2-11-16,-1 0-9 0,1 0-13 0,0 0-4 16,1 0-13-16,-2 2-3 0,0-4-12 0,-1 0-6 15,3 2-7-15,-1 1-8 0,-2-1-14 0,-1-2-8 16,1-2-20-16,0 5-24 0,-2-3-33 0,0 0-29 16,1-2-33-16,0 1-44 0,-1-2-21 0,-2 0-164 15,1-2-368-15,-1-1 163 0</inkml:trace>
  <inkml:trace contextRef="#ctx0" brushRef="#br0" timeOffset="36966.67">18756 3429 115 0,'-2'-4'231'0,"0"2"-15"0,2 2-17 16,-2-5-3-16,2 5-27 0,-2-3-32 0,2 3-33 15,-1-2-40-15,1 2-26 0,0 0-35 0,0 0-21 16,0 0-29-16,0 0-12 0,9 9-25 0,-8-6-22 16,2 3-87-16,0 1-210 0,0 0 93 0</inkml:trace>
  <inkml:trace contextRef="#ctx0" brushRef="#br0" timeOffset="37345.71">18847 3619 50 0,'1'4'138'0,"1"2"-8"15,2-3-1-15,-1 1 1 0,0 0 2 0,0-2-2 16,-2 3-2-16,2-3 0 0,-3-2-5 0,6 0-5 0,-5 2 4 16,3 1 1-16,-4-3 0 0,0 0 4 0,5 0 3 15,-5 0-8-15,2 2-1 0,-2-2-11 16,0 0-6-16,0 0-13 0,0 0-10 0,0 0-13 16,0 0-11-16,3-5-12 0,-1 1-3 0,-2-1-3 15,-2 3-6-15,2-5-2 0,0 3-5 0,0 0-4 0,3-1-2 16,-2 1 2-16,-1-6-6 0,2 3-2 0,1-2 2 15,-1 1-5-15,2 0 6 0,1 0-3 0,1 0 4 16,-1 0 0-16,1 1 4 0,2-3 0 16,0 3 8-16,0 1 3 0,-1 0 4 0,0 0 2 0,1 1 2 15,-1 2 0-15,0 1-2 0,0 1-3 0,1 1-1 16,0 1-9-16,-4 3 3 0,3 1 0 0,0 1 1 16,-1 1-1-16,1 0 2 0,-3 0-11 0,5 6 5 15,-4-5-4-15,0 1-2 0,-3 1-1 16,1-1-2-16,2 2-2 0,-4-2-11 0,1 2-8 15,-1-4-10-15,1 2-15 0,1-2-18 0,-2 0-21 0,-1 0-21 16,0-1-28-16,0-3-28 0,0 3-31 0,0-6-22 16,1 6-19-16,-1-6-30 0,0 0-160 0,0 0-440 15,0 0 196-15</inkml:trace>
  <inkml:trace contextRef="#ctx0" brushRef="#br0" timeOffset="37679.68">19185 3387 174 0,'0'0'208'0,"2"-4"-8"0,-2 4-11 16,0 0-12-16,1-2-11 0,-1 2-8 0,0 0-19 16,0 0-10-16,0 0-2 0,4 7 12 0,-1-3 2 15,1 3 1-15,-1 2-3 0,2-1 1 0,-3 3-7 16,1 2-5-16,-1-3-1 0,1 3-3 0,-2 3-12 15,0-2-12-15,-1 0-3 0,2 0-2 0,0-1-13 16,-2 0-8-16,2-1 5 0,-1-2-17 0,1-1-6 16,-1 0-5-16,1 1-1 0,-1-4 1 0,1 1-17 15,0-1-2-15,1-2 1 0,0 1-2 0,0-1-7 16,0-1-5-16,1 1-4 0,0 0-17 0,0-3-10 16,0 0-21-16,0-1-10 0,-4 0-14 0,7 0-15 15,-7 0-15-15,7-1-22 0,-3-4-28 0,-4 5-13 16,6-3-30-16,-3-1-29 0,-1-2-24 0,3 1-15 15,-4 1-154-15,-1-1-434 0,2-2 193 0</inkml:trace>
  <inkml:trace contextRef="#ctx0" brushRef="#br0" timeOffset="38631.61">19123 3508 107 0,'-4'0'208'0,"4"0"-12"0,0 0-11 0,-5-1-15 16,5 1-15-16,0 0-8 0,0 0-12 0,0 0-13 15,0 0-9-15,0 0-10 0,0 0-5 0,0 0-9 16,0 0-6-16,0 0-9 0,13-4-6 0,-9 3-7 16,2-1-4-16,0 2-4 0,3 0-9 0,0-3-4 15,-2 2-2-15,3-1-5 0,0 1-6 0,0-1 0 16,0 1-6-16,0 0-1 0,-1-1-3 0,2 1-3 15,-2-1-2-15,-1 2 0 0,1-1-2 0,-2 1-3 16,1-1 0-16,-2 2-4 0,1-2 5 0,-3 2-5 16,2-2 3-16,-2 0 0 0,-4 1 0 0,7 1 0 15,-7-1 0-15,6 0 0 0,-3 1 0 0,-3-1-1 16,5 0 2-16,-5 0-2 0,6 1 6 0,-6-1-5 16,7 0 4-16,-7 0 1 0,4 2-2 0,1-1-4 0,-3 1 6 15,4-1-3-15,-2 0 2 0,1-1 1 16,-5 0 2-16,10 0-5 0,-5 0 1 0,2 0 2 15,-1-1-4-15,1 2-3 0,-1-2 4 0,-1 1-5 16,0 0-1-16,0-3-4 0,-1 1-1 0,0-1-5 16,1 1 0-16,0-2-9 0,-1 0-6 0,1 1 2 15,0-1 3-15,-3 1-5 0,1-3 1 0,-1 4-6 16,1-2 3-16,-2 0 9 0,0 1 0 0,-1 0 8 16,1 0 1-16,-1 3 0 0,-3-5-2 0,1 4 3 15,2 1-1-15,-7 0 2 0,-1 1-2 0,0-1 2 0,0 4 2 16,1-1 3-16,-2 0 0 0,0 1 2 0,1 1 0 15,-2 0-1-15,2 1 5 0,-1-1-1 16,1 1 2-16,1 0 4 0,0 1 2 0,1 0 0 16,0 0 1-16,2 0 0 0,1 0 7 0,0 1 0 15,2 1-2-15,1-2 0 0,3 0 1 0,-2 0 3 0,5 0 2 16,-1 1-1-16,4-1-3 0,2 0 5 0,-1 0-9 16,5-1-3-16,-1-1-4 0,0-2-12 15,2 0-9-15,-1-1-13 0,1 0-14 0,-2-2-19 16,-1 0-14-16,1-2-15 0,-4-1-12 0,0 1-10 0,0-2-19 15,-2 0-1-15,-1-3 1 0,-1 2-2 0,0-2 8 16,-2 0-7-16,1-2 4 0,-3 1 11 0,2-1 15 16,-1 0 21-16,0 1 15 0,-2 0 9 15,0 3 13-15,0 0 21 0,-1 0 3 0,0-1 21 16,0 6 2-16,1-6 9 0,-1 3 5 0,0 3 5 0,-2-4 4 16,2 4-1-16,0 0-7 0,0 0 10 0,0 0 8 15,0 0 5-15,0 0 13 0,-2 12 6 0,2-5 6 16,0-1 9-16,0 3 2 0,0-1 0 15,0-1-7-15,0 1 0 0,1-1-9 0,-1 2-5 0,1 0-4 16,-1-3-7-16,0-2-3 0,1 6 1 0,0-7-10 16,-2 1-4-16,1 1 1 0,1-1-12 0,-2-2-5 15,1-2-5-15,-1 6-4 0,1-6-12 0,0 0-12 16,-4 3-7-16,4-3-6 0,0 0-2 0,-8-8 0 16,4 5 5-16,2-4 6 0,-2-2 11 0,2 2 15 15,-1-2 24-15,2-1 2 0,-3 1 10 0,2-1 4 16,1 1 10-16,0 0 2 0,0 1 11 0,-1 1-7 15,2 2-2-15,2-2-3 0,-2 2-4 0,1 0-6 16,0 0-9-16,1 1 0 0,1-1-6 0,-1 1-7 16,2 0-10-16,0 1-7 0,1-1-13 0,1 2-16 15,1-1-16-15,-1 1-17 0,2 2-23 0,-3-1-28 16,-5 1-32-16,12-1-18 0,-7 0-20 0,2 2-27 16,-3 0-122-16,-4-1-349 0,11 3 156 0</inkml:trace>
  <inkml:trace contextRef="#ctx0" brushRef="#br0" timeOffset="39046.25">19897 3435 9 0,'0'0'213'16,"-6"-1"-20"-16,2-1-14 0,4 2-23 0,-6 0-16 15,6 0-8-15,-8 4-13 0,2-2-10 0,2-1-4 16,-3 1-13-16,1 1-14 0,-1 1-7 0,1-1-3 15,-1 2-9-15,0-1-3 0,3-1-8 0,0 3-2 16,-2-4 6-16,1 3-16 0,-1-2-1 0,3-1-1 16,0 1-7-16,0-1-1 0,3-2-1 0,-4 4 1 15,4-1-7-15,0-3-2 0,3 4 5 0,1-1 2 16,1 0 1-16,2 1-3 0,1-2 0 0,-1 2-2 16,3-1-3-16,0 0-2 0,-2-1-2 0,2 2-2 15,-1 0-2-15,-1 0 1 0,-2-3 3 0,1 3-5 16,-2 0 4-16,0-1-5 0,-1-1 2 0,0 2 6 15,-1 0 1-15,0-1 1 0,-1 2 1 0,0-2 1 16,-2 2 1-16,0-1 2 0,0-1 1 0,-2 2-1 16,0-1 5-16,-1-2-6 0,-1 3-1 0,-2-3-3 15,-1 3 0-15,-2-3-1 0,0 2-4 0,0-2-4 16,-1-1-7-16,2 1-13 0,-3 0-17 0,-2 0-26 16,0-4-30-16,1 2-24 0,3-4-39 0,-5 0-31 0,4 0-31 15,-5 1-110-15,6-1-344 0,1 1 152 16</inkml:trace>
  <inkml:trace contextRef="#ctx0" brushRef="#br0" timeOffset="39485.85">20025 3495 158 0,'4'1'152'0,"2"0"-9"0,-2-1-5 16,1 3-14-16,4-3-6 0,-4 2-14 0,3-1-7 15,0 0-16-15,0 2-3 0,2-2-9 0,-3 0-4 0,2-1-7 16,-4 0-8-16,1 3-7 0,-2-3-4 0,2 0-8 16,-2 1-3-16,-4-1-2 0,9-1-4 15,-5-2-5-15,-1 1-7 0,1-1 7 0,0 1-5 16,-2-3-5-16,0 3 1 0,1-2-3 0,0 0 4 0,-3 0-5 15,1 0-3-15,1 1 7 0,-2-2-4 0,-2 1-2 16,1 0 3-16,1 3 4 0,-4-3-6 16,0 2 6-16,-1 0-1 0,1 1 1 0,-3-2 6 15,-1 3 1-15,2 1 9 0,-3 1 1 0,1-2 7 0,0 1 9 16,1 1 6-16,-2 2 2 0,2-1 3 0,-1 1 2 16,-2 2 7-16,3 0 0 0,0-1 2 0,1 1-2 15,-1 2-1-15,0 1 2 0,3 0-4 0,1-1-2 16,-3 1-4-16,2-1 0 0,1 2-12 0,2-2-2 15,-2-2-1-15,3 2-10 0,0 1-4 0,1-1-8 16,1 0-8-16,-1-3-7 0,2 2-12 0,1-1-16 16,2-2-14-16,-2 1-21 0,6-2-24 0,-3-1-26 15,1-2-30-15,5 2-21 0,-2-2-31 0,3-3-155 16,1 2-376-16,0-5 167 0</inkml:trace>
  <inkml:trace contextRef="#ctx0" brushRef="#br0" timeOffset="39789.24">20382 3438 47 0,'-9'1'165'16,"3"0"-6"-16,2 0-12 0,-2 0 1 0,-1 2-1 15,3 0-9-15,-2 2-3 0,-1 0-8 0,3 0-3 16,-5 2-3-16,5 0 0 0,0 0-4 0,1 2 1 15,-1-5-11-15,1 2-1 0,2 3-6 0,-2-2-6 16,0 1-3-16,5-1-2 0,-4 2-9 0,4-1-3 16,-1 1-3-16,0-3-12 0,5 0-3 0,-2 2-4 15,-1-1-6-15,4 1-4 0,-3-1-4 0,6-2-4 16,-3 2-10-16,6-3-4 0,-6 0-13 0,7 1-14 16,-4-4-18-16,3 0-14 0,1-1-24 0,-5-1-20 0,6 0-23 15,-3-5-19-15,2 5-19 0,-4-1-18 16,4-4-31-16,-4 0-165 0,1 2-382 0,-5-2 169 15</inkml:trace>
  <inkml:trace contextRef="#ctx0" brushRef="#br0" timeOffset="40062.25">20573 3354 75 0,'-5'8'248'15,"1"3"-12"-15,1-2-4 0,-1 1-3 0,1 3-7 0,0 1 0 16,2-4-8-16,0 6-17 0,1-2-12 16,-2 0-16-16,4-1-11 0,0 1-14 0,1-4-7 15,0 4-8-15,1-4-7 0,-1 3-9 0,1-5-12 0,-1 1-5 16,1-4-12-16,1 4-7 0,0-2-3 0,-2-1-11 16,1 0-9-16,2-1-3 0,-2-1-17 0,0 0-17 15,-1-2-21-15,1 2-21 0,1-2-25 16,0-1-29-16,-2 0-24 0,-3-1-40 0,0 0-38 0,14-2-45 15,-10 0-33-15,-1-5-177 0,1 1-472 0,-1-1 209 16</inkml:trace>
  <inkml:trace contextRef="#ctx0" brushRef="#br0" timeOffset="40423.61">20419 3490 206 0,'-3'-1'251'0,"3"1"-40"0,0 0-24 0,0 0-20 16,0 0-15-16,0 0-7 0,10-4-9 0,-1 3-9 15,-1 0-14-15,6 1-13 0,2-1-16 0,-1 2-8 16,2-1-13-16,0 0-15 0,-2 0-10 0,1 0-15 16,-2 0-11-16,0-2-15 0,0 1-13 0,0 0-11 15,0-1-3-15,0 1-1 0,-4-1 4 0,3 1 2 16,-3-1 4-16,-2 0 8 0,-1 2 3 15,0-2 12-15,-3 2 15 0,-1 0 12 0,-3 0 3 0,7 0 6 16,-7 0 0-16,7 0-2 0,-7 0 5 0,2 2 9 16,-1 1 3-16,2 1 4 0,-1 0 6 0,0 1-1 15,1 3 2-15,-1-3-2 0,0 4 0 0,2 0-1 16,-3-3-8-16,0 0-7 0,2 4 1 0,-2-4-8 16,3 2-5-16,-2-1-1 0,-1-2-8 0,-1 2-12 15,0-4-19-15,2 1-18 0,-1 1-23 0,-1-1-35 16,0-4-43-16,0 5-28 0,1-3-48 0,-1-2-192 15,0 0-425-15,0 0 188 0</inkml:trace>
  <inkml:trace contextRef="#ctx0" brushRef="#br0" timeOffset="40600.53">20747 3389 221 0,'-3'-7'270'0,"3"3"-24"0,-2 0-16 0,0-1-29 15,2 4-23-15,-1-3-27 0,1 4-25 0,-2-3-32 16,2 3-40-16,0 0-37 0,0 0-32 0,0 0-36 16,3-3-14-16,-3 3-30 0,0 0-25 0,9 4-121 15,-7-1-260-15,1 2 116 0</inkml:trace>
  <inkml:trace contextRef="#ctx0" brushRef="#br0" timeOffset="40933.94">20799 3542 81 0,'0'5'214'16,"4"-1"-17"-16,-4 1-5 0,3 1-4 0,-3-2-10 16,4 1-7-16,-2 0-13 0,2 0-14 0,0 1-12 15,-1-3-6-15,1 1-5 0,3-2-9 0,-2-1-9 16,0 1-9-16,1 0 1 0,1-1-13 0,1-1-10 16,-2-1-7-16,-2-1-5 0,5-1-2 0,-4 1-4 15,2-1-7-15,-4 1-5 0,3-2-4 0,-2 1-3 16,0-1-6-16,0-1-3 0,-2-2-2 0,1 3-8 15,-1-2 0-15,2-3-6 0,-2 2-6 0,-2-1-1 16,0 0-2-16,-1 0-4 0,-1-1-1 0,-1 0 4 16,-1 1-4-16,-3-1 0 0,0 1-2 0,0 2-2 15,0 2 4-15,-3-3-1 0,2 6-3 0,-2-1 2 16,-3 0 3-16,-1 2 2 0,0 2-6 0,1 1 1 16,2 0-2-16,-3 3-2 0,2 1-3 0,0 0-12 15,4 4-13-15,1-5-14 0,1 2-13 0,2 0-22 16,1 0-20-16,2 1-7 0,2 0-22 0,1 3-14 15,2-4-1-15,1 0-12 0,2-1-137 0,3 0-325 16,2 1 143-16</inkml:trace>
  <inkml:trace contextRef="#ctx0" brushRef="#br0" timeOffset="41271.08">21004 3623 70 0,'6'-2'230'0,"-4"1"-7"15,-2 1-2-15,1-4-11 0,-1 4-10 0,2-4-15 16,-4 1-14-16,2 3-15 0,0-7-17 0,0 1-13 0,0 0-12 16,2-2-8-16,0 0-12 0,0-1-11 15,-1-1-4-15,0 2-11 0,1-1-4 0,2 0-3 16,-1 0-1-16,0 2-4 0,1-3-4 0,1 2-5 16,-2 2-4-16,4-3-4 0,-2 5-5 0,0-3 3 0,2 1 1 15,0 3 2-15,3 1-1 0,-4 0 0 0,3 1-1 16,0 1-5-16,-2 0 0 0,3 1-1 0,-1 2-2 15,3 1-3-15,-4 2-1 0,1-2-1 16,0 2-1-16,0 5-4 0,-2-4 4 0,-1 0-3 16,-1 2 2-16,0-1-6 0,0 2 0 0,0-3-2 0,-1 2-7 15,1 1-5-15,-2-2-9 0,0 0-11 0,0 0-14 16,-1 2-23-16,-1-4-25 0,0-1-33 0,2 0-24 16,-1 0-27-16,1-1-29 0,-1-1-33 15,3 1-24-15,-2 1-131 0,2-3-410 0,2 0 181 0</inkml:trace>
  <inkml:trace contextRef="#ctx0" brushRef="#br0" timeOffset="41543.39">21565 3462 146 0,'0'7'222'0,"0"1"-8"15,0 0-17-15,0 2-5 0,0 2-1 0,1 1-5 16,0 1-7-16,4 2-17 0,-4 0-14 0,3-1-10 16,3 6-13-16,-4-5-12 0,-1-5-12 0,2 2-11 15,0 2-5-15,-1-3-12 0,-1-2-7 0,-1-2-13 16,0 1-12-16,1-2-9 0,-2-1-15 0,0-1-18 16,1 0-16-16,-1-1-12 0,0 0-15 0,2-2-7 15,-1 1-15-15,-1-3-3 0,0 0-46 0,0 0-43 16,0 0-30-16,0-10-152 0,0 10-366 15,-4-10 162-15</inkml:trace>
  <inkml:trace contextRef="#ctx0" brushRef="#br0" timeOffset="41827.68">21565 3430 219 0,'0'-5'229'0,"0"-1"-16"0,1 2-13 0,1 0-10 15,2 0-3-15,-3 1 3 0,5-1-1 0,-1 2-5 16,4-1-13-16,2 2-14 0,2 2-9 0,3-1-15 15,-1 1-12-15,1 3-10 0,-1 1-13 0,0 1-9 16,0-2-10-16,-1 3-10 0,-1-2-4 0,-3 0-9 16,-2 1-6-16,-1 0-8 0,-1 1-4 0,1 1-1 15,-3-1-5-15,0 1-3 0,-4-2-6 0,2 3-5 16,-1-2-2-16,-2 0 1 0,-1 0-5 0,-1 3-4 16,-1-4 2-16,-3 1-2 0,0 0-2 0,0-3-5 15,-3 1-5-15,-3-2-9 0,4 0-15 0,-2-1-15 16,0-1-19-16,2 0-15 0,-2-2-24 0,-2-2-21 15,3-1-29-15,-3 0-20 0,2-3-22 0,0-1-22 16,4 1-163-16,-2 1-409 0,2-3 182 0</inkml:trace>
  <inkml:trace contextRef="#ctx0" brushRef="#br0" timeOffset="42229.64">21854 3466 2 0,'3'5'228'0,"-3"0"-13"0,3 2-10 16,-2 0-6-16,2 0-4 0,0 0-15 0,1 2-8 0,0-3-11 16,0 1-11-16,1-1-9 0,-1 2-9 0,1-1-8 15,0-4-10-15,-3 1-5 0,4 1-9 16,0-1-9-16,-1 0-7 0,0-2-12 0,0 1-4 15,1-2-6-15,2-1-10 0,1-1-13 0,-1 1-9 0,-1-1-19 16,2-2-12-16,-1-1-12 0,1-1-6 0,-1 1-8 16,-2-2-17-16,1-1-11 0,0-2-10 15,-4 0-1-15,1 1 1 0,-3-4-5 0,1 2 7 16,-4 0 3-16,1 2 3 0,-3-1 3 0,-1 0 5 16,0 4 8-16,-2-1 5 0,0 1 3 0,-3 2 5 0,0 0-4 15,-3-3 4-15,3 6 8 0,1-1 2 16,-4 1 1-16,2 2 1 0,1-1 0 0,1 2-1 0,2 0-8 15,-1 1-21-15,2 0-26 0,2 0-14 16,0 0-16-16,2 0-17 0,1 1-11 0,1-1-95 0,1 1-243 16,1 0 108-16</inkml:trace>
  <inkml:trace contextRef="#ctx0" brushRef="#br0" timeOffset="42440.63">22154 3460 289 0,'0'0'267'0,"0"0"-29"0,0 0-20 0,0 0-4 16,0 0-9-16,6 11-7 0,-5-5-7 0,0 1-15 16,1 0-18-16,1 2-13 0,-2 0-15 0,2-1-18 15,0 2-15-15,-2-3-27 0,1 6-23 0,0-6-26 16,0 1-25-16,-1 2-26 0,2-4-40 0,-3 1-34 15,1-4-35-15,1 0-24 0,-1 0-25 0,-1-1-159 16,0-2-375-16,0 0 166 0</inkml:trace>
  <inkml:trace contextRef="#ctx0" brushRef="#br0" timeOffset="42620.61">22154 3328 278 0,'0'-3'256'0,"0"-1"-15"0,-1-1-22 0,1 5-20 16,0-3-18-16,0 3-23 0,1-4-18 0,-1 4-23 16,0 0-27-16,0-2-26 0,0 2-20 0,0 0-28 15,0 0-39-15,10 8-41 0,-5-5-41 0,0 3-38 16,-1-1-135-16,-1 4-302 0,2-1 134 0</inkml:trace>
  <inkml:trace contextRef="#ctx0" brushRef="#br0" timeOffset="42968.68">22323 3569 101 0,'3'3'215'15,"-3"-3"10"-15,4 3-4 0,-4-3-3 0,0 0-8 16,0 0-10-16,3 0-9 0,-3 0-21 0,0 0-16 16,0 0-18-16,1-8-16 0,-1 3-8 0,2 1-11 15,-5-2-9-15,3 1-10 0,-2-4-5 0,1-1-7 16,1 1-11-16,-1-2-8 0,1 1-6 0,1 2-6 15,-1-3-5-15,0 2-1 0,0 2-4 0,6 0-4 16,-6 1-3-16,2 1-1 0,1 2-2 0,2-1 0 16,-3 0-2-16,1 1-3 0,0 1 4 0,1 2 2 0,2-4 5 15,-2 3-3-15,-4 1 3 0,11 1 2 16,-5 1 1-16,1 0-2 0,0 1-3 0,0 2 0 16,2 1 0-16,-4-1-1 0,2 2 0 0,3-2 1 15,-3 6-4-15,-3-4 2 0,2 2-5 0,-2 0-1 16,2 2 1-16,-2-2 0 0,-4-1-6 0,4 1-3 15,-1-1-3-15,0 1-8 0,-3-4-11 0,1 3-18 16,1-2-28-16,-2 0-26 0,0-1-37 0,1 0-36 16,-1-5-44-16,2 4-27 0,-1-1-20 0,-1-1-150 15,0-2-434-15,0 0 192 0</inkml:trace>
  <inkml:trace contextRef="#ctx0" brushRef="#br0" timeOffset="43263.92">22651 3305 223 0,'-1'-5'230'0,"1"5"-19"0,0 0-10 16,0 0 6-16,0 0 4 0,0 0 2 0,0 13-3 16,0-4-13-16,3 5-11 0,-1 1-12 0,1-2-10 0,1 1-2 15,-1 0-9-15,2 1-15 0,0 1-5 0,-1-1-9 16,3 0-15-16,0 1-10 0,0-4-6 0,-2 2-9 15,0-1-14-15,1-1-5 0,2 0-3 16,-5-3-8-16,1-1-10 0,1-2 1 0,0 1-13 0,0-2-5 16,0-1-18-16,2 1-16 0,0-1-14 0,0-2-24 15,0 1-18-15,0-3-18 0,2 0-16 0,-2-3-21 16,1 1-26-16,-1-2-34 0,0-1-40 0,0-6-35 16,0 2-199-16,-4 1-487 0,1-1 215 15</inkml:trace>
  <inkml:trace contextRef="#ctx0" brushRef="#br0" timeOffset="43513.98">22520 3413 27 0,'0'0'224'0,"0"0"6"15,0 0-6-15,11 5-3 0,-2-5-15 0,-1 2-16 16,2 0-13-16,4-4-22 0,0 4-11 0,0-2-16 16,5 0-11-16,-4 1-15 0,-1-1-6 0,3 0-14 15,-3-1-14-15,0-2-19 0,0 2-23 0,-1 1-32 16,0-2-34-16,-1 1-38 0,1-1-37 0,1 0-36 16,0-1-35-16,-5 0-129 0,-1 1-342 0,1 0 151 15</inkml:trace>
  <inkml:trace contextRef="#ctx0" brushRef="#br0" timeOffset="44198.52">23119 3378 45 0,'0'0'116'0,"0"0"-2"0,0 0-1 0,0 0 6 16,0 0-11-16,0 0 6 0,0 0-2 0,0 0 3 15,0 0-5-15,0 0-2 0,0 0-3 0,0 0-9 16,0 0-7-16,0 0-8 0,0 0-6 0,-15 0 1 16,11 0-7-16,-3 3 4 0,0-2 2 0,0 1-3 15,-2 1-6-15,1 0 0 0,1-1-5 0,-2 1-7 16,1 1-4-16,3-2-7 0,-2 1-2 0,2-2 0 15,0 3-10-15,2-2-3 0,0 2-1 0,-1-1-4 16,0 1-3-16,3-1 0 0,0 1-1 0,2-1 1 16,-1-3-4-16,1 7-1 0,0-3-3 0,0 0 0 15,2 0-2-15,0 0 2 0,0 0-3 0,1 0 4 16,2 2-4-16,1-1 1 0,0 0-4 0,1-1-1 16,-1 0-1-16,1 0 2 0,1 1-1 0,-1-1-3 15,1-1-1-15,-1 1 3 0,0 2 0 0,-1-2-2 16,-2 0-2-16,0 1 1 0,0 0-3 0,-2-2 2 15,-1 3-3-15,1-4 3 0,-1 1-2 0,-1 1 1 16,-1 0 4-16,2-1-1 0,-4 1 0 0,0-1 1 0,0 1 4 16,0 0 1-16,-3 0 3 0,3-1 3 0,-3 0-1 15,0 1 3-15,-3-4 4 0,1 3 3 16,-3 0 7-16,0 2 0 0,2-3 2 0,-6 2 1 16,4-2-1-16,0 0-6 0,-7 2-2 0,4 2 1 15,0-6-7-15,0 0-4 0,0 0-9 0,2 2-15 16,-2-2-14-16,2 1-19 0,4 0-18 0,-2-2-26 0,1 2-23 15,2-1-20-15,2 1-33 0,4-1-21 16,-9-1-20-16,9 1-150 0,-9 0-383 0,7-1 170 16</inkml:trace>
  <inkml:trace contextRef="#ctx0" brushRef="#br0" timeOffset="46353.53">17672 3932 144 0,'0'0'149'0,"0"0"-10"0,0 0 3 15,0 0 3-15,0 5-10 0,0-5 2 0,-5 6 1 16,2-2 0-16,1-1-3 0,-2 2 0 0,-3 0-6 16,4 3-2-16,-4 1-2 0,0-2-6 0,0 5-3 15,-2 0-9-15,0 1-7 0,0-2-10 0,0 1-9 16,0 0-5-16,0-2-14 0,-1 2-1 0,0 0-7 15,3-2-15-15,0 2-16 0,0-4-19 0,1-2-20 16,2-1-24-16,0 0-25 0,1-3-23 0,0 2-17 16,1-2-7-16,0 0-12 0,2-2-6 0,0 0-30 15,0 0-9-15,0 0-139 0,0 0-331 0,-10-8 146 16</inkml:trace>
  <inkml:trace contextRef="#ctx0" brushRef="#br0" timeOffset="46600.62">17484 3962 232 0,'0'0'251'0,"0"0"-20"0,0 0-19 16,0 0-10-16,0 0-21 0,0 0-10 0,0 0 0 16,0 0-2-16,6 6-1 0,-3 0-2 0,2-1-12 15,2 2-12-15,-1-2-5 0,0 3-15 16,2-1-10-16,-1 0-8 0,1 2-8 0,1-3-13 0,-2 2-8 15,0-2-12-15,0 1-17 0,0 0-19 0,-1-1-18 16,1-1-29-16,1 3-27 0,-1-3-35 0,1-1-37 16,-1-1-42-16,2-2-43 0,0 0-26 0,-1 1-181 15,1-2-444-15,-4 2 197 0</inkml:trace>
  <inkml:trace contextRef="#ctx0" brushRef="#br0" timeOffset="47012.64">17776 4084 59 0,'0'0'228'0,"0"0"-20"0,0 0-22 0,0 0-15 16,0 0-12-16,0 0-10 0,0 0-15 0,1 4-11 15,-1-4-13-15,0 0-4 0,0 0-15 0,6-6-10 16,-6 6-9-16,5-2 0 0,-2 0-11 0,-1-1-10 15,2-3-11-15,-1 3-10 0,1-3-6 0,1-1-10 16,0 3-10-16,-1-4-6 0,2 2-7 0,-2-3-14 16,-1 2 3-16,1-1-5 0,-3 1 6 0,3 4 2 15,-2-2 7-15,1 2 5 0,0 0 5 0,-2 1 6 16,-1 2 0-16,1-4 0 0,-1 4 6 0,0 0 9 16,0 0 17-16,0 0 9 0,5 10 14 0,-4-3 5 15,-1 1 11-15,0 2 9 0,0-1 4 0,-1 5 3 16,1 2 2-16,1-3 0 0,0 0-1 0,1 1 0 15,-4 1-5-15,2 0 2 0,2-5-9 0,-2 3-13 16,1-3-1-16,-1 0-6 0,2 0-8 0,-1-1-3 16,-1-2 2-16,3 2-21 0,-3-6-13 0,3 1-12 15,-2-1-15-15,0-1-15 0,2 2-19 0,-3-2-20 16,0-2-23-16,2 3-26 0,-2-3-36 0,0 0-30 0,0 0-57 16,0 0-39-16,0 0-152 0,5-13-459 0,-5 8 204 15</inkml:trace>
  <inkml:trace contextRef="#ctx0" brushRef="#br0" timeOffset="47319.07">18101 3996 145 0,'0'0'189'0,"6"1"1"0,-6-1 3 15,5 0-9-15,0 2 0 0,-5-2-10 0,8 1-6 16,-4-1-5-16,0 1-14 0,2-1-15 0,-2 0-11 16,2 0-11-16,1 0-13 0,-3 0-12 15,5 0-8-15,-4 0-14 0,1 0-20 0,1 0-23 0,-1 0-18 16,2 0-30-16,-4 0-30 0,2 0-34 0,-2 2-27 15,-4-2-24-15,10 0-41 0,-7 0-135 0,-3 0-342 16,4 1 152-16</inkml:trace>
  <inkml:trace contextRef="#ctx0" brushRef="#br0" timeOffset="47543.7">18060 4093 259 0,'0'0'253'16,"0"0"-11"-16,0 0-8 0,0 0-14 0,10 2-12 15,-4-1-17-15,2-2-14 0,2 1-17 0,-2 0-17 16,2-2-12-16,3 2-19 0,-2 0-15 0,2 0-18 16,-3 2-30-16,1-2-28 0,-1-2-38 0,-3 2-29 15,1 0-43-15,2-2-46 0,-3 1-31 0,-1 1-43 16,-2-1-110-16,2 1-347 0,-6 0 154 0</inkml:trace>
  <inkml:trace contextRef="#ctx0" brushRef="#br0" timeOffset="48595.59">18501 4019 57 0,'7'0'157'16,"-7"0"6"-16,0 0-4 0,4-4 3 0,-4 4 1 0,3-2 0 15,-3 2-3-15,4-1-3 0,-1-1-12 0,-3 2-4 16,4-1-20-16,2-2-12 0,-2 0-5 0,-1 0-11 16,1 0-9-16,-1 0-10 0,4-1 0 15,0-2-12-15,-1-1-9 0,0 2 2 0,-1-1-12 0,2-1-2 16,-3 0-4-16,2-1-3 0,-2 3-3 0,0-4-3 16,1 2-1-16,-2 0 0 0,1 0-3 0,-3 2 2 15,3 0 0-15,-1-1 4 0,-1 3-3 0,-2-1 0 16,1 3-4-16,0-2-1 0,-1 3-1 0,0 0 1 15,2-4-1-15,-2 4-6 0,0 0 3 0,0 0-3 16,0 0 3-16,0 0 9 0,0 0 9 0,0 12 9 16,-2-3 14-16,2 1 6 0,-2 4 0 0,2 0 4 15,-2 2-5-15,2 1 3 0,-1-1 7 0,-1 6 0 16,2-8 3-16,2 8-4 0,-2-4-16 0,0-3-12 16,1 1 5-16,1-5-3 0,-2 0-2 0,2 3-11 15,0-5 2-15,-1 2-12 0,-1 0 1 0,2-5 1 16,0 2-14-16,-2-1-11 0,3-2-13 0,-3-3-8 15,0 2-13-15,2 0-9 0,-1-1-12 0,0-2-18 16,-1-1-17-16,1 6-18 0,-1-6-33 0,0 0-31 16,0 0-59-16,0 0-39 0,0 0-235 0,2-15-544 15,2 8 242-15</inkml:trace>
  <inkml:trace contextRef="#ctx0" brushRef="#br0" timeOffset="49051.64">18833 3963 165 0,'0'0'147'0,"3"-1"8"0,-3 1-4 0,0 0-5 15,0 0-8-15,0 0-5 0,0 0 0 0,0 0 2 16,2 9-4-16,-2-5-1 0,2 0-6 15,-4 1-5-15,1 1-6 0,1 0-6 0,0-1-9 0,0 4-4 16,-1 0-5-16,1-4-7 0,0-1-6 0,0 3 0 16,0-2-3-16,0-1-9 0,0 1-3 15,1-1-3-15,0-1-4 0,2 1-2 0,-1-1-5 16,2 0-2-16,-1-2 0 0,4 0-4 0,0 2 3 0,2-1-10 16,-1-1-5-16,4-1-6 0,-2 1 2 0,0-1-1 15,0-1-3-15,0 2-6 0,0-1 0 0,0 0 1 16,-2 0-5-16,0 2 0 0,-3-1-5 0,2-1 12 15,-3 2-11-15,-1-2 5 0,2 4-1 0,0-2 1 16,-3 0-1-16,1 1 5 0,-1 1 1 0,2 0 3 16,-4 0-2-16,0 0 0 0,0 1 1 0,1 0 0 15,-1 0-1-15,-2 0-1 0,2 3-2 0,-5-1 4 16,1-1-5-16,0 1-1 0,-3 0 0 0,0-1-5 16,-1 0-2-16,-1-2-6 0,2 1-16 0,0-2-15 15,-1-1-26-15,-1 2-29 0,0-3-35 0,1-1-38 16,0 2-36-16,0-5-28 0,0-1-31 0,-1 1-169 15,-3-5-457-15,4 2 202 0</inkml:trace>
  <inkml:trace contextRef="#ctx0" brushRef="#br0" timeOffset="49336.45">18800 3890 42 0,'0'0'260'16,"1"-2"-16"-16,-1 2-8 0,0 0-12 0,4-2 0 16,-4 2 3-16,11 2-4 0,-3-2-6 0,1 0-12 15,-1 2-20-15,7-2-13 0,-3 0-12 0,1 2-14 16,1-2-8-16,-2 0-18 0,3 1-10 0,-1-2-17 15,2 1-5-15,0-2-35 0,-1 2-26 0,1-2-34 16,-2 0-40-16,1 1-45 0,-6 0-62 0,8-4-54 16,-4 2-54-16,-4 1-176 0,0 0-474 0,1-1 210 0</inkml:trace>
  <inkml:trace contextRef="#ctx0" brushRef="#br0" timeOffset="51141.73">19780 3947 199 0,'0'0'235'0,"0"0"4"16,0 0-2-16,0 0-12 0,0 0-12 0,0 0-22 16,0 0-17-16,0 0-14 0,0 0-13 0,-10 5-12 0,7-2-10 15,0 1-9-15,-1 0-9 0,0 3-3 16,-3 0-11-16,1 0-10 0,0-1-3 0,1 3-8 15,-2 0-6-15,-2 0-7 0,2 0-10 0,-4 0 1 16,5-2-8-16,-2 4-3 0,1-4-5 0,-2 5-13 0,1-4-5 16,1 3-17-16,-3 0-19 0,3-3-22 15,1-1-19-15,0 0-24 0,1-1-30 0,0 0-25 0,0-2-21 16,2 0-19-16,1-2-24 0,-2 0-180 0,1 1-416 16,3-3 184-16</inkml:trace>
  <inkml:trace contextRef="#ctx0" brushRef="#br0" timeOffset="51392.65">19630 3954 235 0,'0'0'237'0,"0"0"-19"0,0 0-18 0,0 0-15 16,0 0-16-16,0 0 2 0,0 0 3 0,5 9 0 15,-3-6-11-15,3 4-4 0,-3-1-14 0,4-1-12 16,-2 4-11-16,0-1-13 0,1 0-12 0,-1 0-8 16,3 1-12-16,0 0-9 0,-1-3-21 0,-1 2-21 15,3-1-23-15,1-1-21 0,-2-1-31 0,0 1-32 16,0-2-36-16,0-1-36 0,0 1-28 0,-1-2-31 16,0 0-153-16,1-1-396 0,1-1 175 0</inkml:trace>
  <inkml:trace contextRef="#ctx0" brushRef="#br0" timeOffset="51888.14">19915 4079 114 0,'0'0'197'0,"0"0"-14"15,0 0-19-15,0 0-11 0,0 0-16 0,0 0-13 0,0 0-5 16,0 0-12-16,0 0 2 0,3-6-1 16,-3 6-2-16,5-4 1 0,-2 2 5 0,-1 0-8 15,2-1-4-15,1 1-4 0,0 0-7 0,-1-3-6 16,-1 4-8-16,2-2 0 0,-1 2-3 0,1-1-9 0,-1 0-5 16,0 2-4-16,-4 0-5 0,9-2-7 0,-5 4-5 15,-4-2-5-15,7 2-6 0,-3 0-7 16,-1-1-8-16,1 2 0 0,-1 1-8 0,-2-1-5 15,1 0-2-15,-1 1-4 0,-1 2 2 0,0-1-5 0,-3 0 2 16,1 3-4-16,-3-1-1 0,0-1-3 0,-2 2-4 16,0-1 1-16,-2-1-1 0,2 0-3 0,-1 0-3 15,-1 0-3-15,1-2-3 0,-1-1-3 0,4 1 3 16,-2-1 2-16,2-1 3 0,3 1 0 0,-1-2 8 16,0 1 3-16,3-2 7 0,-3 2 3 0,3-2 5 15,0 0 10-15,-1 3 3 0,1-3 18 0,0 0 8 16,7 2 9-16,-2-2 6 0,1 0-2 0,3 0-2 15,-1 1 2-15,2-1 1 0,0 2 1 0,1-3-1 16,-1 2-5-16,4-1 2 0,-1 0-6 0,-1 1-2 16,4-1-5-16,-8 0 1 0,5 2-8 0,-3-1 0 15,0-1-3-15,-3 0-9 0,2 0-13 0,-1 0-16 16,-4 0-20-16,3 0-24 0,-2-1-36 0,0-1-44 16,-1 1-54-16,0-1-50 0,-1-1-182 0,1 0-458 15,-2 1 204-15</inkml:trace>
  <inkml:trace contextRef="#ctx0" brushRef="#br0" timeOffset="52239">20230 3964 33 0,'0'0'145'0,"0"0"-6"0,0 0 5 0,0 0 0 16,0 0 7-16,0 0 8 0,0 0 4 0,0 0 6 16,0 0 7-16,0 0-4 0,12 4 4 0,-12-4-19 15,0 0-6-15,5 0-6 0,-5 0-13 0,0 0-7 16,10 0-13-16,-7 0-11 0,4 0-11 0,-3 0-6 15,2 0-13-15,-1 0-13 0,1 0-8 0,3 0-16 16,-1 0-14-16,-1 0-19 0,1 0-17 0,-2 0-28 16,1 0-26-16,-1 0-29 0,-6 0-29 0,8 0-16 15,-2 0-28-15,-6 0-19 0,7 0-18 0,-7 0-130 16,7 0-366-16,-7 0 163 0</inkml:trace>
  <inkml:trace contextRef="#ctx0" brushRef="#br0" timeOffset="52491.68">20209 4048 28 0,'-4'1'262'0,"4"-1"-16"0,0 0-14 0,0 0-7 0,0 0-4 15,10 3-6-15,-3-2-15 0,-3-1-13 16,3 0-18-16,0 0-18 0,3 0-12 0,-3 3-13 0,3-2-15 15,-3-1-11-15,3 0-15 0,-2 0-15 0,1 1-22 16,-1 0-24-16,-1-1-25 0,3 1-29 0,-6-1-39 16,2 2-44-16,1-2-44 0,0 0-32 0,-3 0-191 15,-1 1-412-15,4-1 182 0</inkml:trace>
  <inkml:trace contextRef="#ctx0" brushRef="#br0" timeOffset="53161.78">20564 3982 12 0,'-3'2'147'0,"3"-2"2"16,-4 5-5-16,1-3-5 0,2 2 0 0,-1 0-4 0,2-2 4 15,-1 5-10-15,1-3 1 0,0 3-5 0,1-2 1 16,1 1-9-16,2 1 3 0,-2 2-2 16,0-2-6-16,1 0-6 0,3 0-5 0,-1 1-1 0,1-3-4 15,0 2-8-15,1-3-7 0,1 0-5 16,1 1-8-16,0-2-4 0,1 0-9 0,4 0-6 15,-4-2-4-15,4 0-2 0,0-1-8 0,1-2-2 0,0 1-6 16,0-2-3-16,-2 0-3 0,8-2 5 16,-10-1-12-16,-1 1-4 0,0-1 2 0,1-1-3 15,-2 0-5-15,-2 1 0 0,-3-4 1 0,3 0-1 16,-4 0 1-16,1-1-6 0,-1-4-2 0,0 1-1 16,-2 5-4-16,2-6 4 0,-3 6 1 0,-1-1-3 15,1 0 2-15,-2-1 1 0,-1 4 3 0,-2-3-3 0,-1 3 1 16,-1 2-1-16,0-2-1 0,-3 2 2 0,3 1 3 15,-3 2 1-15,-4-2-2 0,0 4 0 0,-1 0 2 16,-1 1-4-16,1 4 3 0,-1-1-2 0,-1 1-2 16,3 2 9-16,0 2-2 0,0-2-3 0,4 2 1 15,0 2-6-15,1 0-5 0,3 2-2 0,0-4-11 16,4 0-4-16,0 2-7 0,4 2-7 0,-1-3-6 16,0 0-8-16,4-1-14 0,-1 0-20 0,1 0-20 15,2-2-26-15,-1-1-23 0,5-1-19 0,-4-1-19 16,3 2-135-16,0-2-357 0,-3-2 158 0</inkml:trace>
  <inkml:trace contextRef="#ctx0" brushRef="#br0" timeOffset="59096.66">21813 3841 75 0,'0'0'94'0,"0"0"-4"0,0 0-12 0,0 0 14 15,2-2-14-15,-2 2 3 0,0 0 15 0,0 0-8 16,0 0-2-16,0 0 6 0,0 0 10 0,0 0-8 15,0 0-1-15,0 0-1 0,0 0-3 0,0 0-1 16,0 0-2-16,0 0-10 0,0 0-3 0,0 0-3 16,0 0-9-16,0 0-7 0,0 0-1 0,-12 5-2 15,10-2-1-15,-1 0-7 0,-2-1 8 0,1 3 5 16,-3 0-3-16,4 2 2 0,-4-1 5 0,-1 4-5 16,0-2 5-16,1 0-5 0,-1 0-7 0,1 2-5 15,-1-3-1-15,1 0-6 0,1 0-5 0,1 0-3 16,-1 1-3-16,0-3-8 0,3 1-4 0,-2-1-14 15,1-1-11-15,2-2-19 0,-2 3-29 0,3-3-8 16,-2 2-17-16,1-2-34 0,0-1-2 0,2-1-17 16,0 0-5-16,-2 5-16 0,2-5-17 0,-3 1-114 15,3-1-315-15,0 0 140 0</inkml:trace>
  <inkml:trace contextRef="#ctx0" brushRef="#br0" timeOffset="59414.9">21649 3852 116 0,'0'0'229'16,"0"0"-9"-16,0 0-9 0,0 0-8 0,0 0-15 0,0 0-17 15,0 0-12-15,0 0-13 0,0 0-8 16,0 0-4-16,0 0 3 0,12 7-2 0,-8-4-7 15,2 3-5-15,2-2-6 0,0 2-11 0,-2 0-5 16,2 0-11-16,0 1-5 0,0 2-7 0,0-3-11 0,3 3-7 16,-3-4-4-16,2 6 0 0,-3-5-13 0,-1 0-5 15,1 0-2-15,0-1-7 0,0 1-6 16,-2 0-11-16,3-3-7 0,-4 1-17 0,3-1-12 16,-3-1-18-16,0 1-14 0,-1 0-23 0,1-2-26 0,-1 2-30 15,-3-3-27-15,6 1-32 0,-4 0-36 0,-2-1-171 16,0 0-433-16,0 0 192 0</inkml:trace>
  <inkml:trace contextRef="#ctx0" brushRef="#br0" timeOffset="59892.23">21947 4026 39 0,'1'2'127'0,"-1"-2"-4"0,0 0-2 0,2 4 0 16,-2-4 0-16,4 2 0 0,-3 0 1 0,-1-2 6 16,6 0 0-16,-6 0 5 0,7 0 3 0,-7 0-5 15,7-1-5-15,-3-2-1 0,-1 3-7 0,3-4-9 16,1 2-10-16,-3-2-6 0,2-3-8 0,1 2 2 15,-3-1-14-15,2-1-4 0,-2 0-6 0,0 1-7 16,2-1-10-16,-4 0-5 0,1-1-6 0,-1 3-7 16,1-2-1-16,-1 1-3 0,0 2-5 0,-1 1-3 15,-1-1-5-15,3 1-1 0,-3-1-2 0,0 4 0 16,0 0-3-16,0-3-1 0,0 3-2 0,0 0 1 16,0 0 4-16,0 0 11 0,3 12 8 0,-6-7 3 15,3 4 6-15,0-1 2 0,-1 1 3 0,1 0-3 16,0 0 5-16,1 0-3 0,-1 1 1 0,0-1-3 15,0 1-1-15,1 0-8 0,1-2 3 0,-1 1 0 16,1-1-4-16,-1 0 0 0,3 1-6 0,-4-1 0 16,3-2-1-16,-3-1-1 0,0 0-7 0,3-1 0 15,-3 0-2-15,0-2-21 0,1 0-14 0,1 1-16 16,-2-3-20-16,1 2-25 0,-1-2-23 0,0 4-31 16,0-4-31-16,0 0-38 0,0 0-42 0,0 0-170 15,0 0-454-15,0 0 201 0</inkml:trace>
  <inkml:trace contextRef="#ctx0" brushRef="#br0" timeOffset="60300.77">22312 3923 56 0,'0'0'238'0,"0"0"-11"16,0 0-2-16,0 0-8 0,0 0-10 0,0 0-12 0,0 0-14 15,0 0-8-15,4-1-9 0,3 2-7 16,-7-1-10-16,14 0-9 0,-8-2-17 0,2 3-7 16,2-2-14-16,1 1-7 0,2 1-16 0,-2-1-3 15,-1 1-16-15,0-1-14 0,1-1-15 0,-1 1-13 0,-3 0-21 16,3 0-16-16,0-1-17 0,-2-1-12 0,-5 4-15 16,3-4-17-16,-6 2-8 0,8 0-17 15,-8 0-18-15,3 0-15 0,-3 0-6 0,0-4-26 16,0 4-17-16,0 0-115 0,0 0-329 0,0 0 146 0</inkml:trace>
  <inkml:trace contextRef="#ctx0" brushRef="#br0" timeOffset="60552.96">22250 4026 201 0,'0'0'260'0,"-2"2"-6"15,2-2-2-15,0 0-3 0,0 0 8 0,0 0-13 16,0 0-11-16,13-2-6 0,-6 2-9 0,-3 0-9 16,-4 0-15-16,13-2-14 0,-3 2-17 0,-2 0-18 15,1-2-7-15,1 2-12 0,-2 0 2 0,0 0-28 16,2 0-8-16,0 0-6 0,0 0-22 0,-1 0-13 16,-1 0-17-16,0 0-24 0,2 0-16 0,-3 0-33 15,3 0-20-15,-3 0-16 0,0 0-26 0,0 0-20 16,-1 0-34-16,1 0-37 0,3-3-41 0,-6 3-42 15,2-2-202-15,-2 0-516 0,0 0 228 0</inkml:trace>
  <inkml:trace contextRef="#ctx0" brushRef="#br0" timeOffset="65923.14">22715 3919 19 0,'0'0'151'0,"0"0"-10"0,0 0-7 16,0 0-2-16,0 0-13 0,0 0-11 0,0 0-3 15,0 0-4-15,0 0-5 0,0 0 7 0,0 0 0 16,-2 7 4-16,2-7-1 0,-1 7-7 0,1-3-5 16,1 2 7-16,-1-2-5 0,0-1-3 0,2 3-7 15,0 0-8-15,0-2-3 0,-1 2-2 0,1-1-10 16,0 0-2-16,1 0-4 0,-1 1-5 0,0 0-4 16,1-1-5-16,1 1-4 0,-1-3-4 0,2 3 1 15,0-3-5-15,-1-1-4 0,2 2 4 0,1 0-4 16,-3-1-4-16,3-2 3 0,0 0-4 0,-1 1-1 15,2-2-2-15,1 0-5 0,-2-2 3 0,1 2-4 16,-1-1-3-16,1-3-2 0,0 0 0 0,0 2-3 16,2-3 2-16,-3-1 0 0,2 0-2 0,0-2-3 15,-4 2-2-15,1-3-4 0,1 0 2 0,-1 0 5 16,-3 1-3-16,4-3 3 0,-3 2 3 0,-1-1-1 16,0 2 2-16,-2-3 4 0,-1 2 0 0,0 3 0 15,2-5 0-15,-4 5 3 0,1-2-2 0,-2 1 1 16,3 0 2-16,-3 2-4 0,-1 1-2 0,1-1 0 15,-1 0-3-15,-3 1 6 0,4 1-9 0,-1 0 3 16,-6 0-6-16,3 3 2 0,-2-1 1 0,-1 2 0 16,-2-1 0-16,3 1 0 0,-3 1-3 0,0 1 20 15,-2 1-3-15,1 2 0 0,1 1-2 0,0 0-2 0,3-1-1 16,-2-1-8-16,5 1-8 0,0 1-3 16,1 2-10-16,2 0-9 0,-1 0-11 0,3-2-6 15,-1 3-11-15,2-3-12 0,0 0-20 0,2 0-26 16,-1-1-28-16,3 0-41 0,-1-3-43 0,2 2-170 15,1-3-428-15,0 0 190 0</inkml:trace>
  <inkml:trace contextRef="#ctx0" brushRef="#br0" timeOffset="66313.92">23459 3866 111 0,'0'0'181'0,"0"0"5"16,0 0-10-16,0 0-6 0,0 0-8 0,0 0-5 16,0 0-5-16,-7 9-4 0,3-5-9 0,0 2-5 15,-2 2-5-15,-1-2-12 0,2 4-6 0,0-1-8 16,-3 1-10-16,-1 2-7 0,2-2-11 16,0-3-8-16,-2 4 0 0,2-2-10 0,2-2-6 0,-3 2-6 15,2-2-12-15,-1-1-18 0,3-1-18 0,-2 1-24 16,2-1-27-16,0-1-33 0,-1 0-38 0,0 0-33 15,2-2-29-15,-2-2-167 0,0 3-384 16,0-3 170-16</inkml:trace>
  <inkml:trace contextRef="#ctx0" brushRef="#br0" timeOffset="66540.88">23304 3882 230 0,'0'0'233'16,"0"0"-21"-16,3-1-25 0,-3 1-12 0,0 0-7 16,0 0 1-16,9 4 0 0,-6-1-14 0,1 2-11 15,1-1-13-15,2 1-15 0,-1 2-9 0,2-1-10 16,0 1-14-16,1-1-7 0,-2 1-6 0,1-2-5 16,1 1-17-16,-1-2-21 0,0 1-23 0,0-1-27 15,-4 0-30-15,5-1-24 0,-1 2-43 0,0-3-35 16,0 0-42-16,0 2-144 0,-3-3-368 0,0 1 163 15</inkml:trace>
  <inkml:trace contextRef="#ctx0" brushRef="#br0" timeOffset="67025.48">23579 3989 101 0,'0'-5'186'16,"0"5"-9"-16,0 0-9 0,0 0-15 0,3-4-15 15,-3 4-11-15,3-3-9 0,-2-1-10 0,5 2-8 16,-2-3-1-16,0 3-8 0,3-3-2 0,-1 2 1 16,-2 0-4-16,1 0 3 0,1 0-8 0,-1 2-2 0,-2-1-3 15,2 1-5-15,-1-2-4 0,1 3-3 16,-2 0-3-16,-3 0-4 0,0 0-8 0,8 0-6 15,-5 4-3-15,1-1-3 0,-3 0-5 0,1 3-4 16,0-3-4-16,-2 4 1 0,2-2-2 0,-3-1-5 0,1 3-6 16,0 0 3-16,-1 1-6 0,-4 1-3 0,1-3 0 15,-2 8 1-15,2-6-2 0,-2-2-1 16,-1 0 3-16,-1 1-6 0,1 0 1 0,1-1-3 16,-1 0-1-16,1-3-2 0,3 1 2 0,1-1-3 15,-1-1-3-15,-1 0 4 0,2 1-3 0,2-3 1 16,-3 2-2-16,3-2 1 0,-2 4-1 0,2-4 8 0,-2 2 9 15,2-2 6-15,0 0 10 0,9 3 5 16,-5-3 2-16,1 3 3 0,3-2 5 0,1 0-1 0,1 0 2 16,3 0 6-16,0 1-7 0,1-1-2 0,-2-1-3 15,2 0-4-15,-1 1-2 0,-3-2-9 0,0 3-11 16,-2-2-15-16,2-1-8 0,0 1-16 0,-2-1-17 16,-2 0-21-16,0 1-32 0,-1-1-33 0,-1 0-43 15,2-1-50-15,-1 1-195 0,-3-1-455 0,2 0 202 16</inkml:trace>
  <inkml:trace contextRef="#ctx0" brushRef="#br0" timeOffset="67337.62">23920 3872 50 0,'1'-4'149'0,"-1"4"-2"16,0 0 6-16,6 0-2 0,-6 0 1 0,0 0-2 16,10 1-10-16,-10-1-13 0,10 0-7 0,-5 2-14 15,0-2-9-15,2 0-8 0,-2 1-11 0,1-1-11 16,1 0-2-16,-3 0-12 0,2-1-9 0,-1 1-14 15,-5 0-16-15,12 1-17 0,-8-1-25 0,0 0-22 16,0 2-27-16,-4-2-13 0,5 0-20 0,-5 0-19 16,5 0-17-16,-5 0-80 0,3 1-243 0,-3-1 108 15</inkml:trace>
  <inkml:trace contextRef="#ctx0" brushRef="#br0" timeOffset="67549.89">23910 3962 166 0,'0'0'260'15,"0"0"-11"-15,13 0-4 0,-6 0-19 0,-2-2-16 16,1 2-11-16,5-1-19 0,-2-1-21 0,1 2-6 0,1-1-24 16,2-1-17-16,-2 0-24 0,3 0-27 0,-3-1-31 15,-1 3-27-15,1 0-36 0,-4-1-44 16,0 1-48-16,-1-2-44 0,-2 1-176 0,2-2-373 15,-5 3 165-15</inkml:trace>
  <inkml:trace contextRef="#ctx0" brushRef="#br0" timeOffset="68431.34">24241 3881 49 0,'0'0'197'15,"0"0"-10"-15,0 0 0 0,10-6-9 0,-6 5-11 16,-1-2-16-16,1 1-12 0,3-1-9 0,-1 1-9 0,-2 0-14 15,2-1-10-15,2-1-9 0,-2-1-8 0,1-1-8 16,3-4-4-16,-5 6-4 0,2-5-4 16,0 3-5-16,-1-2-4 0,1-2 3 0,0-3 0 15,0 1-8-15,-4-2 0 0,1 2-4 0,-1 2 1 16,-2 3 6-16,2 3 1 0,-3-2-2 0,2 0 1 0,-1 2-4 16,-1 0-9-16,1 2 5 0,-1-2-13 0,0 4 1 15,3-3-5-15,-3 3-3 0,0 0-1 16,0 0 6-16,0 0 5 0,-4 16 7 0,1-8-2 15,2 6 10-15,-3-2 2 0,2 3 0 0,1 0 3 16,-1 2 6-16,4-2 3 0,-4 1 7 0,2-1-4 16,0 1-9-16,0 0 7 0,3-1 5 0,-3 0-18 0,2-3 0 15,-1 1-4-15,2-2-10 0,-2-1 6 16,2 0-11-16,-3-1-1 0,1-2-8 0,1-3 2 16,-1 3-7-16,2-2-4 0,-3-1-16 0,1 0-11 0,1-1-20 15,-1 1-21-15,-1 0-22 0,0-2-19 16,3 0-33-16,-3-2-24 0,0 5-31 0,0-5-21 15,3 2-41-15,-3-2-227 0,0 0-514 0,0 0 228 16</inkml:trace>
  <inkml:trace contextRef="#ctx0" brushRef="#br0" timeOffset="68941.92">24627 3953 78 0,'0'0'181'0,"0"0"-18"0,0 0-8 15,0 0-3-15,0 0-6 0,0 0-10 16,0 0-14-16,0 0-11 0,21 20-13 0,-21-20-9 0,16 9-6 16,-16-9-5-16,16 5-6 0,-16-5-5 0,20 3 21 15,-20-3-2-15,0 0 0 0,24 1-11 0,-24-1-7 16,21 0-3-16,-21 0-4 0,0 0 0 0,27-4-6 15,-27 4-5-15,17-8-3 0,-17 8-6 16,15-9-3-16,-8 3-1 0,-7 6-5 0,17-14-3 0,-17 14-7 16,7-17-5-16,0 10-1 0,-7 7-3 0,7-22 1 15,-4 14-2-15,-3 8 0 0,0-21 0 0,0 21-3 16,0-23 0-16,-3 12-2 0,3 11 1 0,-7-20 5 16,3 9-6-16,-2 2 2 0,6 9 1 15,-16-17 2-15,6 9 1 0,10 8 2 0,-16-11 2 0,5 4 4 16,11 7 0-16,-25-5 1 0,12 2-1 0,13 3 2 15,-30 0 0-15,12 0 4 0,-2 4-3 0,6 0 5 16,-3 5 5-16,3 0-5 0,2-1 0 0,0 5 0 16,4-2-3-16,-2 2 3 0,3 1-2 0,3-1-12 15,1 3 9-15,0-1-1 0,6-1 2 0,-3 2-1 16,4-3 2-16,2 0-6 0,-2 2 4 0,3-2-8 16,2-3-1-16,-1 1-7 0,-8-11-24 0,13 13-19 15,-5-6-27-15,-8-7-30 0,20 13-37 16,-12-11-53-16,-8-2-65 0,23 7-215 0,-23-7-500 0,18 2 222 15</inkml:trace>
  <inkml:trace contextRef="#ctx0" brushRef="#br0" timeOffset="91178.67">12078 4625 58 0,'0'0'66'0,"0"0"1"15,0 0 0-15,0 0-8 0,0 0 3 0,0 0 3 0,0 0 6 16,0 0-8-16,0 0 6 0,0 0-7 0,0 0 5 16,0 0 1-16,0 0-3 0,0 0-3 15,0 0-6-15,0 0-5 0,0 0 0 0,-4 9-8 16,4-9-4-16,-4 5-3 0,1-1-2 0,0-1-3 0,0 3 0 15,-1-2 3-15,1 0-7 0,-1 1-2 0,1 2 7 16,-4 1 2-16,4-4 0 0,-4 5-1 0,3-2 0 16,-3 0-1-16,1 2-2 0,2-2 2 0,0 1-7 15,-2-1-2-15,2 2-1 0,-3-1-3 16,3 0-1-16,-2-1-6 0,2 0 4 0,1-3-5 0,0 2-9 16,-1-1-9-16,1 0-8 0,2 0-6 0,-1-1-15 15,-1-2-2-15,2 2-18 0,1-2-2 0,0-2-9 16,-4 3-8-16,4-3-10 0,0 0-13 0,0 0-16 15,0 0-81-15,0 0-210 0,0 0 92 0</inkml:trace>
  <inkml:trace contextRef="#ctx0" brushRef="#br0" timeOffset="91517.57">11909 4693 116 0,'3'-5'150'0,"-3"5"-18"0,0 0-12 0,0 0 15 16,11 4-7-16,-11-4 1 0,9 1-7 0,-5-1-8 16,1 0-3-16,4 3-6 0,-5-3-11 0,5 1-5 0,-4 2-2 15,4 0-1-15,-2 1-5 0,2-1-4 0,-1 1-2 16,-1 1-8-16,1-1-5 0,-1 1-7 0,0-2-3 15,3 3-7-15,-3-2-2 0,0 1-5 16,0-1-2-16,2 2-3 0,-1-3-6 0,-1 2 2 0,0-4-3 16,0 2-10-16,-1 1-1 0,-1-2-13 0,1-1-6 15,-2 1-12-15,0-1-14 0,2-1-16 0,-3 2-18 16,1-1-15-16,-4-1-5 0,0 0-12 0,0 0-23 16,7-3-24-16,-4 0-26 0,-3 3-106 0,0-5-297 15,0 0 132-15</inkml:trace>
  <inkml:trace contextRef="#ctx0" brushRef="#br0" timeOffset="92005">12292 4765 11 0,'0'0'115'0,"0"0"6"16,0 0 8-16,0 0-2 0,0 0 0 0,0 0 3 0,10-4-4 15,-9 1-1-15,2 1-5 0,1 0-7 16,-2-2-5-16,1 1-6 0,2-3-7 0,-2 2-9 15,1-2-6-15,1-1-7 0,0 0-8 0,-1 0-5 0,3 3-8 16,-4-5-6-16,0 2-5 0,4 0-1 0,-4 3-4 16,-2-3-3-16,2 2-5 0,1 1-4 15,-1 1 1-15,0 1-4 0,-2-1-2 0,1 0-3 16,-1 1 0-16,-1 2-4 0,2-2 0 0,-2 2 2 16,0 0 0-16,2-3-3 0,-2 3-2 0,0 0 4 0,0 0 4 15,0 0 1-15,5 10 7 0,-4-5 3 0,1 2 1 16,0 0 1-16,0 2 1 0,-1-2 0 15,2 3 1-15,-2 0 3 0,2-1-3 0,-3 0-7 16,3 0-3-16,-2 2 0 0,2-3-6 0,-1 1 3 0,0-1-2 16,1-1-3-16,-1-2 0 0,-1 2-6 0,0-2-8 15,1 0-19-15,-1 1-13 0,1-3-19 0,-1 1-27 16,1 0-29-16,-2-4-23 0,2 2-26 0,-2-2-24 16,0 0-172-16,0 0-380 0,0 0 168 0</inkml:trace>
  <inkml:trace contextRef="#ctx0" brushRef="#br0" timeOffset="92338.86">12595 4530 88 0,'0'0'137'0,"0"0"-15"0,0 0 1 0,0 0-3 15,0 0 4-15,0 0 3 0,0 0-3 0,0 0 7 16,12 4-3-16,-12-4-4 0,6 0-6 0,-2 0-5 0,3 0-7 16,-2 0-10-16,-5 0-5 0,12 0-8 0,-2-2-6 15,-3 0-9-15,3 0-6 0,3 1-3 16,-6-1-8-16,3 0-3 0,-1-1-5 0,0 1-13 0,-1 2-16 15,0-2-23-15,1 0-13 0,-2 1-20 0,-1 1-26 16,-1-2-26-16,1 2-29 0,-2-2-20 0,1 2-21 16,-5 0-127-16,5 0-315 0,-5 0 141 0</inkml:trace>
  <inkml:trace contextRef="#ctx0" brushRef="#br0" timeOffset="92596.03">12602 4665 169 0,'0'0'171'0,"0"0"-4"16,0 0-5-16,7 0-1 0,-7 0-3 0,11 0-9 16,-5-2-5-16,2 2-8 0,3-3-10 0,2 2-8 15,1-2-13-15,-1 0-9 0,-3 2-8 0,0-1-8 16,0 0-10-16,0 0-5 0,-1 1-9 0,1-1-3 15,-1 0-8-15,-1 0-5 0,0 2-15 0,0 0-14 16,-3-3-18-16,1 3-19 0,0 0-21 0,0-2-25 16,-6 2-23-16,8 0-29 0,-3-2-33 0,-5 2-155 0,7 0-337 15,-4-3 150-15</inkml:trace>
  <inkml:trace contextRef="#ctx0" brushRef="#br0" timeOffset="93349.08">13059 4538 22 0,'0'0'177'0,"1"-7"-8"0,0 4-10 16,0 0-8-16,0-2-7 0,2 3-3 0,0-3-5 15,0 1-5-15,1-1 0 0,1 0-7 0,1 0-5 16,-2 1-11-16,0 1-4 0,2-2-9 0,1 1-8 16,0 0-5-16,2 1-10 0,-2 0-1 0,-1 1-9 15,1 0-8-15,0-2-2 0,0 4-5 0,-3-1-1 16,5 1-6-16,-5 1-8 0,2-1 0 0,-2 3-5 16,0 0-4-16,-1 0-4 0,0 2-4 0,1 1-1 0,-3 1 0 15,-1 0-3-15,0 2-1 0,-2 1-4 16,-1 0-2-16,-3 1-1 0,2 2-6 0,-2-1-1 15,-2 1-2-15,1-1-3 0,-2-2-6 0,2 2 2 16,0-3 0-16,1-2-5 0,2-1-2 0,-2-2-7 16,3 0 0-16,0-1 5 0,1-1-5 0,2 0 1 15,-3 0 7-15,3-2-4 0,0 0 1 0,0 0 6 16,0 0 7-16,0 0-4 0,10-6 5 0,-3 3-1 16,-1 1 9-16,1-4-1 0,1 3 5 0,1-1-1 15,4-1 6-15,-5 2 4 0,2 0 1 0,0 2 1 0,-1 0 3 16,-1-2 5-16,0 3 9 0,1 0 5 0,-1 0 1 15,1 3 1-15,-3-1 7 0,-1 1-4 16,0 0 2-16,0 0 5 0,-2 1-3 0,0 1-1 16,0 1-5-16,0 0 1 0,-3 3-4 0,0-2-1 0,1 2-7 15,-2-2-3-15,-1 2-2 0,-1-2 4 0,-1 1-1 16,0 2-1-16,0-2 2 0,-2 1-5 0,-2 1 3 16,0 0-2-16,-2 1-4 0,-1-2-2 15,-2 0-1-15,4-1-4 0,-2-1-1 0,2-2-3 0,0 0-3 16,-1 0-5-16,3-1-5 0,0 0-8 0,-3-2-11 15,3 1-11-15,0 0-11 0,1-3-12 0,0 0-17 16,1 0-17-16,0 0-11 0,5 0-17 0,-9-4-12 16,4 2-8-16,2 1-30 0,-1 0-12 0,1-1-26 15,3 2-131-15,-6-2-365 0,6 2 161 0</inkml:trace>
  <inkml:trace contextRef="#ctx0" brushRef="#br0" timeOffset="96872.24">13820 4781 78 0,'1'6'139'0,"-1"-5"-12"16,3 1-2-16,-1 0-3 0,-2-2-6 0,1 5 6 15,-1-3-3-15,0-2-4 0,3 6-7 16,-3-5 2-16,0-1-3 0,1 6-3 0,-1-1-7 0,0-3-6 15,0 4-7-15,0-1-5 0,0 1-7 0,-1 1-11 16,-2-1-4-16,3 4-4 0,-3-3-6 0,2 2-3 16,-2 0-5-16,0 1-14 0,0-2-14 0,2 1-24 15,1 0-19-15,-3-3-34 0,2 2-24 0,-1-5-29 16,1 2-33-16,1-1-145 0,0 0-322 0,0-4 143 16</inkml:trace>
  <inkml:trace contextRef="#ctx0" brushRef="#br0" timeOffset="97462.69">14466 4574 114 0,'0'0'136'0,"-1"4"-1"0,-2-1-3 0,3 0-7 16,0 2-5-16,-3 0-12 0,2-1-5 0,-2 3-6 0,0-2-2 15,1 3-7-15,-3-1 0 0,3 0-7 16,-3 1-4-16,2 1-11 0,-4-2-4 0,5 2-3 16,-3-2-9-16,1 2-3 0,0-2-5 0,0 1-3 15,-1 1-3-15,1-2-1 0,-1 0-8 0,0 1-2 0,1-1 4 16,1 2-13-16,-2-2-10 0,0 1-10 15,1-2-12-15,0 2-15 0,0-3-11 0,2-1-23 16,-2 0-19-16,3-1-4 0,-1 1-16 0,0-1-10 0,0-1-11 16,2-2-103-16,0 0-246 0,0 0 108 0</inkml:trace>
  <inkml:trace contextRef="#ctx0" brushRef="#br0" timeOffset="97794.54">14293 4594 201 0,'0'0'189'0,"0"0"-12"0,0 0-15 0,0 0-13 0,0 0-17 16,0 0-15-16,0 0 0 0,0 0-7 0,0 0 3 15,0 0-2-15,14 7 0 0,-8-3-1 0,-3-1-9 16,1 1-5-16,0-1 5 0,-1 1-2 0,4 2-6 15,-1-1-6-15,-1 1 0 0,2 1-14 0,-1 0-9 16,0-1-8-16,2 1-4 0,-2-1-6 0,1 1-3 16,1 0-5-16,-1-3-3 0,0 2-4 0,0 1-1 15,2-1-5-15,-1-2-2 0,-1 0-1 0,0 1-2 16,3-3-6-16,-3 1-8 0,-1 3-4 0,1-3-2 16,-3-2-15-16,2 1-12 0,-1-1-5 0,-2 2-12 15,0-2-17-15,0-1-24 0,-3 0-34 0,5 3-30 16,-2-3-14-16,-3 0-45 0,6 2-149 0,-6-2-387 15,0 0 171-15</inkml:trace>
  <inkml:trace contextRef="#ctx0" brushRef="#br0" timeOffset="98314.32">14638 4734 84 0,'0'0'148'0,"0"0"-11"16,0 0-7-16,0 0-8 0,0 0-12 0,0 0-9 0,0 0-11 16,0 0-4-16,10-4 9 0,-7 2-10 0,-3 2-6 15,5-4-3-15,-3 4-10 0,2-1-9 16,-1-3 2-16,-3 4-2 0,7 0-4 0,-3 0 10 15,-4 0-4-15,7 0-3 0,-3 2 0 0,-1 1-6 0,2-3 1 16,-1 4-6-16,-2-1-7 0,1 2-2 0,0-1-5 16,0 0-5-16,-1 2-4 0,-2 0-4 0,0-1-6 15,-1 0 3-15,-1 3-2 0,-1 2-11 16,0-4-5-16,-3 1 3 0,2 2-11 0,-3-3 0 0,-1 1 1 16,1 0 0-16,-2-1-3 0,2 1 1 0,0-2 3 15,0 0 2-15,0 1-4 0,1-3 3 16,5 0-2-16,-5-1 3 0,3 1 6 0,-1-1-4 15,4-2-3-15,0 0 4 0,-4 4 1 0,4-4-2 0,0 0 3 16,0 0 2-16,-3 3 9 0,3-3 6 0,0 0 7 16,11 0 3-16,-4 2 5 0,-1-4 7 0,5 2 5 15,-1 2 3-15,0-2 4 0,3-2-2 0,-3 2 0 16,4-1-2-16,-4 1-2 0,2 0-4 0,-1-2-5 16,-1 0-1-16,0 0-2 0,-3 2-6 0,3-2-2 15,-3 1 1-15,-2 1-8 0,1 0-16 0,1 0-15 16,-1-2-24-16,-2 1-26 0,1-2-33 0,-5 3-37 15,10-3-35-15,-6-1-43 0,-1 1-125 0,1-2-365 16,-1-2 161-16</inkml:trace>
  <inkml:trace contextRef="#ctx0" brushRef="#br0" timeOffset="98629.1">14926 4643 15 0,'0'0'168'0,"0"0"1"0,10 3-1 0,-5-1-9 16,-1-2 0-16,-4 0-6 0,11 1-4 0,-4-1-12 15,2 0-5-15,-1-3-13 0,0 2-5 0,0 1-13 0,1-2-9 16,1 0-9-16,-1 0-10 0,1-1-6 0,0 1-14 16,0 0-13-16,-1-1-14 0,1 2-22 0,-3 0-20 15,-3-1-24-15,0 0-17 0,1 2-38 16,-3-1-17-16,-2 1-26 0,6-1-18 0,-6 1-106 0,0 0-282 16,0 0 125-16</inkml:trace>
  <inkml:trace contextRef="#ctx0" brushRef="#br0" timeOffset="98847.68">14958 4724 129 0,'0'0'259'0,"3"4"-14"16,-3-4-14-16,5 0-15 0,1 2-13 0,-2-1-9 15,5-1-13-15,-1 0-10 0,1 0-17 0,0 0-17 16,1 0-16-16,1 2-10 0,-2-4-11 0,1 2-10 15,-1 0-10-15,1 0-13 0,3 0-22 0,-3 2-24 16,-3-4-25-16,3 2-30 0,-3 0-31 0,-1 0-34 16,-6 0-33-16,12-3-38 0,-5 3-49 0,-4-1-120 15,3-2-367-15,-2-2 162 0</inkml:trace>
  <inkml:trace contextRef="#ctx0" brushRef="#br0" timeOffset="99585.87">15393 4511 11 0,'0'0'204'15,"2"-4"-13"-15,0 1-15 0,-1-1-7 0,2 0-5 16,0 0-15-16,1 1-6 0,2-1-5 0,-2 1-6 15,2 1-8-15,-2 0-5 0,3-1-6 16,-1 0-1-16,1 0-13 0,-1 2-6 0,-1-1-3 0,1 2-8 16,-2 0-6-16,-4 0-3 0,10 0-6 0,-5 1-3 15,-1 0-9-15,0 0-2 0,0 2-10 0,-1 1-2 16,0 0-10-16,1 0-8 0,-2 2-4 0,-1 1-1 16,0 0-7-16,-1 2-3 0,0-1-2 0,-2 2 0 15,0 0-5-15,-3 0 0 0,1-1-1 0,-2 3-1 16,1-3 0-16,-1 1-7 0,1-3-1 0,-1 1-6 15,1 1-4-15,0-5-1 0,2 2-10 16,1-2-4-16,-1 1-1 0,1-3-10 0,2-2 2 16,-1 3 3-16,1 1-3 0,0-4 9 0,3 3 7 0,-2 0-2 15,-1-3 9-15,9 1-1 0,-4-1 2 0,4 0 0 16,-2 0 5-16,1 0 4 0,1 0 0 0,0 0 2 16,-1-1 3-16,1 2 4 0,-1-1 0 0,1 0 2 15,0 0 6-15,-1 2 1 0,-1 1 8 0,2-2 1 16,-4 1 5-16,1 0 1 0,-2 1 0 0,0-1 4 15,2 0-1-15,-3 1 6 0,0 1 0 0,-2 2 2 16,2-3-3-16,-2 1 0 0,-2 2-1 0,2 1-3 16,-2 0-4-16,-1 0 4 0,0-2-6 0,-1 4 1 15,0-1 3-15,-1-1-4 0,-1 0 4 0,0 0 3 16,-1-1 0-16,2-1 5 0,-3 1 4 0,0 1 10 16,-1-3 2-16,-4 5 2 0,0-4-2 0,-1 1 3 15,0-1-2-15,0 0-5 0,-2-2-4 0,1 0-3 16,1 1 0-16,-1-2-5 0,3 1-8 0,1-1-4 15,1-2-3-15,1 2-24 0,-1-1-13 0,4-1-18 16,-3 0-19-16,8 0-30 0,-8 0-36 0,8 0-53 16,-7-3-56-16,5 3-244 0,2 0-514 0,-6-2 228 0</inkml:trace>
  <inkml:trace contextRef="#ctx0" brushRef="#br0" timeOffset="138775.07">12078 5522 81 0,'-17'0'137'16,"3"5"-4"-16,0-2-6 0,0-1-1 0,1 2-7 0,2-4-5 15,1 7-5-15,-1-1-5 0,1 1 0 0,0 2-5 16,-1 2-1-16,1 2-2 0,1-1 0 0,2 1-10 16,-1 5 2-16,0-4-17 0,2 1-3 0,-1 2-4 15,4-3-4-15,-1 2-8 0,1 0-4 0,0-1-2 16,3-1-5-16,0 3-7 0,3 0 3 0,-3-3-9 15,3 0 1-15,1 1-2 0,2-3 0 0,1-1-7 16,-3-3-2-16,3 0-3 0,0-1 1 0,3 0-5 16,1-2-5-16,2-3-3 0,1 0-6 0,1-3-22 15,2 1-4-15,4-5-21 0,-1 2-28 0,4-1-15 16,-1 0-22-16,-1 1-33 0,-2-4-9 16,-3 4-133-16,-2 0-315 0,2-3 140 0</inkml:trace>
  <inkml:trace contextRef="#ctx0" brushRef="#br0" timeOffset="139172.14">12289 5724 21 0,'0'0'181'0,"0"0"-17"0,0 0-11 0,-7 3-19 15,7 0-4-15,-3-1-14 0,2 1-6 0,0 1-13 16,-1 0-2-16,2 2-18 0,0 1-8 0,0-3-2 15,2 3-8-15,-1-3-9 0,-1 2-1 0,1 0 0 16,1 1-4-16,1-2-1 0,-2-1-5 0,2 1-1 16,0-1-1-16,-2-1 3 0,3 0 1 0,1 0-2 15,-1 0 2-15,-1-2-3 0,2 0-1 0,-1-1-2 16,-4 0-2-16,13-3-4 0,-9 1-4 0,3-1-2 16,2-3-4-16,-2 2-5 0,-3-1-6 0,3-2 0 15,0-1-4-15,-3 1 6 0,2-2-7 0,-3 1-4 16,0 0 1-16,-2 1 1 0,-1-1 3 0,0 3-1 0,0-1 5 15,-3 0-2-15,2 2-4 0,-5-2 12 0,3 2-1 16,-2 1-7-16,-1 1 1 0,-1 0-2 16,-3 4 0-16,0-2 2 0,-1 2-6 0,3 0-4 15,-1-1-6-15,1 2-5 0,-1 1-11 0,2 1-9 0,2 0-11 16,-1 2-9-16,0-2-22 0,2 1-8 0,1-1-12 16,1 0-15-16,2 1-7 0,1-3-6 0,0 4-7 15,2-4-107-15,1 1-259 0,-1-1 115 16</inkml:trace>
  <inkml:trace contextRef="#ctx0" brushRef="#br0" timeOffset="139524.16">12531 5706 123 0,'0'0'149'0,"0"0"-14"0,0 0-16 16,0 0 3-16,6 5-2 0,-4-2-2 0,-1 2-3 15,0 1-4-15,2 2-7 0,-1-2-12 0,0 1-10 16,1 3-3-16,-1-2-6 0,0-1-11 0,-2 2-1 16,2-1-9-16,-2 1-7 0,1-1-6 0,-1 0-10 15,0-1-10-15,2-1-6 0,-2-1-16 0,0-1-6 16,0 0-5-16,-2-1-5 0,2-3 1 0,0 3-10 16,0-3-8-16,0 0-17 0,0 0 23 0,0 0-12 15,-7-8 4-15,4 2 3 0,2-2-2 0,0-1 21 16,-1 2 9-16,2-3 12 0,0 0 12 0,0 0 2 15,0 0 22-15,2-4 4 0,-1 4 9 16,0 1 10-16,2-1-1 0,0 2 5 0,0-2 3 0,1 3-3 16,0-2-6-16,2 2-5 0,-3 3-3 15,1-2-5-15,0 0-6 0,2 2-4 0,-1 0-7 0,1 0-4 16,1 1-11-16,2 1-17 0,-3 1-13 0,0 1-29 16,1-1-38-16,3 1-34 0,1 1-19 0,3 0-29 15,-4 3-144-15,0-1-330 0,1-1 147 0</inkml:trace>
  <inkml:trace contextRef="#ctx0" brushRef="#br0" timeOffset="139960.16">12796 5690 156 0,'0'0'221'0,"0"0"-23"0,0 0-23 15,0 0-22-15,-3 2-6 0,3-2-18 16,0 5-13-16,0-1-9 0,1 1-15 0,2 1-10 15,0 0-5-15,0 2-10 0,-3 0-7 0,3 1-2 16,-1-1-8-16,0 1-4 0,-1-1-2 16,1-1-9-16,0 2-4 0,0-3 1 0,-2 0-3 0,3-1-6 15,-2-1 0-15,1-1-3 0,-2 1-3 0,0-4-1 16,0 3 1-16,0-3 0 0,0 0-1 0,0 0-5 16,0 0-4-16,0 0-6 0,0 0-10 0,-6-12-7 15,6 6-2-15,-2-3 2 0,0 0-2 0,2-6 1 0,-3 3 0 16,3-3 5-16,0 3 8 0,0 2 1 0,0 1-1 15,3 0 7-15,-1 0-2 0,0 2 2 16,5 0 2-16,-3-1 3 0,2 1 3 0,-2 0 8 16,5 1 8-16,-2 2 8 0,1-1 1 0,2 4 5 0,0 0 0 15,1 1 5-15,-3 0-6 0,3 0 2 0,-1 2-2 16,0 2-2-16,2 0-5 0,-3 0-8 0,0 2 2 16,1 0 0-16,-3 0-3 0,0 1-3 0,0 0-3 15,0 1 0-15,-1-1-4 0,0 1-1 0,-1 0-4 16,-2 0-14-16,3-1-19 0,-3 0-20 0,-2-1-20 15,1-1-25-15,0-1-14 0,-2 0-20 0,3 0-15 16,-2-1-23-16,0 1-9 0,0-3-145 0,-1-1-339 16,0 0 150-16</inkml:trace>
  <inkml:trace contextRef="#ctx0" brushRef="#br0" timeOffset="140357.66">13052 5674 49 0,'0'0'198'0,"0"0"-21"0,0 0-21 16,1-3-21-16,-1 3-3 0,0 0-19 0,3-1-9 16,-3 1-6-16,0 0-2 0,10 2 0 0,-10-2-11 15,11 1-7-15,-3-1-7 0,1 0-7 0,2 0-11 16,2 0 0-16,0-1-4 0,0-1-7 0,0 0-5 16,-1 0-12-16,-2-1-4 0,-3-1-2 0,3 2 1 15,-3 0-10-15,0-3-1 0,-2 3-3 0,0-1-3 16,-2-2-7-16,-1 0 3 0,2-2-5 0,-3 0 0 15,0 5 0-15,0-5-3 0,-2 5 5 0,0-1 0 16,-2 1-2-16,-1-1 10 0,-1 1-12 0,-3 2 4 16,-2-1 1-16,-1 3 2 0,-3 2 1 0,1-1 8 15,-1 1 2-15,1 2-3 0,0-3 7 0,1 4-1 16,0 0 3-16,1 3 3 0,0-1-2 0,4-2 3 16,-2 4-3-16,2-1 4 0,3-2-1 0,1 1-1 15,1 2 4-15,2-3-3 0,2 0-3 0,0 0-1 16,2 1 3-16,2-1-3 0,1-2 2 0,1 1-5 0,5-1-1 15,1-1-7-15,-2-3-9 0,1 1-16 16,1-2-14-16,2-2-27 0,-2 1-22 0,-1-3-18 16,3-3-25-16,-2 2-16 0,1-2-17 0,-3 1-104 15,-4-2-282-15,0 1 124 0</inkml:trace>
  <inkml:trace contextRef="#ctx0" brushRef="#br0" timeOffset="140676.68">13378 5635 22 0,'0'0'133'0,"0"0"-7"0,0 0-5 0,0 0-1 16,6 10-1-16,-5-6 0 0,0 2-5 0,2 0-12 16,-2 3-11-16,0 0-4 0,1 2-8 15,0-2-6-15,0 1-12 0,0 1-7 0,-1-3-2 0,0 1-4 16,-1 0-10-16,2 1-4 0,-4-2-3 0,3-2-11 16,-2-1-4-16,0 2-10 0,-1-2 0 0,0-1-10 15,-1-1 1-15,0-1-10 0,1 1-5 0,2-3 4 16,-7 0-2-16,7 0 2 0,0 0-2 0,-10-4 4 15,7 0 9-15,-1-1 6 0,2 0 6 16,0-5 0-16,0 0 4 0,4 2 20 0,-2-2 7 0,2 0 7 16,1-4 14-16,1 1-2 0,2-1 1 0,0 1 6 15,1 0-4-15,1-1-3 0,1-1-6 0,1 6-5 16,-1-1-3-16,0-1-4 0,1 0-6 0,-2 7-6 16,0-2-4-16,1-1-2 0,2 0-12 0,-2 4-3 15,-1-1-19-15,2 4-20 0,0-1-28 0,0 1-32 16,4 1-38-16,-2 1-28 0,1 0-163 0,-3 1-347 15,4 1 153-15</inkml:trace>
  <inkml:trace contextRef="#ctx0" brushRef="#br0" timeOffset="141243.81">14083 5554 45 0,'0'0'212'0,"-1"-5"-22"0,1 5-21 15,0 0-21-15,0-4-12 0,0 4-13 0,0 0 4 16,0 0-4-16,7 13-4 0,-3-4-5 0,2 3-4 16,-2-1-5-16,0 4-8 0,1-1-1 0,0 2-11 15,2-2-9-15,-4 0-8 0,4 2-16 0,-4-3-5 16,1 3-3-16,-1-3-8 0,1-2-6 0,-1 1-5 15,0 0-7-15,-2-4-6 0,-1 2-4 0,3-2-11 16,-3 0-16-16,3-2-4 0,-2-1-7 0,-1 0-10 16,0-1-10-16,0-1-3 0,0-3-20 0,-1 4-27 15,1-4-22-15,0 0-7 0,0 0-4 0,-10-9 11 16,7 4 9-16,-1-3 18 0,1 0 9 0,-1-5 8 16,1 3 9-16,-3-3 9 0,2-2 23 0,0 0 3 15,1 0 13-15,0 1 16 0,-1 0 21 0,1-3 0 16,2 2 14-16,1 1 18 0,-3 0 9 0,3-3 16 15,-3 4 11-15,3-1 9 0,3 2 0 0,-3 4-1 16,1-7 5-16,2 6-13 0,0-1 0 0,4-3-8 16,0 4-7-16,-3 1-5 0,5 2 0 0,-1 0-3 15,2 4-1-15,3-6-5 0,-2 7-1 0,0-1 0 16,2 2-8-16,1 0-3 0,0 3-1 0,0 0-9 16,-1 3-4-16,-2 1 1 0,1 2-3 0,-4-6-7 15,-1 6-2-15,0-2 3 0,-3 3-7 0,2 0-1 16,-5 0-3-16,-1 0 3 0,0-1-5 0,-1-1 1 15,-2 1-4-15,-4-1 3 0,0-1-8 0,0 2-4 0,-4 1-5 16,-1-1-6-16,0-2-11 0,-1 0-15 0,-1-1-5 16,1-4-22-16,1 3-4 0,-1-3-15 0,3 0-20 15,-1-2-16-15,4 0-13 0,-3 0-8 16,0-2-11-16,4 1-129 0,2 1-306 0,-1-1 135 0</inkml:trace>
  <inkml:trace contextRef="#ctx0" brushRef="#br0" timeOffset="141615.68">14334 5713 116 0,'0'6'156'0,"3"0"-12"15,-2-1-19-15,2 2-10 0,1 1-6 0,-1-1-16 16,1-1-6-16,-1 1-5 0,1-2-6 0,-1-1 0 15,1-1-5-15,1 1-7 0,0-2-1 0,-2-1-5 16,3 2-4-16,-1-3-2 0,-5 0-14 0,10-3 6 16,-6 0-4-16,2-1-3 0,0 1-6 0,-1-3-1 15,2-2-6-15,-2 1 2 0,0 0-7 0,0 0-2 16,0-2 5-16,-1 3-11 0,-1-1 9 0,1 0-9 16,-4 1 1-16,3 1 4 0,-3 1-6 0,0-1 3 15,0 2-3-15,-3-2-3 0,3 1-2 0,-4 0-2 16,-3 0 1-16,0 1 1 0,-3-1-3 0,0 4 3 15,-2-2-4-15,-4 2 2 0,2 0-1 0,1 2-2 16,-1 1 3-16,2-1-5 0,-1 1-8 0,3 0-5 16,3 1-14-16,0-1-24 0,0 2-9 0,4-1-13 15,-1 0-22-15,3 1-13 0,2-1-9 0,-1 1-23 16,1-1-75-16,5-1-234 0,-2 1 104 0</inkml:trace>
  <inkml:trace contextRef="#ctx0" brushRef="#br0" timeOffset="141844.25">14550 5663 242 0,'2'-2'229'0,"-2"2"-25"16,3-3-18-16,-3 3-22 0,2-1-16 0,-2 1-12 16,0 0-12-16,8 4-5 0,-4 1-7 0,1-1-3 15,-1 1-12-15,1 2-10 0,-1 0-5 0,1-1-7 0,-2 1-10 16,2 0-12-16,-1 1-13 0,-1-1-18 0,1-1-20 15,-1-1-16-15,-3 0-18 0,0 0-17 16,0 0-20-16,4-2-22 0,-4 1-22 0,0 0-21 0,0-4-28 16,-4 3-110-16,4-3-295 0,0 0 130 0</inkml:trace>
  <inkml:trace contextRef="#ctx0" brushRef="#br0" timeOffset="141996.07">14571 5562 149 0,'-2'-7'253'15,"-1"1"-5"-15,2 0-10 0,-2 1-23 0,3 1-22 16,-1-2-21-16,1 2-28 0,-2 0-32 0,4 2-27 16,-1-1-25-16,3 2-25 0,3-1-35 0,-2 2-33 15,-5 0-33-15,15 3-22 0,-4 0-16 0,2 1-18 16,1 4-127-16,-3 0-269 0,-1 3 119 0</inkml:trace>
  <inkml:trace contextRef="#ctx0" brushRef="#br0" timeOffset="142306.57">14747 5727 182 0,'0'3'184'0,"0"-3"-6"0,2 2 1 16,-2-2-3-16,0 0-1 0,0 0-11 0,0 4-10 15,0-4-17-15,0 0-16 0,0 0-13 0,0 0-11 16,-4-15-15-16,3 8-6 0,-1-2-8 0,0 0-11 16,0-4-10-16,-1 3-2 0,3-5-6 0,-1 5-8 15,1-1-1-15,1 2-1 0,1-2-1 0,0 1-6 16,1-1-2-16,1 4-4 0,2-1-5 0,1 1 5 15,0 0-2-15,1 1 3 0,5 0 4 0,0 0 2 16,1 6 2-16,0-2 7 0,2 2-1 0,-2 0-1 16,1 3 1-16,-1 1 1 0,-1 1-5 0,1 1-1 0,-3 3-3 15,0-2-4-15,-1 2-3 0,-1-1 0 0,-2 2-2 16,0-1-3-16,-3-2 0 0,-1 1 3 16,1 0-10-16,-2 0-5 0,-2-2-11 0,1 1-17 0,1 2-11 15,-1-4-9-15,-1 1-21 0,1-1-24 0,0-1-29 16,1 1-19-16,-2-3-22 0,2 0-22 0,-2-2-148 15,3 4-360-15,-3-4 159 0</inkml:trace>
  <inkml:trace contextRef="#ctx0" brushRef="#br0" timeOffset="142553.24">15120 5397 140 0,'0'0'220'15,"0"0"-7"-15,0 0-4 0,1 15 0 0,3-3-7 16,-1 3-7-16,-1-1-6 0,2 7-18 0,2 1-15 16,-1 2-7-16,-1-1-10 0,1-2-11 0,0 0-13 15,-2-1-9-15,0 0-12 0,1-3-9 0,0-3-10 16,-2 1-4-16,0-3-7 0,2 2-10 0,-2-3-10 16,-1-2-12-16,1-1-16 0,0-1-15 0,-2-2-19 15,1 2-26-15,-1-2-15 0,1-1-28 0,-1 0-20 16,1-3-20-16,-1-1-39 0,0 0-34 0,0 0-179 15,0 0-409-15,1-12 181 0</inkml:trace>
  <inkml:trace contextRef="#ctx0" brushRef="#br0" timeOffset="142764.29">15081 5567 219 0,'0'0'211'0,"0"0"-5"0,0 0-6 16,13 1-16-16,-6 0-20 0,3 2-11 0,-1-1-17 16,1 0-14-16,5-2-17 0,2 2-20 0,5-1-18 0,1 1-20 15,1-4-25-15,0 1-29 0,-2-1-20 16,3 2-29-16,-1-5-24 0,0 2-19 0,-1 2-25 16,1-2-131-16,-3-2-276 0,-5 4 122 0</inkml:trace>
  <inkml:trace contextRef="#ctx0" brushRef="#br0" timeOffset="143141.27">15627 5480 125 0,'0'0'198'0,"1"-2"-11"15,-1 2-8-15,0 0-18 0,0 0-9 0,0 0-6 16,-12 0-5-16,7 2-8 0,-2-1-10 0,0 2-7 16,-1 0-4-16,-1 1-13 0,-1-1-8 15,1 1-7-15,0 3-11 0,2-1-7 0,1 1-5 0,1 0-10 16,0 0-6-16,2-1-12 0,0 3-5 0,2-2-8 15,0-3 0-15,2 3-6 0,0 0-3 0,2 0 1 16,-1-3-2-16,1 1 0 0,0 0-3 16,4 0-1-16,-2 2 4 0,1-3-9 0,1 1 1 0,2 2 4 15,-1 0-3-15,0 0 2 0,1-2-3 0,-1 0 4 16,2 0-2-16,-1 2-1 0,-1-3-2 0,2 2 4 16,-3 0-1-16,0-4 0 0,-1 5-3 15,1-3 6-15,-3 0 5 0,0-2-2 0,-2 3 0 0,2-1 3 16,-1-1-2-16,-1 1 0 0,-1-2-1 0,1 2 1 15,0 0-1-15,-4 1 0 0,0-2 2 0,-1 3 0 16,-1-2 2-16,-1 0-5 0,-2 0-3 0,1 0-7 16,-1 0-9-16,-2 0-19 0,2-3-14 0,-3 0-15 15,0-1-32-15,0 0-28 0,2-1-19 0,-1-3-22 16,-1 2-24-16,1 0-136 0,0-3-345 0,1 1 153 16</inkml:trace>
  <inkml:trace contextRef="#ctx0" brushRef="#br0" timeOffset="144048.26">16817 5465 168 0,'0'0'190'0,"0"0"-7"0,-7 11-6 0,3-7-9 16,-1 6-11-16,1 3-12 0,-1 2-7 0,0-1-13 15,-1-1-5-15,1 0-5 0,1 3-6 0,-5-2-11 16,5-4-7-16,-2 2-11 0,-1 2-9 0,-1 2-7 16,-1-4-11-16,-2 1-22 0,1-3-22 0,3 2-31 15,-2 0-22-15,-1-1-35 0,1-2-26 0,2-2-31 16,0 0-39-16,-1 0-114 0,-1-1-313 0,4-3 140 15</inkml:trace>
  <inkml:trace contextRef="#ctx0" brushRef="#br0" timeOffset="144251.93">16635 5527 5 0,'0'0'184'16,"4"-2"-15"-16,-4 2-11 0,6 2-2 0,-2 3-1 15,2-1-10-15,0 2-7 0,1 0-7 0,1 0-18 16,-1 2-8-16,2 2-11 0,0-1-8 0,2 0-8 0,-1 2-16 16,-3-3-20-16,3 1-20 0,0-3-31 15,1 2-14-15,-1 1-25 0,1-2-20 0,-2-3-17 16,2 1-22-16,-1-3-27 0,0 2-95 0,2-1-246 16,-1-2 109-16</inkml:trace>
  <inkml:trace contextRef="#ctx0" brushRef="#br0" timeOffset="144590.11">16945 5652 134 0,'0'0'226'0,"0"0"-17"0,0 0-11 16,0 0-14-16,0-4-11 0,0 4-16 0,0 0-11 16,2-5-14-16,-2 5-10 0,2-1-15 0,1-1-13 15,1-2-8-15,0 0-10 0,0 0-5 0,1-3-7 16,0 0-8-16,1 0-2 0,1 0-8 0,-1-3-7 15,2 1-9-15,-4 0-5 0,0 2-9 0,0-3-1 16,0 3 0-16,-1-3-2 0,-1 6-1 0,0-2-4 16,-1 2 3-16,0 0-2 0,2 2-5 0,-3-1-2 15,0 3-3-15,0 0-6 0,1-4 1 0,-1 4-1 16,0 0 9-16,0 0-2 0,2 9 7 0,-2-5 8 16,0 3 7-16,1 1 3 0,-1-2 6 0,0 7-2 15,1-2 7-15,-1 3-3 0,2-1 0 0,-2 1-3 16,1-1-2-16,-1 0-4 0,0-3-3 0,2 3-3 15,1-4-2-15,-2 1-20 0,-1-2-20 0,0 0-17 0,1 0-34 16,1-1-29-16,-1-2-29 0,1-1-25 16,-1-1-28-16,1 1-174 0,-1-2-390 0,-1-2 173 15</inkml:trace>
  <inkml:trace contextRef="#ctx0" brushRef="#br0" timeOffset="144806.91">17161 5496 134 0,'1'-3'214'0,"-1"3"-26"0,3-2-18 16,1 1-15-16,1 0-14 0,1 1-12 0,2-2-13 16,2 2-9-16,3-2-17 0,-3 2-9 0,1 2-19 15,-1-2-34-15,1 0-25 0,-1 2-22 0,0-2-31 16,0-2-17-16,-1 0-33 0,-1 2-14 0,-1 0-98 15,-2 0-228-15,0 0 101 0</inkml:trace>
  <inkml:trace contextRef="#ctx0" brushRef="#br0" timeOffset="145003.07">17195 5632 276 0,'0'0'261'0,"0"0"-22"16,0 0-27-16,0 0-18 0,0 0-22 0,13-7-17 16,-6 3-14-16,3 2-17 0,0 1-21 0,-2-3-22 15,4 2-16-15,1 0-26 0,2 1-25 0,-2-1-35 16,1 0-44-16,1-2-33 0,0-1-43 0,-1 2-152 16,0 0-315-16,-1 1 140 0</inkml:trace>
  <inkml:trace contextRef="#ctx0" brushRef="#br0" timeOffset="145654.14">17680 5354 37 0,'3'-4'203'0,"-2"0"-1"16,3 0-8-16,1-1-12 0,0 2-1 0,2-2-16 15,-1 1-9-15,4 0-10 0,-2 1-17 0,2 0-5 16,0 2-5-16,0-2-12 0,0 1-12 0,-1 2-4 16,1 2-7-16,3-2-7 0,-3 1-10 0,-3 1-5 15,1 2-8-15,-1 2-6 0,-1-3-3 0,0 4-4 0,-2 1-2 16,0 0-5-16,-2 3-8 0,-4-1-5 0,1-1-9 16,-5 4-9-16,-1 0-8 0,-3-1-15 0,2-1-8 15,-4 3-8-15,3-4-10 0,-1 2-10 0,1-5-3 16,-1 2-13-16,4-1 5 0,0-6 1 0,2 1-4 15,-2 1 6-15,3-1 9 0,2 1 4 0,-2-4 5 16,3 0 2-16,-3 2 3 0,3-2 5 0,0 0 18 16,0 0 8-16,0 0 11 0,16-4 8 0,-9 2 8 15,2-1 9-15,-1 1 4 0,6 0 2 0,-5 1 6 16,4 1 0-16,-3 1 3 0,1 1 4 0,-1-2 0 16,0 2 8-16,1 1-7 0,-4 1 1 0,3-2 4 15,-3 2-3-15,0 0 0 0,-1 2-3 0,-2 1-2 16,-1-1 1-16,0 2-1 0,0-1 1 0,-3-1-8 15,0 1 2-15,-3 2-4 0,0-1 0 0,-1 1-5 0,-2-1 3 16,-1 1-4-16,-1 0-3 0,-4 2 0 16,1-3-3-16,-3 1-2 0,1-2-2 0,-1 0-7 15,6-4-10-15,-6 1-10 0,1 1-17 0,0-2-22 0,3-2-18 16,1-2-31-16,-1 1-34 0,-1-3-25 0,3-4-23 16,0 5-14-16,1-1-163 0,1-1-386 15,2 0 170-15</inkml:trace>
  <inkml:trace contextRef="#ctx0" brushRef="#br0" timeOffset="145954.01">18510 5413 227 0,'2'-2'213'0,"1"0"-23"16,-3 2-21-16,0 0-14 0,0 0-14 0,0 0-9 15,2 7-1-15,-2-1-6 0,-2-1 0 0,2 2 1 16,0 2-4-16,-3-2 7 0,-4 6-6 0,3-2 1 16,-2-1-5-16,-2 2-6 0,2 2-10 0,-2-4-9 0,-1 4-10 15,2-3-11-15,-2-1-6 0,2 0-16 16,2-3-18-16,-5 4-21 0,3-4-24 0,0 2-25 15,3-3-25-15,-3 3-27 0,0-4-26 0,0 1-39 16,4-3-33-16,-4-1-43 0,4 0-120 0,-4-2-378 0,0 0 168 16</inkml:trace>
  <inkml:trace contextRef="#ctx0" brushRef="#br0" timeOffset="146161.49">18331 5425 230 0,'5'0'280'0,"-2"4"-13"0,0-2-9 16,3 4-18-16,-1 1-20 0,5 2-8 0,-3 1-21 15,3-1-19-15,4 6-15 0,-3-4-15 0,6 3-17 16,-7-4-16-16,8 4-25 0,-8-5-24 0,0 1-31 16,0-1-30-16,-2 1-38 0,1-3-42 0,-1-2-50 15,-1-1-37-15,3 1-42 0,-3 1-148 0,-3-4-387 16,-1 0 170-16</inkml:trace>
  <inkml:trace contextRef="#ctx0" brushRef="#br0" timeOffset="147264.44">18681 5571 68 0,'3'-3'161'0,"-3"3"-13"0,4-6-10 0,-1 3-1 0,1-1-6 16,-1 1-4-16,3 0 1 0,-2 1-9 0,0 0 5 15,3 0-1-15,0-3-4 0,-2 3-1 0,0 2 3 16,1-2-11-16,0 2-6 0,0-2-8 0,-1 4-3 16,-5-2-6-16,10 0-5 0,-7 2-14 0,-1-2-2 15,3 3-6-15,-3 0-7 0,-2-3-5 0,4 5-3 16,-3 0-5-16,0-1-1 0,-2 2-7 0,-1 1-2 15,-2 0-10-15,-2 3-11 0,0-1-12 0,-3 1-6 16,0-1-6-16,1-2-4 0,-1 4-4 0,1-6-3 16,2 3-7-16,-1-3 0 0,4 0 0 0,-2-2 1 15,2 0 6-15,0-1-1 0,0 1 5 0,-1-1 7 16,4-2 8-16,0 0 0 0,0 0 1 0,0 0-4 16,0 0 1-16,0 0 4 0,10 0 15 0,-10 0 3 15,10 0 2-15,-2-1 2 0,2-1 0 0,-3 0 1 16,2 2 4-16,-4 0 0 0,4 0-3 0,-4-2-1 0,1 2 5 15,-6 0-4-15,9 0 5 0,-9 0 2 0,7 2-2 16,-5-2 2-16,-2 0-2 0,0 0 2 16,0 0-2-16,7 2-3 0,-7-2 4 0,4 0 2 0,-4 0-2 15,0 0 7-15,0 0-9 0,0 0 2 0,0 0-3 16,0 0 0-16,0 0-2 0,0 0-4 0,0 0-3 16,0 0 4-16,0 0 0 0,0 0-3 0,0 0-3 15,0 0 3-15,0 0-3 0,0 0-2 0,0 0 2 16,0 0-1-16,0 0-2 0,0 0-2 0,0 0 2 15,0 0 2-15,0 0-4 0,0 0 2 16,0 0-6-16,0 0 4 0,0 0-1 0,0 0-2 0,0 0-1 16,0 0 0-16,0 0 2 0,0 0 1 0,0 0-2 15,0 0 6-15,0 0 0 0,0 0 3 0,0 0-3 16,0 0-1-16,0 0 2 0,0 0-4 0,0 0-2 16,0 0 2-16,0 0-4 0,0 0 2 0,0 0-1 15,0 0 4-15,0 0-6 0,0 0 1 0,0 0-2 16,0 0 4-16,0 0-4 0,3-4 2 0,-3 4 2 15,0 0-2-15,0 0 2 0,0 0-2 0,0 0 0 0,0 0 1 16,0 0 2-16,0 0 2 0,0 0-2 16,0 0 0-16,0 0 1 0,0 0-1 0,0 0 2 15,0 0-3-15,0 0 5 0,0 0-1 0,0 0-4 0,0 0-2 16,0 0 3-16,0 0 3 0,8 2-3 16,-8-2 2-16,7 0-4 0,-1-2 1 0,0 2 1 15,1-2 0-15,1 2 3 0,1-1-7 0,-1 0 2 16,1 0-5-16,-1-3 2 0,-1 4-1 0,2-2 2 0,-2 1 2 15,-1 1 1-15,0 0-5 0,-1 0 5 0,0 0-4 16,0-1-1-16,-5 1 0 0,10 1 1 16,-7-1-6-16,-3 0-3 0,6 1-14 0,-6-1-7 15,5 2-10-15,-5-2-13 0,2 0-11 0,-2 0-18 0,0 0-15 16,0 0-20-16,0 0-29 0,3 4-26 0,-3-4-20 16,0 0-35-16,0 0-160 0,0 0-419 0,-6 3 187 15</inkml:trace>
  <inkml:trace contextRef="#ctx0" brushRef="#br0" timeOffset="147568.67">19035 5336 98 0,'0'0'184'0,"0"0"-13"15,0 0 4-15,-5 4-5 0,5-4-4 0,0 0-3 16,9 5-7-16,-5 0-3 0,3-2-14 0,-2 0-3 16,5 0-12-16,-2 2-9 0,2-4-11 0,0 0-7 15,4 1-10-15,-4 1-12 0,3-3-13 0,-3 1-23 16,0-1-23-16,0 0-25 0,-3 3-28 0,3-3-40 15,-2 0-34-15,-1-3-38 0,0 2-39 0,-1 2-123 16,-2-1-334-16,1 0 147 0</inkml:trace>
  <inkml:trace contextRef="#ctx0" brushRef="#br0" timeOffset="147786.14">19033 5496 138 0,'0'0'289'0,"0"0"-4"0,3 5-14 0,0-3-7 0,1-2-16 16,0 2-20-16,2-2-17 0,1 0-19 0,3 0-18 15,-1 0-17-15,2 0-13 0,3 0-18 0,-1 0-13 16,-2-2-25-16,-2 0-19 0,2 2-23 0,2-3-26 16,-3 1-31-16,4 0-43 0,-5 1-40 0,2-2-36 15,1 0-38-15,0-1-38 0,-2-1-194 0,-1 3-434 16,0-4 192-16</inkml:trace>
  <inkml:trace contextRef="#ctx0" brushRef="#br0" timeOffset="148493.91">19604 5328 43 0,'3'-4'247'0,"-1"1"-9"0,0 0-10 16,0-1-15-16,1 1-16 0,0 1-20 0,1-2-17 15,0 1-12-15,0-1-13 0,5 1-11 0,-2 2-5 16,0 0-6-16,2-1-15 0,-1 1-1 0,2 2-11 16,-3-1-8-16,3 0-4 0,-4 2-7 0,2 1-9 15,-2 1-8-15,-1 0 0 0,-1 1-9 0,1 1-1 16,-4-1-4-16,1 3-3 0,-1 2-4 0,-2-1-6 15,-2 2 2-15,0-4-5 0,-1 0-5 0,-3 6-6 16,0-6-9-16,-2 3-2 0,2-1-9 0,-3 0-2 16,-1 0-11-16,4-2-10 0,0-1-4 15,-2-2-4-15,1 0-4 0,3-1-3 0,3 0 0 0,-1-1 0 16,0 0 4-16,-1 1 9 0,2-1 1 0,2-2 6 16,-3 2-1-16,3-2 3 0,0 0 0 0,0 0 3 15,0 0 5-15,0 0 3 0,19-4 3 0,-12 1 4 0,3 3 12 16,-3 0 7-16,3 0 6 0,1-2 4 15,-1 2 4-15,0 2 9 0,-1-2 2 0,2 3 3 16,3-1 2-16,-4 1 1 0,2 1 0 0,-3 0-1 16,-1-2 2-16,1 4 0 0,-2 0 1 0,-3-3-6 0,3 2-4 15,-4 2-2-15,-2-1 0 0,2 1-3 0,0-1-3 16,-5 1-2-16,2-2 3 0,0 4 0 0,-1-4-2 16,0 3 1-16,-4-1 2 0,0 0-6 0,-2-1-2 15,-2-1-2-15,-1 1 2 0,-1 1-2 0,-4 0 3 16,-1-1-4-16,-3-1 1 0,3 0-3 0,-1-3-2 15,2 2-6-15,-1-1-6 0,2-3-11 0,-2-2-9 16,3 1-10-16,0 1-16 0,3-2-10 0,1 0-8 16,1 0-1-16,2 1-15 0,0 0-12 0,1-4-18 15,0 5-19-15,2-3-15 0,0 1-22 0,3 2-19 16,-1-4-180-16,-1 1-396 0,2 3 176 0</inkml:trace>
  <inkml:trace contextRef="#ctx0" brushRef="#br0" timeOffset="150439.84">16755 6138 5 0,'-3'2'176'0,"0"1"-12"0,-3 4-9 0,2-1-5 0,-3 2-4 15,0 4-11-15,0 0-11 0,1 2-5 0,-1-3-4 16,-2 2-7-16,2-2-9 0,-2 1-12 0,3 0-8 16,-2-2-7-16,1-1-6 0,1 0-6 0,-1 3-15 15,0-5-12-15,0 1-20 0,2-1-20 0,-1-1-20 16,0 1-19-16,-1 0-20 0,3-4-16 0,1 2-28 15,0-4-22-15,-1 0-116 0,-3 2-266 0,0-3 117 16</inkml:trace>
  <inkml:trace contextRef="#ctx0" brushRef="#br0" timeOffset="150720.5">16597 6149 119 0,'0'0'262'0,"0"0"-30"0,0 0-18 0,0 0-6 16,7 4 2-16,-3 0 0 0,3 3-12 0,-1 0-13 16,2 3-10-16,1-1-14 0,2 5-15 0,-2-3-12 0,2 1 0 15,0 1-2-15,0-1-14 0,-1 0-20 0,1-3-4 16,-3 2-10-16,2-3-8 0,-1 2-10 0,-2-3 0 16,3 2-9-16,-4-4-8 0,-1 1-8 15,3-1-8-15,-1 0-13 0,-2-1-9 0,3 1-10 0,-3-4-10 16,0 3-7-16,-2-1-10 0,2-1-16 0,-1 0-15 15,-1 0-23-15,1 1-20 0,-2-1-24 0,-2-2-22 16,4 2-21-16,-4-2-17 0,0 0-29 0,4 0-182 16,-4 0-429-16,0 0 190 0</inkml:trace>
  <inkml:trace contextRef="#ctx0" brushRef="#br0" timeOffset="151292.07">16981 6353 103 0,'0'0'181'0,"0"0"-4"0,0 0 1 0,0 0-4 15,0 0-5-15,0 0 2 0,0 0-12 0,0 0-2 0,0 0-15 16,0 0-8-16,0 0-8 0,0 0-15 0,0 0-10 16,0 0-11-16,7-8-6 0,-5 5-11 15,1-1-5-15,1-1-6 0,0 1-10 0,-2 0-5 0,2-3-2 16,1 1-4-16,-2 0-8 0,2 1-2 0,-1-4-1 15,1 2-4-15,-4 4-5 0,1-3 2 0,2 3-2 16,-1-2-1-16,-2 2 7 0,2 0-1 0,-3 3-3 16,3-4 4-16,-3 4-1 0,0-4 0 0,0 4-1 15,0 0 3-15,1-3-4 0,-1 3 0 0,0 0 3 16,0 0-3-16,0 0-4 0,0 0-4 0,0 0-2 16,0 0 0-16,0 0-3 0,0 0 6 0,0 0 8 15,3 13 6-15,-4-6 3 0,2 2 5 0,-1 3 1 16,0 1-4-16,-1 0 1 0,1 2 3 0,0 0-5 15,0-1-3-15,0 0-1 0,0 2-3 0,0-1-4 16,0-1 4-16,1-1-10 0,1-2 2 0,-1-1-3 16,-1-2-3-16,1 0-3 0,2-1-1 0,-3-4 2 15,2 3-1-15,-1-1-2 0,-1-1-6 0,0-1-6 16,0-1-14-16,0-2-10 0,0 4-11 0,0-4-16 0,0 0-21 16,1 3-21-16,-1-3-26 0,0 0-39 0,0 0-45 15,0 0-36-15,5-10-224 0,-4 4-505 0,-1 0 225 16</inkml:trace>
  <inkml:trace contextRef="#ctx0" brushRef="#br0" timeOffset="151748.17">17417 6190 159 0,'0'0'243'0,"8"3"-9"0,-8-3-9 16,0 0-6-16,10-3-10 0,-5 3-6 0,1 0-18 0,2 0-16 15,2-4-13-15,-1 4-17 0,5-2-12 0,-1 1-16 16,0-1-7-16,1 1-11 0,-1 1-13 0,-1 0-17 16,1 0-23-16,-4 0-28 0,0 0-34 0,-1 0-33 15,-1 1-41-15,-2 1-28 0,0-4-44 0,0 4-27 16,-1-1-158-16,-4-1-380 0,4 2 169 0</inkml:trace>
  <inkml:trace contextRef="#ctx0" brushRef="#br0" timeOffset="151949.66">17436 6278 39 0,'-4'0'275'0,"4"0"-19"16,0 0-15-16,0 0-14 0,0 0-12 0,0 0-7 16,0 0-17-16,10 6-16 0,-2-6-16 0,2 0-15 0,3-2-19 15,0 2-7-15,1-2-13 0,1 2-14 16,-1-2-19-16,2-1-19 0,-1 3-22 0,-1-4-28 15,2 4-40-15,-1-3-44 0,-2 3-54 0,2-4-37 0,-2 2-58 16,-3 1-116-16,3-2-375 0,-3 0 167 16</inkml:trace>
  <inkml:trace contextRef="#ctx0" brushRef="#br0" timeOffset="152899.78">17928 6048 191 0,'3'-2'208'0,"1"-3"-10"0,1 3 5 0,0-3 4 16,2 0-8-16,0 0-14 0,0 2-9 0,0-2-11 15,0 2-8-15,1 1-6 0,1 0-9 0,-1-2-12 16,1 2-9-16,-1 0-7 0,1 1-15 0,-1 0-2 15,2 2-27-15,-3 0-7 0,0 1-7 0,0 0-5 16,-1 1-7-16,1 2-5 0,-3 2-3 0,-1-1-3 16,1 2-7-16,-1 0 2 0,-3 1-13 0,0 2-12 15,-3-2-10-15,-4 4-9 0,3-1-8 0,-5 1-6 16,2-1-6-16,-1-2-12 0,-2 1-5 0,-1 0-12 16,4-4-5-16,1-1-2 0,-1 1 0 0,1-3-4 15,2 0-9-15,1-1 7 0,-1 0 4 0,1 0 10 16,2 0 4-16,-2-1 13 0,3-2 0 0,0 0 5 15,0 0 7-15,0 0 3 0,0 0 13 0,15-2 6 16,-6-3 14-16,2 3 5 0,2-4 13 0,1 2 10 16,0 1-2-16,3 1 11 0,-3 0 5 0,2 0 1 15,-2 2 4-15,0-1 6 0,0 1 0 0,-2 1-1 16,0 1 6-16,-4 2-6 0,2 0 4 0,1 3 0 16,-1-3-3-16,-4 3 1 0,-2 0-7 0,2-2-4 15,-2 5-4-15,-4-3 2 0,3 2 3 0,-3 0-8 16,-3 0 0-16,3 4 4 0,-4-4 2 0,-2 3-1 0,-1-1-2 15,0-1-2-15,-3 2 0 0,-1-1-1 16,0-1-1-16,-2-1-10 0,0-1 2 0,-1 1-4 0,0-1-2 16,0-2-8-16,-7-1-7 0,7 0-9 0,-2-3-7 15,2 0-10-15,-1-2-7 0,2 1-18 0,3-2-8 16,0-1-15-16,0-2-17 0,2 4-16 0,1-3-18 16,0 0-18-16,1 2-30 0,2-3-25 0,0-2-32 15,1 5-159-15,0-3-412 0,3-1 183 0</inkml:trace>
  <inkml:trace contextRef="#ctx0" brushRef="#br0" timeOffset="153206.57">18938 6033 217 0,'0'0'215'15,"2"-3"-22"-15,-2 3-14 0,0 0-9 0,-4 9-8 16,1-5-6-16,-1 4-14 0,-1 3-11 0,-1-3-14 16,0 4-6-16,-2 2-8 0,-1-1 1 0,-1 0-6 15,-1 5-8-15,-2-2-6 0,2-3-5 0,-2 4-9 16,-1-1-13-16,3-5-17 0,0 0-18 0,-2 0-19 15,2-1-26-15,0-1-23 0,-1-2-35 0,4 0-43 16,0 0-33-16,1-4-37 0,-1 3-126 0,0-5-347 0,2 3 154 16</inkml:trace>
  <inkml:trace contextRef="#ctx0" brushRef="#br0" timeOffset="153423.24">18726 6079 148 0,'6'3'310'0,"-2"1"0"16,3 0-14-16,0 1-17 0,0 2-13 0,3 0-15 15,0 3-14-15,1-1-19 0,1 3-21 0,0-3-19 16,2 1-21-16,-3-1-11 0,2 3-20 0,4 1-33 16,-6-6-20-16,1 0-35 0,0 1-33 0,1-1-33 15,-5-2-40-15,4 2-47 0,-4-1-42 0,2-2-44 16,5 1-40-16,-4 0-179 0,-1-1-455 0,3-1 201 15</inkml:trace>
  <inkml:trace contextRef="#ctx0" brushRef="#br0" timeOffset="153831.69">19096 6261 92 0,'1'-3'218'0,"1"-1"3"0,2 1 2 0,2 1-10 15,2-5-14-15,-2 3-11 0,1-1-14 16,-1 3-10-16,3-1-12 0,0 2-10 0,-1-2-10 16,1 0-4-16,-2 2-12 0,0-2-6 0,0 0-9 0,0 2-5 15,-1 1-3-15,1 0-12 0,-2 0-4 0,-1 1-12 16,0 2 0-16,0-2-7 0,0 2-8 0,-1 2-7 16,0-1-1-16,-2 3-6 0,0-2-6 15,-2 4-7-15,0 1-8 0,-2 0-14 0,-2-1-11 0,-2 3-12 16,-2 1-4-16,-2-2-9 0,1 2-10 0,-3-3-6 15,2 0-1-15,-2 1-1 0,3-4-3 0,-1 2 4 16,0-2-2-16,3-3 12 0,2 2 3 0,0-3 1 16,2 2 4-16,1-3 0 0,0 0 12 0,0 0 7 15,3-2 18-15,-1 3 12 0,1-3 8 0,0 0 10 16,0 0 12-16,0 0 6 0,10 1 5 0,-3-1 3 16,0-1 5-16,3 0 1 0,1 0 0 0,4 0-11 15,-1-1 0-15,-1-1-6 0,4-1-2 0,-3 2-9 16,3 0-3-16,-3 0-9 0,1-1-7 0,-1 1-24 15,-1-1-27-15,0 0-35 0,-4 2-44 0,1-2-46 16,0 0-47-16,2-4-48 0,-4 5-185 0,-2-3-475 16,1 1 210-16</inkml:trace>
  <inkml:trace contextRef="#ctx0" brushRef="#br0" timeOffset="154084.5">19482 6122 199 0,'3'-3'285'0,"-3"3"-25"0,1-2-24 0,1-1-19 16,-2 3-20-16,4-1-16 0,0-1-16 0,-4 2-13 15,9 0-19-15,-3 1-10 0,-1-1-13 0,1 1-12 16,2-1-13-16,0 1-20 0,0 0-24 0,0 1-24 15,0-2-33-15,-2 1-29 0,2 0-31 0,-2 0-40 16,0-1-27-16,0-2-23 0,0 3-25 0,0-1-112 16,-1 1-326-16,-2 0 144 0</inkml:trace>
  <inkml:trace contextRef="#ctx0" brushRef="#br0" timeOffset="154289.01">19454 6202 85 0,'5'2'255'0,"0"-2"-3"16,3-2-12-16,-1 2-14 0,2 0-12 15,2-2-10-15,-1 2-20 0,4-2-15 0,1 0-18 16,1 1-16-16,0-1-9 0,-1-2-14 0,2 3-16 0,-1-1-24 16,1 0-23-16,-1-1-37 0,0 2-42 0,-2-2-44 15,0 2-51-15,-4-2-42 0,1 3-198 16,-2-4-394-16,4 2 174 0</inkml:trace>
  <inkml:trace contextRef="#ctx0" brushRef="#br0" timeOffset="154950.73">20184 6058 77 0,'3'-3'153'15,"-2"-1"2"-15,3-1 4 0,-1 1 6 0,0 1-4 16,-3-3-4-16,3 1-2 0,0 1-6 0,-2-2-3 0,-1 1-10 15,-1 0-7-15,-1-2-11 0,1 1-7 16,-2 1-10-16,0 0-5 0,-4-1-14 0,3 1-6 16,-6 1-7-16,0-2-1 0,-1 5-9 0,-2-1-8 0,-2 0-3 15,-1 2-5-15,2 0-4 0,0 2-5 0,1 1-3 16,3 1-3-16,1-2-9 0,3 2 1 0,-1 1 1 16,3 1-9-16,-2 1 0 0,5 0 0 0,1 2 1 15,1-2 0-15,2 2 4 0,4 0-2 0,0 1 3 16,3 2 0-16,0 0-4 0,5 2-1 0,-4-2-3 15,1-2 3-15,-1-1-3 0,0 3 0 0,1-2-1 16,0-1-3-16,-2 3 2 0,0-3 1 0,0 3-3 16,1-2-2-16,-4-1 3 0,-1 0 2 0,1 0-2 15,-2-1 4-15,0 1-2 0,-1-1 0 0,0 3 0 16,-4-5-3-16,2 3 2 0,-1 0-2 0,-2-2-1 16,-2 2-1-16,0 0-8 0,-4-2-2 0,0 0-6 15,-3-1-9-15,0 3-8 0,-1-3-10 0,-2 0-3 16,3-5-3-16,-1 2-2 0,1-3 4 0,3 0 6 0,-3-1 1 15,3-2 4-15,-1-2 6 0,1 0 1 16,1-2 2-16,2 1 10 0,1-2 8 0,-1 2-2 16,4-4 5-16,1 2 6 0,2-1 2 0,1 1 2 15,3-1 2-15,2 0 4 0,6-7 7 0,4 3 4 0,-1-1 6 16,0 4 5-16,3-2 2 0,2 1 6 0,-2 2-5 16,3 0 0-16,1 2-5 0,-4-1-3 15,-1-1-3-15,1 0-5 0,-8 4 0 0,1-1-7 0,0 3-7 16,-5-2-18-16,-1 2-15 0,-1 0-17 0,-1 1-22 15,-1 0-39-15,0 0-45 0,-1-2-50 0,0 1-54 16,-3 0-140-16,-1 0-421 0,0 3 187 16</inkml:trace>
  <inkml:trace contextRef="#ctx0" brushRef="#br0" timeOffset="155945.97">16718 6908 67 0,'-3'3'202'0,"-4"5"-11"0,0-3-7 0,0 5-10 15,-3 4-13-15,1-3-11 0,2 2-10 0,-3 1-11 16,1-2-11-16,-1 2-12 0,2 0-11 0,0-1-8 16,0 0-7-16,0-1-5 0,-1 0-8 0,2 1-13 15,0-3-14-15,0-2-15 0,0 1-19 0,0-4-15 16,4 1-19-16,-4-2-15 0,3 1-24 0,1-1-17 15,-1-2-20-15,1-2-26 0,-1 0-30 0,-1 0-95 16,5 0-276-16,-7-5 124 0</inkml:trace>
  <inkml:trace contextRef="#ctx0" brushRef="#br0" timeOffset="156160.03">16521 6955 245 0,'0'0'230'0,"0"0"-3"15,0 0 0-15,3 9-3 0,1-2-3 0,0 1-7 16,3 3-9-16,0-2-12 0,0 2-20 0,3 0-15 16,0-1-11-16,-3 1-4 0,4-1-12 0,-1-3-13 15,0 3-11-15,-3-4-11 0,3-1-27 0,1 4-18 16,-4-5-28-16,6 2-27 0,0-1-21 0,-1-2-23 16,2 1-40-16,-2-1-40 0,3 0-47 0,2-2-34 15,-2-1-43-15,0 2-128 0,0-2-409 0,-1 0 181 16</inkml:trace>
  <inkml:trace contextRef="#ctx0" brushRef="#br0" timeOffset="156517.04">16815 7140 25 0,'0'0'285'15,"0"0"-13"-15,0 0-18 0,0 0-18 0,0 0-22 16,0 0-18-16,0 0-22 0,0 0-13 0,0 0-19 0,0 0-12 15,5-10-9-15,-2 7-14 0,1-1-11 16,2-1-5-16,-1 0-10 0,2-1-10 0,1-1-7 16,-4 0-5-16,2 1-7 0,1-1-7 0,0-2-7 0,-2 0-2 15,1-1-7-15,-2 0-3 0,1 1-2 0,-1 2-1 16,-3 2-1-16,2 1-5 0,0-2 3 16,-2 3-2-16,-1-1 1 0,2 2 0 0,-2 2-3 0,1-3-1 15,-1 3-4-15,2-4 1 0,-2 4-1 0,0 0 2 16,0 0 2-16,0 0 10 0,0 16 9 0,1-8 5 15,-1 2 2-15,2 1 1 0,-1 2 4 0,-1 0-5 16,1 1-8-16,1-1 2 0,-1 1-7 0,-1-3 3 16,2 0-7-16,1-3-4 0,-2 2-3 15,0-1-14-15,2-1-17 0,-3-1-19 0,2-1-17 0,0 0-35 16,-1-2-32-16,0 0-43 0,0 0-26 0,1-3-12 16,1 1-18-16,0 1-28 0,-3-3-159 0,9-5-436 15,-5 4 192-15</inkml:trace>
  <inkml:trace contextRef="#ctx0" brushRef="#br0" timeOffset="156753.4">17162 6970 217 0,'1'-3'245'0,"3"3"-23"16,0-3-11-16,1 3-4 0,5 0-9 0,-2-2-12 0,6 0-14 15,0 1-19-15,0 1-16 0,2 0-7 0,-2 0-19 16,2 0-8-16,-1 0-16 0,1 3-14 0,-1-3-19 16,0 2-24-16,-5-2-24 0,0 3-21 15,0-3-29-15,-2 0-27 0,-1 3-32 0,-1-3-27 0,1 0-17 16,-7 0-16-16,7 0-17 0,-5 0-102 0,-2 0-305 16,0 0 136-16</inkml:trace>
  <inkml:trace contextRef="#ctx0" brushRef="#br0" timeOffset="156972.37">17201 7048 42 0,'-3'1'257'15,"-1"-1"-24"-15,4 0-25 0,-3 3 0 0,3-3 4 16,0 0 1-16,8 5-1 0,-1-5-15 0,2 2-12 16,-1-2-13-16,4 0-11 0,2 0-7 0,3-2-12 15,-3 0-10-15,9 2-16 0,-2-3-15 0,-1-3-6 16,-4 5-7-16,-1-1-15 0,1 1-14 0,0 1-17 15,-1 0-25-15,-5 0-29 0,0 0-28 0,0-3-34 0,-2 3-41 16,-1-1-37-16,1-2-47 0,1 3-24 0,-1 0-195 16,-2-2-452-16,-1 2 201 0</inkml:trace>
  <inkml:trace contextRef="#ctx0" brushRef="#br0" timeOffset="157517.69">17780 6973 86 0,'0'0'198'0,"0"0"-6"0,0 0-12 15,6-6 1-15,-5 3-9 0,3-2-7 16,-2 1-6-16,5-2-8 0,-5 3-8 0,3-4-9 0,2 2-6 16,-4 1-12-16,4-2-7 0,-3-1-13 0,1 1-12 15,0 0-3-15,-1-2-13 0,0-1-5 0,2 1-4 16,-2 1-9-16,0-1-6 0,-2 4-2 0,0-2-3 16,1 2-6-16,-1 1 1 0,-1 1 7 0,0-3 7 15,1 3 3-15,-2 2 4 0,1-4 8 0,-1 4-7 16,0 0 0-16,0 0-5 0,0 0-7 0,0 0 0 15,0 0 8-15,2 16 2 0,-2-6 8 0,0 4-9 16,1 3-2-16,-1-4-4 0,2 4-3 0,-1 0-4 16,-1-3-5-16,1 4-1 0,2-3-9 0,0 1 5 15,-3-1-19-15,4-3-22 0,-2 1-19 0,-1-2-22 16,2-2-25-16,-2 0-34 0,1 0-24 0,-1-3-30 16,2 0-42-16,0-1-30 0,-2 0-41 0,2-5-148 15,0 4-460-15,0-4 203 0</inkml:trace>
  <inkml:trace contextRef="#ctx0" brushRef="#br0" timeOffset="157929.04">18070 7019 257 0,'0'-2'250'0,"0"2"-18"15,0 0-17-15,0 0-8 0,6 4-4 0,-5 1-14 16,2-2-14-16,0-1-13 0,0 3-10 0,-2 1-13 15,5-3-6-15,-2 1-8 0,0 2-8 0,0-2-5 16,2 1-9-16,1 0 1 0,-3-3-19 0,5 2-7 16,-5-2-11-16,4 1-5 0,1-3-8 0,-1 2-10 15,1-4-7-15,1 1-10 0,-2-2-3 0,6 0-8 16,-3-4-6-16,2 0-2 0,1 0-1 0,-1-3-5 16,-1 1-6-16,0-3-4 0,-4 2-2 0,2-2-1 15,-3 3 3-15,-1-1 0 0,-2 3 2 0,-1-2-1 16,-2 0 4-16,1 2 5 0,-2-2-2 0,-2 6 0 0,-1-3 7 15,-1 0-4-15,-3 2-1 0,-1 1-2 0,-5-3 0 16,-1 3-3-16,-3 1 4 0,-4 0 0 16,4 2-3-16,-4 2-1 0,0 0 0 0,5 0 2 0,-2 0-2 15,4 1 1-15,-3 1 2 0,4 2-3 0,2 1-8 16,-2-2 1-16,6 1-12 0,0 2-7 16,3 0-8-16,4 0-8 0,-3 2-13 0,3 2-16 15,3 1-21-15,1-2-13 0,3 4-19 0,2-4-22 0,-1-1-17 16,2 0-23-16,4-3-14 0,-3 2-131 0,1-4-363 15,0 1 161-15</inkml:trace>
  <inkml:trace contextRef="#ctx0" brushRef="#br0" timeOffset="158215.5">18487 7055 93 0,'0'0'237'16,"0"0"-14"-16,0 0-16 0,0 0-5 0,6 4 1 16,-4-1 2-16,-2 2-12 0,0 1-5 0,0 0-13 15,0 1-7-15,0 0-2 0,0 2-18 0,0 2-12 16,-4-4-8-16,1 0-16 0,2 3-10 0,0-1-17 15,-2-1-17-15,4 1-22 0,-4-4-32 0,2 4-33 0,-2-3-38 16,0 0-47-16,0-1-45 0,2-3-50 0,-2 3-46 16,2-4-143-16,-1 2-420 0,2-3 186 0</inkml:trace>
  <inkml:trace contextRef="#ctx0" brushRef="#br0" timeOffset="158627.18">18629 6834 82 0,'0'0'257'0,"0"0"-20"16,0 0-16-16,0 0-7 0,0 0-9 0,0 0-11 15,-3 12-11-15,2-6-11 0,-2 3-14 0,2 0-15 16,-2 0-6-16,0-1-9 0,3 1-17 0,-3-1-9 15,3 1-7-15,0-1-9 0,0-2-5 0,2 0-9 16,-1 0-3-16,1 1-3 0,0-4-5 0,1 3 1 16,4-2-7-16,-1 4-4 0,1-4 0 0,1-2-12 15,1 2-2-15,-1-4-3 0,3 3 0 0,-1 1-6 16,0-4-1-16,4 2 0 0,-1 1-2 0,-3-2-7 16,0 2-1-16,0-3-1 0,-1 3-5 0,-1-1 6 15,0 2-5-15,-1-2 2 0,1 1-1 0,-3 1 2 0,1-2 2 16,-1 2 0-16,0 0-3 0,-2-1 3 15,-3 2-9-15,4 1 3 0,-4-3 0 0,0 1 4 0,0 3-8 16,-4-3 0-16,-1 2 7 0,0 2-7 0,-5 0 1 16,2-3-5-16,-3 4-9 0,-1-3-12 15,0-1-18-15,-1 1-31 0,3-1-36 0,-2-3-48 0,2 1-44 16,0-3-48-16,0-2-47 0,0-1-164 0,-4-2-493 16,6 1 218-16</inkml:trace>
  <inkml:trace contextRef="#ctx0" brushRef="#br0" timeOffset="158833.54">18647 6839 380 0,'1'-4'391'0,"-1"4"-14"0,2-1-28 0,-2 1-36 15,3-2-26-15,-3 2-28 0,0 0-29 0,9-2-18 16,0 0-20-16,1-1-18 0,4 2-19 0,9-2-28 0,-1 1-45 15,0-3-45-15,-1 1-49 0,-2 1-70 16,-2-2-75-16,4 0-79 0,-1 0-277 0,-7 0-556 16,-1-1 246-16</inkml:trace>
  <inkml:trace contextRef="#ctx0" brushRef="#br0" timeOffset="160027.78">18467 7126 84 0,'0'0'94'0,"0"0"-5"0,0 4-8 0,0-4 0 0,0 5-8 16,-1-3 3-16,1 1-5 0,0-3-1 0,-2 7-4 16,2-5 4-16,-1 2-8 0,1-4-8 15,3 5-6-15,-3-2-3 0,0-3 2 0,0 3-4 0,0-3-3 16,0 0-4-16,1 3-9 0,-1-3 1 0,3 1-4 15,-3-1-5-15,7 0 2 0,-7 0 1 0,4-4-12 16,-1 1 14-16,-1 0-19 0,0 1 12 0,0-3 3 16,-1 3 0-16,1-3 4 0,0 1-3 0,-2 0-6 15,2-2 6-15,-1 3 0 0,-1-1 3 0,0 1 2 16,0 3 5-16,-1-7-2 0,1 5 6 0,0 2 2 16,-2-5-1-16,0 3 0 0,2 2 4 0,0 0-1 15,-5-2-1-15,5 2 2 0,0 0-3 0,0 0 1 16,-9 4-4-16,4-4-4 0,1 1-1 0,0 3-4 0,1-2 1 15,-1 1-3-15,2 1-3 0,-2 0-1 16,1 1-8-16,3-1 3 0,-1 0-3 0,0-1-1 16,1 1 3-16,0 1-5 0,1-1-1 0,0-1 2 0,1-1 3 15,-1 3-3-15,2-4 2 0,-2 2-5 0,4-2-6 16,-3 2 3-16,4-3-1 0,-2 2-5 0,1-2 0 16,-5 0-7-16,9-3 5 0,-2 1 0 0,-4 1-1 15,0-1 2-15,1 1-2 0,-4-2 3 0,3 0 0 16,-1-1 1-16,0 1-2 0,-2-1 4 0,0-1-1 15,0 3-4-15,0-2 3 0,0-1 2 0,-2 3 0 16,0-1 0-16,-1 0 8 0,0 1-7 0,1-1 10 16,2 3-4-16,-10-1-1 0,4 2 6 0,-1-1 0 15,1 2 2-15,1 1-2 0,-2 0-2 0,0 1-1 0,-2 2 2 16,2-2-4-16,2 3-6 0,-2 0-9 16,2 0-17-16,1 0-35 0,1-2-29 0,2 0-34 15,1-3-38-15,1 3-169 0,2-3-358 0,1 0 158 16</inkml:trace>
  <inkml:trace contextRef="#ctx0" brushRef="#br0" timeOffset="160764.66">19522 6863 124 0,'0'0'242'0,"0"0"-17"0,0 0-17 0,-7 8-14 16,4-2-14-16,-1 0-15 0,-2 3-10 0,2-3-18 15,-3 2-8-15,1 1-5 0,-1 3-7 0,1-3 0 16,-2 3-2-16,2-2-10 0,-1 2-10 0,0-5-10 16,-1 2-4-16,1 0-9 0,1-2-14 0,0 2-21 15,-1-2-23-15,-1 1-25 0,-1-3-31 0,2 2-32 16,0 0-33-16,-1-3-34 0,4-1-22 0,0 0-31 16,-2-1-148-16,0 0-369 0,2-2 163 0</inkml:trace>
  <inkml:trace contextRef="#ctx0" brushRef="#br0" timeOffset="161024.54">19357 6884 40 0,'0'0'332'0,"0"0"-33"0,0 0-24 16,0 0-23-16,0 0-20 0,0 0-1 0,0 0-8 15,6 5-1-15,-2 2-9 0,0-1-16 0,5 2-8 16,-1-1-8-16,0-2-10 0,2 5-11 0,1-2-9 15,0 1-11-15,-2-3-19 0,3 3 9 0,0-3-29 16,-1 1 5-16,1 0-21 0,-1-1-11 0,0 2-1 16,-1-4-6-16,0-1-10 0,-3 2-9 0,0-1-12 15,3-1-16-15,0-2-14 0,-3 2-17 0,0 0-14 16,1-3-20-16,0 2-20 0,-3-2-32 0,1 2-31 16,0-2-42-16,0-2-44 0,2 2-38 0,1-2-51 15,-3 0-218-15,0 1-563 0,1-3 249 0</inkml:trace>
  <inkml:trace contextRef="#ctx0" brushRef="#br0" timeOffset="161491.9">19802 6970 8 0,'-4'-3'253'0,"4"3"-27"0,-1-3-17 0,1 3-16 16,4-7-24-16,-3 5-7 0,2-2-17 0,1 2-10 16,-1 1-15-16,3-1-9 0,-1-2-6 15,2 1 4-15,2 1-3 0,-4 1-3 0,4-3-7 0,-1 4-7 16,1 0 1-16,-5 0-5 0,3 0-4 0,0 0-2 16,-1 0-3-16,-1 0-8 0,1 0-5 0,0 4 2 15,1-1-9-15,-3 1-5 0,-1 1-3 0,1 0-7 16,-1 0 1-16,0 1-10 0,-3 3 0 0,0 0-3 15,-2-1-9-15,-2 1-9 0,0 3-5 0,-3-2-8 16,0 2-7-16,0-3-7 0,-3 1 1 0,0 0-2 16,0-1-2-16,0 0 0 0,-1 0 5 0,4-2 1 15,-3-1 6-15,4-2-8 0,-2 1 3 0,2-2 2 16,3 0 0-16,1 0 3 0,0 0-3 0,2-3 3 16,-4 4 3-16,1-4 5 0,3 0 16 0,-1 3 2 0,1-3 9 15,0 0 8-15,7 5 4 0,-3-3-1 16,2-2 1-16,-1 0 4 0,5 0-6 0,0 0 9 15,1 0-6-15,5-1-6 0,-2 0-4 0,0-1 0 16,3-1-6-16,-2 3-1 0,2-1-4 0,-3-2-16 16,-1 0-18-16,1 0-22 0,-4 1-34 0,0 2-38 15,-2-2-58-15,2-1-53 0,0-1-60 0,-4 2-184 16,2-1-501-16,0-2 221 0</inkml:trace>
  <inkml:trace contextRef="#ctx0" brushRef="#br0" timeOffset="161756.04">20226 6828 35 0,'-1'-3'282'0,"1"3"-34"0,0 0-23 0,0 0-19 15,0 0-17-15,8-1-12 0,-2 1-16 0,1 1-20 16,3 0-11-16,0 0-15 0,-1 2-11 0,7-5-12 16,2 0-12-16,-5 1-13 0,8 1-23 15,2-1-26-15,-8 1-28 0,-1 0-31 0,2 0-32 0,-2 0-33 16,-4-1-24-16,-1 1-28 0,0-2-142 0,-5 2-324 16,2 0 144-16</inkml:trace>
  <inkml:trace contextRef="#ctx0" brushRef="#br0" timeOffset="161975.87">20254 6953 243 0,'-1'2'276'0,"1"-2"-14"0,0 4-1 0,0-4-9 15,7 1-18-15,-1 3-8 0,2-4-25 16,2 0-21-16,0 0-14 0,1 0-19 0,6 0-16 15,0 0-11-15,-3 0-14 0,0-4-12 0,0 3-25 0,2 0-25 16,-2-2-33-16,1 1-42 0,-2 0-50 16,1 1-60-16,1-3-47 0,-2 0-243 0,-2 1-466 15,5-2 206-15</inkml:trace>
  <inkml:trace contextRef="#ctx0" brushRef="#br0" timeOffset="162506.11">20792 6731 194 0,'-2'-5'315'0,"1"1"-21"0,1-1-22 16,0 0-18-16,1 1-25 0,1 1-17 0,2-2-20 15,-1 1-19-15,4 0-14 0,3-2-14 0,0 2-8 16,-2-1-18-16,7 3-2 0,-5-1-11 0,4 1 2 15,-1 0-7-15,-4 2-8 0,0 0-5 0,0 0-3 16,0 0 2-16,-1 1-9 0,-1 0-11 0,-3 1-7 0,-1 1-3 16,2-1-9-16,-3 3 6 0,1-2-10 15,-2 3-2-15,-1-2-7 0,-1 5-10 0,-2-5-17 16,0 6-10-16,-1-2-10 0,-3 2-21 0,1-3-10 16,-1 2-5-16,0-3-2 0,-1 1-9 0,1 0-5 15,1-2-2-15,0 1-5 0,2-1 3 0,0-1 1 16,1-1 5-16,1-1 3 0,0 1 7 0,0-1 3 15,1 2 6-15,1-2 10 0,0-2 14 0,3 3 3 0,1-1 4 16,-1 0 8-16,4 2 4 0,1-2 3 0,-3 0 2 16,4 0-1-16,-1 0 4 0,2 3 3 0,0-4-2 15,0 5 7-15,0-4 7 0,0 1 1 0,0 1 10 16,-3-1 6-16,3 4 5 0,-2-3 1 0,-1 2 7 16,0-2 0-16,-2 1-3 0,-2-1-1 0,0-1-3 15,-2 1 3-15,2 1 9 0,-3 0-6 0,-1 1 0 16,-1 0-7-16,-1 3-4 0,-3-3-6 0,-3 5-1 15,0-1-9-15,-2-3 6 0,-2 4-6 0,-1-4 2 16,0 1-5-16,-8 2 2 0,1-1-10 0,6-3-14 16,-7 1-11-16,2-4-16 0,-1 0-17 0,7-1-18 15,-3-3-22-15,5 1-30 0,-2-1-30 0,4-2-37 16,0 0-28-16,1-3-18 0,2 2-38 0,3-1-194 16,-1-1-496-16,3 0 219 0</inkml:trace>
  <inkml:trace contextRef="#ctx0" brushRef="#br0" timeOffset="164320.49">20948 5242 39 0,'-4'5'123'0,"1"-2"-8"15,-1 2-2-15,-1-2-10 0,0 5 0 0,0 0-10 16,0-1-8-16,0 2-3 0,3 1-4 0,-2-1-6 15,2 0-3-15,1 0 0 0,0 0-4 0,1 1-2 16,1 2-1-16,0-4-4 0,1 1 1 0,3-1 2 16,-3-1-6-16,4 0-1 0,-1 2 3 0,0-3 2 15,1 2-4-15,0-4 1 0,0 1-3 0,-2-1-3 16,3-1-2-16,-1-3-9 0,2 3-2 0,2-3-2 16,-3-2-7-16,2 1-2 0,-1-1-3 0,2-1 0 15,2-3-3-15,-1-1-1 0,-1 0-2 0,-2 2-2 16,-1-4-1-16,0 2-1 0,-2-1 6 0,-1-2 2 15,-2 3 1-15,0-2 4 0,0-2 5 0,-1 2-2 0,-4-6 1 16,2 5 5-16,-1 1 4 0,-2 0 1 0,0-2-1 16,-2 3-4-16,0 0-3 0,1 0-2 15,-1 3-4-15,-2-1-2 0,0 4-1 0,-3-1-4 16,1 3-4-16,-4 0-12 0,4 1-2 0,-4 1-2 0,3 3-3 16,-2 0-4-16,3 0 0 0,0-1-14 0,-1 3-4 15,4 0-15-15,0-1-11 0,2 3-12 16,0-2-25-16,3 2-5 0,1 0-11 0,2-1-21 15,1 2-18-15,1-2-10 0,1 1-16 0,1-3-121 0,0 1-313 16,1-2 139-16</inkml:trace>
  <inkml:trace contextRef="#ctx0" brushRef="#br0" timeOffset="164592.51">21177 5258 68 0,'0'0'168'0,"0"0"-5"15,0 0-6-15,0 0 2 0,4 7-4 0,-3-3-3 16,0 3-7-16,0-1-6 0,1 3-8 0,-2 2-11 16,2-2 1-16,0 0-5 0,-2 5-10 0,2-1-10 15,-3-1-6-15,2 4-14 0,-1-6-4 0,0-1-6 16,2 0-5-16,-2 0-12 0,0-1 1 0,1-1-13 15,-1 0-13-15,-1 2-23 0,2-3-17 0,-1-2-26 0,1-1-13 16,-1-1-34-16,0-2-21 0,0 5-14 16,0-5-31-16,0 0-168 0,0 0-347 0,0 0 153 15</inkml:trace>
  <inkml:trace contextRef="#ctx0" brushRef="#br0" timeOffset="164831.31">21137 5238 33 0,'0'0'211'0,"0"0"-19"15,3-3-13-15,-3 3-3 0,6 0 1 0,-6 0-8 16,10 2-11-16,-3-2-14 0,2 1-8 0,1-1-11 0,3 0-15 16,0 3-6-16,0-2-10 0,1-1-9 0,-1 0-8 15,-3-1-12-15,1 2-11 0,-1 0-18 16,0 1-25-16,0-2-24 0,0 0-23 0,-2 0-12 15,0 0-29-15,-3 0-28 0,2 0-15 0,-1 0-21 0,-1 0-16 16,-5 0-117-16,7-2-295 0,-7 2 131 0</inkml:trace>
  <inkml:trace contextRef="#ctx0" brushRef="#br0" timeOffset="165047.53">21134 5366 123 0,'0'0'220'0,"0"0"0"15,10 0-6-15,-10 0-16 0,14-2-11 0,-5 2-12 16,-1-2-15-16,4 1-16 0,-2-1-15 0,0 2-13 16,1-1-10-16,1 1-18 0,-1 0-23 0,-3 0-23 15,1 0-35-15,-2 0-31 0,1 0-43 0,-1 0-36 16,-1 0-43-16,0 0-163 0,-2 0-335 0,-4 0 148 15</inkml:trace>
  <inkml:trace contextRef="#ctx0" brushRef="#br0" timeOffset="165752.87">21401 5460 56 0,'3'3'148'0,"-3"-3"-5"0,3 0-9 0,-3 0-2 0,0 0-6 16,6 0-11-16,-6 0 2 0,0 0-10 0,8-3-11 15,-5 1-4-15,-3 2-8 0,6-2-7 0,-2-3-4 16,0 1-8-16,-1 1-9 0,1-1-5 0,1 0-6 16,-3-2 1-16,4-1-15 0,-3 0-7 0,0 2 0 15,1-4-7-15,0 3-2 0,-2 0-1 0,-1-2-2 16,2 4-3-16,-2-2 2 0,2 2-2 0,-3 2 2 15,2 0-3-15,-1-3 3 0,-1 5-5 0,1-3 0 0,-1 3-1 16,1-3 1-16,-1 3 2 0,0 0 3 16,0 0 1-16,0 0 1 0,0 0 8 0,0 0 10 15,1 12 5-15,0-5 4 0,1 3 4 0,-1 0 3 16,-1 0 3-16,2 4 2 0,-1-1 3 0,1 1 0 0,0-1 1 16,0 1-5-16,0-1-4 0,-1-3 2 15,0 0-6-15,1 4-4 0,-1-1-5 0,1-5 0 16,0 2-6-16,-1-2-2 0,2 0-1 0,-3-3-2 15,1 0 0-15,0 0-6 0,0-1-5 0,0 1-1 0,-1-5-16 16,1 5-3-16,-1-3-18 0,0-2-13 0,2 3-17 16,-2-3-23-16,0 0-28 0,0 0-34 15,0 0-28-15,0 0-42 0,0 0-145 0,-2-13-386 0,2 7 172 16</inkml:trace>
  <inkml:trace contextRef="#ctx0" brushRef="#br0" timeOffset="167479.73">21934 5324 159 0,'0'0'191'0,"0"0"-21"0,0 0-20 15,0 0-10-15,0 0-13 0,0 0-8 0,0 0-9 0,7 0-4 16,-2 2-2-16,-5-2-2 0,5-1-1 0,-5 1-5 16,10 1-6-16,-4 0-3 0,-1-1-6 15,1 1-8-15,0-1-5 0,1-1-6 0,0 1-7 16,1 0-5-16,1-1-5 0,-1 0-6 0,2 1-3 0,-3-1-11 15,1 1-9-15,1-3-10 0,-1 2-11 0,-1-1-16 16,2 2-11-16,-4-2-18 0,1 1-16 0,-2 0-31 16,0 1-4-16,1-2-10 0,-5 2-22 15,5-1-12-15,-5 1-130 0,3-2-297 0,-3 2 132 0</inkml:trace>
  <inkml:trace contextRef="#ctx0" brushRef="#br0" timeOffset="167722.17">21920 5420 109 0,'0'0'265'0,"6"3"-6"16,-2-2-6-16,3 0 1 0,2 1-23 0,-1 0-11 15,2-2-16-15,1 1-17 0,-1-1-19 0,0 1-14 16,0 1-13-16,0-1-17 0,-2-1-13 0,5 0-9 15,-1 0-15-15,-3 0-22 0,-1 0-32 0,4 0-27 16,-4 0-34-16,2-1-38 0,-2-1-37 0,2 1-42 16,0-2-42-16,0 3-33 0,-3-3-151 0,-3 2-402 15,3-2 179-15</inkml:trace>
  <inkml:trace contextRef="#ctx0" brushRef="#br0" timeOffset="168613.09">22726 5162 162 0,'0'0'178'15,"-4"-4"7"-15,4 4-18 0,-5-1-6 0,1-1-12 16,1 0-13-16,-2 0-8 0,-4 1-8 15,2 0-4-15,-1 0-6 0,-2 1-3 0,-3 0-9 0,1 2-6 16,-3-1-8-16,1 2-7 0,-3-1-7 0,3 2-9 16,0-1-4-16,0 2-4 0,4-2-8 0,1-1 0 15,0 2-8-15,2-2-4 0,1 3-7 0,2-3-3 16,1 1-5-16,2 1 1 0,0 0 0 0,2-1-11 16,0 2 5-16,2 0 5 0,3 0 0 0,2 4 1 15,2-2-4-15,4-1 1 0,0 0-2 0,0 2-4 16,6-1 0-16,1 1 0 0,-1-1-1 0,-6-2-2 15,1 1-1-15,-2 0-1 0,0 0-3 0,-1 0 1 16,-4-2 0-16,1 1 2 0,-2-2-1 0,-2 1-1 16,0-2 6-16,-1 2 4 0,2-2 3 0,-4 1-1 15,0-1-2-15,1 0 4 0,-3 1-1 0,0-3 8 0,4 2 3 16,-4-2-2-16,0 0 5 0,-4 6-6 16,1-3-2-16,-4 0-4 0,0 0 2 0,0 0-3 15,0-1 0-15,-3-1 0 0,-4 2-4 0,0-3-3 16,-1 2 3-16,-1-2-3 0,-1 0-4 0,2 0-2 15,-1-3-4-15,-1 1-6 0,3 1-13 0,0 1-9 16,0-5-17-16,0 2-16 0,3 2-17 0,2 1-27 16,0-3-15-16,1 2-12 0,3 0-21 0,-1-1-11 15,2 0-17-15,1 0-14 0,-4 1-120 0,7 1-339 16,0 0 150-16</inkml:trace>
  <inkml:trace contextRef="#ctx0" brushRef="#br0" timeOffset="169036.12">22613 5007 108 0,'0'0'134'0,"0"0"-5"0,0 0 10 0,0 0 9 16,3 13-4-16,-2-3-5 0,2 4 6 0,0-1-7 0,-2 3 2 15,2 7-4-15,-3-2 1 0,3 2 0 0,0-2 6 16,-2 0-13-16,-1-1-9 0,3 2 0 0,-3-6-9 16,3 6-13-16,1-2-3 0,-2 1-11 15,-2-5-7-15,1 1-8 0,0-3-4 0,1 0-5 16,-1 0-7-16,2-3-6 0,-2-3-5 0,2 2-8 0,-1 1 2 15,-1-2-6-15,0 0-2 0,2-2-4 0,-3-1-1 16,3-1-3-16,0 1-2 0,-2-3-3 16,-1-1-9-16,3 3-10 0,-3-3-9 0,2 2-10 15,-2-4-1-15,0 0-3 0,2 2-4 0,-2-2-4 0,0 2-10 16,0-2-7-16,0 0-7 0,0 0-12 0,0 0-23 16,0 0-27-16,0 0-33 0,0 0-13 15,0 0-29-15,-7-10-180 0,5 5-405 0,-1-2 180 16</inkml:trace>
  <inkml:trace contextRef="#ctx0" brushRef="#br0" timeOffset="170072.02">22972 5217 16 0,'1'-9'111'0,"-1"9"-1"0,1-5-14 16,-1 2 4-16,1 1 0 0,-1 2-12 0,1-8 1 16,0 4 2-16,2-1-4 0,1 1 1 0,1-1-5 15,-2 1-7-15,1 0 0 0,2-1-6 16,0 1-5-16,1 0 5 0,-1 0-2 0,2 0 3 0,0 1 7 15,0 2-3-15,0-2 2 0,1 0 0 0,-1 1-1 16,2 1-1-16,-1 2-5 0,-2 1 1 0,-1-2-7 16,-1 2 0-16,2 0-7 0,-1 1-2 0,1 3-3 15,-2-2-8-15,-1 2-2 0,1 1-3 0,-1 2-5 16,-2 1-1-16,-1-1-2 0,0 4-4 0,-2 0-2 16,-2 1-3-16,0-3-1 0,-3 2-4 0,0-1 3 15,0-3-7-15,-4 2-9 0,0 0-10 0,3-3-4 16,-3 1-8-16,-1 0-4 0,2-4-9 0,-1 3 5 15,2-3 4-15,-2-1-4 0,2 0 0 0,1-1 2 16,0-2 4-16,2 3 7 0,1-4 11 0,0 1 0 16,4-1 5-16,-6 2 6 0,4-1 6 0,2-1-2 15,0 0 5-15,0 0 4 0,0 0-5 0,0 0 2 16,0 0 9-16,7 6 5 0,-3-6 5 0,1 3 0 16,3-3-1-16,0 1-3 0,1 2 0 0,2-3-3 15,3 0-4-15,1 3-1 0,1-3-7 0,5 0 0 16,-3 0-14-16,-2-2-9 0,0 1-21 0,0 1-28 15,1-4-41-15,-3 4-32 0,6-6-46 0,-3 3-46 16,-3-1-177-16,-1 0-425 0,0 0 188 0</inkml:trace>
  <inkml:trace contextRef="#ctx0" brushRef="#br0" timeOffset="170452.41">23308 5262 222 0,'0'0'212'0,"0"0"-14"15,0 0-10-15,0 0-12 0,0-4-15 0,0 4-16 16,0 0-16-16,3-6-10 0,0 3-16 0,-1-3-5 16,1 1-11-16,2 0-8 0,0-3-6 0,-2 0-8 0,3-1-6 15,-1-5-4-15,-2 0-5 0,1-1-7 0,-1 5-8 16,1-3 0-16,0 2 6 0,-3 2 1 15,0 0 5-15,2 4-2 0,-3-4 1 0,0 5 4 16,0-1 19-16,1 2-5 0,-1 3-4 0,0-6-8 0,0 6-9 16,0 0 2-16,0 0-3 0,0 0 4 0,3 18 8 15,-2-9 4-15,1 5-5 0,-2 3 3 0,3 3 0 16,-3-2-1-16,1-2-4 0,5 4-2 0,-5 2-3 16,1-5-3-16,0-2-4 0,0-2-5 0,1 0 0 15,0-4-8-15,-2 1 1 0,2-1-3 0,0 1-8 16,-2-3-19-16,2 1-27 0,-2-1-23 0,1-1-33 15,-2-1-36-15,1-1-44 0,2 0-38 0,-3 0-39 16,3-2-230-16,-3-2-513 0,0 2 226 0</inkml:trace>
  <inkml:trace contextRef="#ctx0" brushRef="#br0" timeOffset="170936.87">23513 5242 67 0,'0'0'170'16,"8"7"3"-16,-7-4-5 0,0 0-6 0,2 2-7 15,-1-1 0-15,1 1-8 0,-1 1-7 0,1-1-2 16,-1 2-6-16,1-1-6 0,-1-3-1 0,0 3-10 15,1-3-5-15,-1 1-6 0,1 1-5 0,3 1-5 16,-3-2-7-16,3 0 0 0,-1 1-10 0,1-2-8 16,1-1-7-16,0 2-4 0,0-2-11 0,0 0-4 15,3-1-7-15,1-1-6 0,-1-1-8 0,0 0-4 16,1-2-3-16,-2 1-3 0,0-2-6 0,-1-1 3 16,2 0-1-16,-5-2 1 0,2 2-7 0,-4-2-2 15,1 0-2-15,-1-2-4 0,-2 5-1 0,1-5-3 16,-1 2 2-16,-1 0 2 0,-3-2-1 0,1 3 6 15,-3-1 0-15,1 0-1 0,-3 0-4 0,-3 3 3 16,0-3 3-16,1 2 0 0,0 1 0 0,-4 2 2 16,1-3-1-16,2 4 0 0,0-1 1 0,0 4 1 15,0-2-3-15,-1 0 1 0,3 5-3 0,-1 1-6 16,0-2-3-16,2 0-4 0,2 3-10 0,2 1-8 0,-1 0-7 16,2 0-8-16,1-2-11 0,2 3-16 0,0-2-15 15,2 1-18-15,-1-1-25 0,1-1-20 16,4-1-17-16,-2 0-28 0,1 1-112 0,0-4-337 15,-2-1 149-15</inkml:trace>
  <inkml:trace contextRef="#ctx0" brushRef="#br0" timeOffset="171303.14">23833 5266 21 0,'0'0'238'0,"0"0"-20"0,0 0-17 15,7 6-17-15,-7-3-4 0,2 0-6 16,0 0-3-16,1 3-12 0,-1-3-8 0,1 2-11 16,2 0-11-16,0 0-5 0,1-1-3 0,-2 1-11 0,0-1-8 15,2-2-6-15,-2 2-8 0,3-1-4 0,0 1-13 16,0-2-5-16,-1-2-7 0,2 0-10 0,2 0-8 16,0-2-6-16,3-2-4 0,1-2-7 0,-2 3 2 15,0-3-3-15,2-2-3 0,-4 0 2 0,2 0-4 16,-2-2-1-16,-3 0 4 0,0-3-1 0,-1 1 1 15,-2-2 7-15,-2 4 4 0,0 1 2 0,0-1 7 16,-2 1 2-16,-2-1-1 0,-2 2-1 0,0 0-4 16,-2 1-3-16,-1-1-7 0,-1 4-2 15,-3-3-6-15,-4 3 5 0,0 2-1 0,-1-1 1 16,-3 3 0-16,2 1-13 0,1 1-8 0,-5 4-8 0,1 1-13 16,2 1-13-16,3 5-16 0,-3 1-20 15,6-2-25-15,-3 3-29 0,-1 1-42 0,8-2-49 0,-2-1-54 16,-3 7-192-16,2-9-496 0,-2 7 220 0</inkml:trace>
  <inkml:trace contextRef="#ctx0" brushRef="#br0" timeOffset="172294.13">20861 5935 90 0,'0'0'144'16,"-5"4"-1"-16,1-2-14 0,2 1-3 0,-2 1-13 15,1 2-4-15,0-1 0 0,0 0 3 0,2 2 3 16,-1 4-6-16,0-1 5 0,0-1-2 0,-1 1-4 15,3 3-4-15,-1-1-4 0,1-2-8 0,0-1-6 16,-3 4-10-16,3-2-8 0,3-2 2 0,-2 0-14 0,2-2-4 16,-3-1-4-16,4 1 1 0,-1-3 2 0,1 1-3 15,-1-3-2-15,3 1-2 0,0-1-9 0,1-1-4 16,2-2-1-16,1-1-8 0,4-3-2 16,-1-1-4-16,0-3-4 0,-1 2 0 0,2-1-4 0,-3-2-2 15,2-2 0-15,-3 0-2 0,-1-1-2 0,-1 1-4 16,-3-1 5-16,-1 0-2 0,-1 4 4 0,-1-1-1 15,0 2 0-15,0-2 1 0,-4 2 4 0,0 3-3 16,0-2-2-16,-1 2 0 0,0 0 1 0,-3 1-3 16,3 1-2-16,-5-1-3 0,-1 2-1 0,1 1-1 15,-2 2-2-15,0 0 5 0,0 1-4 0,-3 1-1 16,3 0-7-16,-2 2-3 0,4 0-11 0,-2 0-12 16,2 1-13-16,-2 1-14 0,1 0-21 0,5 2-17 15,-2-1-17-15,3-1-13 0,1 2-18 0,0-2-13 16,1-1-18-16,2 2-95 0,1-1-301 0,1-4 133 0</inkml:trace>
  <inkml:trace contextRef="#ctx0" brushRef="#br0" timeOffset="172552.39">21148 5943 149 0,'0'0'269'0,"0"0"-29"15,0 0-24-15,0 0-19 0,0 0-9 0,0 0-3 16,0 9-2-16,0-2-12 0,0 2-11 0,2 0-10 16,-4 0-12-16,2 1-8 0,2 2-12 15,-1 1-8-15,1 0-13 0,-1-4-8 0,1 3-8 0,-1-3-10 16,0 0-8-16,-1 0-8 0,0-1-12 0,0 1-15 16,3-2-20-16,-3 1-22 0,2-4-20 0,-2 0-28 15,0 0-25-15,1-2-18 0,-1-2-24 0,1 5-24 16,-1-5-29-16,0 0-33 0,0 0-145 0,0 0-390 15,0 0 173-15</inkml:trace>
  <inkml:trace contextRef="#ctx0" brushRef="#br0" timeOffset="172756.39">21117 5930 219 0,'3'-4'207'0,"1"2"-8"0,2-1 0 0,1-2-4 15,2 3-4-15,0 0-13 0,1-1-15 0,3 1-17 16,1-2-24-16,1 2-10 0,1 1-11 0,2 0-8 16,-3-2-19-16,1 3-19 0,1 3-28 0,-3-3-29 15,-1 1-34-15,-4-1-41 0,0 1-34 0,-3 0-19 16,1-1-22-16,-2 2-20 0,-2 0-96 0,-3-2-288 16,3 2 128-16</inkml:trace>
  <inkml:trace contextRef="#ctx0" brushRef="#br0" timeOffset="172968.31">21104 6051 75 0,'0'0'248'16,"6"4"-6"-16,-3-4-13 0,4 0-13 15,1 0-15-15,1 0-16 0,2 0-16 0,2 0-18 0,1 0-14 16,0-3-13-16,-1 2-15 0,1 0-19 0,0-1-25 15,-1 0-29-15,0 2-37 0,-1-5-36 0,-2 5-43 16,0-2-38-16,-2 0-43 0,2 1-153 0,-6-1-339 16,2 2 150-16</inkml:trace>
  <inkml:trace contextRef="#ctx0" brushRef="#br0" timeOffset="173434.15">21452 6133 182 0,'0'0'180'0,"0"0"-16"0,0 0-16 16,0 0-7-16,0 0-8 0,0 0-3 0,8-9-9 16,-6 6-6-16,1 0 0 0,0 0-1 0,1 1 1 0,1-2-8 15,-1 0 0-15,1 1-6 0,-2-1-5 16,3 1-2-16,-2 1-8 0,4-4-6 0,-1 3-6 15,1 1-3-15,0-1-3 0,0 1 0 0,0 2-3 16,0-2-6-16,1 1-2 0,-3 1-4 0,0 1-8 0,1 1 0 16,0-2-6-16,-2 1-2 0,0 2-2 0,-1 2-2 15,0-2-7-15,-1 3 1 0,0 1-1 16,-1-3-5-16,-1 3 1 0,-2-1-9 0,-1 2 1 16,-2 5-13-16,-2-4-10 0,0-2-5 0,-1 1-9 15,-1 1-4-15,-2 1-6 0,-1 0-3 0,0-1 1 16,0-2 3-16,1 4-4 0,3-4 6 0,-1-1 3 15,2-1 7-15,1-1-3 0,0-1 0 0,2 1 4 0,-1-2 4 16,2-1-4-16,-1 1 5 0,3-2 2 0,-1 4 10 16,1-4 13-16,0 0 4 0,6 4 9 0,-2-2 7 15,2-4 11-15,1 4 1 0,2-2 1 0,1 0 6 16,0 0 1-16,3 0 7 0,2 0-14 0,-6-3-6 16,4 1-7-16,2 4 2 0,-1-2-5 0,-4 0-5 15,0-2-11-15,3 1-19 0,-4 1-17 0,1 0-19 16,0 0-22-16,0 0-41 0,-2 0-48 0,1-4-45 15,1 1-63-15,-3 1-155 0,0-2-450 0,2-1 199 16</inkml:trace>
  <inkml:trace contextRef="#ctx0" brushRef="#br0" timeOffset="173813.94">21951 5966 39 0,'7'-2'253'0,"-4"1"-3"0,-3 1-13 0,6-2-10 16,-1 2-10-16,1 0-16 0,1-2-15 0,3 0-13 15,0 2-17-15,4-2-5 0,-2 1-23 0,0 0-12 16,2 0-10-16,0 1-12 0,0-1-11 0,0 2-9 16,0-2-4-16,-1 1-13 0,-2 0-17 0,-1 0-22 15,0 0-26-15,-2 0-22 0,1 0-27 0,-4 0-14 0,4 1-35 16,-5-2-17-16,0 2-13 0,-4-1-11 15,9 0-22-15,-9 0-22 0,0 0-116 0,0 0-332 16,0 0 148-16</inkml:trace>
  <inkml:trace contextRef="#ctx0" brushRef="#br0" timeOffset="174032.2">21948 6039 261 0,'0'0'265'0,"6"7"-6"0,1-7-11 0,0 0-8 16,4 0-12-16,-1 0-15 0,4 0-12 0,-4 0-22 16,6 0-18-16,-2-3-17 0,1 2-17 0,2 0-10 15,-1 1-13-15,-1 0-13 0,-1-2-10 0,0 2-11 16,0 0-27-16,-1-2-19 0,0-1-29 0,1 1-26 16,-4 0-36-16,-2 2-44 0,2-2-36 0,0 0-40 15,0 0-46-15,-3 2-147 0,1-3-411 0,-4-1 183 16</inkml:trace>
  <inkml:trace contextRef="#ctx0" brushRef="#br0" timeOffset="175255.2">22738 5757 164 0,'0'0'168'15,"-7"-4"-4"-15,3 2-7 0,1 1-17 0,3 1-10 16,-5-2-15-16,1 0-9 0,-1 2-9 0,-2 0-9 16,0 0-13-16,-3 2 1 0,-2 0-8 0,-4 1-5 15,2 1 1-15,-3-1-4 0,3 1 0 0,0-1-2 16,-3 0 1-16,2 1-3 0,2 1 0 0,0-2-6 16,5-1-5-16,2 1-5 0,-1 0-9 0,4 0-1 15,-2 0-7-15,3 0-3 0,1 3 0 0,1-1-1 16,3-1 2-16,2 4 2 0,2-2 0 0,3 1-2 15,4 1 2-15,6 1-4 0,1 0-3 0,0-1 2 16,0-1-4-16,2 0 0 0,-5 0-2 0,-2-1-1 16,-1-1-1-16,-1 1-3 0,-2-1 0 0,-3-1-4 15,1 1 4-15,-3 0 3 0,0-1 7 0,0 0 1 16,-4-1 3-16,3 1 2 0,-2 0-4 0,-3-1 0 16,2 0 2-16,0 1 2 0,-3-1-2 0,0 1 4 15,0 0-2-15,-3 0 3 0,2-1-8 0,-5 1-4 16,3-2-3-16,-4 3-1 0,0-2-7 0,-4 2-6 15,1-5-4-15,-4 4-1 0,0-3-8 0,-1 1-8 16,-1-2-6-16,-1 0-9 0,-4-2-5 0,1 1-19 16,5-2-6-16,-1 0-11 0,0-1-3 0,3 2-26 15,-1-3-9-15,5 3-11 0,-2-2-10 0,4 1-9 16,0-3-24-16,1 5-94 0,-1-1-287 0,3-1 127 16</inkml:trace>
  <inkml:trace contextRef="#ctx0" brushRef="#br0" timeOffset="175550.42">22686 5658 188 0,'0'0'211'16,"0"0"-16"-16,0 0-3 0,0 0 3 0,2 13-2 0,-4-5-7 15,2 5-5-15,-4 4-13 0,4 4-7 0,-3 2-9 16,3-1-10-16,-2 2-6 0,2-1-4 0,-2 1-8 16,2-1 0-16,0 1-8 0,0-1-12 15,2 0-9-15,-1-1-10 0,0-3-11 0,-1 2-6 0,0-6-7 16,2-2-7-16,-2-1-7 0,1 2-19 0,-1-2-19 16,0-2-20-16,0-1-28 0,3 0-26 0,-2-1-32 15,2-3-39-15,-3 0-18 0,3 0-15 16,0-2-27-16,0 0-13 0,2-3-21 0,-5 0-123 15,7-4-382-15,-4 1 169 0</inkml:trace>
  <inkml:trace contextRef="#ctx0" brushRef="#br0" timeOffset="176105.37">22900 5826 5 0,'0'-4'203'0,"1"2"-16"0,-1 2-7 0,2-5-4 16,-2 5-11-16,2-4-13 0,0 1-13 0,1 0-12 15,1-1-16-15,-1 1-8 0,4 0-5 0,3-2 0 16,-3 1 5-16,3 0 0 0,-2-1-4 0,0 2-5 16,1-1-4-16,-1 1-6 0,-1 0-8 0,2 0-2 15,-1 2 2-15,-2-1-3 0,-1 2-2 0,0 0-5 16,1 2-2-16,-1-2-5 0,2 4-4 0,-3-1-9 15,0 0-8-15,1 1 1 0,-3 1-4 0,0 0-1 16,-2 2-5-16,0 1-10 0,-2 0-8 0,-2 2-12 16,-1-1-10-16,-4 2-11 0,-1-2-5 0,-1 2-6 15,0-3-14-15,0 1-7 0,0 0-5 0,3-4-10 16,0 0-6-16,1 1 13 0,2-4-2 0,2 0-1 16,-3-1 6-16,3 3 9 0,0-3 5 0,3-1 10 15,-4 3-6-15,4-3 5 0,0 0 10 0,0 0 8 16,0 0 14-16,13 0 8 0,-7 0 10 0,3-1 9 15,1 1 1-15,3 0 8 0,3-2 6 0,-6 2 0 16,3 0 2-16,1 3 9 0,-1-2-7 0,-2 0 2 16,-2 1 3-16,-1 1-1 0,1-1 1 0,-4 0 4 15,0 1-2-15,-1 1 5 0,-1-3-2 0,1 2-7 16,-3 0-3-16,2 0-6 0,-1 2-4 0,-2-2 2 16,-2 2-2-16,-1-1-3 0,2 0-4 0,-2-1 0 15,-1 1-3-15,-2 1-3 0,-1 1-5 0,-2-3-11 16,2 1-18-16,-3-1-13 0,-2 0-16 0,-1 0-22 15,-3-1-21-15,4 0-26 0,-3-1-23 0,2 0-16 16,2-2-15-16,0 0-19 0,2-1-16 0,2 2-155 16,-3-2-385-16,3 1 172 0</inkml:trace>
  <inkml:trace contextRef="#ctx0" brushRef="#br0" timeOffset="176474.18">23200 5746 128 0,'0'0'192'0,"0"0"-21"0,0 0-1 0,4 10 6 16,-4-5-5-16,0 2-5 0,0 2-10 0,0 0-8 16,-2-1-10-16,1 3-9 0,0-3-7 0,0 1-7 15,0-1-14-15,0-1-6 0,1-2-12 0,0 1-8 16,1-1-7-16,-1-3-9 0,0 3-2 15,1-3-11-15,0 4 4 0,1-5-8 0,1 2-4 0,1-1-3 16,1 0-3-16,2-1 1 0,0 0-5 0,0-2 5 16,2 2-10-16,-1-1 0 0,-1 1-7 0,2 1 4 15,-3 0-4-15,-1-2 1 0,2 0 2 0,-2 2 5 16,0-1 8-16,1 1 5 0,-1 0 4 0,2 3 1 16,-3-1 4-16,0-2 1 0,-1 3-8 0,1 0 1 15,-1 0-6-15,-1 0 1 0,-1 0-6 0,0 1 2 16,-1 2-4-16,-1-2 0 0,0 0 4 0,-2 3 3 15,-1-2-14-15,-2 0-1 0,0 0-14 0,0 0-18 16,-2 0-24-16,0-2-24 0,-1 2-33 0,0-3-37 16,-4 1-36-16,5-2-54 0,-1-3-39 0,-1 1-182 15,-1-1-477-15,1-3 211 0</inkml:trace>
  <inkml:trace contextRef="#ctx0" brushRef="#br0" timeOffset="176993.28">23159 5788 16 0,'1'-1'305'15,"2"0"-32"-15,-3 1-22 0,6-5-30 0,-1 3-20 16,0 0-22-16,4 0-18 0,0 1-16 0,1 1-13 16,0 1-12-16,4 1-15 0,0-2-19 0,0 3-21 15,1-1-25-15,0 2-25 0,-2-2-22 0,0 3-24 0,1-3-18 16,-4 1-20-16,-1 0-8 0,0 1-15 15,0-3-7-15,1 0 0 0,-3 0 5 0,-2 2 12 16,0-2 9-16,-1 0 8 0,-1 0 20 0,-3-1 21 16,3 4 7-16,-3-1 32 0,1 0 5 0,-1-3 8 0,-3 8 6 15,2-3 5-15,-1 0 11 0,0 3 7 16,-1-1 1-16,0 1 2 0,0-1 3 0,2 4-1 16,-2-4 2-16,0-1 3 0,2 0-1 0,-1 1 1 15,1 1-2-15,1-2 0 0,0-1 0 0,0 1-2 16,0 0-3-16,0-1 1 0,1 1-1 0,1-1 2 0,3 2 0 15,-2-2-2-15,3-2-4 0,-1 3 0 16,3-2-4-16,0 2-8 0,1-3-2 0,1-1-7 16,4-2-6-16,-4 0-8 0,5 0-2 0,-2 0-7 15,0-4-4-15,-1 1-6 0,-3-1-6 0,0 0-8 0,3-3-3 16,-3-2-4-16,-2 2-12 0,0-1-4 0,-2-1-4 16,0-3-5-16,-2 1-7 0,0 0-2 15,0-2-6-15,-3 0 3 0,1 2 0 0,-1 0-1 16,-1 2 3-16,-3 0 8 0,-1 0 4 0,1 0 4 0,-5 4 1 15,2-1 8-15,-1 2-1 0,-2-1 4 0,1 4 1 16,-4-1 1-16,-1 2-5 0,1 1 0 0,0 1-7 16,2 0-6-16,1 3-12 0,2-3-7 15,-1 4-15-15,2-5-17 0,0 4-15 0,2 0-4 16,-1 1-18-16,3-1-119 0,0 0-268 0,2 0 118 0</inkml:trace>
  <inkml:trace contextRef="#ctx0" brushRef="#br0" timeOffset="177382.9">23646 5896 179 0,'1'3'232'0,"-1"2"-18"0,1 2-16 0,2-1-5 15,-1 3-2-15,-1-1-9 0,2 1-10 0,0 0-16 16,2 0-15-16,-1 0-11 0,1-1-6 0,0-1-4 15,1 1 0-15,0-2-5 0,0 3-4 0,1-5-11 16,1 0-6-16,1 1-13 0,0-2-7 0,-1-1-6 16,2-2-10-16,1 0 0 0,4-2 9 0,-2-1-6 15,0-3-8-15,1 2-9 0,-2-4-3 0,0-1-2 16,-1-1-5-16,-1 0-4 0,0 0-5 0,0-3-8 16,-2 1-6-16,0-3 1 0,-3 0-4 15,-2-2-2-15,1 3-1 0,-4 1-2 0,2 0 8 0,-2 3 6 16,0 2-1-16,-3 0-3 0,1 1 3 0,-5 0 1 15,2 1-3-15,-4 1 3 0,-2 3-7 0,-4-1-3 16,-6 0-1-16,1 3 2 0,-4 2-2 0,1 2-3 16,-1 2-12-16,3-3-17 0,-3 4-18 0,3 1-23 15,6-5-23-15,-4 6-24 0,0 2-22 0,6-4-26 16,-4 6-27-16,4-5-23 0,2 1-36 0,-6 4-158 16,0 0-438-16,-2-2 194 0</inkml:trace>
  <inkml:trace contextRef="#ctx0" brushRef="#br0" timeOffset="178408.19">21537 6803 104 0,'-3'4'169'0,"1"-1"-5"0,-1 3 0 0,1 2-9 0,-1 0-5 15,1 1-9-15,0-1-9 0,2 0-11 16,-1 0-5-16,1 4-6 0,0-3-12 0,1-2-1 15,0 2-2-15,1 1-5 0,1-2-1 0,1-1-2 0,0 0-5 16,1-1-3-16,0 0-7 0,0-2 0 0,1 1-5 16,1-1-7-16,1-1-9 0,4-1-8 15,-4-2 0-15,4 0-7 0,-1-5-6 0,3 5-5 0,-1-4-5 16,0-2-3-16,-2-2-5 0,-2 3-1 0,-2-2-3 16,0-5-6-16,-1 1-2 0,-1-3-5 15,0 1 6-15,-1-3-14 0,-4 2 0 0,1-1-4 16,-1 2-4-16,-3 0-1 0,0 0-6 0,-1 3 6 0,1 3 5 15,0-2 1-15,-3 2 5 0,-1 2-1 0,2 3 4 16,-2-1-4-16,-2 1-2 0,1 2 6 0,-2 2-1 16,-3 1 7-16,-1 1-5 0,1-1-1 0,-1 4 2 15,1-2 1-15,1 0-1 0,2 4 0 0,2-2-5 16,0 0-6-16,2-1-12 0,0 2-17 0,2 2-17 16,2-1-9-16,-1 2-11 0,5-2-22 0,0 1-12 15,3-3-11-15,2 1-15 0,3 0-143 0,0 1-308 16,-1-5 136-16</inkml:trace>
  <inkml:trace contextRef="#ctx0" brushRef="#br0" timeOffset="178664.16">21823 6753 25 0,'0'0'273'0,"0"0"-27"15,0 0-16-15,-1 9-10 0,-1-2-4 16,2 2-7-16,-1 1-8 0,2 3-17 0,-1-3-12 0,0 2-9 16,3 0-19-16,-3 4-6 0,2-2-10 0,-1 1-8 15,2 0-10-15,-3-2-15 0,0-2-7 0,0-2-9 16,0 0-9-16,1 0-19 0,-1 0-24 0,0-5-23 16,0 4-25-16,0-3-27 0,0 0-35 0,-1 2-41 15,1-3-33-15,0-2-32 0,0-2-26 0,0 5-178 16,-2-3-426-16,2-2 189 0</inkml:trace>
  <inkml:trace contextRef="#ctx0" brushRef="#br0" timeOffset="178902.77">21802 6708 178 0,'4'-1'236'0,"2"0"-5"0,-1 0-6 16,1-3-3-16,8 3-9 0,-3 0-14 0,3-2-22 16,1 2-14-16,6 0-18 0,-6 1-16 0,2-2-9 15,4 0-13-15,-5 2-20 0,-1-2-23 0,-1 1-32 16,0 0-32-16,-4 1-33 0,-1 1-24 0,-1-1-34 0,-2 0-32 16,-1 0-18-16,0-1-22 0,-5 1-29 15,7 1-96-15,-7-1-312 0,1 3 138 0</inkml:trace>
  <inkml:trace contextRef="#ctx0" brushRef="#br0" timeOffset="179097.8">21850 6826 150 0,'0'0'280'0,"7"-1"-22"16,-7 1-19-16,10-4-14 0,-3 2-23 0,1 0-19 15,1 0-20-15,-1 0-8 0,1 0-24 0,0 1-19 16,1-1-28-16,0 1-29 0,1 1-35 0,-4-1-41 16,2-2-50-16,-1 2-56 0,-2 0-39 0,0 1-146 15,-1 0-338-15,1 0 149 0</inkml:trace>
  <inkml:trace contextRef="#ctx0" brushRef="#br0" timeOffset="179655.43">22130 6888 165 0,'0'0'160'15,"0"0"-12"-15,0 0-9 0,10-5-16 0,-7 3-8 16,-3 2 1-16,7-2-13 0,-4 0-10 0,1-1 1 15,0 0 5-15,0 2 7 0,2-1 5 0,1-2 2 16,-1 1 4-16,1-3-5 0,0 2-2 0,0 0-6 16,0 3-6-16,1-6-1 0,-1 7-2 0,0-5-8 0,2 5-8 15,-4 0-3-15,1-1 3 0,-2 1-1 0,2 1-9 16,-2 0-4-16,0 3-3 0,1 0-4 0,0 0-10 16,-2 0-3-16,0 4-2 0,-2-2-2 0,-1 4-10 15,0-2-2-15,0 1-6 0,-3 1-7 0,-1-1 0 16,1 1-12-16,-5 1-6 0,-1 0-13 0,1-1-12 15,-2 1-10-15,2-2-11 0,-1-2-11 0,2-1-7 16,2-2-6-16,0 1 0 0,3-3-10 0,-3 2-1 16,4-3 3-16,-2 1 11 0,3-2 4 0,0 0 6 15,0 0 7-15,0 0 5 0,0 0 19 0,0 0 11 16,14-2 17-16,-8-1 4 0,2 2 5 0,-1 1 5 16,2-2 7-16,-1 1 4 0,2-1 1 0,-2 2-4 15,1-3 6-15,-1 3 3 0,2-1-1 0,3 1 0 16,0-1 1-16,-4 3 2 0,0-2 4 0,1 0 2 15,-3 3 5-15,0-3 0 0,0 2 1 0,-3 0 1 16,0 0-1-16,-1 0-7 0,0 1-1 0,-3-3-1 16,4 3-6-16,-4 1 0 0,0-1-5 0,-1 1-8 15,-3 2-8-15,-2-2-4 0,-1 3-8 0,0-2-8 0,-3 0-2 16,2 0-9-16,-5 2-11 0,0-2-12 0,-1-3-10 16,3 3-22-16,-2-3-22 0,-1-2-34 15,4 0-35-15,2-2-46 0,-2-1-178 0,1 1-422 16,2-3 186-16</inkml:trace>
  <inkml:trace contextRef="#ctx0" brushRef="#br0" timeOffset="179914.57">22695 6670 179 0,'8'-2'205'0,"-1"1"-18"0,3-2-19 0,-1 2-11 16,0 1-13-16,-1 0-18 0,-1 0-17 0,2 2-22 0,0 0-28 16,-2-1-22-16,-2 1-14 0,1-2-29 0,0 0-22 15,-1 2-15-15,1-2-27 0,-2 0-21 16,-4 0-117-16,7 2-224 0,-4-2 99 0</inkml:trace>
  <inkml:trace contextRef="#ctx0" brushRef="#br0" timeOffset="180122.89">22646 6810 153 0,'0'0'314'0,"0"0"-31"0,2 3-30 0,-2-3-14 15,10 1-14-15,-3-1-17 0,3 0-7 0,1 0-19 16,3-2-19-16,1 2-16 0,1-1-18 0,1 0-16 16,-4 2-28-16,1-3-26 0,0 0-22 0,0 2-31 15,-4-1-32-15,1 1-45 0,-1 1-56 0,-1-4-45 16,0 2-57-16,-1-1-133 0,-3 1-393 0,2-2 174 16</inkml:trace>
  <inkml:trace contextRef="#ctx0" brushRef="#br0" timeOffset="182633.19">23482 6580 67 0,'3'-1'185'16,"-3"1"-6"-16,0 0-11 0,0 0-13 0,0 0-17 0,0 0-10 16,0 0-15-16,0 0-8 0,0 0-3 0,0 0-6 15,-7 9 0-15,6-5-11 0,0-2-5 16,1-2-7-16,-2 5-9 0,2-5-7 0,-1 5-6 15,0-3-1-15,1-2-5 0,0 4-8 0,0-4 0 0,0 5 2 16,1-3-4-16,-1-2 7 0,2 5 3 0,0 0 0 16,2-2 0-16,0 0-3 0,1 0-3 15,3 0-5-15,-2 1-2 0,4-2-2 0,-2-1-4 0,1 2-3 16,-1 1-4-16,1-1 2 0,-2 0-4 0,-2 0 6 16,4 0 2-16,-2 1 7 0,0 0 8 0,-1 2 0 15,-2-1 5-15,3 3-1 0,-1-1-2 0,-2 1-1 16,-2-1 0-16,-1 1-4 0,1 3 2 15,-1-2 1-15,-2 1 4 0,0-1-4 0,0 0-1 0,-2-1 3 16,0 1 1-16,-1 0 4 0,-2 1-10 0,-1 0 3 16,2-3-10-16,-5 2-5 0,3-2-14 0,-2-2-19 15,-4-1-19-15,2 0-21 0,-3 0-37 0,-1-4-29 16,-1-4-39-16,1 1-34 0,1-5-31 0,-3-6-25 16,0 3-166-16,-2-2-441 0,4-2 195 0</inkml:trace>
  <inkml:trace contextRef="#ctx0" brushRef="#br0" timeOffset="182815.77">23400 6588 56 0,'6'-5'210'0,"2"2"-3"0,-1 1-6 16,0-1-7-16,1-1-10 0,-1 3-14 0,2 1-15 16,-1-2-9-16,0 1-19 0,2 0-13 0,-2 1-14 15,1-1-9-15,0 1-16 0,1 1-25 0,0-1-25 16,-2 1-33-16,1 2-32 0,-1-3-39 0,2 1-26 15,-3-1-26-15,3 2-41 0,-1-2-90 0,-1 0-283 16,1 1 124-16</inkml:trace>
  <inkml:trace contextRef="#ctx0" brushRef="#br0" timeOffset="183200.06">23716 6682 57 0,'0'0'151'0,"0"0"-8"16,0 0-12-16,2 3-2 0,-2-3-5 0,0 0 3 15,6 1-11-15,-6-1-6 0,0 0-5 0,0 0-3 16,9-3-9-16,-9 3-1 0,7-4-6 0,-3 1-5 16,-1 0-5-16,4-1-9 0,-2 2-4 0,1-6-6 0,0 1-3 15,1 1-8-15,-3-3-5 0,1 2-3 0,0-1-7 16,-1 1-2-16,-1 0 1 0,1 0 0 0,-2 3-1 15,0-1 5-15,0 1 1 0,-1 2-5 16,0-1 0-16,-1 3-2 0,1-3 10 0,-1 3 0 0,0 0-4 16,0 0 0-16,0 0 13 0,0 0 12 0,-2 12 15 15,1-5 6-15,-1 2 4 0,1 1 2 0,-1 2-5 16,1 2 1-16,0 0-4 0,-1 0-4 0,2 0-4 16,-1 0-8-16,2 2-7 0,1-6 0 0,0 3-6 15,0-4-12-15,1 1 1 0,-1-2-3 0,0 2-10 16,1-5-14-16,-1 3-24 0,0-2-27 0,-1-1-24 15,1 1-33-15,-1-4-34 0,0 1-39 0,-1-3-33 16,5 4-47-16,-5-3-210 0,0-1-496 0,0 0 220 16</inkml:trace>
  <inkml:trace contextRef="#ctx0" brushRef="#br0" timeOffset="183614.42">23892 6658 154 0,'0'0'245'16,"0"0"-21"-16,0 0-11 0,0 0-13 0,4 11-6 15,-3-5-8-15,1 1-6 0,1 1-14 0,-1 3-15 16,1-1-9-16,-1 0-11 0,-1-4-3 0,5 3-16 0,-3 0-2 16,-1-2-8-16,3 0-6 0,-1 0 7 15,0 0-9-15,0-1-6 0,2 0-7 0,-3-1-2 16,1-1-9-16,1-1-8 0,0 0-2 0,0-3-9 15,4 1-4-15,-2 1-10 0,3-1-7 0,0-3-2 0,-1-1-12 16,4-2-12-16,-4 1-4 0,-1-1-8 0,2-3-9 16,-3 1-6-16,-3-1-2 0,5-2-5 15,-4-4-2-15,1 0-2 0,-5 1 0 0,5 0-2 0,-3-2-3 16,-3 2-1-16,0 3 12 0,-2 0 1 0,1 1 3 16,-2 0 11-16,0 2 4 0,-2 0 0 15,-1 2-1-15,0 0 4 0,-1 3 2 0,-3 0 1 0,2 1 8 16,-5 2 3-16,1 1-1 0,-2 2 0 0,2 1-3 15,0 2 1-15,3-1-1 0,1 3-13 0,-2 0-5 16,3 0-11-16,3 0-12 0,-2 3-10 0,2-4-26 16,1 3-14-16,2-5-22 0,-1 5-17 0,2-2-14 15,2-5-15-15,0 5-6 0,0-4-22 0,-1 1-152 16,2-1-362-16,0-2 160 0</inkml:trace>
  <inkml:trace contextRef="#ctx0" brushRef="#br0" timeOffset="183969.96">24203 6695 206 0,'3'4'223'0,"1"1"-5"16,-1-1-10-16,4 4-5 0,-3 0-11 0,7 1-13 15,-5-1-8-15,1 3-14 0,0-5-10 0,0 0-5 16,2 2-8-16,2-1-9 0,-4-2-14 0,1-1-6 15,-1-2-7-15,2 0-7 0,2-2-8 0,-2 0-10 16,3-3-6-16,1 0-5 0,0 0-6 0,-1-1-7 16,1-2-4-16,-2 1-6 0,2-4-7 0,-2 2 0 15,-5 0-6-15,2-3-1 0,2 0-26 0,-6 3-1 0,-1-3 8 16,0 1-6-16,0 1-1 0,-3-1 0 0,-2-1 3 16,1 3 4-16,-3-2-2 0,-2 2-2 15,-1 1 1-15,-4-1 2 0,-2 0 0 0,2 0-3 16,-5 2-3-16,2 1-5 0,-7-1-4 0,0 1-8 0,4 1-6 15,-4-1-11-15,5 6-13 0,-6-2-15 0,1 0-16 16,4 4-25-16,0-2-26 0,2 2-30 16,-1 2-30-16,2 0-28 0,-6 3-157 0,5-2-404 0,-5 1 179 15</inkml:trace>
  <inkml:trace contextRef="#ctx0" brushRef="#br0" timeOffset="184822.64">23293 6629 169 0,'0'0'186'0,"2"-2"-14"0,-2 2-12 0,0 0-14 16,0-4-10-16,0 4-14 0,-2-5-1 0,2 5-10 16,-2-6-6-16,0 2-6 0,-1 0-3 0,-1-1-16 0,-2 3-9 15,-1-3-5-15,0 3-13 0,-3-1-3 0,0-1-2 16,-4 4-8-16,-2-3-3 0,-4 3-8 15,4 0 0-15,-6 3 1 0,7 0-6 0,0 1 3 16,1-2-4-16,1 5 2 0,2-2-7 0,4 0-4 16,1 1-1-16,-1 0-2 0,3 1-5 0,1 1 4 0,0 0-6 15,3 1-5-15,1-1-2 0,2 1 5 0,3 0-3 16,1-1 0-16,2 1 2 0,2 1-1 0,3-2-8 16,-1 3 12-16,1-4-5 0,4 2 1 15,-5-2-1-15,1-1-3 0,0 1 5 0,-3-4-3 0,0 2 5 16,-2-1-1-16,1-1 2 0,-2 0-6 0,-4-1 3 15,2 0-2-15,-3 1 2 0,1-1 2 0,1-1 9 16,-5-1 3-16,4 3-1 0,-4-3 1 0,3 2-8 16,-3-2 8-16,0 0 4 0,2 2-4 0,-2-2 0 15,0 0-7-15,0 0 1 0,-7 6 0 0,3-5-1 16,-2 0-1-16,2 2 0 0,-4-1-2 0,-1 2 1 16,-1-2 0-16,-1 4-2 0,-3-3 0 0,-1 1-4 15,1 1-4-15,-2 1-9 0,1-4-18 0,-1 4-25 16,2-2-25-16,0 0-27 0,0-2-24 0,5 2-35 15,-2-2-156-15,1 0-350 0,3 1 156 0</inkml:trace>
  <inkml:trace contextRef="#ctx0" brushRef="#br0" timeOffset="185226.3">23227 6367 14 0,'0'0'204'0,"0"0"-2"15,-9 14-9-15,5-4 4 0,1 4-9 0,-1 8-6 16,1 3-8-16,-1 0-7 0,1 3-14 0,0 0-4 15,2 0-1-15,0 3-1 0,2-1-5 0,-1-1-6 16,4 1-3-16,-1-3-13 0,-1 2-7 0,3 10-1 16,-1-16-9-16,0 1-3 0,2-1-10 0,-5-7-4 15,4 4-3-15,-4 1-3 0,2-7-5 0,-2 1-10 16,2-1 9-16,-3 0-17 0,1-3-12 0,-1-2 6 0,2 0-7 16,-2 0-1-16,0-3-9 0,0 1-6 15,1-3-2-15,-1 0 5 0,0 1-12 0,0-5-10 0,2 4 9 16,-2-1-23-16,0 1-2 0,0-4-9 15,0 0 1-15,0 0-26 0,0 0-19 0,0 0-18 0,-5 1-20 16,5-1-16-16,0 0-9 0,-5-8-19 0,2 6-27 16,3 2-26-16,-4-5-11 0,2 1-21 0,1 0-197 15,-2 2-458-15,3 2 203 0</inkml:trace>
  <inkml:trace contextRef="#ctx0" brushRef="#br0" timeOffset="187120.98">24806 6877 9 0,'0'0'176'0,"0"0"-1"0,0 0 7 0,0 0-4 16,0 0-6-16,0 0-6 0,21-12-21 0,-21 12-5 0,0 0-19 15,8-8-11-15,-8 8-16 0,10-9-5 16,-10 9-12-16,14-13-5 0,-14 13-10 0,14-14-4 16,-8 6-3-16,2-3-6 0,-1 1-5 0,0-3 5 15,-1 2-9-15,0-3-3 0,-1 1 2 0,-2-2 1 16,1 3 2-16,-4 12 6 0,3-20 8 0,-3 20 9 15,0-13 1-15,0 13 5 0,0 0-5 0,2-17-4 16,-2 17-3-16,0 0-7 0,0 0-6 0,0-13-3 16,0 13-2-16,0 0-10 0,0 0 1 0,0 0-4 15,0 0-3-15,0 0-4 0,0 0-3 0,0 0 0 0,0 0 8 16,0 0-2-16,0 0 3 0,0 0 5 0,21 36-6 16,-13-22-4-16,-2 2-2 0,1-2-5 15,5 3 1-15,-2 3-2 0,-3-7 4 0,3 5-6 16,-3-4 1-16,0-2 0 0,1 2-4 0,1-4-2 15,-9-10 3-15,9 15-4 0,-4-8-5 0,-5-7-6 0,0 0-3 16,7 15 3-16,-7-15-2 0,0 0 2 0,0 0 0 16,9 7-2-16,-9-7-6 0,0 0-2 15,0 0-14-15,0 0-12 0,0 0-9 0,0 0-4 16,0 0-7-16,0 0-4 0,0 0-6 0,-19-36-7 16,11 23-8-16,-6-5-11 0,-2 0 5 0,2 2 3 15,-5-4 3-15,2 3 13 0,-4 1 14 0,0 2 18 16,-1 1 13-16,0 1 15 0,-5 3 10 0,2 0 9 15,2 4 7-15,1 0-1 0,1 2 9 0,21 3 5 16,-30-1-2-16,30 1-3 0,-20 0-2 0,20 0 1 16,0 0 0-16,0 0-9 0,-14 13 1 0,14-13 7 15,0 0 0-15,0 0 4 0,14 20 6 0,-1-10-7 0,5 0 0 16,1-2-2-16,3-2 0 0,4 0-4 0,-1-1-1 16,0 1 7-16,-1-5-3 0,4 3-6 15,0-3 1-15,-1 0 3 0,3 1-2 0,-3-2-2 16,13-4 28-16,-12 2-4 0,0-1-6 0,-1-3-4 15,-3 3-2-15,0-3-6 0,-4-1-8 0,-5 2-2 16,-2 1-2-16,-13 4 0 0,21-10 0 0,-21 10 0 0,14-10 4 16,-14 10 6-16,7-6 5 0,-7 6 6 0,0 0-7 15,0 0 4-15,0 0 1 0,0 0 0 16,0 0 6-16,0 0 1 0,0 0 11 0,-38-12 3 16,38 12 6-16,-38 9 7 0,18-2 2 0,-1 1-1 15,0 2 9-15,0 3-1 0,-3 2 9 0,-2-2 0 16,-7 6-2-16,-1 3-3 0,-1 2 4 0,1-3 2 15,3 3-8-15,6-8-4 0,1 1-8 0,2 1-10 16,3-3-8-16,1 1-2 0,7-4-28 0,1-1-24 16,0 0-34-16,5-2-33 0,5-9-38 0,-8 19-26 15,8-19-23-15,3 12-32 0,-3-12-51 0,0 0-60 16,24 7-244-16,-24-7-600 0,28-2 265 0</inkml:trace>
  <inkml:trace contextRef="#ctx0" brushRef="#br0" timeOffset="210468.03">16411 7028 34 0,'0'5'60'15,"0"0"-5"-15,0-1 0 0,0-1-3 0,0 2-5 16,0 0 1-16,0-1-4 0,0-1 0 0,0 1-2 0,0 1-1 16,0-1-1-16,0-2-1 0,0 3-3 0,0-1 1 15,0-4 0-15,0 6 0 0,0-2 1 0,0 0-6 16,0 0-3-16,0-1-1 0,0 3 3 0,-3-1-5 16,3 0-1-16,3 2-6 0,-3-1 7 0,0 0-4 15,0 3 10-15,0-3-6 0,3 1 4 0,-3 2-3 16,0-2-7-16,1 2 0 0,2 0 0 0,-3 0-1 15,0 2-7-15,0-2 2 0,3 0-2 0,-3 0 1 16,0 1-3-16,4 0 3 0,-4-1-2 0,3 2 0 16,-3-2 2-16,3-1-5 0,-2 0-4 0,-1 0-1 15,2-2 2-15,-1 1 3 0,-1-2-4 0,3 2 5 16,-2 0-5-16,-1-3-2 0,2 1 4 0,-1 1 3 16,-1-1-8-16,3 4 2 0,-3-5 10 0,1 4-1 15,-1 0 1-15,0-2 2 0,0-1-3 0,0 1 10 0,2-1-5 16,-2-1-5-16,0 0 0 0,1-3-3 15,-1 4 2-15,0-2-3 0,0 0 3 0,0-3-6 16,0 7 4-16,0-4-1 0,-1 0-3 0,2 1-1 16,-2 2-1-16,2-4 3 0,-1 0-4 0,0-2 0 0,0 7 5 15,0-4 0-15,2-2 2 0,-2-1 7 0,0 0 0 16,0 0 13-16,0 0 11 0,0 0 13 0,0 0-4 16,0 0-6-16,0 0-2 0,0 0-2 0,0 0-8 15,-2-11-2-15,2 2-1 0,-1 1-5 0,-1-1 2 16,1 0-2-16,-2-1-5 0,3 1-1 0,0-4-3 15,-3 2 1-15,3-3-4 0,-4 1 3 0,4 2-8 16,-3 2 2-16,2-5-2 0,-2 1 3 0,3 2-4 16,-3-5 1-16,-1 4-3 0,1-2 2 0,3 0-2 15,0 1-1-15,0-1-3 0,-3 5 0 0,6-6 3 16,-3 2 1-16,0 5 2 0,0-2-7 0,0 0-1 16,0-5 11-16,3 6-5 0,-3 0-1 0,0-1-4 15,0 0 1-15,0-1 6 0,0 4-3 0,0-2-3 16,3 1 4-16,-6 1-3 0,3-2-1 0,0 1-1 15,0 2 3-15,0 0 2 0,0-1-3 0,-3 2 3 16,3-4 0-16,0 3 3 0,-3 2-1 0,2-5-2 16,1 2 4-16,-3 3-2 0,3-1 8 0,-3 0-3 15,1 0-1-15,0 0 0 0,-1 0 3 0,3 1-4 16,-4 0 4-16,4 1-4 0,-3-2 1 0,-1 1 4 0,1 0-2 16,0 0-3-16,1-1 1 0,0 2-2 15,-2-1 2-15,3-1 0 0,-1 1-7 0,-1 0 2 16,1 2-1-16,0-1 1 0,2 0-5 0,0 3 2 0,-1-4 2 15,1 4-1-15,-3-5-3 0,2 4 3 16,1 1 9-16,-2-6-14 0,2 6 2 0,0-5 3 0,-1 2-1 16,1 3-1-16,-2-4-3 0,2 4 1 0,-1-4-1 15,1 4 2-15,0-3-1 0,0 3 1 0,-2-4-1 16,2 4 0-16,0-5 1 0,0 5 2 0,0 0-6 16,0-4 5-16,0 4 2 0,3-4-5 0,-3 1-3 15,0 3 1-15,2-7 2 0,-1 6-1 0,-1-5 5 16,2 2-9-16,-1-2 4 0,-1 0 2 0,1 2 1 15,-1-1-4-15,0 0 5 0,2 2-3 0,-1-1 2 16,-1 1-3-16,0-1 1 0,2 0 0 0,-1 1 0 16,0 0 0-16,-1 0 0 0,2 1 1 0,-1-2 1 15,1 1-1-15,-1-3-1 0,3 3 4 0,-2-1-2 16,-1 1 3-16,3-1-4 0,-4 0 2 0,0 2-2 16,3-2 0-16,-3 4 1 0,4-4 0 0,-4 2-2 15,3-1 2-15,-1 2-3 0,-2 1 6 0,2-4 5 16,1 3-7-16,-3 1-1 0,4-4-1 0,-1 3-3 15,-3 1 2-15,0 0 2 0,4-3 1 0,-1 3-5 16,-3 0 5-16,7 0-5 0,0-1 5 0,-7 1 0 16,14-1 0-16,-8 0 0 0,1 1-2 0,0-4 0 15,4 3 1-15,-2 0 2 0,2-2-3 0,-1 2 1 16,4 0 1-16,-1-1 1 0,-1-2 0 0,2 3 6 16,-4 1-6-16,0-2 1 0,1 2 0 0,2 0-2 0,-2 0 6 15,-2 2-6-15,1-1 1 0,1 2-2 0,-3-2 2 16,6-1-2-16,-4 0 1 0,0 2 3 15,4-2 0-15,0 1-1 0,0-1 1 0,0 0-3 16,0 0 2-16,2-3-3 0,1 2 3 0,-1-3-1 0,6 1-1 16,-6 1 2-16,4-4 0 0,-4 4 1 0,-2-2-4 15,0 4-2-15,0-2 4 0,-1 1-3 16,1-2 5-16,-1 1-2 0,1 0-2 0,-3 0 1 0,1-1-1 16,1-1 2-16,1 1 1 0,0 0-2 0,-4 1 5 15,4-4-5-15,-1 5-1 0,-3-2-2 0,0 0 3 16,3-2 0-16,-3 3-1 0,2-2 2 0,-2 2 0 15,-1-1 0-15,0 0 2 0,0 0-5 0,1 0 4 16,0 1-5-16,0 0 0 0,-1 0 6 0,1 0-3 16,0 0 2-16,-2-1 2 0,2 1-5 0,-1 0 3 15,-1 1-5-15,2-3 2 0,1 4 1 0,-1-1-3 16,2-3 4-16,1 0-3 0,0 3 4 0,1-2 0 16,-2 0-1-16,1 1 2 0,3-2 2 0,-3 1-8 15,-2 2 5-15,-1-2-3 0,4 1 0 0,-2-2 2 16,-1 1-2-16,-2 3 1 0,1 0-1 0,0-1 2 15,1 0 0-15,-1 1-3 0,0 0 2 0,1 0-2 16,-1 0 10-16,0 0-10 0,1 0 2 0,-1 0 4 16,0 0-5-16,1 0 0 0,2 2 1 0,-2-2 0 15,-1 2-1-15,3-4 2 0,-3 4 5 0,0-4-9 16,1 4 4-16,-2-4-2 0,6 4 0 0,-7-2 0 0,2 1-1 16,0 0 1-16,0-2 2 0,-2 1-1 15,2 2 0-15,4 0 1 0,-4-2-2 0,0 0 0 16,4 2 3-16,-4 0 0 0,4-1 0 0,1 0 2 0,1 0-3 15,-1-1-5-15,1 4 2 0,-1-1 1 0,1-2-1 16,-1-1 3-16,1 3 1 0,-1-3-4 0,1 3 5 16,1-2-2-16,-2 2-2 0,1-1 0 0,-1-1 1 15,-2 2-1-15,2-3 2 0,1 3-1 0,-2-1-2 16,-4 0 13-16,4 0-13 0,-2 1 3 0,1-1-3 16,-3 0 2-16,4-2-3 0,-3 2 5 0,2 0-2 15,1-2 4-15,-4 0-5 0,1 0 2 16,-1 0-1-16,0 1 3 0,0-2 0 0,0 0-5 0,-2 1 8 15,2-1-8-15,-2-1 1 0,-2 2 1 0,0 0-2 16,2 0-1-16,-4 0 8 0,2-2-8 0,1 2 3 16,-7 0-3-16,10-1 5 0,-6 0-4 0,3 1 4 15,-4 0-1-15,4 0-1 0,-7 0 7 0,11-1-8 16,-4 1 1-16,2 0 0 0,-1-2 1 0,-1 0-3 16,3 0-1-16,6 1 5 0,-2-3-3 0,1 1 2 15,-1 0 0-15,2 0-3 0,4-1 3 0,-4 1-2 16,1 2 1-16,0-2 4 0,4-1-2 0,0 3-2 0,1-1 2 15,-1 0 1-15,-4 0 0 0,5 2-2 16,-1 0 2-16,2 0-1 0,-3-2-2 0,1 2 0 16,-2-1 0-16,4 2 4 0,-5-1-5 0,1-1 3 0,3-1 2 15,-7 2-4-15,2-2 0 0,-2 2 2 16,-1 2-2-16,2-2-2 0,-1 0 0 0,-1-2 7 16,0 2-6-16,-1-1 3 0,-1 1 0 0,1-1-1 15,-4 1-2-15,4 1 1 0,-3-2 3 0,-1 1-3 0,0-2 0 16,-4 2-3-16,1-1 6 0,0 1-3 0,0 0 0 15,1 0 1-15,0 0-2 0,1 0 2 16,-1 0-2-16,-1 0 1 0,2 0 3 0,2 0-3 0,-3 0 1 16,2 0 0-16,1-3 3 0,-2 3-2 0,6-2 1 15,-1 1 3-15,0 0-4 0,2 0 8 0,-2 1-6 16,0-2-1-16,4 2 1 0,-1 0-1 0,-2 2 1 16,0-4-4-16,3 4 5 0,-3-1-3 0,4 2 0 15,2-3 3-15,1 4-7 0,-6-4 4 0,2 1-1 16,-1 1 0-16,5-2-2 0,-5 1 0 0,5 0 2 15,0-1 1-15,1 0-1 0,-2 0 0 0,-4 0-1 16,0-2 1-16,7-1-2 0,0-1-3 0,-2 3 2 16,2-2 4-16,-8 1-4 0,6-3 4 0,-5 3-2 15,-1 0 0-15,1 2 0 0,-1-1 3 0,-1 1-4 16,-1 0 3-16,-3-1 0 0,3-1-5 0,-2 2 5 16,-1-1 0-16,-2 1-3 0,2 0 3 0,3-2-2 15,1 2-3-15,-4-2 1 0,4 1 2 0,0-1 0 16,0 1-1-16,1-2 0 0,1 0 2 0,1-1-2 15,4 0 1-15,-6 0-1 0,1 2 1 0,-1 0 2 16,1-1-2-16,-1 1 3 0,-1 2 0 0,0-2-3 16,-1 1 3-16,0 0 0 0,-2 0-2 0,5 1 0 15,-2-2 1-15,0 2 1 0,-2-2-2 0,3 2 3 16,-1 0-2-16,1 0-1 0,2 0-3 0,0 0 3 0,7-2-4 16,-3 1 3-16,2-1-1 0,-1 0 2 0,-1-1-2 15,2 2-1-15,-8-2 3 0,9 3-1 16,-3-1 3-16,0-1-5 0,-1 2 0 0,1-1 2 15,0 1 1-15,-5 1-2 0,-1-1-3 0,2 0 4 0,6 0-4 16,-8 2 3-16,2-1 0 0,4-1-1 0,-5 0 2 16,5 0-2-16,-6 0 3 0,2 0-3 0,4 0 0 15,-5 0-1-15,4 0 3 0,-5 0 0 0,-1-1-2 16,2-1 3-16,-1 2-3 0,1 0 0 0,0-1 0 16,-2-1 1-16,2 4-2 0,-1-1 3 0,-2-1 1 15,4 0 3-15,-2 2-3 0,-1-2-1 16,-4 0 0-16,4-2 1 0,-3 2 1 0,3 0-5 0,-1 0 1 15,0 0 4-15,0 0-1 0,0-3 1 0,-4 3 2 16,1 0-6-16,-1 0 2 0,1-4 1 0,1 4 5 16,2 0-6-16,-3-3-1 0,1 3 4 0,2-2-3 15,-2 1 0-15,4-1 1 0,-1 0 1 0,0-2-2 16,0 3 2-16,-1-1 2 0,-2 0-6 0,-1 0 3 16,1 2-1-16,-1 0 1 0,1 0 0 0,2-3-1 15,-3 3 1-15,1 0-1 0,1-3 3 0,-3 3-1 16,1-2-1-16,0 1 1 0,0 1-3 0,4-2 0 15,-4 0 1-15,0 2 1 0,3 0-2 0,-2-2 1 16,2 0 3-16,1 1-1 0,0 0-4 0,1-2 4 16,0 1-4-16,1 2 2 0,-2-1-1 0,7 0 2 15,-5-2 2-15,-1 3-3 0,2-2 3 0,-1 2-5 16,-1 0 3-16,6-2 2 0,-7 1-4 0,2 0-1 16,-2-2 4-16,2 3 0 0,5 0 1 0,-6 0-5 15,-1-2 4-15,2 4 0 0,1-2 3 0,-3 0-5 16,3 0 0-16,2 0 0 0,-2 0 1 0,-3 0 0 15,3 0-7-15,-1 0 7 0,-1 2 1 0,2-2-1 16,3 1 1-16,-3-1 2 0,2-1-1 0,-2 1-3 16,-1-2-2-16,-1 2 1 0,2 0 1 0,-3 0 3 15,2 0-5-15,-1 0 3 0,1-2 1 0,1 4-1 16,-2-4-3-16,2 2 3 0,-3 0 1 0,7 0-3 0,-4-1 2 16,0-1-2-16,-3 1 3 0,2-1-2 0,-1 1 4 15,-1 1-3-15,2 0 1 0,-1 0-3 16,-1-1-1-16,-1 1 7 0,-2 0-6 0,5 0 0 0,-5-2 4 15,4 1 0-15,0 1-6 0,-6-2 3 0,6 1 1 16,-1 1-3-16,-2-3 1 0,2 3-1 0,0-3 2 16,-1 3-1-16,1 0 2 0,2 0-1 15,-1-2-3-15,-1 0 6 0,-1 1-2 0,1 1-1 16,0-2-1-16,0 2 4 0,-1-2-3 0,0 0-1 0,-1 2 0 16,2 0 0-16,2-3 0 0,-6 3 1 0,2-1-1 15,2 2 1-15,-2-1 1 0,0-1-2 0,1 0 0 16,2-1 4-16,2 2-2 0,-6 0 4 0,9-3-4 15,-2 3 2-15,-2 0-4 0,1 0 1 0,4-3 2 16,0 3-1-16,-5-3 2 0,6 2-2 0,-1 0 1 16,-4-1 0-16,0 2-4 0,-1 0 5 0,0 0-3 15,0 0 0-15,-1 0 2 0,-1 0-1 0,3 2 2 16,-4-2 0-16,1 1-3 0,0-1 2 0,-4-1 1 16,4-1 2-16,-4 2-2 0,4 0-3 0,-1 0 9 15,0 2-6-15,1-4-4 0,-1 2 2 0,1 0-1 16,0 0 2-16,2 0-2 0,1 0-1 0,-1-3 1 15,-1 2-2-15,0-1 3 0,0 1-4 0,-1 1 3 16,3-2-2-16,-2 2 4 0,-1-2-3 0,-1 2 1 16,1 0 0-16,-7 0 1 0,3 0 0 0,-2 0-2 15,2 0 1-15,0 0 0 0,-3 0 2 0,2 2-1 16,-3-2 2-16,0 0 0 0,3 0-2 16,-4 0 2-16,3 0-3 0,1 0 5 0,0-2-3 0,1 2 0 15,-1-2-3-15,2 1 2 0,0 1 2 0,1 0-3 16,-2 1-2-16,0-2 1 0,4 2 1 0,-3-2 5 15,-2-1-6-15,1 2 0 0,0 2-2 0,-1-2 3 16,1-2-2-16,-1 4 19 0,1-1-6 0,-3-2 2 16,3-1-4-16,1 2 0 0,-1 0-3 0,2 0 7 15,-2 0-7-15,4 0-1 0,-1 0-2 0,-3 0 3 16,5-2 0-16,1 2-1 0,-2-3-1 0,-1 4 3 0,1-1-4 16,0 0 0-16,-2 2-3 0,1-2 4 15,-2 0-2-15,3 0-2 0,-1 0-1 0,0 2 2 16,-3 0 2-16,4 1-3 0,-3-1 2 0,-3-2-3 0,5 2 2 15,1-1 2-15,2 1-1 0,-7-2-2 0,3 1 0 16,2-1-5-16,-1 0 5 0,-1 0 2 0,2 1-1 16,0-1-4-16,-1 0 3 0,1 2 1 15,-1-2 0-15,-1 0-1 0,-2 2-1 0,3-2 3 0,-2 1-4 16,-1-1 0-16,-1 0 1 0,0 1-1 16,1 1-2-16,0-4 4 0,0 4 0 0,0-2-17 0,0 1 4 15,4-1-3-15,-1 0-3 0,-1 0 5 16,2 2 4-16,-1-2 0 0,-2 1-1 0,3-1 2 15,-1 2 1-15,1-1-3 0,-3 1 5 0,-11-2 3 0,27 4-6 16,-27-4 2-16,24 1 0 0,-24-1-1 0,21 4 3 16,-21-4-1-16,21 3 3 0,-21-3-5 0,24 4 8 15,-24-4-6-15,24 3 4 0,-24-3-1 0,21 4 2 16,-21-4-2-16,26 3-1 0,-14 0-5 0,-12-3 0 16,24 4 0-16,-24-4-1 0,24 3 1 0,-24-3 2 15,18 2 0-15,-18-2 1 0,0 0-1 0,27 3 3 16,-27-3-1-16,0 0-3 0,24 2 2 0,-24-2 0 15,17 2 3-15,-17-2 0 0,0 0-2 0,28 2 5 16,-28-2-6-16,19 3 2 0,-19-3 0 0,23 1-5 16,-23-1 5-16,21 1-1 0,-21-1-4 0,20 2 6 15,-20-2-4-15,19 6 29 0,-19-6-2 0,18 5 1 16,-18-5-9-16,0 0 4 0,17 3-2 0,-17-3-2 16,0 0-2-16,0 0-2 0,0 0 3 0,0 0-5 15,19 4 0-15,-19-4-1 0,0 0 1 0,0 0-2 16,12 6-1-16,-12-6 1 0,0 0-1 0,0 0 0 15,16 5 1-15,-16-5-3 0,0 0 2 0,14 6 1 16,-14-6-2-16,0 0-2 0,0 0 0 0,18 3 2 16,-18-3-1-16,0 0-1 0,0 0 0 0,0 0 2 15,19 5-4-15,-19-5 1 0,0 0-1 0,0 0 2 16,22 4 3-16,-22-4-3 0,16 5-2 0,-16-5-2 16,0 0-4-16,21 1-9 0,-21-1 4 0,19 6 0 15,-19-6-1-15,0 0 3 0,17 3 1 0,-17-3 4 16,0 0-1-16,0 0 5 0,0 0 7 0,17 3 3 15,-17-3 1-15,0 0 2 0,0 0 2 0,0 0 0 16,0 0 0-16,0 0-1 0,0 0-1 0,0 0-1 16,0 0-4-16,0 0-1 0,0 0 0 0,0 0 1 15,0 0-4-15,0 0 2 0,0 0-4 0,15 6 2 16,-15-6-1-16,0 0-4 0,0 0 4 0,0 0 0 16,0 0-4-16,0 0 5 0,-5 17-2 0,5-17-1 15,0 0 0-15,-4 17 4 0,4-17-4 0,-2 17 0 16,2-17 3-16,-3 14-1 0,3-14-2 0,-3 17 4 15,3-17-1-15,-3 20 1 0,2-11-1 0,1-9-3 16,-2 21 2-16,2-10-1 0,0-11 2 0,-1 24-3 16,1-15 3-16,0-9 0 0,0 20-1 0,0-20-3 15,1 24 5-15,-1-13-6 0,0 3 4 0,1-1-1 16,-1-13 1-16,1 21-5 0,0-8 6 0,-1-13 0 16,-1 20-1-16,2-9 0 0,-1-11 1 0,2 26 0 15,0-12-4-15,0-3 3 0,0 3-2 0,1-1 4 16,-1 2-1-16,0-4-2 0,-2-11-1 0,3 21 1 15,-2-12 1-15,-1-9-4 0,2 20 3 0,-2-20 0 16,2 17 4-16,-2-17-5 0,0 16-1 0,0-16 6 16,2 16-8-16,-2-16 1 0,0 15 3 0,0-15 0 15,3 16-2-15,-3-16 1 0,-1 15-1 0,1-15-2 16,2 18-1-16,-2-18 2 0,1 16 3 0,-1-16 1 16,1 14-4-16,-1-14 5 0,2 17-2 0,-2-17-3 15,0 16 1-15,0-16 3 0,0 15-2 0,0-15-2 16,0 17 4-16,0-17 0 0,-1 14-1 0,1-14-2 15,-3 18 3-15,3-18-2 0,1 18 3 0,-1-18-4 16,-3 16 0-16,3-16-2 0,-2 14 3 0,2-14-4 16,-2 12-1-16,2-12 3 0,0 0 0 0,-2 17 0 15,2-17 0-15,0 0-2 0,-2 15 1 0,2-15 4 16,0 0-6-16,-2 13 5 0,2-13-7 0,0 0 0 16,-4 12-3-16,4-12-2 0,0 0-3 0,0 0 1 15,0 0-1-15,-5 13 3 0,5-13 3 0,0 0-1 16,0 0-6-16,-16 6 6 0,16-6 0 0,0 0 2 15,-27 2-1-15,27-2 0 0,-31 1 0 0,9-4-1 16,0 0 2-16,22 3 4 0,-43-5 0 0,19 4 1 16,0 1 1-16,0 0 0 0,-3-3 0 0,1 0 3 15,-2 0 0-15,-1-1-3 0,1 2-2 0,-11-1 5 16,12-1 0-16,-3 1 0 0,1 0 2 16,-1-1 1-16,-8-1 3 0,9 4-3 0,-9-2 2 0,9 1-3 15,-10-3 1-15,12 5 2 0,3-2 3 0,-4-1 0 16,0 3-2-16,-10 0 0 0,11 0 2 0,-2-2-3 15,-1 2 6-15,2-1-8 0,0 2 6 0,-2-1 1 16,-9 2 1-16,9-2 2 0,-8 0-2 0,10 0 2 16,-2 0 2-16,-1 2 2 0,3-1 4 0,3 1-3 15,-5-2 2-15,2 2-5 0,3 1-1 0,-2-1 2 16,0-1-1-16,3 1-4 0,2-1 0 0,-3-1-1 16,0 0-3-16,3 0 2 0,-1 2 2 0,-3-1-6 15,0-1 2-15,2 1 0 0,-4 0 1 0,1-1-2 16,0 1-1-16,0-2 1 0,-1 1 0 0,-1-1 1 15,0 1-2-15,0 1 6 0,-9-2-6 0,10 1 0 16,-11-2-2-16,12 0-2 0,-3 2 1 0,2 0-2 16,0-2 1-16,0 2 4 0,-1 0-6 0,3 0 4 15,-4-1-3-15,5-1 1 0,-2 0 0 0,-1 0 3 16,2 0-4-16,1 2 1 0,0 0-3 0,-1-1-3 16,1 1 1-16,-1 1 2 0,-1-4 0 0,0 3 1 15,3 0 2-15,-4-2-1 0,-1 2-1 0,0 0-1 16,1 0 1-16,0 0 2 0,-3 0-5 0,4 2 3 15,-4-1-2-15,3 0 1 0,0-1 2 0,1 1-1 16,-1 3 1-16,1-2 0 0,1 1 3 0,-4-1-2 16,5-2-2-16,-2 2 4 0,0-1-4 0,0 1 4 15,3-1-3-15,-1 1 1 0,-2 0-1 0,2 1-1 16,1-1 1-16,-1 2 0 0,-1-1 1 0,1 1-1 16,0 0 1-16,-1-1 0 0,1 0-2 0,1 2 2 15,1 0-2-15,0-1 1 0,-1-1 1 0,3 1-2 16,-1-1-1-16,1-1 0 0,6 1 2 0,-8 1-3 15,3 0 0-15,4-2 0 0,-4 0-1 0,5 1-3 16,-1-1 3-16,-4-1-1 0,5 3 0 0,-2-3-3 16,1 2 2-16,-5 2 0 0,1-2-1 0,4-2 0 15,1 4 1-15,-6-1 1 0,5-1-2 16,-5 1 4-16,-1 0-4 0,-1-1 0 0,3 0 3 16,-2-2-2-16,6 2 1 0,-6 2 2 0,-2-2-1 0,3-1 2 15,0 4 0-15,1-5 0 0,-4 4 0 0,4-3 2 16,-4 2-4-16,2 0 3 0,1 3-2 15,0-5 2-15,0 3 2 0,-1-3-1 0,5 1 0 16,-3-1 2-16,-2 0-4 0,2 3 3 0,-1-1-2 16,-1-2-2-16,-1 2 0 0,1-3 0 0,2 5 1 15,-5-4-1-15,3 1 2 0,-2 4-1 0,0-4-1 16,0 0 2-16,-3 1-4 0,5-1 5 0,-4-1-3 16,2 3-1-16,0-2 4 0,-1 1-3 0,1-1 2 0,2 1 1 15,-1-1 1-15,1-1 0 0,0 0-1 16,0-1-2-16,1 0 2 0,-2 2-4 0,2-5 0 15,1 5 0-15,-1-2-6 0,0-1 2 0,1-1 2 16,-2 4-2-16,2-2 0 0,-4 1 2 0,3 0 2 16,-3 1 1-16,-1 0 1 0,-1-1-1 0,1 0-3 15,-3 0 3-15,1 1-4 0,-1 1-1 0,3-3 3 16,-2 1-3-16,0 2-3 0,3-3 6 0,-3-1-2 16,3 2-4-16,-1-1 5 0,1-1 3 0,0 0-4 15,3 1 0-15,-4-2 2 0,2 1 2 0,1 0 2 16,-2 0-1-16,0 1-1 0,-1 3-4 0,2-3 5 15,-1 1-2-15,0 1 1 0,-1-1-2 0,1 1 1 16,-1-1 1-16,1 0 2 0,-2 0 1 0,2-1-1 16,-2-1 0-16,1 1 1 0,0 0-1 0,0 1-1 15,1 0 0-15,0 0 4 0,0 0-7 0,-2 2 1 16,0-4-1-16,1 2-2 0,-1 0-1 0,1 0 4 16,-2 2 1-16,0-3 1 0,1 2-1 0,0 2 1 15,1-2 0-15,1 1 0 0,-3 0-5 0,3 1 3 16,-3-3 1-16,1 4-6 0,3-1 0 0,-1-1 3 15,0-4-3-15,0 2 0 0,1 1 3 0,0-1-4 16,2 0 6-16,0-2-7 0,5 1 1 0,-1-1 3 16,2 0 1-16,-5 1-2 0,0 0 1 0,3 1 0 15,2 0 1-15,-6-2-2 0,5 2 5 0,2-2-6 16,0 0 7-16,0 2-10 0,-3-1 5 16,3 1 0-16,0-4-4 0,1 4 5 0,-2-2-5 0,-1 0 2 15,2 0 1-15,0-2 0 0,0 2 1 16,0 2-3-16,-3-4 1 0,3 1 2 0,0 0-1 15,-1 2-1-15,-1-3 4 0,1 2 1 0,-1-2-3 0,-5 2 5 16,5 2-6-16,-6-4 5 0,-2 2 0 0,3 0 2 16,-3 0-3-16,0 0 1 0,0 2 4 0,0-2-2 15,-3 1-2-15,2-1 3 0,-2 0 0 0,-1 2-2 16,-2 0 1-16,4 0-2 0,-4-2 2 0,2 2 1 16,1 0 4-16,-1-2 0 0,0 0 0 0,1 1-5 15,-1-1 5-15,3 2 1 0,-1-4-4 16,2 4 4-16,2-2 2 0,1 0 1 0,0-4 6 0,4 5-7 15,1-3 3-15,-5 0-1 0,5-2 0 0,2 1-3 16,0 3 4-16,-2-2-2 0,2 0 3 0,-2 1-2 16,2-1-2-16,-1 0-2 0,0 0 6 0,3 1-7 15,0 1 4-15,2-1-3 0,-4 0 1 16,4 0-2-16,0-1-1 0,1 1 3 0,9 1-6 0,-18-3-3 16,10 3 4-16,8 0-5 0,-16-1-1 0,8 0-1 15,8 1-5-15,-18-1 0 0,10 1 7 0,8 0 3 16,-19 0 0-16,7-2 4 0,2 4-1 15,-3-2-1-15,3 0 2 0,-4 0-6 0,0 2 5 16,0-1 4-16,0 0-5 0,1 0-1 0,2 0 2 16,-1-1-1-16,2 0 6 0,-2-1-9 0,2 0 7 15,-4 0-8-15,14 1 1 0,-21-1 5 0,8-1-7 16,3 2 6-16,10 0-1 0,-19 0-4 0,6 0-4 0,3 0 9 16,10 0-1-16,-20 0 0 0,10 0-1 15,0 1-4-15,10-1 5 0,-17 1-1 0,7-1-1 16,10 0 2-16,-15 1-2 0,15-1-4 0,-15-1 0 15,15 1-2-15,-12 1-4 0,4 1 7 0,8-2 1 16,-14 0 0-16,6 1 0 0,8-1 1 0,-15 2-1 16,7 0 4-16,0-1-2 0,8-1-1 0,-14 2 1 0,4 0 0 15,0 0-2-15,0-1 1 0,-2 3-1 16,2-2 1-16,-3 0 2 0,-2 3-1 0,1-3-3 16,1 3 1-16,0-3-1 0,-2 1-1 0,5-2 2 15,-3 3 1-15,5-3 2 0,-3 1-1 0,11-2 2 16,-17 2-9-16,8-2 3 0,9 0-3 0,-17 0 0 15,8 0 7-15,9 0-1 0,-15-3 2 0,15 3-5 16,-15-3 2-16,9 2-7 0,6 1 0 0,-10-5 10 16,10 5 4-16,-11-3 3 0,7 0-1 0,4 3-2 15,-8-4-2-15,8 4-2 0,-6-4 6 0,6 4-7 16,0 0 4-16,-6-7-6 0,6 7 2 0,-3-5-1 16,3 5 1-16,0 0 0 0,3-11-2 0,-3 11 4 15,3-8 1-15,-3 8-3 0,3-9-1 0,-2 4 5 16,-1 5-2-16,2-11 1 0,-1 4-2 0,-1 7 2 15,0-10 7-15,0 6 4 0,0 4-3 0,2-12 3 16,-2 12 0-16,-2-9 4 0,2 9-6 0,0-11-1 16,-3 6-3-16,3-2 4 0,0 7-9 0,-1-12 3 15,-1 8 1-15,2 4-3 0,-1-12-1 0,1 12 4 16,-3-9-7-16,3 6-1 0,0 3-1 16,-3-10 3-16,3 10 2 0,-2-8-1 0,2 8 5 15,-2-6-4-15,2 6 2 0,-4-7-4 0,4 7 4 0,-1-6-4 16,1 6-4-16,0 0 3 0,0-7-4 0,0 7 2 15,0 0 0-15,2-9-5 0,-2 9 4 0,6-6-3 16,-6 6 0-16,1-7 6 0,-1 7 1 0,0 0-3 16,0 0 5-16,0-5 2 0,0 5-6 0,0 0 6 15,0-9 1-15,0 9 3 0,0 0 1 16,0 0-1-16,-4-9 4 0,4 9-4 0,-3-6 5 16,3 6 0-16,-1-5-5 0,1 5 3 0,0 0-6 0,-1-8 10 15,1 8-9-15,-2-7 1 0,2 7 0 0,0 0-1 16,0-9-2-16,0 9 1 0,0 0 4 0,0-7-1 15,0 7 1-15,0 0-2 0,0 0-11 0,0 0 1 16,-4-6-13-16,4 6-26 0,0 0-33 16,0 0-34-16,0 0-52 0,0 0-168 0,0 0-355 15,-21 10 158-15</inkml:trace>
  <inkml:trace contextRef="#ctx0" brushRef="#br0" timeOffset="-156296.43">11554 8148 64 0,'0'0'82'0,"0"-4"0"0,0 4-7 16,0 0-5-16,0 0-7 0,0 0 2 0,3-4-9 16,-3 4-4-16,0 0 0 0,0 0 1 0,0 0-16 0,0 0 1 15,0 0-2-15,0 0-11 0,0 0 5 0,3 9 0 16,-2-4 9-16,1 3 0 0,-1 0-1 0,2 2 2 15,-3 0-2-15,0 4-4 0,1 0 1 0,-2-1-9 16,1 1-1-16,0 1 4 0,-3-1-7 0,2 2-6 16,-1-1 3-16,1 0-5 0,-2 0 4 0,0-1-6 15,-1 1 2-15,0-2-7 0,-2 1-5 0,3 0 0 16,0-5-7-16,1-1-4 0,-3 1 6 0,2 1-1 16,2-3-1-16,-3 2-5 0,1-5 7 0,0 2 0 15,3-1-3-15,-3-1-1 0,2-1 1 0,0-1 16 16,-1 2-12-16,0-3 1 0,2-1-1 0,0 0-4 15,0 0 13-15,4 4 14 0,-4-4 11 0,0 0 1 16,5 0 5-16,1 0 14 0,-1 0 2 0,1 0 5 16,4-1 3-16,-3 0 0 0,2 1-3 0,2-2 0 15,-1 1-4-15,-1-1-7 0,0 0-6 0,5 1-4 0,-1 0 2 16,-3 0-12-16,2 1 0 0,0-2-11 0,-1 0-16 16,-1 2-11-16,-1-1-9 0,0 1-19 15,-2-1-8-15,3 0-12 0,-3 1-13 0,0 0-18 16,-3-1-12-16,2 1-10 0,-1-1-9 0,0-1-14 15,-3 1-93-15,3-1-243 0,-3-1 107 0</inkml:trace>
  <inkml:trace contextRef="#ctx0" brushRef="#br0" timeOffset="-156106.29">11816 8314 188 0,'0'0'184'15,"0"0"-13"-15,0 0-16 0,0 0-10 0,0 0-11 16,0 0-11-16,3 15-13 0,-3-9-9 0,1 3-9 16,2-1-10-16,-2 1-10 0,1 0-7 0,1-1-14 15,-2 2-16-15,1-2-16 0,-1 1-21 0,0 0-19 16,1-1-20-16,-1-1-20 0,1-2-21 16,-2 1-23-16,1-1-13 0,-2-3-99 0,-1 1-233 0,1-1 103 15</inkml:trace>
  <inkml:trace contextRef="#ctx0" brushRef="#br0" timeOffset="-155930.91">11798 8271 92 0,'0'-6'247'0,"-3"1"-10"16,1 0-21-16,0 1-23 0,2-2-17 0,0 1-26 16,0 1-26-16,0 1-28 0,-2-1-25 0,4 1-33 15,-2 3-30-15,2-4-25 0,-2 4-17 0,5-1-29 16,-5 1-31-16,8 2-26 0,-4 0-100 0,-1 1-239 15,1 1 106-15</inkml:trace>
  <inkml:trace contextRef="#ctx0" brushRef="#br0" timeOffset="-155528.66">11917 8403 58 0,'0'2'183'0,"0"-2"-2"16,0 6-15-16,0-3-22 0,0-3-15 0,2 3-10 15,-2-3-4-15,0 5-22 0,0-5-6 0,1 1-3 16,-1-1-16-16,2 6-5 0,-2-6-8 0,0 0-3 16,0 2-2-16,0-2-8 0,0 0-2 0,1 4-3 15,-1-4-3-15,0 0-2 0,0 4-8 0,0-4 5 16,0 0-2-16,0 3 1 0,0-3 0 0,0 0-3 16,0 0 2-16,0 0 1 0,0 0 0 0,0 0-7 15,0 0-3-15,4-11-1 0,-2 9-6 0,2-5 4 16,-4 1-6-16,1-2-1 0,1 0 0 0,2 0-4 0,-1-1 4 15,-2 0 1-15,5 2-1 0,-2-2-2 16,-1 1 6-16,3 1 7 0,-2 2 7 0,0 1 4 16,0 0-1-16,-1 2-7 0,1-1 2 0,0 0-3 15,2 3 5-15,-6 0 2 0,7 1 10 0,-1 1 0 0,-1 1 5 16,4 1-1-16,-2 2-1 0,0 0-1 0,-3-1-3 16,5 2-4-16,-2 1-1 0,-3 0-2 0,2 1-5 15,-2 1-2-15,0-3-3 0,0 2 0 16,-2 1 1-16,0-1-5 0,0-1-5 0,1 1-12 0,-2-2-13 15,2-1-19-15,-3-1-19 0,1-1-22 0,-1 0-23 16,2-1-13-16,-1-1-19 0,-1-2-20 0,0 0-29 16,0 0-18-16,0 0-126 0,0 0-350 0,0 0 155 15</inkml:trace>
  <inkml:trace contextRef="#ctx0" brushRef="#br0" timeOffset="-154531.04">12158 8330 141 0,'-4'-1'224'0,"4"1"-20"0,0 0-24 0,0 0-15 15,-1-3-20-15,1 3-16 0,0 0-13 0,0 0-13 16,0 0-4-16,0 0-12 0,0 0-11 0,0 0-1 16,0 0-6-16,11 1-1 0,-11-1-4 0,7 2-5 15,-3-2-2-15,-4 0-4 0,10-1 1 0,-3 0-12 16,0 0-1-16,3-2-4 0,0 1-5 0,-2-3-6 15,1 2-6-15,-1-3-7 0,-1 4-8 0,2-3 4 16,-4 0-6-16,1 1 0 0,0-4 2 0,-2 4-5 16,-1 0-3-16,1 0-2 0,-3-1-4 0,2 1 11 15,-1 1 2-15,-1 0 2 0,-1 3 0 0,0-4-2 16,0 4 0-16,0 0 1 0,-6-3-1 0,6 3-3 16,-7 2 3-16,7-2-2 0,-10 4 1 0,3 1 4 15,0 1-3-15,0 1 2 0,0 0 0 0,2 2 1 16,-1-1-3-16,0 2 0 0,1 1 2 0,2 0-1 15,-1-2 0-15,-2 1-2 0,6-1 1 0,0 1-4 16,0-3-2-16,0 1 2 0,0 1-6 0,3-2-1 16,-2-2 4-16,2-1-3 0,3-1 0 0,-1 2 3 15,2-4-4-15,0 0-6 0,3 0 0 0,0-2-7 16,0 1-3-16,4-3-16 0,-1 0-12 0,-1 0-13 16,-2 0-10-16,0 1 15 0,4-3-11 0,-4 0 8 0,-3 3 8 15,3-4 7-15,-2 1-4 0,-2 1 13 16,-2 0 8-16,-1 0 11 0,1 0 4 0,-1 1 18 15,-1 0 5-15,0-1 9 0,1 3 6 0,-3 1 7 16,3-4-9-16,-2 2-1 0,-1 2 2 0,0 0-9 0,3-3 3 16,-3 3-4-16,0 0-2 0,0 0 2 0,6 0-4 15,-6 0 3-15,5 2 7 0,-5-2 0 16,6 3 2-16,-2-1 4 0,-1-1 3 0,1 0-5 16,1 0 4-16,0 1-1 0,-1-1 1 0,3 0 1 0,-4-1-4 15,4 0 2-15,-2 0 2 0,0-1-2 0,5 0-4 16,-3-2 0-16,-3 1-2 0,3-1 1 0,0-1-7 15,-1 1-1-15,-2-3 1 0,3 1 2 16,-2 0-3-16,-1-2-4 0,0-1 3 0,-1 1-2 0,0 0 5 16,-2 2-6-16,0-1 6 0,1 1 0 15,-2-1-2-15,-2 1-2 0,2 1-2 0,-2-2 2 16,0 2 0-16,-1 0-3 0,-1 1 1 0,1 0-1 0,-1 0-1 16,-2 3-4-16,1-1 0 0,-4 3-1 0,1-1 2 15,-1 2-3-15,-2 2-2 0,1 2-1 0,-2 1 5 16,3-1 0-16,-1 2-1 0,2 0-3 0,1 1 4 15,1-2 0-15,1 2-5 0,0-1 0 0,1-1 1 16,3 0-1-16,-1 1 2 0,2-2-3 0,0-1 3 16,2 2 1-16,2-2-4 0,-1 0 1 0,1-2 2 15,2 3-3-15,-1-4 2 0,2 1 3 0,0-2 0 16,0 1-6-16,1-1 0 0,-1 0-4 0,2-2-5 16,-6 0 0-16,7-3-5 0,-3 0 0 0,0 0-2 15,-3-1 5-15,5 1 2 0,-2-2-2 0,-2-1-3 16,0 2 5-16,-1-1 5 0,-1 1 1 0,1-1 0 15,-1 1 2-15,-2 0 8 0,2 0 4 0,0 1 5 16,-2 1-2-16,1 0 2 0,-2 2-3 0,2-3 0 16,-2 3-4-16,2-2 4 0,-2 2-6 0,0 0-1 15,0 0 4-15,0 0-2 0,0 0 1 0,0 0 0 16,5 5-2-16,-3-2 5 0,-1 0-1 0,-1 1-3 16,2 1 4-16,0-1-3 0,0 1-2 0,1-1 2 15,0 0-4-15,1 0-1 0,0 1-11 0,0-1-7 16,-1-1-11-16,1 0-13 0,1 1-4 0,0-2-13 15,-1-2-16-15,3 1-28 0,-7-1-6 0,14-1-12 16,-11-1 5-16,7 0 1 0,-7-2 1 0,4 0 2 16,-3 0-19-16,3-3-76 0,-4 0-223 0,-2-1 99 15</inkml:trace>
  <inkml:trace contextRef="#ctx0" brushRef="#br0" timeOffset="-154232.22">12676 8354 689 0,'0'-5'9'0,"-1"0"16"0,1 1 20 16,-3-1 12-16,3 5 3 0,0-6-3 16,0 6 7-16,-1-4-20 0,1 4-4 0,0 0 4 15,0 0 3-15,0 0 13 0,0 0-3 0,11 5-3 0,-7-2-2 16,-1 1 2-16,1 0-6 0,-1 0-3 0,1 1-6 15,-1-1-4-15,0 2-3 0,0-1-4 0,1-1 1 16,-2 0-6-16,0-1-3 0,1 0-5 0,-3 0-2 16,0-3-7-16,2 4-1 0,-2-2-2 0,0-2 4 15,0 0-7-15,-2 4-5 0,2-4-11 0,0 0-1 16,-7 0 2-16,7 0-7 0,0 0 9 0,-10-7 1 16,8 4 11-16,-3-2-1 0,2-2 11 0,1-2 15 15,-1 2-11-15,1-1 8 0,1 0 5 16,1-1 2-16,1 0 7 0,2 2 4 0,-1-1 13 0,2-1 6 15,1 2 9-15,1-3 9 0,1 3-1 0,0-1-9 16,1 3-2-16,0 0-7 0,0 0-4 0,5 1-4 16,-4 1-10-16,1-1-20 0,0 2-15 0,0-1-22 15,0 2-32-15,1 2-30 0,2 0-33 0,1-1-38 16,3 2-55-16,-3-2-121 0,2 2-353 0,-1 2 156 16</inkml:trace>
  <inkml:trace contextRef="#ctx0" brushRef="#br0" timeOffset="-153699.28">13249 8188 77 0,'0'0'212'0,"0"0"-19"0,0 0-23 0,-2 8-12 0,3-3-13 15,1 3-8-15,0 1-16 0,1 0-8 0,1 4-20 16,-1-2 0-16,2 2 3 0,0 1-7 0,-2 0-11 16,1 1-2-16,0 0-11 0,2-2-5 0,-2 0-6 15,-1-1-4-15,0-4-6 0,-1 2-8 0,0-1-2 16,1-2-4-16,0 0-6 0,-2-1-9 0,-1-1-6 16,1-1-4-16,-1-2 1 0,2 2-7 0,-2-4 2 15,1 4-4-15,-1-4-7 0,0 0-14 0,0 0-10 16,2-11-4-16,-2 3-2 0,-2 0 4 0,1 0 4 15,-1-3 2-15,1-2 7 0,0-2 3 0,-2 1 12 16,3-2 9-16,-2-4 9 0,1 3 5 16,-2 1 5-16,3-5 9 0,-1 5 7 0,-1 0 8 0,2 1 7 15,0 1 8-15,0 1 6 0,-1 4-1 0,2 0 6 16,1 2-2-16,-2 0-4 0,2 1-8 0,3-1-2 16,-2 2-5-16,-1 1 1 0,5 0 5 0,2-1 0 0,1 4-6 15,4-1-5-15,-1 1-2 0,0 1-8 16,1-2-2-16,0 5-4 0,0 0-1 0,0-1-7 15,-3 4 2-15,-3-2-2 0,2 4-6 0,-3-3 0 16,-1 4-1-16,-2-1-2 0,0 5-1 0,-2-3-3 0,-2 1 0 16,-3 3-2-16,0-1-1 0,-1 0 1 0,-2-2 1 15,-1 2-6-15,0 0-11 0,-4-1-2 16,0 1-7-16,-5-1-7 0,4 0-5 0,-1-4-8 0,1 1-11 16,-3-2-6-16,1 0-21 0,1-3-7 15,2 0-18-15,1-2-20 0,0 2-18 0,2-2 1 0,0-4-24 16,3 1-8-16,1 0-13 0,4 1-127 0,-7-4-338 15,7 2 149-15</inkml:trace>
  <inkml:trace contextRef="#ctx0" brushRef="#br0" timeOffset="-153027.78">13550 8307 212 0,'1'6'210'0,"-1"-3"-9"0,3 1-19 16,0 2-17-16,-2-2-15 0,3 1-15 0,-1 1-14 16,1 1-8-16,-1-1-17 0,3 0-7 0,-4-1-11 15,3 1-7-15,-2-1-5 0,-2-1-9 0,1 0-4 16,0 0-8-16,1 0 0 0,-2-1-9 0,0 0-5 16,1-1-10-16,-2-2-9 0,3 3-2 0,-3-1-11 15,0-2-4-15,0 0-22 0,0 0-14 0,0 0-4 16,0 0-5-16,-7-7-16 0,6 2 14 0,-1-1-12 0,-1-1 12 15,1-1 4-15,-1-1 8 0,0 0 10 16,0-1 14-16,0 1 6 0,1 0 13 0,0 1 20 16,1-1 14-16,-1 5 8 0,1-1 3 0,0 0 2 15,0 1 2-15,0 0 5 0,2-1-7 0,0 1-3 0,0 0-9 16,2 1 5-16,-2-1-12 0,2 2-1 16,1-2 2-16,0 2 3 0,1 0 0 0,2 0-6 15,1 2-1-15,-1 0 0 0,2 0-3 0,-1 0 0 0,-1 0-2 16,-1 1-3-16,-1 0-4 0,1 0 0 0,-2 2-3 15,-1-2 0-15,1 1 2 0,-1 1 3 0,0 0 6 16,0-1-1-16,-2 1 0 0,2 1-1 0,0 0 0 16,-2 2 1-16,2-3 0 0,0 1-1 0,0 1-5 15,-2-1-2-15,2 1 4 0,0 1 0 0,-2-1 0 16,2-1-4-16,-3 1 0 0,3 0 1 0,0-1-6 16,1 0 3-16,-2 1-2 0,1-1-3 15,0 1 7-15,1-1-5 0,1 0-1 0,-1 0-2 0,3 0-5 16,-3-1 1-16,3 0 0 0,2 1 3 0,-2-2-4 15,0-2 1-15,-2 1-4 0,5-1-2 0,-1-1-4 16,-1 1-1-16,-1-3-4 0,0 0-1 0,0-1 0 16,-1 1 1-16,-2-2-1 0,2-1 1 0,-2-1 4 15,-1 1 0-15,1-2-2 0,-4 2-3 0,0-2 8 16,0 0 3-16,0-1-4 0,-4 2-1 0,1-3 4 16,-1 7-2-16,-3-6 0 0,1 3 1 0,-4 0-1 15,2 2-1-15,-5-3 5 0,2 2-2 0,-2 2-8 16,-1 1-5-16,3 2-9 0,1 0-6 0,0 2-13 15,0 0-15-15,0 2-22 0,2 0-17 0,1 2-4 16,1 1-35-16,2 1-26 0,1 1-20 0,2-2-128 16,2 1-336-16,2 1 149 0</inkml:trace>
  <inkml:trace contextRef="#ctx0" brushRef="#br0" timeOffset="-152511.47">13930 8372 160 0,'0'0'225'0,"-3"4"-14"0,3-4-26 0,0 5-20 15,0-2-16-15,0 1-13 0,1-1-15 0,-1 1-10 16,3-1-10-16,0 2-10 0,0-3-7 0,0 0 1 0,-1 1-5 16,3-1-8-16,-1 0-3 0,0 0-5 0,3-2-7 15,-3 0-8-15,2-1 0 0,4 0-7 16,-3-3-2-16,0 1-7 0,3-1 0 0,-3-1-10 0,3 0-5 15,-3-1-5-15,0 0 0 0,0-2-3 0,-1 0-6 16,-2-1-6-16,0 0-6 0,-1 0-3 0,1 0 4 16,-4 1 8-16,0 1 8 0,0 0 4 0,-3 4 3 15,0-3-3-15,1 3 0 0,-4-3 3 0,0 4 0 16,-2 0 4-16,-2 0-1 0,0 2 1 0,-1 0 5 16,-2 4-5-16,3 0-9 0,2 0 9 0,-1-1-3 15,1 3-1-15,0-1-3 0,0 2 3 0,3 0-1 16,2 2-5-16,0 0-1 0,2-1 2 0,2 3-8 15,1-3 6-15,0 2-1 0,4 3-3 0,1-1 0 16,3 1-2-16,0 0 1 0,1-2 1 0,3 4-4 16,-1-3 5-16,-2-1-3 0,2-1 1 0,-2 2 0 15,0-2-5-15,-1 3 3 0,0-3-1 0,-3-1-3 16,0 3 1-16,0-3-2 0,-4-1 0 0,0 0-2 16,1 2-1-16,-4-2 2 0,3 0-3 0,-6 0 1 15,3 0 0-15,-4 1-2 0,0-2 0 0,-2 0-3 16,-1-1 2-16,-3 2-5 0,0-2-9 0,0-3-4 15,-1 0-13-15,0 1-7 0,-3-4-14 0,1 0-15 16,2 0-22-16,1-4-26 0,0 1-18 0,-1-7-22 16,0 1-21-16,2 0-113 0,1-3-322 0,2-1 142 15</inkml:trace>
  <inkml:trace contextRef="#ctx0" brushRef="#br0" timeOffset="-152290.78">14188 8305 184 0,'0'0'229'0,"-9"8"-12"0,8-5-20 0,-2 3-17 15,1 2-16-15,2 1-18 0,-1 0-11 0,1-1-13 16,0-1-13-16,0 1-10 0,1 0-11 0,-1 0-7 16,2 0-8-16,-2-2-9 0,3 0-8 0,-3-3-5 15,1 3-4-15,1-2-16 0,-1-1-12 0,-1 1-22 16,0-4-16-16,3 4-20 0,-3-4-22 0,-3 3-5 15,3-3-16-15,0 0-24 0,0 0-16 0,0 0-20 16,0 0-6-16,3-12-103 0,-6 6-272 0,3-2 121 16</inkml:trace>
  <inkml:trace contextRef="#ctx0" brushRef="#br0" timeOffset="-151675.38">14168 8326 31 0,'0'-5'125'0,"-3"0"10"16,3 3 16-16,0-5 1 0,0 5 14 0,-1-1 3 15,-1-1-4-15,2 4-11 0,0-6-18 0,0 6-10 16,3-2-19-16,0 1-5 0,0-3-1 0,1 2-1 15,3 1-2-15,1-1-1 0,2 1-6 0,0 1-7 16,-1 3-4-16,-1-2-12 0,3 3-3 0,2 0-6 16,-3-3-9-16,0 4-7 0,-2-1-1 0,2 0-3 15,1 0-7-15,-4 2-2 0,2 0-2 0,-2 0-2 16,0 0-3-16,-3 1-5 0,2-1 2 0,-1 1-2 16,-2 0-1-16,1 0-2 0,-1-2-4 0,1 1 1 15,-2 0-2-15,-1-2 2 0,1 1-2 0,0 0-1 16,1 0-1-16,-1-3 0 0,-1 1-2 0,2 1 1 15,0 0-3-15,-2-3 9 0,3 0-9 0,-1 1-1 16,1-2 2-16,-4 0-2 0,10 0 4 0,-6-3-2 16,4 1 0-16,-3-2 1 0,2 0-2 0,0 0 0 0,0-3-1 15,0 2-4-15,0-4 9 0,0 1-9 16,-1 1-3-16,-2-4-2 0,3 0-4 0,-4 1-1 16,1 2-4-16,-2-1 2 0,-1 0 4 0,-1 2 5 15,0-3 2-15,0 1-2 0,-3 5-1 0,2-2-2 0,-2 2 4 16,-1 0-2-16,-2 1 1 0,2 1 2 0,-3-1-5 15,-3 3 2-15,3-1 2 0,-3 2 1 0,3 2-4 16,-1 1 2-16,-1 1 2 0,-3 2 0 16,3 0-1-16,-1 1 0 0,3-1-3 0,-1 2 6 0,2 0-7 15,3 1 3-15,-1-1-2 0,1-1-1 0,2 0 0 16,1-2-1-16,1 1 5 0,2 0-2 16,1-2-3-16,2 0-1 0,1 0 3 0,-3-3-4 15,5 1-8-15,-1-3-2 0,1 1-4 0,-1-2-2 0,3 1-3 16,-4-4 4-16,3 1-6 0,-1-2 8 0,-1 0-2 15,2-1 3-15,-3-1 3 0,-3 3 4 0,5-1 17 16,-4 0 7-16,-2 1 11 0,1 1 11 0,-1 0 8 16,1 0 3-16,-2-1 6 0,-1 3 3 0,-1 1-4 15,6-2-1-15,-5 0-7 0,-1 2-2 0,3-3-11 16,-3 3-1-16,0 0 0 0,0 0-6 0,4 5 7 16,-1-2-8-16,0 0 1 0,1 1-5 15,0 0-1-15,3 2-1 0,-2-1-1 0,2 1-9 0,3 3-12 16,-2-4-18-16,0 1-29 0,4-1-41 0,-4-1-40 15,3 1-25-15,-1-2-6 0,-3 0-26 0,3-1-39 16,-6-2-126-16,3-1-388 0,-2 0 173 0</inkml:trace>
  <inkml:trace contextRef="#ctx0" brushRef="#br0" timeOffset="-151094.41">14652 8241 91 0,'0'0'206'0,"0"0"2"15,5 8-6-15,-4-3-6 0,2 2-8 0,0 1-13 16,1 1-9-16,0-2-16 0,0 0-9 0,-1 4-10 16,1-4-14-16,-1 3-13 0,0-2-11 0,1-1-9 0,-2-1-8 15,0-1-6-15,0 0-5 0,1 0-10 16,-1-1-2-16,-2-1-4 0,2 1-19 0,-2-2-2 16,2 0 1-16,-2-2-14 0,1 4-3 0,-1-4-8 15,0 0-12-15,0 0-17 0,0 0-17 0,0 0-14 0,-2-15 4 16,2 9-3-16,-1-2 0 0,-1-1 7 15,2 0 4-15,0 2 0 0,0-1 10 0,0 2 6 16,0 0 5-16,2 0 4 0,0 2 0 0,0 0 9 16,1 0 6-16,2-1 12 0,-2 2 11 0,4 0 1 0,0 0 8 15,0 0 6-15,3 1 7 0,-3 2 5 16,3-2-1-16,0 2-6 0,-2 2-1 0,2-2 0 0,-3 0-4 16,3 1-6-16,-4 1 2 0,1 1 0 0,-1 0-5 15,-1 0 2-15,1 3-4 0,-2-1-3 0,1 0 5 16,-2 4-2-16,0-3 2 0,-1 1-4 0,-1 0-2 15,1 1-5-15,-2-2 8 0,0 0-8 0,0 0-1 16,0 0 0-16,-1-1-2 0,1-2-1 0,-1 3-13 16,0-3-2-16,1 0-4 0,0-3 3 0,0 4-6 15,0-4 2-15,0 3-8 0,0-3-7 0,0 0-9 16,0 0-9-16,0 0-6 0,0 0-7 0,5-16-10 16,-1 6-1-16,-1 2 7 0,1-5 1 0,2 0 7 15,1 0 4-15,0 1 5 0,0 0 13 0,0 4 14 16,1-3 10-16,-2 4 24 0,4 1 12 0,-3 0 3 15,0 2 1-15,0 1 1 0,0 1-3 0,-1 2 1 16,1 0 3-16,0 2-1 0,2 3 0 0,-2-3-1 16,0 5-6-16,-2-1-4 0,1 0 4 0,-1 2-2 15,0-1-7-15,-1 1-1 0,0-3 1 0,-1 5-5 16,0-3-15-16,0 0-16 0,-1-1-9 0,-1 0-19 16,0-1-14-16,0 1-14 0,0-2-35 0,1 1-42 0,0-2-45 15,0 0-155-15,-2 1-378 0,1-2 168 0</inkml:trace>
  <inkml:trace contextRef="#ctx0" brushRef="#br0" timeOffset="-150483.26">15158 8240 97 0,'-1'5'277'0,"-1"1"-12"16,2 0-20-16,-1 1-21 0,2 0-18 0,0 0-19 15,1 4-19-15,0-3-19 0,0 2-6 0,2-1-19 16,0 0-14-16,-1-2-11 0,0 1-11 0,-1-3-15 16,-1 0-9-16,0-1-15 0,0 0-3 0,-1-1-7 15,1 0-3-15,-1 0-4 0,0-3-7 0,2 3-7 16,-2-3-12-16,0 0-14 0,0 0-13 0,0 0-18 16,-3-12-8-16,3 4-5 0,1 0 1 0,-1-1 4 15,2-6 0-15,0 4 5 0,0 2 8 0,0 1 3 16,1-2 9-16,-1 1 1 0,2 2 9 0,-3 1 7 15,3 0 6-15,-1 3 14 0,1-1 9 0,0 0 6 16,1 1 5-16,0 1-4 0,2 2-4 0,-1 0 3 16,1 2 0-16,0-2 1 0,-3 4-4 0,6-2 0 15,-3 2-5-15,0 0 0 0,0 3 1 0,2-2-3 0,-5 1-1 16,3 2 2-16,-4-4-5 0,0 1 1 16,1 0 0-16,-2 1-1 0,0 1-3 0,0-2-1 15,-1 1-2-15,-1-2-2 0,2-2-1 0,0 3-5 0,-1-2-5 16,-1 0-7-16,0-3-5 0,1 2-5 0,-1-2-3 15,2 4-8-15,-2-4-6 0,0 0-13 16,0 0-16-16,4-9-9 0,-1 5-1 0,1-4-3 0,0-1 14 16,1 2 3-16,1-3 3 0,1 1 6 0,-1 2 11 15,1 0 12-15,0 0 12 0,0 1 15 16,0 1 17-16,1-1 10 0,-1 2 10 0,0-1 7 0,0 3 8 16,-3 1-5-16,2 1 2 0,1 0 0 0,0-1 8 15,0 2-3-15,0 2 2 0,-2-1 0 0,3 2 6 16,-2-1-3-16,1 3-13 0,-1-1-3 0,0 1-3 15,-2-1 0-15,1 0-7 0,-3 1-2 0,1-1-5 16,0 1-1-16,0 0-1 0,-1-3-8 0,0 4-12 16,0-3-13-16,-2 1-19 0,0-1-27 0,0 0-30 15,0 0-36-15,-1 0-29 0,1-1-25 0,0 1-32 16,-1-1-139-16,1 1-378 0,1-1 168 0</inkml:trace>
  <inkml:trace contextRef="#ctx0" brushRef="#br0" timeOffset="-150317">15631 8267 248 0,'-3'4'298'0,"2"4"-15"0,-2 0-17 0,0-3-19 16,0 4-19-16,3-1-24 0,-1 1-22 0,1 0-11 0,1-1-25 16,-1 1-10-16,0 0-18 0,2-2-21 15,-1 0-28-15,1-1-39 0,-1-1-48 0,-1-1-41 16,3 0-46-16,-3 1-49 0,1-5-49 0,-1 0-161 15,0 0-395-15,0 0 175 0</inkml:trace>
  <inkml:trace contextRef="#ctx0" brushRef="#br0" timeOffset="-150135.91">15580 8110 86 0,'0'0'296'0,"-4"-2"-28"0,4 2-31 0,0 0-29 15,0 0-38-15,0 0-19 0,0 0-15 0,0 0-32 16,11 11-27-16,-2-4-26 0,1 3-31 0,1-1-34 16,-1 2-28-16,1-1-21 0,0 3-14 0,1 4-19 15,-1-4-16-15,-3 1-14 0,1-1-87 0,-1 2-230 16,-1-1 102-16</inkml:trace>
  <inkml:trace contextRef="#ctx0" brushRef="#br0" timeOffset="-149874.46">15721 8337 22 0,'0'13'59'0,"0"0"12"15,0-3 6-15,0-1 4 0,0 0 0 0,0-6 6 16,0 2 0-16,0-1 2 0,-1 0 2 0,2-1 2 15,-2 1 4-15,1-4 12 0,1 3 4 0,-1-3-9 16,0 0-11-16,0 0-9 0,7-12-8 0,-4 5-6 16,1 0 0-16,-1-7-4 0,1 1-3 0,0-1 3 15,2-1 7-15,0 2 4 0,-2-2 3 0,2 3 6 16,-1 0 1-16,1 3 2 0,-3 2 2 0,-2 1 2 16,3 2 1-16,-1-1 1 0,3 2 3 0,-2 1 1 15,3-1-7-15,-1 2-13 0,-1 0-5 0,4 1-4 16,-2 2-2-16,1-1-5 0,1 5-9 0,0-3-7 15,0 3-4-15,-2 0-1 0,0 0-5 0,-1 4-5 16,-1-2-1-16,0 2-3 0,0 0-5 0,-2 0-11 16,1 0-16-16,-1-2-26 0,-2 1-21 0,2 0-33 15,0 0-30-15,-2-1-36 0,1-1-23 0,1 1-33 16,-2-4-36-16,2 2-200 0,-3-4-480 0,3 1 213 16</inkml:trace>
  <inkml:trace contextRef="#ctx0" brushRef="#br0" timeOffset="-149348.8">16051 8301 107 0,'0'0'281'0,"-2"-4"-12"15,2 4-23-15,0 0-24 0,0 0-21 16,0 0-4-16,0 0-9 0,0 0-7 0,6 8-15 16,-3-6-14-16,1 4-9 0,2-3-10 0,-1 2-6 0,2-3-9 15,0 2-6-15,3-1-13 0,0 0-12 0,-3-2-10 16,3 0-3-16,1-1-12 0,-1 0-4 0,0-1-11 15,4-3-7-15,-6 2 1 0,1-3-13 0,-1 0-10 16,-1-3-12-16,0 1-10 0,-1-1-5 0,0-2-1 16,-4 3-3-16,0-4-2 0,-1 2-4 0,-2 2 1 15,-1-2 3-15,-2 2 1 0,-1 0-1 0,-1 2 0 16,-1-1 6-16,-3 3-3 0,-4 1 2 16,3 2 0-16,-3 0 5 0,1 4 2 0,-1 0 5 0,4 0 0 15,-3 3 0-15,2 0 8 0,4 0-3 0,0 0 1 16,4 3-4-16,-1-2 0 0,3 0-2 0,-1 1-2 15,2-4 0-15,3 4 0 0,-2-3-1 0,2 1-1 16,3-3-2-16,-2 0-9 0,3 1 2 0,0-2-2 16,0 2 1-16,3-5-2 0,0 3 5 0,1-4-1 15,-1 1 3-15,0 0-4 0,1 1 5 0,-1-2 6 16,3-1-3-16,-2 2 4 0,-3 0 9 0,1 3-2 16,-1-2-1-16,2 2-4 0,-3-1 2 0,3 3 0 15,-3 0-1-15,0 1-3 0,0 1 3 0,2 1 2 16,1 3 0-16,-2 1 2 0,-1-2 5 0,0 4 4 15,0-2-1-15,0 0-2 0,-3 3-1 0,1-4 0 0,-1 2-4 16,-1 0 5-16,-2-3 7 0,-2 5 4 16,-1-6 3-16,-1 4-5 0,-4-2-2 0,0 3 0 15,-4-5-8-15,-4 6 1 0,-4-5-8 0,1-1-12 16,-6-2-10-16,1-2-20 0,-1-4-21 0,1-2-22 0,0-4-38 16,2 1-37-16,-3-6-39 0,4-2-47 0,2-2-204 15,1-3-480-15,3-3 213 0</inkml:trace>
  <inkml:trace contextRef="#ctx0" brushRef="#br0" timeOffset="-148615.22">16882 8067 157 0,'-1'-2'169'0,"-3"1"-14"0,-1-1-18 0,1 1-16 0,-1-2-6 16,0 2-12-16,-3 1-9 0,1 1-5 0,-3 3-2 16,1-3 3-16,-4 3-5 0,3-4-1 0,0 6-5 15,1-3-1-15,0 1-10 0,-1 2-5 16,4-3-5-16,1 2-8 0,-1 1-4 0,3 2-2 0,2 0-9 15,-2-1-1-15,3 2-3 0,4-2-2 0,1 3-6 16,0-2-1-16,5 2-4 0,3 2-2 0,0-2-3 16,6 1 4-16,1-1-2 0,1 0-3 0,0-1 3 15,3 0-1-15,-4 1-3 0,-2-2 1 0,-2-3 2 16,-4 2-6-16,0-2-1 0,-3 1 2 0,-3-2 0 16,1 4 8-16,-2-3 9 0,-2 1 4 0,0-1-1 15,-3 3 5-15,0-1 3 0,-4 1-2 0,0 1-1 16,0 0 1-16,-3-3 2 0,0 3-4 0,-4-1-2 15,0-1-1-15,-3 1-6 0,-7-1 0 0,-1-1-4 16,-3-2-7-16,-1 0-3 0,0-3-2 0,-1-2-8 16,0-1-5-16,1 0-15 0,3-6-22 0,2 4-20 15,-1-6-27-15,8 2-25 0,2 0-21 0,3-1-1 16,3 1-8-16,2 0-10 0,4-2-17 0,4 3-125 16,2 0-320-16,5-2 142 0</inkml:trace>
  <inkml:trace contextRef="#ctx0" brushRef="#br0" timeOffset="-148257.63">17077 8276 28 0,'4'-1'297'0,"-4"1"-28"0,0 0-19 0,0 0-19 0,3 3-21 16,-3-3-12-16,0 4-16 0,0-1-14 0,2 3-19 15,-2-2-9-15,1 2-14 0,-1 0-13 0,0 3-11 16,2-3-8-16,-1 0-4 0,0-1-14 0,2 1-3 15,-1-2-6-15,0 1-11 0,1 0-2 0,0-1-7 16,2-1-4-16,-1 1-1 0,1-1-2 0,1-3-4 16,2 0 1-16,0 0-3 0,0-3-4 0,2-1-2 15,3-3-5-15,-2 1-1 0,-2 1-9 0,1-4-5 16,-3 3-5-16,0-3-7 0,-3 1-2 0,3-5-7 16,-2 5-1-16,-3-2-3 0,0 4 9 0,-4-2-4 15,1 2 1-15,-2-1 5 0,-1 2-2 0,1 0 0 16,-4 1 0-16,-3 1-3 0,0 0 0 0,-4 0-2 15,-1 3-1-15,2 0-3 0,-2 2 0 0,0 1-4 16,-1-1 0-16,2 3-14 0,0-1-13 0,1 3-18 0,1 1-15 16,5-2-24-16,0 0-22 0,3 0-16 0,0-2-24 15,4 3-11-15,0-5-20 0,1 3-135 0,2 1-359 16,0-3 160-16</inkml:trace>
  <inkml:trace contextRef="#ctx0" brushRef="#br0" timeOffset="-147982.62">17381 8103 181 0,'0'-3'295'0,"0"3"-23"16,0 0-7-16,0 0-13 0,0 0-19 0,-1 11-10 15,1-2-16-15,-2 4-12 0,2 0-12 0,-1 3-18 16,1 0-18-16,0 4-10 0,1 1-17 0,1-5-8 15,-2 5-10-15,3-5-15 0,-2 1-5 0,2-2-15 16,0-1-23-16,0-2-15 0,1 1-23 0,-1-3-18 16,1-2-14-16,-3-1-23 0,4 0-24 0,-2-2-24 0,-1-1-20 15,1 0-19-15,1-1-8 0,-1-3-8 16,3 0-19-16,-2-4-29 0,1 1-172 0,0-1-402 16,0-2 179-16</inkml:trace>
  <inkml:trace contextRef="#ctx0" brushRef="#br0" timeOffset="-147724.99">17503 8291 14 0,'0'0'211'0,"2"-2"-13"16,-2 2-5-16,0 0 8 0,0 0 5 0,0 0-7 0,3 6-8 16,-2-1-10-16,1 0-3 0,-1-1-19 0,2 5-12 15,-1-5-4-15,1 4-14 0,1 0-7 16,-2-1-15-16,2 1-8 0,1-1-27 0,0 0-4 0,3-1-9 16,-1 0-8-16,0 1 0 0,1-2-6 0,2-1-6 15,3-1-4-15,-5-1-5 0,2-1-10 0,0-2-3 16,1-1-5-16,-1 0-11 0,1-2-3 0,-2-1-8 15,1-2-6-15,-3 1-5 0,0-3-3 0,-2-2-10 16,-1 1-9-16,2-4-3 0,-2 2 1 0,-1-1-2 16,-2-1-2-16,1 5 1 0,-4-2-2 0,2 1 1 15,-1 0 1-15,0 1 0 0,-1 1-13 0,-1-1-7 16,2 3-8-16,-3-1-7 0,1 0-3 0,0 4-15 16,-1-2-25-16,1 1-5 0,-1 0-19 0,1 2-136 15,-2 1-311-15,2-2 138 0</inkml:trace>
  <inkml:trace contextRef="#ctx0" brushRef="#br0" timeOffset="-147493.8">17901 8150 48 0,'0'0'274'0,"0"0"-19"15,0 0-6-15,0 0-14 0,3 8-4 0,-3 1-18 16,-3 2-15-16,3 2-11 0,0 1-16 0,0 0-15 15,3 0-16-15,-2 0-9 0,1 3-21 0,-1-3-6 16,2 0-6-16,1 1-13 0,-1 0-8 0,0 0-15 16,0-3-20-16,1-1-26 0,-4-2-29 0,1 0-31 15,-1 0-34-15,2-1-30 0,-2 0-44 0,0-3-46 16,0 4-31-16,-3-3-148 0,3 1-409 0,-4-4 182 16</inkml:trace>
  <inkml:trace contextRef="#ctx0" brushRef="#br0" timeOffset="-147177.25">17739 8318 67 0,'-3'-2'265'0,"3"2"-28"0,0 0-25 16,0 0-19-16,0 0-21 0,13-6-18 0,1 5-16 15,3-1-11-15,6 2-12 0,0 0-13 0,1-2-16 16,3 1-17-16,-3 1-10 0,3 0-15 0,-5 0-14 15,1 0-5-15,-2 0 0 0,-6 0-9 0,0 0-19 16,-6-1-10-16,1 1-1 0,-1 0 0 0,-2 1 19 16,-3-1 17-16,2 0 13 0,-6 0 10 0,7 1 6 0,-3-1-1 15,-4 0-7-15,3 2 10 0,-2 0 9 16,2 4-2-16,-3-1 1 0,3 2-8 0,1 1-4 16,-4 0-5-16,3 1-7 0,0 2-3 0,-2-2-6 15,2 0-1-15,1 1-2 0,-1-2-11 0,0 0-10 16,0 0-15-16,-2-3-17 0,2 4-23 0,-3-7-26 15,1 5-27-15,1-4-32 0,-1-1-23 0,-1-2-36 16,1 2-161-16,-1-2-385 0,0 0 171 0</inkml:trace>
  <inkml:trace contextRef="#ctx0" brushRef="#br0" timeOffset="-146713.79">18053 8146 236 0,'-1'-4'340'0,"-1"1"-24"0,1 0-23 15,1-1-34-15,0 4-28 0,0-5-23 0,0 5-29 16,4-3-23-16,-4 3-21 0,0 0-31 0,13 3-29 16,-5 1-11-16,1 1-20 0,3 0-29 0,0 3-36 15,-1-1-36-15,-3 3-24 0,2 0-25 0,0 0-11 16,0-3-14-16,1 4-20 0,-2-1-10 0,-5-1-11 16,3 1-105-16,-3-1-299 0,0 0 1008 0,-1-2-513 15,0 1 20-15,0 0 20 0,-5-2 29 0,2 4 38 16,0-2 17-16,-1 1 19 0,1-1 25 0,-3-1 13 0,0 1 5 15,3 1 6-15,-1-1 13 0,0 1 2 16,1-1-7-16,-2 1 2 0,5-2-7 0,-2 4-2 16,2-4-8-16,0 0-2 0,4 2-4 0,3-1-7 15,-6-1-6-15,3-2-5 0,2 1-5 0,-1-1-2 16,2-4-3-16,0 1-1 0,4-2-6 0,0 0-7 0,0-1 4 16,-1-1-8-16,-1-4-4 0,1 1-9 0,1-2 4 15,-7 2-10-15,0-2-5 0,3-1-14 0,-7-1-2 16,4-4-8-16,0 1-11 0,-3 2 2 0,-2 1-1 15,-1 0 0-15,1 2 1 0,-2-3 1 0,-3 2-5 16,0 1 3-16,0-2-2 0,-1 0 3 0,-3 3 2 16,-3-4-6-16,0 1-1 0,-3 3-4 0,2-2-4 15,0 3-4-15,1 1-3 0,3 2-9 0,-3 1-13 16,2 1-18-16,-1 1-23 0,2-1-24 0,0 6-15 16,1-1-22-16,2 0-17 0,3 0-3 0,1 2-14 15,0 2-6-15,3 0-161 0,-1 1-380 0,4 2 169 16</inkml:trace>
  <inkml:trace contextRef="#ctx0" brushRef="#br0" timeOffset="-146360.86">18508 8422 238 0,'-1'-5'263'0,"1"5"-7"15,1-6-10-15,-1 3-17 0,2 0-15 0,0-1-25 16,-2-1-16-16,0 0-18 0,5-2-4 0,-3-1-27 15,1-1-8-15,1 0-11 0,-1-1-8 0,0 1-7 16,-2-1-2-16,2 1-7 0,3-1-2 0,-5 3-7 0,2 1-4 16,1-1-8-16,-2 0-3 0,2 2-5 0,0 1-7 15,0-2-2-15,1 2 3 0,-1 1 3 16,2 2 3-16,2-1 7 0,0 2 5 0,-1 0 2 0,2 1-13 16,-1 2 6-16,2-1-12 0,-3 2-3 0,0 0-6 15,0 3 3-15,0-1 0 0,-4 1-2 0,4 3 0 16,-3 1 5-16,-1-2-17 0,1 1 5 0,-1 2-10 15,1 0 6-15,-4-3-8 0,3 4 8 0,-3-4-7 16,3 0-6-16,-3 0-14 0,0 0-5 0,3-5-24 16,-2 2-15-16,-1 1-28 0,3 0-24 0,-3 0-31 15,0-4-36-15,4 3-37 0,-2-1-34 0,3-3-26 16,-2 1-249-16,1 0-550 0,1-1 244 0</inkml:trace>
  <inkml:trace contextRef="#ctx0" brushRef="#br0" timeOffset="-144232.84">10537 9952 30 0,'0'0'36'0,"0"0"-11"0,0 0-5 0,-4 0-18 16,4 0-3-16,-6 0-18 0,6 0-20 0,-4 1 8 15</inkml:trace>
  <inkml:trace contextRef="#ctx0" brushRef="#br0" timeOffset="-142329.89">10506 9959 23 0,'-7'2'50'15,"6"-1"0"-15,1-1 4 0,0 0 5 0,-7 0-3 0,7 0 4 16,-6 4-17-16,6-4 8 0,0 0-1 16,0 0-1-16,0 0-6 0,-2 0 7 0,2 0 3 0,0 0 4 15,0 0 5-15,0 0 8 0,0 0-4 0,0 0 6 16,0 0 2-16,0 0 7 0,0 0-2 0,0 0 3 16,0 0-2-16,0 0-3 0,0 0-2 15,0 0-3-15,0 0-1 0,0 0 0 0,0 0-2 0,0 0 5 16,9-7 3-16,-4 7 3 0,-1-2 4 0,1 0-5 15,-2 0-6-15,4 2-7 0,-3-2-2 0,4 1-4 16,-2-1-4-16,0 1 4 0,1-1-10 0,3 0 0 16,0 1-1-16,5-2-3 0,-2 1-4 0,2 1-4 15,0-2 5-15,8-1-1 0,-7 1-10 0,5-1 0 16,1 0-1-16,1 0-4 0,-1 1 2 0,0-3-4 16,0 2-3-16,0 1 2 0,-2-1-4 0,1 1-4 15,-1-1 0-15,-3 3-3 0,3-3 3 0,2 3-4 16,-7-1-3-16,0 0 24 0,2 0-4 0,-1 1 1 15,-1 1-7-15,2-3 2 0,0 3-8 0,3 0 6 16,-5 2-3-16,6-1-6 0,-5-1 0 0,0 0 0 16,-1 1 0-16,0-1-7 0,0 0 3 0,0 2 2 15,0 0 1-15,1-2 1 0,0-2-1 0,-1 0-1 16,6 1 8-16,2-2 2 0,-2-1-5 0,1-1 3 16,-1 1 1-16,0-1-5 0,1 0-2 0,-2 1-5 15,-4 1 4-15,-1 0-4 0,1-1 0 0,-2 2-2 16,0-2-1-16,-4 4-1 0,0-1 4 0,0 0-8 15,-2 1-3-15,-2 0 9 0,0 0-3 0,2-1 0 16,-1 0-3-16,1 1 1 0,1 0 4 0,-1 1 1 16,1 0-3-16,-1-1-2 0,1 0 0 0,0-1 0 15,0 1 2-15,-2 0-4 0,2-1-1 0,-4 0 3 16,2 0-2-16,-1 2 1 0,-2-2 5 0,0-1-4 16,2 2-1-16,-6 0 0 0,7 0-3 0,-7 0 3 15,4 0 0-15,-4 0 1 0,0 0-6 0,7 0 3 16,-7 0-6-16,0 0 1 0,6-2 1 0,-6 2-3 15,4-1 1-15,-4 1 4 0,3-1-3 0,-3 1-3 16,4-1 2-16,-4 1 1 0,0 0 4 0,6-2 1 16,-6 2-2-16,0 0-5 0,3-1 5 0,-3 1 3 15,4-1-3-15,-4 1 0 0,0 0 4 0,0 0-4 16,0 0 5-16,0 0-2 0,0 0 4 0,0 0-7 16,0 0-3-16,0 0 4 0,0 0-5 0,0 0 4 15,0 0-1-15,1-3-6 0,-1 3 2 0,0 0 2 0,0 0-3 16,0 0 1-16,0 0 0 0,0 0 0 15,0 0 3-15,-15 2-5 0,15-2 3 0,-10 1-3 16,1 0-1-16,1-1-2 0,-1 1 2 0,-3 2-3 16,2-1-1-16,-6 0-1 0,2 1-3 0,-2-2 0 0,-1 2-6 15,-3-2 1-15,-1 3-2 0,0-2 4 0,1 1-2 16,-3-1 3-16,4 2 6 0,-7 0 1 16,3-2 1-16,-1 0 3 0,0 2-1 0,-1 1-1 15,3-5 5-15,-4 3-2 0,3 0 3 0,-1 1 0 0,-1 0 2 16,2-3 2-16,0 3-3 0,0-1 2 0,3-1-4 15,0 2 5-15,4-1-2 0,0-1 0 16,0 2-6-16,-5-3 0 0,5 2 2 0,1 0-1 0,0-1 1 16,-1 3 0-16,1-2-2 0,0 0 3 15,-1 2 0-15,2-1 1 0,-2-1-4 0,2-1 5 0,1 3 5 16,-1-2-3-16,4-1-3 0,0 0 6 0,-3 0-4 16,3 0 0-16,0-1 1 0,1 2 0 15,0-1-5-15,0 0-1 0,1 0 0 0,-1 0-1 16,0 0 1-16,-1-1 1 0,1 1 2 0,0 0-2 0,2-2 0 15,0-2 1-15,0 4 0 0,1-2 0 0,2 0 2 16,-2 0 4-16,1-2-2 0,5 2 3 0,-7 0 1 16,7 0-2-16,0 0 3 0,-6 0 3 0,6 0-5 15,0 0 2-15,0 0-1 0,-4-2-2 0,4 2 2 16,-3-2-4-16,3 2 3 0,-4-3 3 0,4 3-1 16,-3-1 4-16,3 1 1 0,-5-3 0 0,5 3 3 15,-6-1-2-15,6 1 0 0,-5-1 1 0,5 1-4 16,0 0 3-16,0 0 2 0,0 0 0 0,-5-2 2 15,5 2-2-15,0 0-1 0,0 0-2 0,0 0-6 16,0 0 0-16,0 0 2 0,0 0 0 0,0 0-1 16,0 0 5-16,6-6 3 0,-6 6 9 0,5-2 2 15,-2 1 3-15,2 0-1 0,1-1-2 16,0 0 3-16,1 0-4 0,7-2-3 0,-4 2 1 16,4-1-2-16,2 0 3 0,4-1 1 0,1 1-1 0,2 3-7 15,-1-3 1-15,3 1-3 0,0 1 0 0,-1-1 2 16,3 1-4-16,2 0-1 0,-3 1-2 0,2 0 3 15,-1-1-5-15,-2-1 0 0,4-1-8 0,-4 2 7 16,1-2-1-16,1 0-2 0,-3 1 0 0,2 0-1 16,1-1 4-16,0 0-1 0,11-3 2 0,-11 4-4 15,-1-1 1-15,-1-2 0 0,-1 4-5 0,-1 0 4 16,-2-2-4-16,-5 3-3 0,1 0 2 0,-3-2 2 16,-1 2-3-16,-3-1 2 0,1 0 1 0,-1 0 3 15,0-1-2-15,0 0 2 0,0 2-4 0,-1-1 1 16,0 0 2-16,1 1-3 0,-2-1 8 0,1 0-6 15,-1-2 4-15,-1 3 0 0,-1 0-1 0,2-1 0 16,-2 1 0-16,0-1-9 0,-1 1 9 0,-1-2 0 16,1 2 3-16,-5 0-4 0,8 0-1 0,-5-1 3 15,1 0 7-15,-4 1-8 0,7 1 0 0,-7-1-1 16,6 0 1-16,-6 0-2 0,0 0 0 0,7 0 4 16,-7 0 0-16,7 0-2 0,-1-1 0 0,-6 1-2 15,7 0 1-15,-2 0-1 0,1 1-1 0,1-2 3 16,3 0 0-16,-3 1 1 0,3-1 0 0,-2 1 0 15,2-1-1-15,-3 0 0 0,3-1-1 0,-3 1 5 16,1-1-2-16,1 1-2 0,-2-1 1 0,0 1-4 16,3-1 1-16,-2 1 3 0,1-1-1 0,-5 2-2 15,3-2 5-15,-1 1-3 0,-2 0 3 0,-4 1-6 16,7 0 1-16,-4-1 4 0,-3 1 1 0,5 1-1 16,-5-1 2-16,0 0 1 0,6-1 0 0,-6 1-2 15,0 0 0-15,4-2 0 0,-4 2 2 0,0 0 0 16,6-1-6-16,-6 1 3 0,4-1-2 0,-4 1 3 15,3-2-2-15,-3 2 1 0,4-1-1 0,-1-1 1 16,-3 2 0-16,4-2-4 0,-4 2 3 0,0 0 0 16,0 0-1-16,6-1 0 0,-6 1 5 0,4-1-8 15,-4 1 7-15,6-1-6 0,-4 0 7 0,-2 1-8 16,6-1 13-16,-6 1-14 0,6-2 0 0,-6 2 1 0,0 0 4 16,4 0-1-16,-4 0-3 0,0 0 5 15,0 0-2-15,0 0 4 0,0 0-6 0,0 0 1 16,0 0 0-16,0 0-4 0,0 0 4 0,0 0-3 15,0 0-3-15,0 0-1 0,0 0-2 0,-17 2-3 16,10-1-2-16,-3 1-2 0,0-1 8 0,-5 0-6 0,-2 1-2 16,-3 2-1-16,-4-3-1 0,2 1 4 0,-7 0 0 15,3-1 6-15,-1 0-5 0,-1 0 1 16,-3 1 7-16,1-2-3 0,1 0 1 0,-9 2 1 16,11-2 2-16,-1 0-2 0,-1 1 4 0,3-4-2 0,-4 3 3 15,4-1 1-15,-3 1 0 0,1 0-3 0,0-1 2 16,-2 3-1-16,3-2 1 0,-3 3-3 15,4 0 4-15,-3-1-2 0,2 3 2 0,0-1 1 16,-1 2-7-16,3 0 7 0,-1 0-3 0,4-1 1 0,-1 1 2 16,6-1-3-16,-3 2 5 0,2 1-7 0,1-3 2 15,-2 2 3-15,4-1 1 0,2 0-4 16,0 0-6-16,2-4-5 0,-2 4-8 0,1-1-10 16,4-1-14-16,-1 0-13 0,2-2-11 0,-1 0-15 0,3 0-21 15,1 0-27-15,4-2-20 0,-8 2-20 0,8-2-35 16,-8-1-150-16,8 1-389 0,-7-4 172 0</inkml:trace>
  <inkml:trace contextRef="#ctx0" brushRef="#br0" timeOffset="-141324.98">10722 10290 76 0,'0'0'149'0,"0"0"-11"0,0 0-11 0,0 0-6 16,0 0-9-16,-3-2-8 0,3 2-12 0,0 0-9 16,0 0 0-16,0 0-6 0,0 0-1 0,-4 7-4 15,2 1-3-15,2-1 7 0,-4 4-11 0,2 0 5 16,1 4-5-16,0-3-6 0,-2 4-1 0,0-3-4 15,3 2-1-15,0-2-7 0,0-1-5 0,0 0-3 16,0-2-3-16,4 0-5 0,-1-1-6 0,-2-1-3 16,4-1-4-16,-4 0-2 0,3-1-2 0,1-1 4 15,-1-1-7-15,0-1-2 0,3-2 1 0,0 1-5 16,2-2-4-16,-1 0 1 0,2-2-9 0,-1 0-7 16,4-3-8-16,0-1-5 0,0-1-2 0,-1-2-1 15,1 0 0-15,-2 0 0 0,-1-1 6 0,0 0 1 16,-3-1 0-16,0-2 6 0,-1 2-2 0,-2 2 10 15,-1 1 16-15,-1-1 6 0,-1 3 12 0,0 2 3 16,-1 0 6-16,-2-1 0 0,2 1 5 0,-2 1-4 16,2 3-3-16,0-5-5 0,0 5-4 0,0 0 2 15,0 0-6-15,0 0-3 0,0 0-8 0,-1 12 8 16,2-5-4-16,1 2-2 0,-1 0 2 0,2 1 1 16,-2 0-2-16,6 1 16 0,-4 0 0 0,4-1-4 15,0 0-3-15,1-1 3 0,1-1-7 0,-2-1-1 16,1-2 2-16,-1 2-4 0,-1-3-3 0,0-2 2 15,0 0 2-15,0-2 3 0,-1 0 6 0,-5 0 0 16,12-1-2-16,-9-4 1 0,4 0-2 0,-1-2-2 16,-1 1-1-16,1-2-2 0,-2-1-1 0,0-1 2 15,1-1-2-15,-1-2-3 0,0-1-2 0,-1 5 3 16,-1 0-5-16,0 0-1 0,-2 3 3 0,2 2-9 16,-2-1-4-16,0 0-11 0,1 3-13 0,-1-3-15 15,0 5-17-15,-1-6-18 0,-1 5-28 0,2 1-24 16,-1-3-28-16,1 3-36 0,0 0-129 0,0 0-351 15,0 0 155-15</inkml:trace>
  <inkml:trace contextRef="#ctx0" brushRef="#br0" timeOffset="-140833.78">11159 10250 35 0,'-2'-1'223'0,"-1"-1"-22"0,3 2-17 16,0 0-16-16,0 0-8 0,0 0-8 0,0 0-6 15,1 10-12-15,2-1-11 0,2 5-12 0,1 0-11 0,0-1-8 16,2 7-2-16,-1-6-5 0,2 6 2 0,-2-6-13 16,-1 0-4-16,0 0-11 0,1-1-3 0,1 1-5 15,-4-1-8-15,2-1-1 0,-2-4-8 16,-2-1 2-16,1 0-4 0,-1 0-5 0,0-3-1 15,-1 0-4-15,1-2-2 0,-2 2 0 0,2-1-2 0,-1-1 0 16,-1-2-1-16,1 4-1 0,-1-4-5 0,0 0-11 16,0 0-14-16,0 0-7 0,-4-9-5 0,2 1-10 15,2-1 2-15,-1-5 6 0,1 0 6 16,1 1 5-16,-1-8 1 0,0 5 6 0,3 2 8 0,0 0 9 16,2 2 8-16,-1-2 13 0,3 2 7 0,-1 5 8 15,-2-2-3-15,2 4-3 0,0-2 2 0,1 2 1 16,2 1 5-16,0 1 3 0,2 1 2 15,-1 4-5-15,0-2-3 0,4 0-5 0,-4 6 1 16,3-2-3-16,-1-1-2 0,-1 5-9 0,-2-1 0 0,-1-2 4 16,2 5-6-16,-1-1-4 0,0 1-14 0,-5-1-10 15,3 2-13-15,-3-1-16 0,1 4-19 0,-2-7-21 16,-2 2-21-16,1 1-21 0,2-3-25 16,-2 2-32-16,2-4-21 0,-1-2-21 0,-1 4-152 0,1-4-398 15,0 0 176-15</inkml:trace>
  <inkml:trace contextRef="#ctx0" brushRef="#br0" timeOffset="-140254.89">11617 10341 45 0,'0'0'239'16,"0"0"-27"-16,0 0-12 0,0 0-18 0,0 0-5 15,0 0-5-15,0 0-6 0,-2 10-15 0,2-7-17 16,1 4-11-16,1 0-13 0,0-3-11 0,1 3-8 15,1-1-7-15,0-3-9 0,1 3-6 0,0-1-5 16,0-1-2-16,2 1-10 0,0-3-6 0,1 3-2 16,-1-4-6-16,2 1-1 0,-1-4-6 0,-1 4 2 15,2-4-7-15,-1 1-4 0,-1-2-3 0,2-1-5 16,-1 1-2-16,-1 1-7 0,-1-5-1 0,-1 3-4 16,1-3-6-16,0 0-5 0,-2 1-3 0,-3-3-2 15,2 2-2-15,-3-1 3 0,1 2-9 0,-1-2 5 16,-2 1-7-16,2 2 7 0,-3-1 0 0,0 0-3 15,-1 3 5-15,1-1 1 0,-3 1 4 0,1 0-3 16,-2 0 5-16,1 3 2 0,-1-2-1 0,0 2 1 16,-3 2 2-16,2-1 0 0,-1 2-1 0,2 4 1 15,-1-2 6-15,-4 7 2 0,4-2-1 0,-2 2 1 16,2 0 4-16,-1 0-4 0,3-1 3 0,2-1 1 16,0 0-4-16,1-3 1 0,2 3 1 0,-1-3 2 15,1 2-3-15,2-5-3 0,0 3-2 0,1-4 2 16,2 1 2-16,1-1 0 0,0-3 1 0,5 0-3 15,0 0 1-15,4-3-4 0,-1-1-6 0,1 1-2 16,3-4-8-16,-3 0-3 0,-1-3-7 0,1 3-3 16,-3-2 1-16,2-2-3 0,-4 0 3 0,0-1 7 15,-2 4 3-15,0-1 9 0,-3 2 13 0,-1 3 7 16,1-3 14-16,-1 3 5 0,-2 1 4 0,1-1 5 16,1 1-4-16,-2 1-4 0,-1 2 0 0,0 0-1 15,0 0 3-15,0 0 10 0,0 0 7 0,3 12 3 16,-3-5 3-16,3 1 1 0,-2 1-4 0,-1 0-3 15,2 0-4-15,-1 1 0 0,0-1-8 0,4-1-3 16,-1 1-4-16,0 2-5 0,0-4-9 0,2-1-14 16,1 3-15-16,-3-4-18 0,2-1-20 0,1 2-24 0,0-2-26 15,3-2-30-15,1-2-44 0,-3-3-34 16,2 0-174-16,0-3-416 0,1-1 185 0</inkml:trace>
  <inkml:trace contextRef="#ctx0" brushRef="#br0" timeOffset="-139982.85">12064 10187 72 0,'0'0'271'15,"0"0"-24"-15,0 0-18 0,0 0-7 0,0 0 1 16,-3 13-4-16,3-9-3 0,2 5-7 0,-1 0-12 16,3 4-10-16,0 2-7 0,-1-2-13 0,0 2-15 0,0-3-9 15,2 5-11-15,0-4-14 0,0 1-13 16,1-1-22-16,1 1 3 0,-3-3-10 0,-1-1-4 15,0 0-10-15,1-3-15 0,-1-1-13 0,0 1-12 0,1 0-12 16,0-3-12-16,-1 2-10 0,3-3-5 0,1 1-11 16,0-4-16-16,1 0-13 0,2 0-19 0,1-2-23 15,2 0-19-15,1-1-22 0,-1-3-27 16,-2 2-26-16,2-5-26 0,-6 4-39 0,-2-1-135 16,2-1-424-16,-4 0 189 0</inkml:trace>
  <inkml:trace contextRef="#ctx0" brushRef="#br0" timeOffset="-139789.16">12053 10297 90 0,'-13'0'235'0,"6"0"-14"0,4 0-7 0,-4-2-4 16,7 2-15-16,-7 0-17 0,7 0-9 0,0 0-7 16,0 0-3-16,0 0-6 0,17 12-12 0,-7-10-11 15,4 0-16-15,10 1-10 0,-3 1-11 16,3-2-6-16,1-2-4 0,2 1-23 0,0-2-20 0,0-1-26 15,1 0-30-15,1-4-27 0,-2 3-28 0,1-3-32 16,-1-1-42-16,0 1-43 0,-5 1-193 0,-8 2-413 16,3 1 182-16</inkml:trace>
  <inkml:trace contextRef="#ctx0" brushRef="#br0" timeOffset="-139376.93">12577 10165 132 0,'0'11'266'0,"1"-6"-3"0,0 3-7 16,1 1-9-16,-1 3-2 0,5 2-13 0,-2 0-13 15,0 2-18-15,1-1-16 0,1-1-10 0,-1 1-23 16,0 1-17-16,7 2-13 0,-7-5-8 16,0 1-9-16,1-1-18 0,-3 0-8 0,4 0-2 0,-4-1-5 15,1 1-11-15,-1-4-12 0,-3-1-7 0,4-3 0 16,-4 0-5-16,2 0-12 0,-1-1-10 0,-1 0 2 15,0-1-6-15,3-2 2 0,-3-1-13 0,3 3-10 16,-3-3-19-16,0 0-18 0,0 0-18 0,4-10-11 16,0 0-12-16,3-4-6 0,-2 1 6 0,0-4 6 15,2 3 7-15,-1-2 17 0,-2 1 11 0,3 2 10 16,-1 2 9-16,-2 2 14 0,2 1 13 0,-2 1 13 16,1-1 13-16,-1 1 6 0,-1 4 6 0,1 2 8 15,0-1 7-15,1 0 8 0,0 2 6 0,-5 0 1 16,11 4 2-16,-3 2-2 0,-1 1-17 0,0-1 10 15,0 1-2-15,0 0-10 0,3 3-3 0,-3 0-12 16,3 1 3-16,-3-1-4 0,2 1-11 0,-4-2-16 16,-2-3-22-16,3 3-19 0,-2 0-28 0,0-2-36 15,-1 2-35-15,-1-5-35 0,0 2-40 0,1-1-38 16,0-2-215-16,0 1-501 0,-1-1 221 0</inkml:trace>
  <inkml:trace contextRef="#ctx0" brushRef="#br0" timeOffset="-138365.15">13064 10348 198 0,'0'0'270'0,"-3"-1"-25"0,3 1-27 0,0 0-25 16,0 0-15-16,0 0-21 0,0 0-12 0,0 0-12 15,0 0-12-15,2 11-11 0,-1-8-12 0,1 1-10 16,0-1-10-16,0 1-7 0,1-1-9 0,-1 0-4 15,0 1-6-15,1-1-5 0,0 0-3 0,1-2-7 16,1 2-5-16,0-3-2 0,0 0-4 0,0 0-4 16,1 0-10-16,0-1-13 0,-1-2-12 0,2-1-11 15,-1 1-5-15,-1-2-5 0,1 1-2 0,-3-1 1 16,1-1-6-16,-1-1-5 0,-3-2-4 0,0 1-1 16,-1 1-1-16,-2-3 1 0,0 0 6 0,-1 1 4 0,-2 0-1 15,0 2 11-15,-1 1 8 0,0 0 1 16,0 2-2-16,0 1 11 0,0 1 8 0,-3 1 9 15,2 4 11-15,-5 2 7 0,1 2 10 0,-1 0 3 16,2 3 3-16,0 2-5 0,1 1-1 0,1-1 0 0,2 0 3 16,1 0 13-16,2 0-14 0,1-2-4 0,2 0-2 15,1-2-5-15,0-1-2 0,4 2 0 16,-1-2-3-16,4-3-3 0,-1 2-2 0,2-3-1 16,2-1 1-16,0 0-4 0,-1-2-1 0,0 0-5 0,2 0-5 15,-1-4-9-15,0 1-6 0,3-1-4 0,-1-2-4 16,-1-1-2-16,-2 3 1 0,-2-1-2 15,-1-4 2-15,1 3 3 0,-2 0 7 0,0-1-2 16,-2 2 9-16,-1 0 5 0,1 1 12 0,0-1 8 16,-2 0 12-16,-1 1 7 0,2 1 4 0,-2 3 1 0,1-6-1 15,-1 5-4-15,0 1-4 0,0 0-1 0,3-2-7 16,-3 2 0-16,0 0-2 0,0 0-1 16,0 0-2-16,3 10-2 0,-2-7-2 0,1 1-4 15,1 0 3-15,-2 1-5 0,1-1-2 0,0-1-6 16,1 1-7-16,0-1-12 0,1-2-11 0,1 2-10 0,-1-1-11 15,1-1-14-15,1-1-8 0,1 0-8 0,1-3-19 16,0 2-1-16,1-2-4 0,0-3-2 0,0 2 7 16,2-3 10-16,-4 0 9 0,-2 1 6 0,2-2 17 15,-2 3 7-15,1-2 13 0,0 2 15 0,-3 1 25 16,-1-2 21-16,0 3 5 0,2 1 8 0,-4 2 4 16,3-2-2-16,-3 2 6 0,0 0 12 0,0 0 20 15,0 0 10-15,6 8-1 0,-2 1-3 0,-4-1 3 16,4 5-1-16,-1 0-5 0,0 1-2 0,3 0 3 15,-1 2-4-15,0 1-5 0,0-2-4 0,-2 1-4 16,1 1-13-16,3 4-1 0,-3-6-5 0,-1 0-7 16,-2-1 0-16,3 3-5 0,-1-5-6 0,0 3-6 15,-1-6-11-15,-1 0-8 0,0 1-8 0,0-2-7 16,-1-3-7-16,1 1-4 0,0-3-5 0,-1 0-4 16,-2 0 0-16,2-3-19 0,-4 3-17 0,4-3-12 15,0 0-13-15,-7-9 4 0,4 2 4 0,-2-2 6 16,1-5 4-16,-1 1 6 0,-1-3 8 0,0 1 8 15,3-8 24-15,-1 1 26 0,0 3 8 0,0-2 11 16,2 4 21-16,2 1 3 0,0 2 12 0,2-3 10 16,-2 3 2-16,1-1-1 0,2 6-3 0,1-1-4 15,0-1-5-15,3-1-1 0,1 2-6 0,-1 2-2 16,-1 1-1-16,2-1-4 0,-2 3 2 0,2-4-2 16,0 6-4-16,1-2 0 0,-2 3-2 0,1 0-7 15,0 0 7-15,-1 2-11 0,-1 2-2 0,-2 0 3 16,3 3 1-16,-4-1-3 0,1 4-2 0,-1-1 1 15,-1 5-1-15,-4-1-6 0,2-1-1 0,0 0 0 16,-3 3-5-16,-1-3 1 0,-4 1-4 0,2 1 1 16,-4-2-10-16,3-3-8 0,-3-2-9 0,3 1-13 15,-4-2-19-15,-1-1-23 0,3-1-29 0,-1-2-28 16,2-2-23-16,1 1-22 0,2-1-26 0,-1-2-143 16,1 0-382-16,0-1 169 0</inkml:trace>
  <inkml:trace contextRef="#ctx0" brushRef="#br0" timeOffset="-137898.86">13566 10399 13 0,'5'13'209'16,"0"1"-8"-16,0 0-9 0,2 1-8 0,-4-1-9 15,2 1-15-15,1 1-13 0,-2-1-17 0,1-2-12 16,1 0-10-16,-2 1-9 0,-1-5-12 0,0 1-7 15,-2-3-8-15,2 0-9 0,-3 1-12 0,0-2-12 0,0-1-7 16,0 0 1-16,0-2-8 0,-3 1-4 16,2-1-18-16,-2-2-4 0,3-1-10 0,0 0 3 15,-13-8-7-15,9 1-3 0,-1-1 6 0,-1-6 4 16,-1-6 2-16,1 2-5 0,1-5 7 0,1 1 15 16,1-2-2-16,1 1 10 0,1 1 11 0,2 0 8 0,-1 6 10 15,2 2 4-15,0 0 7 0,1 0 1 16,1 2-4-16,1 2 1 0,3 0 2 0,-1 2 1 15,-1 1-1-15,5-3 0 0,-2 7-3 0,0-4-5 16,4 0-7-16,0 3-2 0,-6 1-6 0,7-1-2 0,-3 2-4 16,-2 1-3-16,-1 2-1 0,-1 1-1 0,0 0-3 15,-1 3-3-15,-2-1-5 0,0 3 4 16,-1 0-4-16,-1 4-2 0,-2 0 0 0,-2-2 1 0,-2 4 1 16,0 0-5-16,-3-1 2 0,0-3-3 15,-1 3-1-15,1-4 0 0,2-1-6 0,-5-1 1 16,6 1-6-16,-3-3-3 0,-2-1-8 0,2 1-11 0,0-1-17 15,0-1-22-15,0-1-32 0,1-1-26 16,1-3-29-16,-1 0-24 0,2 3-12 0,0-4-5 16,1 0-7-16,3-1-149 0,0 0-376 0,0 5 166 0</inkml:trace>
  <inkml:trace contextRef="#ctx0" brushRef="#br0" timeOffset="-137513.8">13804 10369 79 0,'0'0'206'0,"6"0"-2"0,-6 0 1 16,4 1-2-16,-4-1-5 0,0 0-10 0,0 0-19 16,9-1-14-16,-9 1-14 0,7-1-9 0,-4 1-11 15,4 0-7-15,0 0-13 0,1-1-7 16,1-1-10-16,3 0-8 0,-2 0-10 0,0 0-12 0,0 1-9 16,4-5-14-16,-1 2-10 0,-2 0-12 0,2 0-7 15,-5-1-7-15,0 0-6 0,1 0-7 0,-2 1-4 16,-3 1-3-16,2-5-4 0,-6 5 4 0,4-1 1 15,-4-2 2-15,0 3 2 0,0 3 5 0,-4-6 2 16,1 3-2-16,-1 1 5 0,-5 2 1 0,1 0 8 16,-5 2 2-16,2 0 3 0,1 1 12 0,-3 1-1 15,2 0 4-15,-2 5 5 0,5-3 2 0,-2 6 9 16,3-3-3-16,0 2 3 0,3-2 2 16,-3 4-4-16,5-1-2 0,1 0-2 0,1 0-6 0,3-3 0 15,0 2 1-15,2-2-5 0,2 0-7 0,2-4-7 16,-2 2-13-16,0-1-11 0,3-2-11 0,2 0-12 15,1-1-12-15,1-3-16 0,3 2-17 0,0-7-18 16,-3 4-18-16,9-5-18 0,-4-1-3 0,1 0-12 16,-6-3-3-16,3-3-15 0,-4 6-88 0,-3-4-282 15,-2 2 125-15</inkml:trace>
  <inkml:trace contextRef="#ctx0" brushRef="#br0" timeOffset="-137180.02">14151 10344 33 0,'3'-4'186'0,"-3"1"6"0,0 3-13 0,0 0-15 15,0 0-5-15,0 0 0 0,0 0 4 0,0 0 1 16,0 0 8-16,-6 10-1 0,6-1-4 0,0-2-11 15,0 2-11-15,0-2-13 0,0 2-13 0,0-1-7 16,0 1-12-16,0-2-8 0,0 2-10 0,0-2-7 16,0-3-7-16,0 2-7 0,0-1-15 0,0-2-12 15,0 1-12-15,0-1-9 0,0-3-9 0,0 4-7 16,0-4-3-16,0 0-7 0,0 0-10 0,0 0-5 16,0 0-9-16,-7-9 1 0,4 4 2 0,0-4 3 15,3-2 3-15,-1-2 0 0,1 1 0 0,0-4-1 16,0-1 3-16,0 3 3 0,3-2 4 0,1 3 6 15,-1 4 7-15,1 0 12 0,-1 0 9 0,1 4 11 16,2 0 12-16,-2-2 11 0,3 2 13 0,0 3 9 16,2 0 11-16,-1 2-2 0,0 2 12 0,2 3-15 15,0-2-4-15,-1 1-4 0,2 3-1 0,-4 0-6 16,4 5 1-16,-2 0-5 0,-1 1 0 0,-1 2-8 16,-4 1 3-16,4-2-16 0,-6 1-6 0,2 1-7 15,0-3-11-15,-3-2-17 0,3 1-19 0,-3-2-19 16,1-3-27-16,-1 2-30 0,3-2-34 0,-3 0-30 15,0-2-37-15,3-3-38 0,-2-1-33 0,2 2-192 16,-3-3-501-16,0 0 222 0</inkml:trace>
  <inkml:trace contextRef="#ctx0" brushRef="#br0" timeOffset="-136819.48">14531 10240 3 0,'0'-6'263'0,"-1"3"-24"0,1 3-17 0,-4-5-13 16,1 3-10-16,0 1-5 0,3 1-10 0,-9-3-7 16,2 4-14-16,3 0-15 0,-3 0-10 0,4 1-20 0,-4 0-9 15,3 0-12-15,-3 1-7 0,1 3-11 16,-1-3-3-16,3 0-11 0,-3 3-4 0,4 0-10 16,-1-2-13-16,1 2-5 0,0-3-5 0,3 4-1 15,0-4-6-15,0 3-2 0,3 1-4 0,-1-2-1 0,3 3 0 16,-2-2-1-16,1 3 0 0,3-2-1 15,0 3 0-15,0-5-6 0,-1 0 3 0,5 6-4 0,-4-4 3 16,0-2 1-16,-1 3-4 0,0-2 2 16,1-2-1-16,-3 0 2 0,0 0-2 0,0-1 3 15,-1 1 5-15,-3-2 7 0,2 1 1 0,-2-3 7 0,1 8 2 16,0-6-6-16,-1-2-1 0,-2 5-5 16,-1-2-2-16,-3 0-4 0,-1 0-7 0,-1 1-10 0,-2-4-4 15,0 4-11-15,-4-4-17 0,1 0-25 16,-4-2-33-16,3 0-57 0,0-5-64 0,-1 1-68 15,-4-1-146-15,1-4-465 0,4 2 206 0</inkml:trace>
  <inkml:trace contextRef="#ctx0" brushRef="#br0" timeOffset="-136116.98">15010 10257 153 0,'-1'7'183'16,"1"-7"-10"-16,0 9-10 0,0-4-5 0,1 4-7 15,0-2-6-15,-1 3-12 0,0-1-10 16,2 1-8-16,-2-1-9 0,1 1-11 0,-1-1-8 16,-1 3-12-16,1-3-4 0,0-2-17 0,0 2-17 15,-1-3-32-15,1-1-21 0,0 1-23 0,-1-1-35 16,1-3-28-16,0 2-22 0,0-4-33 0,-2 3-96 0,2-3-274 16,0 0 122-16</inkml:trace>
  <inkml:trace contextRef="#ctx0" brushRef="#br0" timeOffset="-135955.97">14982 10122 121 0,'-1'-9'198'15,"0"4"-5"-15,0 0-21 0,1 2-9 0,0-2-19 16,0 1-19-16,0 1-18 0,0 3-21 0,3-4-12 16,0 2-22-16,-3 2-23 0,10 0-21 0,-10 0-24 15,14 0-21-15,-4 0-22 0,-1 0-20 0,4 2-24 16,2 0-94-16,-2-1-212 0,1 0 94 0</inkml:trace>
  <inkml:trace contextRef="#ctx0" brushRef="#br0" timeOffset="-135674.9">15249 10085 70 0,'4'-3'192'15,"2"3"6"-15,-3-4 5 0,1 1 1 0,-1-2 4 16,0 2-6-16,-2-2-8 0,1 0-10 0,-1 2-5 16,-1-2-13-16,0 0-16 0,0 1-14 0,0 4-7 15,-1-10-6-15,-1 6-8 0,-1 0-12 0,-1-1-7 16,0 1-9-16,1 2-11 0,-4-2-7 0,2 1-8 15,-3 1-9-15,1 3 9 0,-4 0-21 0,3 1-4 16,-4 5 0-16,0 2-12 0,0 0 3 0,-3 8-6 16,4 0 1-16,1 2-3 0,0-2-7 0,0 4 8 15,3 0-9-15,3 3 4 0,1 2-3 0,3-2 2 16,3 3-5-16,1 0 10 0,3-1-8 0,0 2-2 16,0-4 2-16,2-1-5 0,-2 1-2 0,2-1-2 15,-1-1 2-15,0-3-14 0,-1 2-11 0,-1-8-20 16,1 1-8-16,-3-4-30 0,0-2-34 0,0 0-35 15,-1-1-35-15,-1 0-12 0,0-5-27 0,-1 3-35 16,-3-3-131-16,2-2-419 0,0 0 185 0</inkml:trace>
  <inkml:trace contextRef="#ctx0" brushRef="#br0" timeOffset="-135492.6">15147 10337 33 0,'2'-3'322'0,"1"-1"-31"0,-1 2-17 15,-1-1-23-15,2 1-17 0,-1-1-17 16,4 1-8-16,1-2-24 0,1 0-20 0,5 1-10 16,1 0-21-16,6-4-23 0,2 4-25 0,3-1-31 15,0-1-33-15,-1 1-46 0,5 2-64 0,-2 1-55 0,4-4-69 16,-5 5-168-16,1-2-411 0,0 0 182 16</inkml:trace>
  <inkml:trace contextRef="#ctx0" brushRef="#br0" timeOffset="-135251.8">15725 10175 2 0,'2'-4'299'0,"-1"2"-29"0,2-2-14 0,3 1-11 16,1-3-9-16,1 1-12 0,3-1-14 0,5 2-14 15,5 1-16-15,3-4-21 0,0 1-15 0,3 0-13 16,-1 2-17-16,4 0-7 0,8 0-6 15,-10-2-11-15,0 2-30 0,0 2-18 0,-1 0-14 0,-3 0-20 16,0-1-27-16,-10 2-29 0,0 0-30 0,-4 1-26 16,-1 0-27-16,-4 1-8 0,-1-1-6 0,-1 2 7 15,-3-2-5-15,2 4 2 0,-5 0-17 16,-1 0-23-16,-5 2-99 0,-1-2-303 0,-1 2 134 0</inkml:trace>
  <inkml:trace contextRef="#ctx0" brushRef="#br0" timeOffset="-135037.82">15996 10155 170 0,'-7'0'248'0,"7"0"-16"0,-2 3-12 0,1 1-4 15,-1-1-1-15,2 1-12 0,-1 2-11 0,1 1-19 16,0 4-11-16,0-3-13 0,0 0-3 0,-3 2-22 16,5-1-11-16,-2 1-12 0,1 3-4 0,-1-2-15 15,3 0-7-15,-2-1-12 0,3 1-11 0,-2 2-14 16,1-4-22-16,0 0-18 0,-2 0-26 0,0 1-24 15,1-3-28-15,-2 3-18 0,3-3-34 0,-5 0-21 16,1 0-33-16,1-1-22 0,-3 0-150 0,-3 1-389 16,2 0 172-16</inkml:trace>
  <inkml:trace contextRef="#ctx0" brushRef="#br0" timeOffset="-134856.75">15834 10429 45 0,'0'0'264'0,"-6"0"-3"0,6 0-6 15,0 0-17-15,0 0-9 0,0 0-4 0,0 0-6 0,0 0-9 16,0 0 4-16,13 3-28 0,-3-3-14 0,4 0-20 16,0 0-15-16,7 0-15 0,3 0-13 15,1-4-25-15,3-1-29 0,12 1-31 0,-2-5-28 16,4 2-43-16,-4 0-48 0,0 3-70 0,0 0-73 16,-12 0-204-16,3 1-480 0,-5 1 213 0</inkml:trace>
  <inkml:trace contextRef="#ctx0" brushRef="#br0" timeOffset="-134043.56">16686 10245 5 0,'-3'-2'261'0,"0"0"-23"0,3 2-13 16,-5-1-14-16,5 1-12 0,-8 4-12 0,3-1-16 15,-2 4-10-15,0-1-16 0,1 3-17 0,-4 2-13 16,2 3-10-16,-1-5-12 0,2 4-7 0,0-1-9 16,3-3-7-16,-2 3-8 0,2-3-8 0,0 1-4 15,1-3-1-15,0 2-14 0,3-2-6 0,0-2-1 16,0 2-5-16,3-2-3 0,-3-1 0 0,6 0-2 16,-2-1-6-16,3-3-5 0,0 0-3 0,4 0-6 15,3-1-13-15,1-2-3 0,1-2-10 0,4-2-7 16,1 0-2-16,0 0-6 0,-7 0-9 0,6-3-13 15,-6 3-5-15,5-2 9 0,-7 0 7 0,1 2 13 16,-3-1 19-16,-3 3 20 0,-2 1 21 0,-2 1 26 16,1 1 9-16,-1 0 7 0,0-1 5 0,-1 0 4 15,-2 3-4-15,4-3-3 0,-2 3-7 0,-2 0-2 16,0 0-9-16,3-2-4 0,-3 2 2 0,0 0 3 16,0 0 0-16,4 5 1 0,-3-2-6 0,1 2 2 15,-2-3-4-15,1 3 1 0,1-2-2 0,-1 1 0 16,2-2 3-16,0 1-5 0,-3 1-1 0,5-1-2 15,0 0-4-15,0-1 2 0,5 0-7 0,0-1-3 0,3 1 2 16,0-2-3-16,1-3-1 0,-4 1-21 16,1 0-3-16,-1-1-5 0,-1 0 0 0,0-1-3 15,0-1-6-15,-2 0 5 0,-1 0 0 0,-2 1-3 16,1-3 3-16,-4 1-3 0,2-2-5 0,0 5 1 0,-3-4 7 16,-3 1-5-16,3 3-2 0,-4-4 3 15,1 3-1-15,1 0 6 0,-3 0-5 0,-2 1 0 16,0-1-2-16,-1 2-2 0,0-1-3 0,-3 1 4 15,-2 4 1-15,0-2-1 0,0 2 4 0,2-1-2 0,-2 3 5 16,3-2 1-16,3 2-3 0,-3 2 4 0,3-1 2 16,0 0 1-16,2-1-2 0,0 1 0 0,2 2 3 15,2-2 2-15,1 3 2 0,1-3 2 16,0 3-3-16,2-1-1 0,1-2 3 0,1 2 1 0,2-3-3 16,3 0 2-16,-3 0 3 0,3-1-9 0,-2-1 0 15,2-2-6-15,0 0-8 0,0-2-4 0,1 1-4 16,-1-2-1-16,-1-1 10 0,0 1 1 15,-1-1 2-15,1-3-1 0,-4 2 5 0,2 0 6 0,-2-1 6 16,-1 1 8-16,0 0 15 0,0 1 4 0,-2 1 8 16,1 0 9-16,-2-1 3 0,1 1 2 0,-1 1-2 15,-1 2-4-15,3-4-1 0,-3 4-5 0,0 0-5 16,3-1-8-16,-3 1 0 0,0 0 1 16,0 0 3-16,4 8 0 0,-1-2-1 0,-2-3-2 0,2 5 2 15,0-2-7-15,0 1-1 0,0 0-12 0,1 2-11 16,-1-3-19-16,1 1-22 0,0-2-24 0,-1-1-22 15,4 1-26-15,-2-3-28 0,0 0-33 0,0-2-13 16,1 2-20-16,-1-4-14 0,1 0-127 0,-3 0-383 16,1-1 170-16</inkml:trace>
  <inkml:trace contextRef="#ctx0" brushRef="#br0" timeOffset="-133684.51">17170 10228 61 0,'0'0'198'0,"6"6"4"0,-4-2-5 15,0-1 3-15,0 1-9 0,0 2-8 0,0 0-8 16,1 1-5-16,0 0-20 0,1 1-12 0,-2 0-13 16,1-3-9-16,-2 3-16 0,2-3-6 0,-3 0-15 15,1-1-7-15,1 0-9 0,-1-1-7 0,2 1-16 16,-3-1-10-16,0-3-12 0,3 6-7 0,-3-6-6 16,0 1-7-16,0-1-7 0,0 0-15 0,0 0-21 15,0 0-9-15,0 0-10 0,-10-8-4 0,9 2 2 0,-1-2 0 16,2 0 3-16,-1-3 6 0,-1 2 3 0,2 2 19 15,0-4 1-15,5 3 20 0,-3-1 4 16,3 0 9-16,-1 3 11 0,0 0 17 0,2 0 14 16,1 1 17-16,0 0 10 0,-3 2 9 0,4 0 9 0,0 1 8 15,0 1 4-15,0 1 9 0,-1 1-7 16,1 1 3-16,0 2 3 0,0 1-6 0,1 0 4 0,0 1-4 16,-1 0-9-16,-1 2-6 0,0 1-15 15,0-3-4-15,-2 4-2 0,1-3-10 0,0 1-17 0,-2 1-34 16,0-5-30-16,1 2-43 0,-3-1-54 0,0-3-69 15,1 1-62-15,-2 0-260 0,-1-3-558 16,0 0 248-16</inkml:trace>
  <inkml:trace contextRef="#ctx0" brushRef="#br0" timeOffset="-133010.59">17693 10219 132 0,'-6'4'161'0,"-1"1"-10"16,3 2-7-16,-1 0-9 0,3 1-10 0,0 1-16 15,-1 1-10-15,3-1-5 0,0 0-5 0,3-2-2 16,-1 3-3-16,3-4 5 0,-1 2-1 0,2-1-7 15,3 0 5-15,-1-4-5 0,2-1-3 0,-2 1-5 16,5-2-9-16,1-1-5 0,0-1-7 0,2-2-6 16,-2 0-4-16,1-3-7 0,6-1-13 0,-1 0-4 15,-6 0-5-15,0 1-5 0,-1-1-6 0,-2-2-2 16,2 2-5-16,-6-5-1 0,0 5-5 0,-1-2 1 16,-2-1-1-16,-1 2 6 0,-2 1 2 0,-1 1 7 15,-1 2-1-15,-1-2 4 0,-2-1-4 0,0 0 1 16,-3 3-1-16,-3 0 0 0,-3 2-2 0,-1-1 1 15,1 2-3-15,2 1 1 0,-1-1 0 0,-1 1-14 16,-3 2-5-16,4-2-13 0,2 4-12 0,-1-1-19 16,1 1-7-16,1-2-9 0,1 3-19 0,1-1-20 15,1 1-7-15,2 2-12 0,1-2-118 0,0 1-276 16,5 0 124-16</inkml:trace>
  <inkml:trace contextRef="#ctx0" brushRef="#br0" timeOffset="-132641.76">18011 10332 59 0,'0'0'226'0,"0"0"-7"0,4 2-10 15,-4-2-12-15,0 0-18 0,0 0-17 0,2 3-17 0,-2-3-15 16,4 0-12-16,-4 0-12 0,0 0-9 0,0 0-11 16,0 0-5-16,0 0-4 0,0 0-11 15,0 0-6-15,0 0-11 0,0 0-6 0,-6-12-10 16,3 3-6-16,-1 0-14 0,1-1-7 0,0-2-11 0,1-2-6 15,0-3-1-15,2 3 6 0,3-1 9 0,1 1 0 16,-1 1 5-16,0 3 0 0,3 0 0 0,-1 1 8 16,4-2 9-16,0 0 12 0,1 7 8 0,-1-1 5 15,2-2 0-15,-1 5 1 0,0-2-6 0,1 8-3 16,-2-4 3-16,0 3-3 0,4 3 2 0,-2-2-1 16,-1 5 1-16,-1-2 0 0,-2 0 8 0,1 4-5 15,1 0 1-15,-4 2-3 0,2-1-4 0,-4 1-4 16,1 2-4-16,-1-1-6 0,0-1-4 0,-2 1-3 15,2 2-5-15,-3-3-13 0,3-3-16 0,-3 0-18 16,0 1-27-16,0-5-30 0,0 1-34 0,0-2-20 16,0-1-37-16,4 0-15 0,-4-2-11 0,3 1-10 15,-3-3-141-15,0 0-387 0,0 0 171 16</inkml:trace>
  <inkml:trace contextRef="#ctx0" brushRef="#br0" timeOffset="-132410.8">18353 9975 37 0,'2'-2'302'15,"-2"2"-30"-15,0 0-13 0,2 8-1 0,1 0-10 16,-3 0-7-16,3 6-14 0,-3 1-15 0,4 1-18 16,-4 5-23-16,3 0-6 0,-3 2-20 0,4-1-10 15,-4 0-16-15,3-4-16 0,0 4-6 0,-2-2 3 16,2-5-36-16,-3 0-19 0,3 1-29 0,0-2-23 15,-2 0-31-15,-1-4-31 0,3-1-31 0,0 0-35 16,-2-1-34-16,2-4-30 0,-3 1-26 0,4-3-187 16,-4-2-445-16,3 5 196 0</inkml:trace>
  <inkml:trace contextRef="#ctx0" brushRef="#br0" timeOffset="-131943.22">18512 10172 233 0,'0'0'236'16,"0"0"-21"-16,0 0-12 0,0 0-12 0,0 0-10 16,0 0-18-16,7 10-9 0,-4-5-14 0,-3 1-15 15,3 1-8-15,-2 2-16 0,5-2-9 0,-2 0-8 16,3 1-6-16,-1-1-6 0,1-2-7 0,1 1-4 16,0-4-8-16,3 1-7 0,1-1-11 0,3-2-14 15,-1 0-10-15,0-2-13 0,0 0-16 0,-2 0-13 16,-2-1-13-16,-3-2-9 0,3-1 3 0,-3 1-2 15,-3-3-10-15,-1 1 14 0,1-2 10 0,-4 2 17 0,0-2 8 16,-1 4 17-16,-2-3 14 0,0 1 6 16,-1 1 5-16,-3-1 10 0,4 4 11 0,-4-2 6 15,0 0 4-15,4 1 2 0,-1 2-1 0,-3 1-1 16,4 1-8-16,3 0 2 0,0 0 4 0,-7 3-2 16,6 0-3-16,0 3-2 0,0 2-3 0,1 1 1 0,0 2-2 15,3 4 3-15,0-3-3 0,4 4 7 16,0 5-3-16,4 0 3 0,-1-1-13 0,3 4 5 15,0-1-10-15,-2-2-2 0,0 0-2 0,2-1-5 0,-5 0-2 16,-1-6-3-16,1 0-2 0,-3-1-5 0,-2-3-3 16,0-1 1-16,-1 0-4 0,-1-2-2 0,-4 1-7 15,0-1 2-15,-3-1 5 0,-1-1-3 16,-5 2-4-16,-1-4-11 0,0-1 4 0,-2 0-9 0,-1-2-15 16,2 0-15-16,-3-3-15 0,0-1-20 15,-1-3-25-15,0-4-23 0,5 2-28 0,0-1-20 0,4-2-22 16,1-1-17-16,1 0-14 0,3 3-157 0,1-3-418 15,3 2 186-15</inkml:trace>
  <inkml:trace contextRef="#ctx0" brushRef="#br0" timeOffset="-131476.51">19104 10118 146 0,'-1'-6'213'0,"1"6"-11"0,-1-5-16 15,1 5-18-15,0 0-9 0,0 0-20 0,0 0-4 16,0 0-2-16,0 0 15 0,0 0 5 0,0 0 1 16,0 0-1-16,-4 19-11 0,2-11-10 15,0 1-2-15,-1 1-15 0,1-1-16 0,2-2-7 0,1 2-11 16,-2 0-7-16,1-1-4 0,1 0-7 0,0-2-9 15,2 0-4-15,0-2-11 0,0 3-9 0,3-2-10 16,2-1-11-16,1-1-10 0,1-1-15 0,-2-1-10 16,3 0-19-16,2-2-13 0,0 0-19 0,1-3-18 15,-1 0-4-15,-1-1-21 0,0-2-14 0,-1 0-7 16,1-2-5-16,-1-1 21 0,-1 2 13 0,0 0 8 16,-4-1 14-16,-1 4 32 0,-2-1 19 0,0 2 42 15,0 0 16-15,-2-1 18 0,1 1 11 0,1 1 15 16,-2 3 6-16,1-4 0 0,-2 4-4 0,2-3-11 15,-2 3-5-15,0 0 7 0,0 0 4 0,5 7 3 16,-5-4 4-16,1 1-2 0,-1 5-2 0,2-1 6 16,-1-1-4-16,0 2-6 0,2 1-2 0,0 0-4 15,0-1-5-15,0 0 2 0,1 1-12 0,2-2-8 0,-2 0-18 16,2 0-18-16,-1 1-35 0,3-2-39 0,2 3-46 16,2-6-52-16,-3 1-42 0,1 0-195 15,0-3-447-15,0 0 198 0</inkml:trace>
  <inkml:trace contextRef="#ctx0" brushRef="#br0" timeOffset="-131084.68">19604 10095 106 0,'0'0'211'0,"-5"-2"-1"0,5 2-18 16,0 0-11-16,-9-1-14 0,9 1-5 0,-6 3-10 15,3-1-10-15,-1 0-10 0,0 2-2 0,1 0-4 0,-1 0-9 16,1-2-6-16,0 1-6 0,0 3-12 0,0-3-10 16,1 1-9-16,0 1-7 0,2 0-5 0,0 3-8 15,2 0-5-15,-1-1-5 0,1 0-3 16,1 0-8-16,0 2-1 0,2-1-7 0,0 0-1 0,0 0-7 16,0 0-2-16,0 0 1 0,1-1-5 0,-1 1 3 15,2-1-5-15,-4-3-3 0,1 1 1 0,-1-2 1 16,1 1-1-16,-1 0-3 0,0 0 3 15,-1-2-3-15,0 1 1 0,0-1-1 0,-2 0 0 0,0-2 4 16,-3 8 0-16,0-6-2 0,-2 2-2 0,-1-3 2 16,-1 1 0-16,-2 1-1 0,0 0-6 0,-1-2-4 15,1 0-8-15,1-2-11 0,0 2-14 0,-2-2-18 16,3 0-19-16,2-1-31 0,-3-2-37 16,4-3-27-16,0 0-14 0,2 0-20 0,1-2-145 0,1 2-376 15,3-2 167-15</inkml:trace>
  <inkml:trace contextRef="#ctx0" brushRef="#br0" timeOffset="-130683.69">19750 10165 146 0,'0'0'202'0,"0"0"-11"0,0 0 3 16,0 0-3-16,0 0-2 0,9 0-13 0,-9 0-10 15,7 4-13-15,-3-2-10 0,-4-2-8 0,10 3 0 16,-2-3-10-16,1 2-9 0,-1-2-13 0,2 0-9 16,-2-1-11-16,2 0-10 0,0-1-8 0,4-1-16 15,-5 1-12-15,-1-3-14 0,-1 1-13 0,1 1-11 16,-2-2-3-16,0-2-12 0,-1 2-5 0,0-4-4 16,-3 5 2-16,0-1 4 0,-1 0 3 0,1 1 2 15,-5-3 6-15,0 4 1 0,0-2 5 0,-1 3 3 16,-2 0 4-16,-2-2 9 0,-2 5 7 0,-4 1 6 15,0 0 7-15,1 2 14 0,-2 2 8 0,1 0 3 16,0 0 12-16,2 4 7 0,0 0 3 0,2 1 10 16,-1 1 11-16,4-5-8 0,0 6-6 0,4 0-8 15,-2-1-10-15,1 1 7 0,6-3-3 0,2-1 1 0,1 1-13 16,7 1-5-16,-1-1-1 0,9 0-5 16,1-3-27-16,0-2-34 0,4-3-42 0,2-2-52 15,0 0-66-15,2 0-77 0,9-5-83 0,-12 0-208 16,-4-2-582-16,-2 1 257 0</inkml:trace>
  <inkml:trace contextRef="#ctx0" brushRef="#br0" timeOffset="-129995.88">20425 10026 50 0,'0'0'221'0,"0"0"3"15,0 0 5-15,0 0 5 0,4 7-4 0,-3-3-8 0,2-1-5 16,-1 3-6-16,-1 1-7 0,2 0 1 0,-2 1-8 15,1-1-16-15,0 2-19 0,0 0-13 0,-2 1-19 16,0-1-14-16,1 1-6 0,-1-1-22 0,0-1-22 16,2 3-29-16,-1-3-29 0,0-1-37 0,2 2-35 15,-3-1-38-15,3 1-36 0,1-5-44 0,-1-1-29 16,1 0-34-16,-1 0-175 0,0-3-455 0,-3 0 201 16</inkml:trace>
  <inkml:trace contextRef="#ctx0" brushRef="#br0" timeOffset="-129826.93">20473 9886 244 0,'-2'-5'286'0,"-1"-2"-34"0,3 3-26 0,-4 0-25 16,4 1-38-16,0 3-32 0,0 0-34 0,4-3-36 15,-4 3-35-15,0 0-40 0,13 8-38 0,-6-2-29 16,7 2-40-16,-4 3-116 0,0 0-256 0,-2 3 113 15</inkml:trace>
  <inkml:trace contextRef="#ctx0" brushRef="#br0" timeOffset="-129495.77">20658 10209 180 0,'0'2'239'0,"0"-2"-2"0,2 4-4 0,-2-4-10 0,0 0-16 16,0 0-20-16,0 0-23 0,0 0-16 0,0 0-21 15,0-12-12-15,1 4-16 0,-1 0-6 0,0-1-13 16,3-2-10-16,-3-1-6 0,3-2-9 0,0-3-2 16,-2 1-5-16,3 2-5 0,-1 0-4 0,1 2-4 15,3 0-10-15,-2 0 6 0,0 5-8 0,1-1-1 16,1 1 1-16,0 1 1 0,1 3 2 0,0-1 2 16,1 2 0-16,-2 1 4 0,3 2-7 0,-3 3-1 15,3-2-2-15,-1 1 2 0,3 4 1 0,-5 0-1 16,3 3 4-16,0 3-2 0,-2-3 1 0,-2 2 1 15,-3 1-1-15,1 0-3 0,-2 1 0 0,0-5-3 16,0 5-5-16,-1-1 0 0,-2-2-2 0,1-1-13 16,1-1-9-16,-3 1-17 0,1-3-23 0,2-1-25 15,-2 0-28-15,1 0-44 0,-1-1-23 0,1-1-34 16,1-1-24-16,1 0-175 0,-2-3-433 0,3 1 192 16</inkml:trace>
  <inkml:trace contextRef="#ctx0" brushRef="#br0" timeOffset="-129255.11">21049 9975 168 0,'0'0'313'16,"0"0"-32"-16,0 0-27 0,0 0-21 0,0 0-13 16,0 0-6-16,0 0-11 0,-7 11-11 0,7-4-7 0,-1 6-7 15,1-3-17-15,3 5-3 0,-1 0-13 0,1 0-1 16,0 1-21-16,-1-1-7 0,1 0 1 15,0-2-20-15,2 2-8 0,-2-5-17 0,1 3-10 16,-1-2-14-16,2-2-16 0,1-2-24 0,-2-1-18 0,0-2-10 16,1 1-39-16,0-2-28 0,4 1-30 0,-2-2-30 15,3-2-33-15,1 0-51 0,-1-4-23 16,-3 1-198-16,3-1-488 0,1-3 216 0</inkml:trace>
  <inkml:trace contextRef="#ctx0" brushRef="#br0" timeOffset="-128174.98">20890 10095 47 0,'0'0'233'0,"0"0"-21"0,0 0-17 0,0 0-14 15,28 0-18-15,-12 1-18 0,5-4-12 0,3 3-12 16,1-2-11-16,2 2-9 0,-2 0-15 0,1-2-13 15,-2 1 2-15,-2 1-8 0,-6-1-10 0,1 1-7 16,-4 0-3-16,-3-1-4 0,3-1-3 0,-5 0-1 16,-2 4-7-16,-1-4 0 0,0 2 1 0,-1 2 5 15,0-2 5-15,-4 0-5 0,7 0-1 0,-5 1-5 16,-2-1 7-16,0 0-6 0,0 0 0 0,7-1-5 0,-7 1-1 16,0 0 0-16,6 0-3 0,-6 0 5 15,2 2 4-15,0 0 3 0,-2-2 4 0,6 3-3 16,-2-3 2-16,-1 1 3 0,2 2 3 0,0-1 0 15,-1 0-1-15,3 0-4 0,-3-1-5 0,2 1-1 16,1 0-3-16,2-1 0 0,-1-1-3 0,-1 1-4 16,4-1 2-16,2 0-10 0,-2 0-4 0,2 0-5 15,1-1 0-15,0 1-12 0,0-4-3 0,-4 3 3 16,1-2-13-16,-2 0 3 0,-1 0-4 0,-1-1 3 0,-3 3-2 16,1-1 2-16,-2 0 1 0,-2 0-4 15,-1 2 3-15,0 0 4 0,-3-6 0 0,-1 3-2 16,-2 0 4-16,-1 1-1 0,-1 1 3 0,-1-1-1 15,-2 2-2-15,3-1 5 0,-1-1-3 0,-3 3 3 0,0 2 6 16,-2 1 5-16,2 3 8 0,-1 1 4 0,0-1 1 16,1 2-1-16,0 2 0 0,2 1 0 0,2 2 2 15,1-2-4-15,1 0 1 0,3-3-4 0,-1 5-1 16,4-4 4-16,1-1-3 0,2 0-1 0,0-1-3 16,3-1 2-16,-1-1-7 0,1 0 5 0,3-2-2 15,0-1-1-15,6 0 0 0,0-3-6 0,0-3-7 16,0 0-2-16,-2-3-11 0,1 1-4 0,0-2-6 15,-1 0-4-15,0-3 1 0,-2 1-2 0,-1 0-7 16,0-2 4-16,-3 0 5 0,-1 4 7 0,0-4 7 16,-1 3 10-16,-2 3 8 0,0-1 5 0,-1 3 1 15,0-1-1-15,0 1 1 0,-1 0-3 0,1 1 1 16,-2 2-2-16,0 0 3 0,4-2 9 0,-4 2 7 16,0 0 6-16,8 3 3 0,-8-3 10 0,6 6-11 15,-1-1 4-15,-1-1 2 0,1 4-3 0,0-3-2 16,1 3-4-16,0 0 5 0,1-3-7 0,0 0 1 15,2 1-3-15,4-2-4 0,-3 1 1 0,4 1-4 16,0-5-3-16,9 0 4 0,-10-2-9 0,5 2-5 16,2-3-5-16,-4-2 3 0,0 2-14 0,-4-3-10 15,2 1-11-15,-4-2-16 0,-1 1-5 0,-2-2-9 16,-1 0-2-16,-2-2 8 0,-1 3 7 0,-3-1 9 16,-2-2 11-16,-1 0 9 0,-1 3 6 0,-3-2-1 15,0 1 0-15,-6 2 5 0,-1 2 0 0,-7-5 9 16,1 4 6-16,-1 2 1 0,0 2 6 0,0 3 2 0,6 0 2 15,-1 1 0-15,2 0 0 0,-2 3-2 0,3-2-1 16,1 0-5-16,3 1-3 0,1-1-12 16,2 3-10-16,1-2 5 0,1 0 3 0,3 0-5 15,1 0 2-15,1 1 0 0,2 0 3 0,1 0 0 0,3-3 3 16,2 2 0-16,0-1 3 0,5-3 1 0,0 3 3 16,-1-1 3-16,1-1 2 0,0-2 8 15,3-1 7-15,-4 3 3 0,1-1 7 0,-1-1 4 16,1 3 4-16,-5-2 8 0,1 2 6 0,-1 1 8 0,-1 1 5 15,-1-1-1-15,0 3 7 0,0-1 2 0,0 1-2 16,-3 1 4-16,4 3 5 0,-3-3 8 0,-1 3-14 16,1 1 2-16,-4 2 0 0,1-3 0 0,-2 1 3 15,-2 3-9-15,-2-2-2 0,-2 0 17 0,-2 0-17 16,-1 1-10-16,-5-1-2 0,-3 4-8 0,2-5 2 16,-2 1-2-16,-1-1-4 0,5-5-17 0,-1 0-10 15,1-2-30-15,6 0-19 0,-3-3-16 0,0 0-38 16,1-1-26-16,0 0-30 0,3-2-34 0,-1-2-35 15,3-1-44-15,1-5 4 0,-1-1-21 0,1-3-202 16,3-5-517-16,1 2 228 0</inkml:trace>
  <inkml:trace contextRef="#ctx0" brushRef="#br0" timeOffset="-127780.86">21829 10141 137 0,'0'0'253'0,"5"-2"-25"0,-5 2-19 16,5 2-7-16,-5-2-11 0,8 1-4 0,-4 0-19 16,2 1-14-16,4 0-18 0,0-1-11 0,2-1-15 15,2 2-10-15,-4-2-13 0,4 0-18 0,-4-2-18 16,-1 1-22-16,-1 2-13 0,2-1-19 0,-6-1-14 16,3-1-19-16,0 0-13 0,-1 0-12 0,-2-1-5 15,-1-4-3-15,-2 0-7 0,2 0 5 0,0-3-5 16,-3 0 8-16,0-5 1 0,0 5 8 0,-3 0 11 15,2 1 7-15,-2-2 18 0,-1 2 11 0,1 2 9 16,-3-1 12-16,1 3 14 0,0 1-5 0,1 1 7 16,0 1 2-16,-3 4 7 0,-2-2 11 0,2 1 4 15,-1 5 2-15,-2 3 15 0,0-1 2 0,3 4 7 16,-1 0 2-16,-1-1 2 0,1 1-5 0,1 3-5 16,1-1-5-16,2-2-3 0,1-1-9 0,0-1-4 15,2 1-3-15,-1 2-6 0,2-5-8 0,2-1-10 16,1 1-10-16,0-3-15 0,1-1-18 0,3 2-30 15,0-2-25-15,1 0-36 0,2-4-17 0,4 0-34 16,0 0-24-16,-1-2-149 0,1-3-364 0,0 3 162 0</inkml:trace>
  <inkml:trace contextRef="#ctx0" brushRef="#br0" timeOffset="-127377.61">22175 10088 61 0,'2'3'161'0,"-1"-1"0"0,0 1-12 16,1 2-5-16,-1 1-12 0,1 2-9 0,-1-3-18 0,2 4-2 15,0 0-14-15,1-2-10 0,0 3-7 16,0-2-10-16,2 0-20 0,0-1-2 0,-1-3-12 0,2 3-8 16,-4-2-15-16,1-1-14 0,-1-1-4 15,1 0-9-15,-2 0-17 0,-2-3-2 0,0 0-8 0,0 0 0 16,0 0-2-16,0 0 1 0,-7-18 12 0,2 14-2 15,1-3 12-15,-3-2-7 0,-1 2-2 0,-1-2-5 16,1-3-2-16,-1 2 12 0,4 3-2 0,-1-2 18 16,2 1-9-16,0 1 27 0,1 1 9 0,0-2 5 15,3 0 7-15,0 0-3 0,0 0 5 0,1 2-8 16,2-2 33-16,1 0-4 0,1 1 8 0,-1 4 2 16,3-2 7-16,0-1 7 0,0 1 2 15,0 2 9-15,0-2 10 0,2-1 6 0,-1 2 6 0,2 1 10 16,-2 2 3-16,2 0 0 0,-3-1-2 0,3 1 4 15,-3 0 4-15,0 0 0 0,3 1 0 0,-3-2-3 16,3 2-13-16,-3 0-8 0,0 2 1 0,-1-4-18 16,-2 2-11-16,3 2-9 0,-1-2-23 0,2 2-28 15,-4 1-41-15,2-1-51 0,-3 0-72 0,5 0-92 16,-5 1-237-16,0-1-521 0,-3-2 231 0</inkml:trace>
  <inkml:trace contextRef="#ctx0" brushRef="#br0" timeOffset="-125012.85">10754 11022 111 0,'0'0'110'16,"0"0"-13"-16,0 0-3 0,0 0 15 0,0 0-2 15,0 0 2-15,7 9-1 0,-6-7 5 0,0 1-2 16,0 1 2-16,2 2 0 0,-2-1-3 0,2 4-3 16,-1 0-3-16,1-2-6 0,-1 8-6 0,0-6-1 15,1 4-10-15,-2 0-11 0,2 1-8 0,-1 0-7 0,2 1-2 16,-1-2-5-16,1 1-3 0,-4-1-6 15,3 1-6-15,0-3-9 0,-1 2-11 0,2 0-14 16,-2-5-9-16,-1 1-13 0,1-3-15 0,-1-1-22 16,1 1-17-16,-2-4-9 0,2 4-9 0,-1-5-27 15,-1-1-24-15,0 0-23 0,0 0-97 0,0 0-288 16,-3-11 128-16</inkml:trace>
  <inkml:trace contextRef="#ctx0" brushRef="#br0" timeOffset="-124673.25">10757 10995 50 0,'0'-2'122'0,"0"-4"-3"0,2 1-8 0,-1 1 4 16,1 3 12-16,0-6-16 0,2 6-2 0,1-4 2 16,-1 2-2-16,-1-1 0 0,2 1-4 0,1 2-1 0,-2-1-5 15,1 1-2-15,0-1-9 0,2 2-6 16,-2 0-6-16,1 0-4 0,1 2-7 0,-3 1-2 15,2-1-4-15,1 3-3 0,0 0-8 0,0 0-2 16,-1 2-2-16,-1 0-22 0,0 2 1 0,-1-2-4 16,0 1-4-16,-1 0 2 0,0 0-3 0,-2 1 0 0,-1-1-3 15,0 1 2-15,0-3 4 0,-4 1-6 16,2-1 2-16,-2 1-2 0,0-2 0 0,-3 0-2 16,1 3-4-16,-1-2 0 0,0-2 1 0,0-1-13 15,-2 1-2-15,2 1-10 0,-2-3-4 0,0 1-15 16,-1-3-8-16,1 3-15 0,1-2-3 0,2-1-18 0,-3 0-13 15,4 1-12-15,-1-1-20 0,6 0-6 16,-8-1-11-16,5 0-119 0,3 1-286 0,-2-5 127 0</inkml:trace>
  <inkml:trace contextRef="#ctx0" brushRef="#br0" timeOffset="-124279.92">11033 11024 137 0,'1'3'167'0,"1"-1"-4"0,-1 2-8 15,2 1-11-15,-2-3-1 0,2 4-10 0,0-2-7 16,0 2-4-16,1 1-6 0,-1-1-5 0,1 0-9 16,2-1-7-16,0 1-5 0,-2-1-5 0,3-2-12 15,0 3-4-15,1-1-8 0,-1-1-3 0,1-1-9 16,1-2-7-16,0 0 0 0,0 1-5 0,0-2-1 15,0-2-5-15,0-1 0 0,1-1-11 0,-3 1-6 16,0-1 2-16,3-2-11 0,-6 1 0 0,3-2-7 16,-2 1-2-16,-1-3 1 0,0 2-3 0,-4-2-2 15,0 2-3-15,0-1 0 0,-3 0 10 0,0 2 2 16,-1-1 6-16,1 3-1 0,-4-1-2 0,0 1 0 16,-2 2 0-16,1-1 4 0,-2 3-1 0,-1 0-3 15,1 0-2-15,1 0-1 0,-1 3 0 0,1 0-7 16,-1 0-3-16,2 1-4 0,2 1-5 0,0-1-4 15,1 1-10-15,0 0-14 0,0 2-23 0,3-2-6 16,1 1-16-16,-1-2-17 0,2 2-13 0,1-1-15 16,1-2-17-16,0 1-111 0,2 1-286 0,1-4 127 15</inkml:trace>
  <inkml:trace contextRef="#ctx0" brushRef="#br0" timeOffset="-124064.74">11367 10986 22 0,'0'0'242'0,"1"-4"-21"0,-1 4-22 0,0 0-20 0,0 0-18 0,0 0 3 15,7 7-5-15,-7-2-4 0,2 1-10 16,-1 0-13-16,2 1-8 0,0 2-14 0,0 0-12 16,-2 0-9-16,2 1-8 0,-2-3-20 0,2 3-18 15,-1-3-24-15,0-3-22 0,0 4-19 0,-2 0-26 16,1-2-33-16,-1-2-24 0,0-1-22 0,0 1-37 15,-1-1-145-15,-3-1-335 0,4-2 148 0</inkml:trace>
  <inkml:trace contextRef="#ctx0" brushRef="#br0" timeOffset="-123887.77">11324 10878 200 0,'-1'-3'275'0,"-1"-2"-26"16,2 3-28-16,-1 0-26 0,1 2-29 0,3-5-27 15,-3 5-16-15,0 0-24 0,0 0-19 0,0 0-27 16,12 8-23-16,-5-2-14 0,1 1-28 0,3 3-7 16,0 0-24-16,5 4-24 0,-5-2-8 15,7 2-23-15,-4 4-13 0,-3-6-21 0,4 7-84 0,-1-5-232 16,-1 3 104-16</inkml:trace>
  <inkml:trace contextRef="#ctx0" brushRef="#br0" timeOffset="-123600.11">11543 11135 65 0,'1'3'143'0,"-1"-3"4"0,0 2 5 0,0-2 2 15,0 0-6-15,0 0-1 0,0 0-8 0,-10-8-7 16,9 4-12-16,-3 0-10 0,-1-4-7 0,4-1-8 16,-3-4-5-16,0-1-6 0,-1 1-5 0,4-1-4 15,-2-1-4-15,3 1 0 0,-2 0 0 0,4 4-3 16,-2 1-1-16,3-4-2 0,0 4-4 0,1-5-1 16,2 5-1-16,-2 0-2 0,4 1-2 0,2 1-2 15,0-4 2-15,0 6-5 0,3-1-3 0,-4 3-4 16,1 1-3-16,-1 2-5 0,1 2 3 0,0 1 2 15,1 1-4-15,0 2 3 0,0 3-5 0,-1 2-3 16,-1 0-5-16,-2 2-3 0,0 1 1 0,-2-1-6 16,2 0 1-16,-1-1-5 0,-3 0 0 0,1 1-17 15,-1-4-19-15,0 1-17 0,-2-4-23 0,2 1-18 16,-3-1-26-16,3 0-29 0,-2-3-20 0,1 0-1 16,2-2-3-16,-4-1-22 0,0 0-19 0,10-6-146 15,-6-1-373-15,-1 0 166 0</inkml:trace>
  <inkml:trace contextRef="#ctx0" brushRef="#br0" timeOffset="-123338.26">11885 10776 9 0,'0'0'299'0,"0"0"-32"16,0 0-23-16,0 0-14 0,6 6-3 0,-4-1-10 15,3 3-4-15,-1 1-8 0,2 5-16 0,-2-1-12 16,3 4-13-16,-2-1-9 0,1 3-12 0,1 0-13 15,-3-3-10-15,1 0-9 0,-1 4-14 0,-1-4-7 16,-2 0 4-16,0-2-23 0,1 1-4 0,-1-1-7 16,1-1-10-16,-2-2-5 0,0-1-1 0,1-2-18 15,-1-1-8-15,3-1-17 0,0 1-9 0,1-4-6 16,0 1-6-16,0 0-16 0,2-2-16 0,2-1-21 16,2-2-24-16,0-1-24 0,3 0-28 0,1-4-31 15,-1-2-25-15,2 2-32 0,-2 0-192 0,-3-4-464 16,2 2 205-16</inkml:trace>
  <inkml:trace contextRef="#ctx0" brushRef="#br0" timeOffset="-122823.82">11830 10941 208 0,'-3'-2'188'0,"0"1"-16"15,3 1-8-15,0 0-10 0,0 0-5 0,0 0-9 16,20 1-1-16,-6-1-12 0,3 0-13 0,10-1-8 16,-3 0-14-16,5-2-15 0,11 3-16 0,-12-5-27 15,3 3-17-15,-3-1-19 0,3 1-19 0,-4-1-19 16,-2-1-9-16,-1 2 1 0,0 2-1 16,-8-2 16-16,-6 0 5 0,-2 1 7 0,2 0 14 0,-4 1 26 15,-1-1 15-15,-1 1 13 0,-4 0 0 0,0 0 0 16,3 2 3-16,-3-2-6 0,0 0 0 0,0 0 3 15,-10 5 0-15,6-5 6 0,0 2-6 0,0 0 1 16,-3 0 0-16,1 1 1 0,0-1-7 0,2 0-2 16,-2 2 0-16,2 0-5 0,0-1-6 0,1-1-2 15,2 3-2-15,-2-1-2 0,3-1-4 0,0 0 5 16,4 3 0-16,-2-3 6 0,3 3-3 0,-1 2-1 16,4-4-3-16,0 2-5 0,6 1 0 0,0-1-2 15,3 2-1-15,3 0 2 0,-5-2-6 0,-1-2-2 16,0 1-3-16,-1 0-2 0,-3-1 1 0,-2-1-3 15,2 1-2-15,-3-1-9 0,-1 0 4 0,-2 0-2 16,0 1 7-16,-2-2 0 0,-1 1 7 0,1 1 8 16,-4 2 1-16,1-3 0 0,-2 1-2 0,-1 3 0 15,0-2-1-15,-3 1 2 0,1-2-2 0,-3-1-1 16,-2 2 2-16,4-1-6 0,-3-2-2 16,-4 1 0-16,4-3-10 0,-1-2-18 0,0 1-22 0,0-1-27 15,1-2-26-15,0-1-14 0,1 2-24 0,2-4-29 16,0 1-27-16,0-1-12 0,3 3-127 0,3-1-357 15,-1-1 158-15</inkml:trace>
  <inkml:trace contextRef="#ctx0" brushRef="#br0" timeOffset="-122560.76">12817 10973 185 0,'0'0'184'0,"0"0"-11"0,7-1 0 0,-7 1 7 15,4 5-2-15,-1-2 2 0,-1 1-4 0,0 1-7 16,1 3-13-16,0 0-11 0,0 0-9 16,1 3-15-16,-1-2-12 0,-1 0-12 0,0 2-14 0,0-4-15 15,1 2-25-15,-2-2-28 0,0-1-27 16,1 1-30-16,-1-2-37 0,-1 1-38 0,0-4-31 0,3 0-26 15,-3-2-160-15,0 0-360 0,0 0 159 0</inkml:trace>
  <inkml:trace contextRef="#ctx0" brushRef="#br0" timeOffset="-122146.44">12807 10873 147 0,'-1'-3'295'0,"1"3"-33"0,0 0-26 15,1-4-29-15,-1 4-31 0,0 0-14 0,8 0-18 16,-8 0-26-16,10 4-22 0,-1-1-32 16,0 2-28-16,2 2-25 0,0 2-17 0,2 0-28 0,-1 1-14 15,0 1-14-15,3 3-22 0,-1 2-4 0,-3-5-13 16,0 2 0-16,1 0 2 0,-2-3 12 0,1 1 5 16,-1 1 25-16,-1-3-4 0,-1 1 2 0,-1-2 11 15,-3-2 13-15,2 1 7 0,-2-2 12 16,-1 1 17-16,0-3 9 0,-1 0 4 0,0 0 17 15,0 1 11-15,-1-1 10 0,-1-3 1 0,0 0 3 0,0 0-4 16,0 0-16-16,0 0 3 0,0 0-8 0,0 0 1 16,-3-13 3-16,2 4 9 0,0 0-6 0,1-1 11 15,2-4 7-15,0 2 4 0,-1 1 12 16,2-2 15-16,0 4 11 0,0 0 3 0,3 0 5 16,0 0 6-16,0 1 2 0,2 2 7 0,1 0 2 15,4-1 4-15,-4 2-15 0,5 1-14 0,-4 3-5 0,1 0 0 16,-1 2-3-16,3 1-7 0,0 0-5 15,-3 2-4-15,-1 2-9 0,-1-1-7 0,0 0-6 16,-1 1-14-16,1 2-19 0,-2 0-21 0,2 1-33 16,-4 2-43-16,-1-3-59 0,-3 1-66 0,2-1-65 15,-5 1-212-15,0 0-520 0,0-1 230 0</inkml:trace>
  <inkml:trace contextRef="#ctx0" brushRef="#br0" timeOffset="-121340.71">14103 10972 250 0,'0'0'239'0,"0"0"-25"16,-4 3-16-16,4-3-18 0,0 0-9 0,1 5-10 16,1-3-10-16,-1 3-18 0,0-1-13 0,1-2-10 15,-2 3-9-15,1-1-6 0,-1 0-9 0,3 1-9 16,-4-1-8-16,2 1-5 0,1-1-6 0,-1-1-8 16,-1 1-12-16,0-1-7 0,0-3-12 0,0 4-10 15,0-4-6-15,0 4-11 0,0-4-3 0,4 4-1 16,-4-4-5-16,0 0-3 0,0 0-13 0,0 0-3 15,2-10-9-15,-1 5 1 0,0-4 2 0,2-1 0 16,0-4 7-16,4 1 5 0,-4-2 10 0,4 1-1 16,-3 4 4-16,3-2 7 0,2 2-1 0,-2 1 2 15,1 3 11-15,-1 1 5 0,3 0 2 0,0 2 7 16,-2 1 5-16,2 3 5 0,0-1 4 0,0 1 6 16,0 2 4-16,0 2 2 0,-2 1 3 0,3 1 1 15,-1 2-2-15,-3-1 1 0,0 0 3 0,-1 4-3 16,-2-2 3-16,0-1 1 0,-1 0-2 0,0 2-3 15,-3-1-22-15,3 0 0 0,-3-1-1 0,0 0 2 16,-3-2-4-16,3-1 1 0,-1 0-3 0,-1-1 5 16,1 0-7-16,-1 0-5 0,2 1 4 0,0-3-4 15,0-3-3-15,-4 2-10 0,4-2-7 0,0 0-10 16,0 0-5-16,-4-9-1 0,5 4 1 0,-1-4 3 16,2-2 2-16,-1 0 0 0,6 0 7 0,-4-2 4 15,1 3 6-15,5-1 6 0,-1 0 9 0,-1 4 2 16,0-1 5-16,2 2 4 0,2-2 6 0,0 1 1 15,-1 3 3-15,0 3-4 0,-2-3 9 0,2 3-7 16,0 1 2-16,-1 2 5 0,0 1-1 0,1 0-1 16,0-1 4-16,-3 3 1 0,3-1 0 0,-3 2-3 15,0 1-3-15,-3 1-1 0,3 0-3 0,-2-3-6 16,-1 4-9-16,-3-3-11 0,3-1-18 0,-1 1-23 16,-1-2-26-16,-1 0-28 0,1 2-32 0,-1-3-23 0,0 1-43 15,3 0-47-15,-2-1-215 0,-1-1-488 16,-1-2 216-16</inkml:trace>
  <inkml:trace contextRef="#ctx0" brushRef="#br0" timeOffset="-120882.86">14618 10932 154 0,'0'0'259'0,"3"-1"-14"0,-3 1-19 15,0 0-6-15,7 6 1 0,-4-2-6 0,1 1-10 16,-1-1-12-16,3 2-13 0,-2 2-12 0,3-2-14 15,-1 1-12-15,-1 1-12 0,3-2-1 0,-1 3-25 0,0-3-8 16,0-1-12-16,1 0-7 0,0-1-10 16,0 0-13-16,1-3-21 0,1 1-11 0,4-3-20 15,-7-1-17-15,7-2-14 0,0-1-14 0,-4-1-14 16,-3 1-1-16,5-4-12 0,-4 2-11 0,-2-1-3 16,-1-2-4-16,-2 1 3 0,1-1 6 0,-2 1 18 0,-1 1 18 15,-1 2 17-15,1 2 18 0,-2-2 11 16,1 1 14-16,0 1 6 0,-1 2-3 0,1 2-1 15,-1-5-2-15,1 5-2 0,0 0-3 0,0 0 6 16,0 0 10-16,0 0 6 0,0 0 10 0,10 13 0 16,-6-6 1-16,0 1 2 0,1 6 0 0,0-2 5 0,-1 4 1 15,-1-1-2-15,0 2 8 0,-1 3-9 0,-4-3-3 16,1 4-10-16,-1-1 0 0,-5 2-3 16,0-2 2-16,-1-1-7 0,0-4 4 0,-2 3-1 15,-3 0-7-15,2-6-7 0,-3 2-5 0,3-2-6 16,-9 0-18-16,3-2-10 0,-4-3-8 0,1-3-12 0,-1 1-15 15,-1-3-15-15,-1-6-14 0,-1 1-21 0,0-4-25 16,2-4-31-16,2 0-28 0,0-2-23 16,4-4-23-16,0 5-139 0,3-4-405 0,6 3 179 15</inkml:trace>
  <inkml:trace contextRef="#ctx0" brushRef="#br0" timeOffset="-120426.32">15531 10812 47 0,'0'0'246'0,"-1"-4"-11"0,1 4-12 0,-2-5-12 16,2 5-11-16,-1-4-14 0,0 0-20 0,-1 0-11 15,-1 1-17-15,0-2-12 0,1 0-5 0,-1 1-9 16,-2-2-9-16,-1 1-10 0,0 0 0 0,0-1-14 15,-1 0-7-15,-1 3-5 0,-1-1-8 0,-1 2-4 16,-2-1-6-16,2 1-3 0,0 2-6 0,0 1-3 16,0 3 0-16,-1 3-4 0,1 2-5 0,2 5-6 0,1 1 3 15,1 0-7-15,1 6-1 0,1-1 2 16,2 4-4-16,1-1 0 0,2 2 5 0,2-1-7 16,-1 2 0-16,3-2 6 0,1 0-9 0,1-1-2 15,1 0 0-15,-2-1 0 0,1-1-8 0,0-2-15 16,-2-4-14-16,-1-1-22 0,3 0-24 0,-3-2-19 0,-1-3-29 15,1 0-23-15,-2-2-39 0,1 0-25 0,-2-1-184 16,-2-2-425-16,-1-1 188 0</inkml:trace>
  <inkml:trace contextRef="#ctx0" brushRef="#br0" timeOffset="-119401.41">15226 11044 191 0,'0'0'259'0,"2"-4"-17"16,1 2-17-16,1 0-18 0,1-1-16 0,2 1-18 0,2 0-16 15,4-1-15-15,-3 1-15 0,4 0-13 16,0-3-8-16,0 3-15 0,2 2-8 0,0-3-7 16,5 1-8-16,-5 1-10 0,-1 0-6 0,1 0 0 15,-3 0-7-15,-2 0-7 0,-2 0-5 0,-1 1-1 16,-2 0-1-16,-1 0-4 0,-5 0 8 0,9 0-4 0,-7 1 5 15,2 0 1-15,-4-1 4 0,0 0-12 0,7 0-3 16,-7 0 7-16,6 0-13 0,-6 0 3 0,9 0-2 16,-5 1-5-16,2-2-1 0,-1 2 1 15,3-1-3-15,-1 2 2 0,2-3-5 0,1 2 1 16,0-1 0-16,1 0-4 0,2 0-1 0,1-1 2 0,-4 1 0 16,4-1 7-16,0-1-14 0,-4 0-2 15,4-1-2-15,-1-2 7 0,-2 1-7 0,-1 0-2 16,0 1-6-16,-2-1-3 0,-1 1 3 0,0-4-3 15,-3 2-5-15,2 0-4 0,-5-2 0 0,2 2 2 16,-3-2 2-16,0 3 7 0,0-3 2 0,-3 3 1 0,2 0 3 16,-2 0 1-16,-2 1 0 0,-3-1-1 0,0 2 5 15,-2 0 2-15,-2 4 6 0,-2 2-2 16,2-1 7-16,-2 5 1 0,2-1 2 0,-1 3 1 16,2 0 4-16,1 2 2 0,1 2-2 0,2-2-2 15,0 1 1-15,4 0-4 0,0-3 2 0,3 5-1 0,0-5-2 16,3-3 1-16,1 3 0 0,2-1-5 0,1-1 1 15,3 1 2-15,-1-5-5 0,5 1-1 0,-3-1 0 16,4-3-3-16,0 1-7 0,-1 0-1 16,2-2-5-16,4-2-1 0,-6 0-10 0,3 1-2 15,-3-1-13-15,3-2-2 0,-4-1 0 0,-3 3 1 0,4-5 4 16,-3 1 0-16,-1 2 0 0,-3-3 10 16,0 1-9-16,-1-2 5 0,-2 0 8 0,-1-1 3 15,2 2 5-15,-1 0 7 0,-1 1 9 0,0 1 12 16,-2 0-2-16,1 1 3 0,-2 1-3 0,4-1 3 15,-4 1-6-15,3 2-4 0,-3 1 0 0,0-5 2 0,0 5-9 16,0 0 16-16,0 0-7 0,0 0 13 0,10 5-8 16,-7-1 2-16,1-1 5 0,0 1 2 0,-1 0-8 15,4-1-3-15,0 2-1 0,-3 1 2 16,3-3 3-16,-1 1 3 0,1 0-6 0,0-3-10 16,1 3 0-16,1-4-7 0,-2 0-5 0,1-2-7 0,2-1-4 15,0 1 3-15,1-4-2 0,-1 0-8 16,-3 2-3-16,-1-4 0 0,0 1-12 0,-2 0-4 15,0-1-1-15,-1 0 2 0,-3 0-4 0,-2 0 7 16,2-2 7-16,-4 3 5 0,0 0 3 0,-3-1 6 0,-2 1 3 16,1 2 6-16,-6 1 8 0,1 1 1 0,-2 2 14 15,2 2-3-15,-1 2 10 0,0 0-1 0,1 3 2 16,-1 0-3-16,4 0 9 0,-1 2-4 0,1 1-7 16,3 0 6-16,1 1-10 0,2 0 4 0,3-1-6 15,1-1-3-15,-2 0-3 0,2-2-2 16,3 2 0-16,0-2 3 0,1 0-3 0,2-3-3 0,-2-1 0 15,6 0-2-15,-3 0 3 0,3-2-9 0,-2-2-1 16,2 0-1-16,0 0-7 0,0-1-2 0,0-1 1 16,-2-1-1-16,-1 1-3 0,2-1 7 0,-5 3 9 15,2 0 6-15,-2-1 3 0,0 1 2 0,-1 1-2 16,-3 1 3-16,4-2-2 0,-4 2-4 0,6-1 5 16,-6 1 1-16,7 1 0 0,-6 1 4 0,2 1 3 15,1-1 3-15,-1 2-2 0,1-1-4 0,-1 1 2 16,3 2 0-16,-2 0-3 0,3 1 1 0,-3-1-9 15,3 0-10-15,-3-2-12 0,2 2-9 0,-3-3-19 16,5 1-29-16,-2-2-17 0,1 0-25 0,0 1-27 16,3-3-36-16,1-3-30 0,2-1-134 0,-2 1-376 15,2-1 167-15</inkml:trace>
  <inkml:trace contextRef="#ctx0" brushRef="#br0" timeOffset="-119068.92">16282 10872 157 0,'0'-3'208'0,"0"3"-7"0,-2-3-12 16,2 3-18-16,-4-4-14 0,4 4-15 0,0 0-6 16,0 0-5-16,-7 8-4 0,4-3-12 0,-1-2-3 15,-3 3-8-15,4 1-8 0,-3-1-6 0,2 3-13 16,4-2-4-16,-3 2-9 0,2-3-12 0,1 4-3 16,1-2-5-16,2 0-9 0,1-1-11 0,2 1-7 15,4 1-9-15,-3-1-11 0,0-1-6 0,6 1-11 16,-2 0-7-16,0-1-6 0,-1-1-8 0,-3-2 0 15,2 1 0-15,-1 0 3 0,-1-1 1 0,-1 0 3 16,-1-1 5-16,-2 0 2 0,1 0 9 0,-1-1 5 16,0 0 6-16,-2 1 4 0,-1-3-1 0,3 2 10 15,-3-2-4-15,0 3 1 0,0-3 2 0,-4 6-4 16,1-3 4-16,0-1 1 0,-4 0-5 16,0 0-5-16,0 0-4 0,-3 2-4 0,1-4-7 0,-1 2-4 15,0-2-11-15,0 0-14 0,0-2-21 0,3 0-30 16,-3-2-17-16,3 0-16 0,0-3-18 0,0 1-96 15,0-2-265-15,1 3 119 0</inkml:trace>
  <inkml:trace contextRef="#ctx0" brushRef="#br0" timeOffset="-118854.85">16470 10934 117 0,'3'-2'297'0,"-3"2"-7"15,0 0-23-15,4-3-28 0,-4 3-28 0,0 0-18 16,0 0-20-16,0 0-18 0,0 0-16 0,9 5-13 16,-8-1-11-16,1-1-13 0,-2 2-9 0,0 0-12 15,1 1-15-15,-2 1-16 0,1-2-13 0,-2 1-28 16,2 1-26-16,0-1-31 0,-3 0-38 0,3 0-35 16,0-1-42-16,-1 1-42 0,-2 0-149 0,0-1-383 15,1-3 170-15</inkml:trace>
  <inkml:trace contextRef="#ctx0" brushRef="#br0" timeOffset="-118686.98">16424 10812 9 0,'-3'-9'278'0,"0"1"-22"0,0 3-11 0,2-1-23 15,1 2-27-15,0 0-32 0,0 0-42 0,-3 0-47 16,6 1-44-16,-3 3-26 0,0 0-43 0,7-5-39 15,-7 5-42-15,7 2-107 0,-7-2-246 0,0 0 110 16</inkml:trace>
  <inkml:trace contextRef="#ctx0" brushRef="#br0" timeOffset="-118224.38">16573 10791 7 0,'0'0'231'0,"4"4"-11"0,-1 1 0 0,1 3-10 16,-1-2-9-16,1 6-9 0,2 0-15 0,-2 5-13 15,-1-2-8-15,4 6-12 0,0 1-12 0,-4-3-5 16,0-3-14-16,0 5-11 0,0-5-9 0,-1-1-6 16,3 1-12-16,-3-1-14 0,4-2-7 0,-5-3-4 15,4-1-18-15,-4-1-17 0,2-3-9 0,1 1-14 16,0 0-3-16,0-3 3 0,-1 0 1 0,3-3 3 15,-6 0-3-15,10-5 7 0,-3 0-6 0,1-3-1 16,3-3 4-16,-1-1-2 0,0 0-1 0,0 0-1 16,0 0 0-16,0-2 3 0,1 2-1 0,0 1-1 15,0 0 9-15,-1 2-5 0,2 0 0 0,-1 2 6 16,-2 1 1-16,3 2 3 0,-3 0-1 0,1 2 7 16,-1 1 3-16,2 1-4 0,-1 1 4 0,0 2 1 15,0 1 9-15,1 3 6 0,-3 1-5 0,2 2 1 16,-5-1 1-16,2 0-1 0,-4 2 1 0,1 2-5 15,-3-2 11-15,-1 1-9 0,-2 1 2 0,-2 0-1 16,0-1-2-16,-2 1-4 0,-2-3 0 0,0-1-2 16,-2 1 2-16,2-4-8 0,-1-1-4 0,-1-3-11 15,-1 1-9-15,-2 1-15 0,-1-4-17 0,0-1-20 16,5-2-17-16,-5-4-21 0,1 0-28 0,1 0-29 16,0-2-31-16,1-6-33 0,-1 3-170 0,-2-2-423 15,4 2 186-15</inkml:trace>
  <inkml:trace contextRef="#ctx0" brushRef="#br0" timeOffset="-117942.59">17202 10782 191 0,'2'-3'248'0,"-2"3"-28"16,0 0-22-16,0 0-15 0,0 0-4 0,-3 11-2 16,3-1-6-16,-2 3-9 0,2 3-7 0,-3 4-3 15,3-3-9-15,0 5-11 0,2 1-10 0,-2 0-9 16,3-1-7-16,1 0-10 0,-3-5-9 0,5 4-11 16,-3-4-17-16,0-3-22 0,4 1-14 0,-1-2-26 15,-1-2-26-15,4 1-29 0,-5-5-25 0,3 0-40 16,-1-1-27-16,1 0-40 0,-2-4-36 0,-1 1-136 15,2-1-391-15,-2-2 173 0</inkml:trace>
  <inkml:trace contextRef="#ctx0" brushRef="#br0" timeOffset="-117559.4">17365 11038 269 0,'0'0'305'0,"-2"-2"-20"15,2 2-18-15,0 0-26 0,0 0-25 0,0 0-21 16,0 0-12-16,0 0-12 0,15 2-20 0,-9-2-14 16,3 2-11-16,-2-4-9 0,1 2-10 0,-1 0-10 15,2-2-11-15,1 0-11 0,0-1-3 0,1-3-13 16,-1 3-6-16,-2-1-12 0,0-1-11 0,0 0-19 16,-1 0-3-16,-1-1-8 0,-3 2-10 0,2-4-4 15,0 1-5-15,-3 1-2 0,-2-1 3 0,0 2 2 16,-2-2-2-16,-1 2 2 0,-1 1 2 0,-2-2 0 15,-2 2 2-15,-2 1-4 0,0 1 7 0,0 1 4 16,-4 2 7-16,1 2 7 0,3 0 9 0,-3 3 2 16,0 0 14-16,6 1 10 0,-3 3 7 0,1-1 13 15,2 4-1-15,2-2 6 0,2 0 4 0,-1 1 1 16,4 1 4-16,0-3 2 0,2 1 4 0,3-2-14 16,-1 2-2-16,3-1-6 0,3 0-6 0,0 0-5 15,3-1-6-15,1-3-28 0,1 0-17 0,5-2-25 16,0-2-29-16,2-1-33 0,-2-2-39 0,-3-2-46 15,4-1-57-15,-1-4-76 0,-7 3-234 0,0-1-585 16,-1-2 259-16</inkml:trace>
  <inkml:trace contextRef="#ctx0" brushRef="#br0" timeOffset="-117024.42">18080 10961 118 0,'0'0'282'0,"-3"-1"-11"0,3 1-25 15,-1-6-26-15,1 6-22 0,0 0-16 0,0 0-4 0,0 0-12 16,4 11-4-16,-4-4-10 0,6 1-7 0,-5 1-8 16,3 2-14-16,0-3-3 0,1 3-14 0,-1-1-11 15,0-1-6-15,-1 0-13 0,1 1-5 16,0 0-5-16,1-3-21 0,-1-1-15 0,-3-2-23 15,1 3-22-15,-1-4-17 0,2-2-13 0,-3 4-5 0,1-3-19 16,-1-2-34-16,0 0-36 0,0 0-37 0,0 0-20 16,-4-14-15-16,1 6-165 0,-1-3-405 0,0-3 180 15</inkml:trace>
  <inkml:trace contextRef="#ctx0" brushRef="#br0" timeOffset="-116113.98">18111 10856 213 0,'0'0'208'0,"0"0"-18"0,0 0-17 0,1-4-15 16,-1 4-1-16,0 0 3 0,0 0-3 0,13 4-8 0,-9-1-8 16,5 0-11-16,-2 1-7 0,1 0-16 0,1 1-7 15,-1-1-9-15,1 0-5 0,-1 1-11 0,-1 0-7 16,0-1-6-16,0 0-3 0,0 2-3 0,-4-2-2 16,4 2-5-16,0-1-3 0,-4-1 1 15,4 2-2-15,0-1 1 0,-3-1-4 0,3 2 0 16,0-2-2-16,2 0-3 0,-1 2-1 0,1-3 4 0,3 1-1 15,1-2-4-15,-3 0-4 0,0-1 0 0,1 1-4 16,3-2-3-16,-3 0-3 0,2 0-3 0,-3 0 0 16,0-3-5-16,-2 1-3 0,-1 1-6 0,-1-3-5 15,-2 0-2-15,3 0-11 0,-3 1-6 0,1-3-5 16,-3 0-7-16,1-2-3 0,0 0 2 0,-3 0 7 16,1 1-3-16,-3 2 1 0,2-2 2 0,-3 0 4 15,0 2 4-15,-1 1 2 0,0 1 4 0,-2 1 2 16,-1-1 8-16,-2 3 4 0,-2 1 5 0,-3 4 6 15,1 2 1-15,-1 1 0 0,0 2 3 0,3-1 6 16,1 2-2-16,2 1-3 0,1 0 0 0,0-1-1 16,2-2 1-16,2 2 2 0,2-1 0 0,0-1-6 15,1 0 3-15,2-1-3 0,3-1 3 0,0 0-6 16,2 0 0-16,2-1 5 0,1 0-7 16,2-3-3-16,-2 0 3 0,7 3-1 0,-3-4-2 0,2-1 4 15,-4 1-3-15,4-2-5 0,-2 0 0 0,-4-2-1 16,1 0 2-16,0 2-2 0,-2-3 1 0,-1 0 1 15,2 1 0-15,-3 0 0 0,0 0 2 0,0 1-3 16,0-5 2-16,-1 3-4 0,-2 2 1 0,2-3 3 16,-1 1-4-16,1 1 5 0,1-1-6 0,0 0-1 15,-1 3 0-15,2-1 1 0,-1 1 4 0,-3-2-3 16,5 2 0-16,-2 0-1 0,-1 0 0 0,-1 0 0 16,2 0 1-16,0 0 0 0,2-2-2 0,-1 1 6 15,1 0-2-15,0 1-3 0,1-2 1 0,0 1-2 16,3-2-3-16,0-1-3 0,-1 0-4 0,5-2-6 15,-3 1-1-15,0-4-2 0,-2 2-5 0,-1-1-5 16,1 0-9-16,-5 1-1 0,0-1 1 0,-1 0 6 16,-2 0 3-16,-1 0 7 0,-2 2 5 0,-1-1-1 15,-1 1 5-15,-2 2 2 0,-4 0 5 0,-2-1 0 16,1 1 6-16,-7 1 6 0,-1 2 4 0,-5-1 4 16,-2 2 2-16,0 1 7 0,0 4 0 0,0 0 1 15,0 3-3-15,3-1-5 0,6 2 2 0,1-2-8 16,2 1-2-16,1 1-3 0,2 2-8 0,2-1-1 15,3-1-4-15,3-1-2 0,-1 3 3 0,2-2 4 16,5 0-7-16,0 0 6 0,4 1-4 0,1 1 6 16,1-5-1-16,5 3 10 0,-1-2 4 0,4 2 6 15,2-2 9-15,-2-3 5 0,0 2 4 0,-5-1 11 16,1 0-3-16,-1 1 9 0,-1-2-14 0,-1 3-5 16,-1-2 0-16,-4 0-5 0,1-1-1 0,-4 2 1 15,2-2-1-15,-2 1 1 0,0 2 7 0,0-1-13 16,-1 0-4-16,-4 4 7 0,4-3-1 0,-4 2-2 15,-1 0-9-15,-3 0 4 0,-2 1-7 0,-1 0-1 16,0-3-6-16,-5 2 7 0,0-1-13 0,1-1-5 0,-3-1-10 16,-2-3-12-16,2-1-13 0,-3 1-23 15,1-3-22-15,1 0-21 0,0-3-39 0,-1-1-36 16,5 1-46-16,1-5-34 0,-4-1-170 0,4-2-472 16,-1 1 209-16</inkml:trace>
  <inkml:trace contextRef="#ctx0" brushRef="#br0" timeOffset="-115878.68">18955 10916 23 0,'0'-3'343'16,"0"3"-3"-16,0 0-3 0,1-5-27 0,1 4-26 15,-2 1-27-15,0 0-26 0,0 0-28 0,0 0-18 16,0 0-13-16,0 0-6 0,5 6-14 0,-4-1 1 0,-1 2-13 15,0 2-13-15,2-1-12 0,-2 4-13 0,3 2-8 16,-3-5-14-16,2 1-30 0,-1 0-37 16,1 2-24-16,-1-3-42 0,2 1-30 0,0-2-43 15,-3 0-47-15,2-1-41 0,1-2-30 0,0-1-252 16,0-1-537-16,-2-2 238 0</inkml:trace>
  <inkml:trace contextRef="#ctx0" brushRef="#br0" timeOffset="-115704.55">18926 10825 287 0,'-1'-4'331'0,"-1"-1"5"0,2-1-18 0,-1 3-31 16,1-2-38-16,0 5-39 0,0 0-36 0,4-3-32 16,0 3-35-16,1-2-45 0,1 2-40 15,3 0-36-15,-1 2-53 0,2 1-52 0,0 0-46 0,1 2-47 16,-4 1-113-16,2 0-352 0,1 5 156 15</inkml:trace>
  <inkml:trace contextRef="#ctx0" brushRef="#br0" timeOffset="-115389.97">19063 10941 74 0,'0'0'247'0,"1"5"7"16,-1-5 8-16,1 4-7 0,-1-4-12 0,0 4-12 16,3-2-10-16,-2 2 5 0,0 1-7 15,-1 0-13-15,3 2-14 0,-2 2-12 0,2-2-12 16,0 1-18-16,0-1-2 0,1 1-12 0,-1-2-7 0,3-1-13 15,-4 1-17-15,4-1 7 0,1 1-21 0,1 0-11 16,1-5-13-16,0 2-2 0,2-2-2 0,2 1-18 16,-3-2-22-16,4-2-14 0,0 0 0 15,-2-1-20-15,-2-1-9 0,2-2-6 0,-3-1-11 16,1-1-7-16,-1-1-13 0,-4 2-2 0,0-1 8 0,0 0 4 16,-4-3 1-16,1 2 5 0,-3 0 5 0,-1 0 4 15,-1 2 5-15,-1 0 2 0,-1-2 0 16,-1 2 8-16,0 0 2 0,-2 2-1 0,0-2 2 0,-4 2 3 15,2 1-2-15,1 2-1 0,-7-1-6 0,1 2-5 16,2 2-7-16,-1 0-13 0,2 3-16 0,0 0-22 16,-1 2-33-16,2 0-18 0,3 0-36 0,2 0-22 15,0 1-37-15,0 2-143 0,3-2-409 0,3-1 182 16</inkml:trace>
  <inkml:trace contextRef="#ctx0" brushRef="#br0" timeOffset="-115009.6">19437 11078 22 0,'6'-2'301'0,"-2"2"-5"0,-4 0-4 0,8 0-14 0,-4 0-10 15,1-1-22-15,-2 0-21 0,1-2-16 0,-1 1-9 16,1 0-16-16,-1-2-11 0,0 3-11 0,-1-3-8 16,0 1-15-16,1-1-8 0,-2 0-10 0,0-2-18 15,-1 1-8-15,0 0-8 0,-1-2-9 0,0-2-6 16,-2 2-15-16,0-1 9 0,-1 1-16 0,4-1-22 15,-5 0-2-15,3 0-1 0,-1 0-8 0,1 1-12 16,1-1-2-16,1 1-8 0,1-1 1 0,1 2-5 16,-1 3 1-16,5-4-4 0,-2 0 10 0,2 3-1 15,1 1-4-15,0 1 10 0,3-2-1 0,4 2 9 16,0 0 3-16,-1 1 7 0,0 1 2 0,2 1 2 16,1 2 14-16,0 0-10 0,4 3-7 0,1 0 0 15,-7 0 6-15,2 1-2 0,-3-1 8 0,1 3-12 16,-2-2-3-16,0 2-14 0,-4-1 14 0,-1 0 5 15,0 1-3-15,-1-2-2 0,-3 2-13 0,2 0 6 16,-2 0 7-16,-3 1-17 0,0-1-18 0,1-2-21 16,-1 2-28-16,-1-5-30 0,0 2-33 0,-5 0-41 15,2 0-53-15,2-1-65 0,-1-3-299 0,-1 2-633 16,0 0 280-16</inkml:trace>
  <inkml:trace contextRef="#ctx0" brushRef="#br0" timeOffset="-114653.95">19933 10675 57 0,'6'-5'287'15,"1"-2"0"-15,1 1-11 0,-1-1-11 0,3 3-13 16,1-1-8-16,2-1-13 0,1 4-7 0,2-3-18 15,-1 4-18-15,1-1 0 0,-1 1-32 0,2-1-25 16,-3 4-4-16,-4-1-10 0,0 0-19 0,-3 4-3 16,1-1-13-16,-2 1-12 0,1 2-2 0,-3 3-9 15,-1-1 6-15,-3 9-12 0,-3-3-2 0,-1-1-9 16,-3 3 2-16,-1 3-6 0,-4 0-4 0,2-6-6 16,-2 3 1-16,0 3-1 0,0-4-3 0,2-4-1 15,0 0 7-15,0-1-26 0,2 0 4 16,-2 1 12-16,4-1-8 0,-5 0 0 0,5 0-3 0,-1 2 4 15,3-4-14-15,0 2-17 0,0-2-15 0,-1 5-26 16,4-4-35-16,-2-1-34 0,2 3-46 0,-1-3-55 16,5 0-58-16,-1 0-260 0,0-1-590 0,1-1 261 15</inkml:trace>
  <inkml:trace contextRef="#ctx0" brushRef="#br0" timeOffset="-114524.06">20050 11189 196 0,'0'4'355'0,"-1"2"0"0,-1 1 1 15,1 0-16-15,1-4-21 0,-2 4-30 0,1 0-27 16,0-1-19-16,-2 2-47 0,3-1-38 0,-3-2-71 0,6-1-78 16,-6 3-92-16,6-2-130 0,-6-2-266 0,2 3-518 15,-2 0 230-15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2-28T11:58:31.298"/>
    </inkml:context>
    <inkml:brush xml:id="br0">
      <inkml:brushProperty name="width" value="0.05292" units="cm"/>
      <inkml:brushProperty name="height" value="0.05292" units="cm"/>
      <inkml:brushProperty name="color" value="#FF0000"/>
    </inkml:brush>
  </inkml:definitions>
  <inkml:trace contextRef="#ctx0" brushRef="#br0">9628 12674 11 0,'0'5'8'0,"0"1"0"15,-1 0-2-15,2 2-3 0,-1-1 8 0,0-1-8 16,0-2-2-16,0 0 4 0,2 0 2 0,-2 1-11 15,1-1 4-15,-1 1-3 0,0-1 3 0,0 0 0 16,1 1-3-16,-1 1 7 0,0-2-3 0,2 2-1 16,-2 0-5-16,0 1 5 0,1 1-3 0,-1-1 8 15,0 1-10-15,0 1 4 0,0 1-1 0,-1 0-7 16,2 0 14-16,-1-2-9 0,0 1-3 0,0 1-7 16,2-3 3-16,-2 0 23 0,1-1-16 0,-1-2-3 15,0 3 10-15,0 0-6 0,0 0 0 0,0 0 1 16,0 0 0-16</inkml:trace>
  <inkml:trace contextRef="#ctx0" brushRef="#br0" timeOffset="1253.23">9642 12638 2 0,'0'3'1'0,"2"3"3"0,-2-1 1 0,0-1-3 16,1 1 6-16,-1 0-3 0,0 0 0 0,2 1-1 15,-2 1 1-15,1-2 0 0,0 2-1 0,-1-1 0 16,2-1 2-16,-1 1 2 0,-1-2-3 0,0 2 4 16,0 0-3-16,0-2-6 0,0 1 7 0,3-1-4 15,-3 2 3-15,1-1-6 0,-1 0 14 0,0 0-13 16,0 0 4-16,0 1 1 0,0 1 6 0,0-1-6 15,0-1-7-15,2 1 8 0,-2 0-4 0,1-1 2 16,-1 2-4-16,0-1 3 0,0-1 0 0,3 0-4 16,-3 0 6-16,0 0-3 0,0-2-1 0,1 2 1 15,1 0-3-15,-2-1-2 0,0 1 7 0,0 1 0 16,1-2-1-16,-1 0-5 0,0-1 4 0,0 3-6 16,2-3 4-16,-1 1-3 0,-1-4 3 0,0 7-3 15,0-4-1-15,0 2 8 0,0 0 1 0,0-2-3 16,0-3 11-16,-1 8-4 0,-1-2 8 0,2-2-8 15,0 2 10-15,0-2-7 0,0 2-3 0,0-1 8 16,0 2-7-16,0-2 5 0,0 0-9 0,0 1 9 16,0 0 0-16,0 1-3 0,-1-3 0 0,1 2 2 15,0-1-1-15,0 1-8 0,-2-2 6 0,2 2-6 16,0-2-5-16,-1 1-9 0,1 1 8 0,0-1-3 16,0-1-6-16,0 4-10 0,0-3 6 0,0 0-5 15,0-1 9-15,0 0-13 0,0 1 2 0,0-5-7 16,0 4-2-16,0-4 1 0,0 5-16 0,0-3-47 15,0-2 22-15</inkml:trace>
  <inkml:trace contextRef="#ctx0" brushRef="#br0" timeOffset="8134.12">9311 12652 2 0,'0'0'21'16,"0"0"3"-16,0 0 6 0,7 4-13 0,-7-4 2 16,0 0 3-16,0 0-9 0,0 0 2 0,9 2 2 15,-9-2 2-15,0 0-5 0,5 1 3 0,-5-1 0 16,0 0 0-16,6 3 8 0,-6-3-9 0,7 0 2 16,-7 0 1-16,7 0-5 0,-7 0 3 0,0 0-2 15,9 0-1-15,-9 0-6 0,0 0 4 0,8 0 2 16,-8 0 8-16,0 0 1 0,11 2 0 0,-11-2-4 15,7 0 1-15,0 0-2 0,-1 3 0 0,-2-2 4 16,6 0-9-16,-3-1 8 0,3 2 1 16,0-2-9-16,-2 0 0 0,1 0 0 0,1 1 1 15,-1-1 0-15,1 2 0 0,0-1-6 0,0-1-1 16,1 1 0-16,-2-1-1 0,-1-1 5 0,4 2-8 16,-3 0 0-16,1-1 5 0,0 1-7 0,4-1 10 0,-4 1-7 15,4-1-3-15,-1 0 6 0,-2 0-5 0,0 2-4 16,-1-2 9-16,4-2-2 0,-1 4 6 0,-3-1-11 15,-2-2-1-15,2 1 2 0,1 1-13 16,-4 0 19-16,3 0-4 0,0-2 2 0,-1 0 0 16,-1 3 10-16,2-2-12 0,-2 1-7 0,2-1 22 15,3-1-12-15,-3 2 7 0,1-3-12 0,-1 1 7 16,0 0-3-16,2 1 9 0,3-2-7 0,-6 4-2 16,7-4-6-16,-1 2 11 0,-2 0-5 0,0 0 2 15,1 0 1-15,1-2-6 0,-1 2 0 0,2-2 7 16,-1 4-7-16,5-1 2 0,-3-3-4 0,1-1 11 15,-1 1-8-15,-3 2 11 0,7-2-12 0,1 2 2 16,-7-2 6-16,2 1-10 0,4-1-1 0,0 3 3 16,-4-1 4-16,-1 0-6 0,-1-1 8 0,2 1-1 15,0 0-3-15,3-2-3 0,1 1 3 0,-6-2-3 16,9 3 7-16,-4 0 1 0,1 0 1 0,-5-2-7 16,-1 1 1-16,8-1-10 0,-8 2 14 0,6-3-12 15,-5 3 15-15,6-3-12 0,-8 1 3 0,3 0 5 16,-1 0-4-16,-1 0 3 0,2 2 0 0,4-1-2 15,-7 0 9-15,3-1-11 0,4 0 10 0,-5 0-8 16,2-2-2-16,5 1-3 0,-8 3 6 0,6-3-4 16,-4 2 1-16,3 0 5 0,-2-1-3 0,-4 0-4 15,3 1 0-15,0 2 5 0,-1-2-4 0,-1 0-3 16,3 1 3-16,-2-1 1 0,5 2 2 0,-7-2-2 16,10 0-1-16,-10 1 3 0,3 0-12 0,-3 0 4 15,3-1 7-15,-1 1-2 0,6 0-2 0,-6 0 4 16,5 0-7-16,-6-1 8 0,2 0-5 15,-3 0 4-15,3 2-3 0,-1-2 3 0,-1 1 5 0,-1 0-9 16,0 0-5-16,0-2 8 0,0 4-1 0,3-2-3 16,-3 1 6-16,-1-1-7 0,4 0 8 0,-6 1-2 15,6-1-1-15,-3 0-4 0,0 1 2 16,0 0 2-16,0 2-3 0,2-3 0 0,-2 1 1 16,0 0-7-16,3 0 9 0,-3 0 9 0,0-1-8 15,2 1 0-15,-1-2-1 0,2 1 0 0,-1 0-4 16,-1 0 1-16,-1-2 2 0,2 4-2 0,-1-2-4 15,-1 0 6-15,0 1 4 0,3 2-7 0,-3-1 0 16,0-2 6-16,2 1-1 0,-1 0 3 0,-2 0-5 16,1-1-4-16,-1 3 10 0,0-2-12 0,-4-1 5 15,1 3-6-15,4-3 9 0,-4 1-6 0,4 1 2 16,-4 0-5-16,4 0 2 0,-1-2 8 0,-2 1-10 16,3-1 16-16,0 1-7 0,-2 1-7 0,0 0 3 15,2-1 3-15,-1-1 2 0,4 0-5 0,-3 0-3 16,0 2 12-16,0-1-9 0,-1-1 7 0,-5 1-9 15,6-1 8-15,-4 0-7 0,4 0 2 0,-1 0-1 16,-2 2 0-16,1 0 4 0,-3-2 1 0,4-1 2 16,1 2-6-16,0 1-2 0,-1-2 8 0,1 1-5 15,3 1-6-15,-2-5 8 0,2 3 5 0,-1-2-5 16,-1 2-3-16,2 0-6 0,-3-1 4 0,6-1 4 16,-2 0-6-16,-4 0-3 0,0 3 13 0,1-3-6 15,0 2-4-15,-1 0 12 0,0-1-1 0,0-1-10 16,3 0 7-16,-3 2 0 0,-1-1-9 0,1 0 2 15,-1 1 1-15,-3 0 1 0,4 0 4 16,0-2-11-16,1 2 9 0,-1 0 0 0,-4 0 2 16,1 2 2-16,6-4-7 0,-4 2 6 0,3 0 1 0,-1 0 3 15,-1 0-9-15,-4 0 2 0,3 0-2 0,-1 2-6 16,-2-2 1-16,1 0 13 0,-1 1-3 0,3 0-1 16,1 3-3-16,-3-4 1 0,-1 2 6 0,3 0-6 15,-3-1-7-15,1-1 12 0,2 0-2 16,-1 1-4-16,-2 0 1 0,4 1-5 0,-4-2 4 15,4 2-1-15,0-2-1 0,-2 3 3 0,0-2-12 16,4-1 15-16,-5 0-2 0,0 0-4 0,2 2 2 16,1-2-4-16,-1 1 9 0,-1 0-2 0,1 0 3 0,-2-1-7 15,-1 1 1-15,4-1 3 0,-4 0-5 16,0 0 9-16,1 3-7 0,2-3-9 0,1 0 6 16,-4 2 3-16,1 1 0 0,-1 0 6 0,1-3-7 15,-1 2 6-15,4 0-1 0,-4 0 1 0,-1-2 1 16,5 3 0-16,-4-2-5 0,-1-1 9 0,4 0-4 15,-2 2 1-15,2-2-3 0,1 1-1 0,-1-1 5 16,-1 0-3-16,1 1 5 0,-2 0 1 0,1-1-3 16,0 0-2-16,1-1 0 0,1 2 3 0,0-2-5 15,0 2-1-15,0-2-5 0,-1 1 3 0,0-2 7 16,1 2-2-16,0-1-5 0,-1 0 0 0,1 1 7 16,1 0-5-16,-1-3-9 0,2 1 16 0,-1 3-3 15,-1-1-6-15,-1-3-4 0,4 2 5 0,-3 2 3 16,0 0 1-16,0-2-7 0,3 2 5 0,-1-3-8 15,-1 2 9-15,-1-2-8 0,3 2 5 0,-3 2 3 16,3-5-7-16,-1 4 3 0,-1-1 3 0,-1-2 2 16,7 1-1-16,-5 1-5 0,-1-1 8 0,6 2-4 15,-8-2 1-15,1 2-5 0,3-1-5 0,-1-1 10 16,0 0-5-16,0-1 12 0,-1 2-10 0,1-1 2 16,-1 1-8-16,2-2 7 0,0 2-7 0,4 0 8 15,-7-2-5-15,3 1 8 0,-1 2 1 0,-1-1-7 16,2-1-1-16,-1 2 1 0,-1-3 2 0,-1 3-2 15,0 0 0-15,-1-2-3 0,1 2-3 16,2 1 11-16,-1-3-6 0,-1 1-5 0,0 1 13 0,0-1-7 16,-4 2-1-16,4-4 4 0,0 2 3 0,-1 0-9 15,1 2-7-15,0-4 15 0,0 2-3 0,0 0-2 16,0-2-1-16,2 2 0 0,-2-1 2 0,2 1 0 16,-4 2 0-16,2-2-2 0,0 0 5 15,0-1-9-15,-1 3 6 0,1-4-2 0,0 3 2 16,-1 0-7-16,0-1 5 0,1-2 0 0,-2 3 0 15,3-1 1-15,0-1-3 0,1 2 8 0,-2-2 4 16,1 0-5-16,2 0-2 0,-3 2-1 0,2-1 2 0,-1-1-4 16,1 2 2-16,-2 0-2 0,0-2-1 0,1 1-1 15,1 0 1-15,-1 0 3 0,-1 3 0 16,-1-5 0-16,-2 2-4 0,-1 0-2 0,6 0 5 16,-5 0 2-16,-3 0-1 0,5 0 6 0,-2 1-9 15,2-1 1-15,0 0 2 0,-4 0 3 0,1 1-5 16,2-1-4-16,3-1 2 0,-4 0-5 0,2 0 12 15,0 0 2-15,1 0-6 0,-2-1 5 0,3 2-7 16,-1 0 3-16,-4-3 0 0,2 3 6 0,-2-1-13 16,0 1 4-16,4 3-3 0,0-5-3 0,0 2 12 15,-4 0-6-15,3 2 2 0,-2-4 0 0,2 1 1 16,2 1-2-16,-2 0 4 0,1 0-9 0,0 0 4 16,-1 0 4-16,2-2-8 0,-1 2 9 0,-1-1-9 15,-2 0 3-15,6 2 7 0,-3-2-3 0,0 1 0 16,-1-1-5-16,0 1 11 0,-2 0-8 0,4 1-2 15,-2-3-2-15,0 3 9 0,2-1-5 0,-3 1 4 16,3-2-5-16,-2 1 3 0,1-1-1 0,0 1 0 16,1 0 2-16,2 0-1 0,3 0-2 0,-5 0 0 15,2-1 8-15,3 0-6 0,-2 2 2 0,5 0-4 16,-2-4 6-16,0 1-4 0,0 2 5 0,-4 0-1 16,4-4-3-16,-1 3 4 0,1 0-2 0,2 1-5 15,-1-2 6-15,-2 2-5 0,1-1 4 0,0 1 0 16,0 1-1-16,-1 1 1 0,-3-2-3 0,4 0 4 15,0 0 0-15,-4 2 2 0,6-2-12 16,-4 1 12-16,5-1-4 0,-4 3 0 0,-6-3-1 16,3 1 2-16,6-2 3 0,-4 3-11 0,2-2 7 15,-4-1-6-15,-3 3 2 0,3 0 4 0,4-2 4 0,2 2-10 16,-9-2 5-16,10 1-3 0,-1 0 8 0,-7-1-11 16,4 0 3-16,4 2 3 0,0-4-1 0,-3 4 1 15,2-2-6-15,-8 1 10 0,8 1-13 16,-4-4 6-16,3 2 0 0,-7-1-2 0,9-1 5 15,-3 2 0-15,3 0-4 0,-3-1 5 0,-4 2-3 16,-1-1 5-16,5 0-7 0,-2 0 1 0,-2 0 0 16,3 0-5-16,-3-1 10 0,4 2-2 0,-4-2-5 15,4 0 5-15,0 1-3 0,-1-1-1 0,-4 2-2 16,6-2 5-16,-1 2 2 0,2 0-6 0,-4 0 5 16,-2-1-3-16,3 0 3 0,1 0-5 0,0-2-9 15,-1 3 14-15,-2-1 0 0,2 1-6 0,1-1 4 16,0-1-1-16,-5 0 0 0,6 1 3 0,-8-1-1 15,10 0-4-15,-4 2-2 0,1-2 5 0,2 1 4 16,-1 0-4-16,1-2 6 0,-1 0-9 0,-2 1 2 16,4-2 0-16,0 1-2 0,-3 3 4 0,2-3 0 15,-1 2 4-15,2 0-8 0,0-2 3 0,0 0-7 16,1 3 8-16,-2-3-7 0,-2 2 5 0,3 0 1 16,-1 0 2-16,-1 1-4 0,3-1 2 0,-1 1 2 15,0-3-3-15,0 3 3 0,2-3-5 0,-2 1 4 16,2 1-2-16,1 0 0 0,-3-1 1 0,1 1-2 15,-1 1 6-15,2-4-12 0,-1 5 13 0,0-1-11 16,2 0 6-16,-2-1 6 0,1 1-9 0,1-1-2 16,-1 1 2-16,-2-4 3 0,3 5-2 15,-3-2 3-15,3 2-2 0,0-1 3 0,-1-1 2 16,1 0-6-16,1 0 2 0,-2 0-1 0,0 2-1 16,3-2 2-16,-6 0-2 0,4 2 0 0,3-1 0 0,-5 0 2 15,1-3-3-15,2 2 6 0,-3 1-6 0,3-1 0 16,0 1 1-16,-2-3 6 0,0 2-7 0,1-1 1 15,1 1-2-15,-1 0 3 0,1 0-2 16,-1 0-3-16,1-1 7 0,2 1-3 0,-5-2 4 16,-1 2 1-16,6 0-3 0,-5 2 5 0,-1-2-3 15,3 0 6-15,0 0-8 0,-1-2-2 0,1 4 3 16,-3-1 2-16,4 0 1 0,-4-1-10 0,2 4 9 16,0-6-5-16,1 2 7 0,-2 0-1 0,-1 2-6 15,2-1 5-15,-2-2-1 0,2 2 3 0,-2-1-3 16,0 2 6-16,0 0-8 0,0-1 5 0,0 1 0 15,0-1-1-15,0 1 0 0,1-2-1 0,1 0 3 16,-1 0-4-16,-2 0 2 0,1 0-1 0,2 4 2 16,-2-7-2-16,3 3-2 0,1 5 4 0,-4-7-4 15,7 2-3-15,-7 0 5 0,4 2-2 0,-4 3 2 16,4-5-3-16,-4 0 0 0,3 3-1 0,-2-4 0 16,2 1 6-16,-3 0-9 0,0-2 3 0,1 2 2 15,-1 2-1-15,0 0 5 0,2-1-11 0,-2 3 4 16,2-5 2-16,-3 1-1 0,1 1 2 0,-2-1-5 15,2 1 6-15,-3 1-2 0,-1 0 4 0,7-2-7 16,-6 2 4-16,2 1-5 0,-8-2 2 0,8 0 4 16,-4-2-5-16,-2 3 6 0,4-1-4 0,-4 0-4 15,0 1 5-15,-1-1-3 0,-1-1 0 0,6 0 3 16,-4 3 3-16,4-3-5 0,-7 1-1 0,3 1 6 16,0-2-6-16,0 1-2 0,4-1 4 0,3-1 1 15,-1 2-2-15,1-1 5 0,-2 1 1 0,-1-1-2 16,3 2-1-16,-1-2-5 0,-1 0 2 0,2 0-1 15,-1 1 1-15,1-1 2 0,1 1 2 0,-4 1-9 16,5-2 9-16,-1-2-5 0,0 4 4 0,-1-4-2 16,2 2 1-16,0 3-5 0,1-3 6 0,-1 1-4 15,0 0 6-15,0 0 0 0,-4-1-7 16,6 2 6-16,-1-4-2 0,-3 1-4 0,3 1 9 0,-3 0-2 16,-2-1-5-16,4 2 6 0,-4 0-6 0,-1-2 1 15,-4 1-1-15,4 0 5 0,0 1-6 0,-4-2-3 16,-1 1 3-16,1 0 2 0,5-1 3 0,-8 0-7 15,2 1 7-15,-1-1-6 0,-1 1 5 16,1-2-3-16,0 1-1 0,-1 0 2 0,0 1-5 16,0 0 4-16,0 0 3 0,0 1-3 0,2-2-2 0,-5 1 4 15,5 1 0-15,-2-2 0 0,1 2-1 0,-1-2 3 16,-1 2-3-16,3-1 2 0,-5 0-4 0,4 0 3 16,-1-1-2-16,0-1 1 0,3 1-3 15,-1 0 0-15,-2 0-5 0,0 1-1 0,3-1-5 16,0 0-19-16,-2-2-14 0,1 2-49 0,-1 0-55 15,-5 0-119-15,4-1-291 0,-7 0 129 0</inkml:trace>
  <inkml:trace contextRef="#ctx0" brushRef="#br0" timeOffset="13777.6">10193 12601 22 0,'1'3'32'0,"-1"-3"6"16,3 1-4-16,-3-1 3 0,0 0-1 0,0 0 1 16,0 0 2-16,0 0 1 0,0 0-1 0,0 0 6 15,0 0-6-15,0 0-2 0,0 2 6 0,0-2 2 0,0 4-3 16,0-4-4-16,0 4-3 0,2-1 2 0,-2-3 11 16,1 4-3-16,-2 0-12 0,1 1 4 15,-2-1-9-15,2 0 3 0,0 0-14 0,2 2 4 0,-2-2 0 16,1 1 4-16,-1-2-1 0,0 1-14 15,0 0 4-15,0 1 1 0,1 0-3 0,-2-1 1 16,2 1-5-16,-1-2-5 0,3 2 6 0,-6-2-1 16,6 1 3-16,-3-1-11 0,0 3 13 0,0-2-8 15,0-1 0-15,3 1-1 0,-3-1-3 0,0 0 4 16,0-1-10-16,0 2 8 0,2-1-6 0,-2-3 3 16,2 4-2-16,-2-2-8 0,0-2 12 0,0 4-6 15,0-4 7-15,3 2-5 0,-3-2 9 0,0 0-5 16,0 4-3-16,0-4-2 0,0 2-11 0,0-2 12 15,0 0-13-15,0 0-13 0,0 0-16 0,0 0-13 16,0 0-23-16,0 0-75 0,0 0-168 0,0 0 75 16</inkml:trace>
  <inkml:trace contextRef="#ctx0" brushRef="#br0" timeOffset="14900.22">10818 12569 7 0,'0'0'46'0,"0"0"-1"16,0 0 4-16,7 8 11 0,-7-8-5 0,2 3-2 15,-1 2-10-15,-1-5 2 0,0 5 7 0,2-1-11 16,-1 1-5-16,-1 1 2 0,0-3-5 15,0 2 1-15,4-1-7 0,-2 3 6 0,-2-3-1 16,1-1 5-16,1 2-4 0,0 0-2 0,-2-5-9 16,0 7 5-16,0-3-3 0,0-1-4 0,0 1 4 15,0 1 8-15,2-1-17 0,-4 0 6 0,2 2-3 16,0-3 1-16,0 1-4 0,0-4-3 0,0 7 2 0,0-3 4 16,-2 1-6-16,2-5-13 0,0 5 8 15,0-5 5-15,-2 6 2 0,2-6-19 0,0 4-2 16,0-4 4-16,-3 2-3 0,3-2-26 0,0 0-22 15,0 5 2-15,-1-4-33 0,1-1-68 0,-3 5-164 16,3-5 74-16</inkml:trace>
  <inkml:trace contextRef="#ctx0" brushRef="#br0" timeOffset="15915.34">11459 12587 33 0,'2'3'62'0,"-2"-3"2"15,0 7-12-15,1-5 4 0,-1-2-6 0,-3 6-9 16,5-2 7-16,-2-4-4 0,0 7-7 0,1-2 1 16,-1-2-4-16,0-3-4 0,0 7 2 0,0-3-5 15,0 0-5-15,0 0 0 0,2 0 5 0,-2-4-7 16,-2 9 23-16,2-3-18 0,0 0 2 16,0-1-8-16,0 1 15 0,0 0 5 0,-1-1-8 0,1 4-6 15,-2-4-3-15,2 3 4 0,0-3-6 0,2 0-5 16,-2-2 0-16,-2 2-1 0,2-5-4 0,0 7 3 15,0-4-10-15,0-3-25 0,3 4 5 0,-3-4-10 16,2 3-3-16,0-2-23 0,-2-1-20 0,0 0-77 16,0 0-162-16,0 0 72 0</inkml:trace>
  <inkml:trace contextRef="#ctx0" brushRef="#br0" timeOffset="17447.22">12135 12654 11 0,'0'0'59'0,"0"0"-6"16,0 0 0-16,0 0-10 0,0 0 2 0,0 0 2 15,0 0-15-15,0 0 1 0,0 0-6 0,0 0 2 0,0 0-4 16,0 0 2-16,0 0 4 0,0 0-6 0,0 0 3 15,0 0-4-15,0 0 8 0,0 0 4 16,0-3-21-16,0 3 5 0,0 0 3 0,0 0-1 16,0 0-4-16,0 0 4 0,0-4-1 0,0 4-3 15,0 0 9-15,0 0-8 0,0 0-2 0,0-5-4 16,0 5 4-16,0 0-3 0,0 0 3 0,0-3 2 16,0 3 4-16,0 0-2 0,0 0 1 0,0 0 0 15,0-2-5-15,0 2 0 0,0 0-4 0,0 0-4 16,0 0 2-16,0 0 4 0,0 0-5 0,0 0 15 15,0 0-19-15,0 0-7 0,0 0 6 0,0 0-6 16,0 0 8-16,0 0-2 0,-2-3-3 0,2 3 4 16,0 0 0-16,0 0-3 0,0 0-1 0,0 0 7 15,0 0-2-15,0 0 0 0,0 0-8 0,0 0 5 16,0 0-4-16,0 0 5 0,0 0-2 0,0 0-3 16,0 0 3-16,0 0-6 0,0 0 4 0,0 0 1 15,0 0-7-15,0 0 2 0,0 0 5 0,0 0-4 16,0 0-6-16,0 0 7 0,0 0-2 0,0 0-6 15,0 0 4-15,0 0-11 0,0 0 10 0,0 0-13 16,0 0 10-16,5 7 2 0,-3-5 4 0,-2 2-1 16,1-2 5-16,2 1-6 0,-3 1 3 0,1 2 2 15,-1-3-4-15,2 1-1 0,-1 1 0 0,3 0 0 16,-4-1-1-16,0 2 11 0,2-2-4 0,-2 0 7 16,1 2 2-16,1-3-1 0,-2 2-11 0,2 0 4 15,-2-2-2-15,0 2 5 0,0-2 1 0,3 0-3 16,-3 0-6-16,0 0 5 0,0-3-5 0,0 0 5 15,0 4 1-15,0-4-5 0,0 2 9 0,0-2-5 16,0 0 2-16,0 0-2 0,0 0 7 0,0 0-9 16,0 0-8-16,0 4-1 0,0-4-12 0,0 0-4 15,0 0-3-15,0 0-16 0,0 0-15 0,0 0-37 16,0 0-54-16,0 0-161 0,0 0 71 0</inkml:trace>
  <inkml:trace contextRef="#ctx0" brushRef="#br0" timeOffset="18441.39">12873 12597 31 0,'0'0'74'0,"0"0"-2"16,0 0-4-16,0 0-4 0,0 0-8 0,3 10 8 15,-3-6-5-15,0-4 3 0,2 6-7 0,-2-2-6 16,1 0-2-16,-1 1 1 0,0-1-1 0,0 1 4 16,1 1-3-16,-1 2-6 0,0-5 4 0,0 5-5 15,0-3-1-15,2 0-5 0,-1 0 4 0,-2 1-3 16,1-2 3-16,0 2-11 0,0-1-4 0,-2-1 1 15,2 2-1-15,0-2-4 0,2 1 8 0,-2-1-11 16,0 1 0-16,0-2-2 0,0 1 3 0,0 0-14 16,1-1-4-16,-1 1-24 0,0-4-24 0,2 2-12 15,-2-2-28-15,1 3-25 0,-1-3-71 0,0 0-198 16,0 0 87-16</inkml:trace>
  <inkml:trace contextRef="#ctx0" brushRef="#br0" timeOffset="19901.09">13550 12641 30 0,'0'0'40'0,"0"0"-4"0,0 0 0 16,0 0-1-16,0 0-13 0,0 0 7 0,0 0-1 16,0 0-4-16,0 0 5 0,0 0-6 0,0 0 3 15,0 0-3-15,-3 11 7 0,3-11-13 0,1 2 5 16,-1-2-2-16,0 5 6 0,0 0 2 0,0-2-1 15,0 1-4-15,0 1-1 0,2 0 7 0,-2-1-10 16,1 0 1-16,-1 2 6 0,0-1-6 0,0-1 2 16,1 0-3-16,-1 2 0 0,0-3-13 0,2 3 5 15,-2-2 6-15,1 0-7 0,-1 0 3 0,0 0-8 16,2-2 22-16,-1 3-19 0,0-3 6 16,-1 2-14-16,0-1 11 0,2-1-8 0,-2-2 0 0,0 0-6 15,0 4-15-15,0-4 17 0,1 2-7 0,-1-2-2 16,0 2-4-16,0-2-8 0,2 2 10 0,-2-2-11 15,1 3-4-15,-1-3-10 0,3 3-12 0,-3-3-17 16,0 0-36-16,1 3-110 0,-1-3 49 0</inkml:trace>
  <inkml:trace contextRef="#ctx0" brushRef="#br0" timeOffset="20963.27">14323 12605 6 0,'0'0'44'0,"1"3"8"0,-1-3-2 0,0 0 3 0,2 4-2 16,-1-1 8-16,-1 0-3 0,3 1 2 0,-2 0-1 15,-1 1-7-15,2 1 2 0,-2-1-9 0,1 0 1 16,-1 2 5-16,0 0-2 0,0-2 1 0,2 3-16 16,-2-3 9-16,1 4-9 0,-1-5-2 15,1 3 2-15,-1 0-3 0,0-1-3 0,0-1-4 16,0 1-12-16,0-2 5 0,0 0-7 0,2 1 8 15,-2-1-2-15,1 2 1 0,-1-2-2 0,0-1-10 0,2 2 14 16,-1-2-16-16,-1 1 3 0,0-2 5 0,0 2-6 16,0 0 4-16,0-4 2 0,0 5 0 15,-1-3-8-15,2 2-4 0,-1-4-6 0,-1 3-12 16,1-3-22-16,1 4-12 0,-1-4-6 0,1 2-30 16,-1-2-65-16,0 0-169 0,0 0 75 0</inkml:trace>
  <inkml:trace contextRef="#ctx0" brushRef="#br0" timeOffset="22215.1">15103 12631 1 0,'0'0'60'0,"0"0"-9"0,0 0 0 16,0 0-9-16,0 0 6 0,0 0-11 0,0 0 8 0,0 0-8 16,0 0-3-16,0 0-2 0,0 0-5 15,0 0 6-15,0 0-8 0,0 0 4 0,0 0-7 16,0 0 8-16,0 0 2 0,0 0 2 0,0 0-3 15,0 0-6-15,0 0 9 0,0 0-10 0,0 0 2 16,0 0-6-16,0 0-8 0,0 0 1 0,0 0 2 16,0 0-7-16,0 0 6 0,0 10-17 0,0-7 6 15,-3 0 3-15,3 1 6 0,0-2-12 0,0 3 10 16,0-1-4-16,0-1-2 0,0 0 6 0,0 1-2 16,0 0-3-16,0 1-1 0,0 0 10 0,0-1-11 15,0 1 11-15,3 1-14 0,-3 0 0 0,0 0 6 16,0 0-1-16,0-1-2 0,0 0 1 0,4-1-2 15,-4 0-1-15,0 0-1 0,0-1 2 0,0 0 3 16,0 0-7-16,0-3 0 0,3 4-2 0,-3-2-9 16,0-2 12-16,0 3 0 0,0-3-6 0,0 4 11 15,0-4-17-15,0 2 10 0,0-2-7 0,0 0 1 16,0 2-6-16,0-2-10 0,0 0-10 0,0 3-19 16,0-3-14-16,0 0-59 0,0 0-137 0,0 0 61 15</inkml:trace>
  <inkml:trace contextRef="#ctx0" brushRef="#br0" timeOffset="23268.44">15748 12613 45 0,'0'3'71'0,"3"2"-16"0,-3-1 0 0,0 0-3 15,1 1-1-15,-1 0 1 0,3 3 7 0,-3-3-2 16,0 2-11-16,3 0 9 0,-3 0 8 0,-3 1-9 16,3 0-8-16,3-2 0 0,-3 0-3 0,0 1-10 15,0-1-3-15,0 2 2 0,0-1-7 0,3-2 5 16,-2 1-12-16,2 0 0 0,-3-2 4 0,0 2-6 16,0-2 4-16,3 1-10 0,-2-1-1 0,-1 1 7 15,2-1 4-15,-1 0-3 0,-1-2-2 0,0 2-11 16,0-2-11-16,0-2-14 0,0 5-20 0,3-3-11 15,-3-2-10-15,0 5-29 0,0-5-62 0,0 0-164 16,0 0 74-16</inkml:trace>
  <inkml:trace contextRef="#ctx0" brushRef="#br0" timeOffset="24321.21">16565 12599 29 0,'0'0'56'16,"0"0"7"-16,0 0 5 0,0 0-7 0,3-2 3 15,-3 2 3-15,0 0 3 0,0 0-4 0,0 0-2 16,0 0-5-16,0 0-2 0,0 0-4 15,0 0-8-15,0 0-8 0,0 0 1 0,0 0-3 16,0 0-2-16,0 0 7 0,0 8-9 0,0-6 0 16,0-2 4-16,0 7 5 0,1-3 0 0,-2 0-2 15,1 1 2-15,0 1 3 0,0-1 0 0,0 0-1 16,0 2-6-16,0-2 2 0,0 2-5 0,0-1-5 16,0 1 2-16,0-1-4 0,-3 2 3 0,3-3-4 15,3 3 8-15,-6-3-9 0,3 2 9 0,0-2-5 16,0 3-7-16,0-4-1 0,0 2 1 0,0-1-7 15,0 1 5-15,0-2-4 0,0 0-3 0,0 1-5 16,0-2 5-16,0 0-5 0,3 0-3 0,-3 2-4 16,0-3-3-16,0 1-5 0,0 1-12 0,0-4-9 15,4 5-21-15,-4-3-21 0,3 0-28 0,-3 0-22 16,0-2-130-16,0 0-271 0,3 7 120 0</inkml:trace>
  <inkml:trace contextRef="#ctx0" brushRef="#br0" timeOffset="25849.37">17365 12631 11 0,'0'0'36'0,"0"0"-7"0,0 0-1 0,0 0 3 15,0 0-4-15,0 0 2 0,0 0 3 0,0 0-1 16,0 0 5-16,0 0-8 0,0 0 6 0,0 0-4 15,0 0 0-15,0 0-3 0,0 0 1 0,0 0-8 16,0 0 2-16,0 0 1 0,0 0-2 0,0 0-4 16,0 0-7-16,0 0-2 0,0 0 0 0,0 0 7 15,0 0-9-15,0-3 2 0,0 3 3 0,0 0 3 16,0 0-7-16,0 0-6 0,0 0-2 0,0 0 4 16,-3-4 12-16,3 4-9 0,0 0 8 0,0 0-3 15,0 0-5-15,0 0 8 0,-1-3-7 0,1 3 5 16,0 0-3-16,0 0-4 0,0 0-5 0,0 0 16 15,-3-2-17-15,3 2 2 0,0 0 0 16,0 0 2-16,-3-2-2 0,3 2-4 0,0 0 8 16,0 0 4-16,0 0-9 0,0 0-2 0,0 0-4 15,-2-3 9-15,2 3-4 0,0 0 2 0,-2-4 0 0,1 2 0 16,1 2 5-16,0 0 6 0,-2-3 0 16,2 3 4-16,0 0-6 0,0-2 3 0,0 2-9 15,0 0 3-15,0 0 9 0,0 0-4 0,0 0-10 16,0 0 6-16,0 0-3 0,0 0 1 0,0 0-2 15,0 0 7-15,-7-1-7 0,7 1 5 0,0 0-5 16,0 0-2-16,0 0 1 0,0 0 1 0,0 0 0 16,0 0-4-16,0 0-1 0,0 0 3 0,0 0-8 15,0 0 9-15,0 0-2 0,5 9-5 0,-3-5 6 16,-2-1-7-16,0 1 8 0,0 1 4 0,0-1-2 16,3 0-4-16,-3 2-3 0,2 0 9 0,0-1-2 15,1 1-1-15,-3 1-1 0,3 2-3 0,-3-1-1 16,4 0 6-16,-2 1 7 0,-1-2-4 0,-1 1 9 15,4 1-13-15,-4-3 10 0,0-1 2 0,0 0-8 16,0 0 2-16,3-1-7 0,-3-1 4 0,0 1-5 16,0-2 2-16,0 2-9 0,0-4 2 0,4 3-11 15,-4-3-11-15,0 0-11 0,0 3 1 0,0-3 5 16,0 0-5-16,0 0-6 0,0 0-17 0,0 0-22 16,7-9-43-16,-7 5-133 0,0-2 60 0</inkml:trace>
  <inkml:trace contextRef="#ctx0" brushRef="#br0" timeOffset="26916.1">18068 12589 11 0,'0'0'24'15,"0"0"-3"-15,0 0 1 0,0 0-6 0,0 0 5 16,0 0-2-16,0 0-1 0,0 0 4 0,0 0-6 16,0 0-1-16,0 0-3 0,0 0 5 0,0 0-2 15,-10 2 6-15,10-2 2 0,0 0 7 0,0 0-4 16,0 0 1-16,0 0 7 0,0 0-10 0,0 0 5 15,0 0-5-15,0 0-2 0,0 0-1 0,0 0 3 16,0 0-13-16,0 0 4 0,0 0-2 16,0 0-1-16,0 0-9 0,0 0 2 0,0 0 4 15,0 0 0-15,0 0-7 0,0 0-4 0,0 0 12 16,0 0-4-16,0 0 11 0,0 0-11 0,0 0 1 16,0 0-4-16,0 0 8 0,0 0 4 0,0 0-3 0,0 0-2 15,0 0 2-15,0 0 5 0,0 0-12 0,0 0 12 16,0 6 3-16,0-6-2 0,0 3-9 0,0-3-5 15,0 5 1-15,2-2 6 0,-2 1 6 16,1 0-10-16,-1 0 0 0,0 0 1 0,0 2 3 16,0-2-4-16,3 1 6 0,-2-1 8 0,1 1-1 15,-1-1-5-15,-1 0 1 0,4 2 2 0,-2-2-4 16,-1 1-1-16,1-2-2 0,0 2-2 0,-2-2 1 16,3 3 5-16,0-1 3 0,-3-2-1 0,0 4 1 15,0-3-2-15,1 2 0 0,1-2 0 0,-2 2-2 16,1-1 10-16,-2-2-8 0,2 2-7 0,-1-1-4 15,0 0 3-15,0-2-7 0,2 0-10 0,-2-2-9 16,1 3-27-16,-1-1-16 0,0-2-20 0,0 0-22 16,0 0-54-16,0 0-170 0,0 0 76 0</inkml:trace>
  <inkml:trace contextRef="#ctx0" brushRef="#br0" timeOffset="28084.06">18865 12593 41 0,'0'0'51'0,"0"0"-3"15,0 0 2-15,0 0 5 0,0 0-1 0,0 0-3 16,0 0-4-16,0 0-1 0,0 0-8 0,0 0-1 0,0 0-6 16,0 0 3-16,0 0 1 0,0 0-8 15,0 0 15-15,-4 9-9 0,4-6-7 0,0 1-1 16,-3 1 6-16,3 0-1 0,0 0-3 0,0 2 5 16,0-1-2-16,0-1 3 0,0 2-2 0,0 0 5 15,3-1-4-15,-3 1-1 0,0-1-5 0,0 0-1 16,0-2-6-16,3 1 3 0,-2 1-5 0,-1 0-6 15,0-2 0-15,2 0 2 0,-1-1-6 0,-1 1 5 16,3-1-8-16,-2 1 8 0,-1-1-6 0,2 1 5 16,-1-1-9-16,-1-3-17 0,0 5 13 0,3-4-10 15,-3 3-5-15,0-2-18 0,3 0 10 0,-3-2-16 16,1 3-16-16,1-1-4 0,-1 1-19 0,3-2-77 16,-1 1-168-16,-3-2 74 0</inkml:trace>
  <inkml:trace contextRef="#ctx0" brushRef="#br0" timeOffset="29370.19">19675 12608 37 0,'0'0'45'0,"0"0"-1"0,0 0-6 15,0 0-7-15,0 0 6 0,0 0 4 0,0 0 13 16,0 0-18-16,0 0-2 0,0 0-1 0,0 0 6 16,0 0-10-16,0 0 5 0,0 0-12 0,0 0-1 15,0 0 12-15,0 6-16 0,0-3-3 0,0-3 3 16,3 4 6-16,-3-1 1 0,0-3 3 0,3 3 2 16,-3 1-11-16,1-1 7 0,-1 1 5 0,0-1-8 15,3-1 7-15,-3 3 2 0,0-1 0 0,0 2-2 16,0 0-5-16,0-1 9 0,0-3-9 0,3 5 10 15,-3-1-8-15,-3-1-4 0,3 0 2 0,0 0 2 16,0 0-1-16,0-2 0 0,0 2-6 0,0-1 0 16,0-2 1-16,0-2-9 0,0 5 3 0,3-3 3 15,-3-2-3-15,-3 5-10 0,3-4 6 0,0-1-3 16,0 4-7-16,0-4 2 0,0 4 1 0,0-4 6 16,0 0-4-16,0 3-11 0,0-3-1 0,0 0-18 15,-3 2-5-15,3-2-16 0,0 0-26 0,0 0-24 16,0 0-90-16,0 0-200 0,0 0 90 0</inkml:trace>
  <inkml:trace contextRef="#ctx0" brushRef="#br0" timeOffset="30347.3">20449 12633 23 0,'0'0'57'0,"2"2"-8"0,-2-2 10 16,0 0 0-16,2 6 4 0,-1-3-2 0,1 2 7 15,0-2-6-15,-2 3 2 0,0 1-3 0,0-1 2 16,3 2-6-16,-6 1 7 0,3-2-1 0,0 1 7 15,0 0-3-15,0-2-8 0,0 3-8 0,0-4 0 16,0 3 3-16,0-3-11 0,0 2-5 0,-2-1 1 16,2 1-2-16,-2-3-10 0,2 2-3 0,-1-2 0 15,2-1 0-15,-2 0-5 0,1-3-2 0,0 4-11 16,-2-1-17-16,2-3-11 0,0 0-24 0,2 3-15 16,-2-3-27-16,0 0-21 0,0 0-89 0,0 0-214 15,0 0 95-15</inkml:trace>
  <inkml:trace contextRef="#ctx0" brushRef="#br0" timeOffset="31337.22">21278 12649 57 0,'0'0'61'0,"0"0"-4"0,0 0-4 15,0 0 0-15,0 0-6 0,0 0-4 0,0 0 2 16,0 0-4-16,0 0-3 0,0 0 9 0,0 9-15 16,0-9 5-16,2 6 2 0,0-2 0 0,-2-1 6 15,3 7 3-15,-3-3 3 0,3 0 1 0,-3 2 5 16,0 3 4-16,0-3-18 0,0 3 11 0,0 1-3 15,0-3 3-15,0-2-4 0,0 4-3 0,-3-4-6 16,3 4-4-16,0-4-3 0,0 0-1 0,0 1-5 16,0-2 0-16,0 0-16 0,0-2 9 0,0 0-3 15,0-2-4-15,3 1-1 0,-3-1-17 0,0 0-15 16,0-3-25-16,0 2-17 0,0-2-30 0,0 0-23 16,0 3-94-16,0-3-226 0,0 0 100 0</inkml:trace>
  <inkml:trace contextRef="#ctx0" brushRef="#br0" timeOffset="33482.65">9596 12181 19 0,'0'0'20'0,"-2"-3"-3"16,2 3 0-16,0 0-3 0,0 0 5 0,0 0 3 15,0-4 1-15,0 4 0 0,0 0 9 16,0 0-6-16,-4-3 1 0,4 3 5 0,0 0 1 16,0 0 0-16,0 0-7 0,0 0-1 0,0 0 0 15,0 0-2-15,0 0-2 0,0 0 1 0,0 0 4 16,0 0 3-16,0 0 3 0,0 0-5 0,0 0 7 15,-1-1 0-15,1 1 5 0,0 0 2 0,0 0-1 16,0 0 1-16,0 0-12 0,0 0 4 0,0 0-5 16,0 0 3-16,0 0-18 0,0 0 7 0,0 0-9 15,0 0 4-15,0 0-4 0,0 0-1 0,0 0 2 16,7 7-4-16,-7-7 1 0,4 1 6 0,-4-1-10 16,7 0 8-16,-7 0 4 0,7-1-5 0,-7 1-5 15,10 0 3-15,-7-1-4 0,-3 1 5 0,8-1-4 16,-2 2 2-16,-2-1-2 0,2-1 4 0,-6 1-6 15,8-1 0-15,-4 1 3 0,2 0-4 0,-6 0 19 16,9-2-23-16,-5 4 3 0,-4-2 8 0,7 0-8 16,-2 0-4-16,-5 0 6 0,6 0-9 0,0 0 4 15,-6 0 3-15,8 0-3 0,-8 0-8 0,4 1 5 16,-4-1-10-16,7 1 0 0,-7-1-3 0,6 0-7 16,-6 0-14-16,7-1-11 0,-4 0-14 0,-2-1-8 15,5 0-20-15,-3-1-58 0,1 0-159 0,-1-1 70 16</inkml:trace>
  <inkml:trace contextRef="#ctx0" brushRef="#br0" timeOffset="35050.18">9556 11689 3 0,'0'0'49'0,"-4"0"5"0,4 0-2 0,0 0 2 0,0 0 1 15,0 0-7-15,-3 2 1 0,3-2 1 0,0 0 0 16,0 0 6-16,0 0-13 0,0 0-4 0,0 0-8 16,0 0 7-16,0 0-11 0,0 0-6 15,0 0 6-15,0 0-4 0,0 0-4 0,0 0 1 16,0 0 20-16,0 0-16 0,5 6 0 0,-3-5 9 15,1 0-4-15,-3-1 12 0,4 3 4 0,2-2 0 0,-5 0-4 16,5-1 3-16,1 1-5 0,-3-1-3 0,2 1-2 16,-2-1-2-16,2 0-1 0,1 0-4 15,-1-1-1-15,-1 1 2 0,1 0-8 0,1-1-6 16,-2 1 0-16,1 0 1 0,1 0 2 0,-3 0-4 16,2-1-2-16,-6 1-1 0,10 1-3 0,-6-1-1 15,0-1-9-15,2 0 4 0,-6 1-16 0,8 0-3 0,-3 0 2 16,-5 0 4-16,8-1-9 0,-4-1-18 0,-1 1 11 15,1 0-11-15,-4 1 2 0,7-1-4 16,-4 1-9-16,-3 0-9 0,4-2-15 0,-1 1-4 16,-3 1-19-16,7-2-58 0,-7 2-168 0,3-2 75 15</inkml:trace>
  <inkml:trace contextRef="#ctx0" brushRef="#br0" timeOffset="36369.28">9559 11282 8 0,'0'0'42'0,"0"0"1"0,0 0 3 16,0 0 3-16,0 0-1 0,0 0-1 0,0 0-3 15,0 0-6-15,0 0 0 0,0 0-9 0,0 0-3 16,0 0-3-16,0 0 5 0,0 0-7 0,0 0-1 16,0 0 12-16,0 0-1 0,0 0 9 0,0 0-4 15,0 0 11-15,14 4-4 0,-14-4-6 0,7 0-6 16,-4 2 5-16,3-2-5 0,-2 0 0 0,-4 0 1 15,10 0-2-15,-6 0 2 0,-4 0-6 0,11 0 1 16,-6 0 4-16,0 0 0 0,2 0-17 0,-1-2 8 16,-2 2 0-16,3-2-6 0,-1 1 6 0,2 0-1 15,-4 0-6-15,2 0 2 0,1-1-3 0,0 1-3 16,-1 0 6-16,-2-3-17 0,2 3-7 0,-4 1 0 16,4-1 1-16,-6 1-7 0,4-2-3 0,-4 2-15 15,7-1-9-15,-7 1-12 0,3-1-12 0,-3 1-16 16,7-2-92-16,-7 2-186 0,0 0 82 0</inkml:trace>
  <inkml:trace contextRef="#ctx0" brushRef="#br0" timeOffset="37750.1">9535 10820 22 0,'0'0'48'0,"0"0"0"15,0 0 0-15,4 5-3 0,-4-5 4 0,0 0-4 16,6 2-5-16,-6-2 0 0,7 1-2 0,-7-1 0 16,0 0 8-16,4 1-5 0,-1 0 3 0,0 0 17 15,-3-1-11-15,11-1-1 0,-8 0 1 0,-3 1-5 16,11 0-12-16,-8-1 9 0,4 1 7 0,-1-1-17 15,-1 1-7-15,1-2 0 0,4 1-9 0,-4 1 4 16,1-1 5-16,1 1-2 0,-1-1-10 0,-3 1 0 16,3-1 3-16,-1 1-12 0,-2-1 12 0,3 2-3 15,-2-1-9-15,0 0 2 0,-5 0-2 0,7 0 7 16,-3 0-4-16,-4 0-2 0,6 1 1 0,-6-1-6 16,0 0-2-16,4 0-1 0,-4 0-14 0,7 0-9 15,-7 0-4-15,0 0-18 0,3-3-9 0,-3 3-35 16,0-2-72-16,0-2-176 0,-3-1 78 0</inkml:trace>
  <inkml:trace contextRef="#ctx0" brushRef="#br0" timeOffset="39266.21">9493 10385 53 0,'0'0'75'16,"0"0"3"-16,0 0-6 0,0 0-5 0,0 0-10 15,0 0-2-15,0 0 3 0,0 0-3 0,1 3 4 0,-1-3 0 16,5 3-5-16,-5-3 3 0,4 1-2 0,-4-1 0 16,4 3-9-16,0-3 5 0,1 2-1 15,-1-1 0-15,0-1 6 0,0 1-2 0,-4-1 9 16,10 0-8-16,-4-1-4 0,-1 1-1 0,2-1-13 0,-1 0 3 15,-2 1-7-15,-4 0 0 0,10 0-3 0,-3 1-3 16,-1-1-1-16,-1 0 10 0,0 1-5 16,-1-1-5-16,0 2-3 0,0-2-2 0,2 2-2 15,-2-2 1-15,0 1-5 0,-1 0-4 0,1 0 3 16,1 0-2-16,-5-1 1 0,8 1-4 0,-5 2 2 0,1-3-4 16,0 0 1-16,-4 0-5 0,6 0-1 0,-2 2-15 15,-1-1-13-15,-3-1-19 0,7 0-12 0,-7 0-14 16,9-3-21-16,-4 0-24 0,-1 0-31 0,-1 0-83 15,1-1-248-15,1-2 110 0</inkml:trace>
  <inkml:trace contextRef="#ctx0" brushRef="#br0" timeOffset="40466.25">9469 9955 23 0,'0'0'55'0,"0"0"2"0,0 0-4 16,0 0-1-16,0 0-4 0,0 0-5 0,0 0 11 16,0 0 3-16,0 0-4 0,0 0 1 0,0 0-1 15,13 3-14-15,-9-2 8 0,-4-1 3 0,6 0-11 16,-6 0 3-16,7 0-3 0,-5 0 4 0,3 0 0 16,-5 0 1-16,7 1-7 0,-4 1 3 0,-3-2-10 15,7 0 4-15,-2 0-6 0,-5 0-17 0,7 0 17 0,-4 0-2 16,1 1-4-16,3-1 0 0,-4 1-12 15,-3-1 3-15,7-2 13 0,-7 2-7 0,7 0-11 16,-4-2 5-16,-3 2 5 0,11-1-12 0,-8 1-1 16,1-1 1-16,-1-1 4 0,1 1-8 0,2-2-2 15,-6 3-12-15,6-2 1 0,-4 1-4 0,1-1-8 16,-3 2-8-16,6-2-19 0,-3-1-11 0,-3 3-15 16,3-3-17-16,-3 3-79 0,1-3-186 0,-1 3 83 15</inkml:trace>
  <inkml:trace contextRef="#ctx0" brushRef="#br0" timeOffset="41733.07">9473 9487 83 0,'0'0'103'0,"0"0"-16"0,0 0-1 15,0 0-13-15,0 0-10 0,0 0-7 0,0 0 1 16,0 0-7-16,0 0-15 0,0 0 9 0,0 0 1 15,0 0-3-15,0 0 1 0,-3 2 7 0,3-2-5 16,0 0 8-16,0 0 1 0,0 0 3 0,0 0-4 16,0 0 6-16,0 0-1 0,0 0-2 0,0 0-6 0,0 0-4 15,0 0 0-15,0 0 0 0,0 0-14 16,0 0-1-16,0 0-6 0,0 0-3 0,0 0-4 16,0 0 3-16,0 0 3 0,0 0-9 0,0 0-6 15,0 0 12-15,0 0-8 0,0 0-5 0,0 0-1 0,0 0 4 16,0 0-5-16,0 0 2 0,0 0 3 0,0 0-6 15,0 0 4-15,0 0 4 0,0 0-4 16,9 1 0-16,-9-1-2 0,0 0 0 0,0 0-2 16,0 0 1-16,4 1-4 0,-4-1 4 0,0 0-3 0,7 1 3 15,-7-1-4-15,4 0 10 0,-4 0-4 0,0 0-2 16,6 0-1-16,-6 0-2 0,6 1-2 0,-6-1 3 16,5 1 2-16,-2 0-3 0,-3-1 0 0,9 0 3 15,-4 1-1-15,-5-1-2 0,7-1 2 0,-3 2-4 16,-4-1 4-16,8-1-2 0,-8 1-3 0,7 0 0 15,-2 0-1-15,-5 0 1 0,7 0 2 0,-4-1 3 16,-3 1-6-16,7-1 0 0,-3 0 2 0,-4 1 3 16,9 0-4-16,-5-1-4 0,0 0 5 0,-4 1-7 15,7-2-3-15,-4 1 0 0,1-1-1 0,-4 2-1 16,7-1-4-16,-4-1-6 0,0 2-10 0,-3 0-12 16,6 0-4-16,-6 0-23 0,5-3-14 0,-5 1-23 15,0 2-24-15,0 0-103 0,4-2-253 0,-4 2 112 16</inkml:trace>
  <inkml:trace contextRef="#ctx0" brushRef="#br0" timeOffset="42961.15">9431 8975 33 0,'0'0'46'0,"0"0"-4"0,0 0 0 0,0 0-10 16,0 0 1-16,0 0-11 0,0 0 4 0,0 0 10 16,0 0-10-16,0 0-1 0,0 0 1 0,0 0 4 15,0 0-9-15,0 0 14 0,0 0-3 0,0 0-4 16,0 0 1-16,0 0 9 0,0 0-7 0,0 0-1 15,0 0-4-15,-3 2 0 0,3-2-2 0,0 0-4 16,0 0-3-16,0 0 3 0,0 0 1 0,0 0 0 16,0 0-8-16,0 0 3 0,0 0-7 0,0 0 7 15,0 0-18-15,0 0 12 0,0 0 2 0,0 0 5 16,0 0 2-16,0 0 16 0,0 0-9 0,0 0 1 16,0 0-4-16,16 0 21 0,-16 0-5 0,5 0-8 15,-5 0-12-15,9 0 19 0,-5 0-6 0,0 0 2 16,2 0 1-16,-1 0-6 0,1 0-6 0,1-2 0 15,0 4-5-15,0-4 6 0,-3 2-3 0,2-2-8 16,1 2 5-16,-1 0-3 0,-2 0-9 0,3 0 1 16,-3-1 7-16,3 1-10 0,-2-1 1 0,-5 1-5 0,8 0-4 15,-8 0-12-15,7 0-13 0,0-1-13 16,-7 1-19-16,0 0-9 0,4 1-23 0,-4-1-29 16,0 0-64-16,0 0-201 0,0 0 89 0</inkml:trace>
  <inkml:trace contextRef="#ctx0" brushRef="#br0" timeOffset="43933.07">9428 8532 45 0,'0'0'54'0,"0"0"-4"15,0 0 3-15,0 0 2 0,0 0-8 0,0 0 4 16,0 0 3-16,0 0-7 0,0 0 4 0,0 0-1 15,16 2-5-15,-16-2 1 0,0 0 6 0,0 0-3 16,8 0-3-16,-8 0-4 0,7 0 6 0,-3 0-5 16,2 0 6-16,-6 0-4 0,8-2-5 0,-3 2-7 15,0-1-2-15,0 1-5 0,0-2-3 0,-1 2-2 0,3-1 0 16,-1 0-2-16,0 0 3 0,-1 1-14 0,0-1 4 16,0 1 7-16,2-1-4 0,-4 1 1 15,4 0-4-15,-7 0 1 0,10 0-3 0,-6 0 3 16,-4 0-10-16,10 0 12 0,-3 0-7 0,-1-1-3 0,-1 0 7 15,0-1-14-15,0 1 1 0,-2-1-13 0,1 0-12 16,1 2 1-16,-1-1-21 0,0 0-15 0,0 0-17 16,-1-1-21-16,0 1-80 0,-3 1-191 0,4-3 84 15</inkml:trace>
  <inkml:trace contextRef="#ctx0" brushRef="#br0" timeOffset="44982.56">9483 8015 49 0,'0'0'59'0,"0"0"-2"0,0 0 1 0,0 0 4 16,0 0 0-16,0 0-7 0,0 0 4 0,0 0 0 16,0 0-8-16,0 0-3 0,0 0-2 0,0 0-5 15,0 0-4-15,0 0-1 0,0 0 7 0,0 0-10 0,0 0-3 16,0 0-6-16,0 0-1 0,0 0 1 16,0 0 3-16,0 0-1 0,0 0 6 0,0 0 2 15,0 0 16-15,0 0-5 0,0 0-5 0,10-2 3 0,-10 2-1 16,7-2-3-16,-3 2 2 0,0-1 0 0,2 1-6 15,-6 0 6-15,11-1-8 0,-5 1 3 0,2-2-1 16,2 1-2-16,-3 0-3 0,0-1-8 0,3 2 2 16,-3-2-1-16,0 3-2 0,0-2-5 0,-2 0-2 15,0 0 7-15,2-1-6 0,-4 2-6 0,3-1-2 16,-6 1-9-16,7-1-7 0,-4-1-11 0,-3 2-2 16,0 0-19-16,7 0-16 0,-7 0-25 0,0 0-22 15,5 1-29-15,-3 2-95 0,-2 1-245 0,0-4 110 16</inkml:trace>
  <inkml:trace contextRef="#ctx0" brushRef="#br0" timeOffset="46732.98">9431 7515 63 0,'0'0'66'0,"3"2"-6"0,-3-2 1 0,0 0-2 15,3 2-8-15,-3-2 8 0,0 0-4 0,0 0-3 16,0 0 7-16,1 2-16 0,-1-2 2 0,0 0-10 15,4 1 3-15,-4-1-1 0,2 2-1 0,-2-2-11 16,5 2 1-16,-5-2-5 0,5 1 9 0,-3 1 6 16,-2-2-8-16,3 1-3 0,-1 1 4 0,-2-2 1 15,5 1-4-15,-2 0-9 0,-3-1 7 0,4 2-3 16,-4-2 3-16,6 0-14 0,-6 0 9 0,7 0-2 16,-7 0-5-16,7-1 1 0,-3 0 4 0,0-1-4 15,2 2-2-15,-2 0 0 0,3 0-1 0,-1-2 5 16,-2 2-2-16,2-2 1 0,2 0-2 0,-1 1-4 15,0-1 9-15,-4 1 0 0,4 1-6 0,-4-2 6 0,1 1-12 16,2-1-3-16,-2 1-2 0,-1 0-2 0,-3 1 6 16,8-2 0-16,-8 2 3 0,6 0-5 15,-6 0 1-15,7-1-1 0,-4 0-3 0,-3 1 1 0,7-1 6 16,-7 1-3-16,7-1-16 0,-4 0-20 0,0 0-18 16,1 0-27-16,-4 1-45 0,4-1-74 0,-4 1-211 15,3-2 94-15</inkml:trace>
  <inkml:trace contextRef="#ctx0" brushRef="#br0" timeOffset="48232.61">9414 6956 70 0,'0'0'90'0,"0"0"-6"0,0 0-2 16,13 4-6-16,-13-4-8 0,0 0-1 0,0 0-1 15,4 1 1-15,-4-1-6 0,7 1-7 16,-4 0-6-16,-3-1 3 0,4 0-6 0,-4 0-11 16,7 0 4-16,-4 1-3 0,-3-1 3 0,8 0-9 0,-8 0-3 15,6 2 1-15,-2-2 0 0,-1 1-5 0,1 0 2 16,-1 2-2-16,1-3 2 0,-4 0-6 0,7 2 2 16,-4-2-1-16,1 1-6 0,-4-1 4 0,6 1 1 15,-6-1-6-15,7 0 7 0,-3 1 6 0,-4-1-1 16,6 0-4-16,-6 0 0 0,6-2 2 0,-4 1 2 15,-2 1-9-15,6-2 2 0,-2 0-2 0,-4 2-4 16,5-3 6-16,-3 0-3 0,1 3-7 0,1-1-2 16,-4 1 3-16,3-2 0 0,1 1-4 0,-1-2-1 15,-3 3 1-15,4-1-6 0,-4 1-6 0,6-2-15 16,-6 2-5-16,0 0-9 0,4 0-16 0,-4 0-14 16,0 0-13-16,0 0-18 0,0 0-115 0,6 2-231 15,-6-2 102-15</inkml:trace>
  <inkml:trace contextRef="#ctx0" brushRef="#br0" timeOffset="49733.09">9428 6444 34 0,'0'0'39'0,"0"0"3"0,0 0-8 0,0 0 2 16,6 1 1-16,-6-1 5 0,0 0-5 0,0 0-1 15,0 0 12-15,0 0-11 0,0 0-2 0,0 0 7 16,0 0-5-16,0 0 0 0,0 0-2 0,0 0 3 16,0 0-1-16,0 0-2 0,0 0 7 0,0 0-2 15,0 0-4-15,4 0 2 0,-4 0 5 0,4 2-9 16,-4-2 6-16,0 0-11 0,6 0 4 0,-2 0 0 15,0 1-7-15,-4-1 1 0,9-1-4 0,-5 1 3 16,3 0 2-16,-3 0-1 0,-4 0 1 0,12 0-8 0,-4 0 1 16,-2 0 2-16,2 0-8 0,-1 0-2 0,0 0 0 15,0 0 0-15,0-1 4 0,0 1-4 16,0 1-5-16,-4-2 2 0,4 1-6 0,-7 0-10 16,10 0-12-16,-6 0-21 0,3-2-23 0,-4 2-18 0,-3 0-15 15,9-2-96-15,-9 2-206 0,1-3 92 0</inkml:trace>
  <inkml:trace contextRef="#ctx0" brushRef="#br0" timeOffset="50696.21">9438 5965 61 0,'0'0'103'16,"7"1"4"-16,-7-1-6 0,7-1-10 0,-7 1-7 16,6 0-6-16,-1 1 9 0,-5-1-25 0,6 1 9 15,0-1-8-15,-6 0-11 0,8 0-4 0,-2 1-1 16,-1 0-1-16,0-1-14 0,0 0 9 0,1 0-9 16,-2 0 0-16,2 0-3 0,-6 0-4 0,8 0-8 15,-5 0 3-15,3-1-4 0,-6 1-4 0,8-1 7 16,-4 0-9-16,-1 0 8 0,4 0 5 0,-4 0-6 15,1-1-3-15,0-1 0 0,2 1 1 0,-2-2-1 16,-1 1-5-16,4-1 4 0,-3 1-3 0,2 0-9 0,-2 0-4 16,-1 1-6-16,1-1-4 0,-1 2-17 15,1-1-8-15,-1 1-24 0,-3 1-22 0,3-1-24 16,-3 1-91-16,0 0-213 0,0 0 95 0</inkml:trace>
  <inkml:trace contextRef="#ctx0" brushRef="#br0" timeOffset="51747.28">9375 5412 83 0,'0'0'94'0,"8"4"-1"16,-8-4-1-16,4 0 1 0,-4 0-2 0,0 0-9 15,5 1-4-15,-5-1 1 0,8-1-4 0,-8 1 1 0,4 1-9 16,2-1 0-16,-6 0-1 0,8-1-10 15,-5 1 0-15,4 0-6 0,-4-1-2 0,3 0 2 16,-2 0-10-16,0 0 2 0,3 0-8 0,-3-1-3 0,1 2 0 16,-5 0-10-16,9-1 0 0,-4-1-2 15,0 2-1-15,-2-1 1 0,1 0 0 0,-4 1-4 16,10 1-2-16,-7-2-6 0,-3 1 4 0,10 0 0 16,-6-1-17-16,0 1-2 0,-4 0-9 0,0 0-17 0,7 0-14 15,-7 0-10-15,3-1-12 0,-3 1-22 0,3 0-20 16,-3 0-106-16,0 0-235 0,0 0 105 0</inkml:trace>
  <inkml:trace contextRef="#ctx0" brushRef="#br0" timeOffset="53121.16">9455 4908 45 0,'0'0'77'0,"0"0"0"16,0 0-3-16,0 0 4 0,0 0-15 0,0 0 7 16,0 0-3-16,0 0-3 0,0 0 5 0,0 0-2 15,0 0 2-15,0 0-5 0,0 0-4 0,0 0 2 16,0 0-18-16,0 0 1 0,0 0 6 0,0 0-7 16,0 0-1-16,0 0-9 0,0 0 2 0,0 0 1 15,0 0-3-15,0 0-4 0,0 0-7 0,0 0 0 16,0 0-12-16,0 0 7 0,0 0 5 0,0 0-14 15,0 0 8-15,4 4-3 0,-4-4 1 0,7 0 5 0,-3 0-4 16,-4 0 2-16,6 1-2 0,-2-1 2 0,1 1-4 16,-5-1 9-16,5 0-2 0,-5 0-4 15,9 0 5-15,-5 0-4 0,-4 0 0 0,10 0-4 16,-6 0 2-16,0 0-1 0,-4 0 3 0,10 0-1 0,-6 0-3 16,0-1-3-16,2 2-2 0,-6-1-1 0,9-1-3 15,-9 1 0-15,8 0 1 0,-4-1 1 0,-4 1-2 16,4 0 0-16,-4 0-4 0,6 0 6 0,-6 0-7 15,4 1-4-15,-4-1-2 0,0 0 1 0,7-2 2 16,-7 2-6-16,0 0 1 0,0 0-6 0,0 0 3 16,3-2-12-16,-3 2 8 0,0 0-12 0,0 0 4 15,0 0 6-15,0 0-11 0,0 0-1 0,0 0 3 16,0 0-1-16,0 0 0 0,0 0-5 0,0 0 11 16,-10-3-5-16,10 3 8 0,-7-1 1 0,7 1 1 15,-7-1 7-15,4-1 1 0,3 2-1 0,-7-1 4 16,3 0-4-16,4 1 14 0,-8 0-18 0,2 0 4 15,3-2 9-15,-2 0 0 0,5 2-2 0,-9-1-1 16,6 0-5-16,-2 1 15 0,5 0-4 0,-9 0-8 16,4-2 5-16,5 2-5 0,-9 2 2 0,2-2-2 15,4 0 3-15,-2 0-2 0,-1 0 14 0,6 0-7 16,-8 1-8-16,5 0 3 0,-1 1 4 0,-1-2 3 16,1 2-1-16,4-2 3 0,-7 2 1 0,4-1-3 15,-1 0 1-15,4-1-2 0,-6 1 1 0,6-1-6 16,-7 3 3-16,6-2 6 0,1-1-2 0,-6 2-3 15,2-1 6-15,4-1 0 0,-3 2-5 0,3-2 6 16,0 0-4-16,-4 1 2 0,4-1-4 0,0 0 1 16,-3 2-2-16,3-2-2 0,0 0-5 0,0 0 2 15,0 0-6-15,-3 1 9 0,3-1 1 0,0 0-2 16,-2 4 0-16,2-4 3 0,-2 2-8 0,2-2 5 16,-3 2-3-16,3-2-1 0,0 4 7 0,0-4-14 15,-2 2-6-15,2-2-17 0,0 0-17 0,-2 3-26 16,2-3-33-16,0 0-97 0,0 0-223 0,0 0 100 15</inkml:trace>
  <inkml:trace contextRef="#ctx0" brushRef="#br0" timeOffset="59951.21">9479 12928 47 0,'0'0'65'16,"0"0"-3"-16,0 0-3 0,0 0-5 0,0 0-2 15,0 0-3-15,0 0-4 0,0 0-12 0,-3-7 1 16,3 7 0-16,0 0-9 0,-3-3 6 0,3 3 1 16,-4-4-4-16,4 4 15 0,-4-3-17 0,2 0 3 15,2 3-5-15,-5-4 3 0,5 4 6 0,-2-4 6 16,2 4-7-16,-4-3-1 0,4 0-4 0,-3 1-3 16,1-1-7-16,0 1 11 0,1-1-8 0,1 3-4 15,-3-3 2-15,3 3 4 0,-4-3-7 0,4 3 4 16,-6-2 1-16,6 1-7 0,0 1-3 0,0 0 5 15,-4-3-6-15,4 3 3 0,-6-2-6 0,6 2 6 16,-7 2-4-16,7-2-4 0,-7 3-3 0,4-2 4 16,-1 0-5-16,1 1-2 0,0 0 5 0,-1 1-2 15,1-1 9-15,-1 1-9 0,1-2 4 0,-1 2-18 16,-2-2 14-16,4 2 5 0,-1 0-9 0,-3 0 1 16,3 0 7-16,1-2-2 0,-3 3 5 15,2-1-2-15,-1 0 4 0,1 0-9 0,1 0-1 16,-3 1 0-16,4 0 3 0,-2-1 1 0,0-1-5 15,1 3 3-15,0-4-3 0,-1 3 5 0,2-1-5 16,-2 0-2-16,3 0 1 0,-1 1 8 0,-1 1-7 0,2-5 3 16,-1 6 5-16,-1-1-9 0,1 1-1 0,1-5 3 15,0 3-1-15,-1 0-3 0,-1 2 5 16,2-3 11-16,0 1-15 0,0-4-1 0,0 7 3 16,0-4 3-16,2 2-4 0,-2-1 2 0,0-4 2 15,0 6 0-15,1-4-6 0,0 2 8 0,-1-4-4 16,5 6 2-16,-4-4-3 0,1 1-1 0,-1 0-10 15,-1-3 8-15,3 7-5 0,-2-5 12 0,-1-2-7 16,4 5 6-16,-1-2-4 0,-3-1-3 0,0-2 5 16,7 3 8-16,-7-3-11 0,6 4 2 0,-3-2 10 15,-1 0-9-15,-2-2 2 0,9 2-1 0,-9-2-6 16,8 1 8-16,-3 0-3 0,-5-1 0 0,8 0 0 16,-1 0 5-16,-7 0-10 0,11 0 2 0,-8-2 1 15,-3 2 4-15,7-2-1 0,-1 2 1 0,-6 0 1 16,8-4-6-16,-8 4 1 0,7 0-8 0,-4-1 13 15,-3 1 3-15,10-3-7 0,-6 2-1 0,2 1 1 16,-6 0 10-16,7-2-10 0,-4 0 3 0,-3 2 0 16,5-4 2-16,-5 4 1 0,6-4-13 0,-2 4 13 15,-2-2-3-15,-2 2 5 0,5-5-2 16,-5 5 2-16,5-4-3 0,-3 1-4 0,-2 3 3 16,3-5 6-16,-1 2 2 0,-2 3-14 0,2-5 10 0,-2 2 0 15,0 3 7-15,3-4-1 0,-3 0 8 0,0 4-10 16,2-4 7-16,-2 4 3 0,0 0 0 0,0-5-8 15,0 5 0-15,0-5 3 0,0 5-3 16,1-6 1-16,-1 6-6 0,-1-7 2 0,-1 4-2 16,2 3 3-16,2-5-2 0,-2 5-7 0,-2-6 15 15,2 6-8-15,0-3 10 0,0 3-7 0,-3-6 10 16,2 4 4-16,1 2-4 0,-1-6-5 0,1 6 0 16,-3-5-5-16,0 2 3 0,3 3 3 0,-3-6-7 15,3 6-2-15,0-4-4 0,0 4 11 0,-3-2-10 16,3 2 2-16,-1-6 4 0,1 6-7 0,0 0 6 15,-3-3-2-15,3 3-5 0,0 0-1 0,0 0 3 16,-4-2-4-16,4 2 1 0,0 0-2 0,0 0-10 16,-9-1-3-16,9 1-4 0,0 0-2 0,0 0-6 15,-8 0-17-15,8 0-17 0,0 0-25 0,-7 2-22 16,7-2-48-16,0 0-81 0,0 0-252 0,0 0 111 16</inkml:trace>
  <inkml:trace contextRef="#ctx0" brushRef="#br0" timeOffset="62733.04">11434 12909 79 0,'0'0'76'0,"0"0"-4"0,0 0 1 0,0 0-19 15,0 0 5-15,0 0-4 0,0 0-17 0,0 0-1 16,0 0-9-16,0 0 9 0,0 0-13 0,0 0 1 16,0 0-11-16,0 0 7 0,0 0-4 0,0 0-1 15,0 0 5-15,0 0-1 0,0 0 8 0,0 0 5 16,0 0-3-16,0 0 1 0,0 0 2 0,0 0-11 16,0 0-8-16,0 0 10 0,0 0 7 15,0 0-6-15,0 0 1 0,0 0-2 0,0 0-2 16,8-1 5-16,-6-1-3 0,-2 2 9 0,4-3-13 0,-3 0 7 15,2 1-3-15,1-1-2 0,-2 2 4 0,1-1-4 16,1 0-4-16,-3 1 5 0,2-1-8 0,0-1 1 16,0-1-1-16,0 2 2 0,-2 0-3 15,3 1-2-15,0-1-2 0,-1 1 1 0,2-1 1 16,-1 2-3-16,1-4-3 0,-2 2 6 0,1 2-10 16,2-2 9-16,-2 1-9 0,-1 0 6 0,1 0-6 15,-4 1 4-15,7 0-5 0,-7 0-4 0,7 0 6 16,-7 0 3-16,3 0 4 0,-3 0-14 0,7 4 10 15,-5-3-7-15,-1 1 4 0,3 2-5 0,-4-1 5 16,3 0-4-16,0 1 0 0,-2 3 6 0,1-3-5 16,-2 2 2-16,1-3-2 0,-2 4 0 0,2 0 6 15,-1-1-8-15,0 2 7 0,-1-5-3 0,-1 3 6 16,1-2-5-16,-2 0 1 0,0 1-2 0,2-1-2 16,-2 1 1-16,0 1 3 0,-1-3-6 0,1 2-4 15,0-3-2-15,-1 2-6 0,1 0-2 0,-1-1 0 16,1-1-20-16,2 0 18 0,-2 0-9 0,0 1 5 15,-1-2-3-15,4-1 4 0,-3 3 1 0,3-3-2 16,-3 1-3-16,3 2-1 0,0-3 3 0,0 0-3 16,0 0-3-16,0 0 6 0,0 0-3 0,0 0-5 15,0 0 2-15,0 0 22 0,0 0-16 0,0 0 4 16,0 0 6-16,0 0 1 0,6-7 2 0,-6 5 6 16,4 0-9-16,-4 2 12 0,7-3 1 0,-4 3 20 15,1-2-9-15,2 2 1 0,-6 0 0 0,7-1 0 16,-1 1 9-16,-6 0-7 0,8 0 2 0,-4 0 1 15,-4 0-3-15,7 1-2 0,-4 0-7 16,1 1 6-16,-1 0-3 0,0 0 7 0,1 0-6 16,-1 1-5-16,0 0 10 0,-2 0-4 0,2 0 10 15,-3 0-14-15,3-1 9 0,-2 2 5 0,-1-1-6 0,2 1 6 16,-1-1 5-16,-1 1-1 0,0-1 1 0,0 1 3 16,0-1 1-16,0 0 0 0,-3 0 8 15,1 2 29-15,0-2 3 0,1 0-6 0,-2 1-6 16,-1 1 3-16,1-3-4 0,-1 3-5 0,-2 1-2 15,0-4-2-15,1 4-3 0,-1 0 1 0,-1-3-5 16,0 1 5-16,1 0-11 0,-1 1-2 0,0-1-4 16,3-2-2-16,-3 1 1 0,4-1-3 0,-4 0-7 15,4 0 1-15,-2-2-7 0,-1 1-8 0,6-1-9 16,-10-1-9-16,10 1-13 0,-8-3-7 0,4 2-16 16,1-2-11-16,3 3-14 0,-6-4-17 0,3-1-27 15,2 2-38-15,1 3-146 0,-6-7-328 0,6 5 145 16</inkml:trace>
  <inkml:trace contextRef="#ctx0" brushRef="#br0" timeOffset="65557.39">10149 12999 56 0,'7'0'79'0,"-7"0"5"0,0 0-2 15,0 0 0-15,0 0-2 0,3-3 0 16,-3 3 5-16,0 0-8 0,0 0 9 0,3-4-13 16,-3 4 6-16,3-3-9 0,-2 0-10 0,1 2 1 15,-1-3-10-15,2 0-5 0,-2 0-1 0,2-1-6 16,-1 0-7-16,0-2-4 0,0 2 3 0,-1-3-10 16,3 4-2-16,-4-4 1 0,0 5 3 0,3-2-8 15,-1 0 4-15,-1 1 0 0,-1 2-2 0,4-1 4 0,-4 0 2 16,0 3 8-16,0-4 1 0,0 4-6 15,0-2-9-15,0 2 14 0,0 0-12 0,0 0 0 16,0 0-1-16,0 0-5 0,0 0 4 0,0 0-9 16,0 0-1-16,0 0 4 0,7 8 1 0,-7-1 0 15,3-2-8-15,-3 4 2 0,4-1-1 0,-4 3 0 16,3-3-2-16,-3 5 3 0,4-1-5 0,-1 1 0 16,0-1 6-16,-2 0-1 0,2 0-1 0,0-3 0 15,0 2 3-15,-2-2-9 0,2 3 6 0,0-3 7 16,-2-2 22-16,2 1 0 0,0-1-4 0,-2 1-2 15,2-4-3-15,-3 1-7 0,4-1 2 0,-2 1-12 16,-1-1 11-16,1-1-10 0,-1 0-7 0,-1-1-11 16,1 2-17-16,-1-4-24 0,0 0-33 0,0 0-60 15,0 0-169-15,0 0-338 0,0 0 150 0</inkml:trace>
  <inkml:trace contextRef="#ctx0" brushRef="#br0" timeOffset="66566.14">10811 12904 84 0,'5'-2'115'0,"-3"-2"-6"0,1 1-9 15,0 1-12-15,1-1 5 0,-1 2-2 0,1-1-6 16,-1-1-2-16,-3 3 4 0,6-1 0 0,-6 1-15 15,5-2-18-15,-5 2 6 0,6 2-4 0,-2 0-3 16,-1 0-8-16,1 0-2 0,-1-1-3 0,-3 2 0 16,4-1-5-16,-1 2-1 0,0 1 1 0,-2-2-5 15,2 5 1-15,0-2 0 0,-3 1-3 0,0 1-4 16,4 0-5-16,-4 3 1 0,0-3-2 0,0 2-9 16,-1 0 6-16,-2-1-2 0,3-1-1 0,-3 0 1 15,0-1-5-15,-1 1 5 0,1 0-11 0,-1 1 2 16,1-3-9-16,-4 1-8 0,0-1-8 0,4 0-10 15,-4 0-7-15,2 1 7 0,-1-3-8 0,0 0-4 16,2-1 6-16,-3 1-5 0,0-2 7 0,0 2-3 16,-1-2 4-16,3-1 15 0,5-1-10 0,-8 3 10 15,8-3-4-15,-7 2 12 0,7-2 5 16,-6 3-5-16,6-3 5 0,0 0-8 0,-5 2 13 16,5-2-6-16,0 0 5 0,0 0 0 0,0 0 13 15,0 0 10-15,0 0 13 0,0 0 6 0,0 0 8 0,14 4 13 16,-14-4-11-16,11 1 6 0,-4 1 1 0,2-2-9 15,-1 2-1-15,0-1-6 0,2-1 0 16,0 0 27-16,1 0-9 0,-1 0-12 0,4 0-24 16,-1 0-39-16,0-1-32 0,1-3-60 0,0 1-209 15,-1-1-344-15,-1-3 152 0</inkml:trace>
  <inkml:trace contextRef="#ctx0" brushRef="#br0" timeOffset="67885.19">12144 12878 56 0,'0'0'51'0,"0"0"5"0,0 0-2 15,3 8 0-15,-2-7-4 0,-1-1-4 0,0 5 3 16,0-2-7-16,0 0 4 0,0 1 6 0,-1 0-10 16,-1 2-4-16,-1 0 5 0,2-1-4 15,0 2 6-15,-1-3-15 0,-1 3 2 0,3-3-6 16,-4 1 4-16,3 1-7 0,-2 0 1 0,2 0-6 16,-2-1 6-16,0 3-2 0,0-3 1 0,0-1-9 15,2 0-12-15,-1 0 6 0,1-1-5 0,0 1-4 16,-1-2 2-16,2 1-7 0,0-3-3 0,-1 4-7 15,1-4 8-15,0 4-5 0,0-4 5 0,0 0-2 16,3 2 9-16,-3-2-6 0,0 0 3 0,5 0 4 16,-5 0-3-16,6 0 8 0,-6 0-5 0,0 0 5 15,8-1-4-15,-1 1 1 0,-4-1 4 0,0 0-10 16,-3 1 9-16,8-1-11 0,-3 0 9 0,0 1-3 16,0-1-3-16,0 0 0 0,-2 1-9 0,1-1-10 15,2 0-9-15,-2 0 3 0,-4 1-9 0,7-2-5 16,-1 1-8-16,-6 1-6 0,7 0 6 0,-3-1-5 15,-4 1-43-15,6 0-106 0,-6 0 47 0</inkml:trace>
  <inkml:trace contextRef="#ctx0" brushRef="#br0" timeOffset="68182.52">12217 12928 19 0,'-3'-4'101'0,"3"4"-11"0,0 0-10 0,0 0 18 16,0 0 4-16,3 12-1 0,0-5 1 0,-2 2 0 16,1 1-18-16,2 1 22 0,-3 2-1 0,1-1-6 15,2 2 4-15,-3-1-2 0,-1 1-7 0,2 0 0 16,-1-2-7-16,-1-3-9 0,0 3-8 0,2-3-2 15,-2-2-8-15,0 3-7 0,0-3-8 0,1 0-4 16,-1-4-13-16,0 2-18 0,0 0-25 0,0-5-21 16,0 5-29-16,0-5-39 0,0 0-38 15,1 5-152-15,-1-5-317 0,0 0 140 0</inkml:trace>
  <inkml:trace contextRef="#ctx0" brushRef="#br0" timeOffset="69032.03">12879 12920 43 0,'0'0'100'0,"0"0"-3"0,0 0 11 0,0 0 0 16,3 11-10-16,-3-11 1 0,-2 8-9 0,2-4 2 15,0 2-7-15,0 1-13 0,0-4-4 0,2 6-2 16,-4-2-11-16,2-1 2 0,-1-1-8 0,2 1-2 15,-2 0-8-15,1-2-7 0,0 0-1 0,0 0-6 16,0 0 1-16,1-1-8 0,-1-3-2 0,2 3 0 16,-2-3-5-16,1 5-3 0,-1-5 4 0,3 2-6 15,1 0 5-15,-4-2-1 0,6-1 2 0,-6 1-7 16,7-2 6-16,-1-1-8 0,-1 3 7 0,-2-1-12 16,1-1 5-16,-1 1 6 0,1-1-6 0,-4 2 3 15,6-1 0-15,-2 0 5 0,-4 1 3 0,0 0-5 16,7 0-5-16,-7 0 8 0,5 2-3 0,-3 0 4 15,1-1 4-15,1 3 28 0,-2-2 0 16,-1 1-9-16,2-1-1 0,-2 1 0 0,2 0-4 0,-3 0 6 16,3 1 4-16,-2-1 1 0,-1 3 4 0,0-2 0 15,-1 1-5-15,1 0 6 0,-3 0-5 16,0 1-2-16,2-2-4 0,-3 0-7 0,-2 3 2 16,3-3-7-16,-2 0-5 0,0 0-7 0,1-1-11 0,0 0-20 15,-2 0-12-15,1-1-15 0,-1 0-8 0,-1 0-12 16,1-1-15-16,6-1-10 0,-11 0-19 0,4 0-10 15,7 0-15-15,-10-4-15 0,3 1-118 16,3 1-291-16,-3-3 129 0</inkml:trace>
  <inkml:trace contextRef="#ctx0" brushRef="#br0" timeOffset="69271.25">12868 12911 26 0,'10'-3'231'0,"-5"2"-15"0,2 0-10 0,3 1-15 16,-1-2-13-16,-1 1-16 0,1 0-15 0,-2 0-18 15,1-1-9-15,1 1-12 0,0 0-9 0,-6 1-9 16,4-2-18-16,0 1-27 0,0 1-23 0,3-2-35 15,-3 1-34-15,0-1-56 0,2 2-54 0,-4-2-130 16,-5 2-312-16,10-2 139 0</inkml:trace>
  <inkml:trace contextRef="#ctx0" brushRef="#br0" timeOffset="70133.09">13624 12911 1 0,'-3'3'122'0,"-1"-1"-6"0,1 2 2 0,-1-1-7 0,1 3-5 15,0-3-5-15,-1 4-4 0,-1-1-5 16,0 0-8-16,1 1 1 0,-1 2-12 0,0-1-3 15,2 1-7-15,1-1-2 0,-3 5-6 0,3-5-10 16,-1 2 0-16,3-1-9 0,-2-1-1 0,2 2 31 16,0-1-13-16,0 1-5 0,2-1 1 0,-1-3-10 15,2 1 6-15,-2 1-12 0,2-2-6 0,0 1 0 16,0 0-5-16,1-1-1 0,-1 0 2 0,1-2-4 16,0 0-3-16,-1-2-3 0,1 2 9 0,1-1-12 15,0-1-2-15,-2-2 0 0,1 2-4 0,-1-1 0 16,4-1-3-16,-4-2-3 0,4 1 3 0,-3-1-5 15,2 1 9-15,-2-4-7 0,0 2 1 0,-1 0-2 16,3-1 5-16,-5 0-1 0,2-2-5 0,0 3 9 16,-2-2-5-16,1 1 4 0,-1-1 6 0,-1-1 0 15,0 4 5-15,-3-1 2 0,3-2 0 0,-4 2-5 16,4-1 3-16,-4 4-2 0,1-2 1 0,-1 0-1 16,1-1-6-16,-3 2-2 0,2-1-19 0,-2 2-6 15,6 0-22-15,-11-1-14 0,4 1-21 16,7 0-42-16,-10 0-41 0,6 1-130 0,-3 2-313 15,1 0 138-15</inkml:trace>
  <inkml:trace contextRef="#ctx0" brushRef="#br0" timeOffset="71282.03">14303 12955 24 0,'0'0'98'0,"0"-7"-9"0,0 7-3 0,0 0-9 16,0 0-13-16,0 0-10 0,0 0 20 0,0 0-15 15,0 0 8-15,0 0-12 0,0 0 0 0,17 1-2 16,-17-1 1-16,13-1-3 0,-6 0-6 0,1 0-1 16,2 0-12-16,-2 1-3 0,2-2-7 0,3 0 14 15,0-2-14-15,-5 2 2 0,2 1-7 0,-2-2-1 16,0 2-2-16,-3 0 0 0,2 0 1 0,-7 1 15 16,7-1-5-16,-7 1 16 0,7-3 3 0,-7 3 15 15,0 0-2-15,3 1-8 0,-3-1 0 0,0 5-15 16,0-5 7-16,-7 7-8 0,4-3-9 0,-1 0 3 15,1 1-6-15,0 0-3 0,-1 1 3 0,-1 1-4 16,0-2-8-16,2-1 6 0,1 1-6 0,-1-1 3 16,0 2-4-16,2-2-5 0,-1 3 2 15,1-2-4-15,-1 1 2 0,2-1-3 0,-4 0 3 16,4 1 0-16,0-1-1 0,-1 0 4 0,1 2-3 16,-2 0 3-16,2-3-6 0,0 2 2 0,0-1-1 15,0-1-4-15,0 3-6 0,0-5-10 0,0 4-22 0,0-1-5 16,0-5-17-16,0 5-14 0,0-5-14 0,0 4-13 15,0-4-12-15,0 4-13 0,0-4-84 16,-1 3-229-16,1-3 101 0</inkml:trace>
  <inkml:trace contextRef="#ctx0" brushRef="#br0" timeOffset="71530.08">14343 13048 126 0,'0'0'156'0,"0"0"-7"0,7 0-15 15,-7 0-1-15,0 0-9 0,12 4-12 0,-12-4-10 0,10 0-9 16,-4 1-9-16,-6-1 0 0,11 0-15 0,-3 1-19 15,2-2-18-15,-3 0-29 0,3 1-40 16,4-4-50-16,-4 2-135 0,-3 0-239 0,9-1 106 16</inkml:trace>
  <inkml:trace contextRef="#ctx0" brushRef="#br0" timeOffset="72616.14">15230 12968 44 0,'-3'-4'132'16,"3"4"1"-16,-1-6-10 0,-1 4-1 0,1 0 1 15,1 2-5-15,-6-5-8 0,2 1-11 16,1 3-9-16,0-1-4 0,-2 1-6 0,-1-1-9 16,0 0-1-16,-1 2-4 0,-1-1-7 0,0 2-2 15,-1 1-15-15,2-2-2 0,0 2-6 0,-3-2-5 16,3 2 4-16,-3 2-5 0,3-1-6 0,0 0 3 0,0 0-10 15,4-1 3-15,-2-1-7 0,0 2 2 16,4-1-2-16,-3 2-4 0,2-3-4 0,0 2-1 16,0 0 3-16,2-1-3 0,2 3-2 0,0-2 0 15,0-1-1-15,-1 3 4 0,3-1-3 0,1-2 0 16,3 3 2-16,-4-2-5 0,6 2 2 0,-3-1-2 16,2 1 4-16,-1 0-1 0,1 0-3 0,-4-2 2 15,4 2 0-15,-2-2 1 0,-2 0 0 0,2 1 0 16,-4 0-3-16,6 0 4 0,-7-3-2 0,1 3-2 15,2 2 10-15,-3-4-10 0,1 1 0 0,0 0 4 16,-2 0 2-16,-1 1-4 0,0-4 3 0,2 7-4 16,-2-7-1-16,0 6 6 0,-2-2-6 0,2 0 1 15,-4 1 0-15,1-1-7 0,-1-2 8 0,0 2-2 16,-2-2-5-16,2 0 5 0,-3 2-7 0,0-1 6 16,0-1-1-16,-2 0 0 0,5 0 6 0,-1-1-4 15,-1 0-4-15,6-1 3 0,-10 1-5 0,10-1 7 16,-7 1-10-16,7-1 6 0,-7-3-6 0,7 3 3 15,0-5 3-15,0 0 0 0,3 0-1 16,-2 0 10-16,2-3-17 0,3 1 11 0,-1-1 3 16,4-3-1-16,-5 4 1 0,7-1 5 0,-4-2-1 15,3-1-8-15,0 2 3 0,-2-2 3 0,1 1 2 16,2 1-1-16,-2 0-10 0,-1 3 0 0,3-2-16 0,-5 1-20 16,1 0-29-16,0 2-29 0,-3-2-34 15,-1 4-97-15,1-1-250 0,-1 0 111 0</inkml:trace>
  <inkml:trace contextRef="#ctx0" brushRef="#br0" timeOffset="73932.09">15775 12975 16 0,'0'0'74'0,"0"0"-5"0,-3 11-2 16,3-11-4-16,0 0-8 0,3 4-6 0,-3-4 12 16,3 4-17-16,-3-4 7 0,4 2-13 15,-4-2 5-15,4 2 2 0,-4-2-13 0,3 3-4 16,-3-3 7-16,0 0-8 0,7 1 12 0,-7-1-13 15,0 0-5-15,10-1-1 0,-10 1 3 0,7-1-7 16,-7 1 9-16,6-2-9 0,-3 0 3 0,-3 2-11 16,5-4 4-16,-2 2 3 0,0-1 3 0,-3 3-6 15,4-6 2-15,-3 1-3 0,-1 2 0 0,0-1-8 16,0 4 5-16,0-8-3 0,0 3 7 0,-1 2 6 16,1 3 1-16,-3-8-2 0,0 5-2 0,1 0 8 15,2 3-10-15,-5-4 6 0,1 1-3 0,4 3 0 16,-4-1-9-16,4 1 2 0,0 0-4 0,-13 1 1 15,13-1 3-15,-10 3 5 0,6-2-7 0,-3 2 0 16,4 0 4-16,-5-1-2 0,2 2-3 0,3-2 2 16,-1 1-3-16,1 0-2 0,-1-1 3 0,1 2-4 15,0-1-7-15,2 1 10 0,1-4-11 0,0 7 13 16,0-2-15-16,0-1 10 0,4 0-3 0,-4-1-6 16,3 1 1-16,-2 0 9 0,2-1-6 15,0 0 11-15,1-1-9 0,2 0-3 0,-2 0-4 0,-1-1-4 16,-3-1 5-16,11 0-5 0,-5 1-4 0,-6-1-2 15,11-2-12-15,-5 1-4 0,-2-2-8 0,3 0 0 16,-1 1-19-16,-1-1 8 0,0 1 4 0,-5 2 5 16,7-2 7-16,-6 0 4 0,-1 2 21 15,0 0 9-15,6-4 6 0,-6 4 7 0,1-2 8 16,-1 2 4-16,0 0 4 0,0 0 11 0,0 0-2 16,0 0 8-16,0 0 7 0,0 0 4 0,0 0-12 15,0 0-8-15,0 0 3 0,0 0-5 0,0 0-5 16,0 0-6-16,0 0 1 0,0 0-1 0,1 8 2 15,2-3-5-15,-3 0 4 0,3 1-6 0,-1 1 4 16,0-2-1-16,1 1-2 0,0 1-3 0,1 0 6 16,-1-1-3-16,1 1 4 0,-1-3-2 0,1 3-2 15,-2-3 1-15,3 2 2 0,-3-2 4 0,-1 0 6 16,-1 1 6-16,2-1 6 0,0 0 11 0,-4 1-5 16,0 1 2-16,-1-1-2 0,1 0 3 0,-3 1 0 15,-3-1-1-15,1 0-1 0,-2 0-4 0,-1 3-3 16,2-4-6-16,-2-1 31 0,2 1-12 0,-2-1-6 15,0-1-14-15,2 0-19 0,-1-2-20 0,2 0-28 16,-3 0-24-16,3-1-37 0,4-1-41 0,-1-1-52 16,-2-1-158-16,5 0-372 0,-2 0 165 0</inkml:trace>
  <inkml:trace contextRef="#ctx0" brushRef="#br0" timeOffset="75132.02">16464 12998 13 0,'0'0'79'0,"0"0"-9"0,0 0 3 16,0 0-10-16,0 0 5 0,0 0 0 15,0 0-7-15,0 0 2 0,0 0-5 0,0 0-6 16,8-8-4-16,-8 8-10 0,4-4-2 0,-1 1 5 0,0-1-5 15,1 0-8-15,1 1 1 0,-3-1 2 0,1 0-6 16,0-2-7-16,1 4 0 0,-2-2 3 0,0 0-11 16,1 1-3-16,-3 3-2 0,3-4 5 15,-3 4-9-15,3-4 16 0,-3 4-10 0,4-4-1 16,-4 4-7-16,0 0 8 0,4-2 2 0,-4 2-3 16,0 0 4-16,0 0-3 0,0 0 9 0,7 0-12 15,-7 0-1-15,0 0-5 0,0 0 14 0,5 6 6 16,-4-2 0-16,0-1 11 0,2 4-2 0,0 0 2 15,1 2 3-15,-2 0-2 0,-1 1 2 0,1-2-5 16,0 3 11-16,-2-2-7 0,3 0 4 0,-3-1-7 16,0 1 0-16,0-1 1 0,0 1 2 0,2 1-4 15,0-5-4-15,-2 3-2 0,0-4 1 0,0 1-2 16,0 0-4-16,3-2 1 0,-3 1-3 0,0-2-3 16,0-2-6-16,0 4-14 0,3-1-12 0,-3-3-12 15,0 0-13-15,0 0-15 0,0 4-21 0,0-4-6 16,0 0-18-16,0 0-21 0,0 0-79 0,0 0-224 15,4-9 100-15</inkml:trace>
  <inkml:trace contextRef="#ctx0" brushRef="#br0" timeOffset="75532.02">16651 13064 28 0,'2'5'118'0,"0"-2"-8"0,1 3 2 0,0-2-7 15,1 2-8-15,-2-1-5 0,0-1-8 0,1 0-1 16,0 0-3-16,-2-1-7 0,2 1-8 0,0-2-5 16,1 2 1-16,-1-3-13 0,-3-1 1 0,4 2 5 15,-1-1-11-15,-3-1-1 0,7 0-4 0,-7 0-2 16,10-3-8-16,-6 0-1 0,-1-1 4 0,4 1-10 15,-4-2 1-15,1 0-2 0,-4 1 3 0,3-3-12 16,1 0 4-16,-4-2 1 0,0 2-3 0,0 0 6 16,0 1-5-16,0 0 4 0,-1 0 1 0,-2 2-1 15,0-2 5-15,-1 2-1 0,1 0 4 0,-2 0-1 16,0 1 0-16,1 1 3 0,-2 0-3 0,2 0-4 16,-1 2-5-16,5 0-3 0,-10 2 1 0,4 0-4 15,-2 0-3-15,1 2-6 0,-2 0-6 0,2 1-12 16,0 2-13-16,0-1-18 0,1 0-12 0,2 2-28 15,-1-2-31-15,3 0-17 0,-1-2-122 16,2 1-279-16,-3 0 123 0</inkml:trace>
  <inkml:trace contextRef="#ctx0" brushRef="#br0" timeOffset="76316.08">17289 12990 28 0,'0'0'84'0,"0"0"-11"0,0 0-3 16,0 0-8-16,4-1-2 0,-4 1 5 0,5-3 1 15,-5 3-6-15,5-3 9 0,-3-1-11 0,-1 3 0 16,3-2-7-16,-2 1 0 0,2-2-5 0,0 0-9 16,-1 1 7-16,0-1-15 0,0 1-1 0,-1-1-7 15,3-3-3-15,-3 5 5 0,1-1-3 0,0-1-1 16,-3 0-5-16,4 4 7 0,-4-3-9 0,0 3 9 15,3-4-4-15,-3 4 10 0,0 0-6 0,0 0 15 16,0-3 0-16,0 3-7 0,0 0-1 0,0 0-10 16,0 0 6-16,0 0-10 0,0 0 3 0,0 0-3 15,0 0 0-15,0 11-4 0,0-6 4 0,0 2-7 16,-1 1 8-16,1-2 6 0,-2 4-1 0,2-1-4 16,0 0 8-16,2 0-7 0,-2-1 0 0,1 2-2 15,-1-3-2-15,0 3-2 0,0-5-6 0,0 3 7 16,2-1-2-16,0 0 5 0,-4 0-9 0,2-2 5 15,0 0-16-15,0 1 16 0,0-4-7 16,0 4 4-16,0-2-4 0,2 1-11 0,-2-3-7 0,0 1-24 16,0 0-19-16,0-3-7 0,0 4-37 0,0-4-13 15,0 0-10-15,0 0-2 0,0 0-65 0,0 0-204 16,0 0 90-16</inkml:trace>
  <inkml:trace contextRef="#ctx0" brushRef="#br0" timeOffset="76743.12">17427 12992 51 0,'0'0'95'0,"0"0"-8"0,0 0-12 0,0 0-5 15,0 0-9-15,2-2 1 0,-2 2 5 0,0 0-2 16,4-4-13-16,-1 2 0 0,-3 2 4 0,5-6-9 15,-3 3 2-15,2 0 0 0,-1-1-6 0,-2-1-2 16,3 0-5-16,-1-1-7 0,1-1-8 0,-1 4 3 16,1-4 1-16,-1 3-3 0,0 1-8 0,-1-2 6 15,0 1-1-15,-2 1-8 0,0 3 8 16,3-4 0-16,-3 4 3 0,0-5 1 0,0 5 7 0,0 0 2 16,4-1-2-16,-4 1-3 0,0 0 1 15,0 0-6-15,0 0-3 0,0 0 2 0,0 0-2 16,-2 12 2-16,2-7 3 0,-2 1-5 0,2 2 7 15,0 1-4-15,0 0 5 0,0 1 4 0,2-2 1 16,-4 5 2-16,2-3 1 0,3 0 1 0,-4-1 28 16,2 0-3-16,0 1-5 0,1-3-6 0,-1 2-5 0,2-1-4 15,-3 1-4-15,3-3 0 0,-3-1-6 16,1-1-5-16,-1 2 4 0,0-2-4 0,3 1-6 16,-3-1-2-16,1-2-20 0,-1-2-18 0,3 7-30 15,-3-5-29-15,0-2-31 0,2 4-38 0,-2-4-49 16,0 0-103-16,0 0-324 0,0 0 143 0</inkml:trace>
  <inkml:trace contextRef="#ctx0" brushRef="#br0" timeOffset="77482.03">18017 12928 74 0,'0'0'106'0,"5"0"-8"0,-5 0 1 16,5-3-13-16,-2 3 4 0,1-2-9 0,-1 0 3 16,-3 2-8-16,4-2-3 0,-1-1 0 0,-3 1-13 15,4 0-5-15,-1-2-3 0,0 2-7 0,0-2 0 16,-2-1-6-16,2 1-5 0,-3-2-2 0,4 0-10 15,-1 2-4-15,0-3 0 0,-2 3-2 16,2 0-4-16,-1 1 5 0,-2 0-6 0,1 0 9 16,-1 0 1-16,0 3-4 0,0 0 4 0,1-3 0 15,-1 3-6-15,0 0-5 0,0 0-4 0,0 0 3 0,0 0 1 16,0 0-1-16,3 7 2 0,-3-2 3 16,0 0 0-16,0 3 1 0,3 0-1 0,-3 1 8 15,1 0-1-15,2 0-1 0,-1 3 12 0,-1-2-9 16,0 2 6-16,2 0 2 0,0 0-1 0,-1-4-2 15,0 2-1-15,-2-3-2 0,3 2 29 0,0-3-7 16,-2 0-1-16,-1-1-4 0,2 1-4 0,-1-2-6 16,-1 0 2-16,0-4-7 0,2 6-9 0,-2-6-15 15,2 4-16-15,0-3-10 0,-2-1-13 0,0 0-17 16,0 0-5-16,0 0-18 0,0 0-20 0,0 0-46 16,8-8-31-16,-6 5-94 0,-1-3-290 0,0 2 128 15</inkml:trace>
  <inkml:trace contextRef="#ctx0" brushRef="#br0" timeOffset="77981.98">18213 12906 47 0,'0'0'183'16,"0"0"-18"-16,0-5-14 0,0 5-15 0,0 0-17 16,3-4-9-16,-3 4-12 0,4-3-10 0,-4 3-2 15,7-3-4-15,-5 1-2 0,-2 2 2 0,5-2-6 16,-5 2-1-16,5-1 2 0,-5 1-4 0,0 0-5 16,0 0-4-16,9 1-4 0,-9-1-11 0,6 2-2 15,-2 1-6-15,-1-1-2 0,0 2-1 0,0 0-7 16,0 0 5-16,-1 3-6 0,0-3-3 0,-1 3-2 15,2 0 0-15,-4 1-2 0,1-1-2 16,-2 2-3-16,-1-1-3 0,3 1 1 0,-4-2-4 16,1 0 0-16,-1 1 1 0,-2-1-6 0,1 1-1 15,1-3-6-15,-2 1-7 0,0 1-6 0,2-3-6 16,-3 1 0-16,4-1-2 0,-1-2-4 0,1 1 6 0,0-1 0 16,3-2 4-16,-4 5-4 0,1-3-3 0,3-2-1 15,0 0 8-15,-4 3 2 0,4-3 1 16,0 0-1-16,0 0 4 0,0 0 7 0,3 5 10 15,-3-5 10-15,0 0 13 0,8 2 2 0,-8-2 3 16,9 1 3-16,-5 1 3 0,-4-2 0 0,14-2 8 16,-7 4-1-16,2-4-1 0,-1 4 1 0,2-2-2 15,-2 0-6-15,1 1-3 0,-1 0-10 0,-2-1-1 16,2 0-19-16,1 0-41 0,-2 0-46 0,-7 0-63 16,15-2-91-16,-12 0-153 0,4-2-418 0,-7 4 185 15</inkml:trace>
  <inkml:trace contextRef="#ctx0" brushRef="#br0" timeOffset="78865.45">18857 12921 32 0,'0'0'100'15,"0"0"1"-15,0 0 9 0,0 0-6 0,0 0-2 16,1-3-9-16,-1 3-8 0,0 0-10 0,0-4-3 15,0 4-12-15,3-5-2 0,-3 2-6 0,0 3-10 16,3-5-1-16,-2-1-9 0,-1 3-5 0,0-2-10 16,2 2 1-16,-2 3-1 0,1-7 3 0,-1 7 0 15,0-5-9-15,0 5-1 0,0-3 0 16,0 3 3-16,0 0-6 0,0-5 2 0,0 5 1 0,0 0-14 16,0 0 13-16,0 0 3 0,0 0 3 0,3 13-5 15,-2-7 6-15,1 2-1 0,-2 0-2 0,1 0 3 16,-1 1 11-16,0 4 2 0,3-1 2 0,-3-3-1 15,3 4 0-15,-2-1 3 0,1 1-1 16,-2-1 33-16,1 0-5 0,-1-4 1 0,0-1-10 16,0 0-2-16,3-1-7 0,-2 1-5 0,-1 0-5 15,0-4-5-15,2 4 4 0,-1-3-6 0,-1-2-8 16,0-2-11-16,0 6-15 0,0-6-19 0,2 5-15 16,-2-5-19-16,0 0-10 0,2 1-18 0,-2-1-25 15,0 0-16-15,0 0-30 0,0 0-82 0,0 0-263 16,7-10 118-16</inkml:trace>
  <inkml:trace contextRef="#ctx0" brushRef="#br0" timeOffset="79449.07">19006 12894 3 0,'3'-4'133'0,"1"1"0"0,-4 3-6 0,7-4-5 15,-4 1-5-15,-3 3-9 0,7-4-4 0,-3 3-8 16,-4 1-7-16,6-3-4 0,-6 3 0 0,0 0-9 16,7-2-3-16,-7 2-11 0,0 0-14 0,0 0 5 15,0 0-2-15,0 0-4 0,8 2-5 0,-8-2-7 16,3 6-1-16,-1-1-1 0,-1 1-1 0,-2-2-7 15,-1 3 1-15,1 0-8 0,-2 0-3 0,2 0 6 16,-2 0-9-16,0-1-3 0,0 1-3 0,0-3-1 16,-1 2 1-16,1-2-6 0,-1-1-2 15,1 2 3-15,3-2-11 0,-4 0 7 0,4-3-5 16,-3 4 2-16,2-2 7 0,1-2-11 0,0 0-1 0,-3 4-3 16,3-4-1-16,0 0-9 0,0 0 2 0,0 0 6 15,0 0-4-15,0 0 2 0,0 0 6 0,0 0-5 16,0 0 3-16,21-2 3 0,-21 2 6 0,16-2 10 15,-11 0-5-15,5 2 20 0,-10 0 2 16,14 0 1-16,-4 0 8 0,0 2 0 0,-3-2-5 16,1 0 1-16,-2 2-1 0,0-1-4 0,-1 2 4 15,0-1-1-15,-1 0 8 0,0 1 0 0,0 1 7 16,-4 0 0-16,0 0 4 0,0 1-1 0,2-1 6 16,-2 0 0-16,0 0-3 0,0 1-1 0,-2 0 3 15,-2-2-8-15,0 1 1 0,2 0-4 0,-5-1-3 16,2 1 0-16,-1-2-7 0,0 1-1 0,2-1-6 15,-4-1-8-15,-1 1-9 0,1-3-16 0,-2 1-12 16,3 0-6-16,-1-2-10 0,8 2-7 0,-13-2-11 16,7 0-17-16,-1 1-15 0,7 1-14 0,-10-3-31 15,6 1-37-15,4 2-149 0,-7-2-347 0,7 2 154 16</inkml:trace>
  <inkml:trace contextRef="#ctx0" brushRef="#br0" timeOffset="80097.23">19630 12908 19 0,'0'0'147'0,"0"0"-19"0,0 0-14 16,0 0-6-16,7 0-6 0,-7 0 0 0,0 0-4 15,7-1-7-15,-7 1-4 0,3-1 2 0,1-1-14 16,-1 0-3-16,1-1-9 0,-1 1 1 0,1-1-7 15,2 0-10-15,-2 1-1 0,-1-2-7 0,4 0-2 16,-3 0-6-16,-1 1-1 0,1-1-5 0,-1 0-1 16,1 0-5-16,-1 1-2 0,0 1 0 0,0-2-1 15,-2 1 2-15,-1 3 10 0,3-2-8 0,-3 2 2 16,1-3-6-16,-1 3-1 0,2-3-4 0,-2 3 1 16,0 0-2-16,0 0-3 0,0 0 3 0,0 0 0 15,-2 12 2-15,2-7-5 0,-1 3-4 0,1 1 8 16,-1-2-6-16,1 3 7 0,0 3-1 0,0-2 4 15,-2 3 4-15,2-3-1 0,-3 2 4 16,2-5 3-16,1 1-3 0,0 0 0 0,-1-2-4 16,2 1-1-16,-2-1-6 0,2-1-1 0,-1 0 0 15,0-1-2-15,0-2 1 0,-1 1-12 0,2-1-10 16,-1-3-15-16,0 5-19 0,0-5-9 0,1 3-15 0,-1-3-27 16,0 0-28-16,3 1-16 0,-3-1-133 0,0 0-297 15,0 0 131-15</inkml:trace>
  <inkml:trace contextRef="#ctx0" brushRef="#br0" timeOffset="80472.08">19837 12872 25 0,'0'4'165'16,"0"1"2"-16,0 3-9 0,0 0-3 0,0-2-6 16,0 3-6-16,-3-2-9 0,3 1-6 0,-1-2-7 15,-2 0-8-15,3 1-4 0,0 0-12 0,-3-2-1 0,2 3-7 16,1-4-10-16,-3 1 0 0,3 1-8 0,-3-3-8 16,3 1 0-16,0-2-12 0,0 4 0 15,0-4-9-15,-2 1-12 0,2-3 5 0,2 4-6 16,-4-2 1-16,2-2-6 0,0 0-4 0,-2 6 1 15,4-5-5-15,-2-1 1 0,0 0-5 0,2 2-1 16,1 0 0-16,0 0 0 0,-3-2-2 0,4 3 3 16,-4-3-4-16,7 0-4 0,-4 1 3 0,1-1-13 15,2 1-9-15,-2-1-6 0,-4 0-13 0,10-2-14 16,-6 2-18-16,0-3-16 0,-4 3-19 0,7-2-14 16,-2 1-22-16,-2-3-26 0,-1 2-149 0,0-1-337 15,-1 0 150-15</inkml:trace>
  <inkml:trace contextRef="#ctx0" brushRef="#br0" timeOffset="80699.14">19915 12941 179 0,'0'6'206'0,"0"3"-6"0,-2 1-7 0,2-1-9 16,0 0-8-16,0-1-2 0,0 3-13 0,-1 0-8 15,1 0-12-15,0-2-19 0,0-1-8 0,-2 3-14 16,1-5-9-16,1 2-7 0,0-1-12 0,-1 1-22 16,1-3-24-16,-2-1-36 0,2 0-33 0,-4 0-44 15,4 0-48-15,0-4-59 0,-3 8-133 0,3-8-353 16,-4 3 157-16</inkml:trace>
  <inkml:trace contextRef="#ctx0" brushRef="#br0" timeOffset="81499.98">20356 12972 19 0,'0'0'152'0,"0"0"-8"0,0 0-14 16,0 0-3-16,0 0-11 0,7-2-21 0,-7 2 11 16,0 0-10-16,0 0-4 0,5-2-11 0,-2 0-3 15,4 1-8-15,-3-1-5 0,3-2-13 0,0 1-1 16,0 2 1-16,-1-2-5 0,1-1-10 0,0 0-3 15,-3 2 0-15,-1-1-3 0,1-1-5 0,1 0-2 16,-4 1-1-16,3-1-6 0,-4 1 3 0,2-2-9 16,-1 2 0-16,-1-1 0 0,2-1-2 0,-2 5 0 15,0-5-4-15,0 5 0 0,2-5-1 0,-2 5 1 16,0 0 5-16,-4-4-4 0,4 4 5 0,0 0-8 16,0 0 3-16,0 0 0 0,0 0 4 15,-1 16-3-15,1-10 8 0,-2 1 0 0,4 2-1 16,-2-2 6-16,0 2 2 0,0 2 2 0,-2-1 7 15,2-2 2-15,0 2-3 0,2 1 5 0,-4-2-1 16,2 0-1-16,0-1-4 0,2 0 2 0,-1 0-3 0,3-2-5 16,-4 2-7-16,0-3 3 0,0-1-4 0,3 2 5 15,-3-4-8-15,2 2 3 0,0-1-5 16,-4 1 1-16,4-2-14 0,-2-2-15 0,0 0-16 16,0 0-9-16,0 2-10 0,0-2-9 0,0 0-10 15,0 0-9-15,0 0-36 0,0 0-27 0,3-8-37 16,-3 5-99-16,0-1-302 0,2-2 134 0</inkml:trace>
  <inkml:trace contextRef="#ctx0" brushRef="#br0" timeOffset="81950.1">20558 12914 90 0,'9'6'151'0,"-9"-3"-5"0,0 2-18 0,0 0 10 15,0 1-12-15,-2-1 5 0,2 4-11 16,-1-4 0-16,1 5-7 0,0-6-11 0,-1 1 0 16,1 1-15-16,-2-2-4 0,2 1-6 0,-1 1-10 15,-1-2-7-15,2 0-7 0,0-2-4 0,0-2-5 16,0 5-7-16,2-3-7 0,-1 1 2 0,-1-3-4 15,0 0-5-15,6 4 3 0,-2-3-1 0,-4-1-14 16,11 0 5-16,-4 0 5 0,-1 0-8 0,0-1-1 16,2 1 2-16,-4-2-3 0,3 4 6 0,-4-2-3 15,-3 0 6-15,10 0-3 0,-6 0 0 0,-4 0 5 16,6 1-4-16,-5 0-2 0,2 1-4 0,1 0 7 16,-1-1-2-16,0 1 6 0,-2 0-5 15,-1 2 2-15,3-1 12 0,-3 0 2 0,-1 1 5 0,-1 1-1 16,2-1 4-16,-4 0 3 0,4 1-7 0,-3 0 2 15,-1 3-4-15,-3-4-8 0,4 4 3 0,-4-3-3 16,2 1-8-16,0-1-8 0,0-1-17 0,-2 0-23 16,1-1-26-16,-1 0-21 0,1-1-22 0,1-1-26 15,5-1-36-15,0 0-53 0,-14-3-163 16,7-1-406-16,-2 2 181 0</inkml:trace>
  <inkml:trace contextRef="#ctx0" brushRef="#br0" timeOffset="82172.14">20543 12897 95 0,'0'0'239'0,"15"3"-13"16,-9-1-15-16,0-1-17 0,1 0-11 0,1 1-17 15,-1-1-14-15,3 1-16 0,1-3-13 0,-4 2-18 0,3 0-21 16,0-2-31-16,0 1-44 0,0-3-40 0,0 3-56 16,0-2-79-16,-1-1-116 0,5-1-306 15,2 1 135-15</inkml:trace>
  <inkml:trace contextRef="#ctx0" brushRef="#br0" timeOffset="82935.14">21164 13006 53 0,'0'0'115'0,"0"0"0"0,0 0-3 0,0 0-1 16,0 0-12-16,0 0 5 0,0 0-14 0,0 0-5 16,7-1 1-16,-7 1-10 0,4-2-6 15,-2-1-15-15,1 1-1 0,-1 0-7 0,3-2-4 16,-3 2-3-16,3-2-3 0,-3 1 1 0,1-1-10 0,0 1 6 16,1 0-6-16,-1-2 6 0,-1 3 0 0,0-1-3 15,0-1-1-15,-1 1 10 0,-1 3-3 0,2-2 5 16,-2 2-8-16,0-3-1 0,0 3-5 0,1-3-8 15,-1 3 2-15,0 0-4 0,1-3-7 16,-1 3-1-16,0 0 0 0,0 0-3 0,0 0-3 16,0 0-2-16,0 0 1 0,0 0 6 0,0 0 0 15,2 9 7-15,-2-4 9 0,0 3 0 0,0 0 0 16,-2 0-4-16,2-1 4 0,2 2-2 0,-4-1-1 16,4 0 2-16,-1 0-9 0,-2-1 6 0,2 1 0 15,-1-1-7-15,0-2 1 0,2 0-1 0,-1 2-4 16,-1-2 2-16,0 0-4 0,0 3 5 0,0-4-1 15,0 3-3-15,0-1 1 0,0-2-6 0,0 0 0 16,0 2-1-16,0-3-6 0,-1 2-4 0,1-5-25 16,-2 7-11-16,2-4-26 0,0-3-42 0,-1 4-33 15,1-4-47-15,0 0-106 0,0 0-321 0,0 0 142 16</inkml:trace>
  <inkml:trace contextRef="#ctx0" brushRef="#br0" timeOffset="83533.25">21471 12933 36 0,'0'0'153'0,"0"0"-10"0,0 0-8 0,0 0-3 16,-10 6-1-16,6-3-2 0,4-3-6 0,-6 5-1 0,2 0-7 15,1-1-8-15,-1 2-2 0,1 0-4 0,-4-1-5 16,3 3 1-16,1-1-12 0,-4-1-6 0,4 2-9 15,-1-1-3-15,-3-1-7 0,3 2-4 16,1-1-11-16,-1 0-3 0,1 1-3 0,0-3-4 16,0 2-4-16,2 1-3 0,-2-3-11 0,3 1 5 15,-1 0 0-15,1 1-6 0,0 1-3 0,0-4 4 16,1 0-6-16,-1 2 2 0,2-1 1 0,-2 0-7 16,1-1-1-16,2 0 3 0,-2-1-1 0,2 1 0 15,1-1-4-15,-1 0 5 0,1 1-2 0,-1-3-5 16,1 1 4-16,-4-2-6 0,9 3-3 0,-4-3-5 15,-5 0-3-15,10-1 2 0,-6-1-8 0,2 1 2 16,-2-2-1-16,3-1 2 0,-4 0-3 0,4 0 5 16,-4 0 0-16,0-1 2 0,-2 1 5 0,2-2-5 15,1 0 4-15,-2 1-7 0,-1 0 9 16,-1 0 4-16,0 0 5 0,0 1 3 0,0 4 6 0,0-6-3 16,0 6 4-16,-3-8-7 0,3 5-1 0,0 3 2 15,-4-2-3-15,0-1-5 0,4 3-4 0,-10 0-6 16,10 0-7-16,-17 2-15 0,9-1-16 0,-1 2-9 15,1-1-25-15,-1-1-28 0,1 1-46 16,-1 1-173-16,2-1-356 0,2 0 158 0</inkml:trace>
  <inkml:trace contextRef="#ctx0" brushRef="#br0" timeOffset="87182.98">9358 12219 11 0,'0'0'50'16,"0"0"-5"-16,0 0-2 0,0 0-2 0,0 0 5 15,0 0 1-15,0 0-1 0,0 0 5 0,0 0-6 16,0 0 8-16,0 0 3 0,0 0-8 0,0 0 2 16,0 0 10-16,0 0-3 0,0 0 3 0,0 0 3 15,0 0 3-15,0 0 3 0,0 0 5 0,0 0-8 16,5-6-6-16,-5 6-8 0,2-3 1 0,-1-1-7 15,-1 2-2-15,3 0-4 0,1-2-7 0,-2 1-2 16,-1-1 0-16,3 1-5 0,-2-3-5 0,1 4 4 16,-1-2-3-16,1-1-2 0,1 1-4 0,-4 0 0 15,3-1-2-15,-3 1 0 0,3 1-5 0,-3 1 2 16,0 2 2-16,0-5 2 0,0 5 8 0,0-3-2 16,0 1 8-16,0 2-7 0,0 0 2 0,0 0-6 15,4-2 2-15,-4 2-11 0,0 0 4 0,0 0-3 16,0 0 0-16,0 0-5 0,0 0 2 0,0 0-1 15,0 0-1-15,0 0-7 0,0 0 8 0,3 6-2 16,0-3 1-16,-3-3 1 0,1 4 3 0,-1-2-2 16,0 1 4-16,3 2 4 0,0-1-1 0,-2 0-1 15,2 2 5-15,-3-2 1 0,0 0-6 0,4 2 6 16,-2-2 0-16,-1 2-3 0,-1 0 1 0,3 0 6 16,0 0-9-16,0 2 3 0,-2-5-3 15,-1 3 0-15,4-1-4 0,-4-2 1 0,3 2-1 0,-3-2-2 16,3 1 1-16,-2 0-2 0,-1 0 0 0,2-2 0 15,-1 1-2-15,-1 1 2 0,2-2-4 0,-2 1 1 16,0-3-9-16,0 5-12 0,1-4-22 0,-1-1-23 16,0 0-45-16,-1 6-27 0,1-6-52 0,0 1-116 15,0-1-327-15,0 0 144 0</inkml:trace>
  <inkml:trace contextRef="#ctx0" brushRef="#br0" timeOffset="88453.25">9311 11729 80 0,'0'0'164'0,"0"0"-9"16,0 0-15-16,-1-2-9 0,1 2-8 0,0 0-10 15,0 0-6-15,-2-3-5 0,2 3-8 0,0 0-5 16,0 0-12-16,0 0-4 0,0 0-4 0,3-3-10 15,-3 3-6-15,0 0-5 0,0 0-8 0,2-4 1 16,-1 2-8-16,-1 2-2 0,4-4 0 0,-2 2-4 16,-1-1 1-16,3 1-2 0,-1-1-3 0,0 1-4 15,0-1-4-15,0 1 1 0,1-1-5 0,-1 0 1 16,1 2-2-16,0 0-1 0,-1-2-2 0,0 2 1 16,-3 1 2-16,5-2-1 0,-5 2 0 0,3-1-1 15,-3 1-3-15,3-2-1 0,-3 2 3 0,0 0-1 16,7 2-2-16,-7-2 7 0,4 5-3 0,-4-2-3 15,3 2 0-15,-3-1 0 0,2 0-8 0,0 0 8 16,-2 0-2-16,0 1 2 0,0 0-1 0,0-1 1 16,0 0-1-16,0-1 0 0,0 1-6 0,0 1 4 15,0-3-9-15,0 4 5 0,-2-4-6 0,0 4 3 16,1-2-6-16,-1-1-4 0,-1 1 0 0,1 0-1 16,-1 1 0-16,0-1-5 0,0 0-1 0,0 0-3 15,-1-1-2-15,1 1-2 0,1-1-7 0,-3 0-4 16,4 0-3-16,-2-1 6 0,0 1 4 0,0 0 3 15,2-3 1-15,1 0 4 0,-3 3 5 0,3-3 6 16,-3 3-6-16,3-3 6 0,-1 2 3 0,1-2-5 16,0 0 8-16,-3 3-4 0,3-3 4 0,-1 3-6 15,1-3 4-15,0 0 7 0,0 0-7 16,0 0 1-16,0 3 4 0,0-3 3 0,0 0-2 0,1 3 3 16,-1-3 1-16,0 0 2 0,0 0 2 0,3 1 2 15,-3-1 7-15,3 2 4 0,-3-2 5 0,0 0 8 16,4 1-3-16,-4-1 3 0,0 0 7 0,4 1-8 15,-4-1 7-15,6 2-1 0,-6-2-2 16,4 0 6-16,-4 0-3 0,0 0 3 0,9 0 2 16,-9 0-1-16,7-1 5 0,-5 0-6 0,3 0 0 15,-5 1-2-15,7-3 0 0,-2 1-2 0,0 0-2 0,-3 0 2 16,4 0-6-16,-2 1 1 0,-1-1 1 0,1 0 2 16,2 0-6-16,-5 0 0 0,2 1 0 0,1 0 4 15,-1-1-3-15,-3 2-1 0,3-2 5 16,-3 2-4-16,7-2 1 0,-4 1 0 0,-3 1-4 15,7-2 0-15,-4 1-3 0,-3 1 0 0,4-1-3 16,-1-1 0-16,1 0-4 0,-4 2 0 0,3-2-1 16,-3 2 2-16,1-2-12 0,-1 2-3 0,0 0-10 15,4 0-11-15,-4 0-14 0,0 0-22 0,0 0-29 16,0 0-50-16,3-2-74 0,-3 2-190 0,0 0-430 16,0 0 190-16</inkml:trace>
  <inkml:trace contextRef="#ctx0" brushRef="#br0" timeOffset="90000.18">9361 11271 58 0,'0'0'116'0,"0"0"-12"0,0 0 3 16,0 0-6-16,0 0-1 0,0 0-7 0,0 0-4 15,0 0 3-15,0 0-7 0,0 0-3 0,0 0 2 16,0 0-6-16,0 0-7 0,0 0-7 15,0 0-7-15,0 0-8 0,2-1 4 0,-2 1-14 16,3-3-1-16,-3 3-3 0,0-6-9 0,2 5 2 0,-1-1-7 16,-1 2 3-16,4-4-5 0,-1 3-5 0,1-1-2 15,-4 2-3-15,3-3-1 0,-3 3 1 0,4-3-3 16,-1 2-1-16,-3 1-1 0,0 0-1 16,4-1-2-16,-4 1-3 0,3-1-1 0,-3 1-3 15,0 0 6-15,7-2 0 0,-7 2-10 0,3-1 6 16,-3 1-3-16,0 0 3 0,7 0-10 0,-7 0 3 0,0 0-1 15,4 2 5-15,-1 0-3 0,-3-2 5 0,0 3 0 16,4-1 2-16,-2 3 0 0,-1-2 6 0,-1 1-1 16,-1 2 7-16,-1-3-4 0,1 1 8 15,-2 2-16-15,0-2 4 0,3 1 1 0,-4 0-12 16,1-2-18-16,3 1 9 0,-4-1-4 0,1 0-5 0,3 0 0 16,-4 0-10-16,4 0 3 0,0-3-3 0,-3 3 5 15,3-1 6-15,0-2-5 0,-3 2 6 0,3-2 0 16,0 0 2-16,0 0-4 0,0 0 5 0,0 0-11 15,0 0 7-15,0 0 1 0,0 0 2 16,0 0 1-16,0 0 5 0,10-6 6 0,-7 5 1 16,1-1 6-16,-1 0-4 0,-3 2 6 0,4-2 21 0,-1 1-11 15,-3 1 10-15,7-2 1 0,-7 2 8 0,6-1 1 16,-6 1-1-16,4 0-6 0,-4 0 5 16,7 1-6-16,-7-1 1 0,7 2 4 0,-4-2 1 15,-3 0 2-15,4 2 0 0,-4 0 0 0,3 0-2 16,-3-2 0-16,3 2 12 0,-2 0 7 0,-1 0-8 0,2 3 8 15,-2-5 3-15,-2 5 0 0,2-2-7 0,-1 1 8 16,-1 0 0-16,2 0-2 0,-2-2-2 0,-1 1-2 16,-1 1-4-16,1 0-2 0,-3-2-6 0,3 1-5 15,-2 1-6-15,-1-2-4 0,-1 1-5 16,-3-1-5-16,6 1-8 0,-6-1 2 0,4 0-14 16,-3 1-8-16,1-1 4 0,1 2-10 0,0-1-12 0,0-1-11 15,0 0-18-15,0-1-18 0,3 3-23 0,0-3-30 16,-2 0-120-16,1 0-282 0,0-1 124 0</inkml:trace>
  <inkml:trace contextRef="#ctx0" brushRef="#br0" timeOffset="91083.13">9314 10739 65 0,'0'0'84'15,"0"0"5"-15,0 0 0 0,0 0-7 0,0 0 1 16,0 0-6-16,0 0 4 0,0 0-24 0,0 0 8 16,0 0-12-16,0 0-8 0,0 0-7 15,0 0-2-15,0 0 3 0,0 0-8 0,-3 8 2 0,3-8 1 16,0 6-5-16,2-3-7 0,-2 1 7 0,0-1 0 15,-2 3 1-15,2-2 5 0,0 0 1 0,0 2-7 16,-1 1 2-16,-1-2 1 0,2 2-8 0,-1 1 2 16,-2-4-4-16,3 1 12 0,0 1-13 0,-3-3-5 15,3 2 1-15,-1-2-1 0,0 0-7 16,1 0-4-16,-2 0-2 0,2 0-1 0,0-3-1 0,0 4-1 16,0-4 0-16,0 3 7 0,0-3-5 0,2 1-4 15,-2-1 4-15,1 4-1 0,-1-4 1 0,4 2-5 16,-1-2 9-16,-3 0-3 0,6 1-5 0,-3 0 7 15,-3-1 2-15,7 0 2 0,-7 0-15 16,8 0 0-16,-4 0 9 0,-4 0-7 0,7-2 0 0,-4 2-5 16,1-1 4-16,-4 1 1 0,7-2 5 0,-4 1-8 15,-3 1-6-15,4-2-1 0,-1 1 1 0,-3 1-9 16,3-2-4-16,-3 2-2 0,4-2-9 0,-4 2 3 16,3-2 1-16,1 1-4 0,-4 1-2 0,0 0-2 15,0 0-11-15,3-3 6 0,-3 3-1 16,0 0 1-16,2-1 7 0,-2 1 2 0,2-4 3 0,-2 4 7 15,0-5 5-15,0 5 4 0,-2-5 4 0,2 5-5 16,-2-4 6-16,2 1 6 0,-1-1 1 0,1 1 4 16,-2-1-5-16,2 4 1 0,0-8 4 0,0 5 2 15,0 1 4-15,0-2 1 0,-3 2 8 16,3 2 11-16,-1-3 6 0,1 3 3 0,-1-2 9 0,1 2 8 16,0 0 1-16,0 0-1 0,0 0-8 0,0 0-5 15,0 0-3-15,0 0 8 0,0 0 11 0,5 10 8 16,-5-6 3-16,2 4 4 0,-1-1-11 0,1 1 8 15,0 0 2-15,-2 2-2 0,3 0-3 16,-3-1-3-16,0 5-6 0,-3-1-5 0,3 0-7 16,0 1 1-16,0-5-7 0,0 1-15 0,0-1-26 0,0-1-24 15,3 0-36-15,-3-1-34 0,0-3-38 0,0 1-12 16,2-1-121-16,-2-2-292 0,0 1 129 0</inkml:trace>
  <inkml:trace contextRef="#ctx0" brushRef="#br0" timeOffset="92117.02">9317 10286 55 0,'0'0'105'15,"-3"3"-1"-15,0 0 6 0,3-1 0 0,0-2 0 16,-4 6 1-16,4-3-10 0,-3-1-7 0,2 2-10 0,-2-2-5 16,3 1-8-16,-3 1-12 0,3 1-5 15,-3-2-3-15,3 0-6 0,0 2 0 0,0-2-1 16,0 1-11-16,0-1-7 0,0 1 0 0,0-1-3 15,0 0-1-15,0 1-3 0,0-1-7 0,0-3-1 0,3 4-2 16,-1-1 2-16,-1-2-2 0,2 1 5 0,0 0-11 16,-1 0 2-16,1 0 5 0,0 1-5 15,1-2 5-15,-1 0-4 0,1 1-6 0,-1 0 3 16,0-1-1-16,1 2-3 0,0-1 0 0,2-1 1 16,-3 1 3-16,1 0-1 0,0 0 6 0,1-1-2 0,0 1-3 15,-2-1-4-15,1 1 0 0,-1 1 6 0,1-1-4 16,-4 0 6-16,3-1 5 0,-1 1 5 0,0 0 8 15,-2 3 7-15,3-4 8 0,-3 1 1 16,2 0-1-16,-2-2-1 0,-2 8 0 0,-1-6-3 16,3 1-2-16,0 1-3 0,-2-1-5 0,0 2-1 0,1-5-8 15,-1 5-10-15,-2-3-9 0,1 2-6 0,-1-1-6 16,1-2-6-16,-2 2-11 0,0-1-11 0,1-1-11 16,-3 0-6-16,3-1-23 0,-2 2-6 15,2-1-15-15,4-1-5 0,-10 0-13 0,5 0-14 16,0 1-85-16,0 1-238 0,-1 1 105 0</inkml:trace>
  <inkml:trace contextRef="#ctx0" brushRef="#br0" timeOffset="92436.22">9280 10271 137 0,'0'0'180'15,"5"-1"-3"-15,-5 1-10 0,5-1-7 16,-1 1 2-16,2-1-6 0,-2 1-9 0,0-2-17 15,2 1-9-15,0-1-11 0,-1 1-11 0,1 0-9 16,1-1-9-16,0-2-8 0,-3 2-11 0,5 0-8 16,-5 2-24-16,2-2-24 0,-1 1-38 0,-1-1-57 15,1 0-50-15,0 1-175 0,-5 1-340 0,0 0 150 16</inkml:trace>
  <inkml:trace contextRef="#ctx0" brushRef="#br0" timeOffset="93650.2">9263 9870 102 0,'0'0'96'0,"0"0"7"0,0 0-17 15,0 0 4-15,0 0-5 0,0 0-15 0,0 0 5 16,0 0-11-16,0 0-9 0,0 5 1 0,0-5-7 16,0 0 3-16,-4 4 1 0,3-2-3 0,-1 1 13 15,1 0-3-15,-2 1 10 0,0 1-5 0,2-1 2 16,-5 3 6-16,3-3-9 0,-1 2-3 16,1 2-5-16,-1-1-5 0,1-4-8 0,-1 2-4 0,3 1-4 15,-1 2-5-15,0-3-4 0,0-1 0 0,1 2-4 16,-1-1-2-16,2 0-4 0,0 0-2 0,2 1-2 15,-1 0-1-15,1 1 2 0,0 1-1 0,0-4-3 16,-1 3-5-16,3 0 4 0,-1-1-1 0,-1 0 1 16,3 1-1-16,-5-1-2 0,4 1-2 0,-1-3 1 15,0 1 6-15,1-2-7 0,-1 0 2 0,1 2-3 16,-1-2-1-16,0-2 2 0,0 2 1 0,-2 0 1 16,2-1 0-16,1-2 13 0,-4 0-11 0,7 0-1 15,-7 0 1-15,6-4 1 0,-3 2 3 0,1-1-2 16,-1-2 1-16,-2 1 1 0,2 0 4 0,-2 1-7 15,1-3 1-15,-1-2 0 0,2 5-1 0,-3-3 0 16,0 1-3-16,1 0-2 0,-1-3 6 0,0 4-6 16,0-1-1-16,0 1 4 0,0-1 0 0,-1 3 2 15,1-2-5-15,0 4 0 0,-3-5-1 0,3 3 7 16,0 2-1-16,-4-4 5 0,1 4-3 0,3 0-2 16,-5-2-5-16,5 2 0 0,-9 2 0 0,6-1 1 15,-2 1-5-15,-1 0 0 0,-1 0-7 0,1 0-7 16,-1 4-16-16,3-4-15 0,-2 0-20 0,2 1-28 15,1-2-37-15,-1 1-29 0,1 1-145 0,-1-1-331 16,1 0 146-16</inkml:trace>
  <inkml:trace contextRef="#ctx0" brushRef="#br0" timeOffset="94683.9">9179 9482 61 0,'0'0'128'0,"0"0"-11"15,0 0-7-15,0 0-20 0,0 0 3 0,0 0-10 16,0 0-4-16,0 0 3 0,0 0 3 0,0 0 0 16,0 0-3-16,8 0 5 0,-8 0-3 0,0 0 1 15,10-1-2-15,-7 1 0 0,3-1-7 0,-2 0 0 16,0-1-1-16,5 0-12 0,-2-1-4 0,-2 1-8 16,2-1-6-16,3 1 1 0,-3 0-13 0,-3-1 2 15,2 1-1-15,-2 1-6 0,2 1-4 0,-2-2-4 16,-4 2-3-16,7 0-2 0,-7 0 3 0,7 0-6 15,-4 2 0-15,1-2 2 0,-4 0-5 0,4 4-1 16,-1-3-1-16,-1 2 2 0,-1-1-2 0,2 0 0 16,-2 1 1-16,1 0 1 0,-1 0-3 0,-1 1-1 15,0 1 2-15,0 0-3 0,0-1 1 0,0 3-1 16,0-1-2-16,-1 1 4 0,-1 0-1 0,2-1-2 16,0 1-2-16,-2-2 1 0,2 1 1 0,-2-2 0 15,2 0-6-15,0 2-2 0,0-3-9 0,0 0-9 16,0 0 1-16,0-3-3 0,-1 5 2 0,2-3 3 15,-1 1-3-15,0-3 1 0,0 3 4 0,0-3-8 16,0 3-1-16,0-3-3 0,0 4-11 0,0-4-14 16,0 0-16-16,0 0-21 0,2 2-23 0,-2-2-16 0,0 0-22 15,0 0-90-15,0 0-261 0,0 0 116 16</inkml:trace>
  <inkml:trace contextRef="#ctx0" brushRef="#br0" timeOffset="94968.22">9239 9519 98 0,'0'0'260'16,"0"0"-19"-16,0 0-21 0,-1 2-15 0,1-2-16 15,0 0-16-15,0 0-7 0,0 0-3 0,0 0-15 16,0 0-8-16,7 4-15 0,-3-3-13 0,-4-1-9 16,10 0-9-16,-3 0-11 0,0 0-9 0,0 0-5 15,0-1-12-15,-1-1-15 0,1 0-18 0,-3 0-20 16,2 0-28-16,0 1-34 0,-1-2-49 0,2-1-50 16,-1 1-64-16,-2-1-150 0,0 1-401 0,-1-1 178 15</inkml:trace>
  <inkml:trace contextRef="#ctx0" brushRef="#br0" timeOffset="97533.12">9232 8470 17 0,'0'4'118'15,"0"-4"-1"-15,-2 4-18 0,2-4-5 0,-2 2-11 16,2 1-1-16,0 0-8 0,0-3-7 0,0 4-1 16,-3-1-6-16,3 1-6 0,0-3-2 0,0 3-3 15,0 0-4-15,3-1-2 0,-3 0-13 0,0 0 0 16,0 2-5-16,0-5 0 0,4 4 1 0,-4 0 1 15,0 0-14-15,3-1 3 0,0 0-1 0,-3-2-2 16,1 1-5-16,2 2 1 0,-3-4 7 0,3 2-4 16,-3-2-9-16,3 1-9 0,-3-1-5 0,1 1 19 15,-1-1-12-15,7 0-7 0,-7 0 7 0,3-2 3 16,1 0-1-16,-1-2 0 0,0 1 7 0,1 0-8 16,-2-1-14-16,-1-1 19 0,3 1-1 0,-1-1-10 15,-3 0 9-15,3 2 11 0,-2-3-12 0,2 3 11 16,-3 0-5-16,0 0 8 0,0 0 5 0,0 3-7 15,0-5 9-15,0 2 3 0,0 3-2 0,-1-3 1 16,1 3 11-16,-2-4-12 0,0 2-3 0,-1 1-5 16,3 1 2-16,-3-3-3 0,3 3-9 0,-4-1 7 15,4 1 1-15,-6-2-6 0,3 1-6 0,3 1 9 16,-3-1-10-16,3 1-3 0,0 0-1 0,-8 2-6 16,8-2 10-16,-7 3 1 0,4 0-4 0,-3-1 5 15,2 1 5-15,1 1 1 0,-1 1-11 0,-1-2 4 0,0 2 5 16,3-2-3-16,-1 2 3 0,1 0-9 15,-1-2 7-15,2 1-15 0,1 0-3 0,0-1-9 16,0-3-1-16,1 4-7 0,1-1 5 0,-1 0 3 16,2 0 2-16,-1-1-10 0,0 0 13 0,-2-2-8 0,5 1-6 15,0 0 5-15,-5-1-1 0,4 0 7 16,2 0-13-16,-6 0 1 0,7-2-3 0,-3 1 0 16,3-2 5-16,-4 2-8 0,3-2-1 0,-2-2 0 15,0 3 2-15,-1-1 4 0,3-1-1 0,-3 2 10 0,-1 0 13 16,0 0 0-16,-1-1 24 0,-1 3 7 0,4-2 3 15,-2 0 18-15,-2 2-11 0,0 0 5 16,1-3 2-16,-1 3 7 0,0 0-1 0,2-4-3 16,-2 4-2-16,0 0 6 0,1-2-9 0,-1 2-2 0,0 0 6 15,0 0 1-15,0 0 2 0,0 0 0 0,0 0-2 16,0 0-1-16,0 0-1 0,0 0-4 0,0 0-6 16,0 0 3-16,0 0 2 0,0 0-4 15,6 6-1-15,-5-3 1 0,0 1 3 0,2-1 4 16,0 0-1-16,-3 3 7 0,3-2-3 0,1 1-5 0,-2 1 0 15,0-2-3-15,0 2-6 0,-1 0 0 0,2-3-4 16,0 2 4-16,-2 0-2 0,1-3-1 0,-1 4 4 16,0-4 4-16,-1 0 12 0,0-2 6 0,0 5 8 15,-1-1 2-15,1-2 2 0,-3 0 0 0,2 1-1 16,-1 1 0-16,1-1-6 0,-2 0-6 0,-2 0-2 16,0 0-4-16,1-1-6 0,-3 2-1 0,1-2-4 15,1 0-8-15,-2 0-13 0,-2 1-17 0,2-3-13 16,0 1-15-16,0 1-15 0,3 0-21 0,-2-1-25 15,2 0-39-15,-2-1-20 0,2 1-34 0,1 1-138 16,-1-1-358-16,1 1 158 0</inkml:trace>
  <inkml:trace contextRef="#ctx0" brushRef="#br0" timeOffset="98529.11">9204 8026 76 0,'2'4'76'0,"-2"-4"3"15,0 0-6-15,-2 2-7 0,2-2-7 0,0 0-8 16,0 0-2-16,0 0-7 0,0 0 0 0,0 0 0 16,0 0 2-16,0 0 3 0,0 0-1 0,0 0 3 15,0 0 5-15,0 0-12 0,0 0 1 0,0 0-2 16,0 0 3-16,0 0 2 0,0 0-6 0,0 0-8 15,0 0 3-15,0 0 2 0,0 0 1 0,0 0-2 16,0 0-4-16,0 0 2 0,6-10-7 0,-3 7 1 16,2-3 2-16,-3 2-14 0,3-2 1 0,-2 0-2 15,1-1 5-15,-1 1 0 0,0-1-10 0,1 1 7 16,-1 2 1-16,0 1 0 0,-2-1 10 0,2 2 5 0,-3-1 1 16,3 1 0-16,-3 2 0 0,1-5 5 15,1 5 6-15,-2 0 8 0,0 0 0 0,0 0-5 16,1-3-4-16,-1 3-1 0,0 0-7 0,0 0-6 15,0 0 0-15,0 0-4 0,0 10-2 0,0-5-3 0,3 1-3 16,-6 0 0-16,7 2-13 0,-4-2 10 0,0 0-5 16,0 2 0-16,0 1 1 0,0 1-4 0,2-3 2 15,-1 1-4-15,-1-1 0 0,0-2 0 16,0-2 1-16,0 2-2 0,3 0-3 0,-3-2 4 0,0 2 0 16,0-1-2-16,3-3-1 0,-2 2 1 0,-1-3-4 15,0 4-4-15,0-2-10 0,2 1-13 0,-2-3-20 16,0 3 4-16,0-3-17 0,-2 4-15 0,2-4-10 15,0 0-26-15,0 0-4 0,0 0-16 0,0 0-3 16,0 0-9-16,0 0-95 0,0 0-258 0,0 0 114 16</inkml:trace>
  <inkml:trace contextRef="#ctx0" brushRef="#br0" timeOffset="98992.27">9338 8001 67 0,'7'4'139'0,"-7"-4"-8"0,4 2-2 0,-4-2-12 16,3 0-2-16,-3 0-1 0,4 3-6 0,-4-3-6 15,5 1-4-15,-5-1-5 0,2 1-6 0,-2-1 2 16,0 0-5-16,6-2-2 0,-6 2-11 0,6-1-4 15,-4-1-7-15,1 1-4 0,2-2-6 0,-3 1-6 16,1-2-9-16,1 0 0 0,-1 1-5 0,0-3-6 16,-2 2 4-16,2-1-6 0,0 2-3 0,0-2 0 15,-2 3-2-15,-1-4-1 0,0 2-2 0,3 1-1 16,-6-1-1-16,3 0 0 0,0 0-2 0,0-1-3 16,-1 3 4-16,-2 0-4 0,3 2 6 0,0-7-2 15,-3 4 0-15,-1 2 6 0,1-1 0 0,3 2 0 16,-3-4-6-16,-1 3 3 0,4 1 0 0,-5 0-7 15,5 0 2-15,-9 1-3 0,5 3-4 0,-2-2 4 0,3-1-4 16,-1 2 2-16,1 1 2 0,-1-1-8 0,1 0 5 16,0 0-1-16,1 1-2 0,0 1 1 15,-1 0 1-15,3-1-5 0,-1 3 3 0,1 0 0 16,0-1-3-16,1-1-4 0,2 1-14 0,-1 0-12 0,-1-2-4 16,0 1-17-16,2-1-14 0,0-3-9 0,0 2-23 15,1-2-7-15,-1 1-14 0,-3-2-22 0,0 0-130 16,7-3-294-16,-3-1 130 0</inkml:trace>
  <inkml:trace contextRef="#ctx0" brushRef="#br0" timeOffset="99971.13">9132 7544 13 0,'0'0'105'0,"0"0"2"0,0 0-16 16,0 0-7-16,0 0-6 0,0 0 8 0,0 0-8 15,5-3-5-15,-5 3-3 0,4-3-3 0,-3 1-6 16,-1 2-3-16,7-4-10 0,-4 2 4 0,1-1-1 16,-1-1-14-16,1 1 4 0,-1-1 4 0,-1 1 1 15,0-2 1-15,3 0 0 0,-3 0-9 0,1 1-11 16,0-1 9-16,0 1-6 0,-2-1-3 0,2 0-7 15,-3 2 2-15,3-1 0 0,-2 2-5 0,1-1 2 16,-1 1-5-16,-1-2 0 0,0 2 1 0,0 2 3 16,0 0-3-16,3-2 3 0,-3 2 2 0,0 0-6 15,0 0 9-15,0 0-1 0,3-2 1 0,-3 2-5 16,0 0-3-16,0 0-2 0,0 0 0 0,0 0 0 16,3 10-2-16,-2-6-2 0,0 0-3 0,-1 1 3 15,3 2 1-15,-3-1-6 0,2-1 6 0,-1 0-4 16,-1 3 0-16,4-1 8 0,-4 1-3 0,0-1 3 15,3 2 0-15,1 0 3 0,-4-1-2 0,3-1-2 16,-3-1 1-16,0-2 0 0,4 3 0 0,-4-4-9 16,0 1 4-16,0 0-4 0,3 0-12 0,-3-2-10 0,0 1-10 15,3-1-7-15,-3-2-16 0,0 3-14 16,0-3-12-16,0 0-1 0,0 2-20 0,0-2-3 16,0 0-10-16,0 0-7 0,0 0-12 0,0 0-77 15,0 0-224-15,0 0 100 0</inkml:trace>
  <inkml:trace contextRef="#ctx0" brushRef="#br0" timeOffset="100450.18">9294 7524 114 0,'0'0'146'16,"0"0"-13"-16,0-3-12 0,0 3-16 0,3-4-3 16,-1 2-12-16,-1-1-9 0,0 0-11 15,2-1-16-15,-3 0 5 0,3-1-9 0,-2 3-5 16,-1-2-4-16,3 0 1 0,-1-1-5 0,-1 1-16 0,-1-2 10 16,0 2-3-16,0-2-4 0,0 0 6 0,0 4-6 15,0-2-3-15,0-1 5 0,0 2 4 0,0 0-4 16,0 3-4-16,0-5-2 0,0 5-6 0,0 0-5 15,-1-4 8-15,1 4 2 0,-2-3 1 0,2 3 3 16,0 0 2-16,0 0-3 0,0 0-3 0,0-3 1 16,0 3-1-16,0 0-1 0,0 0-2 0,0 0-5 15,0 0 2-15,0 0-5 0,0 0 0 0,0 0-3 16,3 8 3-16,-3-4-1 0,3 1-1 0,-2-1 6 16,1 3 0-16,-1 1-2 0,1 1 7 0,-1-2 0 15,0 2 2-15,2-2 7 0,-1 1-4 0,-1 0 3 16,2 1 1-16,-2 0 2 0,2-2-1 0,-2 2-6 15,2-3-1-15,-3 2 3 0,2-3-3 0,-1 1-4 16,2-2-1-16,-2 2-2 0,-1-2-7 0,3-1-12 16,-3 1-14-16,2 0-7 0,-2-2-18 0,0-2-10 15,0 4-21-15,0-4-23 0,1 2-13 0,-1-2-15 16,1 3-24-16,-1-3-109 0,0 0-281 0,0 0 125 16</inkml:trace>
  <inkml:trace contextRef="#ctx0" brushRef="#br0" timeOffset="101503.12">9125 6957 110 0,'0'0'118'0,"0"0"-12"15,0 0-5-15,0 0-7 0,3 7-7 0,-3-7-5 16,0 0 2-16,0 0-5 0,0 0-6 0,0 0-2 16,0 0-2-16,0 0-5 0,0 0 4 0,0 0-3 15,0 0-3-15,9-2 0 0,-9 2-5 0,1-3-1 16,-1 3-3-16,1-4-3 0,-1 4-6 0,3-4 1 16,-1 2-5-16,-1-1-7 0,-1 0 1 0,3-2-8 15,-2 3-1-15,-1-2 4 0,0 1-7 0,3 0-3 16,-3 0 1-16,0 0-3 0,0 3 2 0,3-4-5 15,-2 0-3-15,-1 1-3 0,0 3 2 0,0-4-1 16,0 4-3-16,0-4 5 0,2 1-8 0,-2 3 4 16,0 0-1-16,0-4-3 0,0 4 1 0,1-3-5 15,-1 3 4-15,0 0-3 0,0 0 0 0,0 0-5 16,0-2 3-16,0 2-8 0,0 0 2 0,0 0 4 0,0 0-2 16,0 0 6-16,0 0-2 0,0 0-1 15,4 7 5-15,-4-4-3 0,0 2 3 0,3 0 2 16,-3-1 6-16,2 2-1 0,0 1 5 0,-2 2 6 15,2-1 2-15,-1 0-3 0,-1 1 1 0,3-1 0 0,-3 1 1 16,1 0 0-16,-1 0 3 0,2-1-6 0,-2-1 2 16,0 1 0-16,0-2-7 0,1-1 0 0,-1 3 0 15,0-3-4-15,2-2-1 0,-2 2 6 16,1-1-8-16,-1-1-1 0,0 0-5 0,0-3 1 0,0 3-7 16,0 0-3-16,0 0-8 0,0-3-11 0,0 4-14 15,0-4-8-15,0 0-21 0,0 0-33 0,0 0-27 16,0 0-19-16,-4 2-25 0,4-2-92 0,0 0-290 15,0 0 128-15</inkml:trace>
  <inkml:trace contextRef="#ctx0" brushRef="#br0" timeOffset="102249.07">9252 6908 23 0,'-3'-3'91'0,"3"3"-3"0,0 0 0 0,0-3 0 16,0 3-4-16,0 0-6 0,0 0-3 0,0 0 1 15,0 0-7-15,0 0 1 0,0 0-6 0,0 0-7 16,0 0-5-16,0 0-4 0,0 0-13 0,0 0 2 16,0 0-5-16,0-3 1 0,0 3 3 0,0 0-13 15,6-3 21-15,-5 1-12 0,2 0-1 0,-3-1-6 16,4 1 3-16,-1 0 1 0,-3 2-2 0,3-4-9 15,1 4-4-15,-4 0 2 0,6-4 2 0,-3 4-4 16,-3 0 3-16,5-2-4 0,-5 2-5 0,7 0-2 16,-7 0 4-16,5 1 2 0,-3 1-12 0,1 1 3 15,0-1 8-15,-2 1-1 0,2 2-3 0,0-2 0 16,-1 1 2-16,-1 0 1 0,0 1-7 0,1-1 7 16,-1 0 8-16,-1 0-4 0,0 2-2 0,-1-1 7 15,-1 0-10-15,2 0-5 0,-2 1 3 0,0-1-4 16,-1 1 8-16,-1 1-8 0,1 2 0 0,0-5-4 15,-1 3 2-15,1-1-8 0,-1 1-1 0,1-3-11 16,-1 2 1-16,1-2-9 0,-1 0 0 0,3-1 1 16,-2 0 9-16,0 0 0 0,3-1 1 0,-3 0 1 15,3-2 1-15,-3 3 8 0,3-3 3 0,-1 2 12 16,1-2-2-16,0 0 8 0,-3 2-1 0,3-2 2 0,0 0 1 16,0 0-2-16,0 0 3 0,-1 2-10 0,1-2 0 15,0 0 3-15,0 0 10 0,0 0-3 16,0 0 10-16,0 0-2 0,11-2-3 0,-11 2 12 15,7-1 6-15,-4 0-2 0,-3 1 1 0,8-2 10 0,-3 0-3 16,0 1-1-16,1-1 0 0,-2 0 0 0,3 0-2 16,0 0-4-16,-3 2-4 0,2-2-4 0,-2 1-3 15,-1 0-1-15,1 0-5 0,2-1-4 16,-3 1 0-16,-3 1-1 0,5-1-7 0,-5 1-16 0,6 0-12 16,-6 0-20-16,0 0-25 0,4-2-30 0,-4 2-17 15,3-2-42-15,-3 2-44 0,0 0-112 0,0 0-331 16,4-2 147-16</inkml:trace>
  <inkml:trace contextRef="#ctx0" brushRef="#br0" timeOffset="103257">9155 6433 65 0,'0'0'58'0,"0"0"13"0,0 0 8 16,0 0-6-16,0 0 4 0,-9 6-8 0,9-6 3 0,-2 3-1 15,2-3-2-15,-2 2-4 0,2-2-4 0,-3 2-5 16,3-2-7-16,0 0 1 0,-1 2 2 0,1-2-11 16,0 0-7-16,0 0-2 0,0 0 0 15,0 0-6-15,0 0-7 0,0 0 6 0,0 0-7 0,0 0 1 16,0 0 7-16,0 0-4 0,0 0 2 0,0 0 0 16,0 0 4-16,0 0-5 0,8-6-1 0,-5 2-1 15,0 1-2-15,0-1 0 0,-2 0 0 0,2-1 0 16,0 1 0-16,-2 0-6 0,2-1 4 0,0 0-5 15,1 1-3-15,-1-1 5 0,-2 1-8 0,2 0 7 16,-1 0-4-16,-1 0-1 0,2 0-4 0,-2 2 1 16,1 0 5-16,-1 0-1 0,-1 2 3 0,2-3 14 15,-2 3-2-15,0 0 4 0,0 0 5 0,2-3 4 16,-2 3-7-16,0 0-3 0,0 0 1 0,0 0-6 16,0 0-1-16,0 0-5 0,3 8 5 0,-3-4 1 15,0 0-4-15,0 1 7 0,0 2-4 0,2 0 3 16,-2 0-2-16,1 2 6 0,-1-3-4 0,1 2-3 15,1 0 0-15,-2 1-4 0,1-1 1 0,-1 0-1 16,0-2-2-16,2 2-3 0,-1 1 0 0,-1-3 2 16,0 0-3-16,1 0-2 0,-1-1 1 0,2-1-1 15,-2-2-1-15,0 3 0 0,0-2-4 0,0 1-5 16,0-1 5-16,1-1-1 0,-1-2 0 0,0 4-3 16,0-4-6-16,0 3-8 0,0-3-7 0,0 3-8 15,0-3-27-15,0 0-1 0,0 3-11 0,0-3-13 16,0 0-21-16,0 0-10 0,0 0-18 0,0 0-21 0,0 0-115 15,0 0-288-15,0 0 127 0</inkml:trace>
  <inkml:trace contextRef="#ctx0" brushRef="#br0" timeOffset="103867.1">9266 6394 96 0,'3'-2'123'16,"-3"2"-10"-16,0-4-3 0,0 4-9 0,4-1 9 0,-4 1 5 16,3-3-11-16,-3 2-5 0,0 1-5 0,6-5-5 15,-5 2-9-15,1 2 1 0,-2 1 0 0,0 0-10 16,5-2-3-16,-5 2-7 0,3-2-3 0,-3 2-3 15,0 0-2-15,4-1-12 0,-4 1-6 0,0 0-8 16,0 0-3-16,7 2-2 0,-7-2 2 0,3 2-7 16,-2 0 8-16,1 1-11 0,-2-3 0 0,3 6-10 15,-2-3-3-15,-1-2-9 0,0 4 1 0,0-3-6 16,0-2 0-16,-1 7-10 0,-1-4-6 0,2-3-1 16,0 5-6-16,-1-3-5 0,-1 1-5 0,2-3-4 15,-1 3-1-15,1-3 5 0,0 3 12 0,0-3-3 16,0 0 8-16,-1 2 6 0,1-2-19 0,0 0 15 15,0 0 8-15,0 0 4 0,0 0 0 0,0 0 12 16,0 0-5-16,4 2 0 0,-4-2 7 0,0 0-10 16,6 0 17-16,-6 0-6 0,4 1-2 0,-4-1 11 15,5 2 9-15,-2-1-5 0,-3-1 12 0,7 2-3 16,-4-1 14-16,1 0 5 0,0 0 0 0,-1 0 1 16,2 0-6-16,-3 1-2 0,1 0-3 0,1 2 2 15,-2-2 4-15,-1 0 0 0,2 0 3 0,-2 1 7 16,1 1-9-16,-1-2 4 0,-1 2 3 0,0-1-1 15,0 1 2-15,0-2-3 0,0 2 0 0,-1-1 2 16,-2 2 1-16,3-2 2 0,-3 1-3 0,0 0-5 16,1 0 0-16,-1-1-4 0,0 0-2 0,0 0-5 15,-3 0-3-15,1-1-2 0,-1 0-9 0,2 1-2 16,0-1-12-16,-2-1-11 0,2 0-16 0,-2 0-11 16,-1-1-11-16,3 0-10 0,4 0-12 0,-8 1-20 0,3-1-10 15,5 0-35-15,-7-1-1 0,7 1-26 16,-5 1-132-16,5-1-318 0,-6 2 141 0</inkml:trace>
  <inkml:trace contextRef="#ctx0" brushRef="#br0" timeOffset="104866">9090 5978 45 0,'0'3'87'0,"0"-3"-14"0,0 0-4 0,7 2-11 16,-7-2-3-16,0 0-2 0,0 0-6 0,0 1 3 16,0-1 12-16,0 0-14 0,0 0 20 0,0 0-5 15,0 0 0-15,0 0 4 0,10-3-1 0,-6 1-7 16,-2 0 5-16,-1 0-7 0,3-1 4 0,-1 0-13 16,1-1-11-16,-1 0 1 0,1-1-8 0,1 0-1 15,0 0 0-15,-2 0-1 0,1 2-3 0,-1-1-3 16,1 0-2-16,1 1-2 0,-3 0-3 0,1 1-7 15,0 0 1-15,-3 2-4 0,4-3 5 0,-4 2 0 16,0 1-7-16,4-3-6 0,-4 3 8 0,0 0-2 16,5-2 0-16,-5 2 3 0,0 0-6 0,0 0 7 15,0 0-6-15,0 0 7 0,5 4 0 0,-5-4 0 16,2 4-3-16,-1 1 12 0,2-1-3 0,-2 2 6 16,-1 2 1-16,2-1 5 0,-1-1 2 0,2 3-7 15,-3-1 7-15,0 0 1 0,3 1 3 0,-2 1-7 0,1-2 6 16,-1 1-1-16,0 1-1 0,1-1-1 0,-1-2-2 15,-1 0-6-15,2-1-1 0,-1-1-1 16,-1 0-2-16,0-1 1 0,2-1-2 0,-2 0 1 16,2-1-4-16,-2-2 1 0,0 4-6 0,0-4 3 15,0 3-1-15,0-3-3 0,0 0-15 0,0 3-12 0,0-3-6 16,0 0-9-16,0 0-12 0,0 0-22 0,0 0-12 16,0 0-18-16,0-14-22 0,0 9-21 0,0-2-120 15,-4 2-284-15,4-2 126 0</inkml:trace>
  <inkml:trace contextRef="#ctx0" brushRef="#br0" timeOffset="105565.97">9283 5880 24 0,'0'0'155'0,"0"0"-22"0,0 0-9 0,0 0-13 16,0 0-14-16,0 0-10 0,0 0-3 0,0 0-4 16,0 0 2-16,0 0 4 0,-1 13 6 0,1-10-7 15,0 3-4-15,-2-3 0 0,2 0-3 0,0 6-9 16,0-4-2-16,-4 0-7 0,4 2-2 0,0-2-7 15,0 0-8-15,-1 1-3 0,-1-1-2 0,2 0-5 16,-1-1-4-16,-2 1-2 0,3 0-1 0,0-2-11 16,0 0 4-16,0 1-6 0,0-4 3 0,0 4-5 15,0 0 4-15,0-4-10 0,0 3 1 0,3-1 0 16,-3-2-2-16,1 2 4 0,-1-2-4 0,0 4-6 16,0-4-2-16,2 2-1 0,-2-2-2 0,4 0 2 15,-4 0-7-15,0 0 6 0,0 0-3 0,6 0 2 16,-6 0-1-16,0 0 2 0,5-2 1 0,-5 2-3 15,7-2 1-15,-4 2 3 0,1-2-2 0,-1 1-4 16,0-2-1-16,1 1 2 0,0 1-2 0,-2-2-6 16,2 2-3-16,-1-2 11 0,-2 1-14 0,-1 2-6 15,4-3-4-15,-4 3 1 0,5-3-7 0,-4 2-1 16,-1 1-3-16,4-3-14 0,-4 3 0 0,0-2-5 16,0 2-9-16,3-3 2 0,-3 1 2 0,0 2-2 15,0 0-2-15,0-4 9 0,0 4-4 0,1-2 3 16,-1 2 8-16,-1-4 11 0,1 0 1 0,-1 1 5 15,1 3 2-15,-2-5 1 0,2 1 21 0,-1 0 0 16,-2 1 12-16,3 0 6 0,0 0 4 0,0 3 6 0,-1-5-2 16,1 5 14-16,0-3 7 0,0 3 2 15,0 0-5-15,0 0 10 0,-2-2 1 0,2 2 17 16,0 0-9-16,0 0 1 0,0 0-3 0,0 0-6 16,0 0 9-16,4 7 18 0,-2-4 4 0,-1 3 4 15,1 1 5-15,-1 1 1 0,0 0 6 0,1 1-1 16,-1 0-4-16,2 0 0 0,0 3-1 0,-2-2-12 0,-1 3-4 15,0-4-10-15,2 3-1 0,-1-1-10 16,-1-1-5-16,2-1-14 0,-2-1-24 0,0-1-32 16,1 0-30-16,-2 0-39 0,1-3-22 0,0 2-36 0,-2-4-169 15,2 2-353-15,-1-2 156 0</inkml:trace>
  <inkml:trace contextRef="#ctx0" brushRef="#br0" timeOffset="106483.04">9046 5448 86 0,'0'0'93'0,"0"0"-4"16,0 0-1-16,0 0 5 0,0 0-17 0,0 0 1 0,0 0-3 15,0 0-3-15,0 0-7 0,0 0 0 16,0 0 4-16,0 0-9 0,13-1 0 0,-13 1-3 16,4-1-5-16,-4 1-3 0,5-3-16 0,-3 0 7 15,1 1-4-15,0-1-6 0,-2-2-6 0,2 2-5 0,0-1 6 16,0-1-10-16,-2 1 7 0,-1-1-12 0,3 0 6 15,-3 3-6-15,4-5 2 0,-4 4-2 16,2 0 0-16,-2 0 2 0,1-1-7 0,-1 4 3 16,0-4-2-16,0 4 1 0,0-3 4 0,0 3-5 15,0-2-3-15,0 2-1 0,0 0 8 0,0-3-6 0,0 3 1 16,0 0-2-16,0 0-8 0,0 0-1 0,0 0 5 16,0 0 3-16,0 0-7 0,7 6 7 0,-4-1 8 15,-3-1-1-15,0 2 10 0,4 2 3 16,-2-1 1-16,-1 3-2 0,3-1 7 0,-2-1 1 0,-1 1 4 15,2 0-5-15,-2 0 5 0,1 1-3 0,-1-1 5 16,1 0 2-16,-1-1-3 0,-1 1-4 0,1-1-2 16,-1-2 1-16,2 3-7 0,-1-3-4 0,-1-1-6 15,0-1-2-15,0 3-18 0,0-3-12 0,2-2-15 16,-2 2-8-16,0-4-17 0,0 3 0 0,0-3-13 16,0 3-15-16,0-3-9 0,0 0-18 0,0 0-28 15,0 0-78-15,4-10-240 0,-3 5 107 0</inkml:trace>
  <inkml:trace contextRef="#ctx0" brushRef="#br0" timeOffset="106966.09">9225 5343 55 0,'0'9'138'0,"-2"-4"-5"0,2-3-10 0,0-2-12 16,0 8-13-16,-2-6-19 0,2 0 14 0,-1 1-14 16,1-1-7-16,0-2-13 0,-2 5-6 0,4-2-2 15,-2-3-4-15,-2 4-6 0,2 0-3 0,0-4-5 16,0 3-2-16,0-3-3 0,0 5-5 0,0-5 0 15,3 2-4-15,-3-1-5 0,0-1-4 0,4 2 6 16,-4 0 2-16,0-2-3 0,5 1-2 0,-3 1-5 16,-2-2 1-16,6 0-6 0,-2 1 7 0,-1 1 1 15,1-1 3-15,-4-1 3 0,7 2 6 0,-4-2 3 16,1 2 6-16,-1-1 3 0,0-1 0 0,1 3 11 16,-1-1 2-16,1 0 2 0,-1-1-5 0,1 2 3 0,-1 1 0 15,0-2 3-15,-2 1 0 0,1 1-4 16,-1 0 0-16,1 0 1 0,-1 1-5 0,0-2 1 15,1 1-2-15,-1-1 1 0,-1 1-3 0,0 0-3 16,-1 0 0-16,1 1-1 0,-2-1-5 0,1 0-6 0,-2 1 0 16,2 0-2-16,-1-2-7 0,0 0-14 0,-3 1-11 15,3 0-19-15,-1-1-29 0,-3-2-31 16,3 0-20-16,-1 0-27 0,4-1-25 0,-7-1-22 16,1-1-142-16,2 1-351 0,-3-1 155 0</inkml:trace>
  <inkml:trace contextRef="#ctx0" brushRef="#br0" timeOffset="107234.05">9199 5361 7 0,'1'-3'202'0,"-1"3"2"16,0 0-7-16,4-3-5 0,0 2-9 0,2-1-16 16,-2 1-11-16,1 0-12 0,0-1-10 15,2-2-13-15,0 1-14 0,3 0-11 0,-3 0-5 0,3 1-10 16,0-2-6-16,-2 0-11 0,-1 0-24 0,-1 1-27 16,0 2-26-16,-2-2-38 0,0 1-33 0,0-1-49 15,-1-1-57-15,1 2-111 0,-1 0-326 0,0-1 145 16</inkml:trace>
  <inkml:trace contextRef="#ctx0" brushRef="#br0" timeOffset="108037.1">9111 4951 80 0,'-4'2'71'0,"4"-2"-21"16,-3 3-12-16,3-3-7 0,-4 2-11 0,4-2-10 0,0 0-9 16,-3 1-4-16,3-1 3 0,0 0 3 15,-3 1-1-15,3-1 7 0,0 0 0 0,0 0 5 16,0 0 3-16,-1 3 5 0,1-3 2 0,0 0 0 16,0 0 1-16,0 0-2 0,0 0 3 0,0 0-2 15,0 0 4-15,0 0 4 0,0 0-3 0,0 0 1 0,0 0 12 16,0 0-7-16,0 0 6 0,0 0 5 0,0 0 10 15,0 0-3-15,0 0 6 0,0 0-13 16,0 0 11-16,0 0 2 0,0 0 1 0,0 0-11 16,0 0-4-16,0 0 1 0,0 0-7 0,0 0 5 0,0 0-3 15,0 0 0-15,4-11 1 0,-1 9-3 0,1-1-6 16,-1 0-1-16,1-2-2 0,-1 2-9 0,1-2 2 16,-1 0-1-16,1 0 0 0,-1-1 0 15,-1 2-8-15,0-1 6 0,1 2 3 0,-3 0-4 0,3-2-1 16,-2 2-2-16,2 1 4 0,-3 2-6 0,0-4 2 15,2 3-15-15,-2 1 12 0,0 0-2 0,1-3 2 16,-1 3 4-16,0 0-1 0,0 0 1 0,0 0-5 16,0 0-1-16,0 0-1 0,0 0-5 0,0 0 3 15,0 0-5-15,3 6 5 0,-3 0-2 0,1 0-3 16,-1 1 4-16,0 1-2 0,0 1 6 0,0 1 5 16,2 2 3-16,-1 0 4 0,-2-3-3 0,2 3-3 15,-1 0 2-15,0 0-5 0,0-2 0 0,0 1-3 16,0-2 0-16,0-1-2 0,0 1-4 0,0-5-13 15,0 1-20-15,0-1-25 0,0-2-17 0,0 2-16 16,0-4-32-16,0 4-11 0,2-2-15 0,-2-2-134 16,0 0-300-16,0 0 133 0</inkml:trace>
  <inkml:trace contextRef="#ctx0" brushRef="#br0" timeOffset="108559.3">9283 4811 95 0,'0'0'135'0,"0"0"-5"15,0 10-16-15,0-10 3 0,-1 5-12 0,-1 1-2 16,2-2 3-16,-4 0 4 0,4 2-5 0,-3 2 5 16,2 1-6-16,-2 0-1 0,-1 3-3 0,-2-1-6 15,5 2-1-15,-5-2-11 0,3 1-7 0,2-3-5 16,-2 2-11-16,3 2-6 0,-3-5-2 0,3 2-9 16,0-2 3-16,0 1-11 0,0-1-1 0,0 1-4 0,3-1-3 15,-3-1-6-15,3-2 3 0,-2 1-6 16,-1 0-1-16,3-3 0 0,-3 1-3 0,4 0-3 15,-1-1 1-15,0 0 0 0,-2 0-3 0,2-1-4 16,0-1 4-16,1 1-8 0,-1-1 0 0,-3-1 4 16,7-1-4-16,-7 1-1 0,7-3-3 0,-3 0 3 0,1-2 1 15,-1 1-2-15,0-3 1 0,0 0 1 16,-1 0-3-16,1 1 0 0,-1-1 0 0,-1 0 1 16,0 2 4-16,-2-3 1 0,0 3 4 0,0 1 6 15,-1-2-4-15,0 1 4 0,1 1-2 0,-2 0 1 0,1 0 5 16,-2 1 7-16,0-1-1 0,0 0-1 0,3 2-3 15,0 2-9-15,-7-2 5 0,3 2-2 16,4 0-7-16,-10 2-7 0,6 2-9 0,-2 2-14 16,-1-2-20-16,0 1-22 0,0 1-30 0,3-3-43 15,-2 1-60-15,-1 1-152 0,3-2-380 0,1-1 168 0</inkml:trace>
  <inkml:trace contextRef="#ctx0" brushRef="#br0" timeOffset="119632.88">11459 12664 16 0,'0'0'23'16,"0"0"-2"-16,0 0-5 0,0 0 1 0,0 0 2 15,0 0 0-15,0 0-3 0,0 0 3 0,0 0 3 16,0 0-5-16,0 0 5 0,0 0-4 0,0 0 2 15,0 0-5-15,0 0 3 0,0 0 2 0,0 0-1 16,0 0-3-16,0 0 8 0,0 0 0 0,0 0-6 16,0 0-4-16,7-2 6 0,-7 2-6 0,0 0 5 15,0 0 1-15,0 0 2 0,0 0 1 0,0 0-5 16,-5-9 0-16,5 9-6 0,0 0 4 16,-3-2 2-16,3 2-2 0,0 0 2 0,0 0-10 15,0-6-1-15,0 6 10 0,0 0-4 0,0 0-8 16,0 0 5-16,-2-4-1 0,2 4 1 0,0 0 0 15,0 0-1-15,0 0 0 0,0 0-7 0,-1-5 6 16,1 5-2-16,0 0 0 0,-1-5-1 0,1 5 3 0,0-3 0 16,0 3-1-16,-2-4-1 0,2 4 3 15,0-5 2-15,0 5-10 0,-1-5 1 0,1 5-2 16,0 0 3-16,-2-4-1 0,2 4 4 0,-1-5-5 16,1 5 1-16,0 0 3 0,-1-4-2 0,1 4 1 15,0 0 1-15,-2-4-11 0,2 4 13 0,0 0-7 16,0 0 2-16,0 0 0 0,-1-5 3 0,1 5-1 15,0 0 1-15,-2-5 3 0,2 5-4 0,-1-2-1 16,1 2-4-16,-1-5 7 0,1 5-4 0,0 0-3 16,0-6 0-16,-2 2 6 0,2 4-7 0,-1-4 4 15,1 4-1-15,0 0-3 0,-2-3 3 0,2 3 0 16,-1-5-1-16,1 5-1 0,0 0 12 0,0 0-11 16,0-6 1-16,0 6-5 0,0 0 2 0,0 0 0 15,0-5 1-15,0 5 3 0,-3-2-1 0,3 2-2 16,0 0 1-16,0 0 2 0,0 0 2 0,0 0-5 15,0-5 4-15,0 5-1 0,0 0-2 0,0 0 0 16,0 0-2-16,-3-4 2 0,3 4 16 0,0 0-15 16,-1-4-7-16,1 4 11 0,0 0-7 0,0-5 4 15,0 5-1-15,0 0-4 0,0-4 1 16,0 4 1-16,0 0-3 0,0 0 0 0,-2-5 5 0,2 5-2 16,-1-3 1-16,1 3 7 0,0 0-7 0,0 0 2 15,0-6 5-15,0 6-6 0,1-4-5 0,-1 4 3 16,0-4 2-16,0 4-1 0,0-5-2 0,0 1-2 15,0 4 6-15,-1-6-5 0,1 1 7 16,-1 2-4-16,2-2-2 0,-1 5 7 0,0-9-5 16,0 6 3-16,0-3-3 0,0 1 9 0,-1 1-7 15,-1-1-4-15,2-1-4 0,0 1 3 0,0 1 3 16,0-2 2-16,0 0-1 0,-1 2 1 0,1-3-1 16,0 0-2-16,1 1-5 0,-1 2 4 0,0-2 5 0,0 1-3 15,0 0 2-15,-1 0-2 0,1 0 1 16,0 0-4-16,-2 0 5 0,2-1 1 0,-1 1-2 15,-2 1 4-15,3 0-8 0,0 4-3 0,-1-7 0 16,1 4 12-16,0 3-9 0,-2-6 12 0,0 4-8 16,2 2-2-16,-3-5 4 0,3 5 1 0,0-4-4 15,0 4 0-15,0 0 2 0,0 0-5 0,0 0-1 16,-2-4-1-16,2 4 5 0,0 0-3 0,0 0 8 16,0-4-5-16,0 4-2 0,0 0 2 0,0 0 1 15,0 0-2-15,0-6 0 0,0 6-3 0,-1-3 7 16,1 3-3-16,-1-7-3 0,1 3 8 0,0 4 0 15,-3-8-1-15,1 4-7 0,2 1 3 0,0 3 3 16,0-8 5-16,0 8-8 0,0-9 1 0,2 4 5 16,-4 1-6-16,4-2-7 0,-2 6 4 0,-2-11-6 15,4 4 9-15,-1 2-2 0,-1-1 3 0,0 1 9 16,2-2-14-16,-2 0 3 0,2-2 0 0,-4 1-1 16,2 2 1-16,-2 1-1 0,2-4 4 0,0 3-2 15,0-1-2-15,0 3 7 0,0-3-8 16,0 1 2-16,0 6 3 0,2-7-4 0,-2 2 18 15,0 5-19-15,1-9 13 0,-1 5-11 0,0 4-8 16,0-7 6-16,0 7 1 0,0-7 6 0,1 4-5 0,-1 3-2 16,-1-7 2-16,1 7 2 0,-1-6-1 0,1 6 5 15,0-5-10-15,0 5 2 0,-3-4 0 16,3 4-3-16,0 0 3 0,0 0 2 0,0 0-4 16,3-6 1-16,-3 6 3 0,0 0-2 0,0 0 3 15,0 0-5-15,0-6 5 0,0 6 11 0,0 0-16 16,0 0-5-16,0 0 4 0,-2-5 2 0,2 5-2 15,0 0 0-15,-4-6 1 0,1 2 1 0,3 4 3 16,0-7-6-16,0 4 6 0,0 3-3 0,0-10-1 16,-1 6 4-16,1 4-5 0,0-9 10 0,0 9-2 15,0-6-3-15,-2-1 2 0,2 7-4 0,2-9 1 16,-1 4 2-16,-1-2 1 0,-1 0-2 0,2 1 1 16,-1-1-5-16,0 0 4 0,0-1 1 0,0 1 0 15,0 0-1-15,0-1-1 0,-1 0 7 0,1 0-7 16,0-1 7-16,0 0-4 0,0 1-1 0,-2-4 2 15,2 4 2-15,-1-1-6 0,1-1 2 0,-3 1 1 16,3-4-1-16,0 4 6 0,-3-3-6 0,3 3-1 16,-1 0 2-16,-2 0-1 0,3-1 3 0,0 1-4 15,0 1 4-15,0-1-6 0,-3 1-2 16,3 0 8-16,0-1-4 0,0 1 1 0,0 0-3 0,3 1 6 16,-6-1-4-16,3-1 2 0,3 1 3 0,-6 1-6 15,3-3 9-15,0 2-6 0,0 0-2 0,0 1 2 16,0-1 1-16,0 0 1 0,0 0-3 0,0-1 2 15,0 0 0-15,0 3-3 0,3-2 0 16,-3 1 3-16,-3-2 0 0,6 2-4 0,-3-3 0 16,0 2-1-16,0 1 5 0,0-1 0 0,3 0-2 15,-3 3 2-15,0 5 17 0,1-10-17 0,-1 3-4 16,0 2-2-16,0 5 15 0,3-10-17 0,-3 5 2 16,0 0 4-16,0 5 1 0,0-10 0 0,0 4-7 0,0 6 12 15,0-11-2-15,0 4-6 0,0 1 2 16,0 1-4-16,0-2 9 0,0 2-3 0,0 0 4 15,-3 0-8-15,3 5 1 0,0-9 4 0,0 5 8 16,-1-1-20-16,1 5 6 0,-3-10 7 0,3 4-7 16,3 1 7-16,-6-1-5 0,3 6-1 0,3-8 3 15,-3 2-1-15,0 2-3 0,1-2 5 0,-1 1 2 16,0-3-9-16,0 4 14 0,0-4-6 0,3 2-1 16,-3-3 0-16,-3 2-9 0,3-1 3 0,0 1 1 15,0-2 4-15,0 1-2 0,0 0 3 0,0-1 0 16,-1 1-5-16,-2-1 3 0,3 0 2 0,0 0 0 15,3-1-1-15,-3 1-3 0,-3-2 2 0,3 3-1 16,0-1 3-16,0 1 2 0,0-2 1 0,-3 2-6 16,3 0 6-16,0-1-6 0,0-1-3 0,0 2 4 15,0 0 0-15,-1 0-1 0,-1 0-1 0,2-2 2 16,0 3 0-16,-1-1 0 0,2 0 1 0,-1 2-1 16,-1-4 4-16,-2 5-2 0,3-3 1 15,0 1 2-15,0 0-1 0,0 1-3 0,0 6-5 16,0-11 1-16,0 5 1 0,0-1-1 0,0 7 0 15,0-10 7-15,0 6 0 0,0 4-2 0,3-11 5 16,-6 7-14-16,3 4 12 0,-3-9-7 0,3 3 3 0,0 6 2 16,0-11 3-16,0 7-9 0,0 4 1 0,0-12 6 15,0 8-1-15,0 4-2 0,0-11 6 16,-1 4-3-16,-2 1-3 0,3 6-3 0,0-13 5 16,0 5-6-16,0 2 3 0,0-2 1 0,0 1 2 15,-3-2-7-15,3 2 7 0,-3-2-9 0,3 4 6 16,-1-3-1-16,1 0 5 0,0 1-6 0,0-1 4 15,0 1 1-15,0-2-3 0,0 2-4 0,0-3 11 16,0 3-7-16,0-1-1 0,0-3 5 0,0 3-2 16,0-1 2-16,0 0-7 0,0 0-5 0,1 0 8 15,-1 0 1-15,0-2 5 0,0 2-5 0,-1-3-1 16,1 0 0-16,0 2 0 0,1 2 1 0,-1-5 0 16,3 1-1-16,-3 3 5 0,0-3-4 0,-3-1-6 15,3 4 4-15,0-5-1 0,-1 2 7 0,1-1-5 16,0 1 5-16,0-1-3 0,0 0-3 0,0 2-2 15,0-2 6-15,0 4-4 0,0-3-1 0,0-1 2 16,0-1 0-16,0 1 3 0,0 5-2 0,0-4 3 16,0-1-2-16,0 1-6 0,0 1 1 0,-3-1 3 15,3 2 3-15,0 1-5 0,0-4 6 16,0 3-1-16,0 0-9 0,0 1 6 0,3 1 5 16,-6-3-1-16,6 3-7 0,-3-1 1 0,0 0 4 0,0 2 0 15,0-1 0-15,0-1 1 0,0 2-4 0,0-1 1 16,0 1 4-16,0 7-6 0,0-12 6 0,-3 8-2 15,3 4-2-15,0-11 0 0,0 6 0 16,-3-1-1-16,3 6 5 0,-2-9 5 0,0 5-7 16,2 4 0-16,2-10 0 0,-4 5 4 0,2 5-2 15,0-9-4-15,-3 5-5 0,3 4-1 0,0-8 14 16,0 8-10-16,-2-8-1 0,2 8 17 0,-2-9-15 16,2 9-4-16,0-7 0 0,0 7 8 0,-1-7-9 15,1 7 7-15,1-9 2 0,-1 9-10 0,0-7 3 16,0 7 5-16,0-8 1 0,0 1-4 0,0 7 5 15,-3-10 0-15,3 3-5 0,0 0 4 0,-4 3-4 16,4 4 10-16,-1-13-7 0,-1 8-2 0,2 5-5 16,3-11 7-16,-3 5-4 0,0 0 4 0,0-1 0 15,0 7-3-15,-1-13 9 0,1 6-5 0,0-2 0 16,0 3-5-16,0-2 3 0,0 1-2 0,-2 1 6 16,2-2-6-16,2 2 4 0,-2-2 2 0,0-1-4 15,1 2-4-15,-1-1 8 0,0 2-6 0,-1-1-2 16,-1 0 6-16,4-1 2 0,-1 1-7 0,-1-1 2 15,0-1 7-15,2 1-4 0,-4 1-4 0,2-3 8 16,0 3-9-16,0-3 2 0,0 1 4 0,0 1-4 16,0-1 5-16,0 0-9 0,0 0 10 0,4-5-4 15,-4 1 4-15,0 5-2 0,0-3-1 0,-2-2 1 16,4 2-2-16,-2-2-2 0,0 4-5 0,0-4 0 16,0 1 9-16,0 0 2 0,0 0-5 0,2 2 2 15,-1-1 2-15,-2-2-7 0,2 2 2 16,-1 2 5-16,2 1-6 0,0-3-2 0,-4-1 6 15,2 1-2-15,0 2 5 0,-2-3-3 0,2 0-1 16,0 2 3-16,4-1-9 0,-4-1 2 0,0 3-1 0,-2 0 1 16,2-1 6-16,-2-3-2 0,2 5-2 0,-1-5 9 15,1 4-8-15,1 1-2 0,-1-1-7 16,0 0 11-16,0 2-5 0,0-3 7 0,0 2 1 16,0-1 1-16,0 2-7 0,0-2 10 0,-1 2-10 15,1-1 3-15,-2 0-2 0,2 1 3 0,0-1-4 16,-2 0 2-16,0-1 2 0,2-1-6 0,0 3 2 15,-1-3 0-15,-1 0 2 0,2 2-4 0,0-1 1 16,0 0 5-16,0 1-2 0,0 1-2 0,0-1 1 16,0 0-2-16,0 0 2 0,2-2 5 0,-4 2 0 15,4 1-11-15,-1-3 14 0,-1 4-7 0,0-3 3 16,0 2 0-16,0-2-4 0,2 1 1 0,-2 0 4 16,-2 0-5-16,2-1 0 0,-1 1 0 0,1-1 4 15,-2 2 0-15,2-1-3 0,0 1-1 0,0-1-1 16,0 2 11-16,0-3-13 0,0 3-4 0,-3-2 6 15,3 1-4-15,0-1 6 0,3 0-1 0,-7 1 1 16,4-1 2-16,0 2-2 0,0-2 0 0,0 0 1 16,0 1 0-16,-1-1-7 0,-1-1 3 0,2 2 1 15,0-2-1-15,2 2 4 0,-2-2-4 0,0 0-7 16,1 0 8-16,-1 0 0 0,-1-1 1 0,2 1 4 16,-1 2-1-16,1-1-2 0,-1-1 3 0,0 1-4 15,-1-2-3-15,2-2-1 0,-2 3 5 0,5-1 2 16,-7 1-4-16,3 0 1 0,-1 0 5 0,1 0-6 15,-1-1 5-15,-1 2 0 0,2 0-6 16,0-1 0-16,0 0 1 0,-1 2 2 0,-2-1-1 16,4 1 0-16,-1-1 1 0,-1-1-2 0,1 9 9 0,-1-12-6 15,1 4-1-15,-2 1 5 0,1-1-9 0,2 0-2 16,-1 1 8-16,-3-1 1 0,3 1-1 0,0-2 0 16,-1 1-5-16,0-1 3 0,-1 0 4 0,2 0-3 15,-1 2-2-15,-1-3 5 0,1 1-4 16,-2 1 5-16,2-5-3 0,-1 5-1 0,2-2-2 15,-1 1-4-15,1-1 3 0,-2 2 6 0,1-2 1 16,1 2-5-16,-1-1 2 0,-1-2-4 0,2 2 6 16,-1 0-8-16,1 0 4 0,-2 2 1 0,2-2-2 0,-1 2 3 15,1 1-5-15,0-2 2 0,0 0-2 16,0 0 5-16,0 0-7 0,0-2 7 0,0 4-2 16,0-3-5-16,0 1 4 0,-3-1 0 0,3 0 2 15,-1 1 1-15,-1-1-3 0,1 4 6 0,1-4-9 16,0 2 5-16,0-2 12 0,0 0-10 0,-1 2-9 15,1-2 6-15,2 2-3 0,-3 0 2 0,2-3 2 16,-1 4-1-16,0-4 1 0,0 3-2 0,0-2 4 16,0 3-10-16,0-3 6 0,0 0-2 0,0 1 1 15,0 0 4-15,0 1 8 0,0-2-14 0,0 2 2 16,0-1 2-16,0 4 1 0,0-4-1 0,0 1 5 16,2-1-2-16,-2 1-3 0,0-1-6 0,0 8 4 15,-2-9 5-15,1 1-6 0,2 3 6 0,-1-2-3 16,0 0 1-16,0 1 2 0,0-2-2 0,0 8-1 15,0-12 0-15,0 3 1 0,0 3 4 0,0-3-10 16,0 1 1-16,-1 1 4 0,1-2-2 0,0 1 4 16,-1-1-3-16,-1 1 1 0,2 0 0 0,0 0 2 15,-1-2-6-15,-1 3 9 0,2-1-5 0,0-1-2 16,0 2 1-16,-1-1-8 0,1 0 2 0,-1 2 5 16,2-3 4-16,-2 0-3 0,-1 1 4 0,2 0 0 15,-1 1-1-15,-1-2-3 0,2 1-2 0,-1 1 13 16,1-1-14-16,-1 1 15 0,-1 0-16 0,2-3 2 15,0 3-4-15,0-1 4 0,0 0-2 16,-1 2 2-16,1 6 3 0,0-11-2 0,-2 4 4 16,2 2-4-16,0 5 1 0,0-11 0 0,0 4 5 15,0 7-6-15,0-12 1 0,0 5 2 0,0-1 1 0,0 3-4 16,-1-2 4-16,1-1-4 0,-2 1 0 0,2-1 3 16,0-1-1-16,0 1-4 0,0 0 3 15,0 1-2-15,0-2 0 0,0 2-1 0,-1 0 5 16,2-1 3-16,-2 1-7 0,2 0 2 0,-1 0 11 15,0-1-11-15,2 0-3 0,-1 0 1 0,-1 2 0 16,0-2 3-16,0-1 0 0,2 1 1 0,-1 0-1 16,1 0 1-16,-1 0-9 0,-1-2 9 0,0 1-3 0,0 0 13 15,-1-3-16-15,3 3 5 0,-2-1-1 0,0 1-4 16,0-4 4-16,0 6-3 0,0-4 1 16,0 2 2-16,2 1-1 0,-1-1 7 0,-1 0-7 15,0 1 2-15,0-1-4 0,0 1 8 0,0-1-5 16,0 1-1-16,0-2-2 0,-1 3 4 0,1-1 1 15,-2-2-2-15,2 1-2 0,0 0-1 0,2 0 2 16,-2 0 2-16,-2 1 0 0,2-3-3 0,-2 3 4 16,3-2-3-16,-4 2 0 0,3-1-3 0,0-2-1 15,-1 1 3-15,-1 1 5 0,2 0-3 0,2 0-3 16,-2 0 3-16,0-3 3 0,1 3-6 0,-1-4-1 16,0 4 7-16,2-1-8 0,-2 0 5 0,1 3 0 15,-1-3 2-15,0 0-1 0,1 2-2 0,-1-1 0 16,0-3 3-16,0 3 1 0,0 0 3 0,0 1-11 15,0-1 6-15,-1 1 0 0,2-1 1 0,-2 1-3 16,1-1 0-16,-1 2-3 0,2-1 0 0,-2 0 9 16,1 1 13-16,-2 1-22 0,2-1 4 0,0 0-7 15,0 7 3-15,-1-10 7 0,-1 4-8 0,2 6 5 16,0-10-4-16,0 5 0 0,0 5 4 0,-1-9 1 16,1 3-3-16,0 6 2 0,-3-10-2 0,3 6-4 15,0 4 1-15,0-10 3 0,0 10 3 0,0-10 3 16,0 6-3-16,0 4-1 0,0-10-2 0,0 4 3 15,0 6-1-15,0-9-4 0,0 4-2 0,0 5 11 16,3-10-4-16,-2 3 1 0,-1 0-1 0,0 0-1 16,0 0 0-16,0 0-1 0,0-2-3 0,2 1 6 15,-2 0-2-15,1-1 5 0,1 1-2 0,-2 1-2 16,0-3-2-16,0 1-9 0,0 1 15 0,1-1-3 16,-2-3-10-16,1 3 5 0,-2 0 4 0,4 0 2 15,-2 0-4-15,0 2-5 0,-2-2 4 16,2 0-6-16,0 0 7 0,0 1-7 0,0 0 2 0,0 0 1 15,0 2 7-15,-1-2-2 0,1 8 1 0,0-12-3 16,-2 6 0-16,4 1 2 0,-2 5 8 0,-2-10-11 16,2 2 3-16,0 8 6 0,0-8-14 0,-1 3 2 15,1 5 8-15,-3-10 1 0,3 4-5 16,0 6 2-16,-1-7 3 0,1 7-8 0,-2-10 1 16,-1 4 4-16,2 1 0 0,0-1-7 0,-1 1 6 15,2 5-5-15,-1-9 6 0,-1 5 1 0,2 4-4 0,-1-11-3 16,1 6 6-16,0 5 11 0,-3-8-9 0,3 3 0 15,0 5-6-15,-1-10 7 0,1 5 0 16,0 5-7-16,-3-9 2 0,0 2-3 0,3 7-1 16,0-8 1-16,-1 2 4 0,1 6-2 0,0-7 1 15,-2 1-1-15,2 6-1 0,0-9-3 0,0 9 2 16,-4-9 1-16,4 6-6 0,0 3 3 0,-1-8 0 16,1 8 7-16,-2-8-7 0,2 8 1 0,-4-9 1 15,4 9 2-15,-3-7-1 0,3 2 0 0,0 5 4 16,-3-9-9-16,-1 3 3 0,4 0-7 0,-3-1 3 15,-1 1 6-15,1-2-9 0,0 1 0 0,2 1 5 16,-2-2-1-16,-1 1-5 0,1 0 8 0,3 1 2 16,-3 0 1-16,3-2 4 0,-2 3 2 0,0-2-2 15,-1 2 4-15,3-2-2 0,0 0-6 0,0-2 5 16,0 3-4-16,-2-3 5 0,2 3-3 0,0-1-4 16,0 0 8-16,0 0-9 0,0 0-4 0,2 1 1 15,-2 6 0-15,0-9 9 0,0 4-9 0,0 5 9 16,0-10-4-16,0 5 2 0,0-2-1 0,0 7-3 15,0-10 3-15,0 2-3 0,0 8-2 0,0-11 6 16,0 2 16-16,0 5-18 0,0-4 2 0,0 3-2 16,3-4 5-16,-3 2-4 0,0 0 1 0,0 0-3 15,0-1 4-15,0 1-3 0,2 1 0 0,-2-1 1 16,2-1-2-16,-2 1 2 0,0 0 0 0,0-1 21 16,0 2-25-16,0 0 0 0,0-3 7 0,0 1-3 15,0 1-2-15,0 0-2 0,0 0 1 16,0-2 2-16,0 1 2 0,0 1 5 0,0-3-7 0,0 2 0 15,0-2 9-15,0-1-4 0,3 2 1 0,-3-4-8 16,0 1 3-16,0 0 3 0,0 0 1 0,-3-1-5 16,3 1-1-16,0-1 4 0,0 2 1 0,0-2-5 15,-2 0 0-15,0 1-1 0,2 3 4 0,0 0-1 16,-3-1-3-16,3 1 5 0,0 0 0 16,0 0-3-16,0-3 0 0,0 4 0 0,0-1 2 15,0 0 3-15,-2 1-8 0,2 0 3 0,0-1-2 16,-2-1 2-16,2 2 3 0,0 1-3 0,0-3 7 15,0 2-8-15,0 1 1 0,-1-2 3 0,-1 1-4 16,2-1-1-16,0 2-3 0,-3-2 10 0,2 1-2 16,1 1 1-16,0-3-7 0,-3 2 4 0,3-2-1 15,-1 1-1-15,-2-3 1 0,3 4 4 0,-1-1-4 16,-1 1-2-16,-1-2 2 0,2 2 2 0,-2-5 5 16,3 5 0-16,-1-1 1 0,1 1-8 0,0-2 3 15,0 3-3-15,0-2 3 0,0 1 1 0,0-1-8 16,0 2 2-16,0-2 6 0,0 1-2 0,0 0-3 15,0 1 2-15,-2-1 0 0,2 0-2 0,0 0 5 16,0-2-2-16,-1 0-3 0,1 0 3 0,-1 1-2 16,-1-4 5-16,2 5 1 0,0-4 1 0,-1 0-2 15,1 3-5-15,-2 0-3 0,2-1 4 0,-1-1 5 16,1 1-1-16,1 1-2 0,-2 1 0 0,1-2-4 16,0 1 3-16,0 1 0 0,0-1-2 0,0 1 8 15,1-4-1-15,-1 3-7 0,0 1 1 0,0-2 2 16,0 2-1-16,0-4 2 0,0 3-1 0,2-3-6 15,-1-1 3-15,-1 1 3 0,2-1 3 16,0 0-6-16,-2 1 0 0,0-1 1 0,2 2-1 0,-1-3 11 16,2 1-11-16,-3-1-3 0,1-1 5 0,1 3 7 15,-1-1-6-15,-1-1 0 0,2 1-4 0,-1 0 7 16,0-1 2-16,1 1-2 0,-2 0-4 0,1 1 0 16,2 0 3-16,-2 0-2 0,2-2 0 0,-3 1-6 15,2-1 3-15,-1-4-13 0,-1 2-10 16,4 2-7-16,-4 0-20 0,0 0-55 0,0 1-117 15,-2 2 51-15</inkml:trace>
  <inkml:trace contextRef="#ctx0" brushRef="#br0" timeOffset="126600.03">9623 11295 13 0,'0'0'38'16,"0"0"1"-16,0 0-6 0,0 0 2 0,0 0-2 16,0 0-3-16,0 0 1 0,0 0 1 0,0 0-4 15,0 0-5-15,0 0 5 0,0 0-3 0,0 0 6 16,0 0-5-16,0 0-9 0,0 0 5 0,0 0 4 15,0 0-7-15,0 0-4 0,0 0 1 0,0 0-2 16,0 0-1-16,0 0-6 0,0 0 3 0,0 0-6 16,0 0 0-16,0 0 1 0,0 0 3 0,0 0 3 15,0 0-6-15,0 0 1 0,0 0 0 0,0 0 0 16,0 0-3-16,0 0 5 0,0 0 0 0,0 0-4 16,0 0-1-16,0 0-1 0,0 0-2 0,0 0 2 15,0 0 1-15,0 0-3 0,0 0-5 0,0 0 9 16,0 0 0-16,0 0-2 0,0 0-6 0,0 0 5 15,7-5-2-15,-7 5 2 0,0 0 1 0,0 0 1 16,0 0 4-16,0 0-7 0,5 0-4 0,-5 0 5 16,6-1 2-16,-6 1 0 0,4-1-3 0,-4 1-4 15,6 0 5-15,-2-2-2 0,-4 2-5 0,6-1 5 16,-6 1-2-16,8 0 1 0,-4-2 6 0,2 2-3 16,0-1 4-16,-1-1-7 0,-1 0 13 0,6 2-11 15,-6-1-2-15,2 0-1 0,-2-1-3 0,3 1 1 16,-4 0 1-16,4 0 2 0,-7 1 4 0,7 0-11 15,-4 0 4-15,-3 0 6 0,7-1-5 0,-7 1 1 16,6 0 1-16,-6 0 2 0,0 0-2 0,7 1 6 16,-7-1-1-16,0 0-3 0,4 0 3 0,-4 0 0 15,0 0-1-15,4 0-3 0,-4 0 1 0,3 1 2 16,0 1-3-16,-3-2-2 0,0 0-6 0,4 2 13 16,-4-2-9-16,4 2 2 0,-4-2 8 0,6 1-2 15,-5 0-1-15,4 0-1 0,-5-1 2 0,7 1-3 16,-2-1 6-16,-5 0-4 0,9 0 5 15,-4 0-11-15,1 0-1 0,0 0 5 0,-1 0-2 16,1-1 7-16,-2 1-1 0,3-1-3 0,-7 1 5 0,7 0-4 16,0 0-9-16,-7 0 2 0,7 0 6 0,-4-1-7 15,-3 1-4-15,7 1 1 0,-7-1 3 0,3 1 1 16,-3-1-1-16,7 1 10 0,-7-1-8 0,4 0-2 16,-4 0 3-16,3 1 3 0,-3-1 5 0,4 2-6 15,-4-2-5-15,6 0 0 0,-6 0 6 16,0 0 2-16,8-1-5 0,-5 0 5 0,0 0-1 15,4 1 0-15,-3-1-3 0,3-1 4 0,-1 1 1 0,0 1-2 16,-1-2 1-16,-1-1-5 0,2 1 3 0,0 2 2 16,-1-1-1-16,1 0 1 0,-2 0-8 0,3 1 5 15,-7 0 0-15,7-1-5 0,-2 0-5 16,-1 0 3-16,-4 1 2 0,5 2 3 0,-5-2-4 16,0 0 0-16,10 1 4 0,-10-1-2 0,3 0-3 15,1 1 1-15,-4-1 5 0,0 0 1 0,3 2-5 0,-3-2 4 16,4 1-2-16,-1 0 5 0,-3-1-8 0,7 1 6 15,-7-1-8-15,6 2 7 0,-6-2-1 16,4 2-2-16,-1-1 3 0,-3-1 3 0,7 2 0 16,-6-1-2-16,-1-1-2 0,6 2 3 0,-3-1-2 15,-3-1 2-15,4 1 5 0,0 1-8 0,-4-2 1 16,3 1 0-16,-3-1 4 0,6 1 0 0,-3 0-3 0,-3-1 2 16,5 1-1-16,-2 0 4 0,-3-1-5 0,4 2 4 15,-4-2-4-15,7 0 4 0,-4 1-6 16,1-1 7-16,-4 0-7 0,10 0 7 0,-4-1 0 15,-1 1-4-15,1 0 3 0,-2 0 1 0,-4 0-5 16,7 0 4-16,-1 1-3 0,0-1 4 0,-1 0-8 16,-1 2 0-16,2-2 5 0,-2 2 0 0,1-1 7 15,0 0-4-15,-1-1 4 0,2 1-12 0,-6-1 3 16,10 0-4-16,-3 0 4 0,1 0 5 0,-1 0 5 16,2-2-15-16,-1 0 5 0,4-1 3 0,-3 2-4 15,1 0 0-15,4-1 7 0,-4 0-1 0,0 0 1 16,3-1-16-16,-3 1 13 0,2 0 2 0,-2 1-3 15,0-1 1-15,0 2-10 0,-2-1 7 0,1 0 1 16,-1 1 4-16,1 0 0 0,-2-2-3 0,-2 4-2 16,1-1 0-16,4-1 2 0,-3 0-3 0,-1 0 6 15,2 0 6-15,-1-1-11 0,0 1 5 0,2 0-2 16,0 0-2-16,-3-2-5 0,2 2 6 0,0-1-3 16,1 0 4-16,-3 0-2 0,1 1-3 0,-1 0 5 15,-1 1-5-15,2-2 0 0,-1 1 3 0,0 0 3 16,-6 0-9-16,11 0 3 0,-5 0 2 0,-1 0 3 15,-1 1-3-15,2-1 3 0,0 0-1 0,-1 1-4 16,0-1-1-16,0 0 3 0,2 1-2 0,-4-1 4 16,4 0 0-16,-3 0-4 0,3 2-1 0,-4-1 9 15,3-1-5-15,-2 1-3 0,2-1 0 0,2 1 12 16,-4 1-8-16,6-1 2 0,-4 0-3 0,2-1 3 16,-1 1-2-16,0-1-6 0,0 0 10 0,0 0-8 15,2 1 13-15,-1-2-9 0,1 2-7 0,-1 0 4 16,-1-1-3-16,2 0 7 0,-1 2 1 0,1-2-4 15,-1-2 3-15,-1 4-6 0,2-2 4 0,-1 0-2 16,-1 1 5-16,3-2-3 0,-2 3-6 0,1-2 3 16,-1-1 5-16,1 2-6 0,1-2 4 0,-2 0-1 15,6-1-3-15,0 1 11 0,-1-2-7 0,2 3 3 16,-2-3-1-16,1 1-6 0,3-2 5 0,-3 2-3 16,0 1-2-16,0-1 6 0,-1 2-2 0,0-1 10 15,1 0-10-15,-4-1-1 0,1 2-3 0,-1-2 6 16,1 2-1-16,0 0-5 0,-2-1 2 0,-1 1 2 15,6 0 2-15,-4 0-2 0,0 0-2 0,0 0 5 16,-2 0-1-16,2-1-7 0,4 1 9 0,-4 0-8 16,0 0 6-16,1 0-2 0,-1 1 1 0,0-1 4 15,4 0-7-15,-1 3 3 0,-5-2-2 0,6 0 9 16,-4 0-5-16,1 0 3 0,-1-1-6 0,3 2 5 16,-2-1 0-16,5-1 4 0,-6 0-8 0,4 1 4 15,0-2 2-15,0 1-3 0,1 0 0 0,-1 0-8 16,3 0 12-16,-3-1-5 0,3 2 0 0,-3-1 2 15,0 0-1-15,2 0-4 0,-2 1-3 16,0 0 0-16,0 2 8 0,0-2-3 0,0 0-3 16,-4-1-2-16,0 2 5 0,4-1-2 0,-4 0 1 0,1 0 0 15,2 2 0-15,0-1 4 0,-2-2-2 0,0 1 0 16,3-1-1-16,-4 0-1 0,4 1 11 0,0-2-7 16,0 1 0-16,-1 0-1 0,1 1 4 0,-1-1-8 15,1 0-8-15,-3 0 11 0,3 0 2 0,0 0-6 16,-4 0 5-16,4-1-1 0,-2 2-7 15,2-1 2-15,-5 0 0 0,6 0 10 0,-3 0-9 0,2-1 1 16,-1 0 3-16,-2 1-1 0,3 0 8 0,-1-2-1 16,1 2-1-16,0-2-7 0,0 2-2 0,0-1-2 15,0 0 3-15,1 1 17 0,0-2-17 16,-1 2-2-16,-1-1 4 0,-1 0 3 0,3 0-5 16,-1 0-3-16,0-2 6 0,0 2 3 0,-3 1-5 15,3 0 4-15,-4-1-8 0,1 2 8 0,3-1-8 16,-4 1 8-16,0-1-1 0,0 0-9 0,-3 1 9 0,4-1 3 15,-2 2-1-15,-1 0-7 0,2-2-6 16,0 0 3-16,0 1 7 0,-2 0 2 0,3-1 0 16,-1 1-6-16,0 0-2 0,0-1 3 0,1 0 8 15,2 0-5-15,-2 1-2 0,-1-1 5 0,1 0-2 16,-1 0 6-16,2 0-13 0,-3 0 8 0,1 0-8 16,0-1 4-16,0 1 3 0,3 0 0 0,-3 0-2 0,-1 0-5 15,1 0 15-15,-3 0-5 0,0 1 0 16,3-1 0-16,0 0-2 0,1 0-3 0,-1 1-5 15,0 0 8-15,1-1-5 0,-1 1-2 0,0 1 5 16,1-2-4-16,-1 0 0 0,4 0 8 0,-4 0-7 16,3 1-3-16,-5 0-3 0,6-2-2 0,0 1 8 15,-4 1 8-15,4 0-1 0,-4 0-3 0,0 0 0 0,4 0-3 16,-3 0 6-16,-1-1-15 0,0 1 16 16,4-1-5-16,-1 0-8 0,-3 2 11 0,5-4-4 15,-1 4-2-15,-1-1 0 0,-2-2 1 0,3 1 1 16,-1 0 3-16,-2 0-8 0,3-2 3 0,-2 2 0 15,0 0 6-15,-2 0-9 0,1 0-8 0,-1-1 5 16,4 2 4-16,-4-1 2 0,3 0 2 0,-2 0-1 16,-1 0 2-16,1-1-1 0,-1 1 5 0,4 1 5 15,-4-2-14-15,4 1 8 0,-1 0-3 0,2 0-2 16,-2 0 0-16,1-1 2 0,-4 1 0 0,4-1 5 16,-3 3-6-16,-1-2 5 0,3 0-4 0,0 0-1 15,-1 0-1-15,-2 0 6 0,4 0 2 0,-4 0-20 16,4 1 8-16,-4-1 8 0,4-1-2 0,0 1 4 15,0 0 1-15,3 0-5 0,-3 0-1 0,2 0 4 16,-1-1-7-16,6-1 8 0,-4 2-10 0,3 0 11 16,1-2-10-16,-5 1 1 0,-1 0-1 0,5 1 7 15,-5 0-14-15,2-2 11 0,4 2-2 0,-5 0-1 16,-1-1 5-16,1 2-13 0,-1-1 9 0,2 2 7 16,-3-2-6-16,3 0 4 0,0-3-7 0,0 3 1 15,7-1-1-15,-3 0 12 0,-5 1-14 0,5-2 7 16,-6 1 4-16,6 0-7 0,-4 0 4 0,0 1-13 15,4 0 15-15,-1-1-5 0,-5 1 3 0,5-1-4 16,-4-1-1-16,-1 2 0 0,6 0 3 0,-5 0-3 16,-1-1 1-16,2 2 4 0,-1-1-4 0,-1 0 0 15,2 0 0-15,-3 0 0 0,7 2 2 0,-4-4-17 16,4 4 11-16,-5-5 9 0,5 3-2 0,0-1 2 16,-7 1-7-16,7-1 8 0,-4 1-9 0,4-1 6 15,2 0 3-15,-2 0-9 0,-6 1 5 0,5-2 7 16,1 1-4-16,0 0-4 0,-4-1 3 0,4 1-2 15,-4 1 3-15,0 0 4 0,3 0-7 0,-2 0 5 16,-4-1-2-16,6 1-2 0,1 0-1 0,-4-1-5 16,4 2 6-16,-4-2-2 0,4 2-1 0,-4-1-8 15,-1 1 15-15,5-2-3 0,-6 2-7 0,1-1 22 16,6 0-22-16,-8 0 2 0,3-1-6 0,0 1 12 16,-1-1-10-16,-1 1 7 0,2-2-8 0,0 2 7 15,-3-1 4-15,2-1-1 0,-1 2 6 0,-1-1-5 16,3 2-5-16,-3-1-5 0,2 0 0 0,-2 1 7 15,1-1-3-15,-1 0 6 0,-1 2-3 16,3-3 0-16,-1 0 5 0,1 1-13 0,-1 0 8 16,1 0 1-16,0 0-2 0,-3-1-4 0,5 1 6 0,-2 0 1 15,-1-1-10-15,1 1 11 0,-2-2-2 0,0 0-1 16,2 1-3-16,-1 0-5 0,-1 2 2 0,0-2-2 16,-4 2 14-16,4-1-12 0,-4 0 9 0,1 2-5 15,-1-1 7-15,1 1-17 0,-1-2 7 16,0 0 5-16,4 1-7 0,-4-1 17 0,1 0-13 15,-1 1 1-15,1 2-3 0,-1-3 8 0,0 0-9 0,6 2 2 16,-8-1 6-16,3-1-7 0,2 1 1 0,-3-1-2 16,3 2-1-16,-4-2 1 0,6 0 1 0,-3 1 10 15,2 0-9-15,0-1 6 0,-1 0 3 16,-2 2-8-16,5-2-3 0,-5 0 3 0,6 0 2 16,-4 2 4-16,1-2-3 0,1 1-3 0,-1-1-1 15,0 0 3-15,3 0 14 0,3 0-12 0,-6-1 0 0,3 1-2 16,4 1-7-16,0-1 7 0,0 2-3 0,1-2 3 15,-1-1-1-15,-2 2 1 0,5-1-1 16,-4 1-2-16,4-1 3 0,-1 2-5 0,-1-4 3 16,1 2-3-16,-1 2 4 0,2-4-3 0,-1 2 6 15,-2 0 1-15,1 0-9 0,2-1-4 0,-3 4 13 16,6-3-8-16,-9-3 21 0,8 3-21 0,-2 0-2 0,-2 0 5 16,1 1-5-16,-1 1 8 0,-2-4 5 0,4 4-10 15,-3-2 5-15,0 1-4 0,3-1 2 16,-3 0 2-16,3 1-5 0,-3 0 2 0,3-1-1 15,0 0 8-15,0 1-3 0,2 0-8 0,-2-2-1 16,1 1 3-16,-3 0 5 0,2 0-2 0,0 0-5 16,-1 1 10-16,-1 0-9 0,0 0 0 0,0 0 2 0,-1-1 6 15,3 1-5-15,-3 0-3 0,-1 1 8 0,1-2-7 16,2 0 11-16,-1 0-3 0,-1 1-4 16,-1-2 1-16,4 2-4 0,-3 0 2 0,0-2 7 15,0 2 0-15,1-2-2 0,0 3-6 0,-2-3 1 16,2 3-4-16,-2-2-4 0,1 0 14 0,-4 1-5 15,0-1 19-15,4 0-22 0,2-1 6 0,-2 2-1 16,-6-2-2-16,2 0 2 0,4 2-1 0,2-2-7 16,-3 1 0-16,-5 0 10 0,2 0-7 0,4 0 6 15,-5 1-11-15,0-2 8 0,1 2-8 0,3-2-1 16,3 0 1-16,-8 2 14 0,6 0-2 0,0-2-7 16,-4 1 1-16,7-1-15 0,-10 1 12 0,10 0-2 15,0-1 9-15,-3 0 2 0,3 1-8 0,0-2-3 16,-1 1 3-16,-1 0 8 0,2 0 4 0,2 1-15 15,-4-1 9-15,2 1-5 0,1 0 5 0,-1-2-6 16,0 2 10-16,0-1-5 0,0 0-6 0,0 0 5 16,1 0-2-16,1-1 5 0,-4 1-1 0,5 1-4 15,1-1 7-15,-2 0-7 0,0 1 1 0,-2-1 5 16,3 1-1-16,-3-2-1 0,4 2-6 0,-4 0 3 16,2 0 5-16,-3-1 0 0,3 2-10 0,-1-1 3 15,-1 0 12-15,0 1 1 0,0-2-1 0,-1 1-9 16,2-1 9-16,-3 2-7 0,5-1 7 0,-3 0-9 15,-3 0-2-15,2 1 9 0,-2-1-8 0,0-1 12 16,2 1-8-16,-8 1 2 0,9 0 5 0,-3 0-6 16,0 0-3-16,-4 0 9 0,6-1-4 0,-2 1-2 15,1-1 1-15,-2 3 1 0,1-2-1 0,-5 0 0 16,-1 0 4-16,8 0-7 0,-8-1 2 0,1 1-2 16,6 0 6-16,-6 0-7 0,6 0 0 0,-2-1 6 15,-6 1-4-15,3 1-5 0,1-2 2 0,-2 2 13 16,1-2-8-16,2 2-9 0,1-1-1 0,-3-1 7 15,0 1-3-15,3-1 0 0,-5 0 0 0,2 1 6 16,-1-1-9-16,1 1-4 0,5 2 11 0,-2-3 0 16,2 1-4-16,-8 1 1 0,3-2 0 0,7 1 2 15,-3-1-2-15,0 2 12 0,-4-1-18 0,3 0 10 16,1 0-8-16,0 1 0 0,-1 0 9 0,3-1-4 16,-8 0-3-16,9 0 3 0,-3-1 6 0,2 1-11 15,-1-1 9-15,-1 1-6 0,3 1-1 0,0-1 5 16,-1 1-6-16,1-2 6 0,-2 0-5 0,2 1 5 15,0-1 1-15,0 2-4 0,0-2 7 0,-1 0-11 16,-1-2 9-16,3 4-6 0,-2-4-7 0,2 4 14 16,1-2-1-16,-4 0-4 0,4 0-5 0,-1-2 0 15,0 4 5-15,2-4-3 0,0 1-4 0,-2 1 13 16,3 0-14-16,-1-2 10 0,1 0-2 0,-1 2-2 16,1-1 4-16,-1 1 7 0,-2-1-12 0,1 1 2 15,-4 0-8-15,2 0 7 0,0-1 5 0,0 1-2 16,-1 1 0-16,-1 1-3 0,-1-1 2 0,2 0 7 15,-1-1-13-15,2 0 6 0,-7 2 1 0,4-2 1 16,-1 0-3-16,1 1 1 0,3-2 8 0,-1 2-8 16,-1 2 8-16,2-3-4 0,-3 2 0 0,3-2-4 15,-1 2 8-15,2-1-4 0,3 1-3 0,-1 0 8 16,0-1 6-16,-2 0-11 0,1 1-10 0,-1 0 5 16,0 0 6-16,3 0 4 0,-4 1-1 0,0-2-3 15,-3 2 3-15,3-2 1 0,-3 0-3 0,2 3-3 16,-2-2 4-16,-4 0-1 0,1-2-6 0,2 1 7 15,-4 1-11-15,-2 0 7 0,0 0-2 0,0-2 0 16,-1 0 0-16,-4 1-14 0,1-1-3 0,0 2 5 16,1-2-1-16,-4 2-9 0,6 0 9 0,-2-1-17 15,2 1 5-15,3-1-2 0,-1 0-13 0,1 0 3 16,0 1-3-16,6 1-13 0,-7-3-13 0,6 0-17 16,-4 0-27-16,-3 2-74 0,2-2-196 0,-4 0 87 15</inkml:trace>
  <inkml:trace contextRef="#ctx0" brushRef="#br0" timeOffset="172650.21">9645 12739 14 0,'0'0'25'0,"0"-6"-7"16,0 6 1-16,0-3 0 0,0 3 7 15,0-7-12-15,0 3 8 0,0 4-8 0,0-3 2 16,0 3-2-16,0-5 7 0,0 0-11 0,0 5 1 16,0-5-1-16,2 0 4 0,-2 5 5 0,0-7-4 15,1 1 2-15,-1 2-1 0,-1-2 0 0,2-1-3 16,-2-1-1-16,1 2 0 0,-2 1 3 0,2-3-4 16,0 3-2-16,-1-4 5 0,-1 2-4 0,2 0-6 15,0-2 5-15,0 1-4 0,-1 1 4 0,1 1-6 16,-2 1 4-16,2-1-2 0,0-1 10 0,0 3-12 15,0-2 13-15,2 2-16 0,-2-1 1 0,0 1-1 16,-2 0 0-16,2-2-2 0,2 3 8 0,-2 3-2 16,0-9-4-16,-2 6 1 0,2 3 4 0,-1-7 1 15,1 3-6-15,-3-1-1 0,3 1-1 0,-3-2-4 16,2 1 9-16,-2-1 9 0,2 3-12 0,-1-2 4 16,2 1-3-16,-2 1-5 0,2 3 1 0,-2-6 10 15,2 6-7-15,-1-5 3 0,1 5-1 16,0 0 3-16,-2-4-7 0,2 4 6 0,-1-4-5 0,1 4-1 15,0 0 1-15,0-4 0 0,0 4 5 0,0 0-1 16,0-5-1-16,0 5 2 0,1-4 2 0,-1 4-3 16,0 0-3-16,0-5 2 0,0 5-5 0,0-5 1 15,0 5-3-15,-2-5 4 0,2 5 4 0,-2-5-2 16,2 1 9-16,0 4-14 0,0-5 7 16,0 2-4-16,0 3 3 0,-3-8-5 0,3 5 12 15,0 3-10-15,2-6 0 0,-2 2 3 0,0 4-4 16,0-9 7-16,0 5-6 0,0-1 4 0,0-1-5 15,0 2 4-15,-2-4-6 0,2 3 0 0,0-2 0 16,-3 1 7-16,2 0-7 0,1 1 4 0,0 0-4 16,-1 1 11-16,-1 0-8 0,2-2 1 0,0 0 0 15,0 3 3-15,0-2 1 0,0 0-4 0,0 1 0 16,0-1 4-16,0 1-2 0,0-1 2 0,0 1-1 16,0-1-2-16,2 1-2 0,-2-1 1 0,-2 0 0 15,4-2 0-15,-2 1 3 0,0 0-6 0,0 1 0 16,0-1 2-16,0 0 4 0,0-1-5 0,-2 0 8 15,2 0-9-15,-1 0 3 0,1 1 0 0,-3-3 4 16,3 3-5-16,0 1 1 0,0-2 2 0,0 0 1 16,0 1-7-16,0-2 3 0,0 4 1 0,0 4-3 15,0-10 0-15,4 4 0 0,-5 1 3 0,2-1-6 16,-1 1 5-16,2 0 0 0,-2 5 2 16,1-8 2-16,-1 4-5 0,1-1 7 0,-1 0-1 0,0-1-9 15,0 6 8-15,2-9-4 0,-2 4 3 0,0 5-7 16,-2-8 6-16,2 3-1 0,0 5-1 0,2-7 0 15,-4 2 0-15,2 5 3 0,0-8-7 0,0 8 6 16,0-6-2-16,0 6 0 0,0-8-4 16,0 8 4-16,-1-4-4 0,1 4 8 0,0 0-3 15,0-7-1-15,0 7 0 0,0-4 6 0,0 4 1 16,0-6-10-16,0 6 2 0,0 0 2 0,1-9 5 16,-1 6-6-16,0 3-5 0,0-7 7 0,0 5-6 15,0 2-3-15,2-7 10 0,-2 7-5 0,-3-8 10 16,3 4-7-16,0 4-8 0,0-9 7 0,-1 5 0 15,-1-1 5-15,2 0 2 0,0 5-4 0,-1-10-3 16,-2 5-6-16,3 1 4 0,0-4 3 0,0 8-1 16,0-7 2-16,0 1 1 0,0 6-7 0,0-9 7 15,0 4-5-15,0 2 3 0,0 3 0 0,0-9-7 16,0 4 9-16,3 0-1 0,-3-1-1 0,0 1 0 16,0 5 4-16,0-9-6 0,-3 2 1 0,3 1 1 15,0-1 2-15,-3 0-3 0,5 0 1 0,-2 1 5 16,0 1 0-16,-2-4-2 0,2 5-3 0,-1-1 2 15,1 5-6-15,-2-11 0 0,2 7 5 16,0 4-1-16,0-9-5 0,0 4 8 0,2 1-3 16,-2 4 1-16,1-9-3 0,-1 9 4 0,-1-9 0 0,1 5-2 15,1 0-4-15,-1 4 6 0,0-7 3 0,0 3-2 16,0 4 0-16,0-8-3 0,-1 3-3 0,1 5 6 16,-2-11-7-16,2 8-1 0,0-2-1 0,0 5 9 15,-4-9-6-15,4 6-1 0,0 3 3 0,0-9 1 16,0 3 2-16,0 6-6 0,0-9 0 15,0 6 1-15,-3-2 0 0,3 5 6 0,0-7-7 16,-1 2-1-16,-2 1 3 0,3 4 2 0,0-9-3 16,-3 5 5-16,3 4-4 0,0-10 0 0,0 10 3 15,0-7-7-15,0 7 7 0,0-9-4 0,0 9 6 16,0-6-2-16,0 6-6 0,0-7 6 0,0 1 0 16,0 6-6-16,0 0 2 0,0-8-5 0,3 5 7 15,-3-2 4-15,0 5-9 0,3-7 11 0,-3 7-3 16,0-7-1-16,1 0 0 0,-1 2-3 0,2 0 4 15,-1-2-8-15,-1 3 16 0,0-3-15 0,0 1 5 16,0-1-2-16,4 0-3 0,-4 0 1 0,0 3 4 16,2-2 0-16,-1-1-4 0,-1-1-3 0,0-1 0 15,0 2 11-15,0 0-4 0,0-1-4 0,0 1 1 16,2-1 8-16,-2 1-2 0,0-1-1 0,1-1-11 16,-2 1 12-16,-1-1-8 0,2 1 18 0,-1 0-15 15,1 0 1-15,0 1-4 0,0 0 5 16,0 0 4-16,0 1-2 0,0-3-8 0,-2 4 2 0,2-3 7 15,-1 1-3-15,-2 1-2 0,3-2 4 0,0 2-2 16,0 0 2-16,0 0 0 0,-1-1 2 0,2 1-15 16,-2-1 7-16,-1 1 1 0,2 1 6 0,0-2-7 15,0 3 2-15,2-1 3 0,-2-1-3 0,0 0 8 16,0 6-5-16,-2-11-1 0,2 5 0 16,0 0 2-16,0-1-3 0,-1 1 2 0,1 6 2 15,-3-13-8-15,3 6 8 0,0-2 4 0,-3 4-2 16,3-3 11-16,0 3-19 0,-1-1-2 0,1-1 8 15,-3-2 6-15,3 5-12 0,-3-4 2 0,3 0 1 16,-3 1-3-16,2 2 3 0,1-3 0 0,0 1 0 16,0 7-3-16,0-11 0 0,-3 4 11 0,3 2-10 15,0-2 4-15,0 7-4 0,0-13 5 0,0 5 0 16,0 4-6-16,3-1 5 0,-3-3-1 0,0 2-2 16,0 6 5-16,0-12-3 0,0 4-1 0,1 2 1 15,-2-1-4-15,2 1-2 0,2-2 7 0,-3 1-6 16,0 0 7-16,0-1 1 0,0 1 3 0,0 0-7 15,0 1 5-15,0-1-4 0,0-1 0 0,0 1 4 16,0 0-5-16,0 1-1 0,-3-2-7 0,2 1 7 16,1 0-2-16,0 0 3 0,-3 1 4 0,3-1-3 15,0-2 3-15,0 9-5 0,0-12-2 0,0 4 4 16,-3 3 1-16,3-3 1 0,-1 2-1 0,1-1-1 16,0-2-1-16,0 3 6 0,0-2 0 0,0 2-6 15,1-2 2-15,-2-1-2 0,-2 3-2 0,3-3 4 16,0 0-8-16,0 1 4 0,0 0 3 0,3 0 5 15,-3-1-7-15,-3 1 8 0,6 0-10 16,-3 0 10-16,0-1-7 0,0 0 0 0,0 2 5 16,0-2-2-16,0 1-7 0,0-1 4 0,0 0-2 15,0 0 2-15,0 0 0 0,-3 0-2 0,6 0 2 16,-3-2 0-16,0 3-3 0,0-1 3 0,-3-1 1 16,3 3-5-16,0-2 1 0,0-1 3 0,0 2-2 15,0-1 8-15,-3 1-4 0,6 1 3 0,-3-1-11 16,0 0 5-16,-3 0 6 0,3-1-5 0,0 4 5 15,0-4-6-15,0 2-2 0,-2-1 5 0,0 1 3 16,2 1-3-16,0-2 2 0,0 1-7 0,0 0 0 16,-3 2 4-16,3 5 1 0,0-9 12 0,0 9-22 15,0-8 9-15,-2 4-2 0,2 4 1 0,-3-7-3 16,3 7 5-16,-2-8-2 0,2 8 7 0,0-8-13 16,0 8 8-16,-4-8-2 0,4 8-1 0,0-6 1 15,0 6 9-15,0-8-7 0,0 8-2 0,0-6-5 16,0 6-1-16,-1-7 1 0,1 7 0 0,0-6 8 15,0 6-7-15,-2-7 7 0,2 7-2 16,0-6-7-16,0 6 7 0,0-8 0 0,0 8-1 0,0-8 5 16,0 8-5-16,-3-10 2 0,5 5-3 0,-2 5 7 15,-2-8-2-15,1 1-2 0,1 1 2 0,0 6-2 16,-1-10-8-16,1 3 16 0,0 7-9 0,-2-9-2 16,2 3-3-16,0 6 1 0,2-10 3 0,-1 4 0 15,-1 0-5-15,0 6 6 0,1-11-6 16,1 7 10-16,-2 4-10 0,0-10 5 0,0 5 2 15,0 5-2-15,0-11-1 0,-2 6 6 0,2 5-1 16,-1-13-3-16,1 8-3 0,0-1 4 0,0 6-4 16,-1-11-2-16,1 6 5 0,0 5-1 0,-2-9 0 15,1 5 0-15,1 4 8 0,1-10-8 0,-1 10 0 16,0-8 3-16,0 8-3 0,0-9 0 0,0 5-3 16,0 4-11-16,0-9 17 0,0 9 1 0,0-9 3 15,0 9-6-15,-1-9-7 0,-1 5 0 0,2 4 3 16,0-9-5-16,0 3 8 0,0-1-1 0,0 7-5 15,-1-10 9-15,1 6 2 0,0 4-6 0,0-11-1 16,-3 7 4-16,3 4-1 0,-1-11-2 0,-1 7-2 16,2 4 3-16,0-8 5 0,0 8-3 0,0-9-5 15,-1 3 7-15,1 6-9 0,0-7 4 0,-3 1 7 16,3 6-8-16,0-9-1 0,0 9 1 0,0-10-4 16,-3 5 3-16,3 5 2 0,-1-11 6 0,1 6-4 15,-2-1 1-15,1-2 2 0,0 2-8 0,-1-1 14 16,2 1-11-16,0-2-2 0,0 1 5 0,-1-1 0 15,-1 1 0-15,2 1-1 0,0 6 1 0,0-11-2 16,-1 4 0-16,2 1-6 0,-1 6 7 0,0-13 4 16,0 7-1-16,0 1 1 0,-1-2-8 0,2 0 5 15,-2 0-7-15,1 0 7 0,0-1 2 0,0-1-5 16,0 3 0-16,0-3-3 0,0 9 5 16,0-12 2-16,-1 5-1 0,-1 0-4 0,2 0 4 15,0 1-11-15,0 6 9 0,0-12 1 0,0 4 8 16,0 1-13-16,0 0 8 0,0 0-9 0,0 1 6 15,0 6 0-15,0-13 1 0,0 7-7 0,0-2 7 16,0 3 1-16,3-3 1 0,-3 1-1 0,0 7 7 16,0-11-12-16,0 4 2 0,0 2 0 0,-1-2-1 15,1 7-2-15,0-11-2 0,0 6 5 0,1-2 3 16,-1-1-2-16,0 3 3 0,0-2-1 0,0 0-10 16,0 0 3-16,1 0 3 0,-1 1 1 0,0 6 0 15,-1-14 0-15,1 7-3 0,3 1 12 0,-3 0-6 16,-3 0-5-16,3 6 11 0,1-11-8 0,1 7-4 15,-2-3 2-15,0 7 11 0,1-10-16 0,-1 10 8 16,-1-9 0-16,1 3 1 0,0 6-6 0,0-13-1 16,0 9 0-16,1-3 0 0,-1 0 0 0,0 7 8 15,0-10-3-15,0 3-2 0,0 1 2 0,0 6 5 16,2-10-10-16,-2 3 4 0,0 7 2 0,0-10-2 16,1 6-2-16,-1 4 4 0,0-10-4 0,0 5-8 15,0 5 6-15,3-9 5 0,-3 5-3 0,0 4 0 16,0-9-1-16,1 4 5 0,2-2-2 0,-3 7-2 15,-1-12 3-15,1 6-2 0,0 6 1 0,-2-11 2 16,2 5-3-16,0 0 0 0,0 6 8 16,0-13-4-16,0 7-1 0,0 6 6 0,2-11-5 15,-1 4-9-15,-1 1 6 0,0 6 5 0,0-10-11 16,0 2 7-16,0 3-2 0,0 5 0 0,0-11 3 0,0 8-7 16,0-5-1-16,0 8 5 0,0-10 4 0,2 1-2 15,-1 4 3-15,-1-5 4 0,1 2-5 16,-2 1-2-16,2-1-1 0,-1 1-2 0,0-1 4 15,2 1-7-15,-4-1 9 0,2 0-5 0,2 1 0 16,-1 0 1-16,-1-2 5 0,0 2-6 0,0-1 0 16,0 2 5-16,2-3-8 0,-4 2 13 0,2 1-9 15,0-1-7-15,0 7 4 0,0-11-2 0,0 6 2 16,0 5 6-16,0-10 0 0,0 4-3 0,0 6 0 16,-1-10 3-16,1 5-3 0,0 5 3 0,-2-10-6 15,2 4 6-15,0 6-5 0,-1-10 4 0,1 5-3 16,0 5 4-16,-1-8-2 0,1 8 0 0,0-8-2 15,0 8 2-15,-2-9 4 0,2 9-6 0,0-7 1 16,0 2 0-16,0 5 3 0,0-7-4 0,0 7 2 16,0-7 8-16,0 7-10 0,-1-8-4 0,1 8 10 15,1-6-8-15,-1 6 1 0,2-7 2 0,-2 7 6 16,0-6-8-16,0 6 7 0,0-6-3 0,0 6-2 16,0-7-6-16,0 7 3 0,-2-8 1 15,2 8 4-15,0-9-1 0,0 9 3 0,0-9-4 16,0 4 2-16,0 5-2 0,-1-9-3 0,-1 3 3 15,2 6-2-15,0-8 1 0,0 8 2 0,0-12 1 16,-1 7 0-16,1-2 0 0,0 7 3 0,0-10-3 0,-2 3 4 16,2 7-5-16,0-12 4 0,0 4-9 0,-1 3 8 15,1-3 4-15,0 2-1 0,-1-2-6 16,1 0 5-16,0 1-8 0,-2-1-2 0,2 0 2 16,0 1 2-16,0 1-3 0,0 6-1 0,0-14 5 15,0 9 7-15,0-2-6 0,2 1-2 0,-2 6 1 16,-2-13 2-16,2 7-3 0,-1 1 6 0,1 5-8 15,-2-13 5-15,1 7-5 0,1 2 10 0,0 4-7 16,-1-12 6-16,1 6-5 0,0 6-5 0,-2-10 1 16,2 3 5-16,0 7-3 0,-1-10-1 0,-1 6-1 15,1-3 11-15,1 7-11 0,-3-10 7 0,3 10-11 16,0-9 7-16,0 5 1 0,-3-3-14 0,3 7 6 16,0-10 2-16,0 5 9 0,0 5-4 0,0-11 2 15,0 7-2-15,0 4 15 0,0-10-21 0,0 10 5 16,-1-10-6-16,1 6 8 0,0-3 1 0,0 7-3 15,0-9-5-15,1 4 3 0,-2-1-2 0,1 6 3 16,0-11 5-16,0 7 7 0,0 4-13 0,-1-11 10 16,-1 4-11-16,2 2 0 0,-1-4-5 0,1 9 12 15,-2-8-2-15,1 1-4 0,1-2 3 16,0 9-5-16,-2-11 6 0,1 5-2 0,0 0 8 16,1 6-16-16,-2-11 10 0,2 4-2 0,0 2-3 15,0 5 6-15,0-12-2 0,0 7-1 0,0 5-2 0,0-10 12 16,0 5-13-16,0 5 3 0,0-9 7 0,0 3 7 15,0 6 7-15,3-7-15 0,-3 7-3 0,-1-9 6 16,1 9-6-16,0-8 4 0,1 2-2 16,-1 6-1-16,0-9-2 0,1 4 1 0,-1 5-1 15,0-11 2-15,2 5 7 0,-2-1-9 0,0 7 5 16,0-11-5-16,0 3 4 0,-2 2-6 0,2 6-3 16,0-11 7-16,0 4-1 0,-1-1-2 0,1 0 0 0,0 2 1 15,0-2 1-15,0 1-5 0,0 7 5 16,0-13-1-16,0 6-6 0,0 0 4 0,0-1-3 15,0 8 1-15,0-13 1 0,1 6 2 0,1 1 0 16,-1 0 2-16,2-2-4 0,-3 2 1 0,0-1 3 16,2 1-4-16,-1-2 2 0,0-1 4 0,-1 2 6 15,0-1-13-15,3-1 13 0,-3 2-18 0,2-2 11 16,-1-1-3-16,0 3-7 0,-1-3 8 0,0 2-10 16,3-1 5-16,-3 1 4 0,2-2-1 0,-1 3-3 15,0-1 6-15,2-1-2 0,-3 3-3 0,3-1 3 16,-3 2-5-16,3-1 1 0,-3 6 3 0,3-11-3 15,-2 5 3-15,1 0 4 0,-1 1-5 0,0 0-4 16,1-2 7-16,-1 2-1 0,-1-2-4 0,0 0 1 16,0-1 1-16,2 1 1 0,0 0-2 0,-3-1 6 15,2 2 0-15,-1 6-9 0,0-13 16 0,0 7-11 16,0 1 0-16,2-4-2 0,-2 3 0 0,0 6 5 16,1-13 3-16,-1 9-7 0,0-4-3 0,0 1 4 15,0 0 1-15,0-1 0 0,0 8 0 0,-1-11-2 16,1 2-4-16,1 1 5 0,-4-1 3 0,3 1 0 15,0 0-5-15,0 0 4 0,-1-1 2 0,1 1-5 16,-1 0 2-16,-1-1-1 0,2 2-3 0,0-3 6 16,-1 3-7-16,1-1 9 0,0 0-6 0,0 0 11 15,0-1-9-15,-2 0 2 0,1 1-4 0,1 1-1 16,-1-1-2-16,1 0 3 0,-2 1 2 0,2-1-1 16,-1-1 3-16,1 1 3 0,-2 0-2 0,1 1 9 15,-1-2-13-15,1 2-9 0,1-1 10 0,-1 1 1 16,-1 1-1-16,2 0-1 0,-3 0 1 0,3 6-1 15,-1-11-5-15,0 7 0 0,1 4 7 16,-2-9-2-16,2 9 0 0,-3-6 4 0,3 6-8 16,-1-7 3-16,1 7-1 0,-1-7-4 0,1 7 7 15,-2-7 1-15,2 7 2 0,-3-5-2 0,3 5 4 0,0 0-1 16,0-8-2-16,0 8 2 0,0 0-8 0,-2-7 7 16,2 7 1-16,-2-5-7 0,2 5 1 0,0 0 4 15,0 0-5-15,-1-6 3 0,1 6 0 16,0 0-6-16,-2-7 4 0,2 7 5 0,0-7 1 15,0 7-6-15,0-7 5 0,0 7-5 0,-1-8-2 16,1 8 10-16,-2-7-10 0,1 1 3 0,1 6 0 16,0-7 0-16,0 7 5 0,0-10-5 0,0 6 3 15,0 4-3-15,1-9 0 0,-1 9-1 0,2-9 0 16,-4 4 7-16,2 5-5 0,0-11 2 0,2 7 1 16,-2 4-2-16,0-13 1 0,0 7-2 0,1 0-3 15,-1-1-4-15,0 0 7 0,0 1 0 0,0-3-2 16,0 4 4-16,0-4 0 0,2 1-2 0,-2 0-3 15,1 1 6-15,-1-2-2 0,0 0-5 0,0 2 8 16,0-2 5-16,2 1-17 0,-2-1 5 0,0 0-1 16,-2-1 10-16,4-2-2 0,-1 4-5 0,-2 0 2 15,-1 0-1-15,2-1 0 0,0 0-7 0,2 0 5 16,-4 0 0-16,2 0-2 0,0-1 6 0,0 2 4 16,0-2-5-16,-1 1 2 0,1 0-4 0,-2 0-1 15,1-1-4-15,1 1 2 0,0 1 4 0,-2 0-1 16,2 0 2-16,-1-1-2 0,1 2 5 0,0-1-4 15,0 1 0-15,0 7 0 0,0-13-3 0,0 6 6 16,-1 2-6-16,2-3 0 0,-1 8 0 0,0-9 4 16,1 3-1-16,-1 6 10 0,-1-10-11 0,1 4-1 15,0 6 4-15,-3-8-3 0,3 2-6 0,0 6 10 16,0-11-2-16,-1 6-2 0,1 5 4 0,-2-10-5 16,1 5-2-16,1-1 0 0,0 6 3 0,-1-13-3 15,-1 8 0-15,1 0 6 0,1 5-3 0,-2-12 20 16,1 8-20-16,0-3 3 0,-1 2-9 0,2-3 5 15,0 8 4-15,-3-10-5 0,3 6-5 0,0 4 1 16,-1-11 0-16,0 6 4 0,-1-2 1 16,2 0 0-16,0 7 1 0,-1-10 2 0,-1 3-7 0,1-2 3 15,0 2-1-15,-1 0 3 0,2 7 6 0,-1-10-5 16,1 3 8-16,-2 2-14 0,2 5 3 0,-1-10 0 16,2 3 3-16,-1 7 0 0,-1-10-9 0,-2 3 13 15,3 7-2-15,0-10-3 0,0 4 0 0,0-1-5 16,-1 0 3-16,1 7 6 0,0-10-2 15,0 3-5-15,1 1 21 0,-1-2-19 0,-3 2-5 16,5-1 8-16,-2 7-1 0,0-10-1 0,-2 3-5 16,2 1 0-16,0 6-3 0,0-13 14 0,0 6-4 0,0 2 3 15,0-2-8-15,0-1 12 0,0 2-6 16,0 0-1-16,2 0-3 0,-2 6-7 0,1-12 9 16,-1 6 0-16,0 6 0 0,0-9 6 0,0 9-10 15,0-9 0-15,0 2 1 0,0 7 4 0,-3-10 0 16,3 2 4-16,2 3-8 0,-2 5 2 0,-2-10 1 15,2 4 2-15,0 6-8 0,-1-10 6 0,2 5 1 16,-2-2-4-16,-2 1 2 0,3 6-6 0,3-11 9 16,-6 6-3-16,3 5-4 0,0-11 2 0,0 5 5 15,0 6-6-15,0-10 1 0,0 3-1 0,0 1 0 16,0 6 2-16,0-11 6 0,0 3-5 0,-3 1-5 16,3-2 6-16,0 4 1 0,0-2 1 0,0 0 0 15,0-1-5-15,-1 0-1 0,1 1 1 0,-2 0 3 16,4 0-3-16,-4 0 0 0,4-1 1 0,-2 2-2 15,-2-2 0-15,2 0 6 0,0 2-3 0,0-2 0 16,0 8-3-16,2-12 2 0,-1 6 2 0,-1 1 2 16,0 0-2-16,0 5-2 0,0-10 5 0,0 4-8 15,0 6 1-15,0-9 2 0,0 9-3 0,0-7 0 16,0 7 2-16,0-8-2 0,0 8 3 0,0-8 1 16,0 8 3-16,-1-7-4 0,-1 1-2 0,2 6 0 15,-1-6 7-15,1 6 0 0,-3-9-9 0,3 9 8 16,0-7-2-16,0 7-2 0,-3-7-1 0,3 7 1 15,-1-8 7-15,1 8-10 0,-3-6 6 16,3 6-6-16,0-7 4 0,0 7 6 0,0-7-4 0,0 7-1 16,0 0-1-16,0-7-2 0,0 7 0 0,0-7 9 15,0 7-10-15,0 0 3 0,0-8 0 0,0 8-9 16,0-7 11-16,0 7-4 0,0-6 2 0,0 6-2 16,0-7 5-16,0 7 0 0,-3-9-1 0,3 9-1 15,0-8-2-15,0 8 0 0,0-10-3 16,0 10 3-16,0-9 1 0,0 5 10 0,0 4-14 15,3-10 3-15,-3 3 4 0,0 1-3 0,0 6-2 16,0-11 1-16,0 4-3 0,0-1 3 0,3 0 4 0,-6-2-2 16,3 3-5-16,3-1 5 0,-2 0 2 0,-1-1 3 15,0 2-9-15,0-2 3 0,0 2-2 16,3-1-1-16,-3 1 1 0,0-1 1 0,0 0 7 16,0 0-2-16,4 1 1 0,-4-1-2 0,0 0-6 15,0-1 0-15,0 2 2 0,2-1-2 0,-2-1 4 16,1 1 0-16,-1-1-4 0,0 1-4 0,0-2 8 15,0 3-3-15,0-2-1 0,0 1 7 0,0 0-6 16,0 0 2-16,0 1 0 0,0-1 2 0,0 2-4 16,0-1 5-16,0 0 2 0,0 7-2 0,3-14-2 15,-3 8-5-15,0-1 0 0,0 0 0 0,0 0 10 16,0 0-6-16,0 0-5 0,0 1 7 0,0-2-1 16,0-1-7-16,0 2 12 0,3 0-10 0,-3 0 3 15,0 0-2-15,-3 0 2 0,6-1 2 0,-3 3-5 16,1-2 5-16,-1 0 0 0,2-2 0 0,-2 4-2 15,1-3 2-15,-1 2-1 0,0-3 0 0,3 2 5 16,-2-1 0-16,-1 0-4 0,0 1-3 0,0-1 4 16,0 1 2-16,2-2 0 0,-4 1-1 0,4 2-1 15,-4-2-7-15,4 0 4 0,-2 2 0 0,-2-3-2 16,1 1 2-16,1 1 5 0,-3-1-2 0,6 1-2 16,-6-1-4-16,3 2 5 0,-1-2-1 0,-1 1 1 15,2 1 4-15,0-1-8 0,0-2 2 0,-1 4-5 16,1-3 6-16,0 0 2 0,0 1-4 0,0-1 2 15,0 1-1-15,1-1-2 0,-5 1 3 0,7-1 6 16,-3 1-11-16,0-1 4 0,-3 0 2 0,6 0 1 16,-2 0 11-16,-1 1-10 0,0-2-2 0,0 2 0 15,0-2-2-15,0-2 2 0,0 3 2 0,0-1-7 16,0 0 6-16,0-1-2 0,0 1-6 0,0 0 5 16,0-3 3-16,0 3-3 0,0 0-1 0,2 1 2 15,-2-1 1-15,1-1 4 0,-1 4-13 16,0-3 4-16,3 2 1 0,-2-2 4 0,-1 2-1 15,3-1-5-15,-1 2 3 0,0-1-1 0,-2 0 3 0,3-2 4 16,-3 2-9-16,3 0 5 0,-2 2 11 0,-1-2-5 16,2 0-5-16,-1 0 2 0,-1 0-8 0,0-1 1 15,0 1 5-15,2 1 0 0,-1-3 0 16,-1 1-2-16,0 0 0 0,1 1-2 0,-1 1 8 16,0-1-3-16,-1 0 2 0,2 0 0 0,-1 0-7 15,0 0-2-15,0 0 6 0,2 3 0 0,-2-4 4 16,0 8 1-16,1-12 0 0,-1 5-8 0,0 0 2 0,-1 1 2 15,-1-3-1-15,2 2 4 0,0 0 3 0,0-1-7 16,0 0-3-16,0-1 7 0,0 1 2 16,-1-1-7-16,-2 1-4 0,3-1-1 0,0 0 2 15,0-1 4-15,-1 1-1 0,-1-3 5 0,2 4-1 16,-1-1-2-16,0-1-5 0,-1 1 2 0,2-1 3 16,-1 2-4-16,-1-1 14 0,1-4-7 0,-2 3-7 15,3 0-4-15,-1 1 1 0,-1-3 3 0,-2 2 2 16,4 0 2-16,-3-3-2 0,-1 4-3 0,4 0 1 15,-3-4-1-15,3 2 5 0,0-1 2 0,0 5-4 16,0-1 1-16,0-1-5 0,0 1 3 0,-1 0-7 16,1 0 4-16,0 1 1 0,-2 2-1 0,2-3 5 15,0 1-4-15,0 0 6 0,0 0 0 0,0 7-7 16,0-10 2-16,-1 2 6 0,1 1-11 0,-3-2 15 16,6 2-5-16,-6-2 16 0,3 4-17 0,0-3-1 15,0 8 0-15,-3-13 1 0,3 6 2 0,0 1-3 16,0-1 4-16,0 2-6 0,0-2 3 0,0 0 9 15,0 1-8-15,0-2 7 0,0 1-6 0,0 2-1 16,0-4 6-16,0 3-2 0,0-3 3 0,0 0-2 16,0 1 9-16,-1 1-7 0,-2 0 1 0,6 0-2 15,-3-2 15-15,-3 3-21 0,3-2 2 0,0 4-2 16,0-3 11-16,3-1-10 0,-2 2 0 0,-1-2-1 16,0 1 0-16,0-1-2 0,3 2-1 0,-3-1-2 15,0 3 1-15,0-4 9 0,0 3-2 0,3 0-12 16,-3 5 3-16,0-8-9 0,0 4-9 0,0 4-1 15,-3-8-10-15,6 3-19 0,-6 0-24 0,3 1-88 16,-3-1-176-16,-1-1 78 0</inkml:trace>
  <inkml:trace contextRef="#ctx0" brushRef="#br0" timeOffset="191300.48">9283 8859 2 0,'0'0'65'0,"0"0"-10"15,0 0-6-15,0 0 5 0,0 0-2 0,0 0-9 16,0 0 2-16,0 0-2 0,0 0 0 16,0 0-9-16,0 0 3 0,0 0-5 0,0 0-4 15,0 0 6-15,-17-1 0 0,17 1 0 0,0 0-1 0,-4-2-2 16,4 2-7-16,0 0-4 0,-10 0-3 0,7 1 7 16,3-1-6-16,-7-1-6 0,3 0 2 15,4 1 0-15,-10 0-9 0,3-1 5 0,2 1-4 16,-1-1 6-16,0 1-3 0,1 0 7 0,-1 1-5 0,6-1-3 15,-11 2 7-15,5-1-12 0,2 0 5 0,-2 2-4 16,3-1 3-16,-4 1 2 0,2 0-5 0,0 2 1 16,1-2 5-16,0-1-9 0,0 2-5 0,1 0 7 15,0 0-14-15,0 1 4 0,-1-2 5 0,1 2 3 16,2-1-5-16,-2-1 10 0,0 1-4 0,2-1-1 16,-2 0-3-16,3-1 4 0,0 2-1 0,0-1-2 15,0 2-10-15,3-1 12 0,-2-1 3 0,2 2 1 16,1-2-4-16,-1 2 10 0,1 0-11 0,-1-3-3 15,1 2 5-15,2-1 4 0,-2 0 4 0,3 0-9 16,0 0-6-16,-2 0 13 0,0 0-13 0,1-1 0 16,-1 0 0-16,1 0 6 0,1 0 3 0,0 0-2 15,-1-1-6-15,-2 0 1 0,3 2 0 0,-1-3 3 16,-1 3 5-16,-2-1 0 0,1-2-2 0,2 1-2 16,-2-1-3-16,-1 2 5 0,0 0-2 0,-3-2 4 15,4 0-8-15,-4 0 4 0,4 2-6 0,-4-2 1 16,3 2 2-16,-3-2 16 0,0 4-10 0,3-3-11 15,-3 3 8-15,0-4-1 0,0 5 10 0,0-2-9 16,0 0-1-16,-3 0-5 0,3 0 6 0,-1-1 2 16,-1 1-4-16,-2 0 8 0,1-1-7 0,-1 1-3 15,1 0 4-15,-1 0-5 0,1-2 7 0,-2 2 0 16,0 0-10-16,-2 1 7 0,2 0 4 0,-1-1-6 16,-1-1 7-16,1 1-3 0,-1-1-2 0,3 1-2 15,-2-2-2-15,2 1 1 0,0 0 0 0,0-2-1 16,0 2 1-16,4-2 11 0,-6 0-11 0,6 0 1 15,0 0-1-15,-6-2 7 0,6 2-8 0,0-4 2 0,-1 2 11 16,1-3-7-16,0-1-2 0,1 0 2 16,2 1 1-16,-1-2 2 0,-1 2 1 0,0-2 2 15,2 1-8-15,1-1 2 0,-2 0-1 0,1 0 1 16,1 0-1-16,-1 1-4 0,-1-2 2 0,1 2 5 0,2 0 1 16,-1 0-8-16,-1 2 1 0,1 0 8 0,-1-1-6 15,1 1-4-15,0 1 0 0,0 0 15 16,-1 0-8-16,1 1-1 0,-1-1-6 0,1 1 1 15,1 0 8-15,0 1-5 0,-1-1-2 0,2 2 1 0,-2-1 1 16,-4 1 1-16,7 1-1 0,-1-2-8 0,-3 0 11 16,-3 1-2-16,8-1-4 0,-5 0 3 0,-3 1 3 15,7 0-1-15,-7 0-6 0,6 0 8 16,-6 0-3-16,5-1-3 0,-5 1-1 0,6-1-3 0,-5 0 6 16,-1 1 1-16,5-3 0 0,-5 3 2 0,2-1-3 15,-2 1 0-15,3-4 5 0,-3 4-4 0,0-4 3 16,2-1-8-16,-1 2 4 0,-1-2 14 0,0-1-19 15,2 2 1-15,-2-1 1 0,1 3 4 0,-1-3-1 16,0 2 2-16,0 1-5 0,0 2-13 0,-1-4-26 16,1 4-19-16,0 0-32 0,-3-1-55 0,3 1-161 15,0 0 71-15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2-28T12:03:01.081"/>
    </inkml:context>
    <inkml:brush xml:id="br0">
      <inkml:brushProperty name="width" value="0.05292" units="cm"/>
      <inkml:brushProperty name="height" value="0.05292" units="cm"/>
      <inkml:brushProperty name="color" value="#FF0000"/>
    </inkml:brush>
  </inkml:definitions>
  <inkml:trace contextRef="#ctx0" brushRef="#br0">9756 8011 11 0,'-5'1'14'0,"-1"0"1"0,-1 0-3 16,0 0-14-16,-1 0-7 0,-1 0-9 16,2 1 4-16</inkml:trace>
  <inkml:trace contextRef="#ctx0" brushRef="#br0" timeOffset="12419">9489 8178 8 0,'0'0'62'15,"0"0"1"-15,0 0-3 0,0 0-4 0,0 0-11 16,0 0 4-16,0 0-5 0,0 0-5 0,0 0-3 16,0 0 0-16,0 0-5 0,0 0-9 0,0 0 4 15,0 0-6-15,0 0-2 0,0 0-3 0,0 0 2 16,0 0 2-16,0 0-9 0,0 0 1 16,0 0-6-16,0 0 0 0,0 0-3 0,0 0 3 0,0 0 0 15,0 0-3-15,0 0-4 0,0 0-4 0,0 0 5 16,0 0-5-16,0 0-6 0,0 0-5 0,0 0 3 15,0 0-5-15,0 0 7 0,0 0-4 0,0 0 0 16,0 0-1-16,0 0 1 0,0 0-1 0,0 0 3 16,0 0-1-16,0 0-2 0,0 0 1 0,0 0 1 15,0 0-1-15,-9 2-6 0,9-2-7 0,0 0 1 16,0 0-1-16,0 0-28 0,0 0-61 0,0 0 27 16</inkml:trace>
  <inkml:trace contextRef="#ctx0" brushRef="#br0" timeOffset="34223.55">9597 8099 8 0,'-3'-2'53'0,"3"2"-16"16,0 0-1-16,-1-3-9 0,1 3-8 0,0 0-13 0,0 0-6 15,0 0 1-15,0 0-5 0,0 0-4 0,3-5-1 16,-3 5-6-16,4-4 1 0,-1 0-10 0,-2-1-24 15,2-2 12-15</inkml:trace>
  <inkml:trace contextRef="#ctx0" brushRef="#br0" timeOffset="36967.44">9428 7855 78 0,'-7'2'81'15,"0"0"-16"-15,3 0-1 0,-2-2-12 0,2 1-11 16,-2 0-4-16,6-1 1 0,-7 0-6 0,0 0-6 16,7 0 5-16,-7 0-4 0,7 0-8 0,-7-2 2 15,4 1-3-15,3 1-2 0,-7-2 9 0,7 2-15 16,-4-1 4-16,4 1-2 0,-6-2-10 0,5 1 11 16,1 1-8-16,0 0 1 0,-7-2-1 0,7 2 3 15,0 0-16-15,0 0 12 0,-3-2 0 0,3 2 2 16,0 0 0-16,0 0 4 0,-4-1-7 0,4 1 0 15,0 0-3-15,0 0 3 0,-3-2-4 0,3 2 10 16,0 0-7-16,0 0 0 0,0 0 1 0,-3-1 2 16,3 1-1-16,0 0 0 0,0 0 2 0,-4-2-5 15,4 2 1-15,0 0 2 0,0 0-3 0,-5-1 1 16,5 1-5-16,0 0 7 0,0 0-2 0,0 0-7 16,-3-3 7-16,3 3 1 0,0 0 4 0,-2-1 0 15,2 1 5-15,0 0 6 0,0 0-4 0,0 0 2 16,0 0 5-16,0 0 0 0,0 0-8 0,0 0 5 15,0 0-4-15,0 0 6 0,0 0-4 0,0 0-1 16,0 0-5-16,0 0 7 0,0 0-10 0,0 0 12 16,0 0-6-16,0 0-10 0,0 0 0 0,0 0 1 15,0 0 1-15,0 0-4 0,0 0-3 0,0 0 3 16,7 6 6-16,-2-5-9 0,-3 0 0 0,1 1 10 16,3 0-24-16,-2 1 27 0,0 0-5 0,3 1 2 15,0-1 6-15,0 0-15 0,-1 1 13 0,1 2-1 16,2 0 9-16,0 0-8 0,-2-1-3 0,6 1 0 15,1 2 6-15,-1 0-4 0,0-3 2 0,1 2 3 0,1-1-8 16,-2 2-3-16,1 1 3 0,1-2 6 16,-1-2-4-16,6 4 1 0,-6-2-1 0,7 2 5 15,-4 0 7-15,3-1-8 0,0 2 1 0,-2-1-4 16,3-1-5-16,0-1-1 0,-1 3 10 0,1 1-18 0,2-3 14 16,-4 1 2-16,5 0-1 0,-4 1-8 0,1 0 4 15,0-1-5-15,2 1 2 0,-1 0-3 0,1 0 2 16,2 1-1-16,-1 0 0 0,2 1-1 15,0-1-2-15,1-1 9 0,8 5-4 0,-8-2 7 0,8 2 2 16,-9-3-2-16,10 4-3 0,-9-5 7 0,8 6 0 16,2-2 4-16,-2 1-13 0,-7-4 14 0,7 6 1 15,2-2-5-15,-2-1 3 0,-8-3-4 0,10 7 2 16,-2-3-5-16,3 0 5 0,1 0-4 0,1 0-3 16,-2 1 3-16,1 2 1 0,1-3-10 0,2 3 9 15,2-4-5-15,-1 4-1 0,-2 1 2 0,1-3-3 16,2 3 0-16,-3 1 0 0,1-2 2 0,-1 2-4 15,1-1 5-15,3 0-6 0,-1-1 8 0,18 9-3 16,-21-9-2-16,1 1-2 0,3 0-1 0,19 7 4 16,-22-9 1-16,18 11-3 0,-19-10 7 0,3 1-6 15,0 0 3-15,2-1-5 0,13 10 2 0,-14-11-4 16,19 7 8-16,-24-7 3 0,22 6-6 0,-18-4-3 16,0-1-2-16,16 8 1 0,-13-8-1 0,-2 3 5 15,-3-4-5-15,23 10 6 0,-23-10-3 0,-1 1-4 16,3 0 4-16,2 2-10 0,18 6 7 0,-22-8 2 15,0-1 1-15,3 2 0 0,16 6-1 0,-19-6-5 16,0-2 2-16,1 2 1 0,-1-2-2 0,1 1 2 16,1 1-3-16,18 7 3 0,-20-10 2 0,-1 0 1 15,1 2 0-15,2-4-2 0,-2 2 1 0,2 1 2 0,1-1-1 16,-3 2 3-16,2-2 2 0,-2 3-7 16,1 0 4-16,0 0 1 0,-2-4 1 0,1 5-2 15,-2-1-2-15,3-3 2 0,1 1-1 0,-2-1-2 16,-2 1 3-16,-1-1-3 0,2 0-3 0,0 1 2 0,-2 1-3 15,1-2 2-15,-1 1-1 0,-1 0 1 0,-3-1-3 16,2-2 3-16,-10-4-3 0,12 6 2 16,-2 0-4-16,-2-2 4 0,-10-3-4 0,1-1 7 15,-1 4-5-15,10-2-2 0,-8 0 4 0,-3-2-3 0,4 0-1 16,-4 0 2-16,4 0 5 0,-4-2-6 0,3 1 7 16,-3 1-8-16,1 0 5 0,-1 2-3 0,2-2 2 15,-1 0-1-15,-2 0 1 0,1 0 1 0,-1-2 1 16,0 0-5-16,0 2-1 0,-1-1-1 0,2 0 3 15,1 2 2-15,-1-1-3 0,0-1 3 0,0-1-3 16,0 3 5-16,2-1-5 0,-1-1 1 0,-1 2 1 16,0-3 2-16,1 2 14 0,0 1-6 0,2-5 1 15,-3 5 1-15,0-1-2 0,1 0-1 0,-1 0 0 16,0 0-2-16,0 0-1 0,0-3-2 0,0 4 1 16,0-2-1-16,-1 2 1 0,-1-1-3 0,2 1-2 15,0 1 4-15,1-3 0 0,2 2-2 0,-3-2 0 16,0 1 0-16,4 1 4 0,-4-2-5 0,4 1 1 15,6 3 2-15,-7-2 0 0,-2 1 1 0,3-3-3 16,8 5-1-16,0 0 4 0,0-1-1 0,-10-5-1 16,0 4-1-16,0-2-1 0,1 1-2 0,8 5 5 15,-1 0-3-15,-10-7 0 0,4 2 0 0,-2-2-1 16,0 1-3-16,1-1 1 0,0 3 4 0,8 1 0 16,-8-2 2-16,0-1-4 0,-1 1 2 0,10 3 1 15,-10-4-2-15,0 2 1 0,10 0-3 0,-12 0 4 16,3-4-2-16,10 7 1 0,-12-5 0 0,10 2-2 15,-1 4-1-15,-10-6 0 0,4 2 4 0,0-2-3 16,8 3 1-16,-11-2 1 0,0-1-3 0,-1 2-1 16,4-2 6-16,-4 2-6 0,12 1 2 0,-12-4 1 15,-2 1-1-15,3-1-3 0,2 2 3 0,-3-1 0 16,1 1-2-16,2-1 2 0,-3 1 0 0,4-1-1 16,-1-1 2-16,1 2-3 0,-2-2-2 0,-1-1 7 15,0 1 0-15,2 3 2 0,-3-3-2 0,3 3-2 16,0-2 6-16,-1-1 2 0,1 0 0 0,1 3-2 15,-4-2 1-15,0-1 1 0,1 0 1 0,1 1-2 16,-1-2-3-16,-2 4 0 0,2-3 2 0,-1 0-2 16,1 2-3-16,1-2-14 0,-4 0-3 0,2 0 4 15,0 0 1-15,0 2 0 0,0-2 3 0,0 0-3 16,-3 0 3-16,3-2 1 0,-1 4-3 0,-1-2 5 16,-1 0-4-16,2-3 4 0,-2 4 0 0,0-3 1 15,0 3 0-15,-1-2-4 0,0-1 6 0,-1 3-2 16,4-3-2-16,-8-2 2 0,-2 1 3 0,10 1-2 15,-4 3 2-15,5 0-1 0,-3-7-1 0,1 9-2 16,0-4 5-16,-1 1 0 0,2 1-3 0,-4-4 4 16,4 3-4-16,-2-1 4 0,3 0-2 0,-3 1 1 15,3-1 1-15,-3 0-1 0,0-2 9 0,2 5-5 16,-2-3-1-16,4-3 2 0,-5 4-2 0,1-2-2 16,0 0-3-16,-2-1 0 0,3 3 0 0,-2-2 0 15,1 1 0-15,3 1 4 0,-3 1-2 0,0-1 4 16,0-1-2-16,2 1 3 0,-1 0 0 0,1 2-1 15,0-4-3-15,-1 2 4 0,-1 1-2 0,2-1-1 16,-1 1 1-16,-1-3 0 0,-1 1-2 0,0 1 0 16,2 1 2-16,-2-4 26 0,1 3 2 0,0-1-7 15,3-1-6-15,-4 2 1 0,1 0-2 0,2-1 0 16,-1 1-1-16,-1-1 1 0,-1-1-4 0,4 3 0 16,-4-2 0-16,-1 1 0 0,4-1-4 0,-5 0 2 15,-4-2-4-15,6 3-1 0,4 0 1 0,-6-2 0 16,3 2 2-16,-6-1-5 0,6-1-1 0,-6-1-1 15,6 0 2-15,-7-1-1 0,6 4 0 0,0 0 0 16,-2-2 4-16,3 1-4 0,-2 1 3 0,0-1-6 16,0-2 0-16,0 2 0 0,1 0 4 0,-2-2-6 15,5 1 6-15,-5-1-5 0,3 1 0 0,-1-1 3 16,1 1-3-16,-2 1 0 0,0 1 1 0,1-2 1 16,-6-2-5-16,7 2 5 0,-4 1 0 0,4-2-5 15,-4 1-2-15,4 0 6 0,0 0-2 0,-1 0 3 16,-6 0-2-16,6-1 4 0,-7-1-3 0,6 5-1 15,1-2-1-15,-6-5 1 0,4 5-1 0,2-1 5 16,-4-1-5-16,-1-1-2 0,-1 1 5 0,2-1-4 16,3 2 3-16,-6-3-1 0,1 2-27 0,0 0 2 15,-1-1 0-15,1-1 5 0,2 0 2 0,3 4 2 16,-6-3 2-16,5 1 1 0,-2-2 2 0,2 2 0 16,-4 1 3-16,2-3-2 0,-4 1 6 0,2 0-5 15,-2-2 3-15,0 2 1 0,-2-2-4 0,4 0 3 16,0 2 3-16,-4 0-2 0,6 0 0 0,-1 0 3 15,-1 1-3-15,0-1 5 0,-1-1-2 0,1 3 2 16,2-3-3-16,-4 2 1 0,-2-4-3 0,-3 1 3 16,3 1-2-16,0 0 1 0,-2-3 0 0,1 3 0 15,-1-1 3-15,-5-3-1 0,4 1 3 0,-3 1-5 16,3-1 1-16,-2 0-1 0,0 0 0 16,-2 0 0-16,1-1 1 0,-1 1 0 0,1-1 1 0,-2 1-2 15,1-1 1-15,-1 1 4 0,-2-2-6 0,6 0 3 16,-6 0 0-16,4 2 1 0,-4-2-2 0,0 0 1 15,4 0-2-15,-4 0 2 0,0 0-1 0,0 0 1 16,3 4-2-16,-3-4 4 0,0 2-1 16,0-2 0-16,0 0-3 0,0 3 4 0,0-3-1 15,0 0-2-15,0 0-2 0,0 0 6 0,0 0-4 0,0 0 2 16,0 0-5-16,3 2 2 0,-3-2 3 0,0 0 1 16,0 0 2-16,0 0-3 0,0 0-2 0,0 0 1 15,0 0 3-15,0 0-3 0,0 0-2 0,0 0 1 16,4 2-1-16,-4-2 3 0,3 1-2 15,1 0-1-15,-4-1-1 0,7 3 1 0,-5-2-5 16,2 1 4-16,0-2-4 0,-1 3-5 0,-3-3-3 16,7 2 2-16,-3-1 5 0,-1 0-5 0,1 2-1 0,2-3 0 15,-2 1-2-15,-1 2-5 0,4-1 1 0,0 0-3 16,3 2 1-16,-3-2-9 0,3 2-8 16,1-1-14-16,3 3-16 0,2-2-25 0,2 2-36 15,3 1-40-15,3 1-20 0,-3-1-129 0,0 2-345 16,3 1 152-16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2-28T12:11:32.868"/>
    </inkml:context>
    <inkml:brush xml:id="br0">
      <inkml:brushProperty name="width" value="0.05292" units="cm"/>
      <inkml:brushProperty name="height" value="0.05292" units="cm"/>
      <inkml:brushProperty name="color" value="#FF0000"/>
    </inkml:brush>
  </inkml:definitions>
  <inkml:trace contextRef="#ctx0" brushRef="#br0">18399 12608 12 0,'0'0'26'0,"0"0"-4"16,-7 0 0-16,7 0-3 0,0 0 5 0,0 0 1 15,-1-3-7-15,1 3-3 0,0 0-4 0,0 0 8 16,0 0-10-16,-6 0 7 0,6 0-6 0,0 0 1 15,-3-1 1-15,3 1-2 0,0 0-1 16,0 0 0-16,0 0-4 0,0 0 6 0,0 0-6 16,0 0 3-16,0 0-1 0,0 0-3 0,0 0 0 15,0 0 3-15,0 0-8 0,0 0 7 0,-7 1-6 0,7-1 0 16,0 0-1-16,0 0 2 0,0 0 1 0,0 0 1 16,0 0-2-16,0 0-2 0,0 0-2 15,0 0-3-15,0 0 1 0,0 0 2 0,0 0-3 16,0 0-2-16,0 0-3 0,0 0 4 0,0 0-8 15,0 0 3-15,0 0 3 0,0 0-4 0,0 0 0 16,0 3 2-16,0-3-3 0,0 0-1 0,0 0 3 16,0 0 1-16,0 0 1 0,0 0 0 0,0 0-1 0,6 4-3 15,-6-4 2-15,4 4-10 0,-4-3-24 16,3 1 12-16</inkml:trace>
  <inkml:trace contextRef="#ctx0" brushRef="#br0" timeOffset="15040.94">18389 12656 11 0,'0'0'8'0,"0"0"3"0,0 0-1 15,0 0-3-15,0 0 5 0,0 0 1 0,0 0 0 0,0 0 0 16,0 0-9-16,0-4 7 0,0 4-8 0,0 0 0 15,0 0 0-15,0 0-2 0,0 0 0 16,0 0 2-16,0 0-5 0,0 0-3 0,0 0-15 16,0 0 21-16,-1-4 1 0,1 4-3 0,0 0-2 15,0 0 5-15,0 0-2 0,0 0-3 0,0 0 5 16,0 0-2-16,0 0 0 0,-3-4-3 0,3 4 5 16,0 0-6-16,0 0 10 0,0 0-6 0,0 0 2 15,0 0-7-15,0 0 4 0,0 0-1 0,0 0 0 16,0 0 6-16,0 0-9 0,0 0 2 0,0-5 4 15,0 5 0-15,0 0-2 0,0 0-3 0,0 0 1 16,0 0 4-16,0 0-4 0,0 0 4 0,0 0-7 16,0 0 3-16,0 0-2 0,0 0 3 0,0 0-1 15,0 0-2-15,0 0 3 0,0 0-4 0,0 0 2 16,0 0-4-16,0 0-9 0,0 0 26 0,0 0-11 16,0 0-3-16,0 0-6 0,0 0 4 0,0 0 13 15,0 0-9-15,0 0-1 0,0 0 1 0</inkml:trace>
  <inkml:trace contextRef="#ctx0" brushRef="#br0" timeOffset="15188.76">18385 12639 3 0,'0'0'8'0,"0"0"-5"0,0 0-2 0,0 0 3 16,0 0-1-16,0 0-1 0,0 0-2 0,0 0 1 15,0 0 2-15,0 0-1 0,0 0 0 0,0 0 0 16,0 0 3-16,0 0-2 0,0 0-2 0,0 0-3 16,0 0 10-16,0 0-9 0,0 0-7 0,0 0-9 15,0 0 3-15,0 0 38 0,0 0-30 16,0 0 5-16,0 0-4 0,0 0 5 0,0 0-4 15,0 0-4-15,0 0 2 0</inkml:trace>
  <inkml:trace contextRef="#ctx0" brushRef="#br0" timeOffset="15220.94">18385 12639 3 0,'0'0'1'0,"0"0"-2"0,0 0-1 0,0 0 6 0,0 0-6 16,0 0 0-16</inkml:trace>
  <inkml:trace contextRef="#ctx0" brushRef="#br0" timeOffset="15283.02">18385 12639 2 0,'0'0'-1'15,"0"0"2"-15,0 0-1 0,0 0 0 16,0 0 2-16,0 0-1 0,0 0-3 0,0 0 3 16,0 0 0-16,0 0 8 0,0 0-12 0,0 0-3 15,0 0 3-15</inkml:trace>
  <inkml:trace contextRef="#ctx0" brushRef="#br0" timeOffset="15302.67">18385 12639 6 0,'0'0'-1'0,"0"0"-2"0,0 0 2 0</inkml:trace>
  <inkml:trace contextRef="#ctx0" brushRef="#br0" timeOffset="37216.18">18444 12532 3 0,'-3'-2'6'0,"3"2"5"0,-4-4-8 15,1 3 1-15,-1-2 2 0,1 1-3 16,-1-1 0-16,1 1 3 0,2 0 3 0,-3-1-9 16,1 1 5-16,-1 0 2 0,1 1-2 0,1-3 1 15,-2 1-4-15,1 0-2 0,-1 0 7 0,1 0-1 16,2 1 1-16,-5-2-2 0,3 1 0 0,-1 1 1 0,1-2 1 15,-1 1-3-15,1 0 0 0,-1 0 0 16,1 1-2-16,-1 0 2 0,1-2-5 0,0 1 0 16,-1 1 1-16,1-2 4 0,-2 2-3 0,1 0-1 15,-1-1 5-15,1-1 3 0,3 2-2 0,-4 0 0 16,3 0 4-16,0 0-3 0,2 2-1 0,-5-2 2 16,5 2-5-16,-5-3 6 0,4 1-3 0,1 2-1 15,-4-3-2-15,4 3 0 0,-2-3-1 0,2 3 3 16,0 0 2-16,-4-2-8 0,4 2 6 0,-1-1-8 15,1 1 9-15,0 0-5 0,0 0 2 0,-3-2 2 16,3 2-4-16,0 0 0 0,0 0 2 0,0 0-3 16,0 0 1-16,0 0-6 0,0 0-2 0,0 0 0 15,0 0-2-15,0 0-5 0,0 0 3 0,0 0 2 16,0 0 1-16,0 0 5 0,0 0-8 0,0 0 2 16,0 0-1-16,0 0 1 0,0 0 0 0,0 0 2 15,0 7-1-15,0-7 6 0,1 5-3 0,-1-3 2 16,0 0-3-16,0-2 0 0,2 6 3 0,-2-4 5 15,0 1-9-15,0-3 3 0,-2 6-2 0,2-2 3 16,0-2-1-16,0 2 2 0,-1-1 0 0,2 3 2 16,-1-4-3-16,0 1-1 0,0 0 4 0,0 0-4 15,0 0 1-15,0-3 1 0,0 5-9 0,0-5 13 16,0 5-7-16,2-3 2 0,-2 1-5 0,1 3 5 16,-1-5-3-16,1 3-6 0,1-2 20 0,-1 1-9 15,1 2 1-15,-1-2-4 0,-1 1-4 0,2-1 12 16,0 2-7-16,-2-1 4 0,3 2-3 0,-3-2-3 15,3 1 9-15,-2 3 3 0,2-3-10 0,0 0-3 16,-2 0 1-16</inkml:trace>
  <inkml:trace contextRef="#ctx0" brushRef="#br0" timeOffset="44032.68">18439 12697 6 0,'0'0'11'15,"0"0"-2"-15,0 0 6 0,2 3-10 0,-2-3 6 16,0 0-4-16,0 0 2 0,0 0 9 0,0 0-6 15,0 0 2-15,0 0-2 0,0 0 2 0,0 0-1 16,0 0-4-16,0 0 3 0,0 0 0 0,0 0-2 16,0 0-3-16,0 0 0 0,0 0 2 0,0 0-1 15,0 0-5-15,0 0 6 0,0 0-2 0,0 0-5 16,0 0 1-16,0 0 2 0,0 0-2 0,0 0-1 16,0 0 1-16,0 0-3 0,0 0 3 0,0 0-2 15,0 0 1-15,0 0 3 0,0 0-3 0,-14-9 0 16,14 9-5-16,0 0 8 0,-3-2-6 0,3 2 2 15,0 0 7-15,-2-3-11 0,2 3 3 0,-3-3 2 16,0 1-3-16,0-1-1 0,3 3 3 0,-5-1 2 16,3-2 0-16,-1 0 4 0,2 1-8 0,1 2 3 15,-4-5-2-15,2 3 4 0,-2-2 1 0,1 2-8 16,3 0 2-16,-4 0-1 0,4 2 10 0,-3-5-10 16,0 3 6-16,-1 0 7 0,1 0 0 0,2 0-2 15,-2-1 0-15,0 1 1 0,-1-1-2 0,1 1 5 16,0 0-3-16,2-1-5 0,-2 1-2 15,-2 0 7-15,0-1 3 0,1 0 2 0,1 0 0 16,-4 0-5-16,3 0 2 0,1-1-2 0,-2 1 12 0,0-1-4 16,1 0 4-16,0 0-4 0,0 0 0 0,1 0-1 15,-3 1-7-15,2-2 0 0,-2 0-1 0,1 3 8 16,-1-3-8-16,0 0-1 0,2 1 1 0,0-1 1 16,-3 1-1-16,1 0-5 0,1-2 6 0,-2 1-4 15,1 0-3-15,-1-1 12 0,1 1-3 16,-1 0 8-16,3-1-12 0,-3 0 9 0,0 2 0 15,1 0-3-15,-1-2 0 0,3 4 5 0,-2-3 1 0,1-1-3 16,-1 2 14-16,-1-2-12 0,4 1 2 0,-4 2-4 16,2-1 0-16,-1-3-4 0,0 2 1 0,1 3 7 15,1-2-7-15,-1 0 5 0,0-1-4 16,-1-1 1-16,2 1-1 0,-2 0-2 0,2 0 1 16,-2-1-5-16,2 0 3 0,-3 2-2 0,3-2 12 15,-2 2-18-15,-1-2 1 0,4 2 1 0,-1 0-5 16,-2 1 9-16,2-2-2 0,0 0-3 0,-2 0-7 0,2-2 7 15,-1 2-4-15,0 0 1 0,0 1-1 0,-1-2 0 16,0 3 9-16,2-4-10 0,-1 4 1 16,0-3 2-16,1 3 0 0,-3-4-4 0,4 3 3 15,-1-1 0-15,-2-1 3 0,-1 2-6 0,3 0 7 16,-2-1-7-16,4 0 5 0,-4-1-8 0,0 2 3 16,-1-1-1-16,3-1-3 0,0 2 8 0,-2-4-4 0,-1 3 1 15,3-1 5-15,-2 0-6 0,-1 0 1 16,0 1-1-16,0-1-5 0,0-1 10 0,2 2-10 15,-2-1 10-15,1 0-10 0,-1-1 3 0,0 1 0 16,1 0-2-16,-1 1 3 0,0-1 15 0,0 0-19 16,1-2 8-16,-1 3 2 0,0-4-5 0,2 3-3 15,-2-1 4-15,1 1-1 0,0 0-4 0,-1 1 1 16,0-2-1-16,0 0-3 0,-3-3 1 0,2 2 5 16,-2 0 10-16,2 0-20 0,1 1 5 0,0 1 5 15,-2-2-2-15,-1-2-2 0,0 3 0 0,3-2 0 16,-3 2 13-16,5 0-19 0,-4 1 6 0,0-2-3 15,-1 0 9-15,0-1-4 0,-3 1 2 0,3 0 2 16,2 0-7-16,-2-1 5 0,0 0 2 0,0 1-5 16,0-1 9-16,1 0-6 0,-3 0 4 0,2 2-1 15,-2-2 1-15,2 1-2 0,0-1 2 0,2 3-4 16,-4-4 3-16,4 2 1 0,-5 0-2 0,5 0 1 16,-1 0-5-16,-1-2 1 0,-1 3 2 0,1-2 4 15,0-1-3-15,-1 2 2 0,1 0 2 0,2-1-10 16,-2-1 13-16,0 2-8 0,0-1 5 0,0 0-2 15,-1 1-10-15,1 1 10 0,0-3-2 0,-2 2 1 16,2 0 0-16,-3-2 3 0,6 1-8 0,-3 0 9 16,-1-1-7-16,1 0-5 0,0 1 15 0,-1 1-7 15,1-3 4-15,0 3 4 0,0-1-6 0,1-2 1 16,-3 2-7-16,2-2 6 0,-1 1-9 0,1-1 8 16,-1-1 6-16,1 4 6 0,0-3-15 0,-2 0 1 15,0 2 3-15,1-3 1 0,1 2-5 0,0 0-1 16,-1 0 5-16,1-1 0 0,0 0-2 0,-1 0 0 15,0 2-1-15,-5-4 1 0,8 3 4 0,-5 0-2 16,3 1-1-16,-1-1 4 0,1 1-9 0,-2-1 2 16,2-1 0-16,-2 1 3 0,3 0-3 0,-1 1 2 15,-2-2 0-15,1 2 3 0,1-2-6 0,-1 2 17 16,0-3-14-16,-2 2 1 0,2-1-4 0,1 2 12 16,-3 1-13-16,2-2 2 0,1 1 1 0,-1 0 2 15,1-1 11-15,0 0-12 0,0 1 4 0,0 0-5 16,2 0 1-16,-2-2 2 0,0 2-3 0,-1-1-1 15,1 0 9-15,0 1-3 0,-1 0 7 0,1-1-4 16,0 0 1-16,-1 3-2 0,3-4 9 0,-2 2-7 16,0-1 2-16,0 1 1 0,0 0-8 0,-1 2 1 15,2-3 8-15,0 0-3 0,-1 1-3 0,-3 3 0 16,3-6-2-16,3 5-2 0,-3-4 2 16,-1 1-3-16,1 1 1 0,3 1 1 0,-3-1 2 0,-1 1-4 15,1-1 1-15,3 3-2 0,-4-4-1 0,1 0 2 16,0 1 1-16,-1 1 0 0,2-3 2 0,-2 3-4 15,1-1-3-15,-1 0 1 0,1 0 4 0,0 0-1 16,-1-1 0-16,1 1-5 0,0-1 5 16,-1-1-8-16,1-1 4 0,-4 0 2 0,3 2 0 15,-2 0-1-15,2 0 1 0,-2 0 0 0,-1-4 0 0,4 4-2 16,-7-4 7-16,6 5-6 0,1-1-1 0,0-1 5 16,-1 0-8-16,1 1 7 0,-1 0-2 0,-2 1 0 15,2-1 3-15,0-1-2 0,-5-1-1 16,6 3-4-16,-5-5 7 0,2 5 0 0,5 1-4 15,-5-2-1-15,3 1 3 0,0-3-2 0,-1 2 7 16,0 0-6-16,0 2 3 0,2-2-8 0,-4 1 16 0,4-1-12 16,-3 0 4-16,2 0 2 0,1 0-7 0,-1 3 2 15,0-3-3-15,3 2 1 0,0 1 1 16,-3-1 1-16,0-1-1 0,0 1 4 0,0-1 0 16,0 1-2-16,3 2-1 0,0-1 3 0,0-1-3 15,-4-1 2-15,4 3-2 0,-1-2 0 0,1 0-1 16,-2 0 8-16,-1 0-7 0,0-1 3 0,2 2-1 15,-2 2 1-15,3-2-1 0,1 2 10 0,-2-4-12 0,-2 0 9 16,3 3-8-16,0 2 2 0,-1-3 3 16,3 0 1-16,-2 1-4 0,-1-1 4 0,1-2-1 15,1 2 3-15,-1 0 0 0,0 1 4 0,0-2-4 16,1 0-1-16,-1 2 8 0,2-2-3 0,-2 1-2 16,0-1-5-16,1 1 8 0,-1 0-2 0,1 1 7 15,-1-1-1-15,0 1 0 0,0 0-4 0,0 0 1 16,3-1 1-16,-2 4-2 0,-1-4-2 0,0 1-1 15,2 2-3-15,-2-2 1 0,1 2-1 0,0-3 0 16,2 2-5-16,-2 0 5 0,2 0-4 0,-1-1 1 16,-2 2-2-16,1-1-2 0,0 0 4 0,1 0 1 15,0 3-6-15,5 2 0 0,-9-7 3 0,3 4-1 16,6 3 1-16,-10-7-2 0,4 2 2 0,6 5-5 16,-8-4-1-16,2 0 4 0,2 0 1 0,-3 1-3 15,7 3 6-15,-10-4-7 0,7 0 4 0,3 4-5 16,-7-5 3-16,7 5 2 0,-10-4 0 0,6 0-1 15,4 4 1-15,-7-4-4 0,7 4 2 0,-5-5 3 16,5 5-1-16,-6-4-3 0,6 4-3 0,-7-4 5 16,7 4 1-16,-6-5 0 0,6 5 0 0,-5-4-6 15,5 4 7-15,-6-3 1 0,6 3-3 0,0 0 0 16,-6-5 1-16,6 5-4 0,0 0-1 0,-5-4 4 16,5 4 0-16,0 0 0 0,-6-5-1 0,6 5-2 15,-4-4 4-15,4 4 0 0,0 0-3 0,0 0 1 16,-6-4 4-16,6 4-8 0,0 0 8 0,0 0-1 15,-7-3-3-15,7 3 1 0,0 0-1 0,-3-4-4 16,3 4 1-16,0 0 2 0,-4-6 4 0,4 6-6 16,0 0 3-16,0 0-2 0,0 0 5 0,0 0-4 15,-4-4 4-15,4 4-1 0,0 0-3 0,0 0-1 16,0 0 1-16,0 0 6 0,0 0-7 0,0 0 2 16,0 0 0-16,0 0 3 0,-4-6-4 0,4 6-2 15,0 0 6-15,0 0-3 0,0 0 4 0,0 0-4 16,0 0 0-16,0 0-1 0,0 0 2 0,0 0-4 15,0 0 0-15,0 0-2 0,0 0 6 0,0 0-3 16,0 0 2-16,0 0 1 0,0 0-1 0,0 0-1 16,0 0-1-16,0 0 5 0,0 0-5 0,0 0 5 15,0 0-4-15,0 0 3 0,0 0 0 0,0 0 4 16,0 0-4-16,0 0 3 0,0 0-1 0,0 0 4 16,0 0-4-16,0 0 2 0,0 0 5 0,0 0-2 15,0 0 0-15,0 0 2 0,0 0-5 16,0 0 0-16,0 0 5 0,0 0-6 0,0 0 3 0,0 0-5 15,0 0 5-15,-5-4-1 0,5 4-2 0,0 0 2 16,0 0 1-16,0 0 3 0,0 0-3 0,0 0-3 16,0 0 8-16,0 0-6 0,0 0-2 0,0 0 2 15,-4-6-4-15,4 6 1 0,0 0-3 16,0 0 5-16,-4-7-4 0,4 7 1 0,0 0-2 16,-3-3 1-16,3 3-4 0,0 0 4 0,-4-4 0 0,4 4-1 15,-6-6 1-15,6 6-1 0,-4-5 0 0,4 5 1 16,-7-9 0-16,4 6-2 0,-1-2 1 0,-2 0 2 15,2-1-4-15,1 0 3 0,-4 1 4 0,3 1-3 16,-2-2 0-16,2 1 1 0,1-1 0 16,-4 0 1-16,0-1-1 0,3 0 4 0,-3 0-2 15,1 2-1-15,1-1 2 0,-2-3-1 0,1 3 1 16,-1-1 0-16,1-1-3 0,-2 0 0 0,-2-2 1 0,3-1-1 16,-3 2 3-16,2-1-1 0,-1 1-1 0,1-1-3 15,-1 1 2-15,-2 0-2 0,1 0-1 16,0-1 4-16,-1 2-1 0,1-1 0 0,-1 0-1 15,1 1-2-15,0-1 1 0,2 1-2 0,-1-1 3 16,2 2-3-16,-3-2 2 0,1 0-4 0,-3 1 2 16,1 0 3-16,4-2-3 0,0 3-2 0,-3-1 7 0,0-1-4 15,0 1-2-15,1 0-2 0,2 2 2 16,-3-5 4-16,1 4-4 0,-2-1 3 0,4 2-1 0,-3-2-2 16,0 2 4-16,3-1 0 0,-1 2-3 15,-1-1 0-15,2 0-1 0,0 0 3 0,-3-2-1 16,3 3 1-16,-3-3-2 0,3 3-2 0,3-1 4 15,-6-3-4-15,3 3 4 0,0 0-1 0,0-1 1 16,2 1-2-16,-5-2 4 0,4 4 2 0,2-4-4 16,-2 2 4-16,-1 0-1 0,4 0-2 0,-4 0 1 15,2 0-1-15,-1 0 3 0,0 0-2 0,1-1 0 16,-1 4 0-16,-1-4-1 0,1 3-3 0,2-2-1 16,0 1 2-16,-2 1 1 0,2 0 0 0,-3-2 0 15,4 2 1-15,3 4 0 0,-7-7-3 0,0 1-2 16,0 2 4-16,4-1-4 0,-2-1 3 0,-1 0-4 15,0 2 1-15,1-1 3 0,-1-1 1 0,0 0 1 16,2 3-4-16,-1-3 2 0,-1 0-2 0,0-1 3 16,2 1 0-16,-3 2-2 0,1-1 2 0,1-1-2 15,1 0-2-15,-2 1 1 0,0-1 4 0,-1 1-5 16,3 0 2-16,-3-2-2 0,1 1 2 0,-1 0-3 16,0 1-1-16,0 0-2 0,3-1 1 0,-2 0-4 15,2-1-2-15,-4 3 10 0,2-1-13 0,0-1 1 16,-1-1-3-16,2 3 0 0,-4-2 1 0,2 0 3 15,0 1-1-15,0-1 5 0,0-1-2 0,0 1 2 16,0-1-1-16,-3-1 3 0,2-1 1 0,-1 2-2 16,1-1 2-16,-2-1 3 0,0 1-3 0,0-3 1 15,0 3 3-15,1-2-3 0,0 2 2 0,-1-1-5 16,0-1 7-16,2 3-2 0,-1 0 0 0,1 2 1 16,2-3 0-16,-5 1 4 0,4-2-6 0,-3 2-2 15,2-4 6-15,-1 4-1 0,2 1-1 0,-4-1-3 16,1-3 2-16,3 2 3 0,0-1-5 0,0 3 6 15,-1-1-4-15,1 0 1 0,-3-2 0 0,1-1 2 16,-1 1-5-16,-1 1 7 0,3-2 2 0,-1 3-2 16,2 1-2-16,-3-2 1 0,3 2 3 0,-3-4-3 15,1 1 2-15,-1 0-1 0,1-1 5 0,-1 1-1 16,-1 0-2-16,4 2 0 0,1-1-2 0,-3 0-2 16,2 0 6-16,-2-1-2 0,1 1-1 0,-1-1-4 15,-1-1 4-15,2 3 0 0,-1-4-5 0,-2 1 2 16,3 0 0-16,-2 0 0 0,1 0-2 0,-2 2 0 15,0-2 0-15,-2 0 2 0,3 0-1 0,0 0 0 16,-1 0 2-16,1 0 0 0,-2 0-1 0,-4-2-1 16,6 3-2-16,-1-2 2 0,0 1 3 0,-1 1-1 15,1-1-3-15,0 1 3 0,0 0-3 0,-1 0 2 16,-2-6 3-16,3 8-4 0,-2-4 4 0,2 2-4 16,-2-1-2-16,2 2 1 0,0-2-3 0,0 0-3 15,-1-1 0-15,1 2-1 0,1 0 3 0,-1-2 2 16,-2 0-4-16,2 1 1 0,-2 1 0 0,-1-4 5 15,-3 0-2-15,3 1-1 0,2 2 1 0,0-2 1 16,1 2-4-16,-2-3 5 0,2 3 0 0,-3-4 0 16,3 4 2-16,-2-4 5 0,0 3-5 0,2 2 3 15,1-2 14-15,-4 1-14 0,4 1 2 0,-1 0-2 16,1-1 2-16,-2 1-2 0,2-1 1 0,-2 1-5 16,3 0 3-16,-3-2 2 0,1 1-2 0,0-1 0 15,2 2-3-15,-2-1 5 0,1-1-6 0,-3 0 9 16,2 2-7-16,1-1 0 0,-2-1-1 0,2 0 4 15,-4-3 1-15,2 3 0 0,1 1 2 0,-2-6 2 16,-1 2 3-16,2-1 5 0,-4 1 8 0,6 5 3 16,-1-2 2-16,1 0-1 0,0 0 4 0,-1 0 1 15,-2-4-5-15,4 4 1 0,-5-5-6 0,4 5 1 16,-2-1-4-16,1 1-3 0,-3-3 2 0,0 2-3 16,1-3-3-16,3 5 0 0,-1-1-2 0,1 0-3 15,-1 1 0-15,0-1 1 0,-1 1-2 16,1-1-2-16,1 0-2 0,0 0 5 0,-1 2-6 0,1-1 0 15,-1 1-3-15,1 0 0 0,-1-1-2 0,1 2 1 16,0-2-1-16,0-1-1 0,-1 0 8 0,-3 3-3 16,4-2-4-16,-1 1 0 0,1-1-1 0,-1 1 0 15,-1 0 1-15,3-2 1 0,-3 1-1 16,0 2 0-16,-1-2 1 0,3 1 2 0,0-2-5 16,-1 1 3-16,1 1 2 0,-3 1-2 0,2-2 1 0,1 3-4 15,1-3 8-15,0 3-3 0,-2-2-4 0,2 4 3 16,1-3-1-16,-1 2 0 0,-2-3 1 0,4 2 0 15,0-1-1-15,0 1 2 0,-3 1-2 0,2-2 0 16,-1 2-1-16,2-2 0 0,0 2 0 16,-3-3 1-16,3 4 0 0,-1-2-1 0,1 1 2 15,-2 0 1-15,5-2-2 0,-3 3 2 0,-1-2-2 0,1 0-2 16,1 1 3-16,0 1 0 0,-1-1-1 0,0 0-3 16,2 1 5-16,-4-4 1 0,2 4-3 0,0-3 2 15,0 3 1-15,0-2-1 0,1 1 1 16,-5-4 0-16,4 3-3 0,1 0 2 0,-1 0-1 15,2 0 0-15,-2 1-1 0,0-2 0 0,-2-2 1 16,4 3 1-16,-4 0-2 0,2 1 1 0,0-1-4 0,0 0 7 16,0-2-4-16,0 3 1 0,0-2 1 0,0 2-3 15,-2-2 2-15,2 1-2 0,-1 1 3 16,1 0 1-16,0-1 0 0,-2-1-4 0,-1 2 4 16,3-1-1-16,0 0-2 0,0 1 4 0,-3-3 2 15,2 2-3-15,0-2 0 0,-2 2 0 0,1-3-1 16,2 3 1-16,0 2 0 0,-1-1 2 0,1-1-4 0,-2-3 4 15,2 4 0-15,0-1-2 0,-3-2 4 0,3 3 0 16,-1-2-1-16,-1 0-1 0,2 1 1 16,0 0-2-16,0 0-1 0,0 1 0 0,2-1 0 15,-3 3 0-15,1-4 1 0,0 1 0 0,2 2 0 16,-2-1 0-16,1 0 0 0,-1 1-3 0,1-1 0 16,1 0 1-16,-2 0-1 0,0 0-4 0,1 1 4 0,0 0 0 15,1-1-1-15,-1 1-1 0,-1-2 2 16,0 0 1-16,0 1-3 0,3-1 1 0,-5 1 0 15,5 0 4-15,-6 1-3 0,3-1 0 0,2 1-1 16,0-1 1-16,-2 0 1 0,0-1-4 0,0 1 3 16,0-1-1-16,-3-1 2 0,5 2 0 0,-2 0-2 15,0-1 4-15,0 2-3 0,-2-2 2 0,2 1-1 16,0-1 1-16,1 2 0 0,1-2 2 0,-4 1-1 16,2 0-3-16,0 0 0 0,0 0 2 0,3 1 2 15,-3-1-2-15,-3 1 1 0,4-1-5 0,-1 2 0 16,0-2 3-16,3 0 2 0,-2 0-4 0,2 1 1 15,-3 1 1-15,2-2 3 0,-1 2-5 0,0-1 0 16,-1 0 2-16,2 1-1 0,0 0 2 0,1-1 0 16,0 0-1-16,-2 0-1 0,2 1-2 0,-2-2 1 15,2 3-1-15,0-3 3 0,-2 1-2 0,2 0 4 16,-3-1-3-16,3 1 1 0,0 2 0 0,-2-3 1 16,2 0-1-16,-2 0 0 0,2 1-2 0,-2 1 4 15,-1-2-3-15,3 2 3 0,-2-2-3 0,2 0-1 16,-3 2-1-16,4-2 2 0,-1 1 0 0,-2 1 0 15,2 0-2-15,0-4 1 0,0 5 0 0,-2-2-1 16,2 0 0-16,-2-2-1 0,1 2 5 0,0 2-3 16,0-3 2-16,1 3-4 0,-2-3-2 0,0 2 0 15,1-3 8-15,0 2-9 0,0 0 0 0,-1-2-2 16,-1 2 4-16,0-1-1 0,3-1 2 0,-2 3 0 16,-1-2-3-16,4 2 2 0,-4-2 3 0,3 3-5 15,-3-1 4-15,4-1 1 0,-2 0 2 0,0-1-2 16,-2 1 1-16,2 0-1 0,0 1-2 0,1-1 0 15,-3 1 0-15,3-1 6 0,-2 1-3 0,2 0-2 16,4 4 1-16,-8-8 1 0,2 5-3 0,0-3 6 16,-1 1-3-16,3 1 0 0,-1 0-3 0,-1-1 1 15,6 5 4-15,-9-6-4 0,5 2 1 0,-1 1 3 16,5 3-2-16,-9-8 0 0,6 4-2 0,-1 2 1 16,4 2 4-16,-10-8-2 0,7 5 0 0,3 3-2 15,-7-9 1-15,0 6-2 0,4-1-2 0,3 4 7 16,-8-10-3-16,5 7 0 0,-2 0 0 0,0-2 0 15,5 5 0-15,-7-7 2 0,3 5-6 0,1-3 3 16,3 5 1-16,-8-7-2 0,4 3 4 0,4 4 1 16,-7-6-1-16,2 3 1 0,1-2-5 0,4 5 2 15,-7-7 1-15,3 4-1 0,4 3 2 0,-9-7-4 16,7 4-1-16,2 3 5 0,-7-8 1 0,2 4-4 16,1 2 5-16,4 2-6 0,-10-9 1 0,3 4 1 15,3 1 3-15,-2 0-6 0,2-1 2 0,-3 0-1 16,7 5 2-16,-7-7-1 0,4 3 3 0,-1 0 0 15,-2-1-4-15,2 2 2 0,-3-3 2 0,4 2-3 16,-1-1 2-16,1 0-1 0,-2 0-3 0,0 0 0 16,0 1 3-16,-1 0 1 0,2 0 0 0,0-2 3 15,-1 2-6-15,1-1 1 0,1 1 3 0,-4-2-2 16,3 1 1-16,-2-1-4 0,2 1 3 0,-1-1-2 16,-1 2 0-16,0-2 2 0,1 0-1 0,0 2 4 15,0-2-4-15,-2-1 1 0,1 1 3 0,-1-1 0 16,3 2 0-16,-2 0-2 0,-1-1 1 0,3 1 0 15,-2-1 0-15,-1 1-2 0,3-1 4 0,-3 0-4 16,4 1 3-16,-4-1-1 0,2-1 0 0,0 3 0 16,-2-3 0-16,2 0-2 0,-1 2-1 0,0-1 3 15,-1 0 1-15,3-2-2 0,-2 2 2 0,1 0-5 16,-1 1 6-16,-1-3-4 0,3 3 0 0,-2-1 0 16,-1 0 1-16,0-2-4 0,2 1 4 0,-4 1-1 15,2-2 0-15,0 2 0 0,1-1-1 0,-1 2 1 16,0-1-2-16,0-3 2 0,0 4 0 0,0 0-1 15,0-1 2-15,2 1-1 0,-3-2 0 0,1 1 2 16,2 1 0-16,-1-1-1 0,-1-1-2 0,0 1 4 16,1 0-1-16,1 0 0 0,-1 0 1 0,-1 3-2 15,1-6-1-15,1 5-1 0,-1-1 1 0,-1-1 2 16,0-1-3-16,0 3 0 0,0-3 2 0,0 1 0 16,1 0 0-16,-1-1-4 0,3 1 5 0,-3 0-3 15,-1 2 1-15,3-1-4 0,0 2 3 0,-1-3 5 16,6 6-4-16,-8-9 0 0,2 4-4 0,3 1 3 15,-4 0 3-15,4 0-1 0,3 4 1 0,-7-7-2 16,2 5 0-16,5 2-4 0,-9-8 6 0,4 3-3 16,0 2 3-16,1-1-5 0,4 4 2 0,-10-8 3 15,6 3-5-15,4 5 5 0,-10-4-1 0,6 0 1 16,1 0-4-16,3 4 3 0,-7-5 0 0,7 5 0 16,-7-4-3-16,4 0 4 0,3 4-2 0,-4-6 0 15,1 5 0-15,3 1 0 0,-7-6-1 0,7 6 1 16,-7-4 1-16,4 2-1 0,3 2 0 0,-4-5-3 15,4 5 0-15,-6-3 0 0,6 3 1 0,-2-5 2 16,2 5 1-16,-5-4-1 0,5 4 0 0,-5-5-1 16,5 5 1-16,-4-4 1 0,4 4-2 0,-5-3-2 15,5 3 5-15,-4-5-4 0,4 5 4 0,-6-6-3 16,2 3 1-16,4 3-2 0,-4-6 2 0,1 5-1 16,0-4 3-16,3 5-2 0,-7-6-1 0,3 2 2 15,1 1-2-15,0-1 1 0,3 4-2 16,-5-8 3-16,1 4-1 0,-1 1-1 0,5 3 2 0,-7-5-2 15,6 0-2-15,-2 3 6 0,0-2-3 0,3 4 3 16,-7-6-5-16,3 2 3 0,3 1 1 0,-4-2-2 16,5 5 2-16,-5-5-2 0,2 2-1 0,3 3 0 15,-6-6 0-15,2 3 1 0,4 3 0 16,-4-6 3-16,1 2-2 0,3 4-3 0,-7-4 2 16,4 1-3-16,3 3 1 0,-5-7 6 0,5 7-5 0,-5-3-1 15,5 3 1-15,-7-4 3 0,7 4-3 0,-4-5 0 16,1 2 1-16,3 3-3 0,0 0 6 0,-7-5-2 15,7 5-2-15,-3-3 1 0,3 3 0 0,-4-6 0 16,4 6-3-16,-4-4 3 0,4 4 0 16,-4-4 0-16,4 4 2 0,-5-5-3 0,5 5 0 15,-4-3 0-15,4 3 1 0,-4-3-1 0,4 3 3 0,-6-3-2 16,6 3-3-16,0 0 3 0,-5-3 0 0,5 3 0 16,-3-4 0-16,3 4-1 0,0 0 0 0,-6-5 1 15,6 5 2-15,-4-3 1 0,4 3-1 16,-4-3-2-16,4 3-2 0,0 0 4 0,-4-5-1 15,4 5-1-15,-5-4-1 0,5 4 2 0,-4-4-1 16,4 4 1-16,-4-5-2 0,4 5 4 0,-3-4-5 0,3 4 5 16,-4-4-1-16,4 4-5 0,-4-5 3 0,4 5-2 15,-6-4 2-15,6 4 1 0,-7-5-2 16,7 5-2-16,-3-4 2 0,3 4-1 0,-3-4 4 16,3 4-2-16,-7-5 0 0,7 5-1 0,-4-6 1 15,1 4-1-15,3 2 0 0,-7-7 0 0,3 4 0 0,4 3 3 16,-6-5-2-16,2 1-2 0,4 4 2 0,-7-4 0 15,7 4-1-15,-6-5 4 0,2 3-4 0,4 2 0 16,-5-5 3-16,2 2-3 0,3 3 0 16,-6-4 3-16,6 4-2 0,-7-5 0 0,4 3 0 15,3 2-2-15,-5-4-1 0,5 4 4 0,-7-5-2 16,4 2-1-16,3 3 3 0,-6-6 1 0,6 6 0 0,-5-4-4 16,5 4 1-16,-5-3-2 0,5 3 1 0,-4-2 1 15,4 2 2-15,0 0-1 0,-6-4-1 16,6 4 4-16,-4-2-6 0,4 2 3 0,-4-4 0 15,4 4 1-15,-3-5-1 0,3 5 1 0,-4-3-1 16,4 3 0-16,-3-4 1 0,3 4 1 0,0 0 1 16,-7-5-5-16,7 5 2 0,-4-6-1 0,4 6-1 15,-3-3 2-15,3 3 0 0,-3-4-1 0,3 4-1 16,-4-5 1-16,4 5 3 0,0 0 0 0,-6-3-2 16,6 3-1-16,-4-5 2 0,4 5-1 0,0 0 2 15,-3-4-3-15,3 4 4 0,0 0-6 0,-7-3 5 16,7 3-4-16,-1-3 1 0,1 3 2 0,0 0-2 15,-6-5 1-15,6 5 1 0,-4-5-2 0,4 5 3 0,-3-3-1 16,3 3-2-16,-4-4-1 0,4 4 1 16,-3-4 2-16,3 4-1 0,-3-5-1 0,3 5-1 15,0 0 2-15,-7-5 0 0,7 5 2 0,-2-3-2 16,2 3 1-16,0 0 0 0,-5-4-1 0,5 4 3 16,-3-4-4-16,3 4-1 0,-4-4 3 0,4 4-3 15,-4-5 2-15,4 5-3 0,-1-5 4 0,1 5-2 16,-5-4 1-16,5 4 0 0,-4-3 0 0,4 3 1 15,0 0-2-15,-7-6 1 0,7 6 2 0,-4-4-4 16,1 0 3-16,3 4-1 0,-4-5-3 0,4 5 5 16,-6-6-3-16,5 3-1 0,-3-1 0 0,4 4 1 15,-5-7-1-15,4 4 5 0,1 3-3 0,-7-4 0 16,4 1-2-16,-1-1 3 0,0 1-2 0,4 3 4 16,-6-6-4-16,2 4 1 0,4 2-2 0,-6-6 1 15,3 3 2-15,3 3 0 0,-7-7-1 0,3 5-2 16,1-2 3-16,3 4 4 0,-7-6-6 0,6 2 1 15,-2 0-3-15,3 4 4 0,-7-5-3 0,1 3 3 16,2-2-1-16,1 0-2 0,3 4 2 0,-4-6 0 16,1 3 0-16,3 3 1 0,-7-8-2 0,4 5 0 15,-1-1-1-15,1-1 2 0,-1 2-4 0,0-3 3 16,0 2-3-16,1-1 2 0,-3-1-3 0,3 1 1 16,-2-1-2-16,-1 1 2 0,2 0 3 0,-2-2-1 15,1 3-1-15,0-2-1 0,1 2 2 0,-1 0-4 16,0-5 6-16,1 3-2 0,-2 2 2 0,2-2-1 15,0 1-2-15,-2 1-1 0,2-1 0 0,-3 0 2 16,4 2 0-16,-1 0-3 0,-2-3 3 0,2 3-7 16,0 0-3-16,-2-2-4 0,2 1 4 0,-6 0-15 15,3-1-4-15,-7 0 0 0,4 3 6 0,2-2 2 16,1 3 2-16,-2-2 1 0,1-1 7 0,-1 2-1 16,4-2 2-16,-1 0 2 0,0 2 2 0,6 2 1 15,-11-3-1-15,8 0 0 0,-4 1 2 0,3-1-4 16,4 3 3-16,-8-6-3 0,5 5 6 0,3 1-2 15,-10-7 2-15,7 5 0 0,0-1 3 0,-1-1-4 16,-3 2 5-16,1-3-5 0,2-1-1 0,-3 4-1 16,2-4 2-16,0-1-4 0,-2 2 2 0,0 0-1 15,0 0-1-15,0 0-1 0,2 0 8 0,-1 0 0 16,0-1-7-16,-1 0 2 0,3 0-5 0,-2 0 6 16,1 2-2-16,-1 0-1 0,0 0 4 0,4-1 2 15,-1 1 0-15,-1 1-4 0,4 3 0 0,-6-5 2 16,2 2-2-16,4 3-4 0,-2-5-5 0,2 5-7 15,0 0-11-15,-5-3-20 0,5 3-4 0,0 0-2 16,0 0 7-16,0 0 6 0,0 0-2 0,0 0 1 16,0 0 10-16,-3-5-2 0,3 5 8 0,0 0 7 15,0 0-2-15,0 0-10 0,0 0 5 0,0 0-10 16,0 0-16-16,0 0-7 0,0 0-9 0,-3-5-18 16,3 5-14-16,0 0-71 0,0 0-192 0,-11-4 85 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296.21582" units="1/cm"/>
          <inkml:channelProperty channel="F" name="resolution" value="0" units="1/dev"/>
          <inkml:channelProperty channel="T" name="resolution" value="1" units="1/dev"/>
        </inkml:channelProperties>
      </inkml:inkSource>
      <inkml:timestamp xml:id="ts0" timeString="2022-02-28T16:45:23.181"/>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7030A0"/>
    </inkml:brush>
    <inkml:brush xml:id="br3">
      <inkml:brushProperty name="width" value="0.05292" units="cm"/>
      <inkml:brushProperty name="height" value="0.05292" units="cm"/>
    </inkml:brush>
  </inkml:definitions>
  <inkml:trace contextRef="#ctx0" brushRef="#br0">18012 10635 118 0</inkml:trace>
  <inkml:trace contextRef="#ctx0" brushRef="#br0" timeOffset="1">18038 10621 153 0,'0'0'160'0,"0"0"-20"16,-2-5-19-16,2 5-17 0,0 0-14 0,0 0-16 16,0 0-10-16,0 0-8 0,0 0-26 0,0 0-20 15,0 0-34-15,0 0-30 0,0 0-100 0,0 0-168 16,0 0 75-16</inkml:trace>
  <inkml:trace contextRef="#ctx0" brushRef="#br0" timeOffset="2">11432 12049 3 0,'0'0'51'0,"0"0"14"15,0 0-7-15,0 0 2 0,0 0-7 0,0 0 0 16,0 0-1-16,0 0-5 0,0 0 1 0,0 0 4 15,0 0-4-15,0 0-1 0,5 0 4 0,-5 0-5 16,0 0-1-16,0 0 4 0,0 0 0 16,6 0 0-16,-6 0-1 0,0 0-6 0,7 0-1 0,-7 0 7 15,5-4-10-15,0 4 3 0,-5 0-1 0,8 0 6 16,-3 0-3-16,0 0-4 0,1-3-4 0,-1 3 0 16,5-2-1-16,-3 2-7 0,2-2 4 0,-1 4 0 15,2-4-8-15,-2 2 3 0,1-1-1 0,-2-1-3 16,3 1-2-16,-3 1-4 0,3-1 2 15,-2-2-8-15,1 1-5 0,2 2 5 0,1-4-9 0,1 1 10 16,0 2 0-16,1-1-4 0,0 0 0 0,-4 1 4 16,1 0-1-16,-1-1-2 0,0 1 0 0,0 1-7 15,-2 0 6-15,1-2-3 0,-2 2 3 16,1 0-5-16,-4-2 4 0,1 4-6 0,-5-2 0 16,7 2 4-16,-7-2-8 0,7-2 1 0,-5 4-1 0,-2-2-6 15,5 0-4-15,-5 0-1 0,0 0-6 0,5-2-6 16,-5 2-3-16,3 2-3 0,-3-2-10 0,3 3 7 15,-3-3-12-15,4 1-2 0,-4-1-4 16,0 0 0-16,0 0-4 0,0 0-2 0,0 0 5 16,0 0-4-16,6 0-2 0,-6 0-7 0,0 0-7 15,0 0-83-15,0 0-170 0,0 0 76 0</inkml:trace>
  <inkml:trace contextRef="#ctx0" brushRef="#br0" timeOffset="3">11726 11879 68 0,'0'0'82'0,"0"0"7"16,0 0-2-16,0 0-8 0,0 0-2 0,0 0 16 16,0 0 2-16,0 0-1 0,0 0-3 0,0 0-3 15,7 9-1-15,-4-7-8 0,0 4-3 0,-2-2-6 16,6-1-8-16,-4 0-6 0,4 4-1 0,-3-1-8 16,2 1-6-16,-1-2-7 0,2 1-2 0,-1 0-5 15,0 0 1-15,1-2-1 0,-3 3-11 0,3 0 7 16,-3 0-1-16,0-1 0 0,1 0-8 0,-1-2-2 15,-1 1-2-15,0 2 0 0,-1-4-10 0,1 1 10 16,-1 1-2-16,-1-1 0 0,0 2 3 0,2-2-11 16,-3-1 6-16,3 3-3 0,-3-3 4 0,0-1-3 15,0 3 1-15,0 0 1 0,-1-1-1 0,-1 2-3 16,-1-4 1-16,2 0 1 0,-2 3-2 0,0 0-1 16,-1-1 4-16,1 1 1 0,-1-1 4 0,0 0-11 15,-3 2 1-15,1 0 3 0,-2 0-7 0,1-1-7 16,1 2-11-16,-2-1-12 0,2 1-23 0,-1-1-26 15,1-1-19-15,1 2-22 0,0-3-20 0,1-1-76 16,0 1-239-16,1-1 106 0</inkml:trace>
  <inkml:trace contextRef="#ctx0" brushRef="#br0" timeOffset="4">12008 11802 31 0,'0'0'97'0,"8"9"1"0,-8-5-4 0,3-2 5 16,-2 3 2-16,2 0-2 0,0 2-12 0,-3-2-3 16,1 0-8-16,2 2-3 0,-3-2-2 0,3 1-7 15,-3 0-4-15,3 3-6 0,-2-6-4 0,-1 3-5 16,3 1-5-16,-3-2-4 0,3 0-10 0,0 2 0 16,-2-2-1-16,-1-1 0 0,0 1-7 0,3 0-1 15,-3-3-1-15,0 1-15 0,0 0 0 0,0-3-12 16,0 4-10-16,0-1-6 0,0-3 2 0,4 2 11 15,-4-2-13-15,0 0-13 0,0 0-10 0,0 0-16 16,0 0 1-16,6-10-5 0,-6 7 2 0,0-3 3 16,-3 1-1-16,6-4 5 0,-2 1 7 0,-1-1 7 15,0 1 9-15,0-1 8 0,0 1-2 0,0-1 12 16,0 0 8-16,0 2 9 0,0-2-1 0,3 2 3 16,-3-1 12-16,0 1 2 0,4 0 11 0,-2 1 11 15,-1 1 13-15,-1-1 5 0,1 3-1 0,1 0 11 16,-1-1-2-16,-1 1 0 0,0 3-7 0,3-5-5 15,-2 3-10-15,1-1 3 0,-2 3-11 0,5 0 10 16,-5 0-1-16,9 0-1 0,-3 0 3 0,-1 0-2 16,2 0-11-16,-1 0 2 0,2 0 2 0,-2 0-1 15,2 3-11-15,-2-2 2 0,-2 2-8 0,0-3 1 16,1 0-4-16,-5 0 2 0,5 3 5 0,-2 0-5 16,0 0-2-16,-2-1 2 0,2 2 0 0,-3-1-6 15,0 1 4-15,-3 0-6 0,2 1 1 0,-2 0 2 16,3-1-1-16,-5 1 0 0,2 0-6 0,-3 0-1 15,2-1-2-15,0 0-6 0,-2 0-3 0,2 1-2 16,-2-1-2-16,2-2-4 0,1 1-1 0,-1 0-3 16,1 0 5-16,0-1-3 0,3-2 3 0,-4 2 0 15,1 0-6-15,3-2-8 0,0 0 1 0,0 4-3 16,0-4 4-16,0 0 19 0,0 0-12 0,10-1 9 16,-4 1-2-16,2-2 6 0,1 2-4 0,-1 0 13 15,2 0-12-15,-2 0 5 0,2 2 4 0,0-4-2 16,1 5 3-16,-2-2 14 0,-1 1 2 0,-1 0 1 15,0-1-3-15,-1 0 5 0,-2 1 1 0,-1 3 5 16,1-3 2-16,-1 0 2 0,-2 1 4 0,1 2 7 16,-1-1-1-16,-1-1-1 0,-1 1 1 0,-2 2 1 15,-1-2 1-15,-2 1-6 0,1 2 4 0,-3-4-1 16,0 3 0-16,-2-3-5 0,2 0 0 0,-5 1-5 16,3-1-4-16,0 0 3 0,0 0-5 0,2-2-14 15,-2 1-7-15,3 2-17 0,-1-4-27 0,-1 0-16 16,4 0-29-16,5 0-28 0,-10-2-2 0,4 0-28 15,2 0-100-15,1-1-268 0,3 3 119 0</inkml:trace>
  <inkml:trace contextRef="#ctx0" brushRef="#br0" timeOffset="5">12313 11879 28 0,'0'0'90'0,"0"0"-12"0,0 0-10 16,0 0 2-16,7 7-4 0,-7-4 7 0,0-3-2 16,2 4 3-16,-1-1 10 0,-1 1 1 0,0-2-4 15,0-2 5-15,1 7 3 0,-1-4-6 16,3 1-4-16,-3 0-6 0,0 0 1 0,0-1-5 15,3 1-4-15,-3-1-8 0,4 3-8 0,-4-3 0 0,3 0-7 16,1 0-1-16,-1 1-9 0,3-2 2 0,-2-1-4 16,0-1-3-16,3 0 1 0,0 0-4 0,0 0-2 15,-1-1-2-15,1-1-2 0,0-4 2 16,-3 5-3-16,3-5-5 0,-2 2 0 0,-1 1 4 16,0 1-5-16,-1-3-4 0,-2 1 4 0,1-1-1 15,-1 0-2-15,-1 1 1 0,0-1-6 0,0 2-2 0,-1-4 0 16,-2 2-4-16,1 1-4 0,-2-2 2 0,1 3 5 15,-1 0-4-15,1-1-1 0,-1 0 0 16,0 2-4-16,0 0 2 0,0 1-1 0,-1-2 6 16,1 2-4-16,-2 1-9 0,6 0 3 0,-8 1-4 15,2 2-5-15,2-2-14 0,-3 2-15 0,4-1-7 0,-1 2-18 16,-2 2-10-16,5-3-15 0,-2 1-14 0,0 2-5 16,1-3-105-16,0 2-240 0,2-1 106 0</inkml:trace>
  <inkml:trace contextRef="#ctx0" brushRef="#br0" timeOffset="6">12510 11871 25 0,'0'0'99'16,"-4"10"1"-16,4-10-10 0,0 8-6 0,0-8 12 15,0 6-5-15,3-1 2 0,-3-2 1 0,0 2-12 16,1-1-1-16,-1 0-2 0,3 2-11 0,1-2-2 16,-1 1-4-16,1 0-14 0,2-1 3 0,-2 2-10 15,6-3 2-15,-3 1-2 0,0-1-8 0,0 1 3 16,0-2-6-16,2-2-6 0,-1 2 6 0,-2-2-10 15,0 0 4-15,-6 0-3 0,9-2-2 0,-3 0 2 16,-2-2-4-16,0 1-2 0,-1 1 1 0,1-2 2 16,-1 1 4-16,-3 3 3 0,4-8-3 0,-6 3-4 15,0 0 1-15,2 1-4 0,0-2 2 0,0 6-10 16,-2-8-7-16,2 3-9 0,-1 2-14 0,-3-1-7 16,2 1-22-16,2 3 0 0,-5-7-28 0,2 3-24 15,3 4-17-15,-3-4-14 0,-1 3-82 0,4 1-233 16,-3-5 103-16</inkml:trace>
  <inkml:trace contextRef="#ctx0" brushRef="#br0" timeOffset="7">12679 11962 155 0,'0'0'158'15,"0"0"-21"-15,0 0-12 0,0 0-19 0,0 0-7 16,0 0-13-16,0 0-3 0,0 0-13 0,0-13-1 16,0 8-1-16,0 5-5 0,-1-10-4 0,-1 5-5 15,1 0 1-15,-2 0-5 0,0-2-6 16,3 1-8-16,-4-2 1 0,4 0-10 0,-3 0 4 0,3 3-9 16,0 0 2-16,1-2-6 0,-1 2 7 0,2 0-13 15,2-2-1-15,-4 1-1 0,3 1 4 0,3 0-1 16,-1 0 6-16,1 2-1 0,-2 1 3 0,4-1 4 15,-1 1-1-15,1 1 6 0,-2 0 6 16,3 3 3-16,-1-1-1 0,-3 3 0 0,4-1-4 16,-1 3 3-16,1-2-6 0,-1 1-4 0,0 1 5 0,-3 1-7 15,1-1-8-15,-2-1 4 0,1 2-1 0,-1 0 2 16,1-1 2-16,-3 1 3 0,1-1-3 0,1 0-1 16,-4 0 2-16,0 1 1 0,0-1-3 0,0-1-4 15,0 4-5-15,1-5-8 0,-2 2-12 16,1-2-19-16,0 2-15 0,0-2-29 0,0-4-20 15,-3 6-29-15,3-6-20 0,2 5-9 0,-2-5-17 0,0 0-125 16,0 0-312-16,0 0 139 0</inkml:trace>
  <inkml:trace contextRef="#ctx0" brushRef="#br0" timeOffset="8">13010 11764 130 0,'0'4'126'16,"2"3"8"-16,-2-2-2 0,1 3 4 0,0-2-3 15,2 4 3-15,-3-2-16 0,0 2 4 0,3-1-9 16,1 1-3-16,-2 0-10 0,-1-2-7 0,4 6-10 15,-3-6-5-15,1 2-11 0,1 1-5 0,-1-3-9 16,0 1-2-16,0-2-4 0,-1 0-5 0,1-2 0 16,-1 0-12-16,1 1-3 0,-1-2-11 0,0 0-11 15,-1 1-4-15,1-5-12 0,-2 0 4 0,3 4-4 16,-2-2-1-16,-1-2-7 0,0 0-15 0,0 0-17 16,0 0-12-16,0 0-6 0,0 0-4 0,0 0-5 15,-6-12 6-15,5 7-17 0,-2 0 4 0,0-3-3 16,-1 1-7-16,-1-2-1 0,0 2 9 0,-1 0 2 15,0-1 7-15,-2 1 11 0,1 2 3 0,0 1 5 16,0-2 4-16,0 5 14 0,0-3 8 0,-3 2-2 16,0-1 8-16,1 3 5 0,4 0 7 0,5 0 0 15,-14 1 7-15,8 2-2 0,2-2 6 0,-1 3 6 16,1-2 6-16,1 5 0 0,-1-3 0 0,1 2 0 16,-1 1 7-16,2-1 1 0,1 0 7 0,0 1 1 15,1 0-1-15,0-3 1 0,0 1-8 0,2 1-1 16,-2 0 9-16,3 0-7 0,-1 0 15 0,2-2-7 15,1-1 9-15,-1 1-5 0,4-1 0 0,-1-1-11 16,0-2 3-16,2 2-7 0,-1-4-3 0,1 2 2 16,1 0 0-16,1-4-5 0,-2 1 4 0,-1-2-14 15,2 1-12-15,3-1-7 0,-5-1-2 0,0 1 2 16,0-1 2-16,-1-1-2 0,-1 0 7 0,0 3 14 16,-2-1 2-16,-1 1 7 0,1 1 11 0,-4 3-4 15,3-4 9-15,-1 1 2 0,-2 3-8 0,3-3-4 16,-3 3-2-16,0 0-4 0,6-2 18 15,-6 2 1-15,0 0 0 0,6 2 5 0,-6-2 9 16,5 3-3-16,-3 0-5 0,1-1 4 0,-1 0-3 0,1 0 2 16,-1 1-10-16,1-2 5 0,1 2-3 0,-1-3-1 15,0 1 0-15,1 1-5 0,-1 0 2 0,2-2 0 16,1 2-4-16,0-2-3 0,-1-2-3 0,1 2-2 16,-2 0 4-16,5-2-11 0,-3 0 0 0,-2-1-8 15,0-1-2-15,0 3-11 0,1-3 2 16,-2-1 1-16,-1 2-7 0,1-2 0 0,0 0 3 0,-1 1-4 15,0-1 3-15,-1 1-3 0,0-1 6 0,-1-1-4 16,0 6 3-16,-3-9 4 0,2 5-1 0,-2 2 2 16,-2-2 0-16,2 3 0 0,-1-1 5 0,-2 0-3 15,6 2 3-15,-9 0 5 0,0 2-5 16,5-2-1-16,-5 2 9 0,2 3 0 0,0-1 2 16,0 0 5-16,0 0 2 0,0 2 2 0,0 2 2 0,1-3-7 15,2 2-1-15,0 0 0 0,1 0 3 0,0 2-1 16,2-1 1-16,1 1 1 0,0-4 1 0,1 1-5 15,3 0 2-15,-2 1-4 0,3 0-1 0,-1-5 4 16,3 2-2-16,1-1-2 0,-1 1 3 16,0-3-7-16,0 1-2 0,0-1-9 0,-7-1-2 15,14-1-3-15,-4-1-1 0,-4 1 2 0,-1-1 7 0,1-2-1 16,-1 1-6-16,0 1 5 0,0-4-3 0,-2 1 1 16,1-2 3-16,-1 3-3 0,-1-2-6 0,-1 1-2 15,0 2 5-15,-1-3-3 0,1 1 1 0,-1 0 3 16,0 5 5-16,0-8 2 0,0 4 7 15,0 4-3-15,2-5 7 0,-2 5 1 0,0 0-3 16,0-5 1-16,0 5 2 0,0 0-6 0,0 0 3 16,0 0 0-16,0 0 11 0,0 0 2 0,0 0 9 15,0 0 1-15,0 0-4 0,2 14 0 0,0-8 3 16,-1 1-2-16,2 0-7 0,-2-2-3 0,1 2-9 16,1 2-14-16,-1-3-18 0,1 1-16 0,0 1-18 15,1-5-20-15,1 3-14 0,0 1-17 0,0-3-1 16,0 0-17-16,0-4-98 0,-1 2-247 0,-4-2 110 15</inkml:trace>
  <inkml:trace contextRef="#ctx0" brushRef="#br0" timeOffset="9">13353 11889 5 0,'3'4'173'15,"-1"1"-13"-15,0-1-12 0,1 0-17 0,-2 2-10 16,0-3-10-16,2 1-15 0,0 1-4 0,-2 0-9 16,0-3-12-16,-1-2-6 0,1 5-15 0,-1-5-11 15,0 4-11-15,0-4-9 0,0 6-3 0,0-6-11 16,0 0-17-16,0 0-31 0,0 0-12 0,0 0-7 16,-14-3-5-16,14 3-11 0,-9-7 1 0,4 2-3 15,0 0-7-15,1-2 10 0,0 1 1 0,2-1 10 16,-2 1 19-16,1-3 7 0,2 4 14 0,-1-2 22 15,2 0 5-15,0 0 5 0,-1 1 12 0,2 2 12 16,1-3 13-16,-1 3 8 0,2-2 10 0,-2 2 9 16,4 1 3-16,-2-2-7 0,2 3-12 0,0-2 3 15,-1 3-13-15,1-1-3 0,0 0-11 0,0 2-4 16,-5 0-16-16,12-2-19 0,-5 2-11 0,-7 0-19 16,9 2-15-16,-4 0-10 0,-1 0-2 0,1 1-9 15,-5-3-11-15,7 3-45 0,-4 0-142 0,-3-3 64 16</inkml:trace>
  <inkml:trace contextRef="#ctx0" brushRef="#br0" timeOffset="10">13431 11878 2 0,'0'0'110'0,"2"6"0"0,-1-4-3 16,-1-2 3-16,2 7-10 0,1-2-2 0,-1 0-3 15,1 0-9-15,1 2-8 0,-1-3-4 0,1 3-9 16,-1-4-6-16,1 1 0 0,-1-1-1 0,3 1-11 15,-2-1-7-15,1 0-5 0,1 0-3 16,0-1-4-16,0-2-12 0,-6 0-8 0,12 0-1 16,-6 0-7-16,0-2-3 0,-6 2-10 0,11-3 1 0,-7 0-6 15,0 0 0-15,2-1-12 0,-3-3 17 0,1 0-19 16,0 0-3-16,0-2-10 0,-1 3 2 0,-1-4 1 16,2 1-4-16,-2 3 7 0,-2-1 20 15,0-1-5-15,1 1 13 0,-1 1 4 0,1 1 7 16,-2 0 12-16,0 1 17 0,0 1 9 0,1-2 3 15,-1 2 13-15,1 3-3 0,0-4 3 0,0 4-2 16,0-3-8-16,0 3-2 0,0 0 2 0,0 0 7 0,0 0 11 16,0 0 7-16,2 10 3 0,-1-5 1 0,1-2-2 15,0 3 3-15,0 1 1 0,1 0-1 16,0 0-4-16,0 4-3 0,-1-4 3 0,2 1-8 16,-1-1 0-16,-1 2-8 0,1-1-1 0,0 1-7 15,1-1-4-15,-3-1 0 0,1 0-1 0,-2 1-4 16,1 0 4-16,1-1-4 0,-1 2-2 0,-1-2 1 15,0-3 0-15,-1 3 2 0,-1-1-1 0,-1 1 0 16,-2 0-9-16,1-2 0 0,-3 3-2 0,0-4-5 16,-1 1-1-16,0 0-12 0,0-1-11 0,1-1-16 15,-2 4-17-15,1-3-18 0,-5 1-20 0,1-1-23 16,0 0-22-16,-2 1-23 0,4-3-30 0,-3 2-26 16,2-2-172-16,-2 1-400 0,-1-1 178 0</inkml:trace>
  <inkml:trace contextRef="#ctx0" brushRef="#br0" timeOffset="11">12120 12221 13 0,'0'0'96'0,"0"0"-11"0,0 0 7 15,0 0-12-15,0 0 1 0,0 0-3 0,0 0 0 16,0 0-6-16,-7 12 0 0,6-8-3 0,-2-2 0 16,0 2-6-16,0 1 2 0,-1 0 4 0,1 0-3 0,-1 2 6 15,0 0-9-15,-3 1 3 0,1-2 1 16,1 3 0-16,-1-1-5 0,-1-2-1 0,0 1-6 16,3 0-7-16,-5 0-3 0,5 0-3 0,1-2-3 15,-4 0 19-15,1 0-13 0,5 0-7 0,-3-1-10 16,1-1-11-16,0 0-12 0,0 0-13 0,1 0-11 15,0-1-16-15,-1 1-19 0,-1 0-15 0,4-3-24 16,-3 2-17-16,3-2-19 0,0 0-15 0,-7 0-84 16,7 0-246-16,-5 0 108 0</inkml:trace>
  <inkml:trace contextRef="#ctx0" brushRef="#br0" timeOffset="12">11958 12271 153 0,'0'0'198'0,"0"0"-17"15,0 0-17-15,0 0-12 0,0 0-12 0,0 0-16 16,0 0-7-16,0 0 5 0,0 0 7 0,0 0 4 16,0 0-7-16,12 9-1 0,-8-6-10 0,-1 3-8 15,1 1-8-15,0-1-12 0,2 1-5 0,-1-1-11 16,2 0-7-16,-1 1-2 0,1 0-9 0,0-1-4 15,0 0-7-15,0 1-4 0,-1-2-6 0,1-1-15 16,0 1-14-16,0-1-14 0,1-1-13 0,-2 0-25 16,2 0-22-16,-1-2-34 0,2-1-42 0,-2-1-44 15,0 0-174-15,0 0-395 0,0 0 175 0</inkml:trace>
  <inkml:trace contextRef="#ctx0" brushRef="#br0" timeOffset="13">12277 12363 78 0,'0'0'96'0,"0"0"5"0,0 0 8 16,0 0 5-16,0 0 4 0,0 0-2 0,0 0-4 16,0 0-5-16,0 0-11 0,0 0-2 0,0 0-12 15,0 0-4-15,0 0-15 0,0 0-1 0,5-5-10 16,-5 5 2-16,4-4-10 0,-1 1 1 0,-1 1-8 16,-1-1 2-16,3-1 8 0,-4 0-12 0,5 0 1 15,-3 0 1-15,1-2 1 0,-1 1-3 0,0 2 0 16,1-3-5-16,0 3-4 0,1-2-1 0,-4 0-6 15,2 1-2-15,0-2 0 0,1 2-4 0,0 1 1 16,-1-3-5-16,0 2 0 0,1-1 2 0,-3 3 0 16,4-2-4-16,-1 0-4 0,-3 2-4 0,3-2 4 15,-3 4 1-15,0-6 1 0,0 6 0 0,1-4-3 16,2 4 2-16,-3 0-1 0,0 0-3 0,0 0 2 16,0-5-1-16,0 5-3 0,0 0 4 0,0 0 6 15,-1 11 7-15,1-6-1 0,-2 1 5 0,2 3-2 16,0-3 3-16,0 3 3 0,0 0 1 0,0-1 2 15,0 2 0-15,2-1 7 0,-1-1 3 0,-1 1 3 16,0-3-1-16,3 3-5 0,-3-1 1 0,4 0 2 16,-4-2-7-16,0 2-3 0,3-3-2 0,-3 2-1 15,3-1-1-15,-2-1-6 0,2 0-1 0,-3 1 4 16,3-2-4-16,-2-1-6 0,1 1-3 0,-1 0-4 16,-1-1-7-16,0-3-8 0,2 4-6 0,-2-4-7 15,1 3-7-15,-1-3-15 0,0 4-8 0,0-4-28 16,0 0-27-16,0 0-50 0,0 0-39 0,0 0-149 15,-3-13-377-15,3 7 167 0</inkml:trace>
  <inkml:trace contextRef="#ctx0" brushRef="#br0" timeOffset="14">12468 12127 32 0,'0'0'132'0,"0"0"-6"0,7-2 0 0,-3 2-6 0,-1-2-15 16,1 2 1-16,-4 0-4 0,10 0-3 0,-6 4 2 15,-1-4-6-15,4 2 1 0,-4-1-4 0,4 2-6 16,2-2-4-16,-2 5-13 0,0-2 3 0,0 1-7 15,0 1-3-15,1-1-8 0,-1 0-9 0,0 1 2 16,2-1-4-16,-1 0-6 0,-1-1-6 0,0 1-3 16,0-1-3-16,-2-2 0 0,2 3-4 0,-2-3-2 15,-1 0-3-15,-1 2-1 0,0-1 3 0,-1 1-9 16,0-1-3-16,-2-1 5 0,3 1 3 0,-2 0-6 16,-2 0 3-16,1-3 0 0,0 6 3 0,-3-2-7 15,3-1 2-15,-3 1-2 0,-1 1 2 0,2-2-3 16,-3 1 1-16,-2 2-2 0,1-3-2 0,-2 2 2 15,1 0 24-15,-1-2-2 0,-1 2-6 0,2 1-5 16,0-2-8-16,-1-3-5 0,1 5-7 0,-2-2-15 16,6-1-11-16,-4-2-14 0,3 3-9 0,1-1-25 15,-1-2-14-15,1 1-19 0,2 1-9 0,-2 0-12 16,3-3-5-16,-3 3-6 0,3-3-104 0,0 0-265 16,0 0 118-16</inkml:trace>
  <inkml:trace contextRef="#ctx0" brushRef="#br0" timeOffset="15">12698 12286 62 0,'0'0'144'0,"0"0"-7"0,0 0-2 15,-5 11 4-15,1-6-3 0,1-2 3 0,0 2 5 0,-1 3-1 16,-3-5-5-16,3 4 0 0,-3 0-10 16,1 1 1-16,-1-2-8 0,0 1-6 0,0 0-14 15,-2 2-5-15,1-3-13 0,0-1-5 0,0 2-9 16,1-1-8-16,1-1-10 0,0 0-17 0,0-1-16 16,1-1-23-16,1 1-20 0,0-3-24 0,-1 2-18 15,2 1-34-15,3-4-42 0,-4-2-39 0,4 2-147 16,0 0-354-16,-8-4 157 0</inkml:trace>
  <inkml:trace contextRef="#ctx0" brushRef="#br0" timeOffset="16">12865 12203 30 0,'0'0'176'0,"2"-2"-14"0,-1-1-10 0,2-1-6 16,-2 2-4-16,2-3-13 0,2 2 1 0,1-2-8 16,-2 0-7-16,1 1-10 0,0-1-4 0,1 0-9 15,-1 3-6-15,0-1-3 0,0 2-7 0,3-4-1 16,-1 3-4-16,2 1-4 0,-2 0-6 16,-1 0-3-16,-1-1-5 0,1 2-8 0,0-2 0 15,-2 2-8-15,2 0-3 0,-1 4 0 0,0-3-6 0,0 1 0 16,-2 4-3-16,3-4-1 0,-3 1 1 15,-2 4-4-15,-1-2-3 0,0 1-1 0,0 2 2 16,-3 1 1-16,-1-2-6 0,0 3 3 0,-5 1-2 16,1-1-1-16,-2 0-3 0,1 1-2 0,-1-3-3 15,2-1-5-15,1-1-4 0,0 1-3 0,-1-2-11 16,2 0-7-16,1 0-7 0,0-3-3 0,2 1-2 16,0-1-5-16,0 0 5 0,3-2 4 0,-3 1-2 15,3-1-1-15,0 0 6 0,0 0 1 0,0 0 6 16,0 0 5-16,11-8 5 0,-5 7-2 0,1-3 4 15,2 1 8-15,-2 0 4 0,4 0 0 0,-1 1 1 16,3 1 0-16,-3-1 5 0,-2 2 1 0,2-4-4 16,-3 4-1-16,2 0-2 0,-1 2 1 0,-3-2-2 15,0 2 3-15,2 0 7 0,-4 1 4 0,2 0 5 0,-2 1 6 16,0 2 4-16,-2-2 1 0,1 3 0 16,-1-2 1-16,-2 1 1 0,1 2 3 0,-1-1-2 15,-1-1 5-15,1 1 1 0,-2-1-1 0,-1 1 1 16,-1 0-3-16,1 0 1 0,-2 0-1 0,0 0 0 15,0-2-1-15,-1 2 0 0,0-3-4 0,1-1 2 16,1 0-6-16,-1 0-1 0,-1-2 2 0,0 3-8 16,-1-3-4-16,1-1-8 0,-1 0-5 0,0-1-10 15,0 0-7-15,0-3-5 0,2 4-13 0,-1-3-10 16,0 0-20-16,2 2-20 0,-1 0-28 0,0-2-31 16,0 1-39-16,6 2-37 0,-10-2-169 0,6 1-416 15,4 1 185-15</inkml:trace>
  <inkml:trace contextRef="#ctx0" brushRef="#br0" timeOffset="17">10277 11270 2 0,'0'0'70'16,"0"0"-1"-16,0 0-9 0,0 0 6 0,0 0-6 15,0 0 10-15,0 0-14 0,0 0 6 0,0 0-4 16,0 0 9-16,0 0 8 0,0 0-19 0,0 0-4 15,0 0-1-15,0 0 10 0,0 0-8 0,0 0-2 16,0 0 5-16,1-5-3 0,-1 5-8 0,0 0-3 16,0-5-2-16,0 3-4 0,0 2-2 0,3-5-3 15,-1 2-5-15,-1-3 0 0,0 2 3 0,1-2 1 0,-1 1-2 16,-1-4-9-16,2 2 11 0,-1-3-6 16,2 1-1-16,-2 0-1 0,1 0 6 0,0-1-6 15,-2 0 1-15,0-1 4 0,2-3 3 0,-1 4-6 16,-1 1 4-16,2-3-12 0,-2 3 2 0,0-4 2 15,0 4 0-15,0-2 3 0,0 3-2 0,1-1-6 16,-2 1-1-16,1 0 0 0,1 0-1 0,-1 2-1 16,1-2-3-16,-1 2 5 0,2 2-6 0,-2-2-3 15,0 1 3-15,0 1-4 0,0-1 2 0,0 1 2 16,1 3-2-16,-1-3 3 0,0 4 0 0,0-7 4 16,0 4 2-16,0-1-5 0,2 1 7 0,-2-3-5 0,1 3 2 15,-1-1 0-15,0-2 2 0,2 2-4 0,-1 2 1 16,-1-4-2-16,0 0-1 0,0 2-1 15,0 1-4-15,-1-1 4 0,2 0 1 0,0 1-5 16,-1 3 3-16,0-4-3 0,0 4 3 0,0-3-11 16,0 3 2-16,0 0-4 0,0-4-2 0,0 4-4 15,0-4-2-15,0 4-4 0,0-5-4 0,0 5-8 16,0-4-6-16,0 4-6 0,0-6 1 0,0 6 4 16,0-3-9-16,0-1-5 0,2 1 0 0,-1 0-9 15,-1 0-4-15,0 3 9 0,0-4-21 0,0 4-16 16,0-5-23-16,0 5-21 0,0-2-83 0,0 2-237 15,0 0 105-15</inkml:trace>
  <inkml:trace contextRef="#ctx0" brushRef="#br0" timeOffset="18">10159 10922 95 0,'5'-4'99'0,"-1"1"-12"0,2-2-2 15,1-1-12-15,-1 1 2 0,-1 0-1 0,1-1-5 16,1-1 2-16,0 1-9 0,0 0-7 0,-3-1 3 15,-1 0-3-15,4 0-4 0,-4-1-2 0,1 3-3 16,2-1-4-16,-5 2-1 0,2 0-11 0,0-1 6 16,-2 2 2-16,2-1-6 0,0 3 0 0,-2-2-8 15,-1 3-3-15,5-3-3 0,-3 2 7 0,-2 1 1 16,9 1-3-16,-5 1-3 0,0 1 6 0,1 0-4 16,0 3 5-16,2 0-1 0,-1 1-1 0,1 2-4 15,-1-1-4-15,2 2-1 0,0 0 5 0,-2-1 1 16,1-1-13-16,-1 0-3 0,-1 0 4 0,2-3-9 15,-4-1 6-15,4 3-6 0,-4 0-16 0,4-5-19 16,-3 2-25-16,2-2-21 0,-2 0-15 0,3 0-44 16,-3-1-86-16,2 2-243 0,1-3 107 0</inkml:trace>
  <inkml:trace contextRef="#ctx0" brushRef="#br0" timeOffset="19">9722 10080 24 0,'0'0'102'0,"0"0"-7"0,0 0-5 16,0 0 7-16,7 11-9 0,-4-9 4 0,-2 3-4 15,2 0 1-15,1 3-19 0,-1-4-1 0,0 1-5 16,1 4-8-16,-1 0-13 0,0-4 12 0,1 0-14 15,-1 5-2-15,0-3 0 0,-2 0-5 0,2-1 3 16,0 1-16-16,-2-1 6 0,2-3-11 0,-3 3-4 16,3-2-7-16,0 1-8 0,-2-2-15 0,-1 1-14 15,0-2 1-15,3 1-8 0,-3 0 0 0,0-3-4 16,0 4-9-16,0-4-9 0,0 0-18 0,0 0-12 16,0 0-61-16,0 0-162 0,0 0 71 0</inkml:trace>
  <inkml:trace contextRef="#ctx0" brushRef="#br0" timeOffset="20">9732 10053 43 0,'0'-5'125'0,"0"1"-6"16,-2 0 0-16,2 4 0 0,2-3-9 0,-2-1-8 16,1 0 5-16,-1 4 1 0,4-3 3 0,-1 1-14 15,0 0-9-15,3-2-2 0,-2 2-3 0,3 0-8 16,-1 1-5-16,1 1-9 0,-3 0-6 0,3 0-5 15,-3 0-2-15,0 0 0 0,2 0-8 0,-3 3-5 16,1-3-3-16,-1 3-1 0,0 2-8 0,-1-3 4 16,0 1-9-16,-1 1 1 0,-2 1-1 0,1 1-4 15,-2-1-1-15,0 2 0 0,-3 0 0 16,1-2-2-16,-1 2 3 0,-1-2-5 0,-1 1-4 0,4-1-2 16,-1-2-4-16,-3 2-7 0,0 0-2 0,1-1-7 15,-1-1-2-15,3 1-6 0,-3-2 6 0,4 0-3 16,-1 1-1-16,4-3-2 0,-6 0-9 0,5 2 3 15,1-2-7-15,0 0-5 0,-2 2 12 0,2-2 2 16,0 0 1-16,0 0 2 0,17-2 6 0,-8 0 6 16,-2 4 7-16,0-4 4 0,0 2 6 0,0 0-2 15,3 0 12-15,-3 2 1 0,1-2 6 0,1 5 2 16,-2-5 4-16,0 3-1 0,0-1-2 0,-2-1 0 16,2 3-6-16,-2-1 2 0,-1 1 0 0,-1 1-2 0,0-1-2 15,-2-1 4-15,0 1-1 0,1-1-5 0,-2 1 3 16,0-1-1-16,0 3 3 0,-3-3 1 15,-1 1-3-15,1 2 3 0,-1-2-4 0,-3 3-3 16,0 1 1-16,0-2-2 0,-3 0-3 0,1 0 1 0,-1 2-4 16,3-3 1-16,-1-1 7 0,1 1-15 0,0-1-12 15,3-2-16-15,-2 1-15 0,2 0-20 16,-2-2-22-16,3 2-11 0,2-2-31 0,1-1-30 16,-4 2-102-16,4-2-282 0,0 0 125 0</inkml:trace>
  <inkml:trace contextRef="#ctx0" brushRef="#br0" timeOffset="21">9880 10169 109 0,'0'0'130'16,"0"0"-12"-16,0 0-19 0,0 0-8 0,0 0-16 15,0 0-1-15,0 0 2 0,0 0-2 0,0 0-5 16,4 9-5-16,-4-9-3 0,1 7-3 0,-1-5-8 0,2 2 8 16,-1-1-15-16,-1 1-3 0,3 0-3 0,-2 1-9 15,1-2 4-15,2 2-9 0,-4-2-7 0,3 0-1 16,1 1-11-16,0 0-8 0,2-1-3 16,-2-2-6-16,-1 2-3 0,1-1-7 0,2 0-4 15,-2-2-1-15,3 0-3 0,0 0 5 0,-4 0-1 0,3 0 7 16,-2-2-6-16,0-1-2 0,-1 1 17 0,0 0-12 15,-3 2 9-15,4-8 6 0,-4 4-1 0,0 0 1 16,0-2 5-16,0 6 6 0,-3-9 0 16,2 3 2-16,-2 1 0 0,0-2 6 0,-1 1-10 15,-3-1 9-15,4 1 2 0,-1 1 2 0,-2-2-10 0,2 4 0 16,1 0 0-16,-1 1 1 0,1 0 0 0,3 2-8 16,-7-3 2-16,7 3 1 0,0 0-11 0,-10 1 2 15,6 1-24-15,4-2-6 0,-3 2-13 0,-1 1-16 16,1-1-16-16,-1 1-63 0,1 1-159 15,2-1 72-15</inkml:trace>
  <inkml:trace contextRef="#ctx0" brushRef="#br0" timeOffset="22">10029 10153 73 0,'0'5'78'0,"0"0"-1"0,3 1-3 0,-2-3 2 0,2 3-8 15,-3 1 3-15,1-1-10 0,1-2 9 16,1 1-9-16,1-1-1 0,0-1 4 0,-2 1-8 15,-1 0-4-15,6-1 0 0,-3-1 2 0,-1 0-4 0,0 0 1 16,1-1 0-16,-4-1-2 0,7 0 2 0,-7 0 5 16,7-2-7-16,-4 0 3 0,1 0-4 0,2-1-6 15,-2-1-7-15,-1 1 1 0,1-2-4 0,0-1-3 16,-1 1-4-16,0 0-2 0,0-3-9 0,0 0-1 16,-2 5-1-16,-1-4-7 0,1 1-4 0,1 3-2 15,-1-2-11-15,-1 5-9 0,0-7-7 0,0 7-15 16,0-7-10-16,0 7-28 0,0-3-24 0,0 3-16 15,2-2-97-15,-2 2-236 0,0 0 104 16</inkml:trace>
  <inkml:trace contextRef="#ctx0" brushRef="#br0" timeOffset="23">10250 10233 28 0,'0'0'166'15,"0"0"-13"-15,0 0-16 0,0 0-18 0,0 0-15 0,0 0-9 16,0 0-11-16,0 0-6 0,-3-2-6 0,3 2-5 16,-4-2-13-16,4 2 2 0,-4-3-12 0,1 1-1 15,0-1-3-15,-1 0 0 0,4 1-3 0,-3-3-5 16,0 1 2-16,-1-2 0 0,4 0-5 0,-3-1-2 15,-1-1-6-15,4 0-2 0,0 0-2 16,2 0 3-16,0 3-3 0,-2-5 2 0,6 3-8 0,-2-1 1 16,-1 4 0-16,1-1 0 0,-1 0 6 0,4 0 2 15,-1-1-1-15,-2 4 4 0,2-1 3 0,-1 1 2 16,-1-1-2-16,5 3-2 0,-5 0-1 0,2 0-1 16,-1 2 1-16,1 0 2 0,1 1-2 0,0 0 2 15,2 3-8-15,-2-1 0 0,1 1 0 0,-1 0 2 16,0 3-5-16,-1-1 2 0,-1 1-3 0,-2-4-3 15,4 4 2-15,-3-1-3 0,-1 0-3 0,0-1-4 16,1 0-15-16,-1-1-14 0,-3 1-14 0,4-3-24 16,-4 1-28-16,3-1-17 0,3 0-12 0,-5 1-14 15,3-1-132-15,-2-1-289 0,1-1 128 0</inkml:trace>
  <inkml:trace contextRef="#ctx0" brushRef="#br0" timeOffset="24">10478 9969 9 0,'2'9'132'0,"-1"-4"-4"0,0 1-7 0,1 1-5 16,-1 0-14-16,2 3-2 0,-1 1 6 0,-1-2-20 15,0 2-2-15,1 2-1 0,-1-3-14 0,1 0 0 16,0 0-7-16,-2-1-3 0,3 1-9 0,-3 2 4 16,2-4-12-16,0 0 0 0,0 0-10 0,-2-2 12 15,1 1-14-15,1 0-3 0,0-4-5 0,-2 1 0 16,1-1-3-16,-1 1-1 0,0-4-6 0,2 4 5 16,-2-2-1-16,0-2 4 0,0 0-6 0,0 3 0 15,0-3-2-15,0 0 2 0,0 0-7 0,0 0-2 16,0 0-9-16,-3-13 2 0,3 8-8 0,-2 0 0 15,-1-3-5-15,1 0-2 0,-3 3-6 0,1-4 2 16,-1 2 2-16,0-1-2 0,1 2 3 0,-1 2 0 16,1-1-1-16,-2 1-1 0,1-1 5 0,-2 1 2 15,2 2-2-15,-2 0 1 0,2 1 5 0,-1 1 9 16,6 0-5-16,-12 1-2 0,6 3 0 0,-1 1-2 16,1 1 1-16,2 1 4 0,-3 1 0 0,1 1 5 15,2-2-4-15,-2 3 6 0,5-3 9 0,-2 1-11 16,0 1-3-16,3 0 2 0,0-1-3 0,0-1 2 15,0-1 4-15,3 2-3 0,1-2-3 0,2 0 3 16,-2-2 3-16,3-1-1 0,2-1 2 0,-1 0-4 16,2 0-1-16,0-2-7 0,1 1-3 0,-1-3 4 15,1 0-9-15,-1 2 1 0,-1-3 2 0,0 0 7 16,-1 0-5-16,1-3 0 0,-1 3 2 0,-1-3 2 16,0 0 1-16,-1 2 3 0,-3-2 5 0,4-1 5 15,-4 1 15-15,-3 3 3 0,4-3 8 0,-2 1-1 16,-1 1 7-16,-1 0 0 0,0-1 1 0,0 2-2 15,0 3-5-15,3-4 4 0,-3 4-12 0,1-4-1 16,-1 4-5-16,0 0-3 0,3-2-5 0,-3 2-1 16,0 0 0-16,0 0 15 0,0 0-18 0,0 0-3 15,9 6 1-15,-8-6 1 0,2 3 3 0,0-1-3 16,1 3-3-16,-1 0 4 0,1-2 1 0,0 3 3 16,-1-4-4-16,4 1-2 0,-3-1 1 0,4 3-3 15,-3-3 2-15,-1 0 0 0,2 1-4 0,-1-2 2 16,0 2-5-16,-1-3 4 0,1 0-4 0,-5 0 1 15,9 0-6-15,-9 0-1 0,7-3 1 0,-5-1-3 16,0 4 2-16,0-4-4 0,0-1 6 0,-1 1-3 16,-1 4-6-16,-1-10-2 0,0 3-3 0,-2 2-2 15,3 0-2-15,-4-2 0 0,1 0 4 0,-1-1-2 0,0 3 7 16,0-3 2-16,0 5-4 0,-1 0 0 16,0-1 4-16,-1 0 3 0,0 3-1 0,-1 0-5 15,0 0 7-15,-1 2 0 0,8-1 6 0,-16 4 2 16,9-3 0-16,0 1 6 0,0 2 10 0,3-1-7 0,-2 2 6 15,2 1-5-15,-2 1-4 0,2 3 0 0,1-5-2 16,-1 3 0-16,1-2-2 0,3 0 4 16,0 0 2-16,3-1 0 0,-2-1-5 0,0 2 0 15,1-3 3-15,4 1-1 0,-2 1-4 0,0-1 1 16,2-2-1-16,-2-1 0 0,3 0 8 0,-2 2-5 16,0-3-10-16,1 2-1 0,-2-2 1 0,2 1-1 0,-1-2 0 15,-5 1 0-15,9-2-15 0,-4 2-6 16,-5 0-2-16,10-5-8 0,-5 3 10 0,1-2-6 15,-3-1 2-15,1 3 6 0,-1-2 5 0,-3 4 4 16,3-5 5-16,-1 3 18 0,-2 2 9 0,2-5 10 16,0 4 1-16,-2 1 5 0,1-5 3 0,-1 5-1 0,0 0-2 15,2-3-7-15,-2 3-2 0,1-1-7 16,-1 1-1-16,0 0-2 0,0 0 4 0,4 8-1 16,-1-6-5-16,-1 3-4 0,0-2 6 0,1 0-5 15,-1 0 3-15,1 1 1 0,-1 1-8 0,2 1-1 0,-1-4-2 16,0 3-13-16,1-4-6 0,-1 2-7 0,-3-3-11 15,4 5-12-15,3-3-11 0,0 0-21 0,-1 0-10 16,-6-2 2-16,11-3-1 0,-5 1 0 16,0 1-10-16,-1-1 8 0,-1-1 11 0,1-1 7 15,-1 2 12-15,0-2 14 0,0 1 20 0,-4 0 11 16,0 3 13-16,4-7 3 0,-2 4 3 0,0 0 8 0,-2 3 6 16,1-6 6-16,-1 6 2 0,2-2-2 0,-2 2-4 15,0 0 19-15,0 0-24 0,1-5 2 16,-1 5 4-16,0 0-6 0,0 0 5 0,0 0 9 15,0 0 0-15,0 0 0 0,0 0 2 0,6 0 7 16,-6 0 1-16,0 0-10 0,0 0-1 0,0 0 2 0,0 0-6 16,0 0-1-16,0 0 2 0,0 0-15 15,0 0-1-15,0 0 4 0,0 0-13 0,0 0 2 16,0 0-1-16,0 0 0 0,0 0-5 0,0 0 5 0,0 0-3 16,0 0 8-16,0 0-6 0,0 0 6 0,-3-8-4 15,2 2 1-15,-1 2-5 0,-1-2 8 0,1 1 0 16,0-4-3-16,2 1-4 0,0 1 9 0,-2-1-1 15,2 2-1-15,0-1 9 0,0-2-2 0,2 2-2 16,-2 2 1-16,2 0 2 0,-1 3 0 0,0-4-2 16,-1 6 4-16,4-5-3 0,-2 2-4 0,0 1 5 15,-2 2 3-15,7-5 3 0,-7 5-3 0,8 0-8 16,-8 0-4-16,11 1 4 0,-6 1-19 16,2 0-6-16,0 2-17 0,0-3-9 0,-2 1-20 0,2 1-2 15,1 0-11-15,-4 0-10 0,3-2-62 0,-4 0-162 16,1 1 72-16</inkml:trace>
  <inkml:trace contextRef="#ctx0" brushRef="#br0" timeOffset="25">10902 10080 8 0,'0'0'74'0,"0"0"-2"0,0 0-4 0,0 0 2 16,0 0-3-16,4 5-1 0,-4-5-2 0,0 6 12 15,0-6 2-15,0 6 2 0,0-3 5 0,2 3-9 16,-2-3 2-16,1 3-9 0,1-2-3 0,0 2-1 15,0 0-7-15,1-2-4 0,0 2-6 0,1-2-5 16,0 1-4-16,0-2-5 0,1 0 0 0,0-1-2 16,1 0 4-16,2-2-14 0,0 0-1 0,-1 0-5 15,1-2-1-15,0-1-8 0,0-1-2 0,0-1-4 16,1 1-7-16,-3 1-10 0,1-3-10 0,-2-1 0 16,1 1-4-16,-3-1 0 0,1 1 7 0,-2-3-3 15,-1 4 1-15,-1-3 5 0,0 2-5 0,0 0 11 16,-3 1 10-16,0 1-1 0,2 0 13 0,-2-2 8 15,0 5 7-15,2-3-3 0,-1 1-3 0,1 1-5 16,1 2 5-16,0 0-3 0,-3-4-4 0,3 4-1 16,0 0 6-16,0 0-1 0,0 0 4 0,0 0 0 15,3 11 5-15,0-9 0 0,0 2 0 0,-2 2 10 16,2-1 0-16,1 2-2 0,-1-2 6 0,0 1-6 16,1 2-1-16,0-1-4 0,1 0-3 0,-1 0 1 15,0 2-5-15,1-2-1 0,-3 1-4 0,3 0-1 16,-3 0-1-16,1 0-1 0,0-2-1 0,-2 1 10 15,-1 2-13-15,1-5 3 0,-1 2-2 0,-1 0 1 16,-1 2 0-16,-1 0 9 0,0 1-17 0,-3 0-2 16,1 0-7-16,-2 3-22 0,-1-1-22 0,0 0-25 15,1 1-30-15,1-5-27 0,-2 3-31 0,-4 3-86 16,2-6-272-16,0 3 121 0</inkml:trace>
  <inkml:trace contextRef="#ctx0" brushRef="#br0" timeOffset="26">9926 10459 31 0,'0'0'78'0,"0"0"-1"16,0 0-2-16,0 0 1 0,0 0-5 0,0 0-1 15,0 0-5-15,0 0-2 0,0 0-4 0,0 0 1 16,0 0-9-16,0 0 3 0,0 0-5 0,0 0-2 15,0 0-5-15,0 0-2 0,0 0 3 0,0 0 8 16,-8 8 2-16,5-5-3 0,0 1-5 0,0 1 3 16,2 0-1-16,-5-1-3 0,3 4-8 0,-1-1 3 15,0-1-3-15,0 1-3 0,-2 1-1 0,2 0 1 16,-3-2-8-16,3 4 0 0,-1-1 0 0,0-4-6 16,1 3-2-16,-2-2 1 0,2 2 0 0,1-4-6 15,-1 3 0-15,1-2 0 0,1 1-6 0,0-2 18 16,-1-1-22-16,3 2-6 0,-3-2-12 0,3-3-9 15,-1 4-13-15,-2-2-12 0,3-2-11 0,0 3-7 16,0-3-22-16,0 0-15 0,0 4-22 0,0-4-79 16,0 0-221-16,-5 1 99 0</inkml:trace>
  <inkml:trace contextRef="#ctx0" brushRef="#br0" timeOffset="27">9723 10534 73 0,'0'0'186'0,"0"0"-9"0,13 4-9 0,-7-1-11 15,1 1-4-15,0-1-12 0,0 1-7 0,4 1-14 16,-1 0-8-16,-2-2-12 0,1 2-9 0,1-3-12 15,-2 2-7-15,2 1-7 0,-2-1-5 0,1-2-14 16,-1-1-12-16,1 5-13 0,1-4-23 0,-6-1-21 16,2 2-23-16,-1-1-26 0,1-2-26 0,-1 2-26 15,1-2-32-15,1 2-89 0,-4-2-266 0,4 0 119 16</inkml:trace>
  <inkml:trace contextRef="#ctx0" brushRef="#br0" timeOffset="28">10019 10611 39 0,'0'0'129'15,"-7"-9"0"-15,7 9-4 0,3-3-1 0,-2 1 4 16,2-1 1-16,-3 3 2 0,3-6-3 0,1 5-11 15,-1-1-2-15,-2 0-10 0,1-1-7 0,2-1-5 16,0 3-8-16,2-2-6 0,-2 1-4 0,-1-2-7 16,4 3-7-16,-3-2-5 0,-1 3-6 0,0-1-7 15,-3 1-2-15,7-2-7 0,-3 0-5 0,-4 2 1 16,7 4-6-16,-4-2-2 0,1 1 0 0,-2 2-3 16,-1-1-2-16,3 1-2 0,-4 1-2 0,0-2-4 15,0 6-4-15,0-2 2 0,-4 1-1 0,1-1-2 16,-1 0 2-16,0-1-3 0,-2 2-1 0,-4 1-2 15,3-1-8-15,0 0-3 0,-3-2-3 0,-1-1-2 16,0 3-2-16,4-2-6 0,0-1 0 0,0-1 4 16,1 0-1-16,0-2 0 0,2 0-1 0,3-1 3 15,-3 1 2-15,2-2 5 0,2-1-2 0,0 0-1 16,-4 2 4-16,4-2 0 0,0 0-2 0,0 5 9 16,0-5 6-16,4 2 13 0,-4-2 5 0,7 0 3 15,-1 0 6-15,-6 0 0 0,14-3-4 0,-4 0-4 16,-2 2 2-16,1-2-4 0,-1 0-5 0,6 1-5 15,-4 0-12-15,0-2-15 0,0 2-15 0,-2 0-20 16,3-1-26-16,-2 1-24 0,1 1-20 0,-2-2-25 16,2 0-23-16,-1 1-96 0,-2-1-289 0,0-1 129 15</inkml:trace>
  <inkml:trace contextRef="#ctx0" brushRef="#br0" timeOffset="29">10160 10368 50 0,'0'0'128'0,"7"-1"-2"15,-7 1-13-15,0 0 10 0,8 5-11 0,-3-3-4 16,-1 0-4-16,0 1-2 0,3 3 1 0,0 0-4 16,0-3-6-16,3 2-5 0,-3 1-7 0,3-1-12 15,1 0-4-15,1-1-5 0,-4 0-4 0,6 2-8 16,-1-3-8-16,-1 1-4 0,1 0-2 0,-2-3-1 16,-1 1-7-16,0-2-2 0,-1 2-5 0,0-2 0 15,-2 0-2-15,-1 1-5 0,-2-1 1 0,2 0-2 16,-6 0-2-16,7 0 0 0,-4 2-1 0,-3-2-6 15,0 0 3-15,4 2-3 0,-4-2 1 0,0 0 6 16,0 0-10-16,0 3-2 0,0-3 2 0,-6 4 2 16,2-1 2-16,1 0 0 0,-4 1-5 0,0 1 1 15,0 2-2-15,0-2 6 0,-1 2-3 0,1 0 0 16,-2-1 0-16,-1 2 3 0,2-1-4 0,0-1 0 16,0 0-6-16,1 1-17 0,0 0-8 0,0-2-20 15,3 0-19-15,0 2-9 0,1-4-23 0,0 2-18 16,0-1-12-16,2-3-107 0,1 4-259 0,-1-2 115 15</inkml:trace>
  <inkml:trace contextRef="#ctx0" brushRef="#br0" timeOffset="30">10445 10514 14 0,'0'0'191'0,"0"0"-4"0,0 0-16 16,-8 5-9-16,6 0-4 0,-1-3-10 0,-3 3-6 16,3-1-9-16,-1 2-2 0,1-1-8 0,-4-1-5 15,0 3-9-15,0 0-10 0,-3 0-6 0,3-2-13 16,0 2-11-16,0-2-4 0,-3 1-6 0,3-1-6 16,0 0-6-16,0 1-7 0,0-3-9 0,0 3-19 15,0 1-17-15,3-3-20 0,-3 0-21 0,3 1-20 16,1-1-27-16,0-3-14 0,0 5-13 0,3-3-26 15,2 1-26-15,-1-2-105 0,-1-2-298 0,7 3 132 16</inkml:trace>
  <inkml:trace contextRef="#ctx0" brushRef="#br0" timeOffset="31">10575 10401 67 0,'3'-5'173'0,"0"3"-12"0,0 0-8 0,1-2-4 16,3 1-7-16,-1 2-10 0,2-2-10 0,-1 0-5 16,3 0-6-16,0 2-2 0,-1-4-8 0,-2 4-7 15,2-2-7-15,2 1-7 0,-3 2-5 0,-1 0-10 0,-2 0-4 16,5 0-11-16,-5 0-3 0,1 0-7 16,0 2-5-16,-2-2-4 0,-1 3-3 0,1-2-3 15,-1 4-2-15,-3-3 1 0,0 3-5 0,0-1-1 16,0 3-1-16,-3 0 1 0,-2-1-3 0,0 4-3 0,1-6 0 15,0 5 0-15,-2-3-1 0,2 1-5 0,-1-2 0 16,3-1 0-16,-1-1-2 0,-2 3-3 16,3-3 0-16,-1 1-9 0,-1-1-8 0,2-2-8 15,1 3-5-15,1-4-2 0,-4 2 4 0,4-2-5 16,-1 1 4-16,1-1 1 0,0 0 2 0,5 4 3 0,-1-4 7 16,2 2 1-16,-2-2 0 0,4-2 0 0,1 2 6 15,-2 0-1-15,3 0 0 0,0 0 1 0,0 0-3 16,0 0 7-16,0 0-1 0,0 0 0 15,0 0 4-15,-2 2 4 0,1-1 3 0,0 1 3 0,-2 0-5 16,1 1 2-16,-4-1 2 0,2 1-1 0,-2 1-1 16,2-1-2-16,-3 2 0 0,1-1-2 15,-1 2 2-15,-3-1 1 0,3 0 7 0,-3 0 2 16,1 0 3-16,-2 2 4 0,-2-2 7 0,0 2 2 16,-1-1 4-16,-2 1 3 0,-1-1 2 0,0 1 0 0,0-2 0 15,-2 2-6-15,0-2-2 0,1 1 0 0,-2-2-7 16,1 1-6-16,2-1-2 0,-2 0-13 0,-1-1-8 15,1-1-16-15,1 3-16 0,-2-3-14 0,1 0-14 16,1 1-16-16,-1 0-25 0,2-2-26 0,3-1-30 16,-2 0-27-16,0 0-105 0,6 0-317 0,-8-1 140 15</inkml:trace>
  <inkml:trace contextRef="#ctx0" brushRef="#br0" timeOffset="32">20385 12666 19 0,'0'0'31'0,"0"0"-4"0,0 0-1 16,0 0-6-16,0 0 5 0,12 0-9 0,-12 0-1 15,0 0-3-15,0 0 8 0,8 0-6 0,-8 0 0 16,0 0 4-16,0 0 3 0,7-2 0 0,-7 2-1 15,0 0 4-15,0 0 0 0,4-1 7 0,-4 1-7 16,0 0-7-16,0 0 3 0,0 0-6 0,0 0 2 16,6-2 2-16,-6 2-5 0,0 0 1 0,0 0-5 15,0 0-2-15,-3-6 0 0,3 6 5 0,0 0-7 16,0 0-8-16,0 0 3 0,0 0 0 0,0 0 1 16,0 0 12-16,0 0-16 0,0 0 9 0,-18 4-8 15,14-2 0-15,-1 0 7 0,1 0-3 0,4-2 2 16,-7 1-2-16,4 3-3 0,2-1-3 0,1-3 4 15,-4 4 4-15,2-2-6 0,2-2-1 0,0 7 8 16,0-7-5-16,-4 3 3 0,4-3 3 0,3 7 0 16,-3-7-1-16,0 0 2 0,1 3 3 0,-1-3-2 15,4 4 1-15,-4-4-1 0,5 5 1 0,-5-5 0 16,5 1-3-16,-2 3 2 0,-3-4 5 0,7 0 1 16,-7 0 1-16,7 2-6 0,-7-2 11 0,9-2-4 15,-9 2-6-15,8 0-7 0,-8 0 6 0,7-3 0 16,-3 1-7-16,-4 2 4 0,7-5 2 0,-4 5-5 15,3-4-3-15,-5 1-6 0,2-3 5 0,1 2-10 16,-1-2 4-16,-1 3-1 0,0 0-7 0,1-5 6 16,-1 4-1-16,-2 1 7 0,0 3-2 0,-2-10-1 15,-1 7-4-15,1-1 8 0,-1 1 2 16,-2 1 3-16,0-1-5 0,-1 1 7 0,2 0 6 0,-2 0-15 16,-1 0 4-16,7 2 1 0,-8 0 1 0,8 0-3 15,-13 2 9-15,8 0-4 0,-1-2 0 0,6 0 2 16,-10 3 9-16,7-1-5 0,3-2-4 0,-7 4 7 15,3-1-6-15,3 1 1 0,1-4-3 0,-6 4 4 16,6-1 0-16,0-3 3 0,-4 6 2 0,4-2 13 16,0 1 2-16,0-5-9 0,1 6-1 15,-1-2 3-15,3 0-2 0,-3 0-6 0,4-1-1 16,-1 2-2-16,1 0 3 0,-1-3 7 0,1 0-3 0,2 1 3 16,-3 0 0-16,1 1-2 0,-4-4 1 0,6 2 3 15,-4 0 7-15,-2-2 1 0,5 0 3 0,-5 0-4 16,5 0-1-16,-5 0-6 0,0 0-6 0,0 0 3 15,7-4 1-15,-7 4-11 0,7-2-2 0,-4-1-8 16,0-1-10-16,-3 4-3 0,4-5 2 16,-2 2 1-16,-1-3-11 0,3 4 7 0,-4-2-7 0,0 4-1 15,2-7 12-15,-1 2-8 0,-1 3 4 0,0-5-4 16,0 7 8-16,0-7-9 0,0 3 2 0,0 4 13 16,-3-6-11-16,2 3-2 0,1 3 6 15,-6-4-4-15,6 4 12 0,-4-2-12 0,4 2 2 0,-9 0-1 16,9 0 1-16,0 0 6 0,0 0-3 15,-14 3 6-15,12-2-2 0,2-1 6 0,-6 5 2 16,3-3-4-16,2 2-7 0,1-4 7 0,-4 6-4 0,1-3 8 16,1 0 0-16,2-3-6 0,-3 7 5 15,2-1 3-15,1-6-8 0,0 5 3 0,1-1-5 16,-1-4-4-16,0 4 13 0,2 0 7 0,-2-4-18 16,3 5 3-16,-3-5 6 0,1 4-3 0,-1-4 8 15,4 5-12-15,-1-3 2 0,-3-2 3 0,7 3-3 16,0-1 2-16,-4-2-3 0,-3 0-2 0,7 2 3 0,-7-2-2 15,9 0 12-15,-9 0-4 0,0 0-5 16,8-2 17-16,-8 2-13 0,7-5-7 0,-4 3 6 16,0-2 5-16,-3 4 1 0,4-5-12 0,-3 5 4 15,2-6 10-15,-3 6-5 0,2-7-11 0,-2 7 1 16,2-6 11-16,-2 6-5 0,-2-3 0 0,2 3-2 16,-2-6-9-16,2 6 11 0,-1-5 0 0,1 5-3 15,0 0 7-15,-3-3-13 0,3 3 1 0,0 0 2 0,-6-2 0 16,6 2-5-16,0 0 2 0,0 0 8 15,-11-2-9-15,11 2 11 0,0 0-8 0,-10 2 5 16,10-2-5-16,-7 2 0 0,7-2 1 0,-7 3 7 16,3 1-3-16,1-2 1 0,3-2-5 0,-7 5 2 15,4-5 11-15,3 0-6 0,-4 5-2 0,4-1 0 16,0-4-7-16,-3 3 10 0,3-3 0 0,-3 7 6 16,3-7 1-16,3 5 2 0,-3-5-7 0,2 7 4 15,-1-5 0-15,3 1-1 0,0-1 2 0,1 0-5 16,-1 2-3-16,0-1 3 0,-4-3-9 0,8 3 12 15,-3-3 0-15,-5 0-7 0,5 1 10 0,-5-1 17 16,0 0-23-16,10-1 3 0,-10 1 0 0,4-3 12 16,-4 3 7-16,6-4-16 0,-3 1-5 0,-3 3-2 15,4-4 0-15,-2 0 7 0,0-1-5 0,-2 5-1 16,3-5 7-16,-1 2 4 0,0-1 1 0,-2 4-2 16,0-8-4-16,0 4 9 0,0 4-11 0,0-7 9 15,0 7-7-15,-2-3 4 0,0-2 2 0,2 5-12 16,-5-4 4-16,5 4 1 0,-6-2 4 0,6 2-13 15,-6-3 6-15,6 3-5 0,-10-1 0 0,10 1 7 16,-9 0-2-16,9 0-13 0,-9 3 11 0,9-3 1 16,-7 1 3-16,7-1-9 0,-6 2-9 0,6-2 9 15,-4 4-3-15,3 1-3 0,1-5 12 0,-2 3-6 16,2-3-4-16,-1 4-2 0,1-4 3 0,-1 9-2 16,1-6 7-16,0-3 5 0,2 7-4 0,1-4-5 15,-3-3-11-15,3 4 9 0,-3 1 2 0,0-5-7 16,6 7 6-16,-4-5-4 0,3 1 5 0,-5-3-4 15,7 2-5-15,-2 0 4 0,-5-2 10 0,9 0-13 16,-5 1 12-16,-4-1-3 0,7 0 0 0,-7 0-2 16,9-3 2-16,-9 3 0 0,9-2 8 15,-9-1-14-15,0 3 3 0,3-4-3 0,-3 0 15 0,2-1-11 16,-2 5 5-16,1-5-5 0,-1 5 4 0,0-5 3 16,0 5-6-16,0-5 1 0,0 5-3 0,0 0 7 15,-3-7 0-15,3 7-3 0,-3-4 6 0,3 4-1 16,-4-4-3-16,4 4 4 0,0 0-5 0,-7-1 0 15,3 0-1-15,4 1 5 0,0 0-6 0,0 0 0 16,-11 0-2-16,11 0 4 0,0 0-9 0,-7 2 10 16,7-2-4-16,-5 3 0 0,5-3-3 15,0 0-6-15,0 5-10 0,0-5-17 0,0 0-9 0,0 7-9 16,3-6-16-16,0 3-59 0,1 1-145 0,-1-3 64 16</inkml:trace>
  <inkml:trace contextRef="#ctx0" brushRef="#br0" timeOffset="33">9483 7988 26 0,'0'0'19'0,"0"0"0"0,0 0 4 0,0 0-4 16,0 0-4-16,0 0 7 0,0 0-10 0,0 0 0 16,0 0-2-16,0 0 1 0,0 0 0 0,-5 9-5 15,5-9-1-15,-1 2-1 0,1-2 3 0,-3 3 5 16,3-3-6-16,-1 4-3 0,1-4-2 0,0 3 4 15,0-3-3-15,0 4 9 0,0-4-9 0,0 0-1 16,0 5 5-16,0-5-6 0,2 2 5 0,-2-2-4 16,0 0 2-16,2 3 2 0,-2-3-2 0,0 0-2 15,3 2 5-15,-3-2-2 0,0 0 1 0,3 1 4 16,-3-1 2-16,0 0-5 0,0 0 3 0,0 0 4 16,0 0 2-16,7-3-4 0,-7 3 9 0,2-5 0 15,-2 5-6-15,2-3 2 0,-1 1-9 0,-1 2 7 16,2-4-2-16,-2 1-5 0,0 3 4 0,0-5-3 15,0 5 3-15,0-4-2 0,0-1-1 0,0 5 3 16,-2-4-10-16,0 2 5 0,2 2 1 0,-1-4 3 16,1 4-7-16,-2-4 2 0,2 4-3 0,-3-3 4 15,3 3-6-15,-7-2-4 0,7 2 5 0,-5 0-1 16,5 0 1-16,-8 0 9 0,8 0-9 0,-7 0-4 16,3 2 1-16,4-2 2 0,-6 3-1 0,2-1-2 0,1 0 3 15,2 2-5-15,-2-1 3 0,0-1 2 16,2 0-12-16,-2 2 8 0,2-2 4 0,-1 3-8 15,1-3 5-15,-1 1-2 0,2-3-4 0,-1 6 4 16,-1-3-4-16,1 2 4 0,1-5 4 0,0 3-4 0,0-3-3 16,3 4 5-16,-2-2 4 0,-1-2 1 0,3 5-7 15,0-3-2-15,0-1 5 0,-3-1-4 16,8 0 5-16,-2 0 0 0,-2 0-5 0,3 0 3 0,1 0 0 16,-2-1-6-16,2-1 6 0,0 0 2 0,-1 0-1 15,0-1-3-15,0-1-1 0,0 1 9 0,-2 2-6 16,1-3 5-16,-2 1-2 0,0 1 2 0,1 0-1 15,-3 0 5-15,1-3-3 0,0 3 3 16,-3-1-6-16,2 1 3 0,-2 2 4 0,0-6-6 0,0 3-3 16,0 3 1-16,-2-6 7 0,-1 3 3 0,2 0-4 15,-1 0-3-15,0 1 6 0,-2-1-7 0,2 1 0 16,-1 0 9-16,0 0-7 0,1-1 0 0,2 3-8 16,-9-1 5-16,9 1 2 0,-7 3-1 0,2-2-4 15,2-1 3-15,-2 2 3 0,1 0 0 0,-1 0-5 16,2-1 3-16,-1 1 5 0,1 0-6 0,-1 0-2 15,1 2-4-15,0-1 8 0,0 0-4 0,2-2 5 16,-2 2-6-16,1 0 0 0,0 0-2 0,2-3 3 16,-2 4-2-16,2-1 2 0,-1 1-5 0,1-4-1 15,1 3 0-15,-1-3 3 0,2 4 0 0,0-2-6 16,-2-2 6-16,5 1 3 0,-5-1 1 0,7 0 2 16,-3 0-7-16,-4 0 5 0,10-3 4 0,-5 1-4 15,2 0 5-15,0-1 0 0,-2 1 4 0,2-3-3 16,-3 3-1-16,2 0 0 0,-2-2-2 0,0 1 8 15,0-3-3-15,-1 3-3 0,0-1 2 0,0 0 7 16,-2 1 0-16,1-1 0 0,-2-1-3 0,1 1 2 0,-1 4 1 16,-1-7-3-16,-1 4-7 0,1 0 0 15,1-1 0-15,-3 1 3 0,0 1 4 0,2-3-4 16,-1 3-6-16,2 2 0 0,-4-2 3 0,0 0-5 16,0 1 10-16,4 1-10 0,-10 0 8 0,5 1-8 0,0 1 3 15,-1 0-1-15,-1 0 2 0,2 3-7 0,-2-3 0 16,2 2 7-16,0-1-1 0,0 2-3 15,0-1 0-15,1 0-1 0,1-1 0 0,-1 1 5 16,2 0-3-16,-2-1-5 0,3 1 8 0,-2-1-1 0,3 1 1 16,-3 1 2-16,2-2-3 0,-1 1-3 0,4-1-12 15,-4 0 12-15,2-3-7 0,0 4 7 0,2-2-3 16,-2-2 1-16,1 5 3 0,2-5 1 16,-3 0 0-16,0 0-9 0,4 2 9 0,-4-2 3 0,0 0 1 15,0 0 1-15,9-5-5 0,-7 5 5 0,1-2 0 16,0 0 2-16,0-1-3 0,-2 1 0 0,1-3-6 15,2 2 10-15,-3 0-3 0,1-1-2 16,-1 1 0-16,0-1 5 0,1 0-3 0,-2 1 1 0,0 3 8 16,-2-6-9-16,2 2 5 0,-1 1 1 0,-1-1-9 15,1 1 2-15,0 0 0 0,-2 0-6 16,3-1 9-16,0 4-4 0,-3-3-2 0,2 1 4 0,1 2-3 16,-3-3-2-16,3 3 0 0,0 0-2 0,0 0 4 15,-6 0-5-15,6 0 8 0,-5 5-3 0,2-3 4 16,-3 0-8-16,2 1 5 0,1 0-4 0,-1 3 5 15,0-5-1-15,-1 4-3 0,1 0 3 0,0-1 2 16,1-1-8-16,-1 3 7 0,1-3-11 0,2 1-12 16,-2 0-16-16,1 2-26 0,1-1-42 0,1-1-111 15,0 1 48-15</inkml:trace>
  <inkml:trace contextRef="#ctx0" brushRef="#br0" timeOffset="34">19126 12040 110 0,'4'-6'138'16,"-1"2"-10"-16,4-1-19 0,0-2-13 0,0 1-6 16,3 3-6-16,3-4-13 0,-1 0-8 0,1 2-1 15,0 1-5-15,-1-2-7 0,1 3-5 0,0-1-7 16,-1-1 6-16,-3 4 9 0,0-2 9 0,0-1 4 15,-1 3 4-15,-3-2-6 0,2 0-3 0,-3 3 2 16,-1-3 5-16,1 2-6 0,-4 1 2 0,7-2-1 16,-4 1-2-16,3 1-7 0,-2-3-2 0,0 3-3 15,3-3-7-15,2 1 0 0,-1 1-5 0,0 0 0 16,1-2 0-16,2-1-6 0,-1 4 0 0,3-3-1 16,1 3 1-16,-1-2-6 0,-1 0 0 0,-2 2 0 15,0-3-5-15,1 3 1 0,2 0-4 0,-3-3-1 16,4 3-4-16,-5 0 2 0,1 0-1 0,3 0-3 15,-3 0-2-15,-1-1-3 0,1 1 5 0,4 0-5 16,-4-3-1-16,-1 3-2 0,4-2 5 0,-5 0-3 16,2 2 0-16,-1 0-3 0,-4 0-2 0,1 0-7 15,-2 0 0-15,2 0-2 0,-2 1-3 0,-4-1-6 16,7-1-6-16,-7 1-9 0,5-2-11 16,-5 2-7-16,0 0-23 0,0 0-30 0,0 0-20 0,5 4-37 15,-1-4-22-15,-4 0-116 0,0 0-324 0,0 0 143 16</inkml:trace>
  <inkml:trace contextRef="#ctx0" brushRef="#br0" timeOffset="35">19581 11780 74 0,'0'0'134'0,"11"2"1"0,-5 0-11 0,0 1-6 16,1 0-10-16,2 1 3 0,1 1-6 16,-2 0 3-16,8 1-1 0,-6 0-3 0,0 0-4 0,-1-2 2 15,0 2-5-15,0-1-8 0,-2 0-2 0,3 1-3 16,-3 1-10-16,0-2-3 0,-2 1-6 0,0 1-7 15,-2-1 0-15,-1 1-12 0,1 0-4 0,0 2-1 16,0-3-4-16,-2 2-1 0,0-2-6 0,-2 3-1 16,3 0-4-16,-5-2 5 0,3 2-11 0,-6-3 2 15,1 3-6-15,-1-2-10 0,-1 3-9 16,0-3-16-16,0 2-18 0,-3-2-17 0,2-3-31 16,0 2-34-16,0 0-19 0,-1-2-37 0,1 0-133 0,1-1-334 15,1-1 147-15</inkml:trace>
  <inkml:trace contextRef="#ctx0" brushRef="#br0" timeOffset="36">20340 11612 11 0,'0'3'152'0,"0"4"-10"0,0-2-13 16,0 2-3-16,3 2-2 0,-3 1-9 0,0 0 0 15,0 0 1-15,0 3-4 0,0 0-4 0,0 0-5 0,3-1-6 16,-3 1-6-16,1-3-5 0,-1 0-15 0,0 1-4 15,0-2-9-15,3 1-5 0,-3-2-4 0,0 0-12 16,-1-1-18-16,2-1-18 0,-1 0-21 16,0-2-14-16,0 1-18 0,0-2-24 0,0 0-10 15,0-3-9-15,3 5-15 0,-3-1-2 0,0-4-12 0,0 0-89 16,0 0-229-16,0 0 101 0</inkml:trace>
  <inkml:trace contextRef="#ctx0" brushRef="#br0" timeOffset="37">20349 11622 129 0,'1'-7'231'0,"-1"4"-20"0,0-1-19 0,3-1-21 16,-2 1-16-16,5 0-13 0,0-1-13 0,-2 2-15 16,3 0-9-16,1 1-12 0,2 1-8 0,0 2-11 15,0-1-5-15,0 1-5 0,1 1-12 0,-3 2 1 0,2 0-9 16,-3 0-4-16,0 2-5 0,-1-1-5 0,-2 0-2 15,3 2-6-15,-7-2-3 0,3 1-9 0,-3 2-3 16,0-1-3-16,0 0-1 0,-3 2-3 16,-1-2-4-16,-6 1-5 0,3-1 1 0,-3 0-3 0,-2 1 1 15,0 0 3-15,0-4 4 0,-1 1-1 0,0 0-1 16,2-4-4-16,3 1-3 0,-1 2-7 16,-1-4 5-16,3 2 5 0,0 1-7 0,3-3 2 0,1 1-7 15,-1 0 2-15,4-1 1 0,-6 2-6 16,6-2 7-16,0 0-3 0,0 0 4 0,0 0 7 0,0 0 0 15,13 0 14-15,-3 0 4 0,-3 1 2 0,0 0 4 16,10 2 4-16,-3 1-1 0,0-3 7 0,1 4 3 16,-2 0-5-16,0 1 8 0,0-1-9 0,-4-1 3 15,-2 2 2-15,0 0 0 0,-1-1 7 16,-2 1-1-16,2-1 1 0,-5 1 0 0,2 0 0 0,-3 1 2 16,0 1-4-16,0 0-2 0,-1-2 1 0,-5 0-3 15,3 2 2-15,-1-3-1 0,-3 3-4 0,0-3 0 16,1 0-3-16,-8 1-1 0,3-1-1 0,-2-1-6 15,-1 3-8-15,4-5-12 0,1-2-19 0,0 1-20 16,-2-1-26-16,1 0-18 0,0-1-30 16,3-3-32-16,-3-1-25 0,3 0-27 0,3-1-118 0,-3 2-347 15,4-3 154-15</inkml:trace>
  <inkml:trace contextRef="#ctx0" brushRef="#br0" timeOffset="38">20637 11801 2 0,'0'0'113'15,"3"7"-5"-15,-3-5-5 0,0-2 1 0,4 5 20 0,-4-1 10 16,0 1 19-16,0-3 14 0,0 3-4 0,0-2-3 15,-4 3-3-15,4-2-15 0,0 1-4 0,0 1-14 16,-3-1-12-16,3-1-10 0,0 1-14 16,0 3-7-16,3-5-6 0,-3 3-7 0,4-2-8 15,-1 1-6-15,1-2-7 0,3 1-3 0,-1 0-13 0,5 0-6 16,-1-2-7-16,0-1-6 0,4-2-7 0,-3-1-5 16,2 0-6-16,-2-1-2 0,-1 0-10 15,1-1-6-15,1-3-2 0,-4 4-2 0,-1-4 2 16,-2 4-6-16,1-4 12 0,-3 1 2 0,-3 0 0 15,3 2 0-15,-3-2-1 0,-3 1 1 0,3 0 2 0,-3 0 0 16,-1 1-3-16,0-1 7 0,-4 2 2 0,1-3-1 16,-1 3 2-16,-3 1-2 0,1-1 3 0,-2 1 2 15,3 0-3-15,-1 0-1 0,1 1-2 0,0 0-6 16,2 1-11-16,-1 0-11 0,1 0-13 0,-2 0-20 16,5 2-10-16,-2-1-13 0,3 2-20 15,-1-1-14-15,1-1-25 0,-1 1-95 0,1 2-269 0,3-4 120 16</inkml:trace>
  <inkml:trace contextRef="#ctx0" brushRef="#br0" timeOffset="39">20829 11786 65 0,'0'0'126'0,"0"0"-13"16,0 0-2-16,0 0-2 0,0 0-1 0,1 11 9 16,1-7-2-16,-2 1 0 0,-2 0-5 0,6 0-8 0,-4 1-6 15,0-1-12-15,0 1-4 0,2 1-13 0,-1-1 0 16,2 1-11-16,-1-1-1 0,0-1-7 16,3 2-4-16,-3-1-2 0,3-4-6 0,-2 3-2 15,2-3 5-15,-1 1-5 0,2-1-8 0,-1 0 3 16,0 0 1-16,1-1-1 0,-1-1-11 0,-1-3 2 15,2 3-7-15,1-4-5 0,-2 1 1 0,0-1-10 0,0-1 3 16,-2 0-3-16,2-2 2 0,-3 2-3 16,2-2-11-16,-3 2 9 0,1 1-11 0,-2-1-12 0,4 0-7 15,-4 2-15-15,0-1-9 0,-1 1-4 16,1 3-18-16,1-8-29 0,-1 7-12 0,0 1-24 16,0-5-95-16,0 5-259 0,0 0 114 0</inkml:trace>
  <inkml:trace contextRef="#ctx0" brushRef="#br0" timeOffset="40">21074 11881 50 0,'-2'5'152'0,"2"-5"-10"0,0 0-15 15,0 0-14-15,0 0-12 0,2 4-7 16,-2-4-10-16,0 0-4 0,0 0 1 0,0 0 3 15,0 0 5-15,-3 1-3 0,3-1-4 0,0 0-11 16,0 0-13-16,0 0-21 0,0 0 4 0,-7-11-13 16,6 8-12-16,0-1-5 0,-3-1-7 0,2-3-10 15,2-1 3-15,1 0-3 0,1 1 3 0,-1-2-6 16,1 1 11-16,1 2-2 0,0-2-6 0,1 1-5 16,-1 1 3-16,3 0-1 0,0-2 2 0,-1 4 4 15,3 1 3-15,-1-3 11 0,0 5 4 0,2-2 13 16,-2 0-2-16,0 2 3 0,0 0 5 0,2 2 5 15,-2 1-2-15,1 1 6 0,-2 1 4 0,0 3 0 16,2-2 0-16,-3 3 1 0,0 0 4 0,-1 0-9 16,0 2 2-16,-1-2-1 0,0 3 3 0,-1-1-3 15,-1-2-1-15,0 0-5 0,0 0-5 0,0-1-1 16,0-1-7-16,-1 1-8 0,0-1-16 0,-1-1-20 16,0 3-14-16,1-2-24 0,-2-1-29 0,1 0-37 15,-2-2-35-15,2 3-37 0,0-3-106 0,1-2-327 16,0 0 145-16</inkml:trace>
  <inkml:trace contextRef="#ctx0" brushRef="#br0" timeOffset="41">21351 11612 146 0,'0'7'183'0,"1"0"-6"0,1 5-11 0,0 2-7 16,-1 0-9-16,1 0-5 0,-1 3-13 0,0-4-2 15,2 5-15-15,-2-6-8 0,0 3-8 0,1-2-13 16,0 1-9-16,0-1-6 0,-1-2-6 0,1-2-6 16,0 0-4-16,0-2-5 0,0 1-7 0,-1-1 0 15,0-4-7-15,0 3 0 0,0-4-6 0,0 3-2 16,-1-3-4-16,0-2-3 0,1 5 1 0,-1-5-7 15,1 3 3-15,-1-3 0 0,0 0-9 0,0 0-8 16,0 0-13-16,0 0-4 0,0 0-14 0,-5-9-6 16,3 5 3-16,0 0-3 0,-1-2 3 0,0 1-4 15,0-2 2-15,-1 1-5 0,-2 0 6 0,1 0 5 16,-2 2 4-16,0-1 2 0,2 3-1 0,-2-2 2 16,1 2 3-16,-1 0 3 0,-1 3-1 0,-1-2 7 15,0 1-1-15,2 1-2 0,-1 1 14 0,1 1 0 16,-2 0 0-16,2 1 2 0,3 0-3 0,-3 1 4 15,3-2-3-15,0 2 2 0,1-2-1 0,1 1-1 16,0-2 1-16,2-2-3 0,-1 7 2 0,1-7 0 16,4 5-4-16,-1-1-3 0,6-2 9 0,-2 0 0 15,6 1-6-15,1-1-7 0,0 2-8 16,0-4-13-16,2 0-9 0,-1 0-6 0,-1 1-2 0,0-1-6 16,0-1 2-16,-4-1-1 0,4 1 5 0,-4 0-14 15,0-1 19-15,-3-1 25 0,-2-3-14 0,0 4 11 16,-1-2 6-16,-1 1 17 0,-3 3 1 0,6-5 11 15,-5 3 8-15,-1 2 3 0,4-5-10 0,-4 5 1 16,3-4 2-16,-3 4-4 0,0 0 3 0,0 0-8 16,3-2-1-16,-3 2 1 0,0 0-10 0,0 0 4 15,0 0 7-15,0 0-2 0,0 0 8 0,0 0 9 16,0 0-2-16,11 8 11 0,-8-5-7 16,1 0 2-16,1-1-4 0,0 2-3 0,3-3 0 0,0 0 0 15,0 2-3-15,-1-1-4 0,2 0-4 0,-1-2-2 16,2 0-5-16,-1-4-4 0,0 2-5 0,1 0-7 15,1 1 10-15,-4-4-11 0,-1 2-2 0,1 0-7 16,-4-1-5-16,0-1 6 0,1 1 4 16,-3-1 6-16,2 0-3 0,-1 1 4 0,-2-1 1 0,1 2 4 15,-1 3-3-15,-3-9 5 0,3 6-1 0,0 3-1 16,-5-6 5-16,0 4-3 0,1 0 0 0,-3 1 4 16,7 1-4-16,-13 0 0 0,7 0 4 0,-2 0-4 15,-1 1 14-15,0-1-9 0,0 3 3 0,0 1-1 16,1-1 4-16,-1 0 1 0,1 1 0 0,1 0 5 15,0-1-1-15,1 3-7 0,1-1 3 16,1-1-4-16,-1 3 2 0,3-1-5 0,1-1 6 16,-1-1-2-16,2 1-4 0,3 2 3 0,-1-3-4 0,0 0-3 15,1 0-4-15,4 1-4 0,-2-1-7 16,0-1 1-16,1 0-3 0,0-2-1 0,3 0 0 0,-2 0-3 16,1 2-4-16,-2-5 1 0,2 0-9 0,0 0 0 15,0 1-2-15,-3-3-2 0,2-3-4 16,0 3 2-16,-2-3 9 0,0 1 2 0,1-1-7 15,-2-1 7-15,-1 0 1 0,0 0 18 0,0 0 3 0,0 2 7 16,-2 1-19-16,1 0 29 0,-1 1 4 0,-1 0-3 16,0 4 9-16,3-6-10 0,-3 6 2 0,0-5-3 15,0 5-4-15,0 0 9 0,0 0 18 16,0 0 11-16,0 0 3 0,0 0 5 0,0 0 7 16,1 15 5-16,-2-9 1 0,1 1 0 0,-1 1-5 15,1 0-4-15,0 0-5 0,1 0-6 0,-1 1-1 0,1-2-6 16,2 1-4-16,-3-2-5 0,3 1-10 0,0-2-19 15,0-2-16-15,-2 3-22 0,3-3-21 16,1 1-19-16,3-1-23 0,-8-3-12 0,10 4-14 0,-6-4-20 16,-4 0-77-16,13-7-243 0,-8 4 108 15</inkml:trace>
  <inkml:trace contextRef="#ctx0" brushRef="#br0" timeOffset="42">21768 11789 45 0,'0'5'163'0,"3"3"-6"0,-2-1-16 15,2 0-18-15,-3-1-13 0,1-1-5 0,2 3-12 16,-3-2-7-16,2 0-12 0,-2-2-8 0,1 0-3 16,1 0-13-16,-1 0-4 0,-1-4-16 0,1 5-5 15,-1-5-3-15,2 5-8 0,-2-5 0 0,0 0-14 16,0 4-12-16,0-4-22 0,0 0-9 0,0 0 0 15,0 0-8-15,1-15-6 0,-1 9-4 0,-1-2-5 16,-2 1 2-16,3 0 2 0,-1-1 6 0,-1 0 8 0,2 2 14 16,-3 0 7-16,3-1 13 0,0-1 16 15,-3 2 8-15,2 1 2 0,1 2 0 0,0 3-1 16,0-9 14-16,0 9-7 0,0-4 19 0,0 4-6 16,0-4-14-16,0 4 22 0,0 0 11 0,3-7 2 15,-3 7 8-15,3-1-9 0,-3 1 1 0,4-4-5 16,-4 4-2-16,7-1-8 0,-7 1-1 0,0 0-8 15,11 1 2-15,-4 1-9 0,-2 0 4 0,3-2 2 16,-2 0-9-16,2 3-8 0,-2 1-5 0,1-3 0 16,0 0-5-16,0-1-3 0,0 2-7 0,-1-1 8 15,1-1-3-15,-2 0 10 0,-5 0-14 16,9-1 13-16,-6 2 5 0,-3-1 5 0,5 0 10 0,-5 0-2 16,6 0 8-16,-6 0-7 0,0 0 6 0,5 0-1 15,-5 0-12-15,3 1 4 0,-3-1-4 0,0 0-5 16,0 0 7-16,0 0-7 0,3 3 3 0,-3-3-2 15,0 0 12-15,0 7 1 0,0-2 6 0,0 0 0 16,0-1 1-16,0 1 0 0,0 0 1 0,3 2-5 16,-3-2-3-16,1 1 0 0,2-1-1 0,-2 1 2 15,2 0-8-15,0-1-3 0,1 2-1 0,-1-4 0 16,1 3-4-16,2-2-1 0,-2 0-12 0,3-2-6 16,2 1-11-16,-1 0-8 0,1-3-5 0,0 1-9 15,0-4-12-15,1 0-5 0,-2-1-3 0,1-1-1 16,-1-1 5-16,-1-1-6 0,3-5-3 0,-2 4-5 15,0-1-4-15,-1-3-1 0,-3 4 10 0,1-3 5 16,0 2 15-16,-4-2 11 0,0 4 21 0,-1-2 15 16,2 3 11-16,-4 1 15 0,2 1 15 0,0-1 10 15,0 1 1-15,0 4-3 0,0-6-5 0,-1 4-6 16,1 2 2-16,0 0-1 0,0 0-2 0,0 0 8 16,0 0-6-16,0 0-4 0,4 12 2 0,-4-6 5 15,3 0-1-15,-2 1 7 0,1 0 2 0,-1 2-7 16,2 1-2-16,0-2 3 0,-2 1-5 0,1 1 2 15,-1 0-6-15,2-1 2 0,-3 2-1 0,3-3 1 16,-2 0-3-16,2 1 1 0,0-2-7 0,-3 2 1 16,1-2-6-16,2-1-2 0,0 0 0 15,-3-1-1-15,1 0-3 0,-2 0-3 0,1 2 2 0,0-3-4 16,-3 2 1-16,3-2-1 0,-3 1 1 0,-1-2-3 16,1 0-4-16,-1 1 1 0,-3 1-1 0,-3-1-6 15,-4 1-15-15,4-3-5 0,-3 1-6 0,-1 1-14 16,-1-2-13-16,-1 3-18 0,1-3-38 0,-2 1-41 15,0-2-40-15,-3 2-148 0,5-3-367 0,-2 3 163 16</inkml:trace>
  <inkml:trace contextRef="#ctx0" brushRef="#br0" timeOffset="43">20267 12249 33 0,'4'-2'121'0,"-1"-2"-13"0,0 2-20 0,1 0-4 15,-1-3-3-15,1 2-2 0,-1-1 2 0,1 1-8 16,-1 0 11-16,-2-1 2 0,4-1 5 0,-3 1 4 16,1-1 2-16,0 0-9 0,1 1-1 0,-1-1-2 15,-3 1-6-15,4-1-7 0,-1-1-6 0,0 0-7 16,1 3-6-16,-1-4-6 0,-3 3-3 0,4-1-5 15,-1 1-3-15,-3 4 3 0,4-5-5 16,-4 5-3-16,2-2-2 0,-2 2-1 0,1-4 7 0,-1 4-1 16,3-1 3-16,-3 1-5 0,0 0 1 0,0 0 2 15,0 0 4-15,0 0 0 0,1 11 4 0,1-8 0 16,-2 3-2-16,1-1 3 0,-1 2-3 0,0 2-8 16,0-3 1-16,3 1 2 0,-3 2-4 15,0 0-7-15,0 0 2 0,0-1 1 0,0-1-1 16,0-2-4-16,0 2-2 0,0 0-2 0,3-1-4 0,-3 1 0 15,-3 2-4-15,3-5 3 0,0 2-4 0,0 0-7 16,3 0-4-16,-6-1-9 0,6 0-10 0,-3 0-10 16,1-2-20-16,-1 2-13 0,0-1-18 0,0-4-21 15,2 7-27-15,-1-5-32 0,-1 2-17 16,6-1-27-16,-5-1-121 0,-1-2-354 0,4 3 157 0</inkml:trace>
  <inkml:trace contextRef="#ctx0" brushRef="#br0" timeOffset="44">20482 12224 65 0,'0'0'126'0,"0"0"-7"15,0 0 3-15,0 0-17 0,9 9 11 16,-8-6-4-16,-1 1 9 0,3-1-16 0,0 3 4 15,-2-2-8-15,1-1 2 0,-1 1-10 0,2 1-3 16,-2-2-2-16,2 2-9 0,0 0 0 0,-3-3-9 16,6 1-6-16,-5 0-5 0,3 1 2 0,-4-2-9 15,5 1 3-15,-1-2-2 0,1-1-4 0,-5 0-8 0,10 0-6 16,-4 0-5-16,2-1-1 0,-1-2-3 16,3-3-7-16,-3 3-5 0,3-4-9 0,-3 1 0 15,4-3-4-15,-1 1 0 0,0-2-1 0,-3 4-2 16,-3-4 3-16,3 4-3 0,-4-1 4 0,1 1 1 15,-1-1-4-15,0 0 7 0,-3 0-3 0,0 1-4 16,0 2 5-16,0-1-4 0,-3 1 2 0,2-1-3 16,-1 0 3-16,-2 2-8 0,-3-3 4 0,4 3-1 15,-1 1 0-15,-6 2 4 0,3-2-2 0,-3 2-2 16,-1 0 7-16,1 2 1 0,-1 1 1 0,-2 1-3 16,-1 3 2-16,2-2 3 0,-1 3-2 0,2-1 1 15,-1 0-4-15,1 2-3 0,1-3-8 0,3 1-4 16,0-2-3-16,-1 2-5 0,1-1-10 0,1 0-11 15,2 0-14-15,1-2 1 0,3 3-14 0,-3-2 5 16,3 0-34-16,-1 0-9 0,2-1-10 0,-1 1-17 16,0-1-19-16,3 0-95 0,-2 1-267 0,2-1 119 15</inkml:trace>
  <inkml:trace contextRef="#ctx0" brushRef="#br0" timeOffset="45">20853 12176 121 0,'0'0'122'0,"0"0"0"0,0 0-2 0,0 0-8 16,0 0 4-16,-9 9 5 0,8-7 4 0,-2 4 2 15,0-1 5-15,0 0 5 0,-1 2-3 0,1-1 3 16,-1 2-6-16,-3 0 28 0,4 1-10 0,-4-1-13 16,4 1-20-16,-4 1-4 0,1 0-12 0,1-2-9 15,-3 3-11-15,4-3-14 0,-1 2-6 16,0-4-14-16,1 3-15 0,-1-2-19 0,2-1-22 0,-1-2-21 16,1 1-17-16,2-1-18 0,0-1-15 0,-1-1-14 15,2-2-34-15,0 0-34 0,-3 2-43 0,3-2-142 16,0 0-377-16,0 0 167 0</inkml:trace>
  <inkml:trace contextRef="#ctx0" brushRef="#br0" timeOffset="46">20744 12179 5 0,'0'0'247'0,"0"0"-4"0,0 0-11 16,0 0-16-16,5 8-20 0,-3-3-20 0,1-1-16 15,0 3-16-15,1 1-12 0,1-1-18 16,1 0-8-16,-3-2-17 0,2 1-12 0,0-1-24 16,2 3-23-16,0-3-23 0,0 1-22 0,-1-1-31 15,2 0-23-15,-1-3-29 0,3 0-12 0,6 0-12 0,-1 0-24 16,-1-2-125-16,-1 1-292 0,1-1 129 16</inkml:trace>
  <inkml:trace contextRef="#ctx0" brushRef="#br0" timeOffset="47">20999 12247 82 0,'0'0'123'0,"0"0"4"0,0 0 7 0,-3-4 8 0,3 4 3 16,0 0 5-16,0 0-13 0,0 0-6 0,0 0-4 15,0 0-13-15,0 0-9 0,0 0-7 0,0 0-15 16,0 0-2-16,0 0-11 0,0 0-6 0,0 0-9 15,0 0 2-15,0 0-8 0,7-4-5 0,-4 2-5 16,0-1-3-16,0-1-8 0,0 1-8 0,0-2-4 16,0 0-13-16,1-2-11 0,2 0-9 0,-3 2 1 15,0-3-7-15,-2 3 16 0,1 1 2 0,0 1-3 16,1-1 6-16,-3 4 4 0,2-4 1 0,-2 4 0 16,1-5 2-16,-1 5 4 0,0 0 6 0,0 0 12 15,0 0 13-15,0 0 6 0,3 12 3 0,-4-4 2 16,2 0 0-16,-2 1 6 0,2 0 5 0,-2 1-10 15,1-1 7-15,-1 2-8 0,1 0-2 0,2-1-8 16,-2-1-3-16,1 1-2 0,1 1-5 0,-1-3 2 16,1 2-6-16,-1-1-10 0,1-4-21 0,0-1-23 15,-1 2-22-15,0-2-25 0,1 1-33 0,1-2-31 16,-1 0-34-16,-2-3-33 0,6 3-15 0,-1-1-119 16,-5-2-367-16,9-2 162 0</inkml:trace>
  <inkml:trace contextRef="#ctx0" brushRef="#br0" timeOffset="48">21133 12214 18 0,'0'0'170'0,"0"0"-18"0,0 0-14 0,0 0-11 16,0 0-8-16,0 0 1 0,0 0-7 0,11-2 8 0,-8 1-1 15,-3 1 2-15,9-1-3 0,-4 2-7 16,1-1-11-16,1 0-5 0,-2 0-7 0,3-1-6 16,0 0-11-16,-1 1-9 0,2-1-5 0,-1 0-7 15,1-1-14-15,-3 2-12 0,1-2-16 0,0 1-16 16,-2 1-11-16,1-1-22 0,-6 1-10 0,10 0-19 16,-10 0-23-16,10-3-15 0,-4 3-11 0,-3-2-12 0,-3 2-10 15,5 0-104-15,-5 0-265 0,0 0 117 0</inkml:trace>
  <inkml:trace contextRef="#ctx0" brushRef="#br0" timeOffset="49">21209 12130 137 0,'0'0'240'0,"0"8"-22"0,0-4-17 16,0 0-15-16,0 1-11 0,0-1-6 0,1 4-5 16,0 0-4-16,0 1 1 0,0-2-9 0,0 2-8 15,1 0-7-15,-1 2-11 0,1-2-12 16,-1 0-5-16,1 0-10 0,-1 2-12 0,0 0-5 0,1-3-9 16,0 2-6-16,-1-3-7 0,0 0-7 0,0 0-11 15,2-2-25-15,-1 0-26 0,-1-1-23 0,1-1-21 16,0 0-29-16,-1 1-27 0,1-1-36 0,2-2-38 15,-4-1-37-15,8-2-170 0,-3 0-423 0,2 2 187 16</inkml:trace>
  <inkml:trace contextRef="#ctx0" brushRef="#br0" timeOffset="50">21450 12154 87 0,'0'0'175'0,"0"0"-15"16,1-5-19-16,-1 5-9 0,0 0-16 15,0 0-10-15,0 0-13 0,7 2-8 0,-7-2 0 0,0 0-2 16,0 0-3-16,7 2-4 0,-7-2 0 16,0 0 0-16,6-4-4 0,-5 2-1 0,2 0-9 15,1 1-6-15,-1-3-6 0,-1-2-7 0,2 2-4 0,0 1-5 16,1-6-5-16,0 3-8 0,-1-4-6 15,0 2-1-15,0-1-4 0,0 0 1 0,-1 1-6 16,-2 1 8-16,1-2-3 0,0 6 2 0,0-1-3 0,0 1 0 16,-2 3 8-16,2-4-5 0,-2-1-1 0,0 5 6 15,0 0 8-15,0 0 19 0,0 0 29 0,1 9 6 16,-1 0 0-16,-1-1-3 0,1 2 1 16,0 1-6-16,-1 2 7 0,3 3-5 0,-2-2 0 15,1 3-3-15,-1-2-6 0,1 0 4 0,0-2-13 16,1 2-6-16,-2-1-2 0,1-1-6 0,0-4-4 15,4 4-5-15,-4-4-6 0,1 0 1 0,-1-3-2 16,0-1-2-16,0 2-11 0,1-4-10 0,-1 1-13 16,2-1-15-16,-2 1-15 0,-1-4-15 0,1 3-20 15,-1-3-21-15,0 0-22 0,0 0-44 0,0 0-45 16,7-5-39-16,-5 0-170 0,0-2-450 0,-2-2 200 16</inkml:trace>
  <inkml:trace contextRef="#ctx0" brushRef="#br0" timeOffset="51">21641 12105 64 0,'0'0'142'0,"0"0"3"0,0 0-6 0,0 0-3 16,0 0 6-16,0 0 4 0,3 13 13 0,-3-8-3 15,2-1-5-15,-4 1-7 0,2 1-4 0,-1-2-11 16,1 1-11-16,-2 1-11 0,2-1-8 0,-1-3-10 16,1 3-12-16,-1 0-7 0,2-1-6 0,-2-1-8 15,2 0-4-15,-1-3-6 0,1 5-7 0,-1-5-5 16,2 2-6-16,-1 0-7 0,4-1 0 0,0 0-6 16,2-1-2-16,2 1-3 0,1-2 2 0,-3 0-3 15,2 0-1-15,1-1 2 0,-1 2 0 0,0 0-1 16,1-2-3-16,-1 2 0 0,-1 0-1 0,1 0 0 15,-4 0-1-15,5 2 3 0,-3 2 0 0,2-3 3 16,-4 1-1-16,1 0-1 0,-2 0 0 0,2 1 0 16,-2-1 5-16,0 0 0 0,-1 3 13 0,-1-1 3 15,-1 1 9-15,-1-1-4 0,0 2 8 0,0 1-3 16,-3-2 3-16,0 4-6 0,2 0-6 0,-5 0-1 16,-1-1-10-16,2-1-10 0,-3 3-19 0,3-3-21 15,-1 1-26-15,-1-1-15 0,0-1-28 0,0 0-28 16,0-2-35-16,2-1-49 0,2-2-209 0,-2 0-454 15,-5-1 201-15</inkml:trace>
  <inkml:trace contextRef="#ctx0" brushRef="#br0" timeOffset="52">21627 12103 304 0,'0'0'283'0,"0"0"-26"0,2-4-25 0,-2 4-25 16,0 0-17-16,0 0-16 0,12-1-14 0,-12 1-17 15,13 3-14-15,-2-1-10 0,-1 0-15 16,-1-1-25-16,6-1-19 0,-1 0-28 0,2 0-25 0,6 3-20 16,-1-6-35-16,0 6-37 0,2-4-42 15,-3-1-39-15,2-1-34 0,-6 6-108 0,-2-4-331 16,-2 1 146-16</inkml:trace>
  <inkml:trace contextRef="#ctx0" brushRef="#br0" timeOffset="53">22050 12118 147 0,'0'0'148'16,"0"-5"-9"-16,0 5-17 0,0 0 0 0,0 0-6 15,0 0-7-15,0 0 1 0,0 0 17 0,0 0 0 16,0 0 2-16,1 10-3 0,-2-6-7 0,1 1-1 16,-3 1-3-16,-1 0-4 0,1 1 1 0,-1 0-2 15,-1 2-5-15,1-2-9 0,0 0-10 0,-2 3-10 16,1-1-2-16,-1-2-6 0,0 0-8 0,1 0-8 16,-2-1-9-16,1 1-8 0,1 0-12 0,0-1-14 15,0 0-9-15,-1 1-12 0,-1-2-14 0,3 1-17 16,-2 1-17-16,-1-4-19 0,1-1-21 0,1 5-22 15,1-5-22-15,-1-1-39 0,0 2-33 0,-1-2-110 16,3 2-351-16,3-3 156 0</inkml:trace>
  <inkml:trace contextRef="#ctx0" brushRef="#br0" timeOffset="54">21898 12140 244 0,'0'0'263'0,"0"0"-24"15,0 0-26-15,2-4-23 0,-2 4-15 0,0 0-11 0,0 0-1 16,6 8-7-16,-2-5-9 0,2 4-11 0,1-3-13 16,0 5-19-16,1-4-6 0,4 4-7 0,-1-1-8 15,0-1-9-15,1 0-17 0,2 1-24 0,-6-3-20 16,1-2-23-16,0 2-26 0,0-2-28 0,1 1-36 15,-2-1-40-15,1-3-39 0,0 5-23 0,1-5-138 16,-1 2-367-16,-1-2 163 0</inkml:trace>
  <inkml:trace contextRef="#ctx0" brushRef="#br0" timeOffset="55">22161 12215 126 0,'0'0'183'0,"0"0"-20"0,0 0-10 15,0 0-9-15,0 0 7 0,0 0-6 0,7-3-2 0,-7 3-2 16,3-3 2-16,0 2-13 0,-3 1-14 16,5-5-7-16,0 4-8 0,-1 0-2 0,0-2-7 15,2 1-1-15,-2-1-13 0,2 1 1 0,-2 0-9 16,0 2-9-16,0-2-10 0,3 2 1 0,-4-2-8 15,-3 2-2-15,14 2-4 0,-10 0-2 0,-1 0-5 16,1 1-1-16,1 1-3 0,-1 0-2 0,0 1 0 16,-1-1 1-16,1 1 1 0,-4 0 0 0,2 0-3 15,-2-1 2-15,1 2 6 0,-2-1-5 0,-1 2-2 16,2-1-4-16,-4-1 2 0,-2 1 0 0,1 3-7 16,-2-3 0-16,-2 1-2 0,2 1-8 0,1-3-3 15,-2 0-9-15,0 2-8 0,1-1-8 0,-1-3-1 16,1 2-3-16,0-3-1 0,2 2 9 0,-1-1-1 15,3-1-1-15,0 0 0 0,-1 0 5 0,4-2 3 16,-4 3 5-16,3-1-2 0,1-2 0 0,0 0 1 16,0 0 0-16,-3 4 3 0,3-4 5 0,4 2 0 15,-4-2 11-15,7 3 4 0,-4-2 7 0,4 0 6 16,1 0 4-16,1 0 1 0,2-1 12 0,3 0 0 16,-1 0 6-16,1-1 0 0,-4 1-4 0,2-1 2 15,-2 0-5-15,-1 0-23 0,-1 0 14 0,1 1-1 16,-1 0-7-16,-2-2 2 0,-2 2-6 0,2-2-3 15,-2 1 0-15,0 1-8 0,-4 0-7 0,7-1-20 16,-7 1 8-16,3-1-13 0,-3 1-5 0,0 0-7 16,0 0-10-16,6 1-10 0,-6-1-3 0,0 0-8 15,0 0-11-15,4 1-9 0,-4-1-13 16,0 0-16-16,0 0-15 0,0 0-17 0,0 0-27 0,0 0-29 16,0 0-18-16,0 0-141 0,0 0-388 0,0 0 172 15</inkml:trace>
  <inkml:trace contextRef="#ctx0" brushRef="#br0" timeOffset="56">22831 11831 115 0,'0'0'121'16,"0"0"-8"-16,0 0 0 0,0 0-8 0,0 0-3 15,0 0 2-15,0 0-7 0,0 0-4 0,0 0-7 16,-4 9-6-16,4-9-9 0,0 0-1 0,0 0-9 15,-1 4-4-15,1-4-4 0,0 0-6 0,0 0-3 16,0 0-3-16,-2 2-6 0,2-2-2 0,0 0 0 16,0 0-4-16,0 0-1 0,0 0 7 0,0 0-5 15,0 0 9-15,0 0 2 0,0 0 6 0,0 0 1 16,0 0 5-16,0 0 0 0,0 0 3 0,0 0 0 16,0 0 1-16,0 0-3 0,0 0-3 0,0 0-5 15,0 0-2-15,0 0-6 0,0 0-3 0,0 0-1 16,0 0-6-16,0 0-3 0,0 0 1 0,0 0-8 15,0 0-2-15,0 0-1 0,0 0-5 0,0 0 0 16,0 0-3-16,0 0-2 0,0 0 1 0,0 0-6 16,0 0 1-16,0 0-3 0,0 0-1 15,0 0-2-15,-5 1 4 0,3 3 2 0,-2-2-2 0,1 1 0 16,-4 3 0-16,-1 0 0 0,-1-1-3 0,-1 2 2 16,-4 1-1-16,3 0-3 0,1 1 0 15,-4-1 0-15,0 1 3 0,1 2 1 0,2-4-3 0,0 0 3 16,0 2-2-16,2-3 2 0,2-1-2 0,0-1 1 15,3 1-3-15,0-1 3 0,-1 0-5 0,1-2 0 16,3-1 2-16,-1 0 1 0,2-1-4 0,-4 3 2 16,4-3 4-16,0 4 1 0,3 1 3 0,-2-3 0 15,2 1 1-15,1 1 3 0,2-1 5 16,-2 0-5-16,3 0 3 0,2 0 3 0,1 0-2 0,0-3-4 16,-1 3 2-16,4-2 2 0,-3-1-5 0,5 0 2 15,-1-1 3-15,-6 1-2 0,1 1-7 0,1-1 6 16,-3 0-8-16,-1 0-6 0,-1 2-8 0,1-1-9 15,-2 1-17-15,-4-2-3 0,9 0-25 0,-9 0-8 16,0 0-19-16,5 1-19 0,-5-1-19 0,0 0-25 16,3 1-13-16,-3-1-116 0,0 0-312 15,0 0 139-15</inkml:trace>
  <inkml:trace contextRef="#ctx0" brushRef="#br0" timeOffset="57">22569 12106 112 0,'0'0'223'0,"0"0"-9"0,0 0-10 0,0 0-6 15,13 2-14-15,-6-2-9 0,-3 1-13 0,3 1-12 16,-1-2-10-16,1 1-14 0,4-2-13 0,-4 3-10 15,2 0-13-15,-1-1-13 0,-1 1-18 0,2-2-23 16,-3 2-26-16,3-2-23 0,-2 2-31 0,2-4-30 16,-1 2-46-16,-1 0-51 0,0 0-155 0,2 0-353 15,-9 0 156-15</inkml:trace>
  <inkml:trace contextRef="#ctx0" brushRef="#br0" timeOffset="58">22964 12025 142 0,'0'3'165'0,"0"-3"2"16,0 0-6-16,0 0-4 0,0 0-3 0,0 0-8 16,0 0-13-16,11-7-6 0,-8 2-17 0,1 4-9 15,0-3-8-15,3-2-9 0,-3 3-10 0,2-5-10 16,0 2-6-16,1-1-11 0,-3-1-4 0,2 1-11 16,-1-3-10-16,1 0-2 0,-1 2-3 0,-1 3 4 15,-1-4-3-15,0 4-6 0,-2 1 2 0,2-2 2 16,0 3-4-16,-2 0-3 0,1 2-2 0,1-3 0 15,-3 4 2-15,1-3-1 0,-1 3 2 0,0 0 16 16,0 0 5-16,3 8 7 0,-6-1 6 16,3 2 1-16,0-2 0 0,0 3 4 0,-4 3-4 15,4 0 4-15,0 2 1 0,-2-2 1 0,2 1-3 16,0-2 0-16,-1 2-10 0,2-2 0 0,1 2 0 0,-2-4-1 16,3 0-5-16,-6-2-1 0,7 0-6 15,-4-1-3-15,0-1 0 0,0-2-2 0,0 3 0 16,3-5-5-16,-3 3 1 0,0-1-9 0,0-1-5 15,1 0-5-15,-1-3-13 0,0 5-9 0,2-3-9 16,-2-2-14-16,0 0-12 0,0 0-17 0,-2 4-13 16,2-4-14-16,0 0-31 0,0 0-27 0,0 0-41 15,10-4-170-15,-7 2-404 0,1-3 180 0</inkml:trace>
  <inkml:trace contextRef="#ctx0" brushRef="#br0" timeOffset="59">23199 11940 154 0,'0'0'147'15,"0"0"-1"-15,0 0 7 0,-2 9-3 0,2-5-1 16,-3 0-6-16,1 1-3 0,-2 0-12 0,2 1-6 16,-1 1-17-16,0-3-6 0,1 2-7 0,1-1-10 15,-1-2-8-15,0 3-7 0,0-3-8 0,2 1-6 16,-1 0-9-16,0-1-1 0,1-3-6 0,2 6 3 16,1-2-6-16,1-4-12 0,0 2 1 0,2 1-2 15,1-1-4-15,2 0-4 0,1-1-1 0,-2 1 1 16,1 0-4-16,5-2-1 0,-5 0-4 0,1 0 4 15,-1 0-6-15,-1 3 1 0,0-3 7 0,0-3 1 16,-3 6 0-16,-1-3-2 0,1 0 2 0,-5 0-1 16,7 4 3-16,-4-1-1 0,0 0 5 0,-1-2 2 15,0 2 7-15,-1 2-1 0,0-1 6 0,-1 0 0 16,0 0-4-16,0 2 1 0,-2-3 0 0,0 4-3 16,-1-3 2-16,-1 1-3 0,-2 0-3 15,1 2-1-15,-2-2-6 0,-1-1-15 0,1 1-15 0,-1-2-13 16,1 3-31-16,0-4-29 0,-2 0-44 0,2-2-48 15,1 0-47-15,-1 0-128 0,-1 0-383 0,2-6 169 16</inkml:trace>
  <inkml:trace contextRef="#ctx0" brushRef="#br0" timeOffset="60">23182 11924 176 0,'7'-4'271'0,"-2"3"-15"0,0 1-19 0,4 0-22 15,2 0-20-15,2 0-19 0,3 0-21 0,-2-2-17 16,3 4-22-16,-3-4-25 0,2 4-20 0,-2-2-27 16,1 0-33-16,-5 0-36 0,-1 1-32 0,1 1-43 0,-1-4-44 15,-2 4-38-15,-4-2-92 0,-3 0-298 0,7 4 132 16</inkml:trace>
  <inkml:trace contextRef="#ctx0" brushRef="#br0" timeOffset="61">23428 12022 159 0,'0'6'181'0,"-1"-1"-19"16,1 0-7-16,1 2-10 0,-1-1 0 0,0-1-7 16,2 3 5-16,-2-1-8 0,0 0-2 0,1-3-8 15,-1 3-9-15,3-2-9 0,-2 0-3 0,2 2-7 16,-1-1-3-16,1 0-3 0,1 1-6 0,-1-2-5 16,2-1-3-16,1 2 1 0,-2-2-8 0,0-1-1 15,1 1-5-15,1-1-2 0,-1-2-4 0,1 2-2 16,-1-3-6-16,1 3-3 0,4-4-8 0,-1-1 1 15,1 2-8-15,-3 0-1 0,3-3-1 0,0-3-6 16,0 1 0-16,-2 1-4 0,1-2-1 0,-1 2-4 16,2-3 5-16,0-3-3 0,-3 3 0 0,0 0-4 15,-1 0-5-15,-1-3 2 0,0 2-2 0,0-1 2 16,2-4-4-16,-3 1 3 0,1 0-5 0,-3-1 1 16,0 5-7-16,-1-2 6 0,1 1-2 0,-2-1-1 15,-3-4-3-15,2 6 5 0,-1-2-4 0,-1 1 2 16,1 1 0-16,-1 1-3 0,-2-2-4 0,-1 2 3 15,-1 1-3-15,1 1 2 0,-5-1-2 0,1 3 3 16,0 3 0-16,-6-2-8 0,0 4 6 0,-4 2-7 16,5 1-6-16,-1 2-11 0,-2 3-15 15,0 0-18-15,2 4-22 0,6-4-26 0,1 4-34 0,3 0-41 16,2 2-54-16,0-4-171 0,0 1-444 16,5-3 196-16</inkml:trace>
  <inkml:trace contextRef="#ctx0" brushRef="#br0" timeOffset="62">9981 8260 11 0,'0'0'7'0,"0"0"0"16,2-4-1-16,-1 2-5 0,-1 2-7 0,0 0 10 16,1-3-9-16,-1 3-6 0,0 0 19 0,3-4-12 15,-3 4 5-15,0 0-2 0,0 0 3 0,0-3-6 16,0 3 9-16,0 0 0 0,0 0-3 0,0 0 7 16,0 0-5-16,0 0 9 0,0-3-2 0,0 3-1 15,0 0-4-15,3-3 7 0,-3 3-3 0,0 0 2 16,0 0 1-16,0 0 1 0,0-3-5 0,0 3 4 15,0 0-2-15,3-2-6 0,-3 2 1 0,0 0 1 16,3-4-4-16,-3 4-4 0,0 0 0 0,4-2 11 16,-4 2-4-16,0 0 1 0,3-2-8 0,-3 2 3 15,4-2 1-15,-3 1 2 0,-1 1-4 0,0 0-1 16,0 0 2-16,0 0 7 0,6-2-5 0,-6 2 5 16,0 0-4-16,3-2-1 0,-3 2 0 0,0 0-1 15,0 0-1-15,0 0-3 0,0 0 2 0,1-2-3 16,-1 2 6-16,0 0-2 0,0 0-1 0,0 0 4 15,0 0-3-15,0 0 3 0,0 0 0 0,0 0 1 16,0 0 0-16,0 0 2 0,0 0 0 0,0 0-4 16,0 0 4-16,0 0-3 0,0 0-1 0,0 0 4 15,0 0 1-15,0 0-5 0,0 0 0 0,0 0-4 16,0 0 5-16,0 0-2 0,0 0 9 0,0 0-5 16,0 0-2-16,0 0 0 0,0 0 0 0,0 0 6 15,0 0-5-15,0 0-3 0,0 0 4 0,0 0-6 16,0 0 6-16,0 0-5 0,0 0-3 0,0 0 7 15,0 0 1-15,2 8-7 0,-2-4 10 0,0-1-4 0,-2 2 6 16,4 1-2-16,-2-1-1 0,-2 0 7 16,2 4 1-16,-3 0-2 0,2 1-2 0,0 1 4 15,-1 0 0-15,1 2-3 0,-1 2 3 0,-1 1 6 16,-2 5-3-16,2 0-3 0,-3 1 5 0,2 1-5 16,0-1 4-16,0 1-3 0,-1-1 0 0,0 2 4 0,-1 0-5 15,-2 0-3-15,5 0 7 0,-6 0-4 16,1 0-2-16,1 2 7 0,-3-1-15 0,3 2 8 15,-3-1 14-15,0 2-20 0,1-2 6 0,-1 0-2 0,0 1 8 16,1 0-8-16,2 1-2 0,-1 1-5 0,-1-2-6 16,1 3 13-16,1-4-7 0,0 4-2 0,-2-2 4 15,4 2-4-15,-5-2-2 0,0 10 0 0,2 0 12 16,-1-10-13-16,2 0-6 0,0 2 16 0,-4 9-3 16,1 0-5-16,4-10-10 0,-2-1 10 0,1 9-6 15,0-6 8-15,0-2-1 0,0-3-2 0,2 4-5 16,0-1 14-16,-1-1-4 0,1 2-11 15,0-2-2-15,0 1 2 0,-1-4-1 0,2 0-4 0,-3 2-3 16,3-2 0-16,-2-3 3 0,2 1-8 0,-3-2-4 16,1-3-4-16,2-5 0 0,1 1-7 0,-1-4-6 15,1-1-8-15,2 0-10 0,-2-2-9 0,1-1-62 16,1-2-136-16,1-1 60 0</inkml:trace>
  <inkml:trace contextRef="#ctx0" brushRef="#br0" timeOffset="63">10501 8441 15 0,'0'-3'46'0,"0"3"-3"0,0 0-5 0,0 0-1 15,1-4-11-15,-1 4-4 0,0 0 1 0,0 0-2 16,4-3 6-16,-4 3-2 0,0 0 2 0,0 0-1 15,0 0-5-15,2-1-1 0,-2 1-8 0,0 0 3 16,0 0 2-16,0 0-1 0,0 0 7 0,-2 11 0 16,2-5 11-16,0 5-6 0,-4 3-8 0,3 1 8 15,-1 6-6-15,-2-1-1 0,0 1-3 0,1 1-1 16,0-1 4-16,1 0-13 0,0-4 6 0,1 4 1 16,-1 0-6-16,2-5 5 0,0 4-10 0,0-3 4 15,0-4 0-15,0-1-1 0,0 2-8 0,0-5 6 16,0 0 2-16,0-1 4 0,0 1-11 0,0-1 6 0,0-1 4 15,-2 3 5-15,1-1-4 0,0 2 15 0,-2 2-12 16,0 2-2-16,-1-2 2 0,1 4-1 16,-1-2-7-16,-1 5 3 0,0 0 4 0,0-4 5 15,-2 4 2-15,1 0-9 0,0-4 3 0,-2 4-1 16,2-5 5-16,-1-1-10 0,4 1-8 0,-4-2 7 16,3-1 9-16,1 1-13 0,-1-3-4 0,1 0 7 0,-1 3 2 15,-2 0-6-15,2 1 6 0,-3 1-1 0,2 1 7 16,-2 4 2-16,1 0-3 0,-3 2 1 0,2 1 5 15,-1-2-11-15,-1 3 2 0,2-3 3 0,0 4-7 16,-1-2 13-16,1 0-11 0,1 1 2 0,-1-2-5 16,2 0-2-16,0 0 8 0,1-2-9 0,-3 2 3 15,4-3 12-15,-4-2-17 0,3 5 5 0,-2 0 9 16,2-2-18-16,-3 1 8 0,-1 0 4 0,-1 2-4 16,1 0 3-16,1 0 2 0,-5 1 2 0,4 0-2 15,0-2 2-15,-1 2-2 0,1-1 2 0,-2-1-3 16,1 0-3-16,1-2-9 0,1-1 8 0,0 1 2 15,1-4-9-15,2-6-7 0,1 4-14 0,3-7-12 16,0 2-15-16,0-2-14 0,0-2-8 0,6-2-28 16,-2-2-82-16,3-4-197 0,7-4 87 0</inkml:trace>
  <inkml:trace contextRef="#ctx0" brushRef="#br0" timeOffset="64">11415 8741 39 0,'-7'16'57'0,"-3"3"0"0,3-3-6 15,-3 2-4-15,4 3-3 0,-5-1 3 16,4-1-1-16,-2-1-6 0,1 4-4 0,1 0 3 15,-1 1 0-15,0 1-4 0,0 2-6 0,0 0 8 0,1 3-7 16,-3 9-7-16,3-10 1 0,0 0 3 0,-4 9-2 16,2 2-6-16,1-2-6 0,-1-9 2 0,1 11 5 15,-1 1-15-15,2-2 9 0,0-9 0 0,-5 10 4 16,5-12 0-16,-1 2 6 0,-1 0-5 0,1-1 0 16,2-2 4-16,1 3-2 0,-3-1-2 0,1-1 4 15,-1-2 5-15,1 1-5 0,0-2-5 0,0-3 2 16,-1 0-5-16,4-8 3 0,-2 2-1 0,1-3-4 15,2-1 1-15,-1-3 0 0,1 0 0 0,1-4-3 16,-2 3-5-16,3-2 2 0,-1-2-2 0,1 2-7 16,-1-2-20-16,1 1 5 0,1 2-12 0,0-2-10 15,0-1-5-15,0 1-8 0,0 1-10 16,0-1-10-16,0 1-20 0,1-1-53 0,2 2-155 0,-3-4 69 16</inkml:trace>
  <inkml:trace contextRef="#ctx0" brushRef="#br0" timeOffset="65">11963 8984 33 0,'1'-5'103'0,"-1"5"-16"0,0 0-5 0,0 0-6 15,-3-3-9-15,3 3-7 0,0 0-6 0,0 0 13 16,-6 15-7-16,2 0 2 0,-3 7-3 0,-1 3-5 16,-2 2-1-16,0 12-5 0,-1 4-6 0,-3 1 4 0,-2 6-4 15,-2 17 0-15,-2 2 2 0,3-2 0 0,-2-1-3 16,-1 3-4-16,3 3 1 0,-1-3-1 16,-2-3-8-16,0 1-2 0,6-19-1 0,-1-2-6 15,-5 22-5-15,9-23 7 0,-2 0-5 0,2 0 1 0,-3-3 4 16,2 1-6-16,0-3 5 0,-1-3-5 0,2-1-2 15,-2 2 3-15,6-10 0 0,-1-2 2 0,-1 0-11 16,1 0 8-16,2-2-6 0,-1-5-10 16,1 3-11-16,3-6-9 0,-1-2-15 0,2 0-11 0,2-5-10 15,0 1-15-15,1-4-5 0,-1-1-13 16,1-1 9-16,1-1-4 0,0 0-6 0,-2-3-89 16,8-6-193-16,-5-1 85 0</inkml:trace>
  <inkml:trace contextRef="#ctx0" brushRef="#br0" timeOffset="66">12334 9441 84 0,'-4'7'88'0,"-2"1"-10"0,2 1-1 16,1-2-5-16,2 1-15 0,-3-1 0 0,2 0 2 0,-2-2-15 15,3 2-13-15,-1 1 22 0,1 3-5 16,-2 3 8-16,0 0-2 0,-4 10-6 0,2 4 5 16,-4 10-9-16,-1 2 2 0,-4 2-1 0,0 4 0 0,0 0 1 15,0 1-1-15,-7 18-6 0,4-19 9 16,-3 23-2-16,-1-4 1 0,0 0-2 0,4-19 4 16,0 19 1-16,-4 4-2 0,7-24-2 0,-3 2-3 15,3 1-8-15,-9 20-1 0,9-22 0 0,3 0-4 0,-3 1-2 16,0-2 3-16,0 0 9 0,1 2-3 0,-1-4-6 15,0 1-3-15,0 0 1 0,-2-1-19 0,2-2 4 16,-1-3-4-16,-2-1-5 0,6-12 5 16,1 2-1-16,0-1-3 0,-1-2-1 0,4-3 1 15,0-7-2-15,0 6-3 0,1-3 0 0,3-5-12 0,-1-4-10 16,1 4-15-16,2-5-13 0,1 0-19 0,0-2-2 16,0-3-5-16,0-2-4 0,0 0-3 15,0 0 3-15,0 0-10 0,0 0-3 0,8-12-14 16,-1-2-16-16,4-6-70 0,1-2-208 0,-1 0 92 15</inkml:trace>
  <inkml:trace contextRef="#ctx0" brushRef="#br0" timeOffset="67">12817 9423 53 0,'0'-5'90'0,"0"5"-13"0,-3-2 1 0,3 2-22 16,0 0 0-16,0 0-1 0,-11 7 4 0,6-1-6 16,0 6-4-16,-7 6 4 0,1 3 19 0,0 3-13 15,3 2-5-15,-2 2 2 0,0 12-2 0,-1 1 3 16,-2 5-4-16,2 1-9 0,1 0-4 0,-4 0 3 15,3 24-8-15,-4-2-1 0,7-22-7 0,-4 24 6 16,-1 0-6-16,0 0-3 0,1-3 1 0,-2 1-3 16,0 0-2-16,-2 2 2 0,1-4 3 0,-4 0-7 15,5-17 10-15,-3 22 3 0,-4-5 8 0,4 0 1 16,5-21-2-16,-5 20-5 0,6-24-3 0,-1 2-2 16,2-2-4-16,-4-2-2 0,7 0 0 0,-7-2 0 15,7-12 4-15,-3 0 3 0,3-1-6 0,2-10-4 16,0 7-3-16,1-8-7 0,1-3-18 0,1-2-15 15,2-1-22-15,-2-3-14 0,2 0-7 0,0-3-9 16,0 0-6-16,0-2 2 0,0 0-22 0,7-12-11 16,0-1-19-16,2-6-71 0,-1-3-217 0,3-1 96 15</inkml:trace>
  <inkml:trace contextRef="#ctx0" brushRef="#br0" timeOffset="68">13406 9896 56 0,'-12'43'115'0,"-2"4"-11"0,-1 2-8 16,-2 16-1-16,6-17-11 0,-2 21 2 0,-2-1-13 16,2-1 6-16,1-16-6 0,-5 18-3 0,3-1-6 15,-1 0-9-15,1-19-3 0,-4 20-2 0,5-23-5 16,-5 20-5-16,4-21 21 0,0 2 1 0,-2 1 2 15,-3-1 1-15,-5 19 3 0,7-22 5 0,-1-1-3 16,-1-3-8-16,2 3 2 0,2-2-10 0,0-2-7 16,0-1-6-16,5 1-5 0,-3-1-18 0,5-11-5 15,0-2-4-15,0 1-2 0,3-1 0 0,-1-2-9 16,1-2-13-16,2-4-6 0,0-2-11 0,1-4-22 16,0 2-19-16,3-6-14 0,-1-1-2 0,1-2-12 15,1 0 4-15,2-3-5 0,-4-1-11 0,11-7-99 16,-4-1-230-16,1-5 101 0</inkml:trace>
  <inkml:trace contextRef="#ctx0" brushRef="#br0" timeOffset="69">13882 9688 33 0,'0'0'57'15,"0"0"5"-15,0 0-9 0,0 0-1 0,0 0 0 16,0 0 10-16,0 0-3 0,-4 9 9 0,-1 9 5 0,0 7 2 16,-5 17 8-16,-1 4-4 0,-6 27-10 0,0-5-9 15,-1 7-9-15,1-3 2 0,0 3-6 16,1-3-7-16,2-1-4 0,2-2-7 0,0-22-6 15,4 3 5-15,-5 21 2 0,-1-3 1 0,4-20 12 0,-4 22 0 16,-1-4 18-16,5-14 1 0,-3 14 8 0,3-16 1 16,-4 17-4-16,3-21-3 0,0 21-6 0,-2 1-7 15,4-27-4-15,2 6-7 0,1-6 2 16,-3 3-10-16,6 1-4 0,-4-2-20 0,3-1 3 16,-2-3 0-16,5-12-2 0,-2 1-4 0,2-2-1 0,-1-2 1 15,1-2-12-15,1-8-16 0,0 1 0 0,0-6-9 16,0-3-13-16,1-1-15 0,-2-1-6 0,2 0-8 15,-1-1 1-15,0-3 0 0,0 0-5 16,13-16-18-16,-7-1-14 0,4-5-9 0,2-3-91 16,-3-1-227-16,0 0 100 0</inkml:trace>
  <inkml:trace contextRef="#ctx0" brushRef="#br0" timeOffset="70">14364 10022 80 0,'-2'-4'89'0,"2"4"0"0,0 0-1 15,0 0 7-15,0 0-8 0,0 0-7 0,0 0 4 16,0 12 1-16,-3 2 8 0,-4 10-4 0,-4 15 0 16,-3 5-3-16,-6 24-5 0,-1 5-10 0,0 4-12 15,-3 0 2-15,2-2 3 0,2 3-21 0,2-4 0 16,-2 3-8-16,3-1 2 0,0-3-5 0,2-2 0 16,2 1-7-16,3-21 4 0,-8 19-5 0,4-1 2 15,2-1 4-15,2-22 10 0,1 22 0 16,0-20-5-16,1 2-3 0,-2 20-1 0,0-19-6 0,-6 16 1 15,8-21-2-15,-2 1-1 0,3-1-5 0,0-1-7 16,-1 0 3-16,1 0-3 0,1-4 4 0,-1 0-4 16,0-13-21-16,1 1 5 0,2 0-6 0,-2-3 1 15,1-4-4-15,2-7-12 0,-1-1-16 16,2-6-10-16,1 1-22 0,-1-4-8 0,1-1-9 0,1-4-2 16,0 0-22-16,10-18-26 0,-2-4-95 0,2-2-256 15,1-13 113-15</inkml:trace>
  <inkml:trace contextRef="#ctx0" brushRef="#br0" timeOffset="71">14823 10450 12 0,'-19'47'106'15,"-9"22"0"-15,11-23 2 0,-7 20 6 0,0 0 0 16,3-1-4-16,0 2-9 0,1 1 3 0,2-1-2 16,-2 3-1-16,-1 1 5 0,4 0-9 0,-2 4-9 15,3-2-4-15,2-1-14 0,0 2-2 0,-3-2-7 16,3 1-25-16,3-7-3 0,2-17 2 0,-2 18-3 16,6-23-5-16,-3-1 4 0,1 2-8 0,3 0-2 15,-1-4-2-15,2 0 0 0,-1 1-1 0,2-13-10 16,1 0-3-16,-1-1-13 0,-1-2-6 0,3-3-18 15,0-1-3-15,0-6-16 0,0-7-9 0,2 0-20 16,-1-4-11-16,-1 1-5 0,0-3 8 0,0-3-12 16,0 0-23-16,10-16-75 0,-6 0-213 0,-1-9 96 15</inkml:trace>
  <inkml:trace contextRef="#ctx0" brushRef="#br0" timeOffset="72">15354 10526 66 0,'0'0'90'0,"0"0"6"0,-11 19-6 0,2 2-2 0,-2 7 5 15,-5 12 0-15,-4 1-3 0,-4 27-2 0,-1-2-20 16,0-2 4-16,1 1-6 0,9-19-13 0,-8 23 1 16,2-4-6-16,5-21-4 0,-5 23-5 0,5-19-1 15,-5 18 4-15,-1 3-3 0,2-5 9 0,5-15 10 16,-5 18-4-16,0 0-5 0,6-20 1 0,0-1-2 15,-5 20-12-15,7-21 2 0,-2 1-5 0,1 1 0 16,2-1-10-16,0-6 1 0,0 3-2 0,2-1-1 16,3-11-4-16,1-4-8 0,-1 11-12 0,3-12 1 15,-1-1-4-15,1-2-4 0,0-4-7 0,2-4-12 16,0-1-9-16,1-3-10 0,1-2-9 0,-1 0-11 16,3-1-10-16,-2-3-6 0,2-2-5 0,-1 3-2 15,0-5 1-15,4 0-6 0,-3 0-5 0,2-1 3 16,-5 0-55-16,10-3-165 0,-4 0 73 0</inkml:trace>
  <inkml:trace contextRef="#ctx0" brushRef="#br0" timeOffset="73">15831 10901 5 0,'0'0'101'0,"0"0"1"0,0 0-3 0,-1-6-6 15,1 6-5-15,0 0-5 0,0 0-11 0,0 0-9 16,0 0-10-16,0 0-2 0,0 0-11 16,-5 12 6-16,2-3-8 0,-2 5 0 0,-5 10-2 15,0 2-5-15,-5 9-1 0,-1 0-1 0,3 1-4 16,-2 3 2-16,1-2 16 0,0 7-18 0,-4-3 6 16,2 5 0-16,-1-2 3 0,2 4 4 0,-9 16 1 0,8-20 9 15,-1 2 7-15,1 1-23 0,-6 17-8 16,6-20 5-16,0 2 4 0,-1 1-10 0,1 0-3 15,0-1-2-15,0 0 3 0,2-3-1 0,1 0 2 16,0 1 4-16,3-4-7 0,-1 2-9 0,2-4-1 16,-1 2-4-16,4-11 0 0,-3 11-7 0,4-11-3 15,1-1-5-15,0-2-4 0,2-4-4 0,-1 2-1 16,3-8-11-16,1-1-5 0,-2-2-4 0,2-2-3 16,0-3-4-16,1 0-4 0,1-2-14 0,-1-2 1 15,1 0-3-15,0-1-3 0,1-4 3 0,-4 1-15 16,12-7-19-16,-2-1-66 0,1-3-178 0,5-6 79 15</inkml:trace>
  <inkml:trace contextRef="#ctx0" brushRef="#br0" timeOffset="74">16397 11076 34 0,'-22'43'127'0,"-12"20"-13"16,-1 1-3-16,1 0-1 0,4 0-1 0,-1-1-9 15,11-17-3-15,-6 17-2 0,9-19-4 0,0 2-6 16,0-1-2-16,0 0-7 0,0 0-5 0,2 2-4 16,-1-1-7-16,1-2-4 0,-1 4-2 0,1-2-4 15,3 1-2-15,0-3-3 0,1 1-6 16,-2-2-4-16,6-1-4 0,-3 0-3 0,3-3 1 0,-2-1-7 16,2-11 1-16,3 0-9 0,0-1-1 0,1 2-7 15,-1-6-4-15,1 2-4 0,5-2-8 0,-5-1-12 16,1 1-4-16,1-9-9 0,1 5-22 0,0-2-13 15,1-2-26-15,4 1-14 0,-7-6-18 0,4-1-101 16,-1 2-246-16,0-2 109 0</inkml:trace>
  <inkml:trace contextRef="#ctx0" brushRef="#br0" timeOffset="75">16783 11424 66 0,'-13'26'83'0,"3"4"-4"0,-5 3 5 16,2 4 6-16,-1 0 4 0,-3 2-5 16,3 1-5-16,-1 1-2 0,-4 4 2 0,1 2-7 15,-9 16-4-15,10-19-7 0,-1 1 2 0,1-1-7 0,2 1-7 16,-1-3-3-16,4-4-16 0,0 0 5 0,5-9 2 15,-3-2-6-15,6 0-2 0,-3-3-6 0,4 3-2 16,-2-4-8-16,3 0-8 0,1-2-10 16,1-6-2-16,1 1-6 0,1-1-10 0,-1-4-15 15,1 2-13-15,0-5-7 0,1 2-6 0,1-2-9 16,1-2-4-16,0-2-18 0,0 0-95 0,0-2-199 0,1-1 89 16</inkml:trace>
  <inkml:trace contextRef="#ctx0" brushRef="#br0" timeOffset="76">17312 11354 76 0,'-5'8'93'0,"-1"4"-3"0,-2 2-17 16,-3 8 5-16,-1 4-7 0,-5 11 5 0,-1 3-8 15,-2 2 3-15,-1 1-4 0,-8 19-1 0,10-18-7 0,1 2 7 16,-10 16-9-16,9-19-1 0,5-2-3 0,-4 3 1 16,2-3-3-16,5 0-3 0,-2-4-18 0,2 0-2 15,1 1-5-15,2-9 0 0,1 0-14 16,2-2 13-16,0 1-3 0,1 1-5 0,0-3-5 16,1-1 9-16,2-1-8 0,-1-2-7 0,1 1-3 0,0-9 0 15,1 3-5-15,1-3-11 0,0-3-9 0,1 1-13 16,0-2-2-16,1-3-6 0,0 1-13 0,0-1-2 15,1-1-4-15,1 0-13 0,0-2-10 0,1 1-72 16,0-1-174-16,-1-4 77 0</inkml:trace>
  <inkml:trace contextRef="#ctx0" brushRef="#br0" timeOffset="77">17709 11784 38 0,'-18'33'109'0,"4"-8"5"0,-1 2-11 0,-5 7-11 0,2 3 13 16,1-3-19-16,1 3-3 0,-1 1 0 0,-1-2 3 15,-2 1-13-15,2 4 2 0,0 1-7 16,-1-2-6-16,1-2-8 0,2 0 1 0,1-2-5 16,1 0-4-16,6-7-7 0,-1-1 0 0,-1 0-9 15,2-1 3-15,-1-1-6 0,2 2-12 0,1-3-3 16,1-3-7-16,2 2-9 0,0-2-12 0,2-8-12 15,2 0-1-15,2 2-24 0,-2-6-12 0,2-1 2 16,0 1-7-16,2-2-2 0,0-1-9 0,3-1-16 16,-1-2-3-16,2-1-51 0,1-3-163 0,3 2 71 15</inkml:trace>
  <inkml:trace contextRef="#ctx0" brushRef="#br0" timeOffset="78">18264 11802 27 0,'-2'4'98'0,"-4"5"-10"16,-1 1 0-16,-3 4-12 0,0 6 8 0,-4 1-1 16,3 1 0-16,-3 5-7 0,-6 6-4 0,2 0-1 15,1 6-10-15,0-2-3 0,0-2-7 0,-4 5-3 16,4-2 0-16,3-3-1 0,-3 3-4 0,3-2-7 16,3-8-4-16,-1-1 7 0,1 0-4 0,-4 10 0 15,8-10 5-15,-3 1-5 0,0 0-6 0,1-2 3 16,1 3-7-16,0-3-8 0,-1-1 0 0,2 2-4 15,3-2-7-15,-2-1-3 0,5 2-12 0,-1-5 5 16,2-5-17-16,2-3-10 0,-1 2-5 0,2-1-9 16,1-1-17-16,-1-3-4 0,3 0-6 0,1-3-4 15,0 0 3-15,1 0-15 0,5-4-82 0,1 0-182 16,-1-3 81-16</inkml:trace>
  <inkml:trace contextRef="#ctx0" brushRef="#br0" timeOffset="79">18735 12074 65 0,'-16'22'156'0,"-5"12"-13"0,1 1-15 0,-3 1-6 0,0 2-7 16,1-3-5-16,2 5-10 0,4-2-7 0,1-1-10 15,-2-3 4-15,0 2-11 0,4-9-6 16,-2 8-4-16,2-6-9 0,3 9-2 0,-1-1-6 16,4-10-1-16,-3 1-7 0,3 2-4 0,-3-1 2 15,3-1-7-15,0-2 1 0,0 3-7 0,0-2-5 16,0-3-7-16,4 0-9 0,-4-1-7 0,4 0-8 0,3-2-5 15,0-5-13-15,0-2-12 0,0-1-19 0,0 0-11 16,3-3-10-16,0-3-11 0,0 1-12 0,1-1-10 16,6-3-97-16,-4 0-228 0,1-2 101 0</inkml:trace>
  <inkml:trace contextRef="#ctx0" brushRef="#br0" timeOffset="80">18983 12533 8 0,'-17'38'70'0,"6"-10"-7"16,-3 8-5-16,3-8-7 0,0 1 4 0,-3 6-9 16,4-7 14-16,-4 8-6 0,1-8-7 0,2-1-5 15,0 0-19-15,-2-1-9 0,4-1-9 0,1-3-21 16,1 0-7-16,0-3-3 0,6-3-18 0,-1-1-38 16,3-4-87-16,0-1 39 0</inkml:trace>
  <inkml:trace contextRef="#ctx0" brushRef="#br0" timeOffset="81">19475 12482 11 0,'-13'25'109'0,"-3"2"-11"0,-3 7-2 16,-1 4 0-16,1-4-9 0,1 3 7 0,-1 1-8 0,0-5-2 16,3 3 2-16,-1 2-7 0,-1-1 3 15,-1 1 2-15,3 2-8 0,-1-2-2 0,0 4-7 16,-3-3-7-16,5 1-2 0,-1-2-3 0,3-10-13 15,-2 12 7-15,2 0-10 0,3-2-10 0,-4 2-15 16,9-13-4-16,3 0-24 0,-1 4-18 0,2-5-30 0,6 0-26 16,3 0-33-16,2-1-104 0,5-7-244 15,4-5 108-15</inkml:trace>
  <inkml:trace contextRef="#ctx0" brushRef="#br0" timeOffset="82">16770 7126 87 0,'0'0'85'0,"0"0"4"0,0 0-15 0,0 0-3 16,0 0 1-16,0 0-8 0,0 0-4 15,0 0-9-15,0 0 12 0,0 0-11 0,0 0-12 0,0 0 10 16,0 0-2-16,0 0-6 0,0 0 7 0,0 0-27 16,0 0 26-16,5 1 0 0,-5-1-9 0,0 0 9 15,0 0-4-15,0 0 2 0,0 0 2 0,0 0-6 16,0 0 1-16,0 0-8 0,0 0 2 0,0 0 3 16,0 0 0-16,0 0-1 0,0 0 0 0,0 0-1 15,0 0 3-15,0 0 1 0,0 0 9 0,0 0 7 16,0 0 0-16,0 0-3 0,0 0-1 0,0 0-2 15,0 0-5-15,0 0-2 0,0 0 1 0,0 0-8 16,0 0 5-16,0 0-3 0,0 0-3 0,0 0 3 16,0 0-3-16,0 0-1 0,0 0 2 0,0 0 4 15,0 0 3-15,0 0 1 0,0 0 0 0,0 0-2 16,0 0 1-16,0 0-5 0,0 0 2 0,0 0 4 16,0 0 5-16,0 0 4 0,0 0-3 0,0 0-2 0,0 0-4 15,0 0-4-15,0 0 0 0,0 0-2 16,0 0-4-16,0 0-5 0,0 0-2 0,0 0-3 0,0 0-3 15,0 0 1-15,0 0-4 0,0 0-4 0,0 0-1 16,0 0 3-16,0 0-3 0,0 0 2 0,0 0 1 16,0 0 7-16,0 0 4 0,0 0-1 0,0 0 2 15,0 0 7-15,0 0-7 0,0 0-2 0,0 0 8 16,0 0-4-16,0 0-4 0,0 0-2 0,0 0-4 16,0 0 1-16,0 0 1 0,0 0-3 0,-12-4-3 15,12 4-1-15,0 0 4 0,0 0-3 0,0 0 1 16,0 0 4-16,0 0 8 0,0 0-16 0,0 0 18 15,0 0 4-15,0 0-9 0,0 0 4 0,0 0-8 16,0 0 3-16,0 0-1 0,0 0 2 0,0 0 0 16,0 0 0-16,0 0-3 0,-4-2-10 0,4 2 2 15,0 0-3-15,0 0-1 0,0 0 7 0,0 0-2 16,0 0-2-16,0 0-2 0,0 0-3 0,0 0 6 16,0 0-8-16,0 0 12 0,0 0-4 0,0 0-5 0,0 0-2 15,0 0 13-15,0 0-10 0,0 0 1 16,0 0 7-16,0 0-10 0,0 0 2 0,0 0 1 15,0 0-3-15,0 0 0 0,0 0 0 0,0 0-2 0,0 0-9 16,0 0-18-16,0 0-6 0,0 0-12 0,0 0-11 16,0 0-10-16,0 0-6 0,0 0-6 0,0 0-11 15,0 0-10-15,0 0-10 0,0 0-23 0,0 0-24 16,0 0-28-16,-3-3-44 0,3 3-40 0,0-5-38 16,-1 3-217-16,-1-3-557 0,2 5 248 0</inkml:trace>
  <inkml:trace contextRef="#ctx0" brushRef="#br1" timeOffset="83">18549 10894 1748 0,'0'0'51'0,"0"-3"-4"0,0 3-7 16,0 0-4-16,0 0-7 0,0 0-3 0,0 0-4 15,0 0-12-15,0 0-2 0,0 0-8 0,0 0-4 0,0 0-11 16,0 0 2-16,0 0-9 0,0 0-7 16,0 0-11-16,0 0-21 0,0 0-19 0,0 0-20 15,0 0-25-15,0 0-130 0,0 0-276 0,0 0 122 16</inkml:trace>
  <inkml:trace contextRef="#ctx0" brushRef="#br1" timeOffset="84">11430 11024 24 0,'0'0'41'0,"0"0"-11"0,-1-2 1 0,1 2-2 16,0 0-4-16,0 0-3 0,0 0-2 16,0 0 6-16,0 0-13 0,0 0 2 0,0 0 10 15,0 0 3-15,0 0-5 0,0 0-1 0,0 0 2 16,0 0 0-16,0 0-7 0,0 0 6 0,0 0-6 0,0 0 2 15,0 0 0-15,0 0-12 0,0 0 11 0,0 0-6 16,0 0 9-16,0 0 0 0,10 0 15 16,-10 0-11-16,9 0 6 0,-3 0 3 0,3 0 1 0,1-2-1 15,2 2 8-15,2-1-2 0,0 0-4 16,3-1-8-16,-1 2 1 0,-1-1 7 0,2-3-16 16,6 1 0-16,-2-2-6 0,1 2 5 0,-1-2 1 0,3 3-6 15,2-4 6-15,-1 1 4 0,3 1-8 16,-1 1-3-16,2-2-4 0,11-1 5 0,-12 2-11 15,3-2 4-15,-3 2 7 0,12-2-2 0,-12 0-6 16,0 3 10-16,-1-1-2 0,1 1-8 0,-4 1 6 16,0-2-5-16,1 1 3 0,-2 1-8 0,-1 1 7 15,1 1-3-15,-2-1 1 0,0 1 0 0,0 0 4 0,0 0 1 16,-1 0-7-16,-6 0 1 0,9 0-1 16,-8-2 4-16,2 0 8 0,-1 2 1 0,6-3-1 0,-1 1 5 15,0-2 0-15,3 1-3 0,-3-2-2 16,3 0 0-16,0 2 2 0,4-1-3 0,-1-2-1 15,1 1-3-15,-2 0 4 0,-1 1-4 0,-1 1-1 0,-2 3 0 16,2-3-8-16,-2 0 6 0,1 2-3 16,-7 1 0-16,5 1 1 0,0 2-1 0,-6-3-4 15,1 3-1-15,0-2 5 0,6 1-7 0,-8 2 4 16,3-4 2-16,-1 3-2 0,-1-1-8 0,2-2 3 16,-1 1 5-16,1 2-4 0,0-3 1 0,-1 2 0 15,-1-1-6-15,-1 0 6 0,2 0-2 0,0 1-2 16,-3 0 2-16,1-2 2 0,-4 2 0 0,1-1 0 15,2 0 1-15,1 0-5 0,0 0-2 0,-2 0 8 16,2-1-3-16,1 1-3 0,0 0-1 0,0 0 2 16,2 2 3-16,4-1-2 0,-5-2 4 0,1 1 0 15,4 1-1-15,-1-1-1 0,2 2 4 0,-7-2-8 0,5 1-2 16,0 0 4-16,-3 0 8 0,4 0-14 16,0-2 3-16,0 1 3 0,2-1 2 0,-2 1 5 15,2 0-5-15,-1 3-2 0,1-2 0 0,-1-2 0 16,5 3-1-16,-2 1-2 0,2-3 8 0,0 2 3 15,11 0-6-15,-9 0-5 0,1-3 6 0,-2 0-5 0,0 0 9 16,2 0-5-16,8-2-2 0,-10 1 2 16,3-3 3-16,7 0 2 0,4 1 4 0,-4 0-7 15,-7 1 2-15,10-1-2 0,0-1-1 0,-2 2 0 16,-1 2 7-16,-7 0-15 0,7-3 9 0,-11 2-2 16,14-2 5-16,-13 0-6 0,0 1-7 0,0 1 1 15,1 0-4-15,-3-3-1 0,2 1-3 0,-1-1 10 16,-2-1-11-16,2 0 2 0,0-1-2 0,-1 0 2 15,-2 2-21-15,-1-2-5 0,1-1 0 0,-4 2-4 16,-6-1-1-16,2 1-7 0,-3 0-1 0,-1 0-11 16,0 0-1-16,-4 3 1 0,-2-2-15 0,-1 1-17 15,-2 2-53-15,-3 1-160 0,0 0 71 0</inkml:trace>
  <inkml:trace contextRef="#ctx0" brushRef="#br1" timeOffset="85">13913 10932 36 0,'22'2'47'0,"0"-2"-7"0,3 3 3 0,-4-2-7 16,4-1-2-16,-2-1-4 0,1 1 2 0,0-3-4 16,1 3 16-16,2-3-12 0,3-1 2 0,-1 2 11 15,1-1-5-15,9-1 0 0,2-3 4 0,0 3-7 16,-2 0 16-16,4-2-12 0,3 1 5 16,0 1-1-16,2-1-11 0,3 3 3 0,16 0-7 0,-19 1-3 15,22-1 3-15,-21 1-1 0,1-1-13 16,18-2-1-16,-20 1 2 0,1-3-7 0,20 2-4 0,-22 1 13 15,3-5 0-15,19 1 4 0,-21 2-2 0,24-5 10 16,-4 1-3-16,-21 3 0 0,23-3 2 0,-21 1 2 16,17-4 7-16,3 2 2 0,-21 6 5 15,1-2-1-15,22 0-3 0,-25 3 1 0,2-1-12 0,0 2-3 16,1 4-2-16,-2 4-5 0,-5-7-13 16,-3 3-14-16,-9 2-13 0,-2 2-19 0,-1-1-19 0,-2-2-21 15,-1 0-5-15,-10 1-40 0,-7 0-90 0,-1-3-230 16,-6-1 101-16</inkml:trace>
  <inkml:trace contextRef="#ctx0" brushRef="#br1" timeOffset="86">11337 10526 11 0,'0'0'53'16,"0"0"-5"-16,0 0-3 0,0 0-10 0,0 0 1 0,0 0-5 16,0 0 0-16,0 0-1 0,0 0 9 0,20 6-8 15,-6-6 8-15,2 2-6 0,6-3 8 0,4 1-1 16,2-2-1-16,11-1 9 0,-1 1 6 16,3-3 5-16,0 0 2 0,1-1 5 0,0 0 6 15,2 1 2-15,-1-1 3 0,3 1-1 0,0 1-4 0,3 1-6 16,1-1-5-16,19 2-5 0,-21-1-2 0,23 1-5 15,-2-1-8-15,2 2-1 0,3-2-4 0,0 0-2 16,3-1-5-16,2-4 0 0,1 1 3 0,3-2-11 16,3 0-1-16,-1-2 0 0,-2-2-2 0,-3 2-7 15,0-1 5-15,1 1 2 0,0 0-9 0,-1 2 4 16,2-1-4-16,-1 2-6 0,0 1 0 0,-3 0-8 16,2 1-5-16,-4 2-1 0,0-4-3 0,-3 7 2 15,0-3-2-15,-2-1-2 0,-23 3 3 0,19-5 3 16,-19 2-3-16,0-2 4 0,1 2-5 0,-1-3 2 15,0 1 4-15,0 3 1 0,-6-3-13 0,0 0-1 16,-4 3-9-16,2-2-8 0,-12 1-5 0,-1 1-1 16,0-3 0-16,0 1 9 0,-1 0 2 0,2 3-4 15,-4-4 9-15,0 3 5 0,-1-1-2 0,-1 1 5 16,-7 2 3-16,-1 1-8 0,-5-3 16 16,1 1-14-16,-3 3-31 0,-2 0-33 0,-5 0-98 15,0 0-199-15,0 0 89 0</inkml:trace>
  <inkml:trace contextRef="#ctx0" brushRef="#br1" timeOffset="87">11475 10070 50 0,'23'5'79'0,"2"0"-5"15,3-1-3-15,15 0 3 0,3 0-4 0,3-4-7 0,19-3 5 16,1-1 0-16,-20 3-7 0,26-6 0 0,1 0-1 16,1-1 1-16,5 0-20 0,-2 2 1 0,2-2-3 15,0 5 6-15,-5-4-14 0,6 3 1 0,7 0 0 16,0 1-9-16,5 6 1 0,1-7 2 0,3 2-9 16,0 2-5-16,2-3 8 0,5-3-14 0,1 1 12 15,-3-3-6-15,1 1 7 0,-3-4-5 0,0 4 9 16,2-5 1-16,-4 2 9 0,0 1-6 0,-3-3 3 15,-2 4-5-15,3-2 3 0,-4 0-3 0,-5 0 4 16,1 3-7-16,-1 0 13 0,-4 1-8 0,-4-2-6 16,-8 4-8-16,-1-1-1 0,-25 1-21 0,-1 0-11 15,-1 0-6-15,-4 0-11 0,-13 0-7 0,0 1-2 16,-7-1-11-16,-1-2-10 0,-6 1-15 0,-5 1-21 16,-2-1-97-16,-4 1-215 0,-2-1 95 0</inkml:trace>
  <inkml:trace contextRef="#ctx0" brushRef="#br1" timeOffset="88">11461 9713 15 0,'27'-3'52'0,"1"3"-4"0,3-2-9 16,-1 1-5-16,10-2-2 0,-2 3-8 0,-9 0 0 15,0 0-2-15,1-1-6 0,-2 1-4 0,0-1-2 16,0 2-3-16,-2-1 1 0,-1 0 0 0,-1 0-6 16,1-1 5-16,-2 0-3 0,1 0 14 0,0-2 3 0,1-1 1 15,-1 1 11-15,-1-2 6 0,2 1 9 16,-1-1-2-16,1 0 7 0,-1 0 2 0,3 0 2 16,-2 0-11-16,2-1 3 0,1 3-6 0,2-3-2 15,-1 3 1-15,12-1-1 0,-11 2-4 0,11 0-6 16,-1 0-5-16,1 2-7 0,1 3 1 0,-1 0-1 15,4-2-3-15,3 3-7 0,1-2-6 0,20 5-6 0,-19-5-10 16,18 5-7-16,-21-5 0 0,22 3-2 0,-20-1 6 16,22-6 3-16,1 5-3 0,1-6 8 15,1 1-1-15,5 0 6 0,2 2-9 0,2-5 5 16,0 0 10-16,1 1-14 0,0-3 12 0,0 0 15 16,-2-1-3-16,5 1 1 0,-5-2 13 0,-5 0 0 0,2-2 17 15,-3-2 2-15,0 3-6 0,-3 0 2 0,1-3-5 16,-5 3 2-16,0 1-7 0,2 6-5 15,-23 0 6-15,21-4-23 0,-22 7-17 0,-3-6-5 16,3 4-27-16,-5-3-11 0,-2 0-4 0,-14 1-8 16,0-1-12-16,-6 0-12 0,-5-3-17 0,-3 2-63 0,-4-2-178 15,-5-1 79-15</inkml:trace>
  <inkml:trace contextRef="#ctx0" brushRef="#br1" timeOffset="89">11341 9365 17 0,'16'-2'52'0,"-1"-1"-2"0,0 1-3 15,0-1 2-15,-1 0-10 0,0 2 0 0,0-1 3 16,0 0-5-16,0 0 4 0,1-1-1 0,0 0-4 16,2 2 8-16,3-4-13 0,2 3 2 0,3-1 8 15,-1-1-2-15,5 2-5 0,0-3-5 0,9 0-2 0,3 1 4 16,3 3-11-16,-2-4 0 0,3 1-1 16,1 1-5-16,22 0 1 0,-20 2-9 0,0 2-3 15,21 0 0-15,-17 1-9 0,20 3-5 0,-3-4-6 16,-20-2 0-16,20 1 0 0,3 1 3 0,-4-2-1 0,2-3 10 15,2 0 5-15,3 1-4 0,2-3 8 0,0 2-1 16,3-3 6-16,0 0-6 0,-1-1 7 16,-3 2 5-16,1-3-1 0,3 0 0 0,-2 2-4 15,-2-3 24-15,0-1-11 0,-2 1 9 0,-3 0-4 0,0-2-3 16,-3 1 5-16,4 0-1 0,-5 0-3 16,1-3-1-16,1 2 0 0,0 2 4 0,-3-3-6 15,-18 6-2-15,24-3-7 0,-3-4 3 0,0 7 4 16,-2 1-5-16,-19 0 1 0,20 0-10 0,-20 2-11 0,2 2-12 15,-2 1-13-15,0 0-10 0,-3 0-28 0,-4 2 0 16,-3-1-19-16,-11-2-82 0,0 2-182 0,-2 0 80 16</inkml:trace>
  <inkml:trace contextRef="#ctx0" brushRef="#br1" timeOffset="90">11382 9106 30 0,'24'-8'60'0,"0"1"-2"0,2 0-9 0,3-1 1 16,10-4-8-16,4 1-2 0,0 2 0 0,1-1-5 15,4-2 0-15,0 2-1 0,-2-1 0 0,2 3-1 16,1-3-8-16,1 4 0 0,17-5 1 0,-20 7 1 15,4 1-2-15,16-1-2 0,4 4 0 0,-4-1 6 16,5 2-6-16,-2 0-1 0,2-2-2 0,6 4 9 16,6-2-5-16,2-4-7 0,8 6 8 0,2-4-8 15,2 2-2-15,1-3-2 0,3 1-1 0,-2-2 1 16,0 1-1-16,0-4 0 0,-3 3 10 16,-3-4-4-16,2-1 2 0,1-1 9 0,-1 2 1 0,1-1 10 15,3-2-2-15,2-2-3 0,0 2 4 0,3-3-2 16,2 4-3-16,6-2-3 0,0 1-3 0,-4 4-8 15,-1 2-23-15,-3 1-23 0,-3 3-27 0,-1 4-31 16,-3-3-31-16,-10 3-75 0,-4 1-206 0,-10 5 92 16</inkml:trace>
  <inkml:trace contextRef="#ctx0" brushRef="#br2" timeOffset="91">20266 10875 182 0,'-2'-3'227'0,"2"3"-22"16,0 0-24-16,0-3-19 0,0 3-12 0,0 0-21 0,0 0-11 15,0 0-12-15,0 0-21 0,0 0-17 0,0 0-18 16,0-3-17-16,0 3-24 0,0 0-14 0,0 0-21 16,0 0-3-16,0 0-4 0,0 0-12 0,0 0 0 15,0 0-5-15,0 0-3 0,0 0-4 0,0 0-5 16,0 0-2-16,0 0-4 0,0 0 0 0,0 0 3 16,0 0 4-16,0 0 4 0,0 0 7 0,0 0-6 15,0 0 1-15,0 0-14 0,0 0-46 0,0 0-124 16,0 0 55-16</inkml:trace>
  <inkml:trace contextRef="#ctx0" brushRef="#br2" timeOffset="92">11806 11209 34 0,'0'0'51'0,"0"0"-5"0,-1 9-3 0,1-9-4 15,0 0-5-15,1 5 0 0,-1-5-5 0,0 0 6 16,3 0-5-16,-3 0 3 0,1 4-9 16,-1-4 10-16,0 0 6 0,0 0 1 0,0 0 14 15,0 0-7-15,0 0 5 0,0 0-2 0,0 0 3 0,0 0 5 16,0 0-4-16,0 0-3 0,0 0 7 0,0 0 1 15,3 2-3-15,-3-2-4 0,0 0-5 0,0 0-5 16,0 0-3-16,0 0-3 0,0 0-5 16,0 0-1-16,0 0-7 0,0 0 0 0,0 0 3 0,0 0-5 15,-4-13 5-15,1 6 0 0,2-3 2 0,-2-6 6 16,0-4-4-16,-1-1-1 0,0-2 0 0,-1-2 1 16,0 0-6-16,-2-3 0 0,-3-9 12 15,-1 1-15-15,-3-7 4 0,-2 0-4 0,-1 3 7 0,-8-26-4 16,5 20 4-16,-5-19-2 0,-1 1 2 0,1-3-7 15,-3 3 3-15,4-1-4 0,0 1-2 0,2-1-2 16,-2-2-4-16,2-1 4 0,-4 2-2 0,0-6-2 16,4 4 2-16,-3-9-3 0,-1 5 0 0,1-2-5 15,-1 1-1-15,1-1 2 0,1 3-1 0,-4 0 0 16,2 3-2-16,-3-1-4 0,3-1 1 0,-1-2-2 16,0-1-11-16,0-3-12 0,1 4-10 0,-2 2 6 15,1 1-2-15,4 4 2 0,-4-4 0 0,3 1-1 16,-5 7 0-16,11 14-1 0,-11-20 4 0,9 21 0 15,-8-20 0-15,11 26 4 0,-1-2 7 0,-2 2 5 16,6 2 1-16,-3 1-2 0,3 11-5 0,2 1-2 16,0 0-3-16,3 0-2 0,-1 3 4 0,1 2-9 15,5-2 0-15,-2 0-7 0,2 1-3 0,1 5-4 16,0-3-6-16,2 3 3 0,1-1-7 0,1 0 2 16,1 2-9-16,-1 2 9 0,3-1-10 0,-1 3-16 15,2 1-13-15,0 3-101 0,-2 2-205 0,0 0 90 16</inkml:trace>
  <inkml:trace contextRef="#ctx0" brushRef="#br2" timeOffset="93">12465 11196 3 0,'2'11'39'0,"-1"-2"-3"15,-1 2 1-15,4-4 0 0,-4-1-1 16,0-2-2-16,0-1 0 0,0 1-6 0,2-1-7 0,-2-3-3 16,0 0-1-16,0 0 0 0,0 0-6 0,-2-13 3 15,2 3 1-15,-4-3-1 0,1-2 0 0,-2-5-3 16,0-1 10-16,-2 1-2 0,-1-4 8 16,-3 0 3-16,-1-1-3 0,0 2 4 0,-4-3 0 15,-1-9 5-15,-7 4 7 0,3-4-7 0,0 0 4 0,-1-3-3 16,2-8-1-16,-7-17 0 0,-1-4-13 0,1-2 6 15,3-6 15-15,-2-1-21 0,0-5-1 0,-1 2 1 16,2-8-4-16,-3 0 10 0,-5-6-1 0,0-2-1 16,-1-4 3-16,-4 2 7 0,0-5 4 0,0 1 5 15,3-3-1-15,-3 2 0 0,1 3 2 0,2-1 2 16,0 4-6-16,2 5-5 0,8 2-3 0,-5 1 0 16,5-2-10-16,-2 1-5 0,3-3-2 0,-5 2-8 15,1-2 1-15,-2 5 1 0,1-4-1 0,0 9 9 16,2-6-12-16,0 6 2 0,1 2 4 0,-1 6-2 15,4 3-2-15,3 2-2 0,8 23-4 0,-2 3-5 16,1 1 1-16,2 4-6 0,3 12-1 0,1 3-6 16,1 3 14-16,2 9-25 0,1 3-21 0,1 1-33 15,0 1-17-15,3 3 2 0,-1 3 2 0,0 0-13 16,0 0-6-16,13 13-86 0,-4-2-211 0,3 7 94 16</inkml:trace>
  <inkml:trace contextRef="#ctx0" brushRef="#br2" timeOffset="94">12993 10666 78 0,'0'0'68'15,"0"0"-4"-15,0 0-8 0,0 0-11 0,0 0 8 0,0 0-10 16,0 0 0-16,0 0-4 0,10-4-12 0,-10 4 0 16,6-3 4-16,-3 1-6 0,-1 1 0 0,1-3 8 15,0 2-1-15,1-4-5 0,-1 2 1 0,-1-3-1 16,0-2 1-16,-2-4 5 0,0-3-7 0,-2-5-2 15,-1-1 3-15,-3-2 5 0,0 0-9 0,1-1-2 16,-4-1 8-16,-4-11-7 0,1 0-4 16,-1-1 8-16,-3 1-11 0,2-4 4 0,-3-6-1 0,0 0 1 15,-4-23-7-15,-5 1-2 0,3-4 2 0,-1-3 5 16,-4-9-6-16,-2-1 1 0,-3-5 2 0,-1-3-12 16,3-6 15-16,-1 1-3 0,-2-5 3 0,0 3 3 15,3 0-1-15,0 6-4 0,0 0 12 0,2 6-3 16,4 3 3-16,-1 7-2 0,5 1 1 0,4 4-7 15,3 7 4-15,4 20-8 0,-1-19 0 0,3 17 8 16,-1 2-12-16,3-22-4 0,2 20-6 0,-3 3-7 16,3-23-3-16,-2 21-7 0,1 1 1 0,0 0-13 15,1 4-4-15,0 1 2 0,0 13 1 0,-2 3-2 16,3 0-1-16,2 5-10 0,-2 7-6 0,2 4-13 16,-1 4-29-16,2 0-14 0,-1 4-66 0,1 2-182 15,0 0 81-15</inkml:trace>
  <inkml:trace contextRef="#ctx0" brushRef="#br2" timeOffset="95">13444 10860 39 0,'0'0'53'0,"5"-1"-2"0,-5 1 2 16,4-3 6-16,-4 3-12 0,4-1-3 0,-4 1-3 0,0 0-3 15,4-2-1-15,-4 2-8 0,0 0 0 0,0 0-6 16,0 0-9-16,0 0 4 0,0 0 1 0,4 0-6 16,-4 0 2-16,0 0 4 0,0 0-9 0,0 0 3 15,0 0-1-15,0 0-5 0,0 0 4 0,0 0-4 16,0 0 5-16,3 3 7 0,1 0-4 0,-3 0 3 15,4 1-4-15,0 5-3 0,1-2 2 0,0 2-3 16,2 1 0-16,2 2-7 0,-3-1 2 0,2 0 0 16,-2 1-4-16,0-5-4 0,0 0-3 0,0 1-14 15,-2 0 17-15,0-3 0 0,-1 1 3 0,-1-1 4 16,1-3-2-16,-3 3-2 0,1-3 5 0,2 0 4 16,-4 0 10-16,3 0 4 0,-3-2 7 0,0 4-4 15,0-4 7-15,1 3-2 0,-1-3-2 0,1 2-10 16,-1-2 2-16,0 0-10 0,0 0-7 0,0 0 10 15,1 3-18-15,-1-3 14 0,0 0-7 0,0 0-2 16,0 0-3-16,0 0-2 0,0 0 3 0,2-9-3 16,-4-4 4-16,-1-3 1 0,-4-6 4 0,-3-16 5 15,0-11-16-15,-9-23 15 0,1 0 12 0,0-3 1 0,0-7-3 16,2-2 1-16,1-5 7 0,-1 4 7 16,-1-5 5-16,1 4 8 0,-4-5 4 0,2 4 1 15,-1 0 0-15,-1-1-2 0,0 2-2 0,-2-1 5 16,2 2-5-16,-2 3 9 0,-1-4-3 0,1 3 1 0,1-3-5 15,-2 0-4-15,0-5 1 0,-2 0-7 0,1-1 3 16,-3 0-10-16,2-3-1 0,-2 1 0 16,0 2-3-16,3 6-3 0,2 5-1 0,1 4 1 0,5 10 3 15,5 25 1-15,0 5-4 0,5 9 0 0,2 2-2 16,-1 5-10-16,0 5-9 0,3 4-16 0,0 5-20 16,-1 1-25-16,3 0-20 0,-1 2-17 15,-1 0-16-15,2 4-7 0,2-9-8 0,-1 9-2 0,-1 0-4 16,5 0-4-16,-1 5-104 0,-1 0-257 0,2 5 113 15</inkml:trace>
  <inkml:trace contextRef="#ctx0" brushRef="#br2" timeOffset="96">13878 11091 36 0,'1'-3'77'0,"-1"3"-7"16,0 0-1-16,2-4-3 0,-1 1-12 0,-1 3-10 16,1-5 10-16,1 3-19 0,-2-5 0 0,1 0 1 0,-1-3-3 15,0 0 7-15,0-6-5 0,2 0 1 0,-2-7 9 16,0-2-6-16,-2-6 1 0,1-8 0 16,1-2 10-16,-3-5 1 0,0 0 3 0,0-2-6 15,2-20-1-15,-2-3-4 0,-4 0 2 0,0 0-3 0,0-3 8 16,3-1 1-16,-3-2 6 0,4-3-3 0,-1 2 7 15,-2-2 0-15,3 2 2 0,0 0 8 0,2 5-5 16,-2 0 2-16,0 5 3 0,2-3-11 16,1 21 2-16,0-23-5 0,1 5-8 0,-1 18-4 0,6-23-1 15,-9-1-6-15,6 4-3 0,-3-2-3 0,3-1-9 16,-6 0 1-16,3 3-5 0,0-4-8 16,0-3-5-16,-3-4-8 0,0 1-8 0,3 0-5 0,0 2-1 15,-1 3-7-15,1 5-3 0,1 21-9 0,2 3 0 16,-3 2-2-16,0 16-5 0,0 2-12 0,3 5-8 15,-3 6-3-15,0 6-34 0,3 0-25 0,-3 5-23 16,-2 1-128-16,2 3-299 0,0 0 133 0</inkml:trace>
  <inkml:trace contextRef="#ctx0" brushRef="#br2" timeOffset="97">14421 11100 5 0,'0'0'57'0,"0"0"-4"0,0 0-7 15,0 0 6-15,3-6 2 0,1-2-4 0,-4 0-4 0,3-1 9 16,1-4-11-16,-1 0 3 0,0 1-13 16,-1 1-1-16,0 1-2 0,1 0-7 0,-1 3 9 15,0-2-3-15,-2 2-3 0,3-1-2 0,-3 0 3 16,3-2 1-16,-2 1 1 0,-1 1 1 0,0-7 1 0,0 0 7 15,3-6 0-15,-3-2-9 0,4-6 10 0,-1-9-9 16,0-3 7-16,0-5-7 0,0-1-7 16,-3-22 6-16,1 19 4 0,-2-20 6 0,2-4 2 15,-1 3-1-15,-3 0 6 0,2-5 1 0,-2-1 4 0,-3 1 0 16,2-7-1-16,-3-2 2 0,0-1 4 0,4-3-16 16,-4-9-2-16,0 1 2 0,4-1 0 0,-1-4-9 15,1-3-4-15,3-4-3 0,0 2-4 16,0 4-2-16,2 6-2 0,-1 3-4 0,5 8-7 0,-1 3 0 15,1 10-3-15,1 22-1 0,4-18-8 0,-4 24-7 16,0 2-1-16,-1 4-23 0,1 12 5 0,4-11-15 16,-4 11-10-16,3 1-26 0,0 0 17 0,1-2-17 15,2 2-2-15,-2-1-5 0,-1 2 2 0,3 2-9 16,-2 1-8-16,0 1-86 0,-8 9-208 0,4 1 93 16</inkml:trace>
  <inkml:trace contextRef="#ctx0" brushRef="#br2" timeOffset="98">15083 10975 4 0,'0'0'71'15,"0"0"-9"-15,0 0 14 0,0 0 12 0,-3 2-1 16,3-2 3-16,0 0 1 0,-6 1 3 0,5 2 2 16,1-3-5-16,-7 1-2 0,4 1 3 0,3-2-11 15,-5 2-13-15,5-2-4 0,0 0-7 0,-5 2 7 16,2-1-12-16,3-1-4 0,0 0-12 0,0 0-6 16,0 0-6-16,-5 2-17 0,5-2 15 0,0 0-4 15,0 0-6-15,0 0 0 0,0 0 0 0,0 0 4 16,-1-6-3-16,3-1 9 0,0-2-1 0,2-5 0 15,0 0 4-15,1-11 3 0,1-1-4 0,3-2-2 16,0-12-3-16,1 0 2 0,-2-5-2 0,0-2 3 16,6-24-6-16,3 0-1 0,-9-10-2 0,1 3-1 15,1-4-1-15,-2-1-2 0,0-2 3 0,1 0 6 16,-6-3-3-16,0-7 2 0,0-1 0 0,-3 0 5 16,0-4 3-16,0-1 4 0,-1-1-5 0,1-7 4 15,2-2-4-15,-1-1-4 0,-1-1-3 0,6 1 3 16,6 1-3-16,-2 0-12 0,10 2 0 0,0 12-7 15,0 10-4-15,-1 9-1 0,3 12-8 0,-8 29-11 0,-4 12-19 16,3 3-12-16,0 1-23 0,-3 8-9 16,3 1-7-16,-1 4-5 0,0-3-11 0,2 4-10 0,-3 4-9 15,-2 1-105-15,-1 2-255 0,-1 5 113 0</inkml:trace>
  <inkml:trace contextRef="#ctx0" brushRef="#br2" timeOffset="99">15706 11132 38 0,'1'-4'63'0,"0"0"-6"16,2-2 4-16,0-3 0 0,-1 0-1 0,0 0-3 16,-2-7-5-16,3 1 1 0,-2 1-1 0,1-3-4 15,2-5 0-15,-1 0-3 0,-3-2 2 0,1-5-1 0,4-9-1 16,-3-6-5-16,4-1 4 0,-2-3 7 16,6-27 0-16,-3 1 6 0,6-3 0 0,-6-6 6 15,4-2 3-15,3 2 3 0,5-9 0 0,-4 1 5 16,8 0-1-16,0-6 9 0,0-1-4 0,4-1-6 0,1 2-4 15,-3 1 1-15,2 0-13 0,-3 4-4 16,1 8-5-16,2 2-9 0,4 5-20 0,3 5-37 16,0 2-45-16,-6 8-21 0,-6 22-15 0,1 0-35 15,-2 6-153-15,-7 10-311 0,0 1 138 0</inkml:trace>
  <inkml:trace contextRef="#ctx0" brushRef="#br2" timeOffset="100">11468 8897 31 0,'0'0'28'16,"0"0"0"-16,0 0-5 0,0 0 1 0,0 0-7 0,-2 2 2 15,2-2-4-15,0 0-1 0,0 0-5 16,0 0 2-16,0 0 3 0,0 0-4 0,0 0 2 16,0 0-3-16,0 0 4 0,0 0-1 0,0 0-3 15,0 0 3-15,0 0-2 0,0 0 5 0,0 0-2 0,2-11 2 16,-2 11-7-16,-1-3 4 0,1 3 2 0,-1-5-2 15,1 5 2-15,-2-7 2 0,0 5-2 0,0-1 7 16,0-1-4-16,-1 3 1 0,1-2 0 16,-3 2 2-16,1-1-3 0,1-1-4 0,-1 3 1 0,0-1-4 15,1-1 4-15,3 2-4 0,-6-1-10 0,6 1 5 16,-7-2-5-16,7 2-8 0,-4 0-13 0,4 0 9 16,0 0-3-16,0 0 6 0,0 0 5 0,0 0-7 15,0 0 4-15,0 0 2 0,0 0-3 0,12 7 0 16,-8-5 0-16,0 2-5 0,-1-1 6 0,2-3-5 15,0 4 0-15,-1 0-3 0,1-1-1 0,0 1-7 16,0-3 6-16,-2 3-1 0,2-1-5 0,0-1 2 16,1 1-4-16,-2 0 3 0,1-1-27 0,1 1 42 15,-1-1-12-15,0 0 2 0,1 1 2 0,-2-2-2 16,1 0 1-16,1 0 5 0,-3 0 2 0,1-1 4 16,-1 2 9-16,1-2-8 0,-4 0 11 0,5 3-3 15,-3-2-2-15,-2-1 4 0,0 0-3 0,5 1 2 16,-5-1-1-16,1 2 0 0,-1-2-1 0,0 0-4 15,0 0 5-15,-7 7-10 0,4-4 6 0,0 0 0 16,-1-1 2-16,0 2-4 0,-2-1 3 0,2 1-2 16,-3 0 4-16,3 0-1 0,-2 0-1 0,3 0 0 0,-1 0 3 15,0 1-1-15,0 0-10 0,2-2 1 16,-1 2 3-16,2-1 4 0,1-1 2 0,1 2-1 16,2-3-5-16,3 1-6 0,-2-1-6 0,4 0-9 15,1-1-24-15,-1 1 12 0</inkml:trace>
  <inkml:trace contextRef="#ctx0" brushRef="#br2" timeOffset="101">11681 9001 4 0,'3'-3'39'0,"-3"3"-1"0,0 0-6 0,0 0 5 0,0 0-2 16,-9-5-11-16,5 5 3 0,-2 0-8 16,6 0 2-16,-15 2-3 0,6 1 3 0,0-1-4 15,-1 1-12-15,0 0 13 0,1 0-5 0,0 0-3 16,1-2 0-16,0 3-1 0,1-2-4 0,3 1-5 0,0-1-3 15,1 1 1-15,-1-1 1 0,2 1-5 0,-1-1-1 16,2 2 1-16,1-1-3 0,0-3-5 16,0 6 5-16,0-3-1 0,0 0 1 0,1 0 1 15,1 1 2-15,-1-2-7 0,1 2 4 0,-1-3 4 16,2 3 1-16,-3-1 3 0,1 1-4 0,1-2 3 16,2 0 0-16,-1 0 1 0,1 1-5 0,-1-2-8 0,1 1 7 15,2-2-8-15,-1 1 6 0,1-2 2 16,1 1-3-16,0-2 9 0,-2 1 2 0,0 0 6 15,2-1 8-15,-4 2 19 0,2-2 9 0,-5 2 6 16,4-1-1-16,-1-1 6 0,-3 2-2 0,0 0-5 0,0-4 1 16,0 4-9-16,0 0-5 0,-12-1-7 0,6 1 6 15,6 0-11-15,-13 1-1 0,5 3-7 0,-3-2 1 16,-2 4-5-16,2-2 3 0,-2 0-12 16,0 1 20-16,2 1-12 0,-3 2 1 0,1-3 0 0,0 3-5 15,0-1-4-15,3 3-7 0,-2-5 0 0,0 3-2 16,5-3-1-16,-2 1-1 0,4-1-12 0,-1 0 2 15,2-1 0-15,0 1 5 0,2-1 1 0,2-3 0 16,3 6 1-16,2-6 1 0,3 0 2 0,2-1 2 16,4-1 0-16,2-1 8 0,6-4-7 0,0-1-2 15,-1 0 6-15,-1 2 8 0,1-3-3 0,-1 1-5 16,-1-2-1-16,0 0 6 0,-4 2 4 16,-2-2-7-16,1 2 11 0,-3-3-2 0,-1 7-3 0,-3-2 6 15,-1 3-4-15,-2-2 1 0,-1 2 0 0,0 1-2 16,-3 1 7-16,0-4-10 0,0 4 1 0,0 0 0 15,-16-3-3-15,8 3 5 0,-2 3-3 0,-4 1-1 16,-2-3-2-16,2 3-5 0,-3 0 10 0,2 2-4 16,-1-1 4-16,-3 2-8 0,-1 1 7 0,6-2-5 15,0 1 3-15,1 0-1 0,2-1-3 0,2-2-6 16,1 0-8-16,2 2-6 0,3-3 7 0,1 2-1 16,0 0 2-16,0-1-5 0,3-1-2 0,-1 1 8 15,-1-1-10-15,5 0 7 0,-3 0 3 0,3-1 2 16,-2 1 3-16,2-3-6 0,0 2 4 0,-1-1 7 15,1 0-6-15,-4-1 9 0,10 0-4 0,-4-1 10 16,-1 0-1-16,-1-1 3 0,2 0 7 0,1-3-11 16,0-1 12-16,0 0-2 0,-1 0 3 0,-2-1 1 15,3-2 6-15,-4 1-4 0,3-1 8 0,-5-4-7 16,2 3 1-16,-3-1 4 0,-3 0-8 0,3 1 2 16,-3-1-9-16,-1 1 4 0,1 3 7 0,-1-1 0 15,-3 1-10-15,3-1 11 0,-2 2-6 0,-2 2-6 16,0-1-2-16,0 0 10 0,0 2-9 0,-1 0 0 15,-2 3-9-15,-2 2 6 0,-1-1-2 0,0 3-1 16,1 1-1-16,-2 2-3 0,5 0 1 0,-1 1 0 16,1 2-3-16,0 0-9 0,4 1 10 0,-1 2-5 15,3 0 2-15,1-5-4 0,0 2-1 0,3-1-1 16,0 0 6-16,0-2-2 0,2-1 11 0,1-1-8 16,1 0-3-16,-1-1 5 0,4-2 0 0,1-1-9 15,7-2 0-15,-3-1 6 0,3-1-1 0,0-1 0 16,-1 0-6-16,0-1-4 0,-1-2 13 0,-1 1-9 15,-5 0 2-15,2-1 6 0,-2-1 3 0,-3-2-6 0,0 3 1 16,-4-2-1-16,1 1-2 0,-2 0 2 0,-2-1 1 16,0 1 7-16,-1 0 4 0,-1 2 0 15,-2 0-2-15,-1 1-10 0,0-1 13 0,1 4 2 16,-1-1-1-16,-2 3 1 0,0 0-3 0,2 0 1 16,-1 3-5-16,0-2 1 0,1 1-4 0,1-1-2 15,3-1-3-15,-2 2-8 0,4-1-4 0,2-1 2 16,-5 1 2-16,4 1-4 0,1-2 4 0,-3 1 7 15,3-1 0-15,0 0-3 0,0 0-2 0,0 0-1 16,9 5 8-16,-1-3 7 0,2-2-2 0,-3 2-6 0,6 0-1 16,-2-1 11-16,3 2-5 0,-2 0 5 0,1-1-10 15,1 2 1-15,-4-4 8 0,0 3-6 0,0 0 8 16,-2-2-8-16,1 1 2 0,-2 0-5 16,0 1 6-16,-3-3 5 0,2 1 0 0,1 0 1 15,-3 1 6-15,2-2-8 0,2-2 7 0,-1 0-3 0,1 2-1 16,0-3 6-16,-1 1-8 0,-2-1 2 0,2 0-1 15,-1 0 8-15,-1-3-14 0,1 2 12 0,-3-2-1 16,1 1 16-16,-1 0-18 0,1-2-12 0,-2 0 23 16,-1 4-3-16,-1-2 3 0,3 1 1 0,-5 1 0 15,2-1 0-15,0 4-2 0,-1-4-11 0,0 2-5 16,1 2 3-16,0 0-5 0,-13 9 3 0,6-3-9 16,-4 6 10-16,-2 2-13 0,-1 5 5 0,1 0-14 15,-1 1 8-15,3 0 5 0,-3 2-3 16,3-2 0-16,1 2-11 0,1-1 5 0,2 0 3 0,0-1 0 15,4-5 0-15,3 0-3 0,0 2 6 0,0-3-6 16,3 0 4-16,1 2-1 0,2-2 1 0,1-3-6 16,0-2 9-16,0-2-1 0,3 2 1 15,3-2-6-15,-4-3 7 0,1-2-2 0,2-1 3 0,2-2 3 16,0-1-1-16,1-2 2 0,1-2-7 0,2-3 0 16,0-1 2-16,1-4-2 0,-2 0 1 0,-2-2 5 15,-1-1 0-15,-1-1 1 0,-3-1 1 0,-3 4-6 16,-3 0-2-16,-1 2 4 0,-3-1 6 0,-2 5 2 15,-1-1-1-15,-2 1-3 0,-1 2 8 0,-4 3-6 16,-4 1 5-16,-1 2 3 0,1 1 6 0,-3 3 6 16,1 0 2-16,1 3 3 0,1-1-7 0,-2 3-8 15,-1 5 6-15,1 0-2 0,4 1-2 0,-2 3-8 16,2 3 8-16,2 0-5 0,0 0-3 0,3-1 0 16,-2 0-4-16,2 1-2 0,0 2 1 0,4-8-8 15,2 1 3-15,-1 0 0 0,1-1-5 0,1 2 13 16,0-2-6-16,0-4 5 0,3 4 0 0,-2-3 1 15,4-2-15-15,-1 1-7 0,0-3 13 0,3 0-7 16,0-2 0-16,0 0 0 0,2-1 3 0,-1-4-2 16,2 0 4-16,0 0 0 0,2-4 0 0,1-1 1 15,1-2 1-15,-1-2 1 0,-1 2-1 0,1-5 1 16,-3 2-4-16,0-6-1 0,-3 4-7 0,0 0 12 16,-1-2 10-16,-2 1-11 0,-4 0 6 0,0 2-2 15,-3 3 6-15,-1 0-3 0,-2 1-8 0,-1 0 7 16,-1 5 1-16,-5-4-6 0,-3 6 3 0,0 2 0 15,1 1 0-15,-4 5 21 0,0 2-11 0,5 0 4 16,2-1-8-16,-1 1 1 0,-1 7-5 0,6-4-3 0,-2 6 7 16,3 0-8-16,1 1 1 0,3-4 1 15,3 4-6-15,0-3 2 0,3 0-5 0,4 4-3 16,-1-7-5-16,-1 1-6 0,5-1 8 0,-1-1 2 16,-1-3 0-16,2 0-1 0,-3-3-1 0,0 0-2 15,0-1 16-15,0-1-5 0,-3-1 0 0,1-2-4 16,-1 0 2-16,0 0 11 0,0-1-7 0,-4-1 2 15,9-3 2-15,-5 1-1 0,0-2 2 0,2-1-3 16,-2-1 0-16,2-1 0 0,-2 0-2 0,-1-3 0 16,-1-2 0-16,0 1 8 0,-1 2-1 0,-2 0 6 0,-1-2 8 15,0 0 8-15,-4 2 12 0,2 2 3 0,-3 1-2 16,0 2 2-16,-3-1-7 0,1 5 7 16,0 0-10-16,-1 0 1 0,-3 7 3 0,2 4-1 15,-2 0-5-15,-1 6-7 0,4 3 3 0,2 1-6 16,2 3-5-16,3 0 2 0,3 2-3 0,3 0-7 0,0 2-5 15,4 0-4-15,-1 0-6 0,3-3-5 0,-1 3-9 16,0-3 8-16,2-3-1 0,-2-1 7 0,2 1-6 16,-1-2 11-16,-4-7-1 0,2-1 2 0,-3-2-8 15,1-1 7-15,-2-3-10 0,1-2 7 0,-3-1-2 16,1 2 4-16,0-1 3 0,0-3 3 0,0 3-2 16,-1-3-12-16,-1-1-2 0,0 0-8 0,7-8 0 15,-6 0 1-15,3 1 6 0,-2-2 0 16,2 0 11-16,-3-4 4 0,1 4-1 0,-1 0 12 15,-1-4-1-15,0 6 11 0,-1 0 0 0,-2-1 1 0,3 4 9 16,-3-1-17-16,2 3 3 0,1 2-5 0,-7 0-1 16,2 4 0-16,1 0 5 0,-3 3-14 0,1 5 10 15,1 5-11-15,-1 3 1 0,1 2 3 0,2 0-7 16,-1 0 1-16,2 1-5 0,1 0 0 0,1-1-3 16,1 4 6-16,0-6-2 0,-1 1 1 0,0 1 5 15,-2-5-4-15,4 2-3 0,-2-2 4 0,2-3-4 16,-1 2 4-16,1-1-2 0,-1 1 4 0,1 0-2 15,0-4-2-15,0 2-1 0,-1-3 4 0,2 0 1 16,0-2-5-16,0 0 2 0,0-3-11 0,1 1-8 16,-2-3-1-16,1 1-5 0,0-2-13 0,0-1 0 15,1-2-1-15,-1 0 2 0,-3 0 2 0,6-5 6 16,-2 0 1-16,-1-3 11 0,-2-3 6 0,0 1 12 16,-2-2 12-16,1-2 12 0,-3 5 9 0,-1-2 9 15,0 3 1-15,-2 0 7 0,0 2 2 0,0 3 2 16,-2 1-14-16,1 2-6 0,-1 2 5 0,0 3-10 15,-2 2-1-15,1 3 4 0,-2 4-7 0,1 4-2 16,0 2-3-16,-1 2-2 0,1 1-3 16,0 0 1-16,3 0-4 0,-1 2 0 0,2-2 3 0,1-1-3 15,0-1 0-15,4 0-7 0,-1-6 6 0,2 6-9 16,1-7 3-16,1 2-2 0,1-2 1 0,1-2-10 16,1 0-4-16,3-1 5 0,-4-4-11 0,3 0-12 15,0-1 5-15,-1-1-6 0,1 1 3 0,0-5 1 16,-1 3 6-16,-1-4 3 0,1 0-2 0,-2-4 0 15,2-3 4-15,1 0 4 0,-3-5 3 0,2-3-3 16,-4-6 17-16,3-2-6 0,-4-1-2 0,-1-1 7 16,1-4 7-16,-1 3-7 0,0 0 5 0,-2 2 3 15,-3 3 13-15,3 8-3 0,-3-2-7 0,3 5 1 16,-4 1-3-16,2 2 4 0,-3 2 4 0,-2 0 2 16,1 1 2-16,-2 3 10 0,0 1 9 0,0 1 2 15,-2 5 12-15,-1 1-10 0,2 3 3 0,1 4-7 16,4 0-4-16,-1 7-5 0,4 1-9 0,2 2 4 15,2 4-12-15,3-4-12 0,1 2 0 0,2-3-17 16,1 3-2-16,1-4-7 0,1-2-12 0,-2-7-6 16,2-1 0-16,-5-4 2 0,2 0-5 0,-1 0 4 15,1-3 5-15,-4-1 7 0,1-2 8 0,-2 0 9 16,-2-2-4-16,0 0 4 0,3-7-1 0,-2-1-5 16,-1-2 4-16,-3-5 3 0,2 3 3 0,-4-4 4 15,1-3 8-15,0-2-1 0,-3 1 6 0,1-5-14 16,1 1 5-16,-1 2-4 0,-1-3 10 0,1-1-8 15,2-2-3-15,-2 2 6 0,-3-12 1 0,5 11-6 16,1-4-1-16,-1 3 1 0,1-2 4 0,0 3 3 16,0-3-4-16,0 2 2 0,2-1 0 0,-1 1 0 15,1 1-3-15,2-3 3 0,-2 4 3 0,2-2-3 16,1 2-3-16,-1 2 0 0,-2-2 3 0,3 1-2 16,-2 3-3-16,1-1 3 0,0 3-10 0,-2-2 7 15,2 6 2-15,0 0-8 0,-1-5 4 0,0 1-7 16,0 4-3-16,2 0-6 0,-4-4-2 0,2-2-4 15,-1 2 12-15,-1 0-7 0,0-2 0 0,0 6-2 16,-1-4 4-16,-1 0 8 0,1-2-3 0,-3 3 5 16,-2-4-2-16,3 4-1 0,-2 4 3 0,1 1-5 15,1-2-3-15,-2 2 6 0,1 0 4 0,0 0 0 16,-1 1 6-16,0 2-3 0,1 1 2 0,2 1 12 0,-2 1-1 16,2 0 0-16,0 3 5 0,-1-2-3 15,3 1 3-15,-1 3-7 0,0-1-4 0,3 4-1 16,-3-5-8-16,3 5-7 0,-1-2 9 0,1 2-5 15,0 0 4-15,0 0 1 0,0 0-5 0,0 15 8 0,1-5 3 16,1 5-1-16,2 1 0 0,1 7 2 0,0-2 3 16,2 4-3-16,3 0-4 0,0 1 6 15,1 2-3-15,1 7 4 0,-1-6-1 0,0-3 3 16,1 1-4-16,-1-3 3 0,0 3-4 0,-1-4 1 16,0 1-2-16,-1-2 4 0,1 1-6 0,-1-4-3 0,-4-2 0 15,2-3 7-15,-3 2-5 0,1-2 4 16,-3 0-3-16,1-6-3 0,0 1 3 0,0 2-3 15,-2-8 1-15,1 4 4 0,-1-4 13 0,1 1 5 16,-2-1 11-16,0-3-6 0,0 0 0 0,0 0-1 16,0 0-10-16,-2-12-3 0,-2 0-1 0,-2-2 3 0,3-6-5 15,-2-4 8-15,-1 0 0 0,2-3 0 0,-2-4-4 16,2-6-2-16,-1-4-8 0,0 0 4 0,1 2-10 16,4-4 10-16,-4-2-3 0,3 6 0 15,0 11 6-15,-1-10-1 0,2 9 9 0,0 3-2 16,-4 1-7-16,2 3 6 0,1 1-2 0,-2-1 14 0,2 7-25 15,-1 2 6-15,0-1-4 0,1-1 0 0,0 2 7 16,-1-1-8-16,1 0-2 0,-2-1 3 16,2 1-5-16,1 0 7 0,0-1-4 0,-2 2 4 15,2 0-4-15,0-1 8 0,-1 0-8 0,2 1 1 0,-1 0-3 16,0 3 5-16,-1-2-6 0,1 3 6 0,-2 1-7 16,2 0 2-16,-1 1 6 0,0 0 1 0,-1 3-3 15,1 0 0-15,1 4-1 0,-2-8 5 16,2 6-12-16,0 2 4 0,-2-5-4 0,2 5 6 15,0 0-1-15,-2-4 0 0,2 4-5 0,0-3-1 0,0 3 1 16,0 0 11-16,0 0-10 0,0 0-1 0,0 0 4 16,-4-3-1-16,4 3 2 0,0 0-3 15,0 0 0-15,-3 10 3 0,3-4-2 0,-1 3 3 0,1 1 6 16,-1 5-7-16,2 1 3 0,2 6-1 0,1 1 1 16,-1 1 0-16,2 1 0 0,0 1-2 0,0 1 0 15,1 1 1-15,-2 1 0 0,0 0-6 0,0 0 2 16,2 9 12-16,1 0-9 0,-4-10 12 0,1 2-6 15,-1-1 4-15,1 0 6 0,-1 1 6 0,-2 10-4 16,2-12-10-16,1 1 5 0,2 9-3 0,-3-9 2 16,2 0-6-16,1 0-4 0,-2 0 6 0,3 0-4 15,2 8 4-15,-2-9 1 0,0 11-2 0,3 0-7 16,-3-11 5-16,0 10-4 0,-2-11 1 0,3 0-2 16,-4 1 4-16,-3-2 0 0,2 0-5 0,0-2 3 15,-3-2-1-15,1 0-4 0,1-6 4 0,0 5 1 16,1-5-4-16,-1-2 0 0,1 2-2 15,-1-1 0-15,1 1 15 0,1 1-9 0,1 2-7 0,-3-3-3 16,3 3 10-16,-1 2-7 0,0-5 5 0,-3-1-10 16,1 7 12-16,1-4-4 0,-2-4 8 0,2 1-8 15,-3-1 4-15,0 1-3 0,0-6-3 0,0 7 2 16,1-3-6-16,-1-3 0 0,0 3 8 0,0-3 2 16,-1-1-4-16,1 2 4 0,0 3-5 0,0-1 20 15,-2-2-19-15,4 3-1 0,-2 1 4 0,1-1 0 16,1 2-1-16,-1 0-7 0,2 4 3 0,0-2-2 15,-2-3 7-15,3 5-7 0,-1-5 5 0,0 1-18 16,0 0 13-16,1-2-11 0,-1-1-6 0,-3 1 4 16,3-4-2-16,-2 0-4 0,2-1 3 0,-3-2-3 15,3-1 2-15,-2 1-11 0,-1-2 11 0,2 1-16 16,-2-1 4-16,0-1-7 0,1 0-4 0,-1-4-1 16,0 7-2-16,3-5 0 0,-3 0 1 0,0 3 0 15,1-2 0-15,1-1 6 0,-2-2-1 16,4 2 9-16,-4-2 4 0,0 0 9 0,0 0 0 0,0 0 4 15,7-6 2-15,-4 3-1 0,-2-4 13 0,1 0-11 16,-2-1 4-16,0-1 0 0,0 0 3 0,0-5 9 16,0-2-7-16,0-1 4 0,-3 2-2 0,0-5-5 15,0-3-7-15,-1-1 0 0,1 0 6 0,-1 2-1 16,-2-3 7-16,-1 2-3 0,3-2 4 0,-3 2 3 16,0 2 14-16,-2 1-6 0,2 7 11 0,0 3 9 15,0 1 6-15,0 2 1 0,0 1-3 0,1 0 2 16,0 4-6-16,0 1-3 0,2 0 8 0,-2 4-13 15,-1 3-5-15,0 5 7 0,1 4-3 0,-2 5-5 16,4 5-1-16,-2 2 2 0,5 1-7 0,-2-1-1 16,3 3-3-16,0 7 8 0,0-8-8 0,3 0-3 15,-3 1 17-15,0-2-17 0,1-2 12 0,2-2-18 16,-3-3 3-16,3-5 18 0,-3-1-17 0,0-4 3 16,0 1 3-16,0-4-11 0,1-1 5 0,-1-2-4 15,1 0 3-15,0 0-2 0,-1-1-3 0,-1-1-4 16,1-3-5-16,0 4 14 0,0-4-6 0,1 3-6 15,-1-3 0-15,0 0-7 0,0 0-9 0,0 0 5 16,-5-10 1-16,4 3 0 0,-2 0 9 0,0-1-2 16,-1 0 6-16,1-1 1 0,-1-4 4 0,1 0-5 15,0 0 3-15,1-1 10 0,-1-2-10 0,0-4 4 16,0 4-6-16,0-4 5 0,-1 0 1 0,0-2 6 16,-1 1 8-16,0 1 2 0,2 0 9 0,0 5-1 15,0 5 5-15,1-3 2 0,0 3 5 0,-2 1-6 16,1 0 0-16,2 4-10 0,-1-1-2 0,1 1-3 15,-1 1-14-15,2 0 15 0,-1 2-12 0,1 2 4 16,0 0-6-16,0 13 11 0,0 2-8 0,-1 6 8 16,-2 5-8-16,2 3 2 0,0 9-3 0,0-8 2 15,-2 9 3-15,0-10-1 0,1 0 0 0,-2 0-8 16,2-3 6-16,-1-1 2 0,1-3-3 0,0-8-22 16,2 1 15-16,-1-1 8 0,1-1-8 0,0-3-5 15,1-3 2-15,-1-2 0 0,0 2-3 16,1-2 7-16,-1-3-4 0,0 2 15 0,1-1-9 0,-1-3 3 15,0 0-6-15,0 0 15 0,0 0-13 0,4-16-15 16,-3 7 5-16,3-5 4 0,1-8 0 0,-1 3 3 16,0-4-3-16,1 0 10 0,1 1-7 0,1-2-16 15,2 3 5-15,-2-1-2 0,1 2 10 0,-4 7-3 16,1 3 0-16,-1-1 7 0,-1 5-2 0,-2 2-1 16,1-2 8-16,-1 0-2 0,-1 4 9 0,1 0-11 15,-1 2 3-15,0 0 8 0,0 0 9 0,-5 9 4 16,0-1-8-16,-2 6-2 0,0-2 9 0,0 2-11 15,0 0 8-15,0 2-12 0,2-3 5 0,-2 3-3 16,4-2-4-16,-1-2 4 0,1 4 5 0,-1-2-8 16,1-2 3-16,1-2 0 0,0 1-10 0,0-1 0 15,1 0 4-15,-1-1-7 0,0 2-2 0,2-4 1 16,1 0-10-16,0 3-5 0,1-3 2 0,-2-2-4 16,2 0 3-16,1 1 1 0,0-2-16 0,3-1 3 15,2-2 0-15,-1 2 8 0,2-3-4 0,-1 2 5 16,2-4-1-16,3 2 5 0,-3-1 4 0,1-1 3 15,-1-1 0-15,0 1-6 0,1-1 8 0,1-2 10 16,2 3 3-16,-1-4-10 0,-3 6 2 0,4-3 2 16,-1-1 5-16,1 4-1 0,-2-2-5 0,1 1 9 15,0-2-11-15,1 0 0 0,-1 3 15 0,2-1 8 16,1-3 7-16,0-1-4 0,4 1-2 0,-3 0 8 16,4 0-6-16,3-1 10 0,-4 1-7 0,2 0-10 15,0-1-3-15,-1 1-4 0,0 3 10 0,0-2-4 16,-7 0 0-16,7 1 1 0,-1 0-4 0,-2 2-8 15,-2-3 16-15,-1 3-7 0,1-2-1 0,-1 2-4 16,-1-2 0-16,0 2 1 0,-1-2 0 0,1-1-1 16,0 3 0-16,2-2 6 0,-1-1 9 0,-1-1-11 15,0 1 1-15,-1-1-3 0,0-1-8 0,1 2 4 16,-2-2 5-16,1 1 12 0,1-1-4 0,-4 3-3 16,0-4 1-16,-2 3-13 0,6-2 14 0,-5 0-1 15,-1 2 1-15,2 0 4 0,0-1-2 16,0 0-7-16,-2 0 1 0,5-1 2 0,0 1 1 0,-1 0 1 15,2-2-2-15,-1 2 0 0,1-2-6 0,0 3-2 16,2-3 5-16,4-1-1 0,-5 4-6 0,-1-2 1 16,2 0 0-16,0 0-2 0,-1 0-2 0,1 3 3 15,-3-2 7-15,1 2-1 0,-1 0 0 0,-2-1 2 16,1 1 1-16,-2 0-16 0,-1 1 3 0,1 1-1 16,-2 0 2-16,2 0 0 0,-3 0 7 0,2 0-12 15,-3 0 8-15,0 0 8 0,0 0-13 0,1 0 7 16,-3 0-2-16,-4 0-5 0,8-2 1 0,-8 2 16 15,6 0-1-15,-6 0 1 0,4 0 0 0,-4 0-5 16,0 0 2-16,6 0 0 0,-6 0 3 0,0 0-3 16,6 0-7-16,-6 0 6 0,7 0-4 0,-3 0-1 15,2 0-2-15,2 0 3 0,0 0-4 0,0 0 5 16,2 0-5-16,1 0-2 0,2-2 5 0,1 1-3 16,1-2-5-16,-1 3 1 0,0 0-6 0,-1-1 3 15,0-2 2-15,-4 3 1 0,1-1-10 0,-2 0-13 16,-2 2 4-16,-1-1-17 0,-5 0 7 0,7-3 8 15,-4 3-1-15,-3 0-1 0,0 0 4 0,0 0-2 16,-9 8-5-16,1-5 11 0,-5 2-8 0,-4 0 3 16,-4 2 3-16,-4-1 2 0,1 2 5 0,-2-2 3 15,-2 1 5-15,0 1 0 0,-9 2 3 0,6-3 1 16,-4 5-6-16,7-5 4 0,-9 4 3 0,9-4-9 16,1 3 1-16,-1-3 8 0,1 5 10 0,-1-1-16 15,0-1 1-15,4-2 4 0,-2 3-17 0,2 0 3 16,0 0 3-16,-2-2-5 0,2 2-13 0,0 0 6 15,0-2 3-15,3 2-2 0,0-1 3 0,6-4 4 16,-1-2-1-16,2 3 8 0,4-3-5 0,2-1 6 16,1-1-5-16,1 0-8 0,2 0-2 0,1-1-1 15,2 1-1-15,1-2 13 0,0 0-5 0,0 0 10 16,0 0 4-16,22-3-1 0,-8-1-2 0,3 2-2 16,6-5 10-16,2 1 0 0,0 1 1 0,2-2-7 15,13-2 5-15,-12 3 1 0,10-2 8 0,-1-2 0 16,2 1-7-16,2 2 8 0,1-1-5 0,0-2-3 15,-4 4 3-15,5 0 5 0,0 1-5 0,0 0-2 16,0 0-1-16,1 1-1 0,0 1 6 0,-1 3-6 16,-1-3 2-16,-2-1-2 0,-1 4 1 0,-10 0 6 15,1 0-1-15,-3-2-4 0,0 2 1 0,0-1 2 16,-1 1 3-16,-6-2-6 0,1 2 2 0,-5-3-1 16,-2 2 0-16,-1 0-4 0,-2-1 5 0,-2-1-6 15,1 1 5-15,-1-2-2 0,-3 1 2 0,1-1 1 16,-1-1 4-16,-1 1-7 0,-3 0 7 0,1 0 0 15,0 2-7-15,-2-3 1 0,-1 0 5 0,-1 1-3 16,1 0 3-16,-4-2-13 0,-2 2 0 0,1-2-1 16,-2 2 6-16,-3 1-4 0,0-2 0 0,-3 2 4 15,-2 2-12-15,-8-1 6 0,2 2 3 0,-2 0-5 16,-2 0 1-16,-2 3 10 0,0-1-9 0,-3 2 7 16,-10 1 11-16,0-1-8 0,-1 2 10 0,0-1 5 15,0 1-8-15,4 4 5 0,-1-1 8 0,10-3-4 16,3 1 2-16,2-2-3 0,7 3 4 0,1-4-22 15,1 1-1-15,6-3-12 0,2 3-4 0,1-4-4 16,2 1-2-16,2 2 5 0,1-4 3 0,5 6 5 16,3-4-6-16,7 0 9 0,5 1 3 0,9-1-4 15,1 0-1-15,14 1-6 0,1-3 7 0,2 0-7 16,0-2-4-16,2 1 3 0,24-6 0 0,-4 0 1 16,-20 0 2-16,25-2 5 0,-3-1-13 0,1-6 1 15,-1 5-2-15,-4-4 6 0,1-1 3 0,-22 6-1 16,22-4 2-16,-19 6 4 0,17-6 6 0,-22 5 1 15,1 1-8-15,-3 2-3 0,0 0 9 0,-2 5-4 16,-11-3 0-16,0 1 4 0,-4 2-3 0,-3-2-3 16,-6 1-4-16,-2 1 4 0,-3 1 8 0,-2-1 1 15,-5 1 3-15,-1-2-6 0,-3 2-13 0,0 0-8 16,0 0 2-16,-23 3-5 0,9-1 0 0,-10-1-2 16,-4 3-4-16,0 0-5 0,-10 4-1 0,-3-3-1 15,4 2 0-15,8 1 9 0,2-6 23 0,-1 3 2 16,4-1 2-16,1-2-2 0,8 1 0 0,5-2-4 15,0 0-10-15,5 1-5 0,0 0 0 0,5 0-5 16,0-2-27-16,0 0-57 0,20 0 27 16</inkml:trace>
  <inkml:trace contextRef="#ctx0" brushRef="#br2" timeOffset="102">14811 10922 5 0,'-17'4'51'0,"3"-1"5"16,-10-2-15-16,-2 3-5 0,-2 0 1 0,-12-1-8 16,9 2-5-16,-7 0 3 0,0 1-2 0,11 0-4 15,1-4-2-15,0 3 1 0,2 0-3 0,7-2-4 16,3 1-11-16,0-1 5 0,6-1-8 0,2 2 8 16,3-2-14-16,1 0 0 0,3 1 12 0,-1-3-3 15,8 2 4-15,5 0 1 0,10 0 2 0,2-2-4 16,3-1-3-16,19-1 7 0,-2 1-2 15,4-2 1-15,18 0-8 0,-18 2-4 0,21-5 7 0,-23 1-2 16,2 1 6-16,20-2 5 0,-26 3-12 0,0-1 5 16,-2 0 2-16,-12 3-5 0,9-3 2 0,-11 3-8 15,-3 0 0-15,-2 1-1 0,-7 0 0 0,-3-1 3 16,-4 1 12-16,-2 0 12 0,-6 0-11 0,1-2 4 16,-1 2 0-16,0 0 2 0,-27 3 0 0,4-1-12 15,-3 2-3-15,-2 1 7 0,-10 2-4 0,0-1 0 16,-1 2-6-16,1 0-4 0,8-1 1 0,-8 0-2 15,12-2-4-15,2 1-6 0,1-1 0 0,3 2 2 16,6-2 1-16,5-3-6 0,3 0 0 0,1-1 4 16,5 1 5-16,0-2-2 0,3 7 9 0,5-7-6 15,8 3 5-15,7-2 8 0,6-1-6 0,13 0 3 16,4 0 0-16,0-3 5 0,3 2-8 0,20 1 3 16,-24-3-2-16,6-2 10 0,17 1-2 0,-21 0-3 15,3-1 6-15,-2 4 0 0,1-2-6 0,-3 0 6 16,-2 3 0-16,-4-2-5 0,-11 1-4 0,-1-2 2 15,-4 3-1-15,-8-1 2 0,-2 2-9 0,-6 0 5 16,-1-1 25-16,-1 1 0 0,-6-1 6 16,0 0-14-16,0 0-2 0,-18 6-7 0,2-3-3 0,-5 1-1 15,0 1 2-15,-2 1 6 0,-1-1-3 0,2-1-6 16,1-2 3-16,5 2 0 0,1-1-1 0,2 1-2 16,3-3 0-16,3 1-13 0,1 0-3 0,4 3 6 15,2-3 5-15,0-2-3 0,5 4 2 0,5-2-8 16,3 0 9-16,8 0 3 0,3 1-6 0,1-3 0 15,4 0 6-15,11 0-2 0,1 0-2 0,0-1 3 16,0 1 3-16,0 0-2 0,-1 0 1 0,0-2 0 16,-9 2-2-16,-3 0-3 0,-1 0 1 0,-2 0-2 15,-4 2 7-15,-4-2 1 0,-4 0-8 0,-3 1 2 16,-5 1 7-16,1-2 2 0,-2 0 7 0,-4 0 5 16,6 0-4-16,-6 0-11 0,0 0-14 0,0 0-5 15,0 0-15-15,0 0 1 0,-14 4 4 0,10-4-3 16,-2 3 6-16,6-3 4 0,-7 2 7 0,4-2-1 15,3 0 0-15,-3 2-7 0,3-2 4 0,0 0 4 16,0 0-2-16,10 2 5 0,-1-1-1 16,5 0-12-16,7 0 11 0,0 1-6 0,3 0-2 0,1-2-3 15,-1 0 4-15,4 0 4 0,-4 0 0 0,3 0-1 16,-2 0 2-16,-1-4 4 0,0 4 6 0,0-1 3 16,-1-1 4-16,-4 2 2 0,-2-4-4 0,-3 2 3 15,-1-1 5-15,-2 2-5 0,-4 1 3 0,3 0 0 16,-5-1 8-16,0 1 14 0,-1-2 0 0,-4 2-2 15,0 0 1-15,0 0-11 0,0 0-5 0,-17 2-2 16,1-1-5-16,-6 3 1 0,0 0 4 0,-2-2 9 16,-1-1 3-16,-1 1-5 0,2 3-4 0,3-1 4 15,0-4-12-15,4 5-2 0,3-5 17 0,4 0-25 16,-1 4 0-16,5-4-8 0,-1 1-10 0,3 1 1 16,1 1 11-16,2-2-5 0,1-1 2 0,3 6 1 15,1-4-1-15,4 3 9 0,2-3-3 16,4 3 1-16,0-1-1 0,9 2 1 0,-2-3 1 0,0 3 5 15,3-5 3-15,1 2 2 0,-3 0 2 0,0-3 0 16,1 0-3-16,-4 0 7 0,-5 2-7 0,0-2 1 16,-4 0-1-16,-3 0 4 0,0 3 10 0,-4-3 18 15,-3 0 3-15,6 0-13 0,-6 0 2 0,0 0 5 16,0 0-15-16,0 0-8 0,0 0-4 0,-25 0 8 16,10 0-12-16,-1 0 12 0,-4 2-7 0,-3-2 5 15,2 0 5-15,-3 4-10 0,0-3 6 0,3 1 2 16,0 0 2-16,4 1 0 0,3 0-10 0,1-1 0 15,6-1-13-15,0-1-28 0,3 3 11 16,1-2-2-16,2 1 8 0,1-2-6 0,5 7 5 0,5-5-7 16,3 0 5-16,8 1 2 0,2 1-3 0,2-2 3 15,3-1 1-15,0-1 5 0,1 0-4 0,-3 0 10 16,2-1-6-16,-1-1 5 0,-3 2-1 0,1 0 5 16,-8-2 2-16,-4 2 3 0,-4 0-5 15,-1 0 20-15,-2-2 21 0,-1 2-11 0,-3-3-10 16,-2 3-10-16,0 0 7 0,-7-4 1 0,-2 1-12 0,-5-1-17 15,-6 1 10-15,-2 0-2 0,-5 3-2 0,-3-3 8 16,-10 0 4-16,-1 5-6 0,1-2 14 0,-2 1 10 16,4 1-9-16,-1-1 6 0,1 2 2 0,8 0-7 15,2 1-3-15,1-3-5 0,3 3 0 0,0 1 6 16,3-1-10-16,7-1 3 0,4-2-6 0,-1 0-3 16,4 3-9-16,1-3-4 0,2 1 5 0,1 2-7 15,3-3 8-15,0-1 1 0,4 7-1 0,3-4-8 16,6-3 7-16,4 2 2 0,7-2 5 0,4-2-1 15,-1-1-7-15,1 2 7 0,13-5-3 0,-14 5-2 16,1-2 6-16,-3-1 7 0,1 0 0 16,-4 2-6-16,-4-1 9 0,-5 3 3 0,1-4 5 0,-5 4 6 15,-4 0 28-15,1-3 15 0,-2 3 0 0,-4 0-4 16,0 0-10-16,0 0-18 0,0 0-5 0,-20 0-1 16,5 0-8-16,-8 0-3 0,-2 3-4 0,-3-3 12 15,-2 4-18-15,-12-1 5 0,1-2-8 16,-1 4 18-16,1-1-13 0,0-1 1 0,-1 0-5 0,1 1-3 15,0-3 2-15,2 2-1 0,1-1-6 0,0 3 3 16,10-1-4-16,-1 1-6 0,3-3 5 0,-4 4-6 16,5-3 3-16,1 1-2 0,1-2-4 0,2 1 4 15,6 0-7-15,1-2 3 0,-2-1-5 16,2 2 6-16,4 0 7 0,3 0 4 0,-1-1-7 0,1-1 17 16,1 1-13-16,-1 0 0 0,1-1 4 0,-1 2-11 15,2-2 11-15,-2 2-2 0,-1 0-5 0,-1-1 6 16,2 3-1-16,-4-3 1 0,1 2 1 0,-3-2 5 15,-1 2 15-15,1 0-15 0,-1 1-3 0,-2-2 17 16,1 1-18-16,-2 0-1 0,-4-1-1 16,-1 0 6-16,-1 0 8 0,6 0-14 0,-7-1 6 0,3 1 1 15,-3-1-6-15,1-1 7 0,0 4-1 0,-1-2 0 16,1-1-3-16,2 1 1 0,1-1 3 0,3 2 0 16,-4 0 8-16,-1 0 9 0,6-1 5 0,0 0-7 15,0 0-2-15,2 1 0 0,-3-1-3 16,3 0-3-16,-2 2 5 0,2-2-8 0,-2-1-10 0,2-1 14 15,-1 2 0-15,-1 2-4 0,1-3 8 0,-2 0-2 16,0-1 1-16,3 3-5 0,-3-2 4 16,3 0-5-16,-2 0 2 0,0 0 4 0,2-1-14 0,-2 3 10 15,2-3-5-15,-8 0-3 0,2 0 6 0,-1 2 1 16,1-1-6-16,-2-1 3 0,1 0-2 0,-1 0 6 16,1-2 10-16,0 3-3 0,-3-2-10 0,0 0 7 15,2-2-14-15,-1 3 1 0,-1 0-1 0,0 0 9 16,-1 2-14-16,1-2-9 0,0 0 10 0,0 1-6 15,0-4-1-15,2 3 14 0,-1 0-10 0,2-1-6 16,7 2 4-16,0-1 4 0,4-1-23 0,2 1-11 16,2 1-19-16,3-2-22 0,3 1 4 0,0 0 2 15,0 0-15-15,0 0-68 0,18-2-168 0,-2 1 75 16</inkml:trace>
  <inkml:trace contextRef="#ctx0" brushRef="#br2" timeOffset="103">15394 11102 57 0,'-7'0'59'0,"-2"2"6"0,-1 0-2 16,-4 1-9-16,0 1 4 0,-7-1-2 0,-1 2-2 16,1-1-9-16,-3-1 9 0,1 1 0 15,-2-1-9-15,-2 2-3 0,-12 0-8 0,11-3 17 0,-11 3 5 16,1-1-12-16,8-1-11 0,-11 3-1 0,0-2-3 15,-1-1-4-15,0 3-4 0,-1-2 3 16,-2 1-1-16,2 1-6 0,-4-2 3 0,5 1 1 16,-1-1-12-16,3 0 2 0,-1 2 4 0,0 1-9 15,3 0-3-15,0-3-3 0,10 2 1 0,-13 1-1 0,13-3-7 16,0 3 6-16,-2-4-4 0,2 1 0 0,0 1 3 16,4-3 1-16,-3 4 8 0,5 1 2 0,1-4-14 15,1 1 10-15,4-2 1 0,1 2-3 16,5-1-4-16,-4-1-3 0,4 0 1 0,-1 1 5 0,1-2 2 15,2 0 3-15,-2 1-9 0,0 1 2 0,3-3 0 16,-2 3-1-16,2-3 1 0,2 0-4 0,-1 3 1 16,2-3 7-16,0 1-12 0,4-1 7 0,-10 0-5 15,7 2 2-15,3-2 7 0,0 0-3 0,-7 0 3 16,7 0-3-16,-7 0 6 0,7 0 8 0,0 0 1 16,-3-2-14-16,3 2-4 0,0 0 8 0,0 0-7 15,0-4 5-15,0 4-1 0,0 0 10 0,10-6-11 16,-3 4 4-16,0 0-3 0,1-1 2 0,1 0-10 15,5-1 2-15,0 0 0 0,2 0 11 0,-4 1-13 16,4-1 2-16,-2-1 6 0,0 1 4 0,0 0-9 16,1-1 7-16,0 0-2 0,-3 1-6 0,1 1 0 15,-5-1 4-15,-1 2 5 0,-1-1-2 0,0 3 8 16,-2-1 1-16,-4 1 10 0,4-3-3 16,-4 3-2-16,-1-4-2 0,1 4-12 0,-12 0 2 0,1 0 1 15,-3 0 12-15,-7 1-16 0,-2-1 22 16,1 2 4-16,-2-1 7 0,-3 0-8 0,-1 1-5 0,-10-1-2 15,0 2-2-15,-3 0-1 0,3-2 2 0,-4 2-2 16,1 3 4-16,-1-3 2 0,-1-3 2 0,1 2-2 16,0 5-7-16,-3-1-5 0,3-1-2 0,-1 0 7 15,1 1-4-15,1-2-1 0,3 3-5 0,-1-2 5 16,10-3-9-16,0 4 9 0,1-6 1 0,2 1-6 16,1 1-1-16,5-1 0 0,5-1 3 0,1 0-7 15,4 0 4-15,3-1-7 0,2 2-16 0,0-1-13 16,5 0-2-16,0 0 5 0,0 0-1 0,0 0 16 15,0 0-7-15,0 0 0 0,21-1-4 0,-8-2-1 16,0 4-6-16,0-1-4 0,0 0 0 0,2 2-3 16,-1-4 3-16,-4 2-1 0,3 0 2 0,0 0-3 15,-4 2 26-15,-2-2-14 0,-3 0 1 0,2 1 6 16,-2-1 9-16,-1 2 21 0,-3-2 5 0,0 0 3 16,0 0-9-16,0 0-3 0,0 0 8 0,0 0-2 15,-6-9-7-15,-1 6 10 0,0 1-2 0,-3-1-5 16,-4-1 1-16,1 2 3 0,-4-3 1 0,-4 1-5 15,-2-1 4-15,0-1-4 0,-1 3-5 0,-3 0 3 16,-3 0 10-16,0 2 5 0,-10-3 6 0,1-2 3 16,-1 5-1-16,2-5-6 0,-1 2-2 0,9 1-1 15,-8 0 1-15,10-1 3 0,-1 3-12 0,3-4 5 16,-2 3-6-16,1 0-1 0,3-3-4 0,0 3 4 0,6 2-7 16,5-3 4-16,-1 3 7 0,6-2-10 0,1 0-12 15,1 2-5-15,2 0-11 0,0-2-8 16,2 1 0-16,2 1-3 0,0 0 8 0,3-7 2 15,1 4 0-15,2-3-1 0,1 3-2 0,2-1 1 16,0 3 0-16,7-3 0 0,6 2-5 0,-2-1-11 16,1 1 13-16,3 2-8 0,-3 0 5 0,1 0-5 15,1 0 3-15,1 0 1 0,-2 0 3 0,-4-2 0 16,3 2 11-16,1-3-3 0,1 2 7 0,-2-4 3 16,4 0 0-16,-1 1 5 0,-1-2-4 0,-1 1 4 15,0 0-4-15,0-2 10 0,-3 0-7 0,0 0 9 16,-4 2 1-16,1 0 4 0,-4-1 2 0,1 1-4 15,0-1 3-15,-2 1-3 0,3-2 0 0,-3 3-2 16,-1 0 2-16,1-3-19 0,-1 3 17 0,1-3-6 16,-2 4 7-16,-2 0-2 0,-2-3 1 0,0 4 3 15,-1 0 20-15,2-2 12 0,-5 2 2 0,2-1-11 0,-3-2-2 16,0 1 1-16,-3-1-6 0,-1 1-2 16,-3 0-3-16,-5-2 3 0,-2 1-5 0,-6 0-1 15,-2 0-4-15,-3 2 5 0,-3 2 3 0,-1-1-7 16,-10 4-13-16,0-2-16 0,1 2-11 0,-3-1-16 15,2 1-8-15,0 0-7 0,0-4-23 0,1 0-31 16,-2-3-61-16,1-2-189 0,-3-7 84 0</inkml:trace>
  <inkml:trace contextRef="#ctx0" brushRef="#br2" timeOffset="104">12182 9557 72 0,'-3'-4'95'16,"2"-1"-4"-16,-5 4-2 0,2-3-1 0,0 2-18 15,1 0 5-15,-3 0-14 0,6 2 3 0,-8 4-12 16,1 3-13-16,-1 5 2 0,-1 9-13 0,1 5 3 15,-5 14-4-15,3 1 7 0,0 4-9 0,-5 23-5 16,5-25 4-16,3 4-9 0,-3 2-3 0,0 18 5 16,3-17-3-16,-4 18-3 0,2-21-3 0,1 0-1 15,-2 1-1-15,2 3-2 0,-1-6 6 0,-1-2-6 16,0-4-15-16,5-9 12 0,1-3-6 0,-2-6-10 16,5-6 5-16,-2-5-2 0,3-1 3 0,-2-3 22 15,1 0 7-15,1-7 4 0,0 1-8 0,-2-20-9 16,4-5-14-16,2-15 8 0,0-7 6 0,-1-21 1 15,0 20-1-15,-3-21 2 0,0 20-2 0,0-22-7 16,0 22-3-16,-1-20-10 0,2-1-3 0,0 23-8 16,-1-22-12-16,-1 20 1 0,-2-1-1 0,2 0-1 15,-6 0-3-15,4-1 9 0,-4 8 6 0,0-1 7 16,0 3 11-16,3 15-6 0,-2-1 12 0,2 4 11 16,-2 2-13-16,2 7 5 0,1 0-3 0,0 5 1 15,2 1-3-15,1 2-10 0,-3 1-10 0,3 2 15 16,0 3-1-16,0 0-1 0,0 0 1 0,-4 12-3 15,1 3 0-15,0 8 3 0,-1 5 2 0,1 1 1 16,-1 12-2-16,0-2 13 0,1 0-18 0,1-10 24 16,1 9-3-16,1 2 6 0,0-2 9 0,0 1 11 15,0 2 1-15,1-3 5 0,-1 3 1 0,2 3-3 16,-1 1 11-16,-1 2-15 0,4 1-7 0,-4 22 0 0,2-27-2 16,-2 0-5-16,0-5 1 0,0-8-4 15,0-5 0-15,0 0-3 0,0-3 4 0,0-7-4 16,-2-6 5-16,2-1 2 0,-1 1 5 0,1-4 11 0,0 0 11 15,0-3 8-15,0-2-6 0,0 0-22 0,0 0-27 16,0-14-11-16,0-8-12 0,3-4-2 16,1-21 7-16,0 2-5 0,2-2 8 0,-3 0 10 15,-2-1-24-15,2-3-11 0,-3-20-12 0,0 22-10 16,-7-1-10-16,1 0-3 0,-1 2 6 0,-1 4 8 0,-3 6 10 16,1 10 10-16,0 2 14 0,-1 0-1 0,-1 4 15 15,0 1 6-15,5 8 8 0,-1 0 3 16,0 0 6-16,4 5-2 0,0 1 1 0,1 3-8 15,0-2-12-15,2 2 0 0,1 1 7 0,2-1-9 16,0 1 8-16,-2 3-4 0,10 0 2 0,-5 1 3 0,4 3 12 16,1 5 7-16,-1 4-7 0,4 5 6 15,-3 4-2-15,0 7 6 0,1 11 1 0,-4 4 7 0,0 3 1 16,-3 3 10-16,2 21-1 0,-6-2 3 0,-1 0-4 16,-2 1-7-16,0 2 7 0,-3 2-7 0,1-3-8 15,-1-22 2-15,2-1 3 0,0 2-8 0,-1-5 5 16,1-5 8-16,3-9-3 0,-2 8-3 0,0-10 1 15,0 1-6-15,1-3 1 0,0-2-2 0,-1-3-5 16,3 0-1-16,-1-6 4 0,1-2-3 16,0-5-5-16,0 1 2 0,0-4 0 0,0 1-4 0,0-4 3 15,0 2-7-15,0-3 3 0,0 2 3 0,0-4 15 16,0 5 6-16,0-5 2 0,0 0-2 0,0 0-14 16,3-17-5-16,-3 1 4 0,4-8-16 0,-3-6-3 15,2-11-3-15,3-7-4 0,-3-1-11 16,1-25-9-16,4 3-12 0,1-7-17 0,-2 6-10 0,0-8-9 15,0-2-3-15,0 2 6 0,0-1-4 0,-3-4 6 16,2 6 0-16,-2-2 12 0,2 5 10 16,-2 5 15-16,-1 22 9 0,1 6 11 0,-4 2 8 15,3 12 6-15,-2 2 17 0,-1 5-14 0,0 6 6 16,0 3 1-16,0 4-6 0,0 3 3 0,-1-1-2 0,1 2-4 16,0 1 3-16,0 4 0 0,0 0 4 0,0 0 6 15,0 17 6-15,0 6 12 0,-3 5-4 0,-1 17 1 16,-1 4 1-16,-3 25 1 0,1-1-10 0,0 0 4 15,1 0-1-15,-2-2-7 0,2-2 9 0,2-1-1 16,1-18-1-16,-4 28 11 0,7-8 1 0,-3-1 3 16,3-19-8-16,-1 20-2 0,2-25-3 0,-1 2 0 15,3-2 2-15,-1-2-8 0,2-3-3 0,-3-11 3 16,2-3-5-16,1 2 4 0,-1 0-7 0,0-4-10 16,0-3 1-16,1-6-3 0,-4-6-5 15,4 2-1-15,-4-4 7 0,3-2 7 0,-3-1 11 0,3-3 2 16,-3-1-11-16,1-9 1 0,5-4-11 0,-2-12 5 15,2-4-6-15,1-12 8 0,0-2-10 0,0-6-1 16,4-23 10-16,-1 3-24 0,-3-6-19 0,3-1-8 16,3-2 1-16,2-4 5 0,-4 2-7 15,5-3 8-15,2-6 5 0,2 3 6 0,1 3 6 0,0 5 11 16,0 4 16-16,-8 30 1 0,1 2 17 0,-7 15 5 16,-3 4 3-16,-1 10 0 0,1 3-13 0,-2 4-7 15,-1 2-10-15,-1 4 1 0,0 0 7 0,0 0 5 16,-7 26 4-16,0 0 0 0,-1 12 5 0,-1 2-2 15,2 5-1-15,-6 23 0 0,-2 1-5 0,11-19 2 16,-6 20 1-16,4-22-4 0,-1 20 0 0,0-21-7 16,-1 20 0-16,5-19 5 0,-4 21 4 0,-3-21 5 15,0 20-2-15,3-20 4 0,-4 22-4 0,2-22 1 16,1 1-6-16,-2 19 0 0,2-23 4 0,0-2-7 16,1 0-1-16,2-3 3 0,2-12-6 0,0-3 5 15,-1-2 0-15,1-6-4 0,3-2-4 0,-1-2-1 16,-1-5 4-16,1-2 0 0,1 0 4 0,-2-1-5 15,2-2 7-15,0-3 0 0,0 0-1 0,0 0-3 16,9-24-4-16,-1-4-2 0,5-8 2 0,-2-4-5 16,5-5 2-16,-4-2-2 0,11-23-2 0,-3-1-9 15,1-1-1-15,3-6-2 0,4-7-8 0,3 3 0 16,0-1-8-16,3 1 4 0,-2 2-3 0,-1 3 7 16,0 7 17-16,-10 26-10 0,-4-2 6 0,0 7 5 15,-6 12 3-15,-4 5-2 0,-1 8-1 0,-2 0 5 16,-2 7 11-16,0 0-1 0,-2 0-3 0,2 4 0 15,-1-1-1-15,-1 4 4 0,0 0 3 0,0 0 0 16,-14 28 5-16,4-2-1 0,-7 14 0 0,-1 5 0 16,-9 21 0-16,2 0-5 0,4-2 4 0,-3 0-3 0,0 8-1 15,0 0 1-15,-1 3-2 0,-5 3-2 16,5 1 6-16,-3 2-4 0,5-3 0 0,-1-3-5 16,2-3 1-16,6-1 0 0,8-22-5 0,-1-2-5 15,1-4 0-15,2-2-6 0,5-14-5 0,-2-3-3 16,3-4 2-16,0-7 0 0,0-4-1 0,0-1 3 15,1-3 0-15,2-2 6 0,-3-3 4 0,7-8 5 16,3-11-1-16,0-8 0 0,11-15-2 0,10-23 6 16,-4-1 2-16,5-1 2 0,-1-2 2 0,2-4 0 15,3-4 4-15,4-7-5 0,3-2 0 0,2 0 2 0,-1 0 3 16,1 6 1-16,-3 2 4 0,-4 4 1 16,-1 5-1-16,-7 8 0 0,-9 20 5 0,-2 7 0 15,-8 9-7-15,-1 3 4 0,-2 7-5 0,1-3-4 16,-2 7-2-16,-4 2 5 0,1 2-1 0,-1 0 3 15,-2 3-4-15,2-1-1 0,-2 1 0 0,-1 4-4 0,2-6-3 16,-2 6-1-16,0 0 0 0,0 0-1 0,0 15 8 16,-6 6 6-16,-9 17 6 0,-3 9 0 15,-12 21 0-15,-3 3-4 0,-3 2-3 0,2 1-1 16,-4 2 1-16,3 0-6 0,0 2 1 0,-6-4-4 16,7-3-1-16,2-3 0 0,1-6-5 0,10-20 0 0,0 1-2 15,1 0 0-15,3-4-2 0,-1-3-2 16,4-9 1-16,1 0 0 0,3-3-11 0,3-5-11 15,2-3-10-15,0-2-10 0,2-5-5 0,2-1-10 16,2-3-5-16,1-1 6 0,4-2 3 0,2-4 7 16,5-5 3-16,6-15 21 0,11-8-1 0,1-8 1 15,11-23 1-15,-1 2 5 0,1-5-4 0,-4-1 5 16,3-2-1-16,-4-2 6 0,2 1 11 0,-1 3 1 16,-1 2 13-16,-12 21 5 0,1 0 3 0,12-18 2 15,-15 25 6-15,0 0 2 0,-8 9 2 0,-2 5 6 0,-1 2 0 16,-5 5 8-16,-1 7 8 0,-3-2-3 0,1 5 1 15,-2 0 3-15,0 0-6 0,-2 3-6 0,0 1-3 16,0 0-3-16,-13 11-2 0,-3 6-1 16,-3 5-1-16,-8 14-2 0,-13 19 0 0,9-15-5 15,-11 25-2-15,-2-2 1 0,2 6-7 0,0 1 1 0,0-5-1 16,2 3-18-16,2-1-6 0,3-4-1 0,3-1 1 16,11-19-10-16,-9 23-2 0,13-20-5 0,0-5-10 15,3 1-1-15,-1-2-2 0,5-11 0 16,0-2-1-16,0-3 1 0,0-5 5 0,6-6 1 15,1-2 0-15,0-5 5 0,2 3 0 0,-1-5-6 0,1 0-2 16,1-4-3-16,0 0 11 0,0 0 5 0,17-17-4 16,-3-3 5-16,10-11 8 0,4-5-10 0,0-6 10 15,15-15-2-15,0-2 8 0,5-3-6 0,-4-5 5 16,4 1 11-16,0-6-13 0,-1-1 3 16,1-3 4-16,2 1 4 0,0 3 6 0,-5 1 7 0,-1 8 5 15,-2 7 6-15,-14 21-7 0,-2 2 6 0,-8 10 0 16,-4 4-6-16,1 2 3 0,-6 7-5 0,-3 3-13 15,-2 1 1-15,0 2-8 0,-2 1 10 0,-1 2 6 16,-1 1-4-16,-7 8-1 0,-2 5 4 16,-8 8 7-16,-8 14-7 0,-5 4 9 0,-8 19-4 0,10-18-1 15,-13 22 0-15,2-2-4 0,4-2 3 0,0 3-3 16,9-21-3-16,-13 20-1 0,12-18-5 0,-7 16 3 16,8-17-1-16,2-1-1 0,1 1-8 0,-1-4-12 15,3-2-8-15,7-10-3 0,0 3-7 16,1-4-8-16,2 1-11 0,3-6-6 0,3-3-1 0,-2-3-9 15,6-3 3-15,1-2-2 0,0-4 14 16,1 0 0-16,6-2 8 0,-1-2 9 0,8-6-2 0,4-6 24 16,2-8-2-16,11-11-11 0,2-4 6 15,0-1 14-15,15-20 2 0,-6-1 7 0,-1 1-9 16,4-8 8-16,0-3 11 0,3 0 3 0,-1 2 7 0,0 3 7 16,-1 6 6-16,-14 18 11 0,0 3-1 0,-1 7-4 15,-11 6-2-15,1 2-4 0,-4 4-2 0,-4 6-3 16,-6 3-1-16,-1 3-6 0,-1 0-4 0,-1 1 3 15,-1 0-7-15,0 1 1 0,0 0-4 0,-3 2 0 16,0 0 7-16,2 10 12 0,-5 5 5 0,-4 9-1 16,-7 13 1-16,-6 6 0 0,-14 22-5 0,-3 2 0 15,-4 0 2-15,-1-2-9 0,-2 0-2 0,3-4 0 16,-3 1-5-16,6-2 2 0,-1-3-4 0,14-18 0 16,2 0-7-16,3-4-11 0,5-7-7 0,1-5-10 15,2-1-3-15,2-2-5 0,1-5-4 0,2-3 7 16,4-3-1-16,-1-3 8 0,1 0 5 0,-1-2 15 15,4-3-10-15,0-1 3 0,0 0-1 0,10-21 3 16,1-2 3-16,8-11 0 0,3-5-4 0,6-1 4 16,8-20 1-16,7 4-2 0,-3 0 0 0,0-4-4 15,4 0 0-15,1-7 4 0,1 5 3 0,-1-1-4 16,-1 1-3-16,-3 4 1 0,-12 18 12 0,-1 3 13 16,-2 6-4-16,-9 12 1 0,-3 5-4 0,-4 1-1 15,-3 6-13-15,-3 3-4 0,2-2 0 0,-3 5 1 16,0 2 2-16,-3-1 7 0,1 15 14 0,-7 3 3 15,-2 11 2-15,-9 14-1 0,-3 3-5 0,-11 21-2 16,0-4 2-16,-4-4 3 0,-2-1-1 0,10-17 2 16,-13 16 1-16,1 2 0 0,13-22-3 0,-4 3-6 15,1 1 6-15,2 0-7 0,2-5-3 0,2-6 3 16,9-7 1-16,0-3-8 0,2-1 2 0,2-6-5 16,1 0 0-16,-1-1-1 0,6-4-16 0,0 1-8 15,1-4-12-15,0 1-17 0,-1-3-4 0,1 1-8 16,6-1-1-16,-3-3 5 0,7 0 2 0,1-3-3 15,5-8 1-15,11-5 6 0,8-13-1 0,3-1 4 16,15-19-11-16,-1 2 26 0,-12 11-23 0,16-18 6 16,-2 0 3-16,-2-2 1 0,-1 2 4 0,0-2 2 15,-2 4 8-15,2-1 9 0,-3 1 5 0,6 0 9 16,0 5 7-16,-12 15-6 0,16-8 7 0,-16 14 7 16,-1-2 8-16,-2 6-3 0,-1 0 3 0,-11 10-2 15,-1 1-7-15,-9 4 3 0,-2 1-7 0,-3 2 1 16,-2 1 7-16,-3 2 27 0,-1 2 9 0,-3-1 2 15,-7 12 6-15,-10 6-3 0,-12 13-2 0,-19 19 3 16,-3 7-2-16,-5-1 10 0,2 6-5 0,-2-5 0 16,0 4 1-16,3-3-7 0,4-2 1 0,17-17-5 15,-12 15-5-15,16-17-4 0,-2 0-4 0,0 1 1 16,5-1-5-16,1-5-1 0,8-6-7 0,0-3 0 16,2-2-10-16,1-2-9 0,3-2-12 0,3-5-2 15,1-3-16-15,2-3-10 0,3 1 3 0,-1-3-10 16,1 0 13-16,1-2 4 0,0-2 2 0,0 0-3 15,12-8 10-15,0-5-2 0,3-7 7 0,11-13 4 16,0 1-3-16,4-6 6 0,2 0 3 0,15-20 0 16,1 3 5-16,2-5-3 0,-3 5 5 0,-3-2-1 15,1-1 9-15,2 7-3 0,-14 12-1 0,15-11 6 16,-13 19 11-16,-1 0-1 0,0-1 6 0,-3 7 1 16,-10 10-5-16,2 2-3 0,-9 6-3 0,-7 2-14 15,1 1 7-15,-2 1-6 0,-6 3 5 0,4 10 17 16,-8 2 0-16,-9 13-3 0,-9 14 0 0,-21 20-1 15,0 0-3-15,-2-5-4 0,-2 1 3 0,15-17 4 16,-15 11 5-16,12-17 1 0,2 4 0 0,1-2-3 16,1-1-2-16,4-5-3 0,2 3-3 0,8-10-12 15,2-4-15-15,1-1-8 0,4-4-4 0,3 0-11 16,0-5-9-16,1 0-13 0,3-2-4 0,0 0-4 16,2-1 3-16,1-1 7 0,0-3-4 0,0 0 1 15,0 0 9-15,17-15-4 0,0 1 1 16,1-2 8-16,10-12 12 0,4-1-2 0,1-1 9 0,4-5 4 15,16-14-2-15,-2 2 2 0,3 4-5 0,-1-3 9 16,-15 15 1-16,14-13 0 0,-12 17 8 16,-4 0-2-16,2 4 4 0,-14 8-3 0,0 1-2 0,-3 3 8 15,-1 3-6-15,-9 3 9 0,-2 3-5 0,-2-3 4 16,-3 4 10-16,0 0-2 0,-4 1 21 0,4 7 6 16,-6 1 8-16,-7 11 9 0,-4 4-5 0,-12 14-14 15,-3 2 6-15,-20 15-10 0,0 0-12 0,-2-1 9 16,-7-6 5-16,4 2-2 0,2-4 8 0,11-16 3 15,2 2 2-15,0-4 2 0,5-1-3 0,10-9-3 16,6-1-6-16,0-2-15 0,7-2-27 0,3-6-16 16,3 1-11-16,2-1-6 0,1-3 0 0,1-3-8 15,7 6 3-15,6-10 2 0,8-3 10 0,3-5 0 16,10-10 8-16,10-3-7 0,16-13 4 0,-2 3-3 16,0-2-2-16,-1-1-2 0,2-3 15 0,-1-3-3 15,0 2 2-15,0 3-2 0,-17 11 17 0,15-10-9 16,-17 16 6-16,-1 1 0 0,-1 5-1 0,-9 4 9 15,-8 0 2-15,1 5-1 0,-4 1 15 0,-9 2 1 16,1 2 8-16,-4 0 19 0,-3 4 12 0,-2-2 12 16,-10 15-2-16,-7 8-10 0,-14 6 0 0,-8 4-1 15,-18 11-5-15,1-4 14 0,17-13 8 0,-5-2 7 16,-18 10 5-16,21-10 0 0,-1-1-4 0,-2-3-1 16,1-2-13-16,3 2-4 0,2-5-6 0,3 4-3 15,9-7-11-15,3 2-8 0,0-2-5 0,3 0-8 16,2-4-10-16,6 1-13 0,3-5-13 0,3-1-8 15,1 4-9-15,1 0-7 0,2-2-1 0,3 2 1 16,5-3-8-16,8-2 3 0,2-1-1 0,12 0 0 16,14-6-3-16,5 0-2 0,20-9-5 0,-1-8-8 15,2 4 2-15,1-7-4 0,-7-4 16 0,4 3 3 16,0-2 6-16,2-2 9 0,-1-3 7 0,-2 1 2 16,-22 10 6-16,2 1-13 0,-3-1 13 0,-1 4-5 15,-15 5 11-15,-3 2 1 0,-3 0-8 0,-8 6-4 16,-3 0 23-16,-4 2-3 0,-2 1 5 15,-3 1 17-15,0 0 8 0,0 0 0 0,-28 16 4 0,4-1 0 16,-19 1 6-16,-1 6 13 0,-21 1-4 0,20-3 20 16,-1-4-3-16,-21 7 3 0,21-4-4 15,1-1-6-15,-20 4-5 0,21-1-7 0,1 0-11 0,-19 6-10 16,22-9-8-16,4-1-7 0,0 0 1 0,11-7-1 16,4 2-3-16,1-4 4 0,9-3-14 0,4 2-29 15,0-1-18-15,5-3 16 0,4 3 5 0,2-4-1 16,6 1-5-16,7-4 9 0,10 1 4 0,13-6 0 15,7-1-6-15,22-12-7 0,-1 2-7 0,-1-3 9 16,5 4-6-16,7-4 11 0,4-1 6 0,0 0 3 16,2-3 2-16,-4 5 10 0,-1 0-5 0,-8 1 1 15,-3 3 12-15,-24 5-4 0,0 1-1 0,-5 2 1 16,-14 2 11-16,-4 2 2 0,-7 2 12 0,-5-1 16 16,-3 1 22-16,-3 1 11 0,-4 0-1 15,0 0-9-15,-16 6-7 0,-6 1-4 0,-16 6-3 0,-3 1 0 16,-4 1-7-16,-19 5-5 0,17-6 1 0,-19 4-2 15,0 1-7-15,19-3 0 0,-24 1-5 0,0 2 0 16,8 2-3-16,16-6 1 0,2 0-2 0,-3 0 1 16,6-1 1-16,5-2-8 0,12 1 2 15,1-4-6-15,10-3-6 0,7 1-20 0,0-1-8 0,4 1-9 16,3-2 6-16,7 3-2 0,4-4 0 0,12 1-20 16,4-2 18-16,15-3 6 0,4-2 0 0,25-3 7 15,-3 0 6-15,-1-5 10 0,6 1 7 0,-4 1 8 16,7-3 2-16,-4 2 9 0,2 2-9 0,-1-2 3 15,-3 2 9-15,-23 4-9 0,0 0-1 16,-3 3 4-16,-4-1-1 0,-11 2-1 0,-1 2 1 0,-4-3 1 16,-7 3-5-16,-3-3 3 0,-1 0 3 0,-5 0 20 15,-3 0 19-15,-3 0 28 0,-2 0-4 0,2 4-8 16,-2-4-5-16,-12 5-15 0,-9 1-7 0,-3 2-7 16,-16 2-1-16,-1 1-8 0,-6-2-6 0,-20 4-3 15,19-2-1-15,-2-2-2 0,1-2-1 0,5 1-2 16,-1 0 4-16,17-2-9 0,-1-2-10 0,6 1-10 15,9-4-20-15,1 5-26 0,5-3-6 0,4 2 3 16,4-3 11-16,4 5-2 0,4-4 5 0,12 3 0 16,6-1 8-16,14-1 6 0,8 1-5 15,25-2 14-15,-1-1 2 0,2 0-3 0,0-3-3 16,-1 1 2-16,2 0 4 0,-2-1-1 0,-4-2-4 0,-19 1-3 16,18-3 7-16,-21 3 0 0,-3-2-12 0,-2 0 13 15,-3 1 6-15,-12 2-4 0,-4-2 1 0,-8 3 7 16,-1-1 1-16,-4 1 24 0,-4 0 24 0,-1 0 10 15,-5 0-9-15,4 0-1 0,-4 0-1 0,0 0-10 16,0 0-12-16,-16 1-11 0,2 1-23 0,-6 2-16 16,-3-1-8-16,-3 1-1 0,-3-2-16 0,2-1 17 15,-2-1 2-15,-1 0 7 0,2-3 3 0,-2 0 2 16,0-3 3-16,2 1 9 0,-1-2 2 0,5 2 13 16,3-4 0-16,1 1 0 0,6 1 11 15,3 0-4-15,4 2-9 0,3 0-15 0,3-2 1 16,4 0-7-16,3-4-12 0,6-1-9 0,5 0 0 15,2-3-11-15,4-1-16 0,-2 1-69 0,2 2-155 16,-3-3 69-16</inkml:trace>
  <inkml:trace contextRef="#ctx0" brushRef="#br2" timeOffset="105">12020 9254 90 0,'0'0'94'0,"0"0"-3"0,0 0-15 0,0 0 9 16,0 0-18-16,0 0-16 0,0 0 5 0,0 0-5 16,0 0-9-16,6 6-10 0,-2-2-7 0,3 1-1 15,-1-1-3-15,1 3-1 0,3 2-10 0,0 0-3 16,1 2 1-16,0 0 0 0,2 0-3 0,5 1-5 15,0 0-4-15,2 2 11 0,-2-5 0 0,5 3-8 16,1-4 4-16,-2 3 7 0,2-1-8 0,0-1 4 0,-4 4-5 16,1-6 0-16,0 1 2 0,-5-1 2 0,-2-2-4 15,-1 2 0-15,-4-3-1 0,-2 0 6 16,-1-2 6-16,-2 2 5 0,1-3 27 0,-3 1 8 16,1 0 0-16,-3-2-10 0,0 0 2 0,0 0-8 15,0 0-10-15,-10-11 2 0,3 3 0 0,-1 3-9 16,-6-5-8-16,-5-2 6 0,-2-2-5 0,0-2 2 15,-3 2-3-15,0 0-2 0,-10-5-6 0,9 6 1 16,-3 2-2-16,1-1 5 0,-1 1 5 0,0 0-5 0,1 2 1 16,-1 3-7-16,0-1-7 0,-2 2 1 15,2 3-8-15,0 1 6 0,1 0-4 0,-1 3 3 16,4-2 5-16,0 3 3 0,3 1-11 0,4-2 2 16,3 0 0-16,5 1-8 0,2 0-7 0,2-2 6 0,2 4 14 15,0-2-12-15,3 1-3 0,4 0 9 0,3 1 3 16,6 3 4-16,8-1 1 0,3 0 0 0,4 2-5 15,12 2 9-15,1 0-11 0,-2 1 3 0,2-3 6 16,4 3-1-16,-6 0-1 0,4-1 7 0,0-2-5 16,-2 4 3-16,0-4-4 0,1 0 2 0,-4-1 1 15,0 4 1-15,-10-5-8 0,-1 4-2 0,-1-4-6 16,-3-1-9-16,-3 3 6 0,-3-5-5 16,-3 1 2-16,-4 0 2 0,-2-3 4 0,-5 0 15 0,1-1 4 15,-4-1 2-15,0 0-3 0,0 0-5 0,-15-1 14 16,0 1-14-16,-7-4-5 0,-3 1 9 15,-4 1-4-15,0-3 9 0,-9-1-8 0,0-1 3 16,0 0 11-16,-3-3-12 0,2-2-5 0,-2 0 2 0,-1-2-3 16,2 0 14-16,-2 1-15 0,3-5 6 0,-5 2 1 15,5-4-3-15,2 2-7 0,2 1 8 0,-3-1-1 16,4-1 5-16,9 6-10 0,1 0 5 0,0 1 1 16,4 2-7-16,6 3-2 0,0 2 15 0,3-1-10 15,4 3-6-15,1 0-14 0,3 2-4 0,0 0-1 16,3 1 4-16,0 0 4 0,0 0 1 0,9 6 10 15,-1-2 9-15,5 2-8 0,8 6 4 0,2-1-8 16,0 3 8-16,1 3-9 0,13 4 14 0,-3 1-2 0,1 0 4 16,3 2-7-16,0-3 7 0,3 3 3 15,3-1-2-15,-1-4-2 0,2 4-5 0,2-3-2 0,-1 0 13 16,-1-3-11-16,3-3 3 0,-3 2 3 16,-2-3-4-16,0-1 13 0,-5-2-16 0,-7-4 5 0,7 4-3 15,-14-4 7-15,1-3-6 0,0 2 7 16,-2-1-7-16,-3 1-4 0,-6-4 3 0,-3 3-1 15,-1-2 0-15,-5-1 12 0,0-1-1 0,-2-3 0 16,-3 3-1-16,-2-7 2 0,-6 0-7 0,-4-1 0 16,-8-9 4-16,-3 2 7 0,-11-4 10 0,-2-3-19 0,-1 1 11 15,-4-3-7-15,-1 0 8 0,-1-3-6 16,-17-7 0-16,18 9 2 0,-14-9-4 0,12 9-4 16,3 1-8-16,-21-9 21 0,20 12 0 0,3 2 7 15,-1 2 19-15,2 1-6 0,13 4-7 0,-2 3-1 0,6-1-6 16,4 5 0-16,4 0-5 0,5 1-10 0,1 3-27 15,1 0 3-15,3 1-3 0,3 0 8 0,0 0-3 16,7 8 4-16,2-5-4 0,8 4 5 0,8 1-7 16,12 5 8-16,5-4 4 0,6 4-2 0,17 5-3 15,-19-4 7-15,22 6 1 0,-22-3 1 0,2 1-4 16,18 7 4-16,-23-3-3 0,17 9 3 0,-18-6 0 16,-1 0-1-16,-1-1 0 0,20 15 0 0,-20-12 1 15,-1-2-8-15,-1 2-6 0,1-1 3 16,2-1 1-16,-4-1 8 0,0-3 2 0,-3 1-14 0,-8-7 0 15,8 5-1-15,-11-6-4 0,-2-2 12 0,-2-2 1 16,0 1 1-16,-7-3-10 0,-4-2 16 16,1-2-10-16,-2-1-1 0,-4 1 10 0,1-2 4 0,-4-1-10 15,0-1 0-15,0 0 5 0,-9 3-15 0,1-4 10 16,-6-1-4-16,-8-2 6 0,-2-2-6 0,-2 0 4 16,-2-4 0-16,-9-5 11 0,0-2-5 0,-1-4-3 15,1 1 1-15,0-1 8 0,1-2-9 0,1-1-5 16,-1-1 6-16,1 0 3 0,4 0 0 0,-3 1 5 15,13 7-5-15,1 0 7 0,1 0-7 0,2 2 7 16,4 5-5-16,3 1 0 0,3 4 0 0,0-2-8 16,4 3-9-16,-1 3-9 0,4-1 6 0,0 2 3 15,0 0 8-15,14 0-5 0,-5 2 0 0,6 5-1 16,6 3 0-16,5-1 10 0,9 7 0 0,1-1 2 16,1 6-3-16,3-2 6 0,2 1 7 0,2 3-5 15,16 8-9-15,1 2 4 0,-21-12-4 0,22 11 10 16,-21-8-5-16,2-3-4 0,3 2 1 0,15 4-2 15,-18-7 7-15,2 0-3 0,0-2 3 0,-2 2 1 16,0-2-2-16,-2-1-6 0,-1 0-1 0,-2-1 1 16,-2-1 0-16,-11-5-1 0,-2 1-5 0,1 0 4 15,-4-2-10-15,-6-4 5 0,-2 1-8 0,-3-2 15 16,-4-2-3-16,0-1 5 0,-4-1 0 0,-1 0 6 16,0 0-5-16,-18-7-2 0,1 1 9 0,-7-1-11 15,-3 0 9-15,-11-10-6 0,-4 3 2 0,0-2 19 16,-25-4-10-16,23 5 2 0,-20-8 0 0,17 6-5 15,-19-1 2-15,21 3 1 0,0 0 4 0,-3 0 5 0,2 2-1 16,2-1 6-16,3 2-12 0,13 3 25 0,0 1-8 16,3 0 0-16,4 3 1 0,5 2-1 15,8 0-7-15,-2 1-5 0,4 1-12 0,3 1 1 16,3 0 5-16,0 0-8 0,9 6 3 0,4 0 0 16,11 3-8-16,4 2 9 0,15 4 8 0,-2 4-10 0,4 0 0 15,1-1 1-15,-2 4-5 0,1 1-4 16,1-4 6-16,15 11 2 0,-19-10-3 0,-2-1-1 15,1 2 8-15,-1 2-7 0,0-4 7 0,0 1-2 16,-1 0-11-16,-2 0-7 0,-4 2-3 0,-7-10-4 0,-1 0-6 16,-2-2 1-16,-4-1 5 0,-5-1 5 15,-1-3-5-15,-3-1 7 0,-3-1 15 0,-3-2 25 0,0-1 0 16,-4 0-1-16,0 0-10 0,2-4-1 16,-5-2-3-16,-4-1 0 0,-3-2 0 0,-8-7-3 15,-3 1-5-15,-3-3 7 0,-10-3 0 0,-1-2-2 0,-3 1 2 16,-3-2 3-16,-1 0-6 0,-2 2-4 0,-22-9 15 15,22 11-13-15,-22-5 4 0,22 6 0 16,-20-4-6-16,19 10 6 0,-1-1 5 0,2 1 3 0,0 0 0 16,1 6-8-16,1-2 3 0,4 4-9 0,10 2-6 15,4 2 6-15,-3-1-6 0,4 1 2 0,8 1-14 16,6 1-6-16,0 1-9 0,4 1-3 0,2 2 6 16,1 0-1-16,4 2-2 0,3 1 12 0,6 3 3 15,10 3-4-15,6 1 4 0,14 4-5 0,4 3 3 16,21 5 7-16,-19-8-6 0,20 7 6 0,-2-3 0 15,-18-6 6-15,20 7-3 0,-2 0 1 0,-3 1 0 16,-16-9-7-16,18 6 9 0,-19-8 0 0,21 7-4 16,-21-7 4-16,2-1-1 0,-5 0-2 15,0 2-3-15,-1-3-5 0,-4 1-7 0,-9-5-1 0,-3-1 5 16,-1-1-4-16,-4 1 2 0,-6-3-11 0,-3 0 5 16,-5 1 11-16,-2-5 2 0,-4 2 6 0,0-2 4 15,0 0-1-15,-21-5 2 0,-3 3 0 0,-3-2 3 16,-15-4 2-16,-3-1 1 0,-3-1-3 0,-22-3 8 15,1-3-2-15,0 0 2 0,4-1 8 0,-5 1-1 16,22 5 4-16,-19-2-3 0,20 4-1 0,-1-3-2 16,0 6 3-16,2-1 0 0,4-2-4 0,4 5-6 15,10 1-3-15,4-1 7 0,3 4-9 0,6-2 0 16,5 2-24-16,3 0 0 0,3 2-5 0,3 1 6 16,2 1 3-16,6 1 7 0,7 1 4 0,11 3 2 15,17-1-5-15,7 2-1 0,19 4 1 16,4-2 2-16,1 2 6 0,2 2-2 0,2-6-2 0,4 2-2 15,-3 0-4-15,0 4 1 0,1-1 4 16,-2-2-16-16,-4 0 1 0,-2-4 1 0,2 0-3 0,-5 4-7 16,-22-7 4-16,23 1 5 0,-24 0 1 0,0 0 0 15,-4-3 2-15,0 2-4 0,-16-2 1 0,-3 0 2 16,-6 0-5-16,-6-2-4 0,-3-2 9 0,-4 1 3 16,-3-1 4-16,0 0 0 0,0 0 5 0,-31-5-2 15,7 2 1-15,-14-4 6 0,-5 0 2 0,-3-2 1 16,0-1 3-16,-2-1 1 0,-21-6 5 0,23 5 1 15,2-3 10-15,-1 2-16 0,-2-4 4 0,4 3-4 16,2-1 3-16,3 0 4 0,8 4-4 0,3 0 8 16,2 0 0-16,3 2 0 0,1 0 3 0,8 3-4 15,3 3-1-15,3-1-19 0,3 3-5 0,1-1 3 16,3 2 1-16,0 0 1 0,0 0-2 0,20 3 5 16,-6 1-3-16,10-1 0 0,4 3-2 0,11-1-8 15,-1 3-2-15,6 1-2 0,2-2 5 0,1 0-1 16,2 1 0-16,19 5-1 0,-22-4-1 0,2 0-3 15,0 3-4-15,-4 1-4 0,-5-4-1 0,-1 3-1 16,-11-2-1-16,-5 0 2 0,-2-1-2 0,-6-3 0 16,-2 3 0-16,-3-5 4 0,-6-1 13 0,0 3 13 15,-2-2 9-15,-1-4 7 0,-7 3-4 0,0-1 2 16,0-2 0-16,-7-2 6 0,-1 0 7 0,-6-1-4 16,-2-4 4-16,-1 0 6 0,0-2 0 0,-3 1 1 15,-1-1 8-15,1-3 6 0,2 0-1 0,-3-1-6 16,4 1-3-16,0 1-6 0,0 0-1 0,0 2-4 15,0-2-9-15,3 2 4 0,0 0-1 0,3-2-6 16,2 4 3-16,2-2-2 0,0 1 5 0,1 3-5 16,5 0-3-16,-3-2-7 0,2 2-5 0,3 0 3 15,2 1 1-15,-1 0-18 0,2 1 0 0,0-1 0 16,0 3-22-16,2-3-2 0,1 4 4 0,0 0 6 16,4-3-3-16,-4 3 0 0,13-2 2 0,-5 4-1 15,5-1-1-15,-1 2 2 0,1 2-1 0,7 0 2 16,-3 0 2-16,4 3 3 0,-3 1 5 0,3 0 4 15,0 0 7-15,3 4 7 0,3-2-2 0,0-1-2 16,8 6 1-16,3 1 2 0,-3 0-3 0,3 1 10 16,2-1-7-16,-2 2-1 0,0-3 0 0,-1 1 3 15,-1 2-5-15,2-2 2 0,-1-1-2 0,-10-2 3 16,9 5 3-16,-11-7-3 0,0 3 0 0,-2 0 2 0,1-1 4 16,-5-1-9-16,0 1 3 0,-4 2-5 15,-3-6-6-15,-2 3 4 0,-2-3-13 0,-1 2-7 16,-2-2-10-16,-2-1-2 0,-2-4 3 0,0 1 5 15,-3-2 4-15,-3-1 10 0,0-2 11 0,-3-2 6 0,-3 1 1 16,0-5 4-16,-4-1 6 0,1-1 9 0,-5-4 9 16,6 0-5-16,-3-3-6 0,-1-1 5 15,-2 0-9-15,2 0 0 0,3-1-3 0,0 1-5 16,0-4-3-16,-3 3-1 0,5-5-3 0,-1 4-9 16,-4-1-6-16,2 1 3 0,-1 0 4 0,-1 2 3 0,3 0 5 15,4 5 9-15,-4 1 9 0,7 4-1 16,0 1 0-16,4 1-14 0,-1 1 1 0,1 1-4 15,3 1 4-15,0 0-1 0,-3 7-2 0,6-1 1 16,0 5 0-16,1-1 2 0,6 5-1 0,4 2 4 16,0 1-5-16,2-2-1 0,2 0-1 0,3 3 4 0,3-4-4 15,11 8 3-15,2-6-2 0,-2 0 5 16,2 1-3-16,-1-1 3 0,2 0-6 0,2 0 4 16,0-1-2-16,0 0-3 0,1 3-1 0,-3-3 5 15,0 1-7-15,-2 0 6 0,-8-6-2 0,8 6-10 16,-11-5 3-16,1 1-4 0,-2-3 2 0,-2 0-1 0,-3 1 0 15,1-2 0-15,-7-1 1 0,-4-3 2 0,-1 0 2 16,1-1 1-16,-4-1 15 0,-2-1 0 0,1 0 5 16,-2-2-9-16,-2 0-11 0,0 0-9 0,0 0-9 15,-19-5-11-15,9 1-5 0,-5-1-24 16,-5-4 59-16,-4-2-15 0,-2-1 12 0,0-1 14 0,-9-8 9 16,1-1 6-16,-2-1 7 0,1 1 4 0,-1-2 1 15,-1 2-5-15,2-3 6 0,-3 3-5 16,3-2-7-16,1 2-5 0,0-1 2 0,1 2-5 15,1-1-3-15,9 4 2 0,-1 2-5 0,0-2 1 16,3 4-4-16,1 2 1 0,0-3-3 0,6 6-1 0,2 2-1 16,3 0 4-16,2 1-2 0,3 3-19 0,0 1-4 15,2 2-1-15,2 0 6 0,0 0-1 0,0 0 5 16,16 5 3-16,-5 4 1 0,10 1 4 0,0 3 0 16,3 1 1-16,2 0-6 0,8 6 4 15,-1 1-3-15,2 0 6 0,0-1-3 0,2 0 0 0,1 0 4 16,-2 0-2-16,2-3 2 0,0 1-3 0,-2 2-4 15,-1-1 6-15,-1 3 3 0,-2-2-4 0,2 0-1 16,3 2 6-16,-3-2-4 0,-1 3 1 0,1-3 2 16,-10-4 2-16,12 7-1 0,-12-8-3 15,2 2-2-15,-1-1-1 0,2-2-2 0,-3-1-2 0,3-1 1 16,-3 0-8-16,-1-3 11 0,-2 1 1 0,1-1-1 16,-8-3-5-16,2-2 6 0,-2 0 7 0,-6 0-14 15,1-2-1-15,-4 0 8 0,-1-1-3 16,-2-1-19-16,-2 0-11 0,0 0-38 0,-8-7-78 15,-1 3 35-15</inkml:trace>
  <inkml:trace contextRef="#ctx0" brushRef="#br2" timeOffset="106">15493 10757 24 0,'44'16'23'0,"-4"1"4"16,3-3 0-16,-1 4-4 0,-3-5 2 15,2 1-8-15,-3-1-2 0,2 0 6 0,0-2-7 16,-11-2-2-16,10 0-1 0,-9 0 5 0,-2 0-9 16,0-4 0-16,-3 3 1 0,2 1 2 0,-3-2-5 0,-3-1 4 15,-4-2-3-15,-3 3-3 0,-4-5 4 16,-1 3 2-16,-4-3 0 0,-2-1-1 0,-2-1-2 15,-1 0-2-15,0 0-1 0,-15-1-5 0,1-1 3 16,-7 0-7-16,-6-2-3 0,3-1 7 0,-3 1-1 16,2-3 5-16,-2 1-2 0,-1-2-6 0,0 3 6 15,-2-3 0-15,2 4-5 0,1-3 2 0,0-1 4 16,-2 2-5-16,2-1 6 0,3 2 7 0,0 0 6 0,7 2-1 16,2-1 7-16,2 2-24 0,5-1-7 15,1 1-15-15,1 3-4 0,2-1 6 0,4 0-26 16,-3 4-53-16,3-4 25 0</inkml:trace>
  <inkml:trace contextRef="#ctx0" brushRef="#br2" timeOffset="107">15706 10895 113 0,'22'4'-9'16,"2"3"9"-16,-1 0 1 0,-1-3 5 0,5 5 1 16,0-1 7-16,9 5 1 0,-9-4 1 0,4-1 1 0,6 3 5 15,-2 2-1-15,-7-6-5 0,0 3-2 16,10 0 4-16,-11-1 1 0,1-2-2 0,-1 0 0 16,0 1-2-16,-2-3-2 0,-1 1 2 0,-4 0-3 15,-6-2-4-15,-4-2 1 0,-2 0 16 0,-2-2 30 16,-2 3 18-16,-3-3-8 0,-1 0-8 0,0 0-5 15,0 0-10-15,-17-3-2 0,2-1-13 0,-9 0-15 16,-3-1 0-16,-15 0-4 0,0 2-4 0,-2 0-2 16,-7-1-10-16,6 2 11 0,2 1 2 0,-1 3-14 15,3-1 0-15,2 2 1 0,1 1-10 0,8-1 1 16,-9 2-2-16,1 1-3 0,8 1 3 0,-9-2-1 16,1 3-8-16,8 1 1 0,1-4 6 0,0 1 2 15,1 1-2-15,0-2-2 0,0 0-2 0,-1 0 2 16,1-2 1-16,-10 1 5 0,9-4 0 0,2 2-1 15,0-2 3-15,1 0 9 0,3-2 9 0,6 1 0 16,2 0 8-16,1-1-14 0,3 1 2 0,1 1 5 16,1-2-1-16,1 2-3 0,2 0 1 0,2-1-3 15,4 1-6-15,-6 0 0 0,6 0-2 0,0 0 4 16,0 0 1-16,0 0-4 0,14-7 8 0,-5 3-5 16,1 2 4-16,2-3 3 0,4 4 7 0,0-1-4 15,0-2-1-15,-1-1 12 0,-2 4-6 0,1-2 3 16,-6 1 6-16,-2-1 17 0,1 3 9 0,-3-2 7 15,-1-1-5-15,-3 3 2 0,0 0-10 0,0 0-9 16,-14-10 10-16,-3 8-16 0,-7 0-5 0,-3 2 10 16,-2-3-7-16,-12 4 2 0,-3 1-1 0,-1 0-4 15,-4-2 1-15,-19 2-6 0,0 2 2 0,18-1 1 16,-24-3-4-16,-1 0-4 0,3 0 23 0,-8-2-6 16,1 2 2-16,-1 2 12 0,-4-2-10 0,6 2 7 15,-1-1 1-15,6-1 0 0,25-1-13 0,2 1 1 16,1 4-15-16,-2-2-12 0,5 5-13 0,0-3-12 15,13 1-1-15,1-1 2 0,3 1 1 0,4-3 3 16,5 1 1-16,6-1 3 0,2-1-8 0,2 1 3 16,3 1 4-16,1-1-10 0,2 1 10 0,0-3-4 15,7 6 6-15,1-3 4 0,8-1-2 0,5 0 1 16,4-1 6-16,5 1-8 0,9-2 3 0,1 0-9 16,-1-2-15-16,-8 4 3 0,7-5-7 0,-10 1-1 15,-1 0 11-15,-3 2 2 0,-3-3 6 0,-5 1 9 16,-8 1 23-16,2 0 23 0,-6-1 4 0,-1-1-5 15,-3 2 8-15,0 1 1 0,-13-7 0 0,-1 3-8 16,-10 2-1-16,-4 1-6 0,-10-1 3 0,0 0-11 16,-4 2 3-16,-1 4-4 0,1-2 1 0,-2 1-7 15,1 0 5-15,2-1-17 0,-1 2 8 0,-1 0-6 16,1-2-2-16,0 0-5 0,0 1-4 0,1 1-8 16,13-2-1-16,-2 1 2 0,4-1 2 0,0 0 8 15,3-1-10-15,8 2-8 0,1 0-3 0,5 0-13 16,3 0-1-16,3-2 1 0,1 2 3 0,2-3 3 15,7 6-4-15,3-3 10 0,11 0 1 0,6-1-7 16,11 1-2-16,6-3-10 0,2 0-39 0,2 2-94 16,0-2 42-16</inkml:trace>
  <inkml:trace contextRef="#ctx0" brushRef="#br2" timeOffset="108">13865 11160 24 0,'0'0'72'15,"-14"-4"-2"-15,-7 2-14 0,-6 1-3 16,-15 0-3-16,-6-1 9 0,-20 1-15 0,19-1 2 0,-21 0-2 15,-1-1 9-15,4 3-4 0,-3-4-9 0,-1 6-5 16,0 0 2-16,0 1-10 0,0-3 2 0,-1 2-7 16,3-2-3-16,-1 2-4 0,20-2 0 15,-20 0-3-15,21 0-1 0,1 3 6 0,2-3 2 16,5 2 5-16,1 0-9 0,16-2-13 0,8 0-9 0,3 2-16 16,4-1-23-16,2-1-7 0,3 3-1 0,4-3 1 15,0 0-6-15,0 0-3 0,17 1 12 0,3-2 2 16,5-1 14-16,1-2 0 0,4 2 4 0,8-3 4 15,3 1-3-15,-10 1 4 0,-3 1 4 0,-1 0 0 16,0 0 1-16,-5 1 6 0,-6 1-4 0,-1 0 5 16,-6 0-5-16,-5 0 13 0,0 0 1 0,-4 0 12 15,0 0 3-15,0 0 3 0,-23 5 8 0,3-5 2 16,-6 2 13-16,-2-1 2 0,-13 1 5 0,0 0 7 16,-2-2 7-16,-1 2-9 0,1-4 7 0,0 2-3 15,3 0-2-15,-3 0 5 0,5-2-2 16,10 0-6-16,4 1 0 0,0 1 5 0,3-2-8 15,10 2-1-15,2 0-9 0,1-2-8 0,2 2-14 16,6 0-2-16,0 0-3 0,0 0 1 0,20-6-3 0,1 2 3 16,4 1-2-16,15-3-5 0,2 1-15 0,-4 0 6 15,3 0-11-15,-3 3 0 0,-1-5-6 16,-8 5 4-16,-1-2-6 0,-2-1 16 0,-1 2-5 0,-5 0 7 16,-6 3-5-16,-2 0 0 0,-5-2 6 15,-1 1 7-15,-2 0 10 0,0-2-13 0,-1-1-5 16,-3 4 10-16,0 0 0 0,-10-9-12 0,-1 6-4 15,-8-2 4-15,-7 1-1 0,-12-2 16 0,-4 2-9 0,-6-1 13 16,-19-2 13-16,17 0 16 0,2 0 4 16,5 0 17-16,-1 2 6 0,6 0-7 0,7 1-3 15,7-1 0-15,2 1-10 0,7 2-5 0,6 1-11 16,0-1-30-16,5 0-8 0,3-1-4 0,1 3-4 16,0 0 10-16,23-6-6 0,0 2-3 0,7-2 0 15,10 0-17-15,8-1 10 0,2 0-2 0,20-2-14 16,-23 2-1-16,0 2 8 0,1-2-9 0,2 0 12 15,-3 0-1-15,1-1-4 0,-3 1 11 0,1 1-16 16,-4 1-2-16,-2-2 11 0,0 1-6 0,-12 3-8 16,0 0 6-16,0-4 4 0,-1 5 3 0,-5-1 6 15,1 1-3-15,0-2 0 0,-3 1 11 0,1-1 23 16,-2-4-17-16,2 6-1 0,-1-1 6 0,2 1 1 16,1-3 3-16,1 3 4 0,1-1 2 0,1 3 0 15,2-4 4-15,13 2-13 0,-2 1 3 0,0-1 4 16,2 1 2-16,3-2 0 0,3 1-7 0,0 2 1 15,21-2-1-15,-20 2-12 0,0 0-4 0,22-1-9 16,-23 4-7-16,2-3-5 0,0 2-1 0,2 1-33 16,-4-2-80-16,-4 2 36 0</inkml:trace>
  <inkml:trace contextRef="#ctx0" brushRef="#br2" timeOffset="109">14223 10797 209 0,'25'0'-14'0,"-9"2"3"16,-2-2 12-16,-6 0 15 0,2 1 17 0,-6 0-7 16,-4-1 3-16,0 0 1 0,0 0-6 0,0 0-1 15,-27 0-1-15,5 2 5 0,-2 2-14 0,0-2 3 16,-1-1-1-16,-2 2 3 0,4-2-3 0,5 6 3 15,3-6-12-15,3 2-6 0,4 0-4 0,-1-1-5 16,4 3-1-16,3-2 6 0,2 3-7 0,6 0 4 16,5 0 4-16,10 2 0 0,6-1 8 0,11-1-7 15,10-3-4-15,0 2 7 0,25 2-11 0,-4 0 1 16,0-6-3-16,2 0 10 0,-21 0-6 0,19 0 8 16,-20 2 0-16,19-5 3 0,-23 5 2 0,-1-3 7 15,-4 2-1-15,-12-1 9 0,-2 2 1 0,-2-1-3 16,-8 0-4-16,-3-1 8 0,-3 0 14 0,-2 2 18 15,-3-3 20-15,-3 0-5 0,-2 0-3 0,0 0-7 16,-14 2-10-16,-7-2-8 0,-8 4-7 0,-13-1 5 16,-4-2-16-16,-1 1 10 0,2-1-2 0,-4 1 9 15,4-1 0-15,3-1-7 0,-1 4 1 0,16 0-7 16,-1 1-3-16,4-1-13 0,3 2-13 0,6-2-17 16,2 1-11-16,5 2-4 0,2-3 0 0,2 1-2 15,2 0-4-15,4-1 4 0,2 3 0 0,3-2 4 16,4 3-1-16,10-1 5 0,3-1-1 0,5 2-3 15,11-4 6-15,4 2 0 0,1-2 2 0,2-1-8 16,3-1 6-16,18 0 5 0,-22-1-4 0,1-1 7 16,-1 0 0-16,-3 0-3 0,0 2 8 15,-3-5-14-15,-12 4 14 0,-3-2 0 0,-2 0-5 16,-8 0 14-16,-1 0 8 0,-7 1 31 0,0 0 13 0,-4-1-1 16,-3 1 8-16,7-2-8 0,-7 2-5 0,1-4-6 15,-1 4-12-15,0 0 8 0,0 0-5 0,-17-4-2 16,9 5-2-16,-2-1-18 0,-2 2 17 15,-1-1-7-15,0-1 2 0,0 0 6 0,4 3-4 0,2-3-8 16,1 0-4-16,1 3 5 0,2-1-19 16,3-2-10-16,-3 7-6 0,4-2 1 0,5-1-4 0,3 1 3 15,6 1-18-15,7 3 1 0,3-6-5 0,5 3 5 16,10 0-4-16,-2-5-4 0,-8 3 4 0,11-2 6 16,0-1 3-16,0-1 12 0,-1-1 7 15,-2 1 6-15,1 0-2 0,-9-1 4 0,-1 0 2 16,0 1-3-16,0-2 2 0,-1 0 9 0,-1 2-7 15,-3-2 3-15,-3 2 2 0,-4-1 5 0,-2 1-2 16,-5 0 2-16,-1-2 9 0,-1 4 20 0,-1-4 10 0,-7 2 4 16,10 0-2-16,-6-2-5 0,-4 2-8 15,0 0 1-15,6-2-21 0,-6 2 0 0,0 0-20 16,7-1-8-16,-7 1-4 0,0 0 8 0,0 0-3 16,11-2-2-16,-7 2 1 0,5-1 0 0,-1 1 5 15,5 0 0-15,1-1-1 0,-1 2 2 0,1-1 7 16,1 0-1-16,-1 0 0 0,-2 1-7 0,-1 1 12 0,0-4-8 15,-1 5 5-15,0-3-5 0,-2 2 3 0,5 0-1 16,-6-2 2-16,7 2-2 0,2-1-1 16,-2 0-5-16,3-1 8 0,4 1-14 0,1 3-7 15,1-3 0-15,2 0-5 0,-1 2 5 0,-1-1 2 16,1-2 1-16,0 1-2 0,-2-1 7 0,-1 2-4 16,-4-2 2-16,-3 0 8 0,0 0 1 0,-4 3-1 15,0-2 6-15,-1 0-1 0,-4-1 6 0,1 0 1 16,-6 0 14-16,8 2 5 0,-8-2 10 0,0 0-22 15,0 0 7-15,0 0-6 0,0 0-5 0,0 0 1 16,0 0-11-16,-28-2-7 0,11 2 1 0,-4 2 2 16,1-4-4-16,-5 4 4 0,-2-2 6 0,0 3 1 15,1-3 2-15,-1 2-1 0,0-2-3 0,-1 3 3 16,4-1 2-16,3 2 1 0,0-1-2 0,4-1-9 0,4 3 4 16,3-3-9-16,3 3-1 0,3-2 2 15,0 1-2-15,1 2-14 0,3-2-6 0,1 0-5 16,5-1-25-16,1 3-67 0,3-2 30 0</inkml:trace>
  <inkml:trace contextRef="#ctx0" brushRef="#br2" timeOffset="110">16625 11223 42 0,'-4'-7'45'0,"-3"4"-5"0,-6-4-5 0,-8 1-4 16,1 0 11-16,-1 1-20 0,-1-1 5 0,-1 1-5 15,2 2-6-15,0 0-1 0,1 0-9 0,3 3-5 16,1-2-3-16,0 1-2 0,2 0 9 0,0 1-8 16,1-2 4-16,3 1-4 0,-1 1 4 0,4-2 6 15,0 1-2-15,3 1-2 0,-2-1 0 0,6 1 3 16,-7-2 4-16,7 2-7 0,0 0-1 0,0 0-3 16,0 0 2-16,0 0-5 0,0 0 4 0,0 0 0 15,0 0 0-15,0 0 0 0,0 0 2 0,0 0-2 16,0 0 4-16,0 0 8 0,0 0 5 0,0 0 3 15,0 0-2-15,0 0 1 0,0 0-3 0,0 0-1 16,0 0 6-16,0 0-3 0,0 0-8 0,0 0 6 16,0 0-7-16,0 0 0 0,14-3 1 0,-11 2-3 15,0-2 4-15,0 1-1 0,-1 0-1 0,1-1-1 16,1 3-2-16,1-4 7 0,0 2 0 0,4 1-8 16,-1-1 6-16,2 1-12 0,1 0 4 0,2-1 22 15,3 1-29-15,-7-1 4 0,7 1-3 0,-6 0 3 16,-2-2 8-16,-1 3-2 0,-1 0 1 15,-2-2 12-15,-4 2 16 0,10 0 0 0,-10 0 2 0,0 0-7 16,8 0 0-16,-8 0-3 0,0 0 1 0,5-1-9 16,-5 1-4-16,0 0-8 0,0 0-4 0,0 0 2 15,0 0-3-15,0 0-2 0,0 0-2 16,0 0 2-16,-17-5 8 0,17 5-3 0,-7 0 9 0,7 0-8 16,-6-2 0-16,6 2-8 0,0 0-2 0,0 0-13 15,0 0 0-15,0 0-13 0,-6 5-17 0,6-5-13 16,0 0-23-16,0 0-50 0,6 8-142 0,-6-8 63 15</inkml:trace>
  <inkml:trace contextRef="#ctx0" brushRef="#br2" timeOffset="111">16976 11176 18 0,'0'0'38'0,"0"0"3"0,0 0-3 0,0 0-9 15,0 0 2-15,0 0-5 0,0 0-3 0,0 0-1 0,0 0-10 16,-6-7 10-16,2 5 1 0,2 1 1 0,-2-3 0 16,1 2-1-16,-2 0 3 0,1 0 3 0,0-1-7 15,-1 0 2-15,0 0-4 0,0 1 10 0,-2-3-19 16,0 3 3-16,3-1-2 0,-2 3 0 15,1-3 5-15,-1 2-2 0,0-1-7 0,0 1 8 16,1 1-10-16,-1-2 1 0,-2 4 10 0,2-2-5 0,-1 3-6 16,0-3 5-16,-2 4-2 0,1 1 7 0,0-2-10 15,0 3-4-15,-1-2-4 0,2 3-1 16,-3 2 4-16,3-2 8 0,0 2-8 0,2 0 2 16,0 0-6-16,0-2 1 0,-1 6 7 0,3-5-9 15,0 1 4-15,-1 1-4 0,4-2 3 0,-3 1-1 16,3-2-2-16,2 0 2 0,-2-1-5 0,1 1 6 0,-1 0-1 15,4-1 0-15,-1 1 3 0,0-2-3 0,1 0-3 16,-1 0-3-16,1 0 13 0,-1-2-12 0,1 1 0 16,-1 0 11-16,2-1-7 0,-1-2 5 15,1 3-4-15,2-3 3 0,-2 0-3 0,3 0 11 16,1 1-10-16,-1-2 0 0,-1-3 2 0,1 3-1 16,1-2-1-16,-1-1 3 0,1 1 8 0,0-3-8 0,0 0 2 15,-1 1 1-15,1 1 3 0,-2-3-13 0,0-1 13 16,0 1-8-16,-1 2-2 0,-1-3 8 0,0 0-4 15,-1-2-6-15,0 2 8 0,0-3-1 16,-1 2 7-16,0-1-9 0,0-1 8 0,-1 0-7 16,0 2 3-16,-2-2-2 0,2 0 3 0,-2 1 1 15,1-2 0-15,-1 3 2 0,0-1 5 0,0 2 3 16,-1 1-3-16,-1-2 5 0,-1 3 0 0,1 0-4 16,0 1-6-16,-2-2 7 0,1 2-12 0,-3-1-2 0,3 1 17 15,-2 1-10-15,-1-1-6 0,2 3-3 16,-2-1 1-16,-1 0-1 0,-1 2 2 0,-1-2 2 15,0 4-4-15,-1-2-3 0,1 4 9 0,-1-1 4 16,-4 2-8-16,3 1 5 0,-2 1 9 0,1 1-13 0,2 1 1 16,-1 1-5-16,1 1 9 0,0 1-2 15,1 0-3-15,1-2-9 0,-1 2 9 0,2 2-5 16,3-6-4-16,-3 5 14 0,4-3-19 0,1-1 15 16,-1 2-1-16,1-1-8 0,2 0 8 0,-2-2-3 15,4 2-3-15,-2-1-1 0,4 1-4 16,-1-2 12-16,0 1-8 0,4-1 5 0,0-1-6 0,0 2 5 15,0-2-6-15,2-2-1 0,-1-1 5 0,2 0-3 16,0 0 3-16,0-4-10 0,0 3 0 0,-1-2 5 16,1 0 0-16,0 0 0 0,-1-2 20 0,-1 0-20 15,1-3-1-15,-2-2 5 0,2 1 2 0,-1-1 7 16,0 1-7-16,-1-2-1 0,0-2-1 0,0 1 4 16,-3-1 0-16,3 0 4 0,-1-4-5 0,-2 4-2 15,-1 0 8-15,0-1-2 0,-2 0 3 0,1-3-1 16,-4 1-11-16,2 3 20 0,-1-2-9 0,-1 2 1 15,-2 0-1-15,1-2 7 0,-1 3 0 0,0-2 0 16,0 4 4-16,-1-1-10 0,0 3 2 0,-1-1 10 16,3 0-15-16,-1 2 2 0,-2 0-10 0,2 1 10 15,-3 0 6-15,4 2-7 0,-3-2-7 0,6 2-1 16,-12 3 16-16,2 0-18 0,2 0-9 0,-1 3 14 16,-2 0-9-16,0 1 5 0,0 0 4 0,-1 2-1 15,1 0 0-15,1 1 12 0,0 0-8 0,3-3-9 16,0 0-2-16,0 0 11 0,0 3-8 0,2-4 2 15,3 2 7-15,-1-4-5 0,3 4-7 0,-2-3-3 0,2 1 10 16,0-1-1-16,2 1-2 0,1 0 4 16,4-2 3-16,-2 2-10 0,4-2-1 0,-2-1 9 15,3 0-4-15,3 0 3 0,-3-2 11 0,5-1-8 16,-2-1-1-16,1 1-5 0,-1-2 0 0,-1 1-1 16,2-5 6-16,-4 5-5 0,-3-2 1 0,3-1-2 15,-3 0-2-15,0-1 12 0,-1 0-4 0,-1-1-3 16,1-1 3-16,-2 1 9 0,-2-3 2 0,-1 4 9 15,1-4-19-15,-2 2 0 0,0-1 6 0,0-1-2 16,-2 0 2-16,-1 0 0 0,0-1-1 0,1 4 4 16,-1-4-6-16,-2 3-1 0,1 0-2 0,0 2 6 15,1-3-8-15,-1 5 11 0,-2 1-8 0,2-2-3 16,-3 2-6-16,2 0-2 0,-3 2 2 0,0 2 3 16,-2-2-1-16,3 4 3 0,0-1-1 0,0 0-1 15,0 1-1-15,0 2-5 0,1 2 0 0,1 1 7 16,0-1-7-16,1 1 15 0,-1 1-2 0,2 1-8 15,0-1-11-15,0 3 10 0,2-3-4 0,1 1 5 16,0-4-2-16,1 3-1 0,-1-2 6 0,2-1 1 16,0-1-5-16,0-3-1 0,1 3-3 0,-2-2-1 15,4 1 14-15,-1-1-8 0,1-1-1 0,0 0 5 16,2-2-8-16,1 2 6 0,-1-3 7 0,1 0-6 16,-1 0-4-16,-1-2 8 0,1 0-4 0,0-3 18 15,0 1-17-15,-2-2-1 0,1 2 3 0,-3-4-4 16,4 1 7-16,-4-2-1 0,1 0-7 0,0-1 0 15,-1 2-1-15,1-3 18 0,-1 2-16 0,-3-2 4 16,0 4-7-16,0-6 5 0,0 6 0 0,-1-2 8 16,-2 3 1-16,0-1-7 0,0 0 3 0,1 3 5 15,-3-1 0-15,1 1-1 0,0 2-6 0,-3-1-3 16,-2 3 12-16,1 0-16 0,-1 3 12 0,0-1-12 16,1 3 3-16,-1 1 0 0,-2 5 0 0,0-3 5 15,2 4-7-15,1 2 4 0,0-1-4 0,1-2 5 16,0 3-7-16,3 2-1 0,1-2 3 0,-1 0 5 15,1 0-11-15,2 1 12 0,1-4-7 0,0-1-4 16,1-3 4-16,-1 2 2 0,2-2 0 0,-1 0-10 16,3-2 9-16,-1 0-6 0,1 0 2 0,1 0-4 15,0-2 8-15,2-1 2 0,0 0 0 0,2 0 1 16,1-4-3-16,-1 0 9 0,1 1-12 0,0-3 5 16,1 1-6-16,2-2 4 0,-2-2 4 0,-1-2-3 15,0 5 4-15,0-5-5 0,-3 2 7 0,0-5-10 16,0 4 8-16,-1-4-3 0,-1 2 1 0,-2 1-2 15,0-3-1-15,-1 1-5 0,-1 2 10 0,-1-1 5 16,-1 2-7-16,-1-1 5 0,-1 2 7 0,1-1 4 16,-1 2-2-16,-2 1-4 0,1 0 0 0,1 1 11 15,-4 2-12-15,0 1-5 0,0-3 0 0,-3 4 4 16,1 0-1-16,1 1-8 0,-1 2-6 0,1 0 4 16,-1 1 2-16,2 1 16 0,0 1-21 0,1 0 5 15,0 1 2-15,1 0-4 0,1 2-3 0,1-1 1 16,0 2-1-16,1-1 5 0,1 0 0 0,1 0-8 15,1-2 4-15,0 2 2 0,1-2-10 0,2-1 6 16,-1 1 0-16,1 0-9 0,0-3 3 0,-1-1 1 16,2-2 2-16,0 2-3 0,0 0 5 0,0 0 1 15,2-3 0-15,-2 0 2 0,1-2 1 0,0 1 7 16,-1-2-1-16,2 0 0 0,1 0 0 0,-3-1-7 16,0 0 4-16,-3 0 4 0,4-5-1 0,-3 5-4 15,0-3 3-15,-2-2 2 0,2 2-4 0,-2 0 9 16,-1-3-6-16,0 3-5 0,-1-2 4 0,0 2-4 15,-1-2 4-15,-1 2-6 0,-1 2 8 0,0-2 9 16,0 2-8-16,-2 3-8 0,-1-1 10 0,2-1-10 16,0 4 10-16,-4-3-5 0,1 3 1 0,1 3 6 15,-2-3-5-15,4 4 0 0,-3 0-4 0,4 1 1 16,-1 0-1-16,1 1-2 0,-1 1 3 0,3 0 1 16,-1 0 4-16,2 0-7 0,0 3-3 0,1-2 3 15,1 1-7-15,0-2 11 0,3 2-1 0,-1-5-7 16,1 5-5-16,1-3-5 0,1 0-3 0,-1-1 13 15,-1-3-2-15,3 3-5 0,-2-2 4 0,0-3 0 16,1 3 6-16,-1-5-2 0,5 1 3 0,-6 1 3 16,5-3-8-16,-1 1 5 0,-1-2-3 0,0 0 4 15,-4 0 1-15,1 1 5 0,2-3-3 0,-3 2-2 16,0-2 2-16,0-1 8 0,-2 1-4 0,0 0-8 16,-2-3 15-16,0 2-1 0,-1-2-2 0,-1 3 0 15,-1-3-11-15,1 4 14 0,-2-2-3 0,0 0-5 16,0 2-4-16,0 2 1 0,1-2-1 15,-2 4 7-15,1-2-8 0,-2 3 2 0,-3 2-2 16,2-1 1-16,-1 3-1 0,-1 1-2 0,2 0-6 0,0 2 4 16,1 0 1-16,0 0 4 0,0 2-1 15,2 0 0-15,1-1 3 0,1-1-7 0,0 0-3 0,2 3-1 16,1-3 14-16,0-1-13 0,1-2-2 0,0 2 2 16,1-1-5-16,0 0-3 0,1 0 0 15,1-3 2-15,0-1-1 0,0 2 2 0,0-1-1 0,3-2 8 16,-1 0 3-16,0-2-5 0,1 1 8 0,0-2-4 15,1 1-1-15,-1-2 5 0,0 0-4 16,0-2-3-16,-3 1 8 0,2-1 3 0,-1 0-2 0,0-1 15 16,-1 0-14-16,0-3-3 0,-2 3 16 0,-1 0-13 15,0-2-8-15,-1 4 17 0,0-4-3 16,0 4 12-16,-2 0 1 0,0 1-1 0,-1 0-6 0,1 0-3 16,-1 1 1-16,-2-1 1 0,0 4-10 0,5 0 2 15,-12 4-2-15,4 1 3 0,1 3 2 0,-2-1-11 16,1 2 0-16,-2 1 7 0,3 2-6 0,2-5-9 15,-1 4 3-15,4-4-6 0,-1 3 2 0,1-1 1 16,0 1-11-16,2-3-5 0,0 0 4 0,1-1-4 16,0 1 4-16,2-1-2 0,0-2 2 0,0-1 12 15,0 1-16-15,1-1 8 0,1-1 1 0,0 0 0 16,0-1 3-16,4-1-8 0,-1-3 2 0,1 1-2 16,1-3 14-16,-1 0-9 0,2-2 13 0,-2 1-2 15,-1-1-5-15,-1-1 1 0,1-1 4 16,-3 2 3-16,1-2 8 0,-1 2-8 0,-2-2-6 0,-1 1 4 15,-1 0 12-15,-1 0-2 0,0 0 4 16,0 1 0-16,0 0-1 0,-2 2-8 0,0 1 6 0,-2 0-1 16,0 0-10-16,-4-1 11 0,4 4 5 0,-3 0-3 15,-2-1 3-15,1 4-4 0,-1-2-2 16,1 2 1-16,-2 3 6 0,1-1-7 0,0 2-7 16,-1 1 4-16,2 2 2 0,1 0-2 0,-2 1-4 0,2 2 0 15,2 0-9-15,1-3 7 0,2-1 4 0,1 5-4 16,1-3 2-16,0 3-5 0,3-7-11 0,-1 4 15 15,4-4-23-15,-1 0 5 0,2 0-5 0,1-1 2 16,1-2 6-16,-1-1 3 0,2-2 1 16,0 0-3-16,0-3 2 0,0 1 8 0,-1-2-1 15,-1 0 2-15,1-2 1 0,-1-2-2 0,1 0 3 0,-2-1 3 16,-2 0-2-16,-2 2 1 0,5-6-2 0,-4 2 3 16,-2 1 0-16,0-1 4 0,0 0-5 0,-3-4 9 15,1 6-4-15,-2-2 7 0,0 1 6 0,0 2 4 16,-2-3-1-16,1 2 0 0,-2 2-2 15,1 0-7-15,-2 1-5 0,0 0 0 0,2 3 12 0,-2-1-9 16,-1 3 3-16,0-1-2 0,1 2-3 16,-1 2-2-16,-1 1 2 0,1 1-7 0,-3 2 10 15,0-1-14-15,-2 6 6 0,3-6-3 0,1 2 5 16,-1 3-4-16,2-1 4 0,0-2-5 0,2 0 15 16,0 1-15-16,1-1-3 0,0-1-6 0,1 0 1 15,2-2 2-15,-1 0-2 0,2 1-4 0,0-1-11 0,3-1 5 16,-3 1 0-16,4 0 6 0,-1-4-7 0,3 3 5 15,-1-2 3-15,0-2 0 0,3-1 8 0,0-2 2 16,1 1-8-16,0-2-2 0,0-1 0 0,-1 1 11 16,1-3 3-16,-2 1-1 0,0-2-6 15,0 2 3-15,-1-2 7 0,-2 0-2 0,0-2-7 16,-1 2 14-16,-2-2 5 0,1 4 10 0,-2 0-6 0,-3-2 3 16,3 3-1-16,-3-1 1 0,0 0-8 0,-1 3 3 15,0 0 5-15,-3-1-6 0,1 1 5 0,-4 0-1 16,0 1-6-16,0 3 4 0,2 0 0 15,-6 1-8-15,4 1 8 0,-3 2-13 0,2 2 7 16,0 3-9-16,2 0 4 0,0 0 6 0,0 1-9 0,5 1-2 16,0-1 3-16,1 1-5 0,3 1 5 15,0-4-1-15,2 1-2 0,-1 1 2 0,3-2-2 16,2-1-13-16,-2 2 1 0,3-2 8 0,2-1-10 16,1-1 4-16,0-2 2 0,3 0-1 0,0-3-10 15,-2 0 8-15,-1 0-2 0,4-3-5 0,-6 3 3 0,1-5 6 16,1 0 2-16,-3 2-5 0,0-3 6 15,0-2 2-15,-1 3-3 0,-2-3 0 0,0 1 1 0,-2-1 4 16,-1-1-1-16,-1 2 11 0,0-1-7 0,0-1 0 16,-3 0 19-16,0 0-3 0,-1 3-7 0,1 2 3 15,-2-2 2-15,-2 2-4 0,1-2 6 16,-4 3-9-16,3 3 2 0,0 0-2 0,-3 2-4 0,3-1 0 16,-3 3 1-16,-2 2-1 0,0 0 3 0,1 2 1 15,4-1-17-15,0-1 10 0,-3 5-4 0,6-3 2 16,0-1 0-16,1 0-1 0,2 0-4 15,1 1-9-15,0-4 0 0,1 2-10 0,2-1-3 16,0-1-5-16,2 1 14 0,4-3-10 0,-1 2 0 0,2-1 17 16,0-2-24-16,0 0 9 0,2-1-7 0,1-2 4 15,1-1 7-15,-4 1 6 0,-2-1-3 16,2-3 3-16,-3 2 3 0,0-1 2 0,-1-1 19 16,-2 2-11-16,1-4 9 0,-3 2 7 0,-2-1 5 15,0-1-1-15,-1 0 3 0,-2 0 1 0,-3 1 4 16,2 0 1-16,-3 1 0 0,0-1-5 0,-3 4-4 0,3-1 8 15,-3 0 1-15,0 4 4 0,0-2 2 0,1 1 0 16,1 2-10-16,-2 1 1 0,1 2-4 0,1 0 0 16,-1 2-5-16,3-2-3 0,0 3 6 15,0 1-14-15,0-1 1 0,5-1-6 0,-2-1 0 16,2 2-5-16,1 0-1 0,2-3-7 0,0 3-9 0,3 0-10 16,1-3 4-16,1 2 6 0,0-3-2 0,2 0 5 15,1-2-9-15,-1-1 5 0,1 2-2 0,4-4 11 16,-4 1 4-16,1-2-2 0,-1 0 0 15,0 0 4-15,-2 0-2 0,1-2 3 0,-2-1-1 16,-3 1 8-16,3 0 3 0,-4-2 1 0,1-1 4 0,-2 3 13 16,-2-1-1-16,1-1-2 0,-2 3 17 15,-1-1-2-15,-2 2 2 0,1-3-10 0,-1 2-3 16,-3 2 6-16,-2-2-5 0,1 3-4 0,-3 2-4 16,1 2 2-16,-3 0-3 0,-1 0 2 0,0 1-4 15,2 2 1-15,0-1-6 0,4 1-15 0,0-1-18 16,2 0-20-16,0 1-25 0,3 2-8 0,1-2-28 0,2-2-26 15,1 2-79-15,3-1-230 0,1 0 103 0</inkml:trace>
  <inkml:trace contextRef="#ctx0" brushRef="#br2" timeOffset="112">11334 11305 29 0,'0'0'30'0,"0"0"-4"16,0 4-3-16,0-4 1 0,0 0-5 0,0 0 0 16,0 0-2-16,5 3 3 0,-5-3-8 0,3 2 1 0,-3-2-1 15,5 0 3-15,-5 0-7 0,0 0 0 0,10-2 0 16,-6 0-7-16,0 1 7 0,-1 0-5 0,1-2 11 15,1 3-11-15,-2-2 7 0,-3 2 2 0,5-7 0 16,-2 5-4-16,0-1 3 0,-2-1-5 0,-1 0 3 16,2-1 0-16,-1 2 10 0,-1-2-8 15,0 0 4-15,0 0-5 0,-3-1 10 0,0 1 0 0,2 0 4 16,-2 1-5-16,-1 0 10 0,1-2 3 0,-1 3-17 16,-2-1 10-16,2 1 3 0,-2 3-9 0,0-2-5 15,1 0 3-15,-3 2-3 0,-1 2 0 0,0-2 2 16,1 5-3-16,-2-3-6 0,0 2 8 15,1-1-8-15,-3 4-5 0,3-2 7 0,0 2-2 16,1 0-8-16,-1 2 2 0,2-2-3 0,2 0 7 0,0-1-2 16,3 3-3-16,0 0-4 0,2-2-3 15,0 3 5-15,2 0-7 0,2-1-3 0,0-1-2 16,2-2-6-16,1 1 1 0,0-1-1 0,2 0 6 16,0-1 4-16,0-3-3 0,0 0-1 0,1-2 8 15,1 1-2-15,-1-4-3 0,1 1 2 0,2 0 2 16,-4-3 1-16,-1 1-3 0,-1-1 3 0,0 1 0 0,0 0 5 15,-2-2 0-15,-1 2 6 0,-1-3 2 16,-1 0-2-16,1-2 2 0,-1 1-4 0,-1-1 3 16,-1 2 2-16,0 0 6 0,-1-1-1 0,-1 0 3 15,1 1 5-15,-1-1-12 0,1 2 14 0,-2 1-2 16,0-1-2-16,-1-1 1 0,1 2-6 0,-1 1 5 16,1 0 2-16,-1-1-10 0,0 3 0 0,-2 2 1 0,0-2-5 15,-2 2-3-15,1 2 0 0,-3 0 6 16,2 3-5-16,-1-1 0 0,0 1 0 0,1 2-3 15,-1 1 4-15,1 1-9 0,0 2 5 0,0 0-2 16,2-2 0-16,2 0 0 0,0 4 3 0,-1 0-5 16,4-4 7-16,-2 1-11 0,2-1 6 0,-1 0-5 15,2-3 2-15,3 3 3 0,-3-2-5 0,4-1 10 16,-1-3-7-16,3 1-2 0,1-2 7 0,2 1 2 16,1-2-7-16,0-1-4 0,5-3-2 0,1-1-4 15,4-2-2-15,-1-4-1 0,-3 3 5 0,1-5 2 16,-3 3-1-16,0 1 1 0,-3-2-10 0,0 1 14 15,-2-3 7-15,-3 4-3 0,-1 0-2 0,0-1 11 16,-4 2 17-16,-1-1-17 0,-1-1-2 0,-2 2 5 0,-1 2-1 16,-1-1 5-16,-2 0-1 0,-2 1-2 15,-1 3 7-15,-3-1-7 0,-1-1 6 0,0 1-9 16,1 3 1-16,-1 0 5 0,1 3 6 0,0-1 1 16,-1 3-22-16,1-3 6 0,0 5-15 0,0-3 17 15,-1 3-4-15,2-1 3 0,0 3 0 0,3-2-5 16,0 4-3-16,0 0 9 0,5-2-9 0,-3 0 1 15,3 3-2-15,1-4 4 0,1 5-14 0,0-4 4 16,2 0 6-16,0 0 0 0,4 0 0 0,-1 0-4 16,1 0 2-16,0-2-2 0,2-1 5 0,1-2 5 15,2-1-10-15,-1 1 8 0,2-2-7 0,0-1 2 16,0-2-9-16,-1 0 11 0,4-2-7 0,-4 1 5 16,0-2 4-16,1 1-4 0,-5-3 5 0,2-1-3 15,-1 0 2-15,0 0-7 0,-3-4 11 0,1 4-3 16,-1-2 2-16,0 0 12 0,-3-1-6 0,1 0 4 15,-2-1-1-15,1 2-2 0,-2-2 4 0,0-2 4 16,-2 5-8-16,2-1 11 0,-3-1 1 0,0 3 5 16,0-1-4-16,-2 1-3 0,2 1 5 0,-4 1-8 15,2 3 2-15,-1-1-5 0,1 1 9 0,-2 0-9 16,1 2-3-16,0 2 6 0,0 3-3 0,-1-1-14 16,1-1 5-16,-1 4 0 0,2 2 1 0,-3 1-2 15,3 2-1-15,3-3-1 0,-2 2 2 0,2 4-6 16,1-3-6-16,2 2-2 0,1 2-2 0,1-6 3 15,0 0-7-15,4 3-6 0,-3-4-2 0,3 0 13 16,2-2-15-16,0 0 0 0,3 0-2 0,1-5 12 16,-1 2 2-16,4-4-10 0,0 0 10 0,-4-4-5 15,3 1 5-15,0-3 9 0,-1-1 3 0,0-1-6 16,0-2 3-16,-2-1-4 0,0 4 1 0,-2-5 1 16,-1 2 8-16,-1-1 5 0,-2 2-7 0,-1-1 10 15,-2 0-10-15,1-1 5 0,-4 1 2 0,1 1-2 16,0-3 8-16,-4 5-5 0,3-2 2 0,0 2 0 15,-2-2 10-15,1 5-4 0,0-3 0 0,-1 3-3 16,1 1 4-16,-1 0-5 0,1 2-3 0,-1-2 12 16,1 3-21-16,3 0 3 0,-10 1-6 0,4 5 5 15,-1-3-4-15,1 4 3 0,-1 2-6 0,2 0-1 16,-2 3 1-16,2-4 14 0,2 3-11 0,0-2-1 16,0 6-5-16,3-6-15 0,1 4 2 0,0-2 12 15,2-2-20-15,0 1 5 0,2-4 7 0,1 1-3 16,1-1-5-16,-1-2 7 0,2-3 9 0,0 1-1 15,-1-2 2-15,3 0-7 0,1-2 4 0,-4-2 6 16,3 1 5-16,-3-1 2 0,3-2-10 16,0-4 5-16,-2 3 5 0,-2 0 0 0,1-2-5 0,-1 1 10 15,-1-1-9-15,0 2 8 0,-1-3-5 0,-3 0 8 16,-1 3 9-16,1-3-11 0,-2 3 4 0,0-1 8 16,-4-1-2-16,0 2-1 0,0 0-2 0,-2 2 4 15,1 3 1-15,-3-4-8 0,2 5 1 0,-1 1 1 16,-1 0-1-16,-1 1-6 0,3 2 1 0,-1 0-4 15,-1 1 8-15,2 5-9 0,-3-1 2 0,3 1-4 16,0 3 12-16,2-3-14 0,0 1 0 0,0 1-5 16,2 2-4-16,1-4-8 0,1-1 4 0,1 3-2 15,1-2-14-15,0-1 7 0,2 0 2 0,1-1-3 16,2-1-4-16,0-1 5 0,1 0 10 0,3-1-7 16,0-4 0-16,3 0 9 0,2-2-1 0,-1-3-5 15,3 3 12-15,2-7-2 0,-3 4-1 0,-2 0 6 16,-1-3-6-16,-1 0 12 0,-4 2-4 0,2-1 12 15,-5 1-3-15,1-2 9 0,-3 1 11 16,-2 2-19-16,2-1 3 0,-3-2-2 0,-3 2-5 0,-1 0 8 16,-3 1 2-16,1 1-12 0,-1-1 3 15,-2 3-3-15,-1 0 3 0,1 1-4 0,-1 1 0 0,-2 0 2 16,1 1-4-16,-2 1 7 0,3 0-1 0,-3 1-8 16,1 3 11-16,-1-1-13 0,0 3 9 0,1-3-9 15,1 4 8-15,1 0-8 0,-1 0 9 0,5-2-11 16,-1 2-1-16,2-3-11 0,1 1 7 0,1 1 0 15,1-2-7-15,2 0-4 0,1-2-3 0,1 2-1 16,1-3 8-16,2 1-4 0,4-3 7 0,1 1 0 16,0-2 1-16,6-2 9 0,-5-3 5 0,4 3-7 15,1-2-9-15,-2-2 2 0,0-1 5 0,0 1 5 16,-1-2-3-16,-3 4 3 0,-3-2-1 0,0 2 10 16,-1-4 2-16,-2 7 6 0,-2-5 0 0,-1 3 6 15,-2-1 3-15,1 4-4 0,-5-4-2 0,1 1-3 16,-4 3 2-16,-1 0 1 0,-2 0-6 0,-2 2 8 15,3-1-1-15,-4 1-1 0,1 2 1 0,0-1 2 16,5 1-2-16,-2 0-4 0,3-3 3 0,-3 4-6 16,3-2 2-16,0-2-9 0,3 2-4 15,0-2-3-15,4-1 4 0,-2 2-6 0,0 1 2 16,2-3-12-16,0 4 9 0,0-4-8 0,4 7-5 16,-4-7-2-16,8 1 2 0,-1 0-7 0,-7-1 8 0,14 0 1 15,-6-1-3-15,4 0 13 0,-4-1-11 0,2 1 13 16,0-3-6-16,-1 4-1 0,-1-3 4 0,2-1 1 15,-6 2 1-15,1 1 17 0,-1-1 7 0,0 2 12 16,-4 0 12-16,4-2 6 0,-4 2-8 16,2-2 4-16,-2 2 0 0,0 0-3 0,0 0-2 15,0 0-3-15,-20 4-1 0,10-1-1 0,-3 2-7 0,3-1-1 16,-2 0-1-16,0 4 1 0,4-3-7 0,-1-1-3 16,1 1-15-16,1 0-29 0,2-3-24 0,1 2-27 15,1-1-22-15,0-1-24 0,2 0-107 0,-1 1-250 16,2-3 110-16</inkml:trace>
  <inkml:trace contextRef="#ctx0" brushRef="#br2" timeOffset="113">11323 8884 3 0,'0'0'30'0,"7"-2"-4"0,-6 0 6 0,-1 2 0 0,4-7-1 16,0 6-2-16,-2-3-8 0,1 0 5 0,0-1 0 15,-2 0-4-15,2-1 1 0,0 0-14 0,-2-1 7 16,1 2 0-16,-2-2-2 0,0 1-8 0,0-1 4 15,-2 1 3-15,1-1-9 0,-1 3 0 0,-2-1 0 16,0-2 5-16,0 1-1 0,1 1-3 0,-1-1 9 16,-2 1 7-16,2 1-3 0,0 1-6 0,2-1 2 15,-2 2 0-15,1-2 0 0,1 3-6 0,2 1-3 16,-4-3 0-16,4 3 4 0,-4 0-5 0,4 0-3 16,0 0 5-16,-9 4 2 0,6 0-3 0,-3 2 0 15,1 2-5-15,0-1-1 0,-1 2 1 0,1-2 2 16,0 3 2-16,-1 1-3 0,1-1 7 0,2-3-3 15,0 2-8-15,1 1 1 0,-2-2 4 16,4 1-4-16,0 0 2 0,0-2 2 0,0 0-2 0,3 0 4 16,-2-2-8-16,2-2-2 0,1 1 5 0,-1-2-10 15,0-1 12-15,1 1-1 0,1-2 2 0,1 0 2 16,1-3-3-16,-1-1-1 0,1-1 0 0,1 0-2 16,-1-2 7-16,0 0 1 0,0-2-1 0,2 0 2 15,-2-2 0-15,0 0-1 0,0-3 1 0,-4 6 2 16,0-1 3-16,-1-1 2 0,0 1-3 0,-4 1 3 15,0-1 5-15,2-2-1 0,-3 2 3 0,-4 1-6 16,1-1 8-16,0 2 0 0,1 0-6 0,-4 0 11 16,1-2-5-16,0 5 2 0,0-3-5 0,0 3-5 15,-1 1 11-15,0-1-6 0,-1 2 0 0,1 1-1 16,-1 1-2-16,1 1 3 0,1 3-6 0,-1-2-3 16,2 1 5-16,0 2-12 0,1 1-4 0,2 2 10 0,-2 1 4 15,3 0-8-15,2 1-2 0,-2 2 1 16,2 0-3-16,2 2-3 0,0-4 6 0,1 4-7 15,1-4 4-15,-2 1-2 0,5 1 1 0,-3-3 1 16,1 0 4-16,3-2-3 0,-3 2 2 0,2-3-14 0,1 0 12 16,0 0-3-16,0-2 8 0,2-2-2 0,-1-1 6 15,1 1-1-15,2-4 7 0,2-1-1 16,2 0 4-16,-1-3-11 0,0-1 4 0,4-2-1 16,-4 2 4-16,1-2-8 0,2-3 2 0,-5 2 4 0,0 1 1 15,-4-4-8-15,3 2-5 0,-4-2 6 0,-2 3-3 16,-1-1 0-16,-2 0-2 0,-1 1 0 15,-3-4 6-15,1 5-1 0,-1 0 1 0,-2 2 3 0,0-1-1 16,-2-1 5-16,-5 2-10 0,4 3 6 0,-6-1-7 16,2 3-3-16,1-1-4 0,-3 3 5 0,0 1 1 15,3 1 5-15,-4 2-14 0,1 2 2 0,1-1-3 16,0 4 3-16,0-1-5 0,1 1 4 0,0 3 5 16,3-1-9-16,1 0 6 0,2-2-5 0,-2 2 3 15,5 1-7-15,0 3 9 0,2-6-6 0,0 5-2 16,3-2 14-16,-2-2-19 0,2 1 7 0,1-2-2 15,3 1 1-15,-2-2 0 0,2-2 2 0,0 1-4 16,2-2-1-16,0 0-3 0,1-3 5 0,0-1 7 16,3 0-1-16,-3-1 0 0,6-2 0 0,-2-1 0 15,6-4-6-15,-6 0 3 0,0-1 12 0,0 0-2 16,-2 0-2-16,-1-3-7 0,-1 0 15 0,-2 1-3 16,-4 3-13-16,1-3 16 0,-1 1-10 0,-3 0 1 15,-2 0-6-15,-1 1 3 0,0-2-3 0,-3 3 7 16,-1 0-7-16,-1-2 3 0,-2 3-4 0,-2-2 3 15,-2 5-3-15,0-3 10 0,-2 3-8 0,0 1 1 0,0 2 2 16,-1 0 16-16,1 0-20 0,2 4 0 0,-3-1-8 16,0 2 20-16,3 1-13 0,-1 0 5 15,2 2-2-15,0 0 6 0,1 3 2 0,1 0-5 16,3 2-4-16,0-1 4 0,4 0-3 0,-1 2-5 0,4 0 15 16,0 0-10-16,1-3-20 0,2 0 20 0,1-3-7 15,3 4 11-15,-1-5-6 0,3-1 1 0,-1 1 2 16,3-1 3-16,-1-3-7 0,4 1 3 15,0-2 5-15,1-2 2 0,-1-2-4 0,0 0 2 0,-5-2-1 16,4-1 4-16,1-1-5 0,-3-2 2 0,-1 0 4 16,-1-1-1-16,1-3 5 0,-3 0-10 0,0 1 10 15,-3 1 2-15,-1-1-6 0,0-1-6 16,-2 2 9-16,-1-1 2 0,-2-2-7 0,0 3-5 0,0 2 3 16,-3-1 4-16,-1 1-3 0,-1-1 13 0,0 2-9 15,1 0-5-15,-1 2 1 0,0 0 0 0,0 1-1 16,-2 1 3-16,3 3-1 0,-1 0-1 0,-2 0-4 15,2 3-4-15,-2 1-3 0,2 1 4 0,0 0-2 16,1 2 1-16,0 2-3 0,2 3 0 0,-1 2-1 16,2-2 9-16,2-2-7 0,1 1 5 0,1 2-5 15,1 1 3-15,2 0 0 0,1-1-5 0,-1-4 3 16,2 0 0-16,2-3 1 0,0 1-11 0,2 0 9 16,0-4-4-16,3 1 7 0,1-1 0 0,0-3-1 15,0-1 5-15,0-2-1 0,2 0 1 0,-2-2 1 16,0-2-12-16,0 0 10 0,-2 2 3 0,1-3-3 15,-4-1 5-15,1 0-1 0,-4 0 0 0,0 2 5 16,1-5-5-16,-4 2 1 0,1-1-4 0,-4-2 13 16,2 3-13-16,-4 0 0 0,2 2 6 0,-4-2-1 15,0 1-4-15,-1-2 7 0,1 4-3 0,-3 0-5 16,0 1 3-16,0 0 2 0,0 2 2 0,-3 3-1 16,1-2-6-16,-1 3-4 0,-4 3 3 0,0 1-1 15,1 2 5-15,0-2-6 0,-1 4-2 0,3 1 5 16,-1 2-5-16,1-1 7 0,4 4-5 0,0-2 2 15,0 1-6-15,4-2 0 0,-1 3-10 0,4-4 12 0,1 1 3 16,2 3-7-16,0-5-16 0,1 0 4 16,0-1 5-16,2-1-5 0,1-2 9 0,0 0 3 15,0-3 1-15,3 0 0 0,-1-2-1 0,-1 0 5 16,6-3-1-16,0-3 2 0,-2 4 4 0,2-5-2 0,0-3-10 16,-2 3 22-16,0-5-8 0,0 1 3 15,-2-2 2-15,-2 2 1 0,1-1 3 0,-2 0 2 0,-1-1-7 16,-4 5 13-16,0-1-11 0,-1-2 6 15,-4 5-2-15,2-4 4 0,-2 3 5 0,-2 0 4 0,-3 1-7 16,0 3-3-16,-2 1 2 0,-4 0 3 16,0 2-3-16,-1 0-1 0,-5 4 3 0,4-1 6 0,2 3-1 15,-1 1-5-15,1 0 2 0,1 2-5 16,0-1-3-16,2 2 3 0,4-1-6 0,0 2-19 0,0 2-12 16,2 1-17-16,5-4-13 0,2 4-28 0,0 0-41 15,3 8-92-15,-2-7-228 0,3-3 100 0</inkml:trace>
  <inkml:trace contextRef="#ctx0" brushRef="#br2" timeOffset="114">15824 11001 76 0,'0'0'81'0,"0"0"3"0,0 0-6 0,0 0 3 16,7-8-17-16,-7 8 1 0,3-2-4 0,0-3 3 15,-1 1-6-15,3-1 1 0,0-2-10 0,1 0-1 16,4-3 8-16,-2-2 4 0,3 0-3 0,2 1-6 15,4-5 3-15,0-3 7 0,0 2-3 0,3-1-3 16,2-2 3-16,9-6 1 0,0 2-5 0,3-1 1 0,1 5-1 16,2-3-3-16,-2 2-1 0,3-2-11 15,-3-2 8-15,-1 2-8 0,1 1 0 0,0 1-8 16,-1-4 4-16,-3 1-4 0,7-1 0 0,-7 1-1 16,6 0 4-16,2 1-1 0,-1 1 2 0,6-1 2 15,-1 1 0-15,19-7-7 0,-15 13 1 0,16-8-2 16,-18 10-4-16,2 1-7 0,-1 0 4 0,-1 2-2 15,0-1-1-15,-3 2-1 0,-1 4-5 0,-3-2 2 16,-8 1-3-16,0 1 0 0,-2 5-3 0,-2-1 2 16,-3-1-3-16,-2 1-2 0,-4 3 1 0,-3-2 1 15,0 1-3-15,-4 0 0 0,-2-1-1 0,0 1 0 16,-2 0 0-16,-1 0-1 0,-5 0-1 0,8 0-3 16,-8 0 4-16,6 0 0 0,-4 1 3 0,-2-1-5 15,0 0 1-15,5 0 6 0,-5 0-6 0,0 0 5 16,3 2-5-16,-3-2 5 0,0 0-11 0,0 0-9 15,0 0-6-15,0 0-14 0,0 0-13 0,0 0-11 16,0 0-19-16,0 0-3 0,0 0-19 0,0 0-15 0,0 0-21 16,0 0-10-16,-18 0-15 0,12-1-109 15,-2-1-289-15,0-1 127 0</inkml:trace>
  <inkml:trace contextRef="#ctx0" brushRef="#br2" timeOffset="115">17256 9966 66 0,'10'1'111'0,"-2"0"-12"16,1 0-9-16,4 4-7 0,1 0-9 0,0-2-2 15,1 2-9-15,0 0-4 0,-1 2-7 0,2 1-1 16,-3-1-7-16,0 4-8 0,-3-3 0 0,0 1-3 16,-1 2-5-16,-2-3-3 0,-1 1 1 0,-1 0-2 15,0 0-7-15,0 0-2 0,-2 1 4 0,1-2-12 16,-1 1 3-16,-1 0-2 0,1-1 5 0,-4 6-3 16,1-4 7-16,-2 3-3 0,-2 2-3 0,-2-1 3 15,-2 0 14-15,-4 5-10 0,-3 0 1 0,-1 1-2 16,-1-1-2-16,-1 3 4 0,-1-1-12 0,1-4-11 15,2 1-18-15,0 0-16 0,4 0-27 0,3 0-16 16,0-5-27-16,2 3-64 0,2-5-187 0,2 0 83 16</inkml:trace>
  <inkml:trace contextRef="#ctx0" brushRef="#br2" timeOffset="116">17755 9779 51 0,'0'0'83'16,"0"0"1"-16,0 0-2 0,0 0 8 0,0 0-16 15,0 0 2-15,4 15-5 0,-4-9 0 0,0 0-5 0,0 3 8 16,0 0-9-16,0 1-6 0,0 3 3 15,0 0-4-15,-4 1-4 0,1 1-3 0,-1 0 1 16,1-1-7-16,0-1-13 0,0 2-6 0,0-1 6 16,-1-1-6-16,1 0 3 0,2-5-9 0,-2 1-17 15,3 1-4-15,0-5-13 0,-1 3-8 0,-1-3-16 0,2 1-15 16,0-1-11-16,0-3-4 0,2 3 4 16,-2-5-12-16,0 4-12 0,0-4-70 0,0 0-172 15,0 0 77-15</inkml:trace>
  <inkml:trace contextRef="#ctx0" brushRef="#br2" timeOffset="117">17755 9759 126 0,'1'-2'133'0,"-1"2"-14"15,0 0-7-15,4-3 0 0,0 2-11 0,-4 1 5 16,13-2-10-16,-4 2-6 0,6-1-6 0,-1 1-12 16,3-1-7-16,0 0-10 0,-2-1-3 0,5 0-1 15,3 2-12-15,-5-2-7 0,-1 1-16 0,-3-1-10 16,3 0-9-16,-3 0 0 0,0 2-20 0,-1 0-5 16,-5-2-18-16,2 1-8 0,-6 1-15 0,2 0-7 15,-6 0-16-15,4 0-14 0,-4 0-56 0,0 0-174 16,0 0 77-16</inkml:trace>
  <inkml:trace contextRef="#ctx0" brushRef="#br2" timeOffset="118">17674 9949 140 0,'0'0'157'0,"6"0"-7"0,0 0-5 16,2-1-9-16,0 1-19 0,7-2-11 0,0 0-10 16,8-1-8-16,-2 2-7 0,0 0-18 0,-1 0-27 15,1 0-20-15,1 1-44 0,-2 0-25 0,-3 1-32 16,4 0-110-16,-8-1-210 0,1 0 94 0</inkml:trace>
  <inkml:trace contextRef="#ctx0" brushRef="#br2" timeOffset="119">18026 9951 67 0,'0'0'79'0,"0"0"0"15,0 2-7-15,5 0-11 0,-1 0-6 0,0 0-5 16,-1-1-2-16,1 1-7 0,2-2 6 0,1 2-6 0,-3 0 3 16,0-2-7-16,2 1 2 0,-2 0-10 0,2-1-2 15,-2 0 3-15,3 1-1 0,-7-1-9 0,8-2 0 16,-2 1 8-16,-2-1-7 0,2 0 3 16,0-1-8-16,-2 0-6 0,0 0-6 0,0-1-6 0,0-1-4 15,1 1 1-15,-1-1-15 0,-3 1 10 0,2 0 3 16,-1-1 4-16,-2 1 12 0,1 0-3 15,-2 0 15-15,-1 0-12 0,-1 1 8 0,2 1-4 0,-3-1-8 16,-1 2 12-16,0 0-9 0,-2 1-4 0,0 2 0 16,-3 1 1-16,0-1 5 0,-1 3 0 0,1-1 2 15,0 2-5-15,0 0 0 0,0-1-9 0,2 2 7 16,-2-1-2-16,3 0 8 0,0 1-17 0,1 0 8 16,2 0 2-16,0-1 7 0,0 2-6 0,2-3-1 15,2 1-5-15,0-1 8 0,2 0 3 0,-1 0-11 16,3 2 6-16,2-1-1 0,1-2-1 0,1 3-1 15,2-2-9-15,3 1 1 0,1-3-14 0,0 3-9 16,2-5-6-16,-1 2-9 0,1 1-11 0,0-3 0 16,0-1-14-16,5-1-9 0,-7 0-56 0,0-3-143 15,2 1 64-15</inkml:trace>
  <inkml:trace contextRef="#ctx0" brushRef="#br2" timeOffset="120">18336 9911 37 0,'-3'3'84'0,"1"1"-11"0,0 3 17 16,-1-3-20-16,1 2-8 0,0 0-11 0,-1-1 5 15,1 0 0-15,0 0-7 0,1-1-7 0,-1 2-2 16,1-3 1-16,0 3-11 0,-1-2 5 0,2-1-3 15,-1 1-16-15,-1-1 4 0,2 0-10 0,0 1 7 16,0-1 6-16,0-3-16 0,0 7 0 0,0-6 0 16,2 5 9-16,-2-6-10 0,1 3 1 0,-1 0-2 15,3 0 9-15,-2-1-5 0,2-1 1 0,1 0-13 16,1-1 8-16,-5 0-5 0,11 0 6 0,-7-1-12 0,3-1 3 16,0-2-6-16,0 1-1 0,0 0-1 15,0-4-1-15,0 1 1 0,-4 0-5 0,4 1-2 16,-4-2 8-16,3 0-1 0,-5 1-5 0,-1-2 4 15,4 0 7-15,-4 1 11 0,-1 1 11 0,-2 1-9 0,3-1 20 16,0 2-6-16,-3 0-1 0,-1 0-2 16,4 1-1-16,-3 1-7 0,2-1 5 0,1 3-4 15,-6-3 4-15,6 3-12 0,0 0 13 0,-10 3-14 16,6-1-1-16,1 1 14 0,-1 0-9 0,1 1 1 0,-2 0 1 16,-1 0-3-16,2-2 4 0,0 3 2 0,-1 2-6 15,1-2-1-15,-2 0-2 0,2 3 8 0,0-1-12 16,0 0 6-16,1-1 0 0,0-1-1 15,0 0 0-15,3 3-4 0,-1-4-3 0,-1 0 17 0,1 2-16 16,2-3 2-16,-1 1-2 0,2-1-5 0,-1 0-2 16,-1 0 7-16,0-3 7 0,3 2-6 0,-3-2 8 15,6 2-10-15,-2-2 3 0,-4 0 6 0,11-3-5 16,-5 3 0-16,-2-4 8 0,3 3 1 0,0-4-2 16,0 2-8-16,-3-1 5 0,2-2-8 0,-2 5 5 15,3-5-4-15,-1 2-2 0,-2-1 3 0,2 0 9 16,-2 0-5-16,2 0 20 0,-3 2-4 0,-1-2 11 15,1 1-2-15,0 0 9 0,-2 1 4 0,-1-1 0 16,3 2 4-16,-1 0 3 0,-2 2-6 0,1-4-1 16,-1 4-3-16,1-3-12 0,-1 3 3 0,2-3-1 15,-2 3-4-15,0 0-1 0,0 0-4 0,1-3-1 16,-1 3-3-16,0 0-2 0,0 0-4 0,0 0-2 16,0 0 2-16,0 0-3 0,0 0 5 0,0 0-6 15,0 0-3-15,0 0-1 0,0 0 0 0,0 0 3 16,0 0 0-16,2 10-4 0,-1-6 6 0,0-1-5 15,1 3 3-15,-1-3-1 0,1 2-3 0,1-1 3 16,-1 0-3-16,-2 1 2 0,3-1-3 0,-1 0 4 16,0 1-2-16,0 1 2 0,1-2-4 0,-1 0 5 15,1 0-3-15,-1-1 2 0,0 1-1 0,1 1-1 16,0-3-1-16,0 0 1 0,0 1-9 0,0 2 0 16,-1-3-12-16,0 0-13 0,-2-2-19 0,5 5-17 15,-5-5-13-15,7 2-9 0,-7-2-18 0,0 0-25 16,6-2-95-16,-6 2-246 0,6-5 109 0</inkml:trace>
  <inkml:trace contextRef="#ctx0" brushRef="#br2" timeOffset="121">18721 9860 28 0,'0'0'157'0,"0"-2"-5"16,0 2-5-16,0 0-12 0,0 0-8 0,0 0-13 0,-10-1-5 16,10 1-9-16,-13 3-7 0,6-1 2 0,-3 1-4 15,0 2-12-15,-4-1-4 0,4-1-6 16,-1 1-9-16,1-1-5 0,-2 2-7 0,0 0-6 0,3-1-2 16,2-1-5-16,-2 1-4 0,3 1-4 0,1-1-5 15,-1-2-2-15,2 0-6 0,0 1 0 0,-2 0-7 16,6-2-3-16,-3 1-4 0,3-2-5 0,-1 4 2 15,1-4-4-15,4 5 2 0,-1-3 3 0,1 0-1 16,3 1 4-16,2 0-2 0,-1-1 10 0,2 0-12 16,0 0 0-16,2-1 1 0,-2 2 0 0,0-2-3 15,-3 1 2-15,2-1-2 0,-1 1 2 0,-1 2 0 16,0-4 0-16,-3 2 2 0,2-1 0 0,-4 3 1 16,0-3-3-16,2 0 3 0,-1 0 1 0,-3-1-2 15,3 4 4-15,-3-1 0 0,0 1 5 0,0-4-5 16,-3 6 4-16,0-2 0 0,-1-2-2 0,1 2-5 15,-4 0 4-15,0 2 0 0,0-5-2 0,-1 2 3 16,-2 2-3-16,0-2 1 0,-4-2-4 0,4 3-6 16,-1-1-6-16,-2-1-11 0,3 0-10 0,2 0-14 15,-2-1-12-15,0-1-17 0,3 2-4 0,0 0-11 16,0-6-1-16,2 6-6 0,5-2-10 0,-9 0-101 16,6-2-226-16,3 2 100 0</inkml:trace>
  <inkml:trace contextRef="#ctx0" brushRef="#br2" timeOffset="122">18774 9910 46 0,'0'0'155'0,"0"0"-14"16,0 0-19-16,0 0-6 0,0 0-4 0,0 0-15 15,0 0-5-15,-3 8-5 0,2-4-8 0,2 2-7 16,-1 1-6-16,1-3-17 0,0 2 3 0,0 1-9 16,1 0-7-16,-1 0-8 0,-1 1-18 0,1-1-19 15,0 1-20-15,0-1-17 0,-1-3-12 0,0 3-18 16,1-1-31-16,-1-3-73 0,0 0-195 0,-1 2 86 16</inkml:trace>
  <inkml:trace contextRef="#ctx0" brushRef="#br2" timeOffset="123">18819 9728 22 0,'0'-2'141'0,"0"2"-41"0,4-4-11 0,-4 4-26 0,0 0-20 16,3-3-31-16,-3 3-26 0,7 3-62 15,-7-3-83-15,7 4 37 0</inkml:trace>
  <inkml:trace contextRef="#ctx0" brushRef="#br2" timeOffset="124">18895 9707 92 0,'0'0'165'0,"0"0"-20"0,0-3-13 16,0 3-13-16,0 0-18 0,0 0 3 0,4 9 8 16,-1-3-17-16,-1 1 0 0,2 2-10 0,-1 6-3 15,1-2-13-15,0-1 0 0,1 4-8 0,0-3-2 16,-3 3-8-16,0-3-1 0,1 1-13 0,0-1 4 16,-2 1-9-16,-1-1 1 0,1 1-1 0,-1-4-4 15,0 0-4-15,0-2 3 0,-1 2-11 0,1-2 7 16,-2 0-7-16,2-2 1 0,-2 0-2 0,2 0-3 15,0-3 1-15,0 2 1 0,0-2-5 0,0 0-1 16,0-3-2-16,-1 4-3 0,1-4 5 0,-2 3-1 16,2-3 0-16,0 0-10 0,0 0 6 0,0 0-5 15,0 0 2-15,0 0-11 0,0 0 2 0,8-8-1 16,-5 3-3-16,3-1-1 0,-1-1 6 0,2 0-2 16,0 1 4-16,-1-1-4 0,4-1 3 0,-3 1 0 15,3 2-2-15,0-1 9 0,0 1 0 0,1-1-5 16,-1 0 1-16,4 2 6 0,-4 3 3 0,-1-2 3 15,4 2-1-15,-3-1-2 0,0 2 4 0,0 2-7 16,-1-1 2-16,0 0 2 0,-1 4 0 0,-3-4-2 0,2 3-2 16,0 1 4-16,-3-1-3 0,-1-2-1 15,0 4 2-15,0-2-9 0,-2 2 15 0,1-2-4 16,-4 2-3-16,2 0 2 0,-4 2 4 0,1-3 5 16,-4 4 3-16,-2-6-6 0,2 4-2 0,-3 1-2 15,2-3 2-15,-2-1 0 0,-1 3-2 0,2-1-2 16,-3-2 2-16,-1 3 1 0,1-2-5 0,-1-1-8 15,3 1-11-15,2-3-4 0,-1 2-11 0,-2-4-11 0,4 0-7 16,1 2-15-16,-1-1-21 0,0 0-12 0,7-1-18 16,-9-4-25-16,5 4-116 0,1-4-277 0,2-1 123 15</inkml:trace>
  <inkml:trace contextRef="#ctx0" brushRef="#br2" timeOffset="125">19349 9650 118 0,'1'6'168'0,"-1"-1"-9"0,0 3 0 0,1 6-6 0,-1 0-13 16,0 7-8-16,0-4-5 0,3 7-16 0,-3-4-10 15,2 4-6-15,1-1-5 0,-1-1-12 0,-2-6-9 16,3 1-5-16,-1 3-4 0,-1-3-5 0,1-4-5 16,-1 1-6-16,0 0-2 0,-1 0-7 0,0-6-5 15,0 0-2-15,0 0-5 0,0-2-10 0,0-2-12 16,0 2-14-16,0-3-11 0,0 1-21 0,2 1-9 16,-2-5-21-16,-2 4 2 0,4-3-20 0,-2-1-25 15,0 0-41-15,0 0-90 0,3-10-269 0,-3 6 119 16</inkml:trace>
  <inkml:trace contextRef="#ctx0" brushRef="#br2" timeOffset="126">19425 9931 90 0,'0'0'146'0,"0"0"-7"0,0 0-13 0,0 0-6 16,0 0-3-16,7 4-6 0,-3-4-6 0,1 0-1 15,1 0-15-15,1 0-6 0,1 0-6 0,1 0-7 16,-2 0-12-16,3 0-2 0,0 0-10 0,-2-2 0 16,2 0-8-16,-1 2-2 0,-1-2 0 0,-1 2-4 15,2-3 1-15,-4 1-11 0,0 0 1 0,0-2-2 16,0 0-4-16,-1 1-5 0,-1-2 0 0,1 0-1 16,-3 1-3-16,1 0 4 0,-1 0-3 0,-1 1 0 15,0-2 2-15,0 1-5 0,-2 1-3 0,0-1 0 16,-3 0 0-16,1 1-2 0,-3 0-2 0,-1 3 1 0,-1-3-6 15,-5 1 3-15,2 0-8 0,-1 2-1 16,0 2 10-16,3-2-6 0,-4 1 7 0,1 1 4 16,2 0-1-16,1 0-1 0,0 1 11 0,1 0-4 15,2 3 3-15,-1-2-5 0,1 2 8 0,1 1-1 0,2 0-1 16,1 0 15-16,0 2 1 0,3 1 1 0,0 1 1 16,1-2 3-16,1 4 6 0,1-3-3 0,2 2 0 15,2 0-1-15,0-1 2 0,1-2-12 0,-1-3 2 16,4 3-1-16,0-5 0 0,3 3-4 0,1-4 1 15,6 3-4-15,-1-5-16 0,3 0-18 0,-1-1-39 16,1 0-53-16,-4-4-55 0,-2 0-195 0,-3-1-387 16,-1-3 171-16</inkml:trace>
  <inkml:trace contextRef="#ctx0" brushRef="#br2" timeOffset="127">20067 9759 3 0,'0'0'69'0,"0"0"-8"0,4 0-11 15,-4 0 6-15,0 0 4 0,0 0-1 0,3-2 8 16,-3 2 3-16,0 0-2 0,0 0-13 0,0 0-5 16,0 0 8-16,1 7 19 0,-1-1-9 0,-1-1 12 0,-2 6-4 15,2 2-3-15,-3 0-2 0,2 1-6 16,-2 0-3-16,2-1-7 0,0 1-3 0,0 0-5 16,1-1-5-16,1 2-2 0,-2-2-3 0,1-2-4 15,0-1 1-15,-1 0-5 0,2-1-9 0,-1 2 1 0,1-2 2 16,0 0-12-16,-2-1-1 0,1-3-11 15,1 0-14-15,-1 2 0 0,1-4-16 0,-2 3-14 0,1-2-6 16,1-2-13-16,0-2 3 0,-3 4-16 16,3-4-19-16,0 0-120 0,-4 0-234 0,4 0 103 15</inkml:trace>
  <inkml:trace contextRef="#ctx0" brushRef="#br2" timeOffset="128">20116 9735 104 0,'4'-3'122'0,"1"-1"-4"15,-1 1-7-15,4 0-11 0,1-1-2 16,-2 2-3-16,1 1-8 0,2 0-2 0,0 2-12 0,0-1-2 16,-3 2-8-16,3 0-7 0,-3 1-10 0,-2 1-6 15,3-2 2-15,-4 3-6 0,0-1-9 0,-3-1 6 16,1 1-6-16,-2 3-1 0,0-1-3 15,-4 0-4-15,-2 3-2 0,-1-2-5 0,-4 3 0 0,-2 0-12 16,2 0 6-16,-2-1-5 0,0-1-1 0,1 0 4 16,-1 0 3-16,3 0-8 0,0-2 0 0,-1 0-4 15,0 2 3-15,-1-4-1 0,0 1-1 16,3 0-1-16,1-1 4 0,1 1-3 0,1-2-4 0,2-1-1 16,0 3 9-16,1-2-5 0,-1 1 6 0,2 0-4 15,2 0-5-15,0-1 6 0,2 0 9 0,-1 1-3 16,5 1 0-16,1-1 5 0,3 0 3 15,-1 0-3-15,6 0 4 0,-1-1 0 0,1 0-7 0,6 2-1 16,2-3-7-16,-2 2-11 0,0-2-15 0,-1-1-15 16,1 1-18-16,-6-2-10 0,7 2-12 0,-7-6-34 15,1 4-78-15,-4-1-210 0,-2-1 94 0</inkml:trace>
  <inkml:trace contextRef="#ctx0" brushRef="#br2" timeOffset="129">20374 9931 91 0,'1'2'125'0,"-1"-2"6"0,6 4-11 0,-2-2-5 16,-1 0-4-16,3 0-13 0,-2 2-1 0,2-2-12 16,-1 0 2-16,4 0-17 0,-2 1-1 0,1-2-10 15,1 1-6-15,-1-2-7 0,1 0-7 0,0 0-3 16,-4 0-7-16,3 0-4 0,-1-3-5 0,-3 2-10 15,2-2-8-15,-2 0-8 0,2 0-3 0,-5-1 9 16,5 0-11-16,-5 1-8 0,1-3-9 0,-1 1 2 16,-2-1 13-16,-1 2-4 0,1 1-4 0,-5-2 1 15,5 2 3-15,-6 0 8 0,1 0 2 0,-4-1-2 0,-1 2 9 16,1 2-1-16,-4 0 9 0,0 0 1 16,1 0 5-16,3 2 8 0,-2 2-3 0,2-1-2 15,1 1-5-15,1-2 3 0,0 3-3 0,2 1-1 16,0-1-2-16,2 0 2 0,1 1-1 0,3 0-1 0,-1 1-5 15,2 0 4-15,1-1 1 0,2 1 1 0,0 0-6 16,6-1 6-16,-2-1-2 0,2 0 1 0,2 1-3 16,0-1 2-16,4 1-9 0,-2-5-3 0,-2-1 7 15,1 4-10-15,-3-2 0 0,4-2-8 16,-3 0 5-16,2 0-9 0,1 0 3 0,-3 0 3 0,-1-2 4 16,-1-2-2-16,-1 3-3 0,1-2 3 0,0 0-1 15,1 0 6-15,-3-1 9 0,2 1 7 0,-4-1 6 16,3 0 4-16,-3 1 5 0,-1 0-3 15,-1 0-2-15,1-1 2 0,-1 3-1 0,1-1-11 0,-1-2 3 16,1 3-12-16,-1-1 12 0,1 0-4 0,-1 0-1 16,3 0-9-16,-2 1 3 0,6 0-4 15,-1-1 9-15,0 1-7 0,1 1-3 0,1-1-1 16,-2 0 6-16,2 0-2 0,-2 0-1 0,1 0 7 0,3-1-6 16,0 2 4-16,-2-2-4 0,-1 0 3 0,0 1-5 15,3-2 2-15,-3 1-2 0,-1-1 1 0,1 1-1 16,-1-2 7-16,1 0-6 0,1-1 1 0,-4 0-3 15,0-2 13-15,-1 3-10 0,-2-2 3 0,-1 2-7 16,-1-2 8-16,1 0 2 0,-3 1 2 0,0 0 6 16,-2 0-1-16,1-2 1 0,-3 3-3 0,1-1-2 15,-2 3 0-15,-2-2 1 0,0 1-6 0,-4 1 0 16,1 0 2-16,-3 2 1 0,-2 2-2 0,-4-1 5 16,5 2-3-16,-3 1-1 0,0 2 4 0,3-2-7 15,-1 1-3-15,1 1-2 0,0 0 5 0,0 1-3 16,2 0 2-16,2-1-8 0,-1 2 3 15,4-3-7-15,1 0-4 0,2 1 0 0,0-2-5 0,1 1-11 16,0-1 5-16,3 0-4 0,0 2 0 0,3-4 5 16,0 2-3-16,1-1 15 0,3 0-15 0,2-1-3 15,-1-1 2-15,3 1-1 0,2-2 0 0,1-1 8 16,0 0-4-16,0-2 3 0,1-1 9 0,1 1-4 16,-4-2 1-16,0 1-1 0,-1 0 14 0,-1-2 4 15,-1-1 8-15,-4 4 14 0,1-2 4 0,-3 2 8 16,1 0 12-16,-2 0 13 0,0 0 7 0,0 0 3 15,-2 3-4-15,4-4-5 0,-4 3-5 0,0 1-17 16,2-2 0-16,-2 2-5 0,0 0-12 0,0 0 4 0,0 0-6 16,7 3-1-16,-6 1-2 0,0 1 0 15,3 0 0-15,-1 2-1 0,2-1-5 0,-1 1-4 16,0 1 0-16,0 2 3 0,0 2-3 0,2-1-2 16,-3 0 3-16,0 2-2 0,0 0 0 0,-1-5-4 15,-2 1 4-15,2 2 1 0,-2 0-4 0,2-2 0 16,-2 0-2-16,-4 0 4 0,4-2 3 0,-3-2-2 15,-1 2 2-15,0-3-2 0,-2 1 0 0,-2-1 0 16,-1-1-2-16,-3 0 2 0,-4 0-2 0,-1-3-3 16,-4 0-11-16,-3-4-10 0,0 1-8 0,1 0-20 15,1-1-22-15,1 0-5 0,2 1-25 0,3 0-22 16,2-1-23-16,1 1-122 0,-1-2-288 0,7 0 127 16</inkml:trace>
  <inkml:trace contextRef="#ctx0" brushRef="#br2" timeOffset="130">21012 9851 42 0,'0'0'182'0,"3"-2"-18"0,-3 2-13 0,0 0-10 0,0 0 4 16,0 0 5-16,3 8-10 0,-2-2-10 15,0 1-10-15,2 0-19 0,-1 3-2 0,1-1-10 0,-1-1-12 16,-1 2-6-16,-1-2-6 0,1-1-14 0,-2 1-34 16,-1 0-27-16,0-2-29 0,-2 2-43 0,0-1-30 15,-3-4-43-15,-2 2-102 0,1-1-277 16,-1-1 123-16</inkml:trace>
  <inkml:trace contextRef="#ctx0" brushRef="#br2" timeOffset="131">21027 9710 155 0,'-1'-2'188'16,"1"2"-29"-16,-1-4-22 0,1 4-5 0,0 0-17 16,0 0-19-16,0 0-19 0,0 0-32 0,0 0-25 15,8 6-19-15,-4 0-26 0,1 0-39 0,0 0-35 16,0 1-58-16,-1-1-168 0,0 2 74 15</inkml:trace>
  <inkml:trace contextRef="#ctx0" brushRef="#br2" timeOffset="132">21117 9874 36 0,'0'0'127'0,"1"7"-6"16,-2-6-4-16,1-1-3 0,1 9-7 0,1-6-3 15,-2 3-1-15,1-2-7 0,1 2-7 0,1 0-3 16,-1 0-10-16,0 1 3 0,1-1-11 0,1 1 0 16,0-1-8-16,-1-1-5 0,0 2-5 0,1-3-1 15,1 1-13-15,0 2 6 0,-1-3-7 0,1 0-1 16,2 1 1-16,1-3-6 0,0 0-4 0,1 0 3 16,2-1-5-16,-2-1-1 0,2 1-5 0,0-2 0 15,0-1-5-15,-1-1 0 0,1-1 0 0,-1 0-8 16,3-3-5-16,-6 0 1 0,2 2-3 15,-2-3-2-15,-2 1 5 0,-2-1-4 0,1 0 2 0,-3 0 4 16,-1 0 2-16,-1 0 3 0,-3 0-3 0,1-2 0 16,-4 3 3-16,0 0-7 0,-4-2 11 0,-2 3-8 15,0 0-1-15,2 1 2 0,-5 1-8 0,4 1-6 16,2 2-4-16,-1 1-14 0,1 0-10 0,1 1-6 16,1 2-4-16,0 0-14 0,1 0-9 0,1 4-32 15,-1 0-6-15,4 1-28 0,-1 4-89 0,1-1-245 16,3-3 110-16</inkml:trace>
  <inkml:trace contextRef="#ctx0" brushRef="#br2" timeOffset="133">21379 10054 112 0,'5'0'166'0,"-5"0"-8"16,4-1-6-16,-4 1-10 0,0 0 1 15,6 0-11-15,-6 0-11 0,7 0-13 0,-7 0 0 16,9-2-6-16,-4 0-6 0,0 1 1 0,-2-1-13 16,1 0-5-16,0 2-5 0,2-4-7 0,-2 2-7 0,0 1-6 15,1-3-4-15,-3 0-8 0,3 0-7 16,-2-3-5-16,1 2-7 0,0-2-11 0,0 0-6 16,2-2 1-16,0-2-4 0,1 0-8 0,0-2-7 15,-1 1 1-15,1-2 0 0,1 1 0 0,0 0-4 0,-1-1 7 16,0 2-13-16,3 2 26 0,-5 1-4 0,0 2 3 15,1 0 6-15,1 2-1 0,-2 0 3 0,0 2 2 16,0 0 2-16,0 3 8 0,4 0 7 0,-5 0-1 16,2 3 12-16,0 2-5 0,1 0 11 15,1 1-2-15,-1 0 3 0,1 4-1 0,-1-2-3 0,2 2-1 16,-3-2-3-16,1 1-2 0,-1-3-6 0,-2 2-1 16,1 1-1-16,0-1 5 0,-1 0-12 0,-1 0-2 15,-1 0-2-15,0 0-12 0,0-2-18 0,0 0-25 16,0-1-30-16,-2 0-31 0,2 1-44 0,-1-1-43 15,0 1-49-15,0 0-137 0,1-1-398 0,0-2 176 16</inkml:trace>
  <inkml:trace contextRef="#ctx0" brushRef="#br2" timeOffset="134">17964 10311 47 0,'0'0'85'0,"0"0"-6"0,0 0 2 0,0 0-7 0,0 0 4 15,0 0-13-15,0 0 1 0,0 0-2 16,0 0-3-16,0 0 1 0,0 0 6 0,5 3-14 16,-5-3 7-16,0 0-5 0,0 0 1 0,0 0-8 0,0 0-4 15,0 0 2-15,0 0-4 0,-16 2-10 16,11-2 6-16,-3 2-13 0,-1 0 3 0,-1 0-11 16,0-1-2-16,-4 3-2 0,1 1 7 0,-2 0-4 0,1 0-6 15,-2 0-1-15,1-1 0 0,1-1-5 16,2 1 1-16,0 1 0 0,3-1-3 0,1-3 11 0,1 3-6 15,1-1-8-15,2-2-11 0,0 1 2 0,1 2 5 16,0-2-9-16,-1-1-4 0,2 2 4 16,2 0-1-16,2 0 2 0,-2-3 4 0,1 5 2 15,2-1-3-15,1-2 7 0,2 1-6 0,1 1-1 0,0 0 6 16,1-1-8-16,1-1 6 0,1 0 4 0,-1 1 0 16,-2 0 5-16,2 0 5 0,2-1-12 0,-4 0 0 15,2 3 9-15,-1-3-3 0,-1 3-3 16,0-3-3-16,-1 4 3 0,-2-3-4 0,3 1 3 0,-3 0 3 15,1-1-4-15,-1 1 4 0,-1-1-2 16,1 1 7-16,-1-1-8 0,-2-1 1 0,2 0-4 0,0 1 16 16,-3 0-6-16,0-3 12 0,0 4-2 0,0-4 6 15,0 5-2-15,-3-2-1 0,0 0 3 0,0 0-13 16,-1 0 5-16,0 1-1 0,-3 2 6 0,0-3-5 16,-2 3 3-16,2-3-4 0,-1 0 8 0,1 1-8 15,0-2 1-15,-2 0 0 0,-1 0 3 0,1-2-4 16,-1 0-3-16,1-2 1 0,1 2 4 0,-3-3-9 15,2-1 6-15,-1 1-9 0,2-2 3 0,-2 0-5 16,0 1-10-16,3 1-5 0,-1 0-8 0,-1-3-1 16,2 1-25-16,3 1-10 0,0 1 7 0,0 0-4 15,1 0-15-15,1 1-4 0,2-2-13 0,0 4-17 16,5-4-90-16,0 3-209 0,3-3 93 0</inkml:trace>
  <inkml:trace contextRef="#ctx0" brushRef="#br2" timeOffset="135">18028 10453 113 0,'0'0'125'0,"7"3"-9"0,-6 0-12 0,2-2-5 15,-3-1-3-15,3 6 11 0,-2-5-7 0,2 4 0 16,-3-2-5-16,3 1-2 0,-3 1-8 0,0-1-10 16,1 2-9-16,-2-1-4 0,1-1-9 0,0 2-5 15,0 0-14-15,0-2-17 0,0 2-23 0,0 0-22 16,0-3 5-16,0 1-40 0,-3-1-18 0,3 2-16 16,0-3-6-16,0-2-12 0,0 4-64 0,0-4-194 15,0 0 87-15</inkml:trace>
  <inkml:trace contextRef="#ctx0" brushRef="#br2" timeOffset="136">18050 10365 97 0,'0'0'146'0,"0"0"-14"15,3-4-21-15,-3 4-16 0,3-2-20 0,-3 2-21 16,4-1-26-16,2 1-20 0,-6 0-28 0,8 3-17 15,-2-1-79-15,-3 0-123 0,1 1 54 0</inkml:trace>
  <inkml:trace contextRef="#ctx0" brushRef="#br2" timeOffset="137">18152 10492 11 0,'0'0'132'15,"1"2"0"-15,-1-2-6 0,2 6-5 0,-1-3-6 16,-1 1-9-16,3 1 4 0,-2 1-8 0,1-3-5 16,-1 2-8-16,2 2-5 0,-2-2-9 0,-1-2-7 15,0 4-9-15,2-5-4 0,-1 3-2 0,-1-1-5 16,0-1-10-16,0-3-3 0,3 6-2 0,-3-4-2 16,0-2-3-16,0 0 3 0,0 4-3 0,0-4-1 15,0 0-3-15,0 0-13 0,0 0-5 0,0 0 1 16,0 0-24-16,-6-11-7 0,6 5-9 0,-1-1-3 15,1 2 4-15,0-5-5 0,0 1 6 0,1 1 6 0,2-2 1 16,-2 1 4-16,2 0 0 0,2 2 3 0,-3-1-6 16,4 0 5-16,0 1 4 0,-1 0 9 15,2 0 1-15,0 4 16 0,3-2-12 0,-4 1 6 16,2 2-3-16,-2 0 3 0,1 0 8 0,3 2 0 0,-3 0 3 16,3 1 5-16,-2 0-2 0,2 1-1 0,-2 2 2 15,1 3-5-15,-2-4 2 0,0 1-1 16,0 5-2-16,-1-5 3 0,-2 3 1 0,0-2 2 0,-1 1 3 15,1-1 2-15,-1 0 2 0,-3 0 1 16,4-1-4-16,-4 0 1 0,0 1 2 0,0-2-5 0,3 3-1 16,-3-5-4-16,-3 3-2 0,3-4 2 15,0 5-9-15,-4-2-1 0,3 0 1 0,-1-2-5 16,2-1-1-16,-4 5-4 0,4-5 2 0,-3 1 0 16,3-1 0-16,0 0-9 0,0 0-2 0,0 0-6 15,0 0-1-15,-7-6-12 0,7 6-5 0,3-7-6 0,-3 2-1 16,4 0 4-16,-2-3 3 0,3 1 6 0,2 1-2 15,-3-3 1-15,2 4 8 0,1-1-3 16,0-1 11-16,-1 0 4 0,-2 4 9 0,3-1 7 16,0 1 5-16,0 0 8 0,-3-1 5 0,-1 3 6 15,1-1 0-15,1 2-6 0,-5 0 4 0,7-2-4 0,-7 2 1 16,8 2 4-16,-4 0 1 0,2-1 1 0,-2 3-4 16,3 2-3-16,-4 0 0 0,1-1 1 0,2 2-7 15,0 0-2-15,-2 0 1 0,-1 1-6 0,1 0-2 16,0 0-9-16,-3-1-12 0,2 2-15 0,0 0-13 15,-1-1-21-15,0 1-14 0,1-2-24 0,1 0-4 16,-4-1-26-16,6 1-13 0,-5-2-110 0,-1-3-272 16,3 5 121-16</inkml:trace>
  <inkml:trace contextRef="#ctx0" brushRef="#br2" timeOffset="138">18612 10510 16 0,'0'5'160'0,"0"-1"0"16,2 3-7-16,-1 1-11 0,-1-1-11 0,3 2-5 15,-2 3-10-15,2-4-9 0,-1 0-13 0,0 1-7 16,1 0-8-16,-1-3-9 0,0 2-3 0,0-2-7 16,-1 2-4-16,2-4-10 0,-2 2-4 0,1-3-14 15,-2 3-6-15,1-5-4 0,-1-1-2 16,2 3-6-16,-2-3-13 0,2 3-17 0,-2-3-13 0,0 0-14 15,0 0-2-15,-4-13-9 0,4 7 5 0,-1-3-4 16,-2-4-9-16,0-1-4 0,0 0 5 0,-1-2 9 16,0-1 22-16,0 3 18 0,-2-1 13 15,1 0 18-15,2 2 2 0,0 3 11 0,1 1 3 0,1-1 5 16,1 1 4-16,-1 2-4 0,3-3-2 0,0 4-6 16,-1 1 1-16,6-1-4 0,0-3 0 0,3 2-4 15,0 5-3-15,4-5 3 0,0 5-5 0,0-2 3 16,0 3-7-16,2 1 5 0,-3-2-6 0,-4 5 5 15,1-2-4-15,0 2 5 0,-2 1 0 0,0-1-4 16,-1 1 3-16,-2 3 3 0,-1-1 1 0,-1-1 5 16,0 2 3-16,-3-3 0 0,0 5-4 0,-3-2 2 15,-2 1 3-15,0 2-2 0,-1-4 2 0,-2 1 0 16,0 0 4-16,-2 1-2 0,-3-2-2 0,2 0-2 16,-2 0-6-16,-1 0-2 0,4-3-8 0,-3 1-14 15,3-1-19-15,-3 0-15 0,3 0-18 0,0 0-11 16,2-2-15-16,-1 1-21 0,4-2-13 0,-1 0-12 15,0 0-25-15,2-2-89 0,-1-1-259 0,5 3 115 16</inkml:trace>
  <inkml:trace contextRef="#ctx0" brushRef="#br2" timeOffset="139">18881 10178 36 0,'0'0'168'0,"0"0"-3"15,0 0 6-15,0 15-10 0,0-8-5 0,2 3-5 16,0 4-4-16,3 2-7 0,-3 0-5 0,1 6-5 16,1-6 1-16,0 4-16 0,0 0-7 0,-2-3-9 15,0-1-8-15,0-1-9 0,0-1-8 0,0 0-7 16,0 1-10-16,-2-4-3 0,1-1-4 0,0 0-6 15,0-3-6-15,0 4-10 0,-1-4-16 0,1 0-14 16,0-1-20-16,-1 1-20 0,1-2-16 0,1-1-24 16,-1 0-12-16,1-2-17 0,0 1-16 0,0-3-37 15,-2 0-21-15,0 0-103 0,8-5-311 0,-5 1 139 16</inkml:trace>
  <inkml:trace contextRef="#ctx0" brushRef="#br2" timeOffset="140">19002 10432 17 0,'0'0'160'0,"0"0"-22"16,0 0-3-16,4 0 3 0,-4 0-5 0,0 0 0 15,7 4-13-15,-2-4-6 0,0 0-5 0,0 2-6 16,0 0-4-16,2-1-10 0,-1-1-9 0,2-3-11 16,-1 3-3-16,2-2-11 0,-1 2-9 0,2-4-6 15,-1 2-10-15,1-2-11 0,-1 1-5 0,-2-1-4 16,0 1-5-16,-2-3-7 0,2 1-4 0,-2 1-2 15,-2-1-2-15,-1 1 3 0,0-1 0 0,-1 0 1 16,1 1 3-16,-4 1 2 0,2 3 1 0,-1-7 2 16,-1 6 1-16,-2-1 3 0,0 0-3 0,-4 2 12 15,2 0 4-15,-4 0 6 0,2 2 9 0,-1 1 2 16,-2 1 4-16,1 2 1 0,-1 1 4 0,0 0 7 16,3 0 10-16,-1-1 5 0,-1 4-5 0,5-2 4 15,0-2-1-15,0 1 0 0,0 3-7 0,2-1-7 16,1-1-3-16,2 3-6 0,0-1-6 0,2-2 1 15,0 0-5-15,2-1-7 0,2 2-1 0,0-2-14 16,2-2-15-16,-1 1-15 0,4-3-24 0,-1 0-18 0,3 1-28 16,2-3-37-16,2-1-35 0,-1-4-39 15,6 1-171-15,-7-1-403 0,1 1 178 0</inkml:trace>
  <inkml:trace contextRef="#ctx0" brushRef="#br2" timeOffset="141">19427 10351 13 0,'3'-4'217'15,"-3"4"-22"-15,0 0-9 0,0 0-4 0,0 0 0 0,3 11-1 16,-3-6-9-16,0 0-7 0,-1 2-8 16,0 0-2-16,-2 3 1 0,0 1-6 0,-3 1-4 15,-1-1-12-15,-2 4-13 0,-1-3-10 0,0-2-9 16,-2 1-15-16,2 2-5 0,-1-3-18 0,1 1-21 0,3-1-25 15,-3-2-25-15,3-1-29 0,0-2-32 0,0 2-39 16,-1-2-31-16,3-1-25 0,1-1-26 16,0-3-42-16,-1 0-116 0,5 0-376 0,-7-5 167 15</inkml:trace>
  <inkml:trace contextRef="#ctx0" brushRef="#br2" timeOffset="142">19234 10418 15 0,'2'1'227'0,"1"1"4"16,1 0 3-16,2 5-3 0,0-1-7 0,0 1-4 15,1 0-14-15,3 2-15 0,2 1-17 0,0 0-10 16,-1-1-18-16,2 1-10 0,4 2-15 0,-3-3-13 16,0 0-11-16,5 3-32 0,-6-4-39 0,2-2-34 15,-1-3-39-15,-2 5-62 0,2-7-78 0,-3 2-225 0,-1-2-444 16,0-2 197-16</inkml:trace>
  <inkml:trace contextRef="#ctx0" brushRef="#br2" timeOffset="143">19871 10163 73 0,'0'0'134'0,"0"0"5"16,0 0 4-16,3 8 2 0,0-4-1 0,-3 1 8 0,1 2-1 15,1 4-6-15,2-4-6 0,-3 4-3 0,2 1-3 16,-2 3-6-16,0-1-8 0,0 2-7 0,0 1 10 16,1 0-9-16,-2-1-5 0,-3 1-8 15,1-3-6-15,-2 2-11 0,1-1-8 0,-2 1-8 16,2-1-6-16,0-6-7 0,-1 2-4 0,3-2-7 0,-1-1 1 16,1-1-3-16,-2 0-8 0,2-2-2 0,-1-1-3 15,2 1-4-15,0-2-4 0,0 0-5 16,0-3 2-16,0 6-5 0,0-5-1 0,2 3 0 15,-2-4 2-15,4 2-1 0,-1-1-2 0,-3-1-2 0,14-1 0 16,-6 1 3-16,1-2-5 0,2 0-6 0,-3-1-9 16,2 0-15-16,4-1-11 0,-5-1-16 0,5 1-11 15,-2 1-17-15,-2-1-8 0,-1 3-21 16,-1-1-20-16,1-2-22 0,-1 4-20 0,-1-3-17 16,2 2-22-16,-4-1-128 0,1 1-364 0,-2 1 162 0</inkml:trace>
  <inkml:trace contextRef="#ctx0" brushRef="#br2" timeOffset="144">20192 10292 45 0,'6'-2'169'0,"-3"-1"-11"0,-3 3-4 0,4 0 1 0,-4 0-13 16,6 3 0-16,-4 1-1 0,0 2 0 15,2 1 7-15,-1 4-5 0,-2 1-5 0,2 2-10 0,0 0-8 16,0 3-14-16,-2-3-9 0,2 2-7 0,-2-2-8 16,2-1-9-16,0 1-8 0,-3-3-4 0,3-1-5 15,-3-1-6-15,0-1-4 0,0 0-2 0,3-1-13 16,-3-2-13-16,0 1-15 0,1-2-10 0,-1 0-17 15,0-3-18-15,0-1-10 0,0 6-10 0,0-5-4 16,0-1-3-16,0 0-22 0,0 0-29 0,0 0-21 16,0 0-22-16,0 0-15 0,1-17-111 0,-2 9-313 15,0-3 140-15</inkml:trace>
  <inkml:trace contextRef="#ctx0" brushRef="#br2" timeOffset="145">20219 10252 135 0,'0'-3'146'0,"1"-1"-7"0,1 0-13 0,1 1-8 16,0-1-5-16,2 2-6 0,1-1-5 0,2 0-4 0,-2 1-3 15,2 2-7-15,2-1-6 0,0 0-3 0,-2-1-6 16,1 3-4-16,2-1-4 0,-4 2-8 0,3-1-7 16,4 2-4-16,-4 1-3 0,0-2-8 0,0 3-4 15,-2-2-1-15,2 1-3 0,-3 1-4 0,2-1 0 16,-1 1-5-16,-1-1 0 0,-1-1-4 0,-2 0-1 15,0 1-1-15,-1-1-2 0,1 0 0 0,-2-1 1 16,-2 2 4-16,0 1 7 0,-2-1-3 0,1-1 8 16,-5 4-2-16,-2-2 2 0,-5 2 2 0,2-2 2 15,-5 1-4-15,2 1 1 0,-1-4-5 0,-5 4-3 16,4-4-6-16,5 1-26 0,-4-1-30 0,3-1-43 16,4 0-51-16,0-1-53 0,-1-1-137 0,2 2-351 15,7-2 156-15</inkml:trace>
  <inkml:trace contextRef="#ctx0" brushRef="#br2" timeOffset="146">20775 10450 5 0,'0'6'109'0,"0"-2"-12"0,0-1 0 0,0 1 0 16,0-1-1-16,2 1-3 0,-1-1 6 0,-1-1-6 15,4 3-7-15,-4-2-2 0,3 0 4 0,-3-1-5 16,4 0-8-16,-1 0-5 0,0 0 3 0,-3-2-3 16,4 0 1-16,0 2 0 0,-4-2 4 0,7-2-15 15,-4 1-7-15,4-2-4 0,0-1-2 0,0 1-10 16,1-3-6-16,-1 0-9 0,0-2-11 0,1 3-11 16,3-7-1-16,-2 3-15 0,-2 2-5 0,-1-2-7 15,0 2 6-15,0-1-1 0,-2-1 4 0,0 2 3 16,-2 1 2-16,0 0 6 0,-2 2 7 0,-2-2 7 15,0 2-8-15,2 1 1 0,-5-1 3 0,1 1 1 16,0 1 2-16,-2 0-4 0,1 0 0 0,-3 2 4 16,0 2 1-16,-1-2-3 0,1 2 1 0,-1 0 1 15,-3 3 5-15,2 0 12 0,-3 1-7 0,3 1-1 16,0 0 4-16,-4 1-6 0,5 1 3 0,1-2-3 16,1 0 4-16,0 0-5 0,2 3 11 0,-1-5-10 15,2 2-5-15,0 1 0 0,1-2-1 0,2-1-1 16,0 0-1-16,1 0-2 0,0 1 0 0,2-3-1 15,1-1 1-15,2 1-1 0,0-1 4 0,0-1-8 16,2-1-6-16,2 2-4 0,0-4-2 0,-3 2-5 16,3-1-3-16,0-2-2 0,0 0-2 0,-1-1 0 15,-1 0 4-15,2-1-3 0,-1 0 1 0,-2-1 5 16,1 0 1-16,-1-1 6 0,-1 2 1 0,0 0 3 16,-1-1 6-16,-1 2 6 0,-1 2 4 0,1-3 4 0,-2 3 2 15,-1 2 1-15,3-2-3 0,-3 2 3 0,4-3-5 16,-4 3 2-16,0 0-1 0,0 0 10 15,0 0 13-15,3 7 3 0,-1-4-3 0,-1 3-2 16,1 2 0-16,1-2-7 0,-1 3-3 0,2-2-1 16,-1 0-6-16,2 1-12 0,-1-2-12 0,2 1-16 0,1-3-23 15,0 1-17-15,2-3-21 0,5 0-34 16,-4-2-26-16,3 1-117 0,-3-2-286 0,2-2 127 16</inkml:trace>
  <inkml:trace contextRef="#ctx0" brushRef="#br2" timeOffset="147">21168 10310 50 0,'0'0'152'0,"0"0"-1"0,-11 10 0 0,8-5-4 0,-1 0 7 16,0 2-13-16,-1 0 1 0,1 0 1 0,-2 1-2 15,3 1-10-15,1-2-6 0,-3 3-13 0,4-3-6 16,-2 4-15-16,2-4-10 0,1 2-5 15,-2 1-9-15,4-3-7 0,-1 2-2 0,-1-1-9 16,3-1-6-16,0 0-4 0,0-2-3 0,1 0-5 0,0-1-10 16,5-1-11-16,1 0-13 0,-2-2-16 15,6-1-12-15,1 0-17 0,0-2-18 0,0-1-21 16,-1-1-12-16,3-1-22 0,1-6-17 0,-2 5-14 16,4-5-139-16,-6 1-315 0,3-3 139 0</inkml:trace>
  <inkml:trace contextRef="#ctx0" brushRef="#br2" timeOffset="148">21428 10191 115 0,'0'0'175'0,"0"0"-7"0,0 0 6 0,0 0 4 16,0 9 0-16,3-2-6 0,-2 1-1 0,-2 1-8 16,1 5-2-16,1-2-9 0,-1 2-7 0,2 1-4 15,-2 0-13-15,1-2-12 0,1 5-12 0,-2-3-9 16,0 1-7-16,3-2-9 0,-2 1-9 0,2-1-5 15,0 2-7-15,-2-5-9 0,2 3-13 16,-2-4-18-16,1-1-19 0,1-1-26 0,-2 0-22 0,1 0-26 16,-1-3-26-16,0 0-35 0,2-1-33 15,-1 0-50-15,-1-1-152 0,0 0-401 0,1-1 177 16</inkml:trace>
  <inkml:trace contextRef="#ctx0" brushRef="#br2" timeOffset="149">21337 10361 45 0,'0'0'154'16,"0"0"-8"-16,0 0-3 0,0 0-9 0,21 4-6 16,-11-4-9-16,4 2-14 0,0-1-11 0,1-1-10 15,-1 1-6-15,2 0-8 0,0-1-5 0,-1 0-9 16,1-1-8-16,0 0-13 0,-1 0-13 0,0-1-11 15,-2-2 3-15,-3 2-7 0,0-1 3 0,-2 3-4 16,1-2 2-16,-4 0 2 0,0 1 3 0,0-2 12 16,-5 3 16-16,5 0 0 0,-5 0 5 0,5-1 0 15,-5 1-2-15,0 0-3 0,0 0-9 0,6 1 0 16,-6-1-1-16,1 4 8 0,-1 0 2 0,0 1 5 16,0 1-4-16,0-1-2 0,1 2-1 0,-2 2-4 15,2-1-4-15,-1 1-3 0,0-2-1 0,2 2-6 16,1-1 3-16,-2-1-6 0,-1 0-1 0,3-2-1 15,0 0-1-15,-2-2 0 0,3 1-3 0,-1-1-1 16,1 1 0-16,3-1 1 0,-1-1-11 0,0-2-9 16,2 0-9-16,1 0-8 0,2-2-10 0,-1-1-4 15,-1-1-7-15,1 1-5 0,-2-2-6 0,-1 0-5 16,2-2-6-16,-2-4 3 0,0 2 8 0,-2 1 1 16,-1-2 11-16,-3 1 19 0,2 1 22 0,-3-1 6 15,0 4 14-15,0-1 16 0,0 1 5 0,0 1-5 16,0-1 1-16,0 3-5 0,0 2 1 0,0-5-7 15,1 2-2-15,-1 3-10 0,0 0 4 16,0 0 3-16,0 0 4 0,0 0 7 0,7 7 3 0,-4-2 5 16,0-2 1-16,-1 3-2 0,0-2-2 0,3 2-3 15,-4 1-2-15,3-1-5 0,-1 0 3 0,1 3-13 16,-1-2-16-16,3-2-17 0,-5-1-19 0,5 0-23 16,-5 1-24-16,2-1-30 0,3-2-26 0,-3 0-12 15,1 2-29-15,-1-3-99 0,-3-1-306 0,8-1 135 16</inkml:trace>
  <inkml:trace contextRef="#ctx0" brushRef="#br2" timeOffset="150">21906 10351 76 0,'0'0'164'0,"0"0"-2"0,0 0 4 15,6 7-5-15,-5-4-4 0,3-1-2 0,1 3-12 16,-1-1-9-16,0-1-9 0,0 3-5 0,-1-2-8 15,1 0-9-15,-1 1-8 0,1-1-11 0,2 1-6 16,-3-2-7-16,0 1-7 0,2-2-7 0,-2 2-5 16,1-1-2-16,1-1-6 0,3 0-4 0,-2 0-4 15,-1-2-15-15,1-2-5 0,2 2-8 0,1-4-9 16,-1 3-6-16,1-5-11 0,-4 2-11 0,2-1-6 16,-1-2-7-16,0 0-9 0,-4 0 3 0,1 0-2 15,-1-3-3-15,-1 3 5 0,-2 1 5 0,-1 1 5 16,-1 0 6-16,-1 0-1 0,0 2 6 0,0-1 4 15,-2 2 4-15,-1 1 0 0,-1-1 6 0,-1 2-2 16,-1 2 6-16,2-1 7 0,-3 1 1 0,1 2 2 16,0-1 2-16,0 1 2 0,3 0 3 0,0 2-3 15,0-3 1-15,1 1 0 0,1 3 7 0,2-4-3 16,0 4 3-16,2-1-7 0,1 0 0 0,0 1-2 16,1-2 3-16,3 4-1 0,0-2 2 0,2-1-3 15,0-1 3-15,1 1-1 0,1-2-5 0,-1 0 0 16,3-1-8-16,0-1-4 0,0-1-3 0,0-1-12 15,0 0-3-15,-2-1-3 0,2-1 4 0,-2 0-12 16,1-3 9-16,-1 3 1 0,-1-3 4 0,0-1-1 16,0 2 5-16,-1-5-4 0,-2 2 12 0,3 0 2 15,-4 0 5-15,1 0 15 0,-1 3 15 0,-2-2 5 16,2 2 5-16,-1 1 9 0,-1-1 7 0,-1 1-4 16,0 3 1-16,3-4-8 0,-3 4-3 0,1-2-7 15,1 1-2-15,-2 1-2 0,0 0-1 0,0 0 6 16,0 0 8-16,5 5 6 0,-2 0 3 0,0-1-6 0,-3 1 1 15,4 3-6-15,2 1-3 0,-3-2 0 16,5 4 1-16,1 0-7 0,-5-4-4 0,0 2-10 0,2-3-11 16,-2 2-13-16,2-4-18 0,-2 3-19 15,0-1-15-15,3-2-24 0,-3-1-25 0,3-1-30 16,-1 1-33-16,-2-2-132 0,2-2-334 0,-2 0 148 0</inkml:trace>
  <inkml:trace contextRef="#ctx0" brushRef="#br2" timeOffset="151">22248 10178 29 0,'0'0'188'0,"5"11"9"0,-4-5 2 16,0 2 1-16,2 5-1 0,1 0-10 15,2 1-10-15,-6 2-7 0,4 1-10 0,-1 1-12 0,1 1-13 16,-1-2-14-16,1 4-12 0,-1-7-9 0,0 3-5 15,0-5-17-15,-2 4-7 0,2-7-7 16,-3 1-8-16,3-3-19 0,-2 2-18 0,-1-4-10 0,0 1-28 16,0-2-26-16,2-1-19 0,-2 0-19 15,0 0-22-15,0-3-36 0,0 0-42 0,0 0-179 0,7-6-389 16,-4 0 172-16</inkml:trace>
  <inkml:trace contextRef="#ctx0" brushRef="#br2" timeOffset="152">22372 10144 104 0,'0'0'198'0,"0"0"5"0,5 11-5 0,-1-2 4 16,-1 3-7-16,-2 3-9 0,3-1-11 16,-1 6-15-16,0 2-11 0,1-2-13 0,2 3-11 0,-5-4-10 15,3 2-11-15,1 0-11 0,0-5-10 0,-1-1-7 16,2-1-16-16,-2 0-22 0,-1-1-13 0,4 0-19 15,-4-4-20-15,1-1-14 0,-1-2-20 16,1-2-18-16,-1 2-21 0,3-5-20 0,-1 1-30 0,1-2-37 16,1-2-155-16,1-2-355 0,1 0 157 0</inkml:trace>
  <inkml:trace contextRef="#ctx0" brushRef="#br2" timeOffset="153">22610 10283 74 0,'3'7'165'16,"-3"0"-4"-16,0-1-10 0,0 2-6 0,4 1-14 0,-2-1-5 15,-1 1-11-15,3-2-8 0,-1 0-9 16,0-2-8-16,1 2-9 0,-1-3-8 0,3 1-9 0,-2-1-4 16,2 1-9-16,-1-2-11 0,2-2-22 0,0 1-11 15,3-1-8-15,1-1-12 0,-1-1-9 0,0-1-16 16,1-1-18-16,3-3-17 0,-4-1-5 0,0 1-13 15,0-6 1-15,-3 5-2 0,-3-5 12 0,0 1 17 16,-1 0 17-16,0 4 22 0,-3-2 25 0,-1 2 14 16,-1 0 15-16,2 3 14 0,-1-3-1 0,-1 4 13 15,-2 0 3-15,3 0 2 0,-1 2 4 0,2 1 1 16,0 0 2-16,0 0 3 0,-7 7-5 0,7-2-4 16,2 4-4-16,-1-1-5 0,3 1 0 0,-1 1-4 15,3 3 2-15,1 1-2 0,0-1-9 0,0 1 10 16,1 0-12-16,0-1-8 0,-3 2 0 0,6 1-1 15,-6-3-6-15,0 1 1 0,0-1 0 16,-1 0-5-16,-2-2-4 0,-1 0 0 0,-1 3-3 0,-3-1 1 16,-1 0-1-16,-1 1 0 0,-4-3-2 15,-1 2 1-15,-2-4-3 0,-5 3-5 0,2-5-8 0,-8 2-12 16,2-1-14-16,-3-3-18 0,0-2-21 0,-1-2-32 16,0-2-39-16,2-1-39 0,-4 2-126 15,3-1-331-15,1-4 147 0</inkml:trace>
  <inkml:trace contextRef="#ctx0" brushRef="#br2" timeOffset="154">23284 10119 73 0,'-2'10'126'0,"1"-4"-13"0,-1 2-6 0,1 2-8 0,1 1 2 15,-2-1-2-15,2 3-1 0,0-2-3 16,0 0-8-16,2-2-4 0,-1 0-3 0,-1 2-14 16,3-2-7-16,-1 0-2 0,-2-2-5 0,2-1-10 15,-2 1-4-15,0-3-1 0,2 1-2 0,-1-2 2 0,0-1-11 16,0 2 0-16,1-1 0 0,-2-3-7 15,0 6 1-15,0-6-2 0,0 2-4 0,0-2 0 16,0 0-15-16,0 0-4 0,0 0-12 0,0 0-6 0,0 0-6 16,0 0-7-16,0-15-10 0,-2 10 3 15,0 0 9-15,1 1-7 0,-1-3 2 0,-1-2 5 0,-1 3 8 16,-1-1 2-16,0 3 6 0,1 1 7 0,-3-3 0 16,0 3 0-16,0-1-1 0,-2 0 8 0,1 2-5 15,-2 2 12-15,0-1-1 0,2 3-7 16,-2-2 8-16,1 2 8 0,-1 1-8 0,1 1 1 15,1 0 1-15,0 1-2 0,0-1 8 0,2 2-6 16,-1-2-3-16,2 2 6 0,-1 0 0 0,0 1 9 16,3-1-2-16,-1-2 0 0,3 3-2 0,-1 0-2 0,-1-1 6 15,3 0-8-15,0-1 2 0,0 1 6 16,3-1-9-16,0 0-3 0,1-1 8 0,2 0-5 16,1-1 7-16,0 0-4 0,3 0-2 0,0-1 1 0,4 0-5 15,-1-2-2-15,1 0-4 0,-1 0-1 0,-3-3-8 16,0 2-3-16,3-2-10 0,-3-1 5 0,-2 1 7 15,1 0 8-15,-1-3-11 0,-3 3 3 0,0-2 1 16,0 1 1-16,-2-2 8 0,1 3 7 0,-2-3 3 16,1 2 8-16,0 1 1 0,-2-1 0 0,2 2-2 15,-1-1-1-15,0 1 0 0,0-1-3 0,-1 1-3 16,-1 2 1-16,5-5-1 0,-2 3 2 0,1 2 1 16,0-2 4-16,0 0-1 0,1 1 8 0,0 1-4 15,-1-3 2-15,2 3-4 0,-2-1 4 16,-4 1-1-16,10-2 0 0,-5 1-1 0,0 1 1 0,0 0-3 15,0 0 3-15,0-2-3 0,-5 2-1 16,10-1-5-16,-6 1 0 0,2-2-4 0,-2 0-7 16,3 0-3-16,0-1-3 0,0-1-9 0,-1-1-6 15,0 0 1-15,-2 1-3 0,0-3-4 0,-1 2 9 16,0-1 0-16,0 2 0 0,-1-2 4 0,-1 0 3 0,0 4 6 16,-1-2 4-16,-1 0 3 0,-2 0-3 0,1 1 6 15,-2 0 0-15,-2 2-3 0,0-2 15 0,-2 3-8 16,0 1-3-16,-1 1 4 0,-1 0 8 0,1 0 2 15,1 1 10-15,-1 1 7 0,1 0-1 0,1 1 2 16,-2 1 4-16,3 1 6 0,1-1-1 0,0 2 1 16,2 0-2-16,-1 1-18 0,3-2-6 0,0 2 0 15,1 0 7-15,2-1-2 0,1 1-1 0,3 3 3 16,3-1-2-16,1-4-5 0,1-1-4 0,2 3 2 16,1-4-8-16,0-1-8 0,-1 0-8 0,2-1-18 15,-5-3-11-15,4 4-17 0,0-5-13 0,0-1-23 16,0 0-6-16,2-4-33 0,-2-1-19 0,-2 0-33 15,0-2-101-15,-2 1-300 0,-2-1 133 0</inkml:trace>
  <inkml:trace contextRef="#ctx0" brushRef="#br2" timeOffset="155">23654 10060 163 0,'1'6'180'0,"1"3"-4"0,2 0-6 0,-1-1-3 0,0 7-8 16,-1 0-12-16,0 1-6 0,0-1-6 0,0-1-15 16,1 1-10-16,-1 1-11 0,-1-2-11 0,2 1-7 15,-2-1-9-15,0 1-4 0,0-2-16 0,-1-3-22 16,0 1-24-16,3-3-31 0,-3 1-25 0,0 0-27 16,1 0-39-16,-1-4-29 0,2 2-21 0,0-3-99 15,-2-1-285-15,0 1 126 0</inkml:trace>
  <inkml:trace contextRef="#ctx0" brushRef="#br2" timeOffset="156">23552 10201 24 0,'6'-1'123'0,"-2"1"-14"0,3 1-1 0,-1-2 2 16,-1 2-19-16,5 0-3 0,-3 0-13 15,3 0-2-15,-4-1-14 0,2-1-4 0,-2 2-10 0,0 2-9 16,-1-5 15-16,0 2-15 0,0 2-2 0,-5-2-8 16,5 0 6-16,-5 0-5 0,6 0 3 0,-6 0-16 15,0 0 6-15,6 0-8 0,-6 0 4 0,3 2-3 16,-3-2-6-16,0 0-2 0,7 1 5 15,-4-1-9-15,0 1 4 0,1 1 7 0,1 0-2 0,0-1-6 16,0 0-2-16,2-1 0 0,-3 1 0 0,2-1 3 16,2 1-3-16,0-1-2 0,0 0 5 0,2 0 1 15,-2 1-2-15,2-1 3 0,2 1-1 16,-1-2-9-16,2-1 6 0,1 1-6 0,-2-1 2 0,1 0 3 16,-3-1 1-16,0 2 0 0,0 1-4 0,-1-2 1 15,-2-2 0-15,2 3 11 0,-4-1 28 0,-2 0-2 16,1 2 5-16,-1-3 4 0,-3 3 0 0,5-2 3 15,-3 0-2-15,-2 2-7 0,0 0-2 16,0 0 0-16,-7-6-10 0,3 3 3 0,-2 3-5 0,-1-1-4 16,-1 1-1-16,-2 0 1 0,0 0-2 0,-5 0 1 15,3 0-4-15,-2 4 5 0,-1-3 2 0,1 2 8 16,1 1 4-16,-1 1 0 0,1-2 1 0,2 3-3 16,1-2-1-16,3 1 1 0,0 0-3 0,1 2-3 15,2-1 0-15,0 3-3 0,1-1-3 0,1 0 1 16,2 2-3-16,0-1-5 0,2-2 4 0,1 2-16 15,1-3-7-15,3 1-17 0,0 2-10 0,2-4-13 16,2 2-15-16,2-3-9 0,2-1-18 0,-1 2-25 16,7-4-14-16,1 0-29 0,-3-2-24 0,2 1-101 15,1-1-300-15,-3-2 133 0</inkml:trace>
  <inkml:trace contextRef="#ctx0" brushRef="#br2" timeOffset="157">24158 10193 84 0,'1'-5'147'0,"-1"5"2"0,0 0-6 0,2-2-1 15,-2 2-6-15,0 0-3 0,0 0-9 0,0 0 6 16,0 0-12-16,0 0 3 0,-14 7-3 0,8-2-5 16,-1-2-9-16,-3 3-5 0,2-2-4 0,-2 4-9 15,-3 0-3-15,3 0-4 0,-1 1-9 0,4-2-7 16,1 1-5-16,-1 0-2 0,2 1-7 0,-1-2-6 15,3 0 1-15,0 0-10 0,-1 3 0 0,4-4-3 16,-1 1-5-16,2 0-1 0,1 3 0 0,0-3-8 16,1 0-1-16,1 0-7 0,2 0-6 0,2-2-11 15,2 0-13-15,2-1-5 0,2 1-7 0,0-2-12 16,1-2-11-16,1-1-10 0,5-1-24 0,-6-1-10 16,9-1-13-16,-4-1-20 0,1-5-27 0,-1 1-33 15,-2-2-102-15,-4 0-317 0,-1-1 141 0</inkml:trace>
  <inkml:trace contextRef="#ctx0" brushRef="#br2" timeOffset="158">24366 10073 63 0,'0'5'162'15,"0"2"4"-15,0 1-3 0,2 1-2 0,-2 4-11 16,1 1 4-16,2-5-6 0,-4 4-2 0,2 1-8 15,-1-3-10-15,3-1-5 0,0-1-12 0,-1 5-12 16,1 0-7-16,1-1 18 0,-1-2-14 0,3 1-3 16,-2 0-11-16,3 0-13 0,-1-3-2 0,-2-1-6 15,2-1-7-15,-2 2-16 0,2-2-19 0,-1 0-17 16,-2-3-23-16,3 2-20 0,-1-2-27 0,1-1-30 16,0-1-38-16,1 0-47 0,1-2-175 0,-4 0-389 15,-4 0 172-15</inkml:trace>
  <inkml:trace contextRef="#ctx0" brushRef="#br2" timeOffset="159">24255 10212 184 0,'7'0'173'0,"3"0"-19"0,4 0-12 15,2-1-17-15,5 1-11 0,0 0-13 16,1 0-11-16,1 1-16 0,-2-3-13 0,3 2-11 0,0-1-28 16,-2 1-8-16,1-2-20 0,-2-1-15 0,3 0-7 15,-3-3-10-15,-4 4-6 0,-17 2-4 0,31-8-5 16,-17 1 3-16,-3 1 3 0,-11 6 7 0,22-8 2 16,-22 8 18-16,14-8 3 0,-14 8 9 0,8-6 10 15,-8 6 23-15,0 0 20 0,11-12 2 0,-11 12 11 16,0 0 8-16,0 0 2 0,0-13 8 0,0 13-4 15,0 0-5-15,0 0 0 0,0 0 1 0,0 0 1 16,0 0 2-16,0 0 3 0,-24-10 4 0,16 12 9 16,-2 0 3-16,-4 3 8 0,4 0-2 0,-3-3-2 15,4 5-6-15,-3-4-11 0,1 2 0 0,4 0-5 16,-3 2-8-16,6 0-6 0,-6-3-8 0,7 3-7 16,-1-2-2-16,1 2-3 0,-2-1-4 0,3 0-5 15,2 1 0-15,0-1-4 0,2 0-2 0,0 2-6 16,1-1-1-16,0 1 5 0,1 0-5 0,3-2-1 15,0 1-3-15,-1 1-2 0,-6-8 1 16,18 10-6-16,-18-10 5 0,20 13-2 0,-9-9-3 0,2 2-2 16,-13-6 2-16,14 10 1 0,-14-10-4 0,11 6-1 15,-11-6 1-15,0 0 3 0,0 0-4 0,14 7 3 16,-14-7 2-16,0 0 2 0,0 0 2 0,0 0 11 16,5 11 4-16,-5-11 1 0,0 0 5 0,0 0-3 15,0 0-2-15,-19 20-2 0,9-15-5 0,3-1-20 16,-1-1-31-16,-5 2-32 0,6-1-47 0,-5 2-59 15,-1-3-67-15,-7 1-229 0,-1 0-506 0,4-2 224 16</inkml:trace>
  <inkml:trace contextRef="#ctx0" brushRef="#br2" timeOffset="160">17762 10870 41 0,'0'0'50'0,"0"0"-3"16,0-4-3-16,0 4-7 0,0 0-3 0,2 0-7 16,-2 0-4-16,0 0 5 0,0-6-10 0,0 6 4 15,0 0 1-15,0-4 2 0,0 1-1 16,0 3 1-16,1-5-1 0,-1 5-5 0,0-4 2 0,1 0 6 15,-1 4 2-15,0-5 8 0,1 0-1 0,-1 3 7 16,-1-3-3-16,1 5 4 0,-1-7-4 16,1 4 6-16,-1 0 3 0,0 0-2 0,2-1 5 0,-1 4 0 15,-1-6 1-15,1 6 6 0,0-6 9 16,1 5-2-16,-1 1-1 0,-1-6 5 0,1 6-5 0,0 0 3 16,0 0 1-16,0-4 7 0,0 4-4 0,0 0 2 15,-1-4 1-15,1 4-1 0,0 0-7 0,0 0-7 16,0 0-5-16,0 0-7 0,0 0-9 0,0 0-4 15,0 0 1-15,0 0 0 0,1 11 2 16,-1-3 0-16,0-1-6 0,0 3 0 0,-1-1-2 0,2-1-8 16,-1 1-1-16,0 2 0 0,1-1-1 0,-3-1-1 15,4 0-5-15,-1 0 1 0,0 0-1 0,2-1-9 16,-2 2-4-16,1-1-8 0,0-2-19 0,0 2-15 16,1-3-16-16,-1 0-20 0,0-2-20 0,1 2-24 15,-2-2-20-15,2 1-19 0,-3-4-8 0,1 4-138 16,1-3-330-16,-2-2 146 0</inkml:trace>
  <inkml:trace contextRef="#ctx0" brushRef="#br2" timeOffset="161">17615 10894 135 0,'10'-3'153'16,"4"-2"-13"-16,0 1-18 0,0-1-9 0,7 1-12 16,-5 0-9-16,-2-1-13 0,2 2-9 0,-2 1-14 15,0-4-14-15,0 4-26 0,0-1-18 0,-2 0-12 16,1 0-9-16,-3-1-15 0,1 2-4 0,-4-1-4 16,2-1-12-16,-1 0-13 0,-4 1-2 0,2-2-53 15,-3 2-136-15,1-1 61 0</inkml:trace>
  <inkml:trace contextRef="#ctx0" brushRef="#br2" timeOffset="162">17883 10782 194 0,'0'-5'-13'15,"0"-1"3"-15,-2 0 6 0,1 1 11 0,1 5 11 16,0-8 10-16,-1 4 4 0,1 4 14 0,-2-5 4 16,2 5-3-16,-3-3 2 0,3 3 10 0,0 0-2 15,0 0-10-15,-1-6 8 0,1 6 11 0,0 0 25 16,0 0 7-16,1 12 8 0,-1-7 9 0,3 3-2 16,-1 2 2-16,-1 0 2 0,3 4-3 0,-1 1 2 15,1-2-5-15,-2 1-8 0,2-1-6 0,-3 0-7 16,-1-2-3-16,3-1-5 0,-3 0-8 0,3 0-6 15,0-1-7-15,-3 2-7 0,-2-6-4 0,2 2-4 16,2-3-6-16,-2 0-2 0,1 2-4 0,-1-3-7 16,3 0 2-16,-3-2-9 0,0-1-3 0,3 5-3 15,-3-5-3-15,1 1-3 0,-1-1-10 0,0 0-13 16,0 0-19-16,0 0-13 0,3-10-8 0,-3 3 6 16,4 0-8-16,-2-3 4 0,-1 2 2 0,2 0 1 15,0-1 10-15,-1 0 1 0,3 0 5 0,-1 2 4 16,-1 0 4-16,1 1 13 0,2 1 2 0,-2-1 9 15,1 1 6-15,1 1-1 0,0 2 4 0,-2-2 3 16,2 4 5-16,-1-1 8 0,1 2 2 0,2-1 7 16,-1 2-3-16,-1 2 8 0,1 0-2 0,0 1-1 15,0 1-1-15,0 1-4 0,0-1-2 0,0 1-1 16,-1-1-24-16,1 1 2 0,0 0-2 0,-3 0 2 16,2 0-8-16,-2-4-21 0,-1 3-25 0,4-2-21 15,-4 1-24-15,0-1-36 0,-1-1-25 0,3 1-25 16,-4-2-142-16,-1-2-349 0,0 0 154 0</inkml:trace>
  <inkml:trace contextRef="#ctx0" brushRef="#br2" timeOffset="163">18128 10866 124 0,'4'0'182'0,"-1"-2"-8"16,2 0-14-16,3 1-7 0,0-1-12 0,-1-1-12 15,3 0-9-15,1 2-7 0,3-3-9 0,-1 2-4 16,4 0-11-16,4-4-9 0,-8 3-8 0,-1-2-9 16,2 3 1-16,-1-1-17 0,-3 0-3 0,0-1-8 15,-2 2-7-15,-1-1-4 0,-2 0-3 0,-1 1-3 16,0-1-3-16,0-1-5 0,-4 4-1 0,2-6-3 16,-2 1-4-16,0 5 5 0,-2-8-8 0,-2 4 5 15,0 0-4-15,-2 2 3 0,-1 0 0 0,-1 0-4 16,-1 3-1-16,-1 0 2 0,-1 0 1 0,-3 1 1 15,3 0 2-15,-2 1 12 0,-1 2 7 0,0-1 4 16,-3 2 11-16,4 2 7 0,-1 1 5 0,1-1 4 16,2 0-6-16,1 2 1 0,2-2-3 0,2-1-4 15,2 2-1-15,0-3-1 0,0 4-8 0,2-1 0 16,2 0-4-16,3 0-3 0,-2-1-2 0,2 0-2 16,4-1-2-16,0-1-9 0,3 0-13 0,3 0-10 15,-3-3-16-15,5-2-17 0,-1 1-18 0,3-2-19 16,-4 0-20-16,1-2-31 0,3 0-19 0,0-2-26 15,-2 0-16-15,-2 0-124 0,-3 0-345 16,2 1 152-16</inkml:trace>
  <inkml:trace contextRef="#ctx0" brushRef="#br2" timeOffset="164">18621 10793 113 0,'3'-3'117'0,"-3"3"-17"0,0 0 0 16,0 0 0-16,0 0 7 0,0 0 2 0,0 0 16 16,0 0 8-16,-7 9-3 0,4-5-3 0,-1 1-6 15,-1-1-8-15,2 1-7 0,-2 3-5 0,-1-3-18 16,1 3-2-16,-1-1-8 0,0 0-9 0,1 1-3 15,0 0-10-15,0-1-1 0,-1 1-6 16,3-1-2-16,3 0-10 0,0-2-1 0,0 0 0 0,0 1-6 16,-1-3-3-16,1 3-5 0,1-2 5 15,2-1-3-15,1 2-3 0,-1-1 1 0,3-1-6 0,2-3-2 16,1 3 0-16,1-3-4 0,4 0 0 0,-2-2-2 16,1 1-6-16,2-2-2 0,-2-1-6 0,1-1-4 15,0 1 2-15,2 1-4 0,-2-4 5 0,-1 0 1 16,-1 1 0-16,0 3-1 0,-4-1 1 0,-1 0 1 15,-3 1 7-15,3-2 5 0,-1 3 5 0,-3 0 4 16,-1 0 7-16,1 1 5 0,1 0-3 0,-3-3-4 16,-1 4-1-16,2-2-3 0,-2 2 2 0,0 0-6 15,5-1-1-15,-5 1-2 0,0 0 2 0,3-2-4 16,-3 2-1-16,0 0-6 0,0 0 5 0,0 0 2 16,0 0-3-16,0 0-2 0,0 0 0 0,0 0 5 15,0 0-4-15,0 0 0 0,0 0-1 0,0 0-3 16,4 5 3-16,-4-5 1 0,0 0-2 0,0 0 3 15,3 1 0-15,-3-1 0 0,2 3-1 0,-2-3 4 16,7 3-2-16,-7-1-1 0,4-1-1 16,-1 1 5-16,0 0 0 0,-1 1 0 0,1-1 2 0,0 0 2 15,0 0 0-15,0 1-2 0,1-1 1 0,-1 1 1 16,1-1 4-16,-1 0 3 0,3 0-3 0,-2 0 5 16,0-2-1-16,1 0-2 0,0 1 3 0,-5-1-5 15,12-2-1-15,-5 0-2 0,-1 1 1 0,0-2-4 16,-1 1-7-16,3-2-6 0,-2 0 5 0,0-1-2 15,0 0-7-15,-1-1 3 0,1 0-10 0,-3-1 1 16,2 2-3-16,-2-1-3 0,0-2 0 0,0-1 0 16,0 2-3-16,-3 0-2 0,0 1 0 0,-2-2 0 15,1-1-4-15,-4 1-6 0,1 1 0 0,-2 2 0 16,-1 0 9-16,0 1 1 0,-2 2 1 0,0 0 3 16,-4 1 9-16,0 2 2 0,-2 0 5 0,1 1 8 15,-1 0 0-15,1 2 5 0,0 0 1 0,0 3-3 16,4-2 1-16,-4 3-4 0,7 0 1 0,0-1-8 15,0 1-8-15,5 1-14 0,-1-2-15 0,1 5-21 16,1-3-12-16,4-2-18 0,1 2-18 0,2-1-28 16,1 0-131-16,1 0-294 0,0-3 130 15</inkml:trace>
  <inkml:trace contextRef="#ctx0" brushRef="#br2" timeOffset="165">19110 10803 87 0,'2'6'152'0,"-1"-3"-13"0,2 1-4 16,0 1 2-16,-1-1-10 0,0 0-3 15,0 2-5-15,-1-3-13 0,3 5-2 0,-3-3-14 0,2 0-5 16,0 3-12-16,-2-2-6 0,2-1-5 0,-1-1-8 16,0 0-5-16,0 0-4 0,-1-1-2 0,1-1-3 15,-1 1-3-15,-1-3-4 0,1 4-4 16,-1-4-4-16,2 2 3 0,-2-2-3 0,0 0-2 16,0 0-9-16,0 0-13 0,0 0-11 0,0 0-6 15,-6-12 2-15,5 7-9 0,-3-2-1 0,1 0 4 0,-3-2-1 16,2 1-4-16,1-1 5 0,0 0 1 0,2-1 6 15,-3 1 10-15,1 3 4 0,3-2 5 0,-1 5 6 16,1-3 0-16,2 3 5 0,-2 3-2 16,2-8-2-16,0 4 5 0,-2 4-3 0,6-6 3 15,-2 3-5-15,1 0 1 0,0 2-7 0,4-2 4 0,-2 1-3 16,1 1-1-16,2 0-1 0,2 0-5 0,0-1-14 16,4 4-12-16,-2-2-11 0,0 1-18 0,2-2-7 15,-2 1-32-15,-1 0-36 0,-3 1-33 16,-2 1-83-16,-3 2-264 0,-1-1 117 0</inkml:trace>
  <inkml:trace contextRef="#ctx0" brushRef="#br2" timeOffset="166">19300 10852 11 0,'4'3'136'0,"1"1"-4"0,0-1-3 0,0 1-12 15,2 2-3-15,-1-1-5 0,-1 1-10 16,1-1-2-16,0 1-14 0,-2-1-7 0,-1-1-4 0,1 0-3 16,-1 0-6-16,1 0-2 0,-2-1-4 15,0 1-8-15,0-2-2 0,-1 1-8 0,-1 1-3 16,2-1-5-16,-2-3-4 0,2 3-1 0,-2-3-7 0,0 0 4 16,0 4-4-16,0-4-1 0,0 0-18 0,0 0-3 15,0 0-12-15,0 0 5 0,0 0-3 0,0-12-10 16,0 5 3-16,2 0 1 0,-1-2-8 15,-1-2-7-15,4-2 5 0,-1 0 7 0,0 4-8 16,0-1 11-16,1-2 10 0,1 5 10 0,-2-2 9 16,2 3 7-16,-2 0 12 0,0 1 7 0,2 1-5 15,-2 2 9-15,1-2-5 0,0 2 14 0,1 0 8 16,2 2 0-16,-2 2 12 0,1 0-2 0,0 0 1 16,1 3-3-16,-1 1-3 0,0-1-8 0,-1 0-2 15,1 3-5-15,-2-1-5 0,2 0-1 0,0 1-7 0,-2 0-3 16,0 0-3-16,1-1-2 0,-1 0-8 0,-1-2-16 15,0-1-14-15,-1 2-17 0,1 0-12 0,-1-2-7 16,0 0-14-16,1 0-31 0,0 0-36 0,1-2-33 16,1-1-29-16,-2 3-108 0,-3-4-321 15,10 0 142-15</inkml:trace>
  <inkml:trace contextRef="#ctx0" brushRef="#br2" timeOffset="167">19647 10835 2 0,'0'0'142'0,"0"0"-11"0,0 0 7 15,0 0 5-15,4-2 2 0,-4 2-6 16,0 0-8-16,10 2-7 0,-10-2-8 0,7 0-7 16,-1 0-14-16,-6 0-6 0,11 0-5 0,-4 0-14 15,2 0-4-15,1-2-6 0,-3-1-7 0,2 2-12 16,-1 0-8-16,-1-5-13 0,2 6-7 0,1-5-14 15,-1 1-11-15,-3 1-8 0,1-3-4 0,-2 2-7 16,1-1-15-16,-3 0-7 0,-1-1 4 0,0 1 5 0,-2 5 4 16,0-10 4-16,-4 6 10 0,4 4 1 15,-9-8 9-15,1 4 4 0,-1 2 6 0,-1 3 2 16,-1 0 10-16,-1 1 8 0,-1 0 13 0,-1 0 3 16,0 2 11-16,1 1 6 0,2 1 2 0,-2 0 2 15,4 0 3-15,1-1-8 0,1 3 6 0,1 1 3 16,-1-3 4-16,4 2-10 0,-1 0-7 0,1 0-4 15,4 1-2-15,1-3-4 0,1 3-5 0,2 1 2 16,2-3-6-16,5 0-2 0,-1 0 2 0,-2-3-8 16,3 1-11-16,4-1-6 0,-2-3-11 0,1 0-10 0,1-1-11 15,0-1-10-15,-1-2-21 0,-2 1-4 0,2-1-18 16,-1-4-6-16,-1 2-18 0,-2 0-5 16,-1 0-9-16,-3 0-3 0,0-1-5 0,0 1-88 15,-4-3-240-15,1 4 106 0</inkml:trace>
  <inkml:trace contextRef="#ctx0" brushRef="#br2" timeOffset="168">19881 10808 346 0,'-1'-6'0'0,"1"1"22"0,0 5 9 0,-2-7 17 16,2 7 5-16,-1-6 2 0,-2 4 1 0,3 2-7 0,0 0-3 16,0 0 8-16,0 0 22 0,0 0 11 15,0 0 4-15,10 9 5 0,-5-3 5 0,0 2-1 16,-2-1-3-16,4 2-2 0,-3-1-5 0,1 0-2 16,1 4-10-16,-2-2-6 0,-1-1-8 0,3-1-3 0,-3 0-11 15,1-2-2-15,-3 0-8 0,1-1-1 0,0 0-7 16,0-2-1-16,-1 1-5 0,-1-4-7 15,-1 4-4-15,2 1-5 0,-1-5-4 0,0 0-17 16,-5 0-18-16,5 0-11 0,-7-5-1 0,7 5-3 16,-10-8-3-16,3 2 3 0,2 0 4 0,-2-1 1 15,3 1 13-15,-1-2 15 0,2 0 3 0,0 0-1 16,0 1 17-16,2 0 12 0,1-1 6 0,0-1 4 16,0 5 4-16,3-5 6 0,1 2 7 0,1-1-6 15,1 2 3-15,0 1-1 0,3-1 5 0,0 2-9 16,4-2-5-16,2 2-1 0,-1 0-7 0,0 1-1 15,-1 0-7-15,1 3-8 0,0 0-12 0,2-2-27 0,-4 3-43 16,-2 2-45-16,3-2-46 0,-3 1-34 16,-2 1-115-16,1 0-337 0,-2 1 149 0</inkml:trace>
  <inkml:trace contextRef="#ctx0" brushRef="#br2" timeOffset="169">20218 10818 41 0,'0'0'70'0,"0"0"7"0,0 0 22 0,0 0 5 16,0 0 9-16,0 0 10 0,0 0-5 0,0 0 0 16,0 0-12-16,0 0-11 0,0 0 1 0,0 0-15 15,0 0-8-15,10 5 7 0,-9 0 5 0,2-3-2 16,-2 4-4-16,2-4-9 0,0 7-3 0,1-3-4 15,-1 0 2-15,0 1-2 0,1 0-1 0,0 0 1 16,-1-2-3-16,1 0 1 0,-2 1 6 0,-1-1-8 16,3 2 0-16,-2 1-3 0,-1-2-3 0,2 1-7 15,-2 2-3-15,1 0-1 0,-1-2-7 0,2 3-5 16,-2-2-1-16,1 0-1 0,-1 0-5 0,0-3-1 16,1 0-1-16,-1 0-4 0,-1-1-1 0,2 0 0 15,-1-2-2-15,-1 1-5 0,0-3 2 0,0 4 0 16,2-2-5-16,-2-2 0 0,0 0-15 0,0 0-7 15,0 0-3-15,-3-9-7 0,1 4-13 0,-1-3-3 16,1-1-8-16,0-2-10 0,-3 0 2 0,2-4-7 0,0 0 8 16,-3 0-1-16,2 0 5 0,1 1-5 15,1-1 3-15,0 1 6 0,2-1 1 0,-1 2 2 16,2 0 8-16,-1 1-3 0,0 3 9 0,3 2 13 16,-2 0 3-16,2-4 4 0,0 5 9 0,1-2 2 0,-1 2 4 15,0 2 5-15,1 0 0 0,0-1 0 0,2 3 2 16,-2 2 5-16,3 0-2 0,0-1-1 15,-3 1 1-15,5 0 2 0,-2 1 1 0,3 5-1 16,-6-3-1-16,6 2-3 0,-3 1 1 0,0 1 0 16,-1 0-1-16,-1-1-1 0,1 1 2 0,-2 1-3 15,2-3-4-15,-2 3 0 0,0 1 3 0,-2-4-3 16,-1 0 4-16,0 2-3 0,1-1 3 0,-4-2-4 16,1 0-2-16,-2 0 5 0,0 1-4 0,-4 0 4 15,-1 2-6-15,-2-3-5 0,0 0-2 0,-4 1-4 16,0-2-6-16,0-1-17 0,1-1-10 0,-4 2-7 0,3-1-35 15,2-2-18-15,2 0-34 0,-3 0-17 0,3 0-120 16,-1-2-296-16,4 1 131 0</inkml:trace>
  <inkml:trace contextRef="#ctx0" brushRef="#br2" timeOffset="170">20404 10852 134 0,'0'0'133'0,"0"0"2"0,0 0-16 15,0 0-7-15,5 4 0 0,-5 0-9 0,2-2-2 0,-2-2-2 16,2 6-3-16,1-3-7 0,-1 1 2 16,-1-2-5-16,2 1-1 0,-2 0-12 0,4 0-3 15,-3 0-5-15,3 0-3 0,0-1-6 0,2 1-4 16,-1-1-3-16,2 0-4 0,2-1-9 0,0 0-12 15,1-1-9-15,-1 0-9 0,4-2-14 0,-4 1-5 0,4-2-8 16,-3 0-14-16,-1 0-8 0,0 0 6 0,-3-1-5 16,2-2 9-16,-4 1 1 0,0 1 2 15,-3-3 4-15,1 1 1 0,-3-2 8 0,0 2 12 16,0 0 3-16,-3-2 5 0,-1 2 4 0,1 1 4 16,-4 0-2-16,0 1 4 0,-1-1 1 0,-1 1 1 15,1 2 3-15,-2 0 5 0,-3-2-4 0,-1 3 2 16,0 1-1-16,0 0 3 0,0 1-6 0,1-1 0 15,-1 4-1-15,2 0-1 0,-1-2-15 0,3 2-10 16,0 0-15-16,-1 1-16 0,2-1-7 0,2 1-23 16,2 0-12-16,-1 0-20 0,2-1-4 0,0 1-15 0,2-2-7 15,1 0-72-15,-2 1-216 0,6-1 95 16</inkml:trace>
  <inkml:trace contextRef="#ctx0" brushRef="#br2" timeOffset="171">20628 10800 146 0,'0'0'205'0,"0"0"-13"0,9 2 3 0,-3-1-10 16,-2 1-5-16,0 2-13 0,2-1-7 0,-2 1-13 0,-1 2-9 15,3-2-14-15,-1 3-11 0,-2-2-13 0,3 3-10 16,-1-1-7-16,-2 0-15 0,4-1-24 15,-4 0-30-15,1 1-31 0,-1-3-26 0,0 0-30 16,-2 0-28-16,2 0-26 0,-1-2-18 0,-1 0-20 16,-1-2-115-16,0 0-304 0,0 0 135 0</inkml:trace>
  <inkml:trace contextRef="#ctx0" brushRef="#br2" timeOffset="172">20694 10695 191 0,'0'-5'183'0,"0"5"-23"16,-2-3-10-16,2 3-18 0,0 0-16 0,0 0-36 15,3-3-4-15,-3 3-15 0,0 0-15 0,0 0-28 16,0 0-35-16,9 8-18 0,-7-4-23 0,0 1-16 16,1 0-26-16,-2 2-56 0,2 2-167 0,-2 1 75 0</inkml:trace>
  <inkml:trace contextRef="#ctx0" brushRef="#br2" timeOffset="173">20744 10897 129 0,'0'0'141'0,"0"3"-3"0,0-3 0 0,0 0-17 16,2 3-6-16,-2-3-7 0,0 0-5 0,0 0 0 16,0 0 1-16,0 0-2 0,0 0-4 15,0 0-5-15,0 0-3 0,0 0-11 0,0 0-10 16,0 0-5-16,4-11-7 0,-3 7-9 0,-1 0-6 0,0-2-11 15,0 0-11-15,0 0-8 0,2-4-3 0,-1 1-3 16,1-1-5-16,1-1 0 0,-1 2-6 0,3 1 1 16,1-4-2-16,-1 2 0 0,0 2 2 0,0 2-3 15,3 0 2-15,-1 2 4 0,0-1 3 16,-3 2 5-16,3 1 2 0,-1 0 4 0,0 2 2 0,-1 0 11 16,2 2 2-16,-1 2 3 0,-1-1-1 0,1 3 7 15,1-1 4-15,-1 2 0 0,-1 1 4 0,1 1-7 16,0 1-1-16,1 2 2 0,0 1-8 15,0 1-2-15,-2-3-2 0,2-4-4 0,-2 3-1 16,0-2-6-16,-2-2-10 0,1-1-16 0,-1 0-11 0,1-1-17 16,-1 0-29-16,1-1-26 0,2-1-43 0,-1-1-43 15,4-1-161-15,-5-1-366 0,3-1 162 0</inkml:trace>
  <inkml:trace contextRef="#ctx0" brushRef="#br2" timeOffset="174">21012 10671 33 0,'0'0'209'0,"0"0"-1"0,0 0 3 0,0 0-2 16,8 8-7-16,-6-3-5 0,2 1-13 0,0 4-13 0,0-1-13 16,0 1-16-16,3 1-11 0,-3-4-13 0,3 6-14 15,-1-3-8-15,-3 1-11 0,1-3-6 0,-1 1-20 16,-1 0-20-16,0-2-25 0,1 1-30 15,-1 1-27-15,0-4-25 0,-1-1-25 0,-1 2-44 16,2-4-35-16,-4 4-182 0,1-2-383 0,1-4 170 0</inkml:trace>
  <inkml:trace contextRef="#ctx0" brushRef="#br2" timeOffset="175">20891 10767 116 0,'5'-2'171'16,"0"-1"-5"-16,4 0-17 0,-1 1-20 15,5-2-14-15,-3 4-7 0,4-2-10 0,2 1-12 16,-1 1-3-16,1-2-12 0,5 0-9 0,2 0-13 0,-1 2-14 16,0-1-4-16,2 1-8 0,-1-4-17 0,3 1-7 15,-4 3 3-15,0 1-29 0,-1-3-12 0,-5 1-25 16,-1-2 5-16,-4 4 1 0,-2-1 13 15,-2 0 28-15,-1-1 19 0,-2 0 19 0,-1 0 7 16,-3 1-1-16,1-4 5 0,-1 4-1 0,0 0 11 16,-7-7 11-16,3 4 7 0,0 1 0 0,-5 1 1 0,2 0 2 15,-1-1 2-15,-1 2 7 0,0-1 5 0,0 2 7 16,0-1 0-16,0 1 1 0,0 1-5 16,2-2-3-16,-1 1-5 0,1 4-1 0,3-3-15 15,-2 0-2-15,3 2-8 0,-1-2-5 0,1 0-4 16,-1 2-5-16,3-1-1 0,-1 3-3 0,4-3-1 0,-1 3-6 15,-1 0-2-15,4 0-2 0,1 1-3 0,-1 1 3 16,2-1-6-16,0 0 1 0,0 1 1 0,1 0-5 16,0-1 2-16,0-1 0 0,1 1-3 15,-1-1-1-15,1 1 4 0,1-2-3 0,1 1 1 16,-2 0-4-16,1-1-1 0,-2 0-1 0,3 1 2 0,-3-1-1 16,0 0 0-16,-1-1-3 0,-2-1 7 0,0 1-6 15,1-1 0-15,-1 0-1 0,-3 1-2 0,2 0 1 16,-3-1 5-16,0 0-1 0,-3 3-1 15,1-4 0-15,-6 2-8 0,0 0-13 0,-6-2-15 16,-1 1-17-16,-6-1-29 0,0 0-34 0,-1-2-60 0,1-2-47 16,-3 1-165-16,1-2-419 0,-1 2 186 15</inkml:trace>
  <inkml:trace contextRef="#ctx0" brushRef="#br2" timeOffset="176">21666 10786 47 0,'0'0'138'0,"0"0"-14"0,0 0-6 16,0 0 6-16,4 5-5 0,-3-1-4 0,0 0 0 16,0-2-7-16,0 4-1 0,1-1-9 0,0-1-11 15,0 1-7-15,2-1 1 0,-2 0-10 0,1-3-8 16,0 4 2-16,0-3-8 0,1-1-4 0,0 3-2 16,1-1-3-16,2-1-7 0,0-2-9 0,1 1 3 15,-1-2-13-15,0 0-6 0,-2 0-3 0,2-4-14 16,-1 3-7-16,0-1-4 0,-2-2-3 0,-1 1-3 15,1-4-2-15,-1 2 0 0,0-2 6 0,-2 1-9 16,2 0-2-16,-3-1 3 0,0-1 2 0,-3 2 3 16,2 1 2-16,-2-1 2 0,2 4 1 0,-4-1 1 15,3-1 8-15,-4 1-4 0,3 2-7 0,-2 0 6 16,-1 2 5-16,0-1-6 0,-1 1 10 0,-4 0 8 16,1 4-5-16,0-1 8 0,-2 2 0 0,3-1 11 15,-3 1 0-15,-1 2 2 0,2 2-3 0,1-2 1 16,-2 1 2-16,5-1 2 0,0 4-3 0,0-3 22 15,4 0-8-15,-1 0-2 0,0 1-4 0,4 0-7 16,0-2-1-16,3 1 0 0,1-1-1 0,0 0-6 16,3-1 2-16,0-3-5 0,3 0 1 0,5-2-5 15,-3 1-1-15,4-2 0 0,-2 0-16 0,-4-2-10 16,4-1 0-16,-5 0-6 0,1 0 2 0,2-3-3 16,-4 1-2-16,-1-1-2 0,0-1-1 0,0 0-2 15,-3-1 5-15,-1 0 4 0,0 3 12 0,-2 1 9 16,2-4 10-16,-1 3 10 0,-1 1 9 0,-1 1 1 15,0-1 2-15,0 4-4 0,3-6-4 0,-3 5-2 16,0 1-3-16,3-2 0 0,-3 2-5 0,0 0-3 16,0 0 2-16,0 0 3 0,0 0 0 0,8 7 7 15,-4-3-1-15,-1-1 0 0,1 4-3 0,1-2-2 0,-1 2-1 16,0 0 1-16,2 1-5 0,-1 1-2 16,1-2-24-16,1 0-21 0,-1 0-30 0,2 0-37 15,1-2-25-15,0-1-31 0,0-1-31 0,-1 0-102 16,-3-1-315-16,2-1 140 0</inkml:trace>
  <inkml:trace contextRef="#ctx0" brushRef="#br2" timeOffset="177">21964 10760 33 0,'7'5'177'0,"-6"-3"-4"0,2 2-2 16,1 0-2-16,-1 1-13 0,0-2-11 15,3 4-12-15,-2-2-12 0,-1 0-6 0,-1-1-8 16,1 1-10-16,-1 0-11 0,0 2-4 0,0-3-14 16,1 0-6-16,-2 3-6 0,1-5-3 0,-2 2-10 15,1-2-10-15,-1-2-15 0,0 4 5 0,0-4-5 0,0 3-2 16,0-3-4-16,0 0-11 0,0 0-10 0,0 0-6 16,0 0-15-16,0 0-3 0,-7-7 2 15,7 1-11-15,1 3-2 0,1-4 6 0,1 0 1 16,-1-4-2-16,3 4 14 0,-1 1 3 0,1-1 3 15,0-1 18-15,3 2 14 0,-1 0 15 0,2 1 3 0,-1 2 4 16,-2 1 2-16,2 2 2 0,-2 0 5 0,-1-1-4 16,1 1 2-16,0 1 3 0,-2 1 3 15,3 2 10-15,0 0 5 0,-4 1-7 0,1 2-7 16,3-2 1-16,-1 1-8 0,-1 2-1 0,1 0-7 16,-2-1-1-16,-1 0-4 0,0 1-6 0,1-1-20 0,-1 2-11 15,-2-1-28-15,2-1-20 0,0-1-28 0,0-2-26 16,0 0-27-16,-2 0-29 0,3-1-20 15,-1 0-129-15,-2-1-339 0,4-1 150 0</inkml:trace>
  <inkml:trace contextRef="#ctx0" brushRef="#br2" timeOffset="178">22444 10609 104 0,'3'3'171'0,"4"4"-2"16,-3 0-6-16,3 1-7 0,-1 4-1 0,-2 4-13 15,2-1-8-15,1 5-7 0,-3-5-4 0,0 6-11 16,-1-4-10-16,1-2-4 0,-2 0-10 0,-1-2-7 16,1 2-4-16,-2-5-7 0,1 0-5 0,0-1-9 0,-1-1-4 15,0-2-7-15,2-1-4 0,-2 0-5 0,1 0 0 16,-1 0-4-16,0-1-2 0,2-1-7 15,-2-3-1-15,0 4-6 0,1-2-3 0,-1-2-7 16,1 4-14-16,-1-4-18 0,0 0-5 0,0 0-10 16,0 0-13-16,-2-18-5 0,0 10-12 0,-1-2-10 15,1 2 0-15,-3-3-3 0,1-1 5 0,0 1-6 16,-2 2 25-16,-1-2 4 0,0 3 10 0,0 1 8 16,-3 2 13-16,0 0 7 0,1 3 15 0,-3-1-2 15,-2 5 22-15,0-1 7 0,-3 0 4 0,2 1 10 16,-1 2 1-16,-5 0 0 0,7 1 5 0,0 0 7 15,0 1 9-15,1 1 3 0,6-3 1 0,0 3-2 0,-1-2 0 16,2 3-3-16,0-1-7 0,5-2-4 0,-2 0-5 16,3 1 5-16,1-1 4 0,2-1 6 15,4 3-4-15,-1-1-1 0,2-3-5 0,5 3-6 16,1-3-3-16,3-1-3 0,-1 0-17 0,-1-1-25 16,6-1-31-16,0-1-39 0,-4 0-40 0,3-3-50 0,1 2-63 15,-7-3-139-15,3 1-399 0,-3 0 177 0</inkml:trace>
  <inkml:trace contextRef="#ctx0" brushRef="#br2" timeOffset="179">23008 10704 56 0,'0'0'180'0,"-4"-3"-11"15,4 3-16-15,-3-2-13 0,3 2-12 0,-6-2-3 16,6 2 0-16,-14 3 0 0,5-1 6 0,-1 2 9 0,-4 1-7 16,1-1-4-16,-1 5-8 0,1-2-4 0,0 2-7 15,1 1-2-15,1-2-14 0,1 1-2 0,3-2-10 16,0 1-7-16,3 0-28 0,-1-1-2 15,2-3-1-15,-2 4-10 0,5-5-2 0,-1 3-4 16,1-2-4-16,1 2-1 0,1-1-4 0,2-2-1 0,0-1-8 16,6 2-17-16,0-2-21 0,5-1-21 0,2-1-30 15,-3 1-39-15,10-5-43 0,-3 0-40 0,0 1-168 16,-1-3-400-16,-5 3 177 0</inkml:trace>
  <inkml:trace contextRef="#ctx0" brushRef="#br2" timeOffset="180">23143 10596 128 0,'0'8'206'0,"1"1"-6"0,1 0-3 0,0 1-8 15,1 1-10-15,0 0-12 0,0 1-12 16,1 1-12-16,0 0-10 0,1 1-9 0,0-1-9 16,-2-4-13-16,0 0-9 0,0 0-11 0,0 0-5 0,1-1-6 15,-2-1-9-15,0-1-7 0,0-2-6 0,-2 0-6 16,1 0-5-16,1 1 1 0,-2-1-9 16,1-1 2-16,0-1-5 0,1 0 1 0,-2-2-5 15,0 4-5-15,0-4-2 0,0 0-11 0,0 0-14 0,0 0-15 16,0 0-17-16,4-9-7 0,-2 3-10 0,2-3-1 15,-1 2 0-15,1-2-4 0,0-2 8 0,2 0 4 16,-2 2 4-16,0 1 7 0,2-1 9 0,0 2 8 16,-2 0 9-16,2 1 9 0,-1 2 7 15,-2-2 5-15,0 3 9 0,1 0 6 0,-1 1 9 16,2 2 6-16,-1 0 5 0,-4 0 0 0,8 0 3 0,-2 0 5 16,0 2 8-16,1 2-2 0,-1 3 0 0,1-1 0 15,-1-1-4-15,4 6-5 0,-4-4-3 0,1 1-5 16,2 3-5-16,-5-3-1 0,2 1-3 15,1-1-7-15,-4-1-1 0,2 0-9 0,1 1-20 16,-3-5-18-16,-2 3-28 0,2-3-20 0,0 2-28 16,0-2-27-16,1 0-40 0,0 0-47 0,-1-3-166 15,3 2-413-15,0 1 182 0</inkml:trace>
  <inkml:trace contextRef="#ctx0" brushRef="#br2" timeOffset="181">23476 10699 104 0,'0'0'189'15,"-1"9"-2"-15,1-9-5 0,2 7 0 0,0-1-4 16,-1 0-12-16,1 0-7 0,-1 0-12 0,1-1-11 16,-1 1-3-16,1-3-9 0,1 2-15 0,-1 0-5 15,-1-1-11-15,2 1-9 0,0-3-7 0,0 2-7 0,-1 1-6 16,1-2-13-16,-1-1 0 0,2 1-1 15,-2-3-15-15,1 4-3 0,1-2-6 0,-4-2-4 16,0 0-10-16,9-4-6 0,-6 1-3 0,1-3-17 16,-1 4-12-16,0-4-12 0,-2-2-10 0,1 0-5 15,-2-2-10-15,0 0-8 0,-3 0-2 0,1 0-7 16,-1 0 11-16,1 1-4 0,-1 0 5 0,-3 3-3 16,2-3-2-16,-4 3 13 0,0 1 5 0,-1 2 4 15,-1-1 2-15,0 3 9 0,0 0 8 0,1 0 13 16,0 1 0-16,0 1 2 0,1 0 5 0,1 2 1 15,0 2 4-15,3-1-11 0,-2 3-5 0,2 3-3 16,4-3-22-16,0 1-14 0,3 2-14 0,1-1-22 16,3-1-25-16,0 3-62 0,3-1-201 0,0-2 88 15</inkml:trace>
  <inkml:trace contextRef="#ctx0" brushRef="#br2" timeOffset="182">23661 10706 140 0,'0'0'180'0,"0"0"-17"15,0 0-12-15,0 0 3 0,0 0-1 0,0 0-5 16,1 12-3-16,1-8-11 0,-1 1-3 0,0-1-4 16,1 0-8-16,-1 0-9 0,1 0-12 0,-2 1-12 15,2-1-4-15,-1-1-7 0,1-1-8 0,0 1-8 16,1 0-5-16,1 1-2 0,-1-1-7 0,4-1-4 15,0-1-10-15,-2-1-6 0,5 1-13 0,0-2-15 16,1 1-8-16,-1 0-6 0,-1 0-6 0,1-2 1 16,-1 0 5-16,0-2-3 0,-4-1 0 0,0 2 3 15,-2-1-4-15,-1-3 4 0,-2 1-1 0,0 0 1 16,-2 0 5-16,-1 0-3 0,-3 1 3 0,0-1 1 16,1-1 0-16,-4 4 3 0,-1-1-3 0,0 2 5 15,2-1-6-15,-2 0 5 0,0 1-2 0,-1 1 2 16,1-1-16-16,-3 2 3 0,3 0-8 0,-3 0-9 15,1 3-12-15,2-3-25 0,1 2-23 0,1-1-6 16,3 1-24-16,1 2-8 0,1-1-13 0,0 0-86 16,0 1-252-16,3-4 113 0</inkml:trace>
  <inkml:trace contextRef="#ctx0" brushRef="#br2" timeOffset="183">23933 10648 115 0,'-2'-2'163'0,"2"2"-11"16,-3-2 4-16,3 2-17 0,-4-1-7 0,4 1-12 16,0 0-5-16,-10 1-11 0,10-1-11 0,-4 3-3 15,1-1-4-15,2 1-11 0,-1 1-1 0,0-1-7 16,0 2-8-16,2-1-4 0,0 1-7 0,2 2-10 15,-1 0 4-15,0 2-9 0,4-3 0 16,-3 2-5-16,4 0-5 0,-3 0-4 0,1 0 2 0,2 1-3 16,-2-1-2-16,-1-2-5 0,1 1 3 0,-1 0 1 15,1 0 0-15,-1-2-3 0,0 2 0 0,-1-2-6 16,-1 0 2-16,1 0-2 0,0 0 0 0,-1-1 2 16,1 3-3-16,-2-3-2 0,0 0 1 0,1 2 5 15,0-3-4-15,-2 1 1 0,0-1-2 0,-2 0 1 16,-1-1-4-16,-1 1-1 0,0-3-4 0,-1 2 0 15,-2-4-2-15,1 2-18 0,-2-2-13 16,2 0-19-16,-1-1-25 0,2 1-19 0,0-4-24 0,-1 1-23 16,2-2-134-16,0 2-305 0,1-4 134 0</inkml:trace>
  <inkml:trace contextRef="#ctx0" brushRef="#br2" timeOffset="184">24090 10739 67 0,'0'0'187'0,"0"0"1"16,0 0-12-16,10-2-5 0,-6 2-11 0,-4 0-6 15,6 2-10-15,-6-2-16 0,11 4-11 0,-6-4-7 16,-5 0-9-16,9 1-8 0,-4-1-9 16,2 2-8-16,-2-2-5 0,-5 0-10 0,14 0-9 15,-5 0-9-15,-1 0-14 0,1-2-8 0,-1 2-16 16,1-3-10-16,-4 2-13 0,2-2-6 0,2 0-4 0,-5 1-4 15,0-2 3-15,-1-2-5 0,1 3-2 16,-1-3-2-16,-3 2-11 0,0-3 6 0,0 0-1 16,0 0 12-16,0 3-2 0,-3-3 7 0,-1 3 2 15,1-1 13-15,0-1 2 0,-1 2-2 0,-1 2 8 16,-1-1 12-16,-3 0 8 0,0 2 14 0,-1 2 0 16,-4-2 14-16,2 3 9 0,0 1 4 0,0-1 7 0,0 1 1 15,2 4 0-15,-3 0-2 0,5 0 4 0,-1 2-6 16,1 3-5-16,4-2-6 0,-1-1-5 15,4 0-4-15,-2 1-3 0,0-1-5 0,3 0-1 16,2-2-3-16,-2-1-2 0,3 1-1 0,-1 0 28 16,3-1-5-16,0 1-6 0,4-1-3 0,-2 0-8 15,7-2-9-15,0 0-18 0,-1 0-19 0,1-3-25 16,0 0-25-16,1-1-25 0,-1 0-44 0,3-1-49 16,-3 1-58-16,2-4-125 0,-5 0-395 0,-1 0 175 15</inkml:trace>
  <inkml:trace contextRef="#ctx0" brushRef="#br2" timeOffset="185">24486 10640 181 0,'0'-5'187'0,"0"5"-9"16,0 0-13-16,-3-1-16 0,3 1-16 0,-1-2-6 16,1 2-6-16,0 0 9 0,-11 1-6 0,11-1-9 15,-13 0-5-15,7 1-11 0,2 0-8 0,-3-1-5 16,0 6-7-16,1-3-12 0,2 2-8 0,0 0-2 16,-3 0-7-16,4-1-5 0,-3 3-5 0,5-4-2 15,-2 1-7-15,-1 1-2 0,4 0-5 0,-3 0 0 16,3 4-4-16,0-4-2 0,3 1-1 0,-2 2-4 15,2-1-1-15,0 2 1 0,1-2-2 0,2 1 0 16,1 1-2-16,0-2-4 0,0 1 5 0,0 0-5 16,1 0 3-16,-2 0-3 0,0-2-1 15,-2 1 2-15,0-3 5 0,0 1 2 0,-1-3 5 0,0 1 5 16,-2 0 9-16,2 1 2 0,-1-2 2 0,-2-2-1 16,1 3 6-16,-1-3-3 0,0 0 2 0,-3 6-3 15,-4-4-5-15,-1-1-2 0,-5 2-13 0,-1 0-18 16,-3 0-17-16,-4 0-26 0,-2-3-35 15,-2 0-53-15,-3 0-67 0,0 1-246 0,-16-2-483 16,5-2 214-16</inkml:trace>
  <inkml:trace contextRef="#ctx0" brushRef="#br2" timeOffset="186">18005 11097 24 0,'0'0'51'0,"0"0"0"0,3-3 3 16,-3 3 2-16,0 0 3 0,0 0-8 0,3 0-6 15,-3 0 10-15,0 0-2 0,0 0-15 0,1-3-5 16,-1 3-5-16,0 0-7 0,0 0 2 16,0 0-2-16,0 0 14 0,0 0-4 0,3-5 5 15,-3 5 9-15,0 0-4 0,2-4-18 0,-2 4 4 16,1-2 7-16,-1 2-6 0,1-4 8 0,1 2 5 0,-2-3-6 15,0 5 5-15,0 0-4 0,1-4-2 0,-1 4 2 16,0 0-5-16,0 0-6 0,0-3 1 0,0 3-6 16,0 0-6-16,0 0 9 0,0 0-11 15,0 0-4-15,0 0 17 0,0 0-14 0,0 0-10 16,0 0 2-16,0 0 10 0,0 0 1 0,0 0 0 0,0 0 11 16,0 16-2-16,0-8 17 0,0 0-1 0,2 0-3 15,-2 1-2-15,1 1 0 0,-1-2-1 0,3 1 0 16,-2 2-9-16,2-1 6 0,0 0-15 15,0-3 9-15,-2 4 0 0,0-4-3 0,1 2-2 16,-1-3 0-16,1 1-3 0,-1-5-1 0,-1 3-4 0,3 2 0 16,-3-3-5-16,0-1-6 0,1 1-13 15,-1-1-5-15,2 2-10 0,-2-3-20 0,0-2-17 16,1 5-11-16,-1-3-24 0,0-2-10 0,3 2-4 16,-3-2-23-16,0 0-77 0,0 0-233 0,0 0 103 15</inkml:trace>
  <inkml:trace contextRef="#ctx0" brushRef="#br2" timeOffset="187">17924 11189 39 0,'5'-2'146'0,"1"2"-22"0,-6 0-14 15,11-2-5-15,-2 2-13 0,-1-2-5 0,3 2-5 16,2 0-15-16,1-1-1 0,2-1-4 0,-1 0-18 16,2 0-9-16,-3 2-13 0,3-4-22 0,0 3 0 0,-2-1-20 15,1-1-18-15,-2 2-16 0,0-2-12 16,-4 1-17-16,-2 1-54 0,1 1-149 0,-4-3 67 0</inkml:trace>
  <inkml:trace contextRef="#ctx0" brushRef="#br2" timeOffset="188">18186 11094 24 0,'0'0'108'16,"0"0"-8"-16,4 0-3 0,-4 0-10 0,0 0-2 15,0 0-18-15,0 0 9 0,0 0-3 0,0 0 4 0,5 6 13 16,-3-4 6-16,-1 2-15 0,-1 1 8 15,0 2-1-15,3 0-6 0,-2 1-11 0,2 1-2 16,0-2-9-16,0 2-9 0,1-1-1 0,-4-1-2 16,7 2-8-16,-4-2-1 0,1 0-6 0,-1-1-4 15,0-2 1-15,-2-1-5 0,2 1-1 0,-3-1-13 16,3-1-2-16,-3 3 9 0,3-3-2 0,-3-2-5 16,1 4 2-16,-1-4 4 0,0 3-9 0,0-3-1 15,2 2-5-15,-2-2-1 0,0 0-5 0,0 0-3 16,1 2 1-16,-1-2 0 0,0 0-3 0,0 0-1 15,0 0-6-15,0 0-8 0,8-6-4 0,-5 1 6 16,0 0-7-16,0 1-9 0,1-2 2 0,-1-1 2 0,1 0-2 16,-1 1-3-16,3-1 8 0,-4 0 3 15,3 0 3-15,-1-2 9 0,-1 5 6 0,-1-3 2 16,1 3 12-16,0 1-2 0,0-1 14 0,0 1-3 16,0 0 2-16,-1 2 5 0,1-2 9 0,1 3 6 15,-4 0 8-15,9-2 1 0,-5 4 2 0,3-1-2 0,-3 2-6 16,3 0 6-16,3 2-9 0,-4 0 1 15,-2 2-2-15,6 0-2 0,-6 0-1 0,3-1-7 16,0 0-4-16,-1 1 0 0,-2 0 1 0,0-3 0 16,2 3-3-16,-3-4-13 0,1 1-14 0,-3 2-8 15,2-4-28-15,-3 0-19 0,0-2-24 0,5 7-19 0,-3-5-19 16,1-1-23-16,-3-1-123 0,0 0-292 16,0 0 129-16</inkml:trace>
  <inkml:trace contextRef="#ctx0" brushRef="#br2" timeOffset="189">18466 11152 115 0,'3'-2'172'0,"-1"1"-6"16,-2 1-12-16,10-2-9 0,0 2-16 0,-3-2-14 15,3-1-11-15,4 1-9 0,0-3-7 0,-1 2-14 16,-2 0-3-16,3 0-7 0,-2 1-8 0,-3-1-4 0,0 0-8 15,-1 1-2-15,1-2-5 0,-4 1-12 16,1 0-9-16,-2 1-2 0,1-2-8 0,-1 1-3 16,-2 0-6-16,1 0 1 0,-3-2-4 0,2 3-5 15,-2-2 5-15,0 4 6 0,-2-6-11 0,-1 3-3 16,-1 1-3-16,1 0 5 0,-2-1-1 0,-1 2-1 16,-2 1-1-16,-1-1 7 0,1 1 12 0,-2 1 1 15,0 1 7-15,0 2 9 0,-1 1 6 0,1-1 10 16,-1 2-2-16,-2 1 7 0,3 0 6 0,-2 1 0 15,3-1 7-15,2 1-2 0,0-1 2 0,0 0-4 16,3-2 2-16,0 2 0 0,-1-1-5 0,4 1-1 16,0-1-8-16,1 0-1 0,1 0-4 0,0-1-3 15,5 1-2-15,1-1-1 0,0 1-2 0,7 0 1 16,0-2-4-16,0-1-17 0,3 0-21 0,4-1-25 16,-1-2-35-16,3 0-34 0,1 0-23 0,2-2-32 15,-2-5-25-15,0 4-129 0,0 0-344 0,-1 0 152 16</inkml:trace>
  <inkml:trace contextRef="#ctx0" brushRef="#br2" timeOffset="190">19037 11075 91 0,'-4'1'135'0,"4"-1"-7"16,-3 4 5-16,3-4-6 0,-1 4 8 0,0 1 3 16,-1 0 6-16,1-1 0 0,-1 2-6 0,1 1-23 0,-1-2-4 15,2 0-12-15,-1 3-6 0,1-2-6 0,-3-1-8 16,3 4-5-16,0-5-10 0,0 2-7 0,2 0-4 15,-1 0-5-15,0-4-6 0,4 3-6 16,-1-3-2-16,0 1-6 0,2-1 2 0,4-2-8 16,-2-2-8-16,2 2-9 0,-2-3-11 0,6-1-18 0,-5 0-11 15,3-1-1-15,-1 0-10 0,-2-1-15 16,-3 0 2-16,1 1-9 0,-2-2 3 0,-1 0 1 0,1 0-6 16,-2 1 2-16,-2-1 2 0,-2 1 6 15,1-2-4-15,-2 2 1 0,1-1-14 0,-4 1 3 16,0-1-1-16,-1 0 5 0,-1 3 5 0,-1 1 14 0,1 0-6 15,1 2 10-15,-2 1 3 0,0 0 5 0,0 0-2 16,-2 1-3-16,1 2-2 0,0 0-17 0,0 1-6 16,0 1-46-16,1 1-124 0,1-1 55 15</inkml:trace>
  <inkml:trace contextRef="#ctx0" brushRef="#br2" timeOffset="191">19223 11094 101 0,'0'0'151'0,"0"0"-8"0,0 0-3 16,0 0 5-16,11 6-8 0,-7-4-3 15,2 0-8-15,0 1-4 0,3 2-5 0,-3-1-9 16,2 1-9-16,-1 2-7 0,0-2-10 0,1 2-8 15,0-2-8-15,-2 2-6 0,-1-1-10 0,0-2-1 16,-1 0-6-16,0 2-4 0,1-2-3 0,-1 0-6 0,-1-1-7 16,-2-1-3-16,2 2-4 0,-2-4-6 15,-1 0-7-15,3 4-2 0,-3-4-1 0,2 3-2 16,-2-3-3-16,0 0-4 0,0 0-9 0,0 0-9 16,0 0-4-16,0 0-8 0,0 0-2 0,-8-11 3 15,7 6 1-15,-2 0-8 0,2-5 1 0,1 1-7 0,-2-2 9 16,4 2-1-16,-2 1 13 0,3-1 12 15,-2 1 12-15,-1-1-1 0,3 1 8 0,0 0 10 16,-2 2 8-16,2 1 5 0,1-1 7 0,-1 4 12 16,1-2 2-16,-1 1 5 0,3-1 5 0,-2 3 2 15,2 0 2-15,0 2-6 0,0 1-2 0,2 1 0 0,-1 1-7 16,0 1 7-16,0 2-6 0,-1-2-1 16,-1 5-4-16,1-4-2 0,-1 2-6 0,-1 0-4 15,0 0-2-15,1 2-2 0,-2-1 1 0,2-2-9 16,-2 0-11-16,1 1-19 0,-3-3-37 0,1 0-26 15,0 1-34-15,1-1-40 0,0-1-28 0,0-1-167 16,-3 1-373-16,1-2 166 0</inkml:trace>
  <inkml:trace contextRef="#ctx0" brushRef="#br2" timeOffset="192">19547 11124 132 0,'0'0'172'0,"6"-3"-11"16,-3 3-9-16,1 0-14 0,2-2-8 0,1 1 0 15,-2 1-13-15,3 0-11 0,-2 0-11 0,2 0-7 16,0-2-3-16,0 2-12 0,-1 0-8 0,-3 0-3 16,5-2-12-16,-3 2-4 0,-1-1-4 0,2 1-3 15,-4-1-2-15,3 0-1 0,-1-1-10 0,1 0-2 16,-2 0-9-16,-1 1-5 0,0-1-2 0,0-2-9 15,0 0 4-15,-1 3-9 0,-2-4 1 0,-1 1 2 16,2 0 6-16,-1 4-11 0,-1-4 2 0,-2 2 3 16,0-3-1-16,3 5 5 0,-7 0 4 0,2 0-2 15,5 0 3-15,-15 2 2 0,7 1 9 0,-2-1 5 16,-3 2 4-16,0 0 10 0,0 3 7 0,1 0 6 16,-1 0 5-16,3 1 2 0,-3 0 3 0,2-1-3 15,2 0-3-15,2 0-5 0,2 0-5 0,0 0-1 16,1 2-2-16,1-2-6 0,5 1 0 0,-1-1-4 0,0 0-3 15,5 1-4-15,1-3-3 16,2 1 1-16,3-1-7 0,1 0-10 0,1-1-18 0,1-2-15 16,0-1-18-16,1 1-18 0,6-2-26 0,-7 0-29 15,8-2-32-15,-2-1-28 0,3-1-15 0,0 1-137 16,-3 1-360-16,1 0 160 0</inkml:trace>
  <inkml:trace contextRef="#ctx0" brushRef="#br2" timeOffset="193">20113 11114 185 0,'-2'-1'189'0,"2"1"-15"16,0 0-16-16,-3-2-13 0,3 2-12 0,0 0-9 15,0 0-13-15,0 0-1 0,0 0-9 0,0 0-11 16,0 0-6-16,0 0-8 0,0 0 0 0,-3 5 1 15,2-2 0-15,-1 2-4 0,1-1-8 0,2 3-9 0,-2-2-5 16,2 2 0-16,2 2-6 0,-2 0-5 0,1-2 1 16,-1 1-11-16,2-1 0 0,-2 0-3 15,2 1-4-15,0-4-1 0,3 3-3 0,-3-4-2 16,2-1-6-16,-1 3 0 0,1-5-2 0,0 2-4 16,5-2-4-16,-4 2-3 0,2-6-2 0,2 4-7 0,-3-5-2 15,0 3-3-15,2-1-5 0,-2-3 8 16,-2 2-7-16,1 1 0 0,0-3 4 0,-2 1-2 15,0 1 5-15,-1-1-4 0,-2-2 6 0,2 3 0 16,0 0 1-16,0-2-1 0,-2 3 6 0,-1-1-3 16,3 1 3-16,-3-1 0 0,0 4 0 0,1-3-3 0,-1 3 0 15,2-4 3-15,-2 4-6 0,0 0 4 16,1-3-3-16,-1 3 5 0,0 0-2 0,0 0 1 16,0 0 3-16,3 10 1 0,-2-6 1 0,2 1 2 15,-1 3 1-15,-1 2 1 0,2-4-3 0,1 1 0 16,0 1-2-16,-1-1-1 0,1 0 0 0,0 2-1 15,2-5 5-15,-3 3-1 0,1-4-2 0,-1-1 4 16,1 2 1-16,-1-4 6 0,1 1 1 0,-4-1 2 0,10-3 2 16,-6 1-4-16,2 0-3 0,-2 1-4 15,3-5 2-15,-1 1 0 0,-2 0-1 0,-1-2 2 16,4-3 0-16,-3 3-2 0,-2 0 2 0,2-2 3 16,-3 2 1-16,-1 1 4 0,2 0 2 0,-1 1 0 0,-1-1-2 15,1 1 0-15,1 0 3 0,-1 1 0 0,-1 1-8 16,0 3-5-16,-1-5-9 0,2 2-13 15,-1 3-11-15,0 0-13 0,-1-4-9 0,1 4-9 16,0 0-4-16,0 0-15 0,0 0-17 0,0 0-19 16,0 0-26-16,3 14-29 0,-2-10-93 0,1-1-286 0,0 2 127 15</inkml:trace>
  <inkml:trace contextRef="#ctx0" brushRef="#br2" timeOffset="194">20453 11159 157 0,'0'0'178'0,"1"-3"-5"16,-1 3 2-16,0 0-11 0,3-3-12 0,-3 3-9 16,0 0-8-16,7-1-6 0,-7 1-8 15,0 0-7-15,7 6-12 0,-5-4-7 0,3 1-10 16,-5 1-7-16,3 1-7 0,1-1-6 0,-1 0-3 16,-3-1-9-16,3 3-8 0,-2-1-8 0,-1-2-18 0,0 3-22 15,0-3-27-15,0 1-29 0,0-4-34 0,0 10-34 16,0-7-31-16,0 1-19 0,-4 0-108 0,4-4-308 15,-3 6 137-15</inkml:trace>
  <inkml:trace contextRef="#ctx0" brushRef="#br2" timeOffset="195">20440 11078 183 0,'-1'-4'211'0,"-1"-1"-19"15,2 3-18-15,0-2-23 0,2 1-25 0,-1-1-26 16,2 1-26-16,1 1-24 0,-4 2-33 0,7-4-22 0,-7 4-17 16,7 0-23-16,0 0-31 0,-7 0-22 15,3 0-74-15,0 3-187 0,-3-3 83 0</inkml:trace>
  <inkml:trace contextRef="#ctx0" brushRef="#br2" timeOffset="196">20561 11064 4 0,'0'0'183'0,"0"0"-4"0,0 0-19 0,0 0-10 16,0 0-18-16,0 0-8 0,0 0 1 0,0 0 6 16,0 0-4-16,14 11-1 0,-11-8-5 0,1 3-4 15,2 3-2-15,-2-2-8 0,-1 0-6 0,1 2-12 16,1 0-12-16,0 2-3 0,-1 0-10 0,1-2-5 15,-2 1-9-15,-1-1-7 0,3-1-20 0,-3 1-22 16,1-1-23-16,1-1-28 0,-4 2-23 0,3-2-29 16,-3-3-31-16,0 0-18 0,3 1-15 0,-2-1-132 15,-2 0-323-15,-2-1 144 0</inkml:trace>
  <inkml:trace contextRef="#ctx0" brushRef="#br2" timeOffset="197">20485 11196 129 0,'3'-2'214'15,"1"0"-11"-15,3-1-12 0,0 3-27 0,2-4-11 16,1 1-13-16,5-1-13 0,-2 1-17 0,2 0-5 16,2 2-18-16,0-1-10 0,-3 2-22 0,7-4-25 15,-4 1-35-15,-3 3-23 0,0-2-35 0,2 1-23 16,-2-2-38-16,0 3-123 0,-4-2-267 0,-2 1 118 15</inkml:trace>
  <inkml:trace contextRef="#ctx0" brushRef="#br2" timeOffset="198">20775 11041 22 0,'0'0'177'0,"0"0"-15"0,0 0 0 0,0 0 14 15,0 0 9-15,0 0 2 0,3 13-12 0,1-5-5 16,-1-1-7-16,-1 6-2 0,1-1-9 0,3-1-13 16,-3 2-11-16,1 0-12 0,3-2-13 0,-4 3-11 15,0-4-6-15,1 0-10 0,-1-1-5 0,1 0-8 16,-2 0-5-16,-1-2-7 0,2-1-6 0,-2 1-3 16,-1-3-13-16,3-1-3 0,-3 1-4 0,0-1-6 15,2 0-8-15,-2-3-9 0,0 4-2 0,0-4-8 16,0 0-19-16,-2 3-11 0,2-3-17 0,0 0-7 15,0 0-9-15,-10-11-20 0,6 5 1 0,1-4-11 16,2 3 4-16,-2-3 5 0,3-4 9 0,0 1 3 16,3 3 21-16,0-2 8 0,-2 3 12 0,3 0 15 15,1 2 21-15,-1-1 18 0,0 1 16 0,-1 2 18 16,1 0 10-16,0 3 8 0,0-2 8 0,1 0 5 16,1 4 5-16,2 0 2 0,-1 0 12 0,-1 0-15 15,3 0-1-15,0 4-5 0,-1 0-5 0,4 1-10 16,-2-1-4-16,-1 1-5 0,-2 3-1 0,-1-4-10 15,1 4-1-15,-3-1 0 0,3 0-8 0,-4 2-9 16,1-2-15-16,0 2-24 0,-2-1-28 0,-1-1-49 16,1 3-52-16,-2-3-54 0,-2 4-73 0,-1-2-141 15,1-2-447-15,-3 2 199 0</inkml:trace>
  <inkml:trace contextRef="#ctx0" brushRef="#br2" timeOffset="199">21232 10963 152 0,'0'0'158'16,"0"0"-14"-16,0 0-14 0,0 0 16 0,0 0 5 15,0 0-5-15,1 12-3 0,-1-7-7 0,2 1-4 16,-1 1 3-16,0 2-27 0,0 0-4 0,2 2-6 15,-2 0-5-15,1-2-11 0,0 5-6 0,0-1-8 16,-2 2-7-16,1-5-5 0,1 0-2 0,0-2-12 16,0 1-2-16,1-1-4 0,0 1-5 0,-2-2 0 15,2 0-8-15,0 0-4 0,-1 1-7 0,1 0-10 16,-1-3-8-16,1 2-7 0,-1-2-9 0,0-1-6 16,1-1-6-16,-2 1-4 0,2-4-3 0,-3 3 8 15,0-3-1-15,3 4 4 0,-3-4 7 0,1 3-2 16,-1-3 3-16,3 3 3 0,-3-3-1 0,0 0 12 15,0 0-15-15,0 0 10 0,0 0 4 0,0 0 1 16,0 0 2-16,0 0 3 0,0 0 2 0,0 0 13 0,0 0 4 16,0 0 2-16,0 0-3 0,0 0 1 15,0-10-7-15,0 10 6 0,0 0-7 0,0 0 2 16,0 0-2-16,0 0 4 0,0 0-11 0,0 0-5 16,0 0 0-16,0 0-13 0,0 0-20 0,0 0-7 15,0 0-17-15,0 0-32 0,0 0-18 0,0 0-12 16,0 0-4-16,0 0-9 0,0 0 3 0,0 0-6 15,0 0-72-15,0 0-227 0,0 0 101 0</inkml:trace>
  <inkml:trace contextRef="#ctx0" brushRef="#br2" timeOffset="200">21099 11153 4 0,'0'0'179'0,"0"0"-18"16,0 0-4-16,8-4-13 0,-1 4-10 0,2-2-14 16,5 2-17-16,0-2-10 0,2-1-6 0,4 3-10 15,1-2-1-15,-1 0-16 0,3-1-1 0,-2 3-9 16,-1-3-6-16,1 2-21 0,-7 1-22 0,2-2-25 15,-1 1-30-15,-1-1-18 0,-5 1-8 0,-1 0-21 16,-1-2-13-16,-3 1-75 0,-1 1-203 0,-3 1 91 16</inkml:trace>
  <inkml:trace contextRef="#ctx0" brushRef="#br2" timeOffset="201">21400 11060 27 0,'5'0'169'0,"-5"0"-7"16,0 0-6-16,0 0-1 0,8 3-11 0,-7-2 2 15,2 4 0-15,0-3 0 0,-1 3 0 0,0 1-9 16,1 3-6-16,1 0-10 0,-1-2-9 0,0 4-7 0,0-1-11 16,-1 2-7-16,1-3-9 0,0 1-6 15,0-3-10-15,-2 2-2 0,2-1-5 0,0-2-7 16,-3 1-3-16,3-1 0 0,-3-2-10 0,3-1-5 15,-2 1-1-15,-1-1-6 0,2-1-2 16,-1 0 1-16,-1-2-5 0,0 3-4 0,0-3 5 0,3 4-13 16,-3-4-12-16,0 0-10 0,0 0-11 0,0 0-12 15,1-11-1-15,-1 4-5 0,0 1-4 0,2-4-3 16,-2 0 7-16,1 2 7 0,-1-2 3 0,2 1 13 16,-1 0 11-16,0 2 4 0,1 0 7 0,-1 2 0 15,1 1 4-15,1-1 2 0,-1 2 2 0,1 0 3 16,1 1 3-16,-1-2 5 0,2 3 1 15,0 0 1-15,1 2 7 0,0-1 7 0,-1 1-3 0,2 3-1 16,-1-3 0-16,0 3 0 0,1 1-5 0,0-1-2 16,-1 0 4-16,1 3-4 0,-3-3-5 0,4 3-3 15,-3-1 2-15,2 0-14 0,-3 1-15 0,0 0-15 16,2 0-15-16,-3-4-14 0,1 3-14 0,-1-2-22 16,0 0-20-16,0 2-23 0,0-3-16 0,-2 0-26 15,3 2-151-15,-2-3-356 0,-2-2 158 0</inkml:trace>
  <inkml:trace contextRef="#ctx0" brushRef="#br2" timeOffset="202">21673 11153 36 0,'0'0'175'0,"4"-3"-7"0,-1 2-5 0,1 1-12 16,1-2-11-16,4 2-16 0,-2-2-4 0,-2 0-14 15,2 1-3-15,0-1-11 0,1 0-6 0,-1 0-8 16,0-1-13-16,1 1-6 0,-1-1-4 16,0 0-8-16,-1-1-11 0,-1 1-6 0,0-1-3 0,-1 1-5 15,-1-3-2-15,-1 1-20 0,3-1 3 0,-5-2-2 16,1 2 1-16,-1 2-3 0,0-3-2 0,-1 3 2 16,-1-1 3-16,-2 2 1 0,1 0 1 0,-1 2-6 15,0-1 8-15,-2 1 6 0,-2 1 7 0,-4 1 9 16,3 2 14-16,-3 0 11 0,2 2 5 0,1-2 12 15,-1 3 6-15,1 3 9 0,-1 0 7 16,4 0-5-16,1 0-5 0,-2 0-9 0,4 0-4 0,-1-2-1 16,1 3-11-16,3-2-8 0,2 1-1 0,-1 1-7 15,4-1-1-15,0 0-3 0,2-3-5 16,4 4-1-16,1-4-12 0,0 1-11 0,2-3-19 16,2-1-24-16,-1 1-29 0,-1-1-35 0,3-1-36 0,3-2-32 15,1 2-48-15,2 0-197 0,-2-4-445 0,0 0 197 16</inkml:trace>
  <inkml:trace contextRef="#ctx0" brushRef="#br2" timeOffset="203">22147 11038 16 0,'-3'-2'181'0,"3"2"-12"0,0 0-3 16,0 0-16-16,0 0-10 0,0 0-14 16,-1-3-11-16,1 3-11 0,0 0-7 0,0 0-9 15,0 0-7-15,0 0-4 0,0 0 3 0,0 0 5 16,1 11 1-16,-2-5-17 0,1 1 4 0,0 1-5 15,0 1-3-15,0 1-4 0,0 0-4 0,1 1-4 0,-1 0-5 16,3 1 0-16,0 2-3 0,-2-6-6 0,2 2-5 16,0-1 1-16,-2 0-6 0,2 0 0 0,0-2-6 15,1 1 0-15,-3-4-1 0,1 0-4 16,-1 0 2-16,1 0-2 0,1-2-2 0,-2 1-2 16,-1 1 2-16,0-4-5 0,3 3 4 0,-3-3-3 0,0 0-2 15,0 0-2-15,0 0-5 0,0 0-1 0,4-10-5 16,-4 8-5-16,0-2-6 0,0-3-6 15,0 3 5-15,0-5-10 0,0 4-2 0,0-6-2 16,0 4-2-16,1 1 3 0,1 0-2 0,-1-1 1 16,2 0-3-16,0 2 2 0,-2 0 5 0,2-1 2 15,0 5 6-15,0-3-4 0,1-1 2 0,0 4 1 0,3-4 5 16,-3 3 5-16,5-2-2 0,-4 4 1 16,5-1 8-16,-3 0-3 0,3 0 4 0,0 1-6 15,0 1 3-15,0 0 2 0,0 0 1 0,-2 3-3 16,1-1 3-16,-2 1 3 0,0-1-7 0,-2 4 11 15,0-2 2-15,-3 0 2 0,1 2 0 0,0 0-1 0,-2-1 3 16,-1-1 4-16,-1 1 0 0,-2-2 0 0,0 1 2 16,-1 2 1-16,0-2-3 0,-3 4-2 15,0-5-5-15,-3-1 3 0,0 0-5 0,-1 2-4 16,-2-3-12-16,0-2-12 0,1 4-17 0,-2-6-16 16,1 0-23-16,2 2-23 0,-2-3-26 0,-1-3-24 15,3 2-31-15,-2-2-106 0,3 2-310 0,2 0 138 0</inkml:trace>
  <inkml:trace contextRef="#ctx0" brushRef="#br2" timeOffset="204">22337 11145 161 0,'3'-3'156'0,"-3"3"-8"0,0 0-2 0,0 0-3 16,0 0-2-16,11 3 1 0,-7-1-9 0,2 0-11 16,1-2-9-16,0 1-10 0,3 1-10 0,1-2-13 15,2 1-5-15,1 0-11 0,0-2-12 0,0 0-20 16,0-1-19-16,-1 1-9 0,1-1-18 0,-4 0-3 16,-2-1-16-16,1-1-6 0,-2 1-3 0,-3-1-6 15,0 1 0-15,1 0 2 0,-3-1 6 0,1-1 11 16,-3 1-4-16,0 1 4 0,-1-1 9 0,-1 1 6 15,-2 1 10-15,1-4-5 0,-2 6 7 16,-2-3 1-16,1 1 7 0,-2 1 7 0,-1 1 18 0,1-2 4 16,-2 4 11-16,1 1 2 0,-5 0 11 0,4 0 0 15,3 0-1-15,0 1-1 0,0-1 5 16,0 4-4-16,0 0-8 0,0 0 0 0,1 0-4 0,2 0-7 16,3-2-1-16,-3 2-8 0,-1 1-5 0,4-3-5 15,1 0-11-15,0 1-15 0,0-1-10 0,3-1-6 16,1-2-19-16,0 3-20 0,3-2-22 0,0 0-25 15,3 0-29-15,0-3-14 0,4 0-128 0,0 3-300 16,0-3 133-16</inkml:trace>
  <inkml:trace contextRef="#ctx0" brushRef="#br2" timeOffset="205">22692 11041 76 0,'0'0'116'0,"0"-3"-5"0,0 3-5 0,0 0 3 16,-3-4 3-16,3 4 1 0,0 0 5 0,-10 4 1 15,10-4-7-15,-9 2-8 0,4 1-3 0,-2 1-15 16,0-1-4-16,2 2-8 0,-1 0-6 0,0-2-8 16,-1 1-11-16,4 0-1 0,-1 0-10 0,1 1-5 15,-1-1-7-15,1 0-4 0,3 1-3 0,-1-1-3 16,1 1 0-16,0-2 2 0,1 3-6 0,-1-3 3 15,3 1-9-15,1 2 5 0,-1-2-3 0,3 0 1 16,1 4 2-16,0-1-15 0,0-2 9 0,1 2 2 16,4 0-1-16,0-1 0 0,-5 0-1 0,0-1 1 15,2 1-4-15,-2-3-1 0,-3-1 1 0,0 1 4 16,1 2-6-16,-3-4 6 0,1-1 5 0,1 3 3 16,-4-3 0-16,0 0-2 0,2 3 2 0,-2-3-1 15,0 0-2-15,-6 7-1 0,1-7-1 0,-1 4 3 16,-2-4-2-16,0 3-1 0,-3-1-2 0,1 0 0 15,-5 1 5-15,-1-2-11 0,2 0-7 16,4-1-7-16,-1 0-8 0,1 2-18 0,0-2-19 0,6 2-22 16,-3-6-37-16,4 4-32 0,3 0-18 0,-5-2-98 15,5 2-287-15,0 0 127 0</inkml:trace>
  <inkml:trace contextRef="#ctx0" brushRef="#br2" timeOffset="206">22859 11018 138 0,'1'-6'159'16,"-1"6"-2"-16,0 0-11 0,0 0-8 0,0 0 6 16,0 0 7-16,5 8 4 0,-3-4-3 0,-1-1-1 15,1 3-6-15,-1-1-3 0,0 1-8 0,3 3-9 16,-2 0-7-16,-1 0-9 0,3 0-8 15,-4 0-9-15,2 0-3 0,-1 0-16 0,1 0-9 0,0 0 0 16,1-1-13-16,-3 1-1 0,0-1-5 0,2-2-4 16,0 3-2-16,-1-5-5 0,-1 3-3 0,3-3-7 15,0 3-3-15,0-2-7 0,-2-1-12 0,1 2-15 16,2-2-12-16,-3-3-10 0,1 2-15 16,2 1-15-16,-1-2-18 0,1-2-25 0,-1 0-30 15,-3 0-41-15,11-2-37 0,-6 1-149 0,-1-3-395 0,-1 1 175 16</inkml:trace>
  <inkml:trace contextRef="#ctx0" brushRef="#br2" timeOffset="207">22686 11086 199 0,'0'0'218'0,"0"0"-12"15,0 0-13-15,23 0-15 0,-12 2-12 0,3 1-17 16,3-3-14-16,3 3-14 0,-3-3-6 0,4 0-16 16,-6 0-21-16,2 0-24 0,3 3-25 0,-4-3-36 0,0-2-36 15,-2 1-52-15,2 0-42 0,-1-1-140 0,2-3-299 16,-3 3 133-16</inkml:trace>
  <inkml:trace contextRef="#ctx0" brushRef="#br2" timeOffset="208">23249 11017 25 0,'0'0'145'0,"-1"7"-3"16,-1-4 10-16,1 3 1 0,1-3-3 0,-1 3 5 16,-1 2-4-16,2-2 0 0,-3 1-13 0,2 4-5 15,-1-4-6-15,0 3-9 0,0-1-4 0,1-2-7 16,-1 2-8-16,1-1-8 0,0-1-6 0,-1 0-7 16,2-2-10-16,0 2-3 0,0-1-7 0,0-2-9 15,0 2-8-15,2-1 1 0,-1 0-3 0,0-1-8 16,4-1-1-16,-1 3 0 0,0-6-7 0,2 3-1 15,1-1-3-15,2-2-7 0,2-1-3 0,2 1-6 16,1-3-9-16,2 2-9 0,-1-5-11 0,4-1-7 16,-5 0-11-16,0 0-9 0,2 1-5 0,-4 0-4 15,0-1 4-15,-4 2 5 0,-1-2 7 0,-1 1 11 16,-3 0 11-16,0 1 2 0,-2-2 10 0,-1 4 7 16,0-3-1-16,-1 2 6 0,-2-1-3 0,0 0-2 15,-4-1 1-15,0 2 4 0,-2-1-1 0,1-1 5 16,1 3 0-16,-3-2-3 0,0 0 3 0,-3-1-4 15,3 2-5-15,-2 0-1 0,-1 1 0 0,3 3-3 16,-4-2-14-16,3 2-6 0,2 0-9 0,-4 0-17 16,4 3-15-16,-1-1-15 0,2 2-24 0,-1-1-15 15,2 4-22-15,3-4-120 0,1 4-287 0,-1 0 127 16</inkml:trace>
  <inkml:trace contextRef="#ctx0" brushRef="#br2" timeOffset="209">23500 11005 52 0,'0'0'96'0,"0"0"13"0,0 0 8 0,0 0 21 15,0 0-3-15,6 8 6 0,-5-4 5 0,0 3-3 16,1 2 1-16,-1-1-3 0,1 2 2 0,-1-1-5 16,0 2-3-16,1-2-7 0,-1 2-7 0,0-2-11 15,1 3-10-15,0-3-10 0,0 2-9 0,1-1-9 16,-2 0-6-16,1 0 1 0,2-3-14 0,-3 2-2 16,2-2-10-16,-2-2-1 0,0 1-5 0,1 1 6 15,0-4-14-15,-2 0-6 0,1 2-6 0,1-3-10 16,-2-2-10-16,1 2-7 0,-1-2-8 0,3 2-9 15,-3-2-6-15,0 0-16 0,0 0-12 0,3 3-26 16,-3-3-35-16,4-7-28 0,-3 1-40 0,2 2-170 16,0-5-392-16,-3 1 173 0</inkml:trace>
  <inkml:trace contextRef="#ctx0" brushRef="#br2" timeOffset="210">23518 11017 90 0,'0'0'259'0,"0"0"-12"16,0 0-21-16,0 0-21 0,0 0-21 0,0 0-21 0,0 0-14 16,11-2-13-16,-5 2-19 0,1 0-11 15,6 0-19-15,-2-2-18 0,2 1-18 0,1 1-17 0,0 0-15 16,2 0-20-16,0-2-19 0,-1 2-32 0,-5-1-30 15,3 0-23-15,-5 2-17 0,0-2-18 0,-1 1-21 16,-3-1-83-16,-4 1-263 0,6 1 117 0</inkml:trace>
  <inkml:trace contextRef="#ctx0" brushRef="#br2" timeOffset="211">23459 11121 177 0,'-1'3'242'0,"1"-3"-8"0,0 0-11 0,5 4-21 0,0-4-19 15,3 0-17-15,0 0-15 0,1 1-18 0,4-2-17 16,-3 1-23-16,5 1-28 0,0-2-34 16,5 1-35-16,2 0-28 0,0-2-38 0,-1 1-36 15,2 2-43-15,-1 1-128 0,-6-2-298 0,1 0 132 16</inkml:trace>
  <inkml:trace contextRef="#ctx0" brushRef="#br2" timeOffset="212">23980 11111 103 0,'0'0'198'0,"3"3"-4"15,-3-3-2-15,2 7-1 0,-2-3-13 0,3 2-18 0,-1 1-16 16,1 2-12-16,-1-2-12 0,-1 1-14 0,2-1-6 16,-3-1-9-16,1-1-11 0,3 4-8 15,-2-4-6-15,-1 1-4 0,2-3-7 0,-2 1-6 16,2 2-4-16,-1-3-4 0,0-1-10 0,0 0 3 15,1 1-5-15,0 1 0 0,2-4-5 0,-1 3 0 0,2-1-4 16,0 0-1-16,-1-2-1 0,2-2-7 0,0 2-2 16,2-2-3-16,-2-1-3 0,0-1-1 15,1 1 1-15,-2-1-10 0,0-3 0 0,-1 1 2 16,1-1 1-16,-2 0-1 0,2-2 2 0,-5 1 1 16,2-2 3-16,0-3-6 0,-2 4 3 0,1 0 1 0,-2-1-3 15,-2 5-19-15,2-2 5 0,2 2-33 0,-2-1-22 16,0 2-27-16,1-2-6 0,-1 2-29 0,0 4-26 15,0-8-20-15,0 8-111 0,3-2-316 16,-2-3 140-16</inkml:trace>
  <inkml:trace contextRef="#ctx0" brushRef="#br2" timeOffset="213">24206 11138 8 0,'0'0'172'0,"-3"7"-9"0,3-3-7 0,-3 0-11 16,3 1-4-16,0-1-3 0,-1 0-14 0,1-4-11 15,-2 10-12-15,2-6-10 0,0-4-10 0,2 9-8 16,-2-8-5-16,0-1-9 0,3 7-5 0,-2-2-9 16,0-4-1-16,4 2-7 0,-1-2 2 0,-4-1-8 15,11 0 0-15,-4 0-4 0,-7 0-12 0,13-1 2 16,-5-2-9-16,6-1-7 0,-4 1-6 0,-1 0-8 16,2-5-2-16,-1-1-8 0,-2 4 0 0,-1-3-5 15,0-1 9-15,-1 2 1 0,-2-2 10 0,2 2 2 16,-2 1 5-16,0-1-1 0,-4 1 2 0,0 1 1 15,0 2-1-15,0 3 2 0,0-10-3 0,-4 9-5 16,1-4 5-16,-1 3-5 0,1-2 3 0,3 4-2 16,-8-2 7-16,2 0 4 0,-2 2-1 0,8 0 3 15,-13 0 2-15,5 0 6 0,-1 2 1 0,-1 0 6 16,0 2-3-16,-1 4 8 0,0-2-1 16,1-2-9-16,0 3 2 0,3-2-1 0,0 3-5 0,0-3-2 15,1 2 2-15,2 0 0 0,0-3-6 0,1 1 1 16,0-1 2-16,2 2-4 0,-2-2-2 0,2-1 1 15,1-3-6-15,-2 7 2 0,2-7-7 16,2 4 5-16,-2-4-12 0,4 5-14 0,-3-3-5 0,-1-2-1 16,7 3-13-16,-7-3-10 0,9 0-6 0,-9 0-4 15,15-1-6-15,-8 1-7 0,3-2-4 0,-4 0 6 16,2 0 5-16,-1-3 8 0,2 2 10 0,-5-3 0 16,3 0 1-16,0 1 14 0,-1-3 7 0,-1 3 13 15,0 0 8-15,-1 0 14 0,-1 1 15 0,-1-1 23 16,0 0-6-16,1 5 4 0,1-3-5 0,-4 3-7 15,1-4-4-15,-1 4 2 0,0 0 15 0,0 0 7 16,0 0 6-16,0 0 5 0,10 10 9 0,-6-6 4 16,-4 3 7-16,2-2 4 0,-1 2-1 0,1-2 3 15,0 2-5-15,0-1-7 0,-1 1-5 0,2 1-8 16,1 1-5-16,-2-4-5 0,2 3-4 0,-1-4-12 16,1-1-17-16,0 4-20 0,2-3-22 0,-3 3-26 15,2-4-32-15,2-1-45 0,3 3-40 0,-3-2-174 16,-3-2-369-16,5 1 165 0</inkml:trace>
  <inkml:trace contextRef="#ctx0" brushRef="#br2" timeOffset="214">24490 10969 115 0,'0'0'183'0,"-10"15"-11"0,10-6-1 16,-2-2-4-16,-1 3-4 0,1 0-6 0,1 6 0 16,-2-2-6-16,3-2-13 0,-1 2-5 0,2 1-8 0,-1-2-14 15,0 1-7-15,0-4-8 0,2 0-8 0,-1-1-8 16,-1 2-7-16,1 0-11 0,1-2-3 0,-1 0-6 15,2-2-10-15,0 2-4 0,0-3-16 16,0 1-18-16,-1 0-21 0,0-3-26 0,1 0-30 16,-1 1-28-16,1-1-22 0,0-3-22 0,1 2-32 15,-4-3-157-15,6 0-361 0,-6 0 160 0</inkml:trace>
  <inkml:trace contextRef="#ctx0" brushRef="#br2" timeOffset="215">24548 11112 147 0,'1'4'188'0,"2"1"-9"0,0 2-21 16,-3 0-8-16,4 0-14 0,-4 0-2 0,3 2-10 16,1-1-8-16,-1 1-6 0,0-2-12 0,1 0-6 15,-1 0-9-15,1 3-9 0,2-6-7 0,-2 4 1 16,0-3-12-16,-4-5-8 0,0 0-3 0,16 16-3 15,-16-16-12-15,14 8 1 0,-14-8-9 0,15 4-11 16,-15-4-8-16,16 3-1 0,-16-3-8 0,0 0-12 16,0 0 7-16,0 0-10 0,30-7-5 0,-30 7 2 15,0 0 4-15,12-11 5 0,-12 11 0 0,7-13 0 16,-7 13 2-16,4-14-1 0,-4 14 8 0,0 0-1 16,0-19-7-16,0 19-3 0,0-12-3 0,0 12 4 15,0 0 0-15,-4-18 2 0,4 18 0 0,-7-11-9 16,7 11-9-16,0 0-8 0,-5-11-15 15,5 11-13-15,0 0-19 0,-5-12-33 0,5 12-25 0,0 0-76 16,0 0-238-16,0 0 105 0</inkml:trace>
  <inkml:trace contextRef="#ctx0" brushRef="#br2" timeOffset="216">24714 11180 38 0,'0'0'156'0,"0"0"-7"0,0 0-6 0,0 0-10 16,0 0-6-16,0 0-3 0,0 0-5 0,0 0-10 16,0 0-12-16,0 0-9 0,0 0-3 0,31 9-9 15,-31-9-12-15,0 0-8 0,0 0-1 0,24 4-8 16,-24-4-10-16,0 0 1 0,24 1-2 0,-24-1-1 15,17 2-6-15,-17-2 0 0,0 0-5 0,0 0 0 16,25-4-4-16,-25 4 1 0,0 0-10 0,21-9 0 0,-21 9-10 16,8-7 4-16,-8 7 3 0,9-11-2 15,-9 11-3-15,6-13 4 0,-6 13-2 0,4-12 0 16,-4 12-2-16,0-12 1 0,0 12 5 0,0 0 4 16,0-17 3-16,0 17 7 0,0 0 3 0,-7-11 1 15,7 11 1-15,0 0 6 0,-13-7 3 0,13 7 5 16,0 0 4-16,-28 0 4 0,28 0 0 0,0 0-2 15,-31 9 3-15,31-9 3 0,-21 12-1 0,13-2 0 16,-1-3-2-16,2 4-3 0,0-1-3 0,0 0 0 16,7-10 0-16,-8 23 0 0,2-14 0 0,6-9-6 15,-3 22 5-15,3-13 3 0,0-9-2 0,0 21-3 16,0-21-1-16,7 17-3 0,-1-10-7 0,-6-7 1 16,15 17-8-16,-9-11 2 0,5 1-6 0,3 0-1 15,-14-7-1-15,26 8-5 0,-9-5 1 0,2 1 3 16,3-4-6-16,3 0-6 0,-25 0-9 0,41-1-13 15,-20-1-16-15,-6 1-19 0,-15 1-25 0,31-8-37 16,-19 5-67-16,4-2-55 0,-16 5-235 0,21-4-510 16,-21 4 226-16</inkml:trace>
  <inkml:trace contextRef="#ctx0" brushRef="#br3" timeOffset="217">21556 10897 16 0,'0'0'100'0,"0"0"-19"15,-3-2-9-15,3 2-5 0,0 0 5 0,0 0-9 16,0 0-6-16,0 0-4 0,0 0-2 0,0 0-14 16,0 0-24-16,0 0 7 0,0 0-16 0,10-1-9 15,-10 1-22-15,0 0-18 0,0 0-61 0,0 0-113 16,4 5 51-16</inkml:trace>
  <inkml:trace contextRef="#ctx0" brushRef="#br3" timeOffset="218">11456 11303 40 0,'-3'-1'47'0,"3"1"-14"16,0 0 4-16,0 0-3 0,-9 1-1 0,9-1-9 15,-5 0 6-15,5 0 1 0,0 0-5 16,-11 0-1-16,6 0-1 0,1 2 6 0,4-2 0 0,-10 0 9 15,5 0-13-15,-1 0 7 0,0 0-4 0,-1 2-1 16,2-1-2-16,-4 0-1 0,0 0-4 0,4 1-1 16,-1 0 0-16,-1 2-2 0,2-4-6 0,0 3 6 15,1-2-6-15,0 4-4 0,1-1-3 0,0-3 7 16,0 1-8-16,2 3 1 0,-1-3-7 0,1 2 5 16,1-4-7-16,2 7 3 0,0-4 6 15,1 1-3-15,1-1-2 0,0 0 0 0,1 0 2 16,2-1-4-16,0-1-4 0,0 0 11 0,1-2-7 0,1 1 7 15,0-1-7-15,-1-1 14 0,-1-1-6 0,0 1-11 16,0-2 1-16,-1 1 8 0,-4 1 6 0,3-2 3 16,-1 0-4-16,-1-1-4 0,-2-2 2 0,-1 2 6 15,0-2-5-15,-1 3 4 0,0-4-7 16,-2 3-2-16,0 1-3 0,-1-3 0 0,1 0 12 16,-4 1 7-16,1 2-4 0,1-1 5 0,-1 1 0 0,-1 1-1 15,1 1-6-15,-1-1 2 0,-2 1 4 0,1 2-10 16,2 0-9-16,-1 0 18 0,-1 5-2 0,-2-3-2 15,0 3-2-15,-1 0 5 0,1 3 0 0,2-3-10 16,-3 3-1-16,5-1 5 0,-1 0-5 16,-3 4 5-16,5-3-13 0,-1 0 9 0,2-2-3 0,1 1 2 15,1 1-3-15,0 1-11 0,0-2 7 0,2 0-1 16,-1 0 12-16,2-1-13 0,-1 2 9 16,4-3-3-16,-2 0 1 0,2-1-4 0,0-1-2 15,2-1 9-15,1 1-5 0,1-3-2 0,2 1 4 0,0-1-2 16,0-2 0-16,3-3 6 0,0-1-8 0,0 1 2 15,1-3 0-15,-1 2 3 0,-2-2-7 0,-1 0 7 16,-3 1-7-16,0-1-2 0,-1 1 6 0,-3-2-4 16,0 0 9-16,-2 3 3 0,-1-4 4 0,0 4-1 15,-3 1 5-15,0 0 6 0,-2 2 0 16,-1-3-4-16,-1 4-1 0,-2-1 6 0,1 2-3 16,-2 2-7-16,-3 0-3 0,0 1 8 0,3 0-13 0,-2 3 7 15,3-1-4-15,-1 0 3 0,1 2 0 16,1 1-2-16,0-1-2 0,0 3 1 0,1-1-6 15,2 0 2-15,0-2 0 0,1 3 5 0,1 1-5 16,-1-3-6-16,4 2 4 0,-1-1 0 0,-1-2-5 16,5 1 6-16,-3-1-5 0,4 1-2 0,1 1 3 0,-1-2 0 15,2-1-5-15,1-2 8 0,1-1-4 0,0 2 1 16,2-4 7-16,-1 0 1 0,1 0-9 16,2-6 4-16,2-1-1 0,-6 5 4 0,5-6 3 15,-5 3-1-15,2-4 5 0,-4 2-4 0,1-2 8 16,-2 2 0-16,-3 1 1 0,1-3-3 0,-1 2 0 0,-1 1-2 15,-2-1-2-15,-1 1 5 0,1 0-1 0,-2 2 0 16,2 0-3-16,-2-1-2 0,1 1-2 0,-2 0-1 16,0 1-5-16,-1 0 2 0,1 2-1 0,0-1-2 15,-2 2 0-15,6 0 2 0,-9 3-5 16,3-1 0-16,0 1 3 0,-2 1-2 0,3-1 0 16,-1 2-12-16,0 2 7 0,2 0-1 0,-1-1 1 15,2 3 1-15,1 0-3 0,1-3 0 0,1-1 1 16,1 2 2-16,1 1-3 0,0-2 0 0,2-1 1 15,-1-1-2-15,2-1 7 0,0 2-3 0,3-4 0 16,0 0 2-16,1-2 1 0,3-1 1 0,-4 0 0 16,6-2 1-16,-1-3 4 0,-2 1-4 0,1 0-6 0,1-2 6 15,-4 3 2-15,-1-3 11 0,-2 3-3 0,0-4-2 16,-1 2 3-16,-2-1-3 0,1-1-2 16,-2 4 7-16,-2 0 1 0,-2 1 4 0,0-4-3 15,0 4 0-15,-1-1 2 0,-2 0-3 0,-2 2 1 16,0-1-1-16,-1 2-6 0,-1 0 4 0,2 0-8 0,-2 1 0 15,1 1 6-15,-1 1-7 0,1-1 5 0,2 2 1 16,-4 0-7-16,3 2 1 0,-2-1-1 0,2 3 0 16,-1-3-2-16,1 4 3 0,0 2-10 0,1-3-25 15,0 1-5-15,2 0-18 0,0 3-28 16,1-6-25-16,2 2-30 0,1-2-26 0,-1 1-90 16,1-1-274-16,0-4 122 0</inkml:trace>
  <inkml:trace contextRef="#ctx0" brushRef="#br3" timeOffset="219">11350 10763 5 0,'-2'4'91'0,"1"0"-16"16,-2 1-7-16,3 1 4 0,-4-1-6 0,4-1 1 15,-1 4-4-15,-1-3 1 0,0 0-13 0,2 2 2 16,-2-1-2-16,2 0-7 0,0-3-12 0,0 2-3 16,0-1 11-16,0 1 3 0,0-1-6 0,0-1 3 15,1 1-12-15,-1-4 2 0,1 5-9 0,1-4 1 16,-2 3-2-16,3-2 2 0,-2 0-7 0,-1-2 4 15,5 1 3-15,-5-1 5 0,5 0-8 0,-5 0 0 16,10-3-1-16,-7 1-3 0,4-4 2 0,-1 2 3 16,-1-1-9-16,1-2 6 0,0 1 2 0,-1-1 5 15,0 2 4-15,-1-4 0 0,-3 4 6 0,1 1-3 16,-1-3 2-16,0 1 5 0,1 2 1 0,-5-1 0 16,3 1 1-16,-3 1-4 0,2 0 2 0,-2 1-8 15,-1 0 0-15,-2 1-2 0,3 0 4 0,3 1-4 16,-15 2 1-16,6 0 6 0,2 0-7 0,-2 0 1 15,1 2 0-15,1 0-6 0,-2 1 3 0,2 1 1 16,1-1-3-16,2 0-3 0,-2 0-3 0,3-1-3 16,0 2 0-16,1-2-5 0,0 1 2 0,1 2-4 15,1-1 1-15,1-2-3 0,-1 1 0 0,2 1 3 16,0-4-5-16,1 3 4 0,1-1-5 0,-1 1 0 16,1-3 0-16,0 2 0 0,3 0 0 0,-1-2-3 15,1 0 1-15,-2 0 0 0,3-1-6 0,-3 0 3 16,1-1 1-16,3 0-2 0,-4-1 2 0,4-1 0 15,-2-1 3-15,1 0-3 0,-5 0 2 0,3-1 1 16,-3 2-2-16,1-3 4 0,0 1 1 0,-1-1-1 16,-1 0 7-16,-1 0-8 0,0 0 3 0,-2-1 1 0,-1 1-3 15,1-4 7-15,-2 5 0 0,-1-2 0 16,0 2 0-16,2 0 3 0,-1-1 0 0,-4 1 1 16,0 0-4-16,4 0 1 0,-1 3-4 0,-1 1-3 15,-3-2 1-15,4 1 2 0,-2 1-2 0,1 3 0 0,-2-3-3 16,3 3 1-16,-3-1 0 0,1 3-2 15,-1 0 2-15,1 2 0 0,1-2 0 0,3 0 1 16,-4 3-21-16,4 0-3 0,-1 2 4 0,1-2 2 16,1-2 1-16,1 3 0 0,3-3 4 0,-2-1 0 15,2 0-1-15,-1 0 0 0,0 0 3 0,1-1 0 16,-1-1 2-16,1-1-2 0,2 0 2 0,-2 0 1 16,2-2 0-16,-5 0 3 0,13-2-2 0,-5 0 0 15,1-3 5-15,-2 3 1 0,-1-3-1 0,1 0 2 16,-1-1 2-16,-1 1 0 0,0-3 0 0,0 0 2 15,-3 1-1-15,2-1 3 0,-3-1 4 0,-1 6-4 16,3-6 3-16,-4 1 2 0,1 4 5 0,-2 0 4 16,1-1 1-16,-3 1-2 0,2 0-6 0,-1-2 1 15,-1 5-3-15,1-3 1 0,-2 2-4 0,-1 2-4 16,0 0 3-16,6 0-5 0,-13 0 1 0,8 0-1 16,-2 3 0-16,3 0-2 0,-2-2-4 0,0 5-1 15,2-4-3-15,-1 3 1 0,1 3 1 0,0-2 4 16,1 2 0-16,-1-1-3 0,1-2-1 0,1 3 2 15,0-2-7-15,0 1 4 0,2-2 0 0,0 1 0 16,0-1 8-16,2 0-14 0,-2 0 7 0,2 0-3 16,1-2 1-16,0 0 0 0,2-3 1 0,-1 1-5 15,-4-1 1-15,10-1 1 0,-1-2-4 0,-2-1 6 16,1 1-2-16,-1-3-4 0,-1 2 4 0,-1-1-7 16,3 0 1-16,-4-2 3 0,0 1-2 0,0 0 5 15,-1 1-3-15,0 0 3 0,-2-2 2 0,-1 3 0 16,2 0 9-16,-4-2-7 0,2 0 1 0,-2 1 1 15,-1 1-1-15,-3 0 0 0,3 0 0 0,-2-1-2 16,-1 3 0-16,-3 0 0 0,1 0 2 0,-1 2 0 0,0 0 0 16,0 1-2-16,-3 0 3 0,2 3 0 15,0-1-1-15,-1 3 1 0,2-1 2 0,-2 2 2 16,3 0-2-16,1-1 0 0,0 1 0 0,2 2 2 16,-2-1-1-16,4-1-3 0,-1 0-7 0,3-1 4 15,-1 3 2-15,2-3-2 0,0 2-1 0,0-2 3 16,3-2-2-16,0 0-2 0,1 0 0 0,2-2 0 15,1 2 0-15,1-4-4 0,1 0 1 0,0 0-4 16,1 0-1-16,-2-3-3 0,1 0 0 0,1 0 1 16,-1 0-7-16,0-2 4 0,3-1 2 0,-5 1 1 15,1-1-3-15,-4-2 0 0,2 1 1 0,-2-1 4 16,-1 2 4-16,-2 1-2 0,-1-3 4 0,2 2 8 16,-2 1 2-16,-2 0 5 0,1 0 5 0,-2 1 0 15,2-1 1-15,-2 1 2 0,-1 1-1 0,-2 0-5 16,2 1 7-16,0 2-10 0,-2 0 7 0,-3 0-6 15,2 2-2-15,-1 0-2 0,1 1-1 0,0-1-1 0,2 3-1 16,0-1 1-16,0-1-3 0,0 3 3 16,1-2-3-16,1 1-1 0,0 0 0 0,1 1-1 15,1 1 0-15,1-1-6 0,-1 0-8 0,3-1-13 16,1 2-11-16,0-2-16 0,0 0-21 0,3 0-21 16,2-3-32-16,1 0-26 0,-1-1-31 0,-2 0-105 0,3-3-314 15,0 0 139-15</inkml:trace>
  <inkml:trace contextRef="#ctx0" brushRef="#br3" timeOffset="220">11368 10403 41 0,'0'0'65'0,"0"0"-10"0,0 0-4 0,0 0-3 16,0 0-4-16,9 7 6 0,-9-7-6 0,1 2 0 15,-1-2-1-15,4 0 9 0,-4 0-3 0,6 0-2 16,-6 0-1-16,0 0 1 0,10-2 10 0,-6 2-12 16,0-4-9-16,-1 1 5 0,3 3-3 0,-3-5 2 15,1 1-1-15,0-1 4 0,-1 1-1 0,0 0-3 16,1-1 0-16,-1 1-2 0,-3-1-1 0,0-1 4 16,1 1 1-16,-2 0 4 0,1 1 0 0,0-1-3 15,-3 1 1-15,1 1 1 0,0-2-4 0,-1 2 0 16,0 1-3-16,0-1 0 0,-1 1-1 0,-2 2-6 15,1-2-5-15,-1 2 2 0,6 0-2 0,-10 2 3 16,3-1-4-16,0 3-3 0,0-2 3 0,0 3-2 16,1-2 0-16,-1 3-2 0,0-2 2 0,2 2-5 15,-1-1 0-15,3 0-1 0,-2 2-4 0,3-3-4 16,-2 0 4-16,2 2-1 0,1-1-3 0,-1 0 1 16,2-1-3-16,0 1 3 0,0-1-9 0,0 1 2 15,1 0 4-15,0-1-1 0,0-2-6 0,1 2 3 16,2 0 0-16,-1-1 8 0,1-3-12 0,0 2 2 15,1 0-2-15,-5-2 4 0,8 0-2 0,-8 0 0 16,8 0 2-16,-2-4-1 0,-2 4-2 0,1-3 0 16,-1 0 0-16,0 0 3 0,0-1 0 0,-1 1-3 15,0-1 1-15,0 0 1 0,-2-1 4 0,1 1 3 16,-1 3 5-16,1-3 5 0,-1 1-1 0,-1 3 0 16,-1-6 0-16,-1 3-5 0,2 3 4 0,-3-3-4 15,0 2 1-15,3 1-2 0,-5-2-6 0,5 2 1 16,0 0 3-16,-9 0 0 0,5 2 0 0,4-2-5 15,-7 4 0-15,3-2 7 0,-1-1-3 0,0 2-5 16,2 3-5-16,-2-1 0 0,0 1 1 0,1 1 0 16,1 0-3-16,-3 0 4 0,3-1-1 0,0 3 0 15,0-2-5-15,2 1 2 0,0-2-2 0,1-1-1 16,0 0 9-16,2 0-10 0,0 1 0 0,0-1 3 16,2-3-3-16,-3 1 0 0,2-2 2 0,1 3 2 15,2-2-3-15,-3-1 4 0,4-1 1 0,-7 0 1 16,13-3-1-16,-5-1 4 0,-1 1-4 0,2-1 5 15,-2-2-4-15,0 1 4 0,-1-2-4 0,-2 0 0 16,-1 0 5-16,1-2 3 0,0 4-2 0,-1-4 4 0,-3 5 10 16,0-5-5-16,0 6 6 0,-3-3-1 15,3-1-1-15,0 2 4 0,-2-1-6 0,0 2 5 16,-2 1-3-16,1 0-3 0,-1-1-1 0,-1 1-1 16,0 0-1-16,2 1 0 0,-3 0-2 0,6 2-3 15,-8 0-3-15,2 0 3 0,6 0-3 0,-9 4-2 16,5 0 9-16,0-1-2 0,-2 3-4 0,0 1-5 15,3 0 5-15,-1 0-7 0,2 3 2 0,-1-3-3 16,-1 2 3-16,3 0-4 0,1 0 0 0,-1 1 2 16,2-3-7-16,1 3-2 0,1-3-5 0,1 1-5 0,1-3 0 15,0 0 4-15,1 0 1 0,1-2 1 16,0-3 3-16,0 2 0 0,2-4 2 0,-1 2 4 16,-1-1-1-16,0 0 2 0,0-3 3 0,1 1 4 15,-2-2-3-15,-2 1-2 0,0 0 2 0,-1-1 0 16,2-2 2-16,-5 1 0 0,1-2-4 0,0 2 5 0,-2 0 0 15,0-1-4-15,-1 0 4 0,0 1-2 16,0-1-2-16,0 2 0 0,0-3 0 0,-1 4 2 16,-1 1 0-16,1-1 0 0,-1-1 6 0,-2 3-11 15,2-2 3-15,0 3 0 0,0-1 0 0,-1 1-1 16,0-1 1-16,-1 5 1 0,0-1 1 0,2 0-2 16,-3 1-3-16,0 1 4 0,2 3-1 0,-1 0 3 15,1-1-5-15,1 1 4 0,1-2-4 0,2-1 0 16,-2 0 0-16,3 3-7 0,0-4-3 0,0 1-2 15,0 2-8-15,1-3-6 0,1 0-3 0,-1-2-8 16,2 2-13-16,-3-3-21 0,7 1-26 0,-7-1-32 0,6-4-40 16,-6 4-112-16,7-3-307 0,-3-1 136 15</inkml:trace>
  <inkml:trace contextRef="#ctx0" brushRef="#br3" timeOffset="221">11360 10000 70 0,'0'0'99'0,"0"0"2"0,0 0-13 16,-3 3-11-16,3-3 0 0,0 0-5 0,0 0 0 16,0 4-2-16,-3-2 4 0,1 2-13 0,2-4-4 15,-4 4 0-15,3-1-5 0,-2 2-1 0,3-1-5 0,-2-2-4 16,0 4-6-16,1-3-4 0,-1 1 1 15,-1-1-13-15,2 3 8 0,-2-2 2 0,1 1-10 16,1 0-1-16,0 0-1 0,0-2-3 0,0 2-5 16,2 1-4-16,-1-1 2 0,0 0 4 0,1-1-4 0,-1-2 0 15,1 2-1-15,2-3 1 0,-3-1-4 0,1 4 5 16,2-3-5-16,-3-1 3 0,0 0 7 16,0 0-4-16,8-3 3 0,-3 1-1 0,-2-4 8 15,1 0-4-15,2 0 3 0,-2-1-3 0,0 0-1 0,0-1 5 16,-1-2-8-16,0 2 2 0,0-1-6 0,-2 2-2 15,2 0 8-15,-1-2 4 0,-2 5 9 0,0-2 0 16,-2 3-1-16,1-1 1 0,-1 0-3 16,1 2-4-16,1 2 0 0,-4-6-4 0,2 4-4 15,2 2-4-15,-5 0 4 0,5 0-4 0,0 0-2 0,-10 3 0 16,4 1 1-16,0 2-2 0,0-1-2 0,-1 2 8 16,0-1-8-16,2 1-1 0,-2 0-5 15,1 1 2-15,0 0 3 0,2-1 2 0,-1 1-1 16,1-1-3-16,1 1 0 0,-1-1-2 0,2-2 7 15,0 1-10-15,2-1 4 0,0-1 1 0,-1 0 0 0,2-1 0 16,1 2 1-16,0-1 0 0,2-2 5 0,-1 1-5 16,1 1 0-16,1-4 4 0,0 0 0 15,3 0 3-15,-3 0 1 0,1 0-1 0,1-5 1 0,1 3 5 16,-1-2-3-16,-2-1 3 0,-1 1 3 16,2-1 1-16,-2-1-5 0,-1 1 3 0,0-1 1 0,-2 3-1 15,2-4 5-15,-3 2-1 0,0 0 11 16,0 0-2-16,0 0 2 0,0 2 0 0,-1 0-4 0,1 3-1 15,-6-5-3-15,5 1-3 0,-2 2 0 0,-1 1-5 16,-1-1-1-16,1 2 2 0,4 0-3 0,-7 0-4 16,2 0 0-16,-1 0 1 0,0 2-4 0,2-1 5 15,-1 3-7-15,2-4 0 0,-1 4 2 0,2 1-2 16,-1-2-1-16,2 2-1 0,0 0-3 0,2 1 4 16,1-1-6-16,0 2 4 0,0-3 1 15,2 3-2-15,1-1 0 0,0-1 0 0,1 0-2 0,0-3-4 16,-1 0-3-16,3 0-11 0,-1-1-15 0,0 0-9 15,0 0-23-15,2-2-17 0,-4-2-32 0,2-1-30 16,0 0-36-16,-2 0-134 0,0-3-342 16,1-1 151-16</inkml:trace>
  <inkml:trace contextRef="#ctx0" brushRef="#br3" timeOffset="222">11384 9572 19 0,'0'0'85'0,"0"0"2"16,0 0-13-16,0 0-5 0,-6 0 6 0,6 0-14 15,0 0-8-15,0 0-7 0,0 0-5 0,-3 4 1 16,3-4-5-16,-1 3 3 0,-2-1 1 0,3-2-9 16,-3 3 5-16,3 1-17 0,0-4 6 0,-4 3 1 15,2 0-11-15,1-2 8 0,1 2-5 0,-3 0-2 16,2 1 4-16,-1-2 1 0,1 1 0 0,-1 1-10 16,1-1 0-16,0-1 5 0,1-2-4 0,0 6-5 15,0-6 1-15,2 3-2 0,-2-3 2 0,0 4 5 16,0-4-2-16,3 0 11 0,-3 0 1 0,0 0 2 15,0 0 1-15,9-4-4 0,-5 1 3 0,-1 0 7 16,1 0 9-16,-2-4 3 0,2 3-5 0,0-3 5 16,-1 0-2-16,-2 1-8 0,2-1 1 0,-3 2-2 15,2-1-2-15,-2-1-6 0,0 1 2 0,0-3 1 16,-2 4-7-16,-1-2-1 0,2 1 2 0,-2-1-4 16,-1 0-1-16,1 3 2 0,-1-1 8 0,1 2 0 15,-1-2-2-15,-1 2 1 0,3 1-1 0,-3 0-7 16,0 2 7-16,5 0-2 0,-10 2 0 0,5-2-1 15,0 3-1-15,0 3-5 0,0-2 2 0,1 1-7 16,1-1 1-16,-2 3 2 0,1-3-4 0,0 1 1 16,0 2-4-16,2-3 0 0,0 3 1 0,0-3-7 0,1 0 2 15,0 1 4-15,1-1-2 0,-1-1-4 0,1 1 2 16,0-1-2-16,-1 1 1 0,1-4-3 16,2 3-2-16,0-2 6 0,0 2-7 0,-2-3 9 15,6 2-6-15,-6-2 3 0,9 0-3 0,-3-2 2 0,-1 2 3 16,2-4 1-16,1 1-2 0,0 1 1 0,1-3-1 15,1 3-2-15,-3-3 2 0,0 1 9 16,-3 2 1-16,3-2 3 0,-4 0 5 0,1 1 2 16,-1-1 6-16,0-1 1 0,-3 0 0 0,1 1-3 0,-1 2-2 15,0-3-4-15,0 3 0 0,0 2 1 16,-1-6-3-16,-2 3-2 0,0 1 1 0,-1 0-4 16,1-1-3-16,3 3-3 0,-10 0-1 0,6 0-5 0,-3 3 3 15,3-3-4-15,-5 2-1 0,4 0-4 0,-4 0 2 16,2 2-2-16,-2 1 1 0,2-1 2 0,0 1-2 15,1 0 2-15,-1 2-3 0,1 0 0 0,1 0 1 16,1 1-2-16,0 1-2 0,1-1 21 16,2 0-1-16,0-1-3 0,2-2-4 0,1 2 0 0,-1-2 0 15,0-1-1-15,1 1-2 0,1 0 4 0,0-2-5 16,0-2 2-16,3 1-1 0,2-1 1 0,-1-2 2 16,1-1 1-16,0-1 4 0,-1 1 0 0,3-3 1 15,-3 1-2-15,1 0 0 0,-1-3-1 0,2 4-1 16,-5-4-1-16,-1 0 1 0,1-1-2 0,-1 2 0 15,0-1 7-15,1-2-2 0,-4 2 0 0,0 1-2 16,0-1 4-16,-1 0 3 0,-1 3 11 0,1 1 1 16,1-1-1-16,-3-1-3 0,0 2-2 0,2 2-4 15,1 1-5-15,-6-2 2 0,6 2-11 0,-7 2-8 16,7-2-4-16,-7 3-6 0,3 1-16 0,1-2-16 16,-1 2-19-16,1-1-21 0,-2-1-18 0,3 3-25 15,-1-3-24-15,3 0-20 0,0-2-20 0,0 0-24 16,0 0-124-16,0 0-368 0,0 0 163 0</inkml:trace>
  <inkml:trace contextRef="#ctx0" brushRef="#br3" timeOffset="223">11354 9145 39 0,'0'0'72'0,"0"0"-1"16,0 0-4-16,0 0 1 0,0 0-4 0,0 0-3 15,0 0 1-15,0 0 0 0,0 0-9 0,0 0 4 16,0 0-4-16,0 0 9 0,0 0-17 0,0 0 6 15,-6-1-6-15,6 1-4 0,0 0-1 0,0 0-11 16,0 0-4-16,0 0 13 0,0 0-14 0,0 0 6 16,-4 5-10-16,4-5-5 0,0 4 4 0,0-4-1 15,-2 4-3-15,2-4-4 0,0 0-1 0,2 5-5 16,-4-2 2-16,2-3 6 0,2 3-5 0,-2-3-2 16,2 3-4-16,-2-3 2 0,2 1-2 0,-2-1 1 15,0 0-1-15,0 0 2 0,0 0 7 0,0 0 4 16,0 0-4-16,10-4-3 0,-7 2 5 0,-3 2 2 15,7-4-7-15,-4 1 5 0,0 0-6 0,0-2 4 16,-2 2 3-16,2 0-2 0,-2 0 4 0,2-1 4 16,-1 1 0-16,-1 0 10 0,-1 0-6 0,1-1 7 15,-1 4 3-15,0-3 4 0,0 3-3 0,0 0 0 0,-1-5-2 16,1 5-3-16,-3-3-4 0,3 3-3 16,0 0-1-16,-7 2 0 0,7-2-6 0,-7 2-1 15,3 2-1-15,-1-1 1 0,1 1-5 0,0 3 2 16,-2-3-1-16,2 0-3 0,0 0 0 0,1 1-1 0,-1 1-4 15,1 0 1-15,0-2 1 0,0 2-3 0,2-3 2 16,-1 1-7-16,2 1 1 0,-1-1 1 0,2 0 2 16,1 0-3-16,-2 0 0 0,1-1-2 15,1-1 1-15,2 0 2 0,-1 1 0 0,1-3 2 0,-4 0 1 16,9 0 0-16,-4 0-5 0,2 0 3 0,-1-3 2 16,1 0 0-16,2-1-3 0,-2 0 2 15,-3 1-1-15,2-2 4 0,-1 3 0 0,-1-3-1 16,-1 1 0-16,3 0 4 0,-5 0 4 0,2 0-2 0,0-1 1 15,-2 2 0-15,-1 0 2 0,1-1 7 0,0 0 1 16,-1 4-3-16,-1-4-2 0,-1 1 2 0,2 3 4 16,-3-4-4-16,3 4-11 0,-8-1-1 0,8 1 1 15,-9 1 0-15,4-1 1 0,-1 0-4 0,0 3 1 16,2 0-1-16,-2-2 2 0,2 1-3 0,-2 2 1 16,2-1-3-16,1 1 0 0,-1 0-2 0,0 2-2 15,1-1 2-15,0 0-1 0,1 0 1 0,0 1-1 16,2-1-1-16,0 0-1 0,-1 0 6 0,1-1-3 15,0 1 1-15,1-2-2 0,-1 1 0 0,0-4 0 16,4 4 3-16,-4-2-3 0,0 1 3 0,0-3 2 16,3 1-1-16,-3-1 5 0,0 0 5 0,4 1 3 15,-4-1-4-15,0 0-1 0,6-5-2 0,-5 1-2 16,2-2 2-16,-2 3 3 0,2-2-1 0,2-2 2 16,-4 1-1-16,2 0 2 0,-2-1-2 0,1 0-3 15,-1 1 6-15,-1 0 4 0,0 2 4 0,-1-2 2 16,-1 1 9-16,-1 1-3 0,2 1-3 0,-2 0 0 15,-1 1 9-15,1 0-16 0,-1 0 0 0,4 2-3 16,-7-2-3-16,4 2 4 0,3 0-2 0,-12 3-4 16,7 1-3-16,-1-1 1 0,1 2-2 0,1 1 2 15,-1-3-5-15,2 1-1 0,-1 0-4 0,2 1-4 16,-1-1-4-16,2 0-4 0,-1-1-9 0,1 1-6 16,1-4-7-16,0 3-7 0,0 1-6 0,0-4-2 15,0 5-12-15,0-5-6 0,0 0-9 0,2 5-2 16,-2-5-7-16,2 1-10 0,-2-1-17 0,0 0-15 15,0 0-14-15,10-5-132 0,-5 2-297 0,-1-2 133 0</inkml:trace>
  <inkml:trace contextRef="#ctx0" brushRef="#br3" timeOffset="224">11286 8882 16 0,'0'0'88'15,"0"0"-11"-15,0 0-7 0,0 0-3 0,0 0-6 0,0 0 8 16,0 0-8-16,-8 5-14 0,8-5-1 16,-1 5 0-16,0-2-3 0,1-3-14 0,-2 5 2 15,2-3 0-15,-2 0-5 0,2-2-3 0,-1 5-4 16,1-5 1-16,0 2-6 0,0-2 6 0,1 4-1 0,-1-4-9 15,3 4 5-15,-1-1-1 0,-2-3 9 0,3 0-8 16,-3 0 7-16,0 0-1 0,0 0 4 0,9-3 2 16,-6 1-3-16,1-2 6 0,-1 2-3 0,1-2 2 15,-1 1 0-15,1-1 2 0,-1-1 1 16,2-2 2-16,-2-1-2 0,1-1 5 0,-1 1-1 0,-1-1-3 16,1 3-2-16,-1-4 2 0,0 1 1 0,1 1 1 15,-3 1 3-15,0 0 0 0,0 2 2 0,-1 0 4 16,-1 0-4-16,2 1-2 0,-2-1-3 0,0 1-2 15,-1 1-8-15,-1 0 4 0,1 2-8 0,-3-2-3 16,0 1-2-16,-1 2-1 0,0 0-3 0,1 2 6 16,-1-1-10-16,0 2-2 0,-1 0 1 0,0 3-1 15,2 0 2-15,-2-1-3 0,1 2-1 0,3 3 4 16,-2-1-4-16,2-2-5 0,1 4 0 0,-1-1 3 16,4 0 0-16,-1-1-2 0,1 0-1 0,1 1 4 15,0-3-3-15,1 2 1 0,1-1-1 0,1 0-2 16,0-1 2-16,0-2-1 0,2 1-1 0,-2-2 3 15,1-2-3-15,0-1 1 0,0 3 2 0,0-2 0 16,-1-1 2-16,1-1-1 0,-1 0 7 0,-4 0-2 16,10-3-4-16,-7 3 3 0,2-4-1 0,-2 1 0 15,-1-1 0-15,2 1 1 0,-2-2-4 0,-1 0 3 16,2 1 1-16,-2-1-6 0,0 1 6 0,-1 1-1 16,2-1 0-16,-2 4 1 0,-2-7-1 0,1 4 3 15,1 3 2-15,0-4-4 0,0 4 0 0,0-3-3 16,0 3 4-16,0 0-3 0,-1-3-5 0,1 3 4 15,0 0 5-15,-3-2-6 0,3 2 0 0,0 0 0 16,0 0-4-16,0 0-2 0,-5 0 5 0,5 0-3 16,0 0-2-16,-6 4 1 0,6-4 3 0,-6 1 3 15,3 2-3-15,0-3-2 0,-1 3-2 0,0-2-1 16,4-1 2-16,-5 5 3 0,2-3-3 0,0 0 3 16,1 1 0-16,-2 0 6 0,3 1-10 0,0-2-2 15,-2 3 1-15,3-1-1 0,0 0 1 0,0-1-3 0,0 0 4 16,3 0-5-16,-2 1 0 0,0-1 2 15,-1-3-3-15,2 6 3 0,-1-5 0 0,1 1 3 16,-2-2-2-16,2 4-2 0,-2-4 5 0,1 2 3 0,-1-2-3 16,0 0 7-16,0 0 0 0,0 0 6 0,4 1 6 15,-4-1-10-15,0 0-1 0,0 0-1 16,0 0-2-16,5-5 2 0,-5 5 1 0,0 0 5 16,2-3 3-16,-2 3 3 0,0 0-1 0,0 0 0 15,-2-4 7-15,2 4-6 0,0 0-4 0,0 0 2 0,0 0 1 16,-1-4-6-16,1 4 0 0,0 0 1 0,0 0-2 15,0 0 2-15,0 0-5 0,0 0-1 16,0 0-2-16,0 0 3 0,0 0 2 0,0 0-4 16,0 0 3-16,0 0-3 0,0 0-1 0,0 0 0 0,0 0-1 15,0 0-1-15,0 0-2 0,0 0-3 0,0 0-3 16,0 0-8-16,0 0 2 0,0 0-1 16,0 0 1-16,0 0 4 0,0 0-2 0,0 0-4 0,0 0 1 15,0 0-3-15,6 8 0 0,-6-8-2 0,3 1 3 16,-3-1 2-16,5 0 10 0,-5 0-4 0,0 0-1 15,8-1 1-15,-5-3 3 0,0 0 0 0,1 2 2 16,2-3 0-16,-2 1 1 0,0-1-2 0,0-1 4 16,1 2 2-16,-1-3 10 0,-1 0-6 0,1 0 5 15,-2 1-3-15,-1-1 2 0,0 2-2 0,1-4-1 16,-2 4 3-16,-2-1 1 0,2 0-3 0,-1 1 4 16,0 0 1-16,-1-1-3 0,-2 1-1 0,1 1-1 15,0 2 1-15,0-3 3 0,0 5-9 0,-1-3 1 16,0 1-1-16,0-1-2 0,4 3 1 0,-10 0 0 15,10 0-1-15,-10 3-6 0,3 0 0 0,-1 1 0 16,1 1-4-16,1 0 2 0,-1 1-2 0,2 1 3 16,-1 0-1-16,3-1-1 0,0 1-2 0,1 2 0 15,0-3 2-15,2-1 2 0,0 0 7 0,0 1-10 16,2-1-6-16,0-1 3 0,1 2 3 0,0-3 5 16,0 2-3-16,0-1 2 0,1-2-1 0,1 1 2 15,-1-2 1-15,2 0-1 0,-6-1 2 0,12-3 3 16,-4 0-2-16,1-1 0 0,1 0 0 0,-1-1 3 15,-1-1-3-15,5 1-2 0,-3-5 4 0,-3 5 2 16,0-1-1-16,0 0 1 0,-1-2 0 0,-2-1 2 16,0 2-1-16,-1 0 0 0,0-1 1 0,-1-1-1 15,-4 1 3-15,2 2 10 0,-1-1 1 0,-1 1 0 0,-3 1 0 16,2 1-4-16,-3 0 1 0,0 2-2 16,-2-1 0-16,-1 0-4 0,0 0 0 0,0 3-1 15,0 3-2-15,-1-3 0 0,1 5 1 0,0-3 1 16,-1 3 1-16,-1 0 6 0,0 5-9 0,0-3 0 15,1 2 1-15,0 1-6 0,5-1 1 0,-1 0-1 16,2-1 3-16,1 1-7 0,0-1 2 0,2 0 2 16,1-1-1-16,0 1-3 0,1-1 0 0,2 0-2 15,-2-3 3-15,4 3-2 0,-1-4-1 0,0 1 4 16,2-1-4-16,2-2-2 0,1 0-2 0,1-1 2 0,-1 0 0 16,0-1-4-16,0-1-5 0,0-1 2 15,0 1-16-15,1 0-11 0,-1-2-14 0,-2-1-19 16,2 1-20-16,-1-1-27 0,-1 2-24 0,-3 1-129 15,3-2-297-15,-1 1 132 0</inkml:trace>
  <inkml:trace contextRef="#ctx0" brushRef="#br3" timeOffset="225">11951 10954 121 0,'3'-1'184'0,"-3"1"-15"0,0 0-21 16,0 0-16-16,1-3-15 0,-1 3-8 0,0 0-14 16,0 0-10-16,0 0-14 0,0 0-7 0,8 0-5 0,-6-2-14 15,-2 2-10-15,9-1-11 0,-5 1-2 0,3-1-24 16,1-1-20-16,5 0-23 0,0 1-21 15,1-1-21-15,0 1-25 0,0 0-79 0,-4 1-208 0,0-2 93 16</inkml:trace>
  <inkml:trace contextRef="#ctx0" brushRef="#br3" timeOffset="226">12448 10918 10 0,'0'0'161'0,"0"0"-13"0,3-2-14 16,-3 2-15-16,0 0-19 0,6-1-21 16,-3-1-14-16,-3 2-25 0,7-2-12 0,-2 0-23 15,2 1-30-15,-2-1-20 0,0 2-19 0,5-3-63 16,-3 2-135-16,0 0 60 0</inkml:trace>
  <inkml:trace contextRef="#ctx0" brushRef="#br3" timeOffset="227">12748 10882 20 0,'0'0'136'15,"0"0"-32"-15,0 0-18 0,0 0-26 0,7-3-14 16,-4 3-20-16,-3 0-23 0,10-1-25 0,-4 2-55 16,-1 0-83-16,2 0 37 0</inkml:trace>
  <inkml:trace contextRef="#ctx0" brushRef="#br3" timeOffset="228">13118 10861 57 0,'0'0'180'0,"4"0"-15"16,-4 0-19-16,0 0-10 0,5 1-14 0,-5-1-15 15,0 0-5-15,0 0-22 0,5 0-35 0,-5 0-39 16,3 4-26-16,-1-2-47 0,-1 0-110 0,-1-2-191 16,0 0 84-16</inkml:trace>
  <inkml:trace contextRef="#ctx0" brushRef="#br3" timeOffset="229">16808 11401 33 0,'0'0'109'16,"0"0"-7"-16,0 0-12 0,0-5 7 0,0 5-3 0,0 0-3 16,0-3 11-16,0 3 5 0,0 0-2 0,0 0 8 15,0-5 3-15,0 5 0 0,0 0 3 0,0 0-12 16,0 0-6-16,-1-3-6 0,1 3-12 0,0 0-9 15,0 0-5-15,0 0-7 0,0 0 0 0,-6 11 0 16,4-7 2-16,-2 3 0 0,0 1-30 0,0 2 3 16,-1-1 2-16,-2 3-5 0,-1 1 0 0,1 0 3 15,0 2 7-15,0-3-7 0,-1 2 0 0,-1 5-2 16,2-4 1-16,0 0-2 0,-2 5-4 16,1-6-1-16,1 2-4 0,0-6 1 0,2 6-4 15,-2-4-2-15,2 1 1 0,-1-2 3 0,1-2-11 16,2-1-4-16,1 0 5 0,0 0-7 0,-2-2 1 0,3 2 1 15,-2-3-2-15,1 0-1 0,1 1 2 0,-1-2-3 16,-2 1 1-16,3-1-1 0,-1-1 1 0,-2 3 0 16,4-4-2-16,-3 2 1 0,1-1 0 0,0 1-5 15,-1 1 3-15,3-4 2 0,0-1-10 16,-1 4-3-16,1-4-6 0,-1 3-6 0,1-3-9 0,0 0-9 16,-2 3-10-16,2-3-10 0,0 0-17 0,0 3-12 15,0-3-21-15,0 0-43 0,0 0-43 0,0 0-15 16,-3-10-118-16,3 10-353 0,-4-9 156 15</inkml:trace>
  <inkml:trace contextRef="#ctx0" brushRef="#br3" timeOffset="230">16594 11553 19 0,'0'0'127'0,"0"0"5"0,0 0-16 0,0 0-2 0,-1 12-2 16,2-6-3-16,-1 4-8 0,0-2 1 0,0 2 1 15,-3 3-9-15,2 1 4 0,-2-1-2 0,2 3-1 16,-1 0 4-16,1-1-8 0,-2 2-3 16,0-2-5-16,3 2-4 0,-1 0-9 0,1-5-5 15,0 4-2-15,-3-6-5 0,6 1-4 0,-2-1-7 16,2 1-4-16,-3-2 2 0,4-3-3 0,-1 3 2 0,4-4-1 15,-4 0 3-15,4-1-1 0,0 1 5 0,0-2-2 16,2 0-1-16,0-1 0 0,0-2-5 16,5-1-2-16,1-3-6 0,7-1-3 0,0 1-7 15,-1-4 2-15,3 1-8 0,-3 0-13 0,2 1-25 16,-3 0-26-16,-4 3-23 0,-1-1-45 0,1 1-37 0,-3-2-39 16,1 3-202-16,-7 0-422 0,-1 2 186 15</inkml:trace>
  <inkml:trace contextRef="#ctx0" brushRef="#br3" timeOffset="231">14386 11919 106 0,'0'0'138'0,"0"0"-7"15,0 0 0-15,0 0-1 0,9-6-6 16,-9 6-1-16,4-1-11 0,-4 1-4 0,4-2-9 15,0 1-4-15,-4 1-6 0,10-1 2 0,-4-1-13 16,2 1 2-16,1-1-7 0,-1 1-7 0,3 1-8 16,3-5-1-16,-4 3-5 0,7-2-4 0,-3 2-2 15,0-1-3-15,0 1-4 0,2-1-7 0,-6 2-1 16,2 0-4-16,-4 0-1 0,1 0-5 0,-2 1-2 0,0-2-3 16,0 0-8-16,0 1-7 0,-7 1-13 15,9 1-16-15,-9-1-10 0,8 0-22 0,-8 0-14 16,7-1-33-16,-7 1-20 0,10 1-13 0,-10-1-22 15,7 4-97-15,-7-4-280 0,3 0 125 0</inkml:trace>
  <inkml:trace contextRef="#ctx0" brushRef="#br3" timeOffset="232">14590 11893 63 0,'0'0'148'0,"0"0"-15"0,0 0-5 0,0 0-28 0,0 0-2 15,3 9-1-15,-3-9 4 0,4 8-5 0,-4-2 1 16,0 2 2-16,3 1-4 0,-3-2-3 0,2 2-3 16,0 2-2-16,-4-3-2 0,4 5-13 0,1 0-2 15,-3-2-8-15,3-1-5 0,-1 3-8 0,-2-1-1 16,2-1-7-16,2-4-4 0,-1 3-3 0,0-2-14 15,0 1-10-15,1-2-13 0,-1-3-25 0,1 2-18 16,0-2-23-16,1-1-15 0,0-1-27 0,1 0-15 16,-6-2-21-16,11-4-102 0,-7 1-270 0,2-2 119 15</inkml:trace>
  <inkml:trace contextRef="#ctx0" brushRef="#br3" timeOffset="233">14786 11846 123 0,'0'0'144'0,"0"0"-9"0,0 0-15 16,0 0-9-16,3 9 8 0,-2-4-13 16,-1 6-2-16,0-3-5 0,0 6-2 0,3-1-2 15,-2 3-8-15,-1-2 0 0,3-1-8 0,-1 2 0 0,-1-1 0 16,0-1-6-16,1-2-8 0,-1 3-2 15,1-2-3-15,-1-2-3 0,-1-3-9 0,0 4-4 0,0-5-4 16,0-2-5-16,0 1-4 0,0 0-1 16,0-1-4-16,2 0-4 0,-1-3-1 0,-1 3-2 15,0-4-2-15,1 4 5 0,-1-4-3 0,0 0-6 16,0 0-8-16,0 0-6 0,0 0-5 0,2-15-9 0,1 6-3 16,-2 2 7-16,1-3-1 0,0 0 0 0,1 1 3 15,0 0-2-15,0-3 1 0,2 4 5 16,0-3-4-16,0 5-1 0,0-3 5 0,0 4-1 15,1-2 1-15,-2 3 3 0,2-2-4 0,0 3 6 16,-1-1 6-16,1 2-2 0,0 1 3 0,-2 1-4 16,2 0 3-16,-1 0 0 0,1 3-1 0,0 1 0 0,-2-1 4 15,2 3-1-15,-2 0 6 0,2 2-1 0,-1-1-1 16,1 1 2-16,-2 1-2 0,-1 0 2 16,0 0-6-16,-2 1 1 0,2 0 5 0,-1-1-8 15,-1 0 1-15,2 1-12 0,-2-2-11 0,2 0-11 16,-3-3-16-16,2 1-16 0,-1 0-12 0,-1-3-17 15,2 1-13-15,0 1-12 0,-2-5-22 0,4 5 6 16,-3-3-4-16,-1-2-5 0,2 0-87 0,-2 0-242 16,0 0 107-16</inkml:trace>
  <inkml:trace contextRef="#ctx0" brushRef="#br3" timeOffset="234">15022 11971 46 0,'0'0'150'0,"0"0"-8"0,0 0 6 16,0 0-9-16,0 0-4 0,6 10-6 0,-4-4-10 16,1-3-7-16,-1 4-7 0,1 0-10 0,-1 0-10 15,2 2-14-15,-2-2-7 0,0 0-4 0,1-1-26 16,-1 3-24-16,1-2-24 0,-1-2-28 0,1-1-15 16,-1 0-29-16,1-1-24 0,-2 1-23 0,0 0-68 15,-1-4-217-15,1 4 96 0</inkml:trace>
  <inkml:trace contextRef="#ctx0" brushRef="#br3" timeOffset="235">15019 11895 22 0,'-3'-5'234'0,"1"1"-12"0,-1 2-23 0,2-2-23 0,0 2-19 15,1 2-24-15,0-5-27 0,0 5-15 0,3-4-13 16,2 4-22-16,0-1-17 0,-5 1-33 0,14 0-17 15,-5 1-17-15,4 2-24 0,-3-2-2 0,5 1-20 16,-1 1-4-16,0 0-3 0,-4 2 2 0,4-2 2 16,-4-2 9-16,2 4 4 0,-2 0 7 0,-1-2 7 15,-2 0-1-15,-2 1 26 0,-1-1 16 16,-2 0 18-16,2 0 8 0,-4-3 14 0,5 7 9 0,-2-4 10 16,-2-1 14-16,-1-2 10 0,1 5 5 0,-1-5 8 15,-2 7 8-15,0-4-4 0,0 0-4 0,-2 1-1 16,0 0 4-16,-2 1-9 0,0 4-6 0,-2-7-4 15,3 5-7-15,0-4-7 0,-2 2-2 0,2 0-9 16,-2 0-2-16,3-1-3 0,1-1-5 16,-1 3-6-16,1-5-5 0,0 2-4 0,0 0-4 0,2-1 0 15,1-2-4-15,0 5-4 0,0-5 0 0,3 5-1 16,0-2-2-16,-3-3 4 0,12 4-5 0,-2-3-3 16,-1 1 2-16,1-2-2 0,3 2 4 0,0 1-3 15,0-3-2-15,0 4 2 0,-3-2 0 16,3 2-4-16,0-3-1 0,-3 2 3 0,-3 0 1 15,2-1-5-15,-5-1 3 0,0-1 6 0,0 3-2 16,-1-2 0-16,-3-1-1 0,6 0 4 0,-6 0 5 0,3 2 1 16,-3-2 6-16,0 3-2 0,0-3 1 0,-5 4-5 15,1-2 0-15,-3 3-3 0,1-3 2 16,-1 0 1-16,-1 1-6 0,-2-1-3 0,1 0-11 16,1 1-9-16,-2 0-21 0,1-3-12 0,1 3-28 15,-1-2-23-15,3-1-31 0,6 0-40 0,-11-1-148 16,3-1-344-16,2 1 152 0</inkml:trace>
  <inkml:trace contextRef="#ctx0" brushRef="#br3" timeOffset="236">15383 11980 15 0,'0'0'162'0,"0"0"-17"16,0 0-6-16,0 0-7 0,12 13-2 0,-6-4-7 16,0-2-11-16,2 6-4 0,-1-1-1 0,0 3-1 15,2-2-7-15,-1 5-8 0,-2-2-6 0,1-1-4 16,-4-1 19-16,3 1-8 0,-2-1-13 0,-1-1-3 16,-2 1-11-16,1-4-4 0,-1-1-8 0,0 0-2 15,1 0-8-15,-1-2-6 0,1 1-7 0,-1-2-10 16,0-4-10-16,-1 0-5 0,0 3-3 0,2-3 1 15,-2-2 0-15,1 4-3 0,-1-4-9 0,0 0-10 16,0 0-9-16,5-11-4 0,-4 4-7 0,-1-3-6 16,2-4 0-16,-2-2-4 0,0-4-3 0,-1-1 3 15,-1 4 7-15,0-8 5 0,2 10 14 0,-1-7 11 16,-1 8 20-16,3-3 3 0,0 6 13 0,-1-2 2 16,1 3 4-16,1 1 0 0,0-2 6 0,1 4 1 15,0-3-2-15,2 2 0 0,1 1-4 0,0 1-1 16,2-4-3-16,1 3-1 0,1 0 4 0,2 0 1 15,-2 4-2-15,0-1-2 0,0 1-4 0,-2-1 1 16,2 2-4-16,-4 4 0 0,-1-2-1 0,1 1-4 16,-2 2-1-16,-1 1 2 0,3 2-3 0,-3 1 0 15,-1 0 2-15,0 1-1 0,-2 1-1 0,-2 0-5 16,0 2 5-16,-1-1-5 0,-3-2 6 0,-1 5-6 16,1-6 1-16,-1 0-1 0,0 0-5 0,-3 2-8 15,0-3-12-15,-1-1-8 0,1 1-21 0,-2-1-13 16,-1-3-14-16,0 2-29 0,1-2-10 15,2-4-49-15,0 2-29 0,1-1-125 0,0-2-340 16,2-3 150-16</inkml:trace>
  <inkml:trace contextRef="#ctx0" brushRef="#br3" timeOffset="237">15675 11960 28 0,'0'0'229'0,"0"0"-25"0,0 0-16 0,0 0-21 16,3 2-17-16,-3-2-15 0,4 4-10 0,-3-3-2 0,1 3-2 15,2-1-2-15,-1 1-5 0,1-1-3 0,1 4-12 16,0-2-3-16,0-1-6 0,-2 1-3 16,1-2-9-16,2 3-6 0,1-2-3 0,-3-1-6 15,2 1-4-15,-1-2-5 0,1 2-3 0,0-4 0 16,-2 0-7-16,3 0-5 0,3 0-4 0,-7 0-1 15,-3 0-9-15,10-3-6 0,-3-1-7 0,-2 1-3 0,1-4-9 16,1 3-6-16,-4-1-8 0,2-3-9 16,-2 1 4-16,-1 0 1 0,0 0-2 0,0-2 0 15,-2 1-2-15,-2 1 3 0,1 1 2 0,-2 0 1 16,-1 2-1-16,-2-3 2 0,1 3-2 0,-2-2 3 16,1 5 2-16,-2-2 0 0,-1 3 0 0,1-2-4 15,-2 4-2-15,0-2-12 0,1 3-8 0,1-1-16 16,-1 3-11-16,3-1-18 0,1 1-14 0,0-2-19 15,2 4-20-15,-1-2-16 0,4 2-23 0,0-3-97 16,0 3-294-16,1-4 131 0</inkml:trace>
  <inkml:trace contextRef="#ctx0" brushRef="#br3" timeOffset="238">15928 11960 230 0,'0'0'243'0,"0"0"-23"0,0 0-23 0,0 0-20 16,0 0-17-16,0 0-11 0,3 9-17 0,-3-4-12 15,1-1-14-15,2 2-4 0,0 0-15 0,-3-2-6 16,3 0-7-16,-3 3-12 0,1-1 0 0,2-2-20 16,-3 2-29-16,3 1-34 0,-3-2-30 0,1 0-45 15,2-1-38-15,-3 1-45 0,3 0-117 0,-3-5-321 16,0 0 141-16</inkml:trace>
  <inkml:trace contextRef="#ctx0" brushRef="#br3" timeOffset="239">15893 11831 70 0,'-2'-4'256'0,"1"1"-19"15,-2-1-27-15,3 4-31 0,3-5-24 0,-3 5-29 16,6-6-28-16,-1 6-44 0,1-1-43 0,2 1-43 15,2 3-51-15,0 2-131 0,-3 1-232 16,2-1 104-16</inkml:trace>
  <inkml:trace contextRef="#ctx0" brushRef="#br3" timeOffset="240">16017 12027 219 0,'-2'3'249'16,"2"-3"-12"-16,0 0-20 0,-1 5-15 0,1-5-19 15,0 0-18-15,0 0-16 0,0 0-14 0,0 0-3 16,0 0-2-16,0 0-10 0,0 0-10 0,0 0-14 16,7-8-11-16,-4 2-11 0,1-1-1 0,0-2-8 15,2 2-9-15,1-5-12 0,-1 3-11 0,2-4-3 16,-2 5 0-16,1-4-7 0,-3 4-2 0,3 1-3 16,0 0-2-16,-4 1-5 0,4 2 0 0,0 0-3 15,0 2-11-15,0 1 2 0,-1 2 5 0,2 1-5 16,-2 2-1-16,2 0 1 0,1 4 0 0,-1 1 1 15,-1-2 2-15,-1 2-3 0,-1 2 1 0,1 0 0 16,-3-1-11-16,3 3-15 0,-2 0-16 0,0 0 2 16,0 0-20-16,-1-1-17 0,3 1-23 0,-2-3-27 15,3-2-29-15,1 1-15 0,-1-1-184 0,-1 0-384 16,1-4 169-16</inkml:trace>
  <inkml:trace contextRef="#ctx0" brushRef="#br3" timeOffset="241">16334 11815 166 0,'3'7'200'0,"-2"1"-1"0,2 0-10 15,0 2-9-15,-1 4-8 0,3-1-7 0,-1 1-6 16,-3 0-3-16,4 0-12 0,-4 2-8 0,0-6-10 15,2 3-5-15,1 0-7 0,-4-2-11 0,3-1-11 16,-1 2-7-16,0-2-10 0,1 2-6 0,0-3-8 16,1 0-4-16,-1 1-5 0,1-1-6 0,3-1-8 15,-2-1 0-15,0-1-2 0,2 1-3 0,3-3-7 16,-3 1-9-16,4-1-16 0,2 0-9 0,-4-2-19 16,0-1-18-16,3 1-18 0,-4-4-21 0,2 1-24 15,-2-1-44-15,2-3-42 0,-1 0-34 0,-4 2-131 16,-3-3-386-16,1 1 170 0</inkml:trace>
  <inkml:trace contextRef="#ctx0" brushRef="#br3" timeOffset="242">16239 12007 120 0,'-4'0'260'0,"4"0"3"0,0 0-2 15,0 0-17-15,21 2-16 0,-4-4-20 0,-1 2-17 16,6 0-19-16,1-2-18 0,-1-3-11 16,5-1-17-16,-2 3-26 0,2 0-33 0,1-1-35 15,-2-2-37-15,0 1-45 0,-4 0-50 0,1-1-70 16,-3 0-204-16,-3 0-406 0,-3 0 180 0</inkml:trace>
  <inkml:trace contextRef="#ctx0" brushRef="#br3" timeOffset="243">14269 12321 122 0,'0'0'144'0,"3"-2"-2"15,-3 2-2-15,1-3-2 0,-1 3-8 0,0-4-5 0,0 4-2 16,0 0-9-16,0 0-7 0,0 0-7 16,0 0-11-16,0 0-8 0,0 0 0 0,0 0-1 15,6 7-3-15,-2-2 4 0,-4 2 3 0,3 2-4 16,0 0-2-16,1 3-6 0,0 2-5 0,-1 0-5 15,0 1-9-15,1-2-2 0,-1-3-9 0,-3-1-1 16,4 0-7-16,-1 0 0 0,-3-2-8 0,3 0 0 16,-3-1-1-16,1-1-2 0,-1 0-2 0,3 0-3 15,-3-2-11-15,2 0-6 0,-1 0-8 0,-1 0-6 16,0-3 0-16,4 4-2 0,-4-4-1 0,2 2-1 16,-2-2-4-16,0 0 0 0,0 0-3 0,0 0 0 15,7-7-1-15,-4 2 4 0,1-1 1 0,1-1 0 16,1-1 2-16,1-2 4 0,1 0 3 0,2 0 1 15,-1 2 4-15,1-3 2 0,0 3-3 0,1-1 5 16,-3 4 13-16,1-1 1 0,-1 1 7 0,-1 2 3 16,3 0 3-16,-2 0 0 0,-2 3-4 0,1 0 2 15,-1 2 2-15,-1-1-3 0,1 2 5 0,1 1 4 16,-1 0 0-16,-1 2 0 0,1-1-3 0,-2 1 0 16,0 2-3-16,1 2-3 0,-3-3 1 0,-1 4 0 15,0-3-3-15,0 2-1 0,1 0-6 0,-2-1-14 16,1 1-14-16,0-2-20 0,0-1-22 0,-1-1-25 15,0 2-34-15,1-3-35 0,0 0-33 16,-1-2-43-16,2 2-115 0,-2-5-370 0,4 4 164 16</inkml:trace>
  <inkml:trace contextRef="#ctx0" brushRef="#br3" timeOffset="244">14625 12439 115 0,'0'0'183'0,"0"0"-28"16,0 0-9-16,0 0-11 0,0 0-9 0,0 0-5 15,0 0-7-15,12 11-12 0,-11-9 6 0,3 1-3 16,-1 1-5-16,1-2-4 0,1 2-5 0,-1 0-3 16,0-1-11-16,0 1-6 0,3-1-6 0,-4 1-5 15,2-2-6-15,0 1-4 0,1-1-3 0,-1 0-3 16,0-1-5-16,-1 0-6 0,1-1-2 0,-5 0 1 15,10-2-5-15,-4-1 0 0,0 0-10 0,1 0-8 16,0-2-5-16,-2 1-1 0,2-4-8 0,-2 1-5 16,0 0-10-16,-1-1 4 0,-3 0-1 0,1-3 3 15,-2 3 2-15,0 0 1 0,-3-2 4 0,0 4-7 16,2 2 6-16,-2-3 3 0,-1 3 5 0,1-1-6 16,0 2 1-16,-1 0 5 0,-1 2-5 0,1 0 3 15,4 1-2-15,-13 2 1 0,6 1 9 0,-2 1 2 16,2 2 1-16,-3 0 3 0,3 1-3 0,-2 4 1 15,1-2-4-15,-1 1 2 0,4 0-1 0,-2-2 0 16,3 2-1-16,1-1 0 0,3-1-1 0,-3-1-3 16,2-1 5-16,1 0-5 0,0 0 3 0,1-2-2 15,1 0 0-15,2 0 4 0,0-1-2 0,3-1 1 16,0 0-1-16,3-2-1 0,0 0-5 0,0 0-6 16,0-4-5-16,0 2 2 0,-1-3-7 0,0 1 6 15,-1-1-4-15,2-1-1 0,-3-1 0 0,0 0 2 16,0-1 3-16,0 2 0 0,-3 0-2 0,1 1 10 15,-4 1 1-15,3-2 8 0,-1 5 2 0,-1-2 2 16,0 0 0-16,0 1 1 0,-1-1-3 16,-1 3-5-16,3-2 0 0,-3 2-1 0,0 0 5 15,0 0 5-15,0 0 5 0,4 7 2 0,-2-3-2 16,-1-1-1-16,1 3 0 0,-1-2-2 0,1 1-4 0,0 1 1 16,1 0-3-16,1 0-1 0,1-1-15 0,-1 1-7 15,2-1-19-15,0 0-17 0,2 0-25 16,1-1-26-16,1-2-33 0,0-2-39 0,0 1-146 15,5-1-347-15,-1-2 153 0</inkml:trace>
  <inkml:trace contextRef="#ctx0" brushRef="#br3" timeOffset="245">15076 12350 36 0,'-2'-3'197'0,"-1"1"-17"16,1-1-19-16,2 3-15 0,-7-2-13 0,2 0-7 15,0 2-6-15,5 0-4 0,-13 2 5 0,4 0-7 16,0 1 2-16,0 0-9 0,1 1-11 0,1 0-10 16,0 1-10-16,0 0 0 0,0 1-14 0,4-3-4 15,-1 3-6-15,3 0-8 0,-1-1-4 0,2 0-6 16,0 2 2-16,0-2-7 0,2 0 4 0,3 2 0 16,-2-3-2-16,4 4 1 0,0-4-3 0,2 3-1 15,3 0-5-15,1-3-3 0,0 1 1 0,-1 0 2 16,1-2-7-16,-4 0-1 0,1 0-1 0,-1 0-3 15,-5-1-1-15,2 0-1 0,1-1-2 0,-3 1 1 16,0-1 0-16,-1 0 0 0,0 1-2 0,-3-2 4 16,3 2-1-16,-3-2 1 0,1 2 4 0,1 0 2 15,-2-2 5-15,-6 5-5 0,3-1-1 16,-4 0 2-16,-1 1-4 0,-2-3-2 0,0 2 1 16,-3-1-1-16,0 0-3 0,-3 1-16 0,1-2-21 15,1 1-15-15,-2 0-36 0,-1-2-30 0,1-1-49 0,2 2-44 16,0-2-181-16,-3 1-414 0,3-1 184 0</inkml:trace>
  <inkml:trace contextRef="#ctx0" brushRef="#br3" timeOffset="246">15358 12397 142 0,'3'-1'146'16,"-3"1"-9"-16,3-3-10 0,-1 0 7 16,1 0-13-16,1-1 3 0,-1 1-11 0,2 1 1 15,-1-4-8-15,3 2-12 0,-4-1-2 0,3-2 0 16,-2 3-4-16,-1-1-4 0,1 1 4 0,-2-2-4 15,2 2-3-15,-1-1-6 0,-2 1-6 0,2-1-4 16,-1 2-3-16,-1-3-8 0,-1 4-7 0,3-2-7 16,-2 2-2-16,2-3-2 0,-3 5-3 0,0-2-2 15,0 2-4-15,0-5-4 0,0 5 3 0,0 0-9 16,0 0-3-16,2-1 3 0,-2 1-2 0,0 0 4 16,-2 8 11-16,2 0 4 0,0 1 8 0,0 0 2 15,0 1 1-15,2 1-3 0,-2 2-6 0,1 2-3 16,0-2-4-16,1 1-1 0,1-1-3 0,1 0-1 15,-1-2-1-15,1-1-2 0,0-1-7 0,-1-3-9 16,1 3-10-16,2-1-15 0,-2-3-16 0,2 0-12 16,-3-1-23-16,0 0-18 0,0-1-25 0,-3-3-18 15,6 3-23-15,-3 0-25 0,0-3-35 0,-3 0-133 16,0 0-376-16,7-7 166 0</inkml:trace>
  <inkml:trace contextRef="#ctx0" brushRef="#br3" timeOffset="247">15537 12374 8 0,'0'0'148'0,"0"0"-3"0,7 8-1 0,-6-4-4 16,1 0-7-16,2 2-5 0,-1-1-4 0,2 2-4 16,0-1-8-16,1 1-1 0,0-3 0 0,-2 3-10 15,3 0-5-15,-1-2 0 0,0 1-2 16,-1-4-5-16,2 4-3 0,0-3-4 0,-1-3 0 15,4 4-8-15,-6-3 1 0,2 0-8 0,-1-2-7 16,4 0-4-16,-2 0-7 0,1-2-2 0,1-1-5 16,-2-1-3-16,1 1-5 0,-1-1 1 0,2-2-5 15,-4-2-7-15,1 1 4 0,1-1-3 0,-3 3-1 0,-1-5-2 16,1 1-1-16,-4 2 1 0,0 1-3 16,0-2 5-16,-1 1-3 0,-1 1 3 0,0 1-2 15,-1 1 2-15,-3-1-5 0,1 0-2 0,-2 1 6 16,-1-1-4-16,0 3-9 0,0 0 4 0,0 1-6 15,-1-3 6-15,-1 5-9 0,0 0 2 0,0 3-2 16,2-1-1-16,-5 1-3 0,0 3-2 0,2 1-4 16,2-2-3-16,1 0-13 0,0 3-17 0,1-1-10 15,-2 1-11-15,2 0-14 0,2 0-16 0,2 0-10 16,0 0-21-16,1-1-9 0,2 1-18 0,1-1-16 16,3-4-21-16,-2 3-146 0,3-1-356 0,2-1 158 15</inkml:trace>
  <inkml:trace contextRef="#ctx0" brushRef="#br3" timeOffset="248">15858 12425 67 0,'0'0'182'0,"0"0"-4"0,0 0-19 0,0 0-9 15,0 0-7-15,7 5 5 0,-6-1-3 0,1-2 0 16,-2-2-3-16,0 7-7 0,0-2-10 16,1 1-13-16,-1-1-11 0,0 0-9 0,-1 0-8 15,1 0-10-15,0 0-8 0,-2-1-8 0,1 0-19 16,1 1-28-16,0-5-30 0,-2 7-35 0,2-7-41 16,0 6-26-16,0-6-46 0,2 3-150 0,-2-3-344 15,0 0 153-15</inkml:trace>
  <inkml:trace contextRef="#ctx0" brushRef="#br3" timeOffset="249">15969 12255 71 0,'0'0'177'0,"0"-5"-18"15,0 5-5-15,0 0-10 0,0 0-11 0,0 0 0 0,0 0-8 16,0 0-10-16,0 0 3 0,0 0-4 16,0 0-5-16,0 0-11 0,-7 11-6 0,7-7-10 0,0 2-10 15,-3 1-7-15,3-2-6 0,0 5-2 0,0-1-10 16,3-1-1-16,0 0 1 0,1-5-4 0,-1 4-3 16,1 0-3-16,0-3 0 0,3 3-2 0,0-3-3 15,2 0-1-15,1 0-4 0,2-1-1 16,1 1-3-16,-2-2-3 0,2 3 1 0,-2-5-6 15,-1 3 1-15,-3-3-4 0,3 3 1 0,-3-1-1 16,0 0-1-16,3-1-4 0,-6 2 2 0,-1 0 0 16,1-2-2-16,-1 5 2 0,0-6 0 0,0 3 0 15,-2-1 2-15,0 2 1 0,-1-1 0 0,0 1 9 0,-1 1-3 16,1 0 2-16,-1-2 8 0,-4 2-6 16,1-1-3-16,-3 1-1 0,0-1-4 0,-3-1-2 15,2 2-7-15,-2-4-20 0,-3 5-18 0,3-4-22 16,-1-1-24-16,-2-1-33 0,1 0-42 0,-1 0-43 15,2 0-186-15,-2-2-414 0,-1-2 183 0</inkml:trace>
  <inkml:trace contextRef="#ctx0" brushRef="#br3" timeOffset="250">15955 12237 259 0,'3'-3'253'0,"-3"3"-15"16,7-4-13-16,-3 1-7 0,6 0-8 0,2-2-8 15,1 1-9-15,3-2-10 0,3-1-8 16,-3 3-11-16,5 0-12 0,-7-1-15 0,3 3-16 16,-3-1-9-16,0 0-12 0,-1 3-3 0,0-1-22 15,-5 1-19-15,0-1-20 0,1 2-27 0,-1-1-30 0,-2 1-29 16,1 1-42-16,0-1-41 0,-1 0-36 0,-1-1-48 15,2 2-206-15,-1-2-457 0,-6 0 203 16</inkml:trace>
  <inkml:trace contextRef="#ctx0" brushRef="#br3" timeOffset="251">15839 12452 31 0,'0'0'49'16,"3"2"7"-16,-3-2-1 0,0 0-2 0,2 3-1 16,-2-3 6-16,0 0-2 0,4 3-1 0,-3-2-2 15,-1-1-6-15,0 0 0 0,0 0 1 0,0 0-5 16,7 4 2-16,-7-4 1 0,4 1 1 0,-4-1 1 15,3 1 2-15,-3-1-7 0,5 0 11 0,-5 0-9 16,7-1 4-16,-7 1 0 0,5 1-4 0,-5-1-5 16,7-1-4-16,-7 1-5 0,6-1 2 0,-6 1-3 15,0 0-2-15,4-1 7 0,-4 1 3 0,0 0 0 16,0 0 5-16,0 0 1 0,0 0 3 0,0 0 5 16,0 0-2-16,0 0-4 0,0 0-2 0,0 0-4 15,0 0-4-15,0 0-3 0,0 0-8 0,0 0-1 16,0 0 0-16,0 0 2 0,0 0-7 0,0 0-8 15,0 0 0-15,0 0 1 0,0 0-1 0,-14-3 0 16,11 2-3-16,3 1-1 0,0 0 2 0,-7 1-1 16,7-1-3-16,-4 3-1 0,1-1-2 0,3-2 2 15,-4 2-1-15,4-2-2 0,0 6-1 0,-2-4 3 16,1 1 3-16,1 1-3 0,-1 0-5 0,2 1 5 16,-1-2-5-16,3 0 4 0,-3-1 8 0,0-2-9 15,4 5-3-15,-1-4 3 0,1 0-1 0,0 0 2 16,2-1-4-16,-6 0 1 0,7-1 7 0,-3 0-3 15,1-2-3-15,-3 1 3 0,3 0 2 0,-4-1 1 16,3 1-2-16,-4-2-1 0,2 1-6 0,-1 0 10 16,-1 3-7-16,0-6-11 0,-1 3-9 0,1 3-14 15,-2-3-5-15,2 3-18 0,-7-5-24 0,6 4-37 16,1 1-31-16,-6-1-141 0,6 1-315 0,0 0 140 16</inkml:trace>
  <inkml:trace contextRef="#ctx0" brushRef="#br3" timeOffset="252">16418 12372 21 0,'3'-3'122'0,"-3"3"0"0,0 0-4 15,0-4 1-15,0 4 2 0,0 0-2 0,4-1 4 16,-4 1-6-16,0 0 4 0,0 0-11 0,0 0-6 15,0 0-8-15,0 0-8 0,0 0-10 0,0 0-7 16,0 0-7-16,0 0 1 0,0 0-6 0,0 0 5 16,0 0-2-16,3 6-5 0,-3-2-6 0,0-4 0 15,0 5-8-15,3-2-5 0,-2 1 0 0,1-1-4 16,-1 0-6-16,5 1-1 0,-1-4-3 0,-2 3 0 16,3-3 0-16,2 4-4 0,-1-3-2 0,0-1-1 15,2-1 0-15,-2-1-4 0,0 0 1 0,1 0-2 16,-1 1-1-16,2-5-1 0,-2 5-4 15,1-5 1-15,-1 1-2 0,-4 0-4 0,1 0-1 0,-1 0 2 16,4-2 0-16,-4 2 1 0,-3-2-2 0,2 2 6 16,-2 0-6-16,-2-1 3 0,2 1 4 0,0 1 0 15,-3-1-2-15,-2 0 2 0,0 0-4 0,1 1-1 16,1 1 3-16,-4-1-4 0,0 3 3 0,-1-1-5 16,1 2 3-16,-2 0 1 0,1 2 3 0,0-2-2 15,0 1 6-15,-3 2 4 0,4 1-3 0,-1 1 2 16,-2 2 1-16,3 0 2 0,0 0-5 15,-2 0-2-15,5 1-2 0,-2 0-4 0,5 1-2 0,-2-2 3 16,0 1-5-16,3-2 2 0,0 1-4 0,3-3 4 16,0 2-5-16,1-1 1 0,-1 0-2 0,4 1-2 15,4-5 0-15,-4 0-2 0,5 1 3 16,-2-2-12-16,-1 0 1 0,1-3-1 0,0 2-4 16,-3-2-2-16,3 0-6 0,-2 0-5 0,-2-2 6 15,3 3-9-15,-2-5 1 0,2 3 2 0,-4-3 3 16,0 2 5-16,0 1 11 0,0-1 8 0,-2 0 12 15,-2 3 12-15,2-1 9 0,-3 0 0 0,4 1 6 0,-2 0-2 16,-2 2-3-16,0 0-3 0,1-5-3 16,-1 5-3-16,0 0-3 0,0 0-1 0,0 0-5 15,0 0 1-15,0 0 0 0,3 8-1 0,-2-4-1 16,1 0-2-16,-1 1 2 0,3 0-2 0,-1-1 2 16,-1 2-2-16,2-2 0 0,3 1-7 0,-3-2-14 0,0 3-14 15,1-5-22-15,0 1-19 0,2 0-22 0,0 0-22 16,3-1-30-16,0 0-32 0,0-3-17 15,-2-2-111-15,-1 2-329 0,0 1 146 0</inkml:trace>
  <inkml:trace contextRef="#ctx0" brushRef="#br3" timeOffset="253">16830 12223 2 0,'0'0'200'0,"-4"-1"-14"0,4 1-3 0,-6 0-29 15,6 0-10-15,-9 4-2 0,2-1-14 0,0 0-5 16,1 1-6-16,-1 1-10 0,2-1-8 0,-1 1-14 16,0 0-5-16,1 1-9 0,-1 0-8 0,3-2-7 15,0 1-3-15,2-1-5 0,-2 1-7 0,2 0-6 16,-1-2-4-16,2 1-3 0,3 4-3 0,-1-3-2 16,2 3-2-16,1-3-2 0,3 2 1 0,0-1-4 15,3 1-2-15,1-1 0 0,0 0 0 0,0 0-4 16,0-1 3-16,-1-3-7 0,-1 2 0 15,-2-1-1-15,2 0 1 0,-4-1 2 0,1 1-5 0,-3 0 1 16,2 0 0-16,-3-2-2 0,0 2 0 0,-1 0 4 16,1-3-4-16,-3 0 5 0,2 3-1 0,-2-3 8 15,-3 6-1-15,0-1 3 0,-4 1-4 16,0-3 1-16,-3 3 0 0,3-1-4 0,-6-1 3 0,0 1-2 16,-1-1 0-16,1 0-3 0,-1-1-7 0,2-2-14 15,-2 2-13-15,3-2-17 0,1 0-32 0,-1-1-42 16,2-1-41-16,-2-2-41 0,4 1-121 15,1-2-347-15,2 1 153 0</inkml:trace>
  <inkml:trace contextRef="#ctx0" brushRef="#br3" timeOffset="254">17223 12168 80 0,'3'-3'173'0,"0"-1"-15"0,0 1-14 16,-3 3-13-16,4-3-6 0,-1 1-21 0,-3 2-15 15,0 0-1-15,4-4-4 0,-4 4-10 0,0 0 5 16,0 0-9-16,0 0 2 0,0 0 15 0,0 0 12 16,-4 16-3-16,1-7 2 0,-4 2 5 0,0 4-4 15,1 0 2-15,-2-1-4 0,-1-2-1 0,4 4-10 16,-7 1-7-16,2-2-7 0,2-1-4 0,-1-2-8 15,3 0-6-15,-1 0-18 0,1-3-19 0,1 0-23 16,-1-1-19-16,-1 0-18 0,3-1-22 0,-1 0-20 16,0-1-30-16,1 0-31 0,1 0-37 0,0-3-28 15,-2 1-113-15,0-3-350 0,5-1 155 0</inkml:trace>
  <inkml:trace contextRef="#ctx0" brushRef="#br3" timeOffset="255">17049 12189 185 0,'0'0'238'0,"0"0"3"16,0 0-12-16,11 14-11 0,-4-6-12 0,3 2-14 16,0 1-12-16,4 3-16 0,-2-4-13 0,6 4-14 0,-6-3-16 15,6 3-8-15,-5-4-11 0,4 1-7 0,-3-3-17 16,-3 0-21-16,2-1-25 0,0-1-35 0,-2 1-27 15,-1-2-33-15,0-3-29 0,2 4-31 16,-2-4-56-16,2 3-197 0,-4-3-405 0,0-1 180 16</inkml:trace>
  <inkml:trace contextRef="#ctx0" brushRef="#br3" timeOffset="256">17339 12365 105 0,'0'0'201'0,"0"0"-20"0,0 0-19 16,0 0-12-16,0 0-10 0,0 0-6 0,0 0-3 15,0 0 1-15,0 0 7 0,7-4-9 0,-4 2-10 16,1 0-10-16,-1-1-11 0,4-1-9 0,0 0-8 16,0-1-10-16,0 1-4 0,-1-1-11 0,1-1-11 15,-1-1-8-15,-1 0-15 0,0 2-10 0,-1-5-3 16,0 6-1-16,-3-3-3 0,2 2-3 15,-1 2 0-15,0-2 1 0,0 2 1 0,-2-2-2 0,1 3 2 16,-1 2-2-16,0-4 6 0,0 4 2 0,0 0-2 16,0 0-1-16,0 0 0 0,0 0-1 0,0 0 12 15,0 0 6-15,2 12 8 0,-4-4 5 0,2-1 2 16,0 4-2-16,0-3-2 0,0 1-7 0,0 1 1 16,0 0-5-16,0 0-1 0,3 0-7 15,-1-1-13-15,-1 0-15 0,2-1-19 0,-1-2-21 16,0 1-28-16,0-1-27 0,1 0-39 0,0-2-11 0,0 0-19 15,1 1-16-15,1-4-133 0,-1 2-350 0,1-3 155 16</inkml:trace>
  <inkml:trace contextRef="#ctx0" brushRef="#br3" timeOffset="257">17535 12274 161 0,'2'-1'196'0,"1"-2"-16"0,2 3-11 0,-5 0-8 16,8-2-5-16,-8 2-15 0,10 3-15 0,-6 0-8 16,1 1-2-16,-1-2-5 0,0 1-9 0,2 4-9 15,-1 0-3-15,0 1-7 0,0 1-12 0,1 0-3 16,-2-1-9-16,2 0-1 0,-1 0-6 0,1-1-8 16,-2 0-4-16,0-2-8 0,2 1 4 0,-2-3-9 15,0 1-1-15,1 0-5 0,0-1-2 0,4-2-5 16,-4 1 1-16,0-2-2 0,3 0-5 0,-2 0-5 15,1-2 1-15,1 0 4 0,-1-1-4 0,0 0-2 16,0-3-1-16,-1 1 3 0,-2 1 2 0,-1-1 5 16,1-2-5-16,-2 2 2 0,-1-3-4 0,3 1-3 15,-2-2-6-15,-1 1-4 0,2-2-13 0,-3 2-12 16,0 1-19-16,3 0-6 0,-5 2-13 0,2-2-14 16,2 1-25-16,-2 2-29 0,1-2-25 0,-2 3-154 15,1 3-345-15,-3-7 152 0</inkml:trace>
  <inkml:trace contextRef="#ctx0" brushRef="#br3" timeOffset="258">17836 12359 8 0,'0'0'185'16,"0"0"-18"-16,-4 3-20 0,4-3-18 0,0 4-8 0,0-4-10 15,-1 6-14-15,1-6-2 0,0 0-2 0,0 6-7 16,0-6 1-16,0 5-13 0,0-5-1 0,0 6-6 16,0-6-2-16,0 0-7 0,1 4-4 0,-1-4-9 15,4 3 6-15,-4-3-12 0,0 0-3 0,10 1-4 16,-10-1 1-16,11-1-18 0,-2-2-10 16,-1-1-10-16,2 0 2 0,-3-2-11 0,6-1-17 15,-6 0-14-15,0 0-2 0,0-1 4 0,0 0 4 0,-3 0 3 16,-1 1 12-16,0 1 9 0,-2 3 8 0,-1-4 4 15,0 7 3-15,-1-7 7 0,-2 3 5 16,-1 1 7-16,0 1 2 0,-2 0 2 0,-1 1-4 16,7 1 4-16,-17 0 7 0,9 1 2 0,-2 2 4 0,0-2 4 15,-3 6 2-15,1-1-1 0,-1 2-2 16,2-2-2-16,1 0-4 0,1-1-6 0,4 1-4 16,-2 1 1-16,0-1-5 0,2 1-4 0,3-2-7 0,0 1 6 15,2 0-21-15,0-2-4 0,2 0-6 16,5 0-13-16,2 2 0 0,-1-5-9 0,1-1-5 15,3-1-2-15,2 1 0 0,1-4-3 0,6-1-1 16,-7 1 5-16,2-4 4 0,-2 3 2 0,-1-2-1 16,1-1 9-16,-3-2 1 0,-1 0 4 0,-2-1 5 15,-2 5 7-15,1-3 28 0,-4 5 4 0,0-4 11 16,1 7 7-16,-3-3 6 0,2 2-2 0,-3-2 2 16,4 1-3-16,-4 3 1 0,3-3 1 0,-3 3 0 15,0 0 4-15,0 0 9 0,1 9 6 0,-1-3 4 16,0-1-6-16,0 3 0 0,0-1-8 0,2 2-1 15,-2-1-6-15,3 2-1 0,-2-1-5 0,2-1 1 16,0 3-6-16,-2-3-6 0,2-1-8 0,-2-2-12 16,2 1-16-16,-1-1-24 0,-1 0-23 0,2-1-22 15,0 0-20-15,-1 0-6 0,3-1-32 0,-1-2-44 16,0 0-145-16,-4-1-351 0,10-1 156 0</inkml:trace>
  <inkml:trace contextRef="#ctx0" brushRef="#br3" timeOffset="259">18143 12168 50 0,'3'6'221'0,"0"1"-7"0,1 2-5 0,-1-1-8 15,0 4-10-15,0 1-8 0,-1 0-12 0,1 0-6 16,-1-3-15-16,0 3-8 0,0 1-12 0,-1-3-8 15,2-3-14-15,0 5-11 0,-2-7-6 0,4 4-12 16,-4-2-7-16,0 1-8 0,2-4-4 16,0 1-4-16,-2-1-8 0,2 0-4 0,0 1-6 15,0-3-9-15,1 1-10 0,-1 0-9 0,1-3-8 0,-1 5-10 16,1-6-4-16,-1 1 0 0,4-1 0 0,-7 0-5 16,10-1-2-16,-6-2-5 0,2 0-7 0,-3-2-3 15,2-1-4-15,-1 0-2 0,1-1-3 16,-1-1 5-16,-1-1 1 0,-2 1 9 0,1 0 3 15,0 1 7-15,0-1 10 0,-1 1 20 0,1 1 10 16,-1 4 10-16,-1-4 2 0,3 5-2 0,-3 1-5 16,0-4-3-16,0 4-6 0,1-2 0 0,-1 2-3 0,0 0 3 15,0 0 6-15,6 7 5 0,-5-4 1 16,5 4 4-16,-2-2 4 0,0 2-1 0,2 1-5 16,0-1 2-16,-1-1-2 0,2 1-2 0,-4 0 1 15,4-2-3-15,0 2-5 0,-3-1-1 0,2-4-1 16,-2 2-2-16,-1-3-2 0,1 1 3 0,-1-1-1 15,-3-1-4-15,10 0-12 0,-6-2-4 0,-1 0-10 16,1-4 1-16,2 0-11 0,-3 1-5 0,1-4-1 16,0 2-5-16,0-5-4 0,-1 2-5 0,0-3-3 15,-2 3-2-15,-1-3 1 0,2 5 1 0,-4-1-5 16,1 0-6-16,1 3-7 0,0 3-9 0,0-2-16 16,-3 1-22-16,3 4-22 0,-1-4-18 0,1 4-25 15,0 0-16-15,0 0-119 0,-13 2-334 16,13-2 147-16</inkml:trace>
  <inkml:trace contextRef="#ctx0" brushRef="#br3" timeOffset="260">18384 12297 137 0,'0'0'171'0,"0"0"10"16,3 7 0-16,1-6 4 0,-1 2-1 0,1-1-7 16,5 2 0-16,-2 0-1 0,1-3-9 0,2 1-11 15,-1 1-9-15,0-1-11 0,1-1-10 0,4 0-11 16,0-1-9-16,-5 0-11 0,1 2-6 0,0-4-10 15,-1 2-9-15,1-1-10 0,0-2-2 0,-3 2-13 16,0-1-8-16,0-1-13 0,0-5-12 0,0 3-6 16,0 0-4-16,-2 0-12 0,0-3-8 0,-1 1-10 15,-1-2-3-15,-1 3 0 0,0-2 2 0,-1 0 0 16,-1 2 3-16,-2 2 1 0,-1-2 4 0,2 0-1 16,-3 4 7-16,-1-1 8 0,-3 2 7 0,-3-1 14 15,-1 2 8-15,-3 4 12 0,-1 0-1 16,2 2 9-16,2 2 1 0,0 1 5 0,3 1 9 0,2 1 2 15,-3 1 12-15,4 1-5 0,-2-1 5 0,3 1-6 16,4-2 4-16,-2-1-9 0,3 0 0 0,2 1 4 16,0-2-5-16,4 1 6 0,2 0 4 15,-1-3-8-15,1 2-5 0,1-1-2 0,4-3-8 0,1 1-10 16,7-3-6-16,0-1-19 0,1-1-27 16,1-2-36-16,1-2-37 0,-2-3-53 0,1 4-59 15,1-7-84-15,-1 2-280 0,-3-2-612 0,-5 2 272 0</inkml:trace>
  <inkml:trace contextRef="#ctx0" brushRef="#br3" timeOffset="261">14448 13292 70 0,'0'0'96'0,"0"0"-3"0,0 0-1 0,0 0-4 15,0 0-4-15,0 0 3 0,0 0 3 0,0 0 0 16,0 0 0-16,0 11-3 0,0-8-1 0,0 3-1 16,0-1-8-16,0 3-9 0,4 0-5 0,-4-1-4 15,0 2-8-15,0-1-9 0,3-1 2 0,-3-1-10 16,0 0 8-16,0-1-12 0,0-1-5 0,3 1-7 15,-2-2 5-15,-1 2-5 0,0-5-6 0,0 3 4 16,0-1-3-16,0-2 1 0,0 0-1 0,0 0-11 16,0 0-9-16,0 0-13 0,0 0-2 0,0 0-3 15,3-16-1-15,-3 8 11 0,4-1-19 0,-1 2 31 16,1-7-12-16,2 2 7 0,-3 5-2 0,1-7 6 16,2 5 12-16,-1 0 1 0,1 1 7 0,1 0 7 15,-1 1 3-15,1 2 6 0,1 2 2 0,-1-2-1 16,0 2 8-16,2 3-4 0,-2-1-3 0,3 1-2 15,-3 0 1-15,2 1-8 0,-3 1 1 0,1 2-2 16,0-1 1-16,0 2 0 0,0 0-4 16,-1 1-1-16,-2 2 6 0,3-2-4 0,-3 1 6 0,-1 0-7 15,1 1 7-15,-1 1-12 0,-3-1-2 0,2 1 0 16,-1-1-14-16,0-2-20 0,-1 1-20 0,0 0-19 16,0-2-20-16,1-1-14 0,0-1-24 0,0 1-3 15,2 0-7-15,0-2-4 0,-2 0-4 16,2 0-97-16,-3-2-249 0,0 0 111 0</inkml:trace>
  <inkml:trace contextRef="#ctx0" brushRef="#br3" timeOffset="262">14740 13313 14 0,'2'12'167'0,"-4"-7"-2"0,2 1-2 0,0-2-5 15,2 2-12-15,-2 0-3 0,1-2-1 0,0 1-4 16,2-2-7-16,-1 3-15 0,1-2-11 0,-3 1-7 16,4-1-7-16,-3 3-9 0,4-5-4 0,-1 1-6 15,2 0-3-15,-2-1 0 0,3-2-13 0,-1-1-1 16,2 0-14-16,2-2 2 0,0 0-4 0,1-2-5 16,-1-4-4-16,3 3-9 0,-6-2-5 0,1 3-5 15,-1-1-1-15,-3 1-3 0,1 1 0 0,-2-3-10 16,-1 0 5-16,-1 2-5 0,-1 0 3 0,0-2-1 15,-1 3-1-15,-1 0-1 0,0-2 4 0,-3 5-6 16,-1-5 5-16,0 4-3 0,-1-2-3 0,-2 1 3 16,-1 0-1-16,-3 2 2 0,3-1-1 0,0 3 3 15,2-1-8-15,-2 0-6 0,2 0-10 16,3 1-12-16,-2 1-13 0,0 1-8 0,1 3-12 16,2-2-19-16,1 1-7 0,0 1-11 0,1-1-18 0,2 3-22 15,1-4-132-15,1 3-301 0,0-3 133 0</inkml:trace>
  <inkml:trace contextRef="#ctx0" brushRef="#br3" timeOffset="263">15049 13183 51 0,'0'0'205'0,"0"0"-22"0,0 0-16 0,-1-3-18 16,1 3-16-16,0 0-5 0,0 0 2 0,-1 10 7 16,0-4 5-16,2 3 1 0,-1 0 3 0,1-2-11 15,-2 4 5-15,3 0-15 0,-1-3-3 0,2 6-7 16,0 0-9-16,-1-4-9 0,2 0-12 0,0 3-6 16,0-4-10-16,2 3-4 0,-2-2-11 0,1-4-3 15,0 2 0-15,-1-1-22 0,2-1-14 0,-2 1-14 16,2-4-19-16,-1 1-10 0,1-1-19 0,-2 0-16 15,2-1-16-15,0-1-3 0,-6-1-20 0,10-1-21 16,-10 1-18-16,9-2-25 0,-3-3-26 0,3 0-144 16,-4 2-363-16,-2 0 161 0</inkml:trace>
  <inkml:trace contextRef="#ctx0" brushRef="#br3" timeOffset="264">14948 13327 33 0,'0'0'259'0,"-2"3"-14"16,2-3-12-16,0 0-7 0,0 0-20 0,19-6-17 16,-9 6-10-16,5-2-17 0,-2 1-16 0,1-3-9 15,1-1-15-15,-1 2-14 0,6-3-4 0,-5 2-12 16,2 3-12-16,-2-6-13 0,0 3-20 0,5-1-32 15,-6 1-30-15,2 0-32 0,4 0-40 0,1-1-39 16,0-2-26-16,1 1-53 0,-7 2-132 0,8 0-364 16,-1-5 162-16</inkml:trace>
  <inkml:trace contextRef="#ctx0" brushRef="#br3" timeOffset="265">15687 13152 132 0,'-2'-2'182'0,"2"2"-8"0,0 0-6 15,0 0 2-15,1-5-8 0,-1 5-7 0,0 0-12 0,-3-2-5 16,3 2-11-16,-5-4-10 0,2 1-13 0,-2 1-4 15,0-1-7-15,-1-1-1 0,-1 4-1 0,-1-4-12 16,-2 2 1-16,0 1-11 0,2 0-9 16,-4 2-5-16,2-1-1 0,3 1-10 0,-3 1 4 15,2 2-8-15,0 1-4 0,0 2-3 0,4 2-6 16,-3 2-2-16,4 0-2 0,-1 6 2 0,1-2 5 16,2 8 7-16,2-1 0 0,2 2 6 0,1-1 5 15,2 1-2-15,0-2 2 0,2 2-5 0,1-2 28 16,-1 1-12-16,-1-1-8 0,1-1 2 0,-2 0-8 15,0-4-5-15,-1 3-1 0,0-6-2 0,0 1-8 16,-2-4-17-16,0 2-14 0,0-3-20 0,-2-1-22 16,-1-2-28-16,2-1-26 0,-1-2-32 0,-1 3-22 15,0-7-19-15,3 7-30 0,-3-7-46 0,-4 2-166 16,4-2-447-16,0 0 198 0</inkml:trace>
  <inkml:trace contextRef="#ctx0" brushRef="#br3" timeOffset="266">15461 13415 70 0,'-3'-3'247'0,"3"3"-30"16,0 0-21-16,0 0-21 0,0 0-16 0,0 0-11 15,18-2-18-15,-7 2-12 0,3-1-13 0,-1 0-9 16,3 0-9-16,-1-1-9 0,1 2-8 0,0-4-14 15,0 3-13-15,5-3-9 0,-7 1-9 16,2 0-8-16,-5 0 0 0,-1 1 2 0,-3 0-3 16,-1 2-3-16,-6 0 6 0,11 0 11 0,-11 0 1 15,5-3 7-15,-5 3 5 0,0 0-1 0,6-3-6 16,-6 3-4-16,6 0-3 0,-6 0-6 0,0 0-2 16,0 0-3-16,5-3 4 0,-5 3-7 0,0 0 1 15,0 0 4-15,0 0 1 0,0 0 0 0,9 3 5 16,-7-1 1-16,-2-2 0 0,0 0 3 0,15-1 0 15,-15 1-2-15,12-1-9 0,-3-2 2 0,-1 1-2 16,1 0 1-16,2 1 0 0,-5-1-5 0,2-2-1 16,-2 1-4-16,1 0 1 0,-3-1-7 0,1 0 1 15,-2 2-8-15,2-2-5 0,-1-3-1 0,-4 2-5 16,3 1 5-16,-2-2-7 0,-1 6 2 16,-1-8-3-16,-2 4 0 0,3 4 4 0,-4-6 1 0,-1 1 0 15,5 5 0-15,-8-2 2 0,8 2 4 0,-13-2 5 16,6 0-4-16,7 2 6 0,-14 4 2 0,7-1-1 15,0 3 5-15,-2-2-3 0,1 0 2 0,1 1-3 16,0 2 2-16,1-2-4 0,2 2 4 0,1-1 1 16,0-2-1-16,2 6 6 0,-2-3-2 0,3 3 3 15,0-1 4-15,0-5-1 0,3 5 1 0,3 0-1 16,-2-2-2-16,3-1-1 0,0 1-2 16,1 2 1-16,1-4 1 0,2-2-12 0,-2 1 10 15,1-3-3-15,1 1 3 0,-1-1-7 0,-1-2-10 16,1 0 2-16,-1 0-4 0,5-4-6 0,-1 1-2 0,-4 0-3 15,0 0-7-15,-1-2-2 0,-1 0-6 16,2 0 2-16,-2 0-2 0,-2 0-4 0,0-1 6 16,-1 0 7-16,0 4 9 0,-1-4 1 0,-3 3 8 15,0 4 4-15,4-8 1 0,-4 8 4 0,3-4-5 16,-3 4 4-16,0 0-4 0,4-3-3 0,-4 3 2 16,0 0-5-16,3-4 5 0,-3 4-3 0,0 0 5 15,0 0 5-15,0 0 1 0,0 0 11 0,0 0-2 16,0 0 6-16,17 4-7 0,-17-4 7 0,7 3-1 15,0-2-6-15,-7-1-1 0,13 2 1 0,-6-2 2 16,3-2 1-16,-1 1-5 0,1 0-1 0,0-2-2 16,3-1-5-16,-5-1-6 0,2 1-3 0,-3 1-7 15,3-3-3-15,-6 1-9 0,2-1-8 0,-3 3 1 16,-2-4-5-16,2 3 10 0,-3 4-2 0,-3-10-2 16,-1 5 5-16,-3 0 0 0,4 0-1 0,-4 1 3 15,-3 2 4-15,2-2 11 0,-2 3 3 0,0 1 4 16,0-1 3-16,10 1 8 0,-20 3 2 0,11-1 3 15,-1 0 1-15,-3 3 2 0,3-2-5 16,2 2 2-16,1 2-1 0,-3-1-2 0,3 5-1 16,-2-4-1-16,2 0 3 0,3-1-8 0,1 1 1 15,2-3 1-15,1 5 0 0,-2-5-2 0,2-4 0 16,3 9-2-16,-1-6 3 0,2-1 4 0,-4-2-3 0,11 4-2 16,-4-3-4-16,2 0 2 0,-1-1-2 0,-8 0 2 15,17-1-2-15,-10 0-5 0,1 0-2 16,0 0-2-16,0-1 2 0,-8 2-4 0,14-2 4 15,-8-1-1-15,2 1-3 0,1 2 8 0,-9 0-4 16,11-3 6-16,-11 3 5 0,11 0 3 0,-4 0 11 16,-7 0 8-16,10 0 2 0,-6 3 6 0,3 0 2 15,-1 1 6-15,-2-1 0 0,2 0-1 0,-2 1-4 16,2 2-1-16,-2-1-7 0,2 1-2 0,-1 0 1 16,1-1-3-16,1 1-21 0,-3-1-6 0,0-3-20 15,1 3-23-15,0-4-15 0,-5-1-22 0,11 1-19 16,-11-1-5-16,16-2-13 0,-8-3-34 0,2 1-35 15,-1-2-127-15,-2-1-343 0,1 1 152 0</inkml:trace>
  <inkml:trace contextRef="#ctx0" brushRef="#br3" timeOffset="267">16314 13212 157 0,'0'0'194'0,"0"0"-15"0,-14 2-17 16,14-2-15-16,-8 5-11 0,2-1-16 15,2 2-12-15,-2-1-9 0,-1 0-10 0,4-1-8 16,-1 0-5-16,-2 0-3 0,2 0 1 0,1 0-4 16,3-4-10-16,-7 6-5 0,7-3 0 0,0-3-8 15,-4 5-2-15,4-5-7 0,0 7 3 0,0-7 3 16,4 9-7-16,0-7-3 0,2 3 0 0,1 0 1 16,3 0-3-16,-3 1 0 0,0-1-7 0,7 2 8 15,-7-4-7-15,3 3 1 0,-2-1-6 0,1 1-1 16,-1-1-1-16,1 2 7 0,-4-3-6 0,1 3 2 15,-2-4 1-15,1 1 2 0,-3-1 0 0,3 1-2 16,-4-1 2-16,3 0 3 0,-4 1-3 0,2 3 9 16,-1-5 0-16,-4 4 0 0,2-3-1 0,-2 2-5 15,-3 0 1-15,1 0-4 0,-2 1 1 0,-2-2-15 16,-2 1 7-16,1-2-5 0,-3 2-9 16,1-3-11-16,2 1-13 0,-3-1-8 0,-1-2-12 0,0 1-13 15,0-4-14-15,6 1-23 0,-1 0-23 0,2 0-18 16,0-2-40-16,1-2-28 0,2 2-158 0,1-1-385 15,3 5 170-15</inkml:trace>
  <inkml:trace contextRef="#ctx0" brushRef="#br3" timeOffset="268">16486 13320 64 0,'0'0'279'0,"0"0"-15"15,-2-4-32-15,2 4-21 0,0 0-23 0,0 0-20 16,0 0-15-16,0 0-12 0,0 0-2 0,0 0-4 16,0 0-5-16,0 0-4 0,-2 17-11 0,2-10-3 15,1-1-10-15,0 1-7 0,-1 0-12 0,0 2-7 16,2-1-7-16,-1 0-21 0,-1 0-21 0,2-2-31 16,-1 1-31-16,2 1-36 0,0-1-34 0,-3-7-36 15,3 7-36-15,-2-4-50 0,0 1-140 0,-1-4-396 16,0 0 175-16</inkml:trace>
  <inkml:trace contextRef="#ctx0" brushRef="#br3" timeOffset="269">16442 13208 183 0,'0'0'310'0,"-3"-7"-26"0,3 7-26 0,0-6-31 16,0 6-36-16,0 0-27 0,0 0-24 0,0 0-18 0,5-5-20 15,-5 5-30-15,0 0-37 0,12 0-41 16,-12 0-41-16,0 0-54 0,23 6-59 0,-18-1-136 16,5-2-321-16,-1-1 143 0</inkml:trace>
  <inkml:trace contextRef="#ctx0" brushRef="#br3" timeOffset="270">16566 13210 136 0,'0'0'276'0,"-5"-2"-19"0,5 2-28 0,0 0-25 16,0 0-20-16,0 0-18 0,0 0-19 0,0 0-2 15,0 0 6-15,0 0 1 0,0 15-4 16,2-6-11-16,1 2-9 0,-1 2-7 0,0-2-13 16,1 3-4-16,1 1-14 0,-4-2-10 0,6 1-8 15,-5-1-13-15,2 1 2 0,0-4-4 0,0 4-6 16,0-5-8-16,-1-1-2 0,1 0-8 0,0-1-8 0,0 1-4 15,-2-3-12-15,2-1-6 0,-1 0-6 0,0 0-7 16,-2-4-4-16,3 4-5 0,-3-4 2 16,0 0-10-16,6 3-1 0,-6-3-6 0,0 0-10 15,10-12-7-15,-5 5-13 0,2 0 0 0,-1-2 4 16,2-2 7-16,-2 3 5 0,1 1-1 0,2-2 11 16,0 1 4-16,1 0 3 0,-3 3 9 0,5-2 7 15,-3 1 14-15,-2 2 6 0,3 4 10 0,-1-3 0 16,-1 1 8-16,2 2-13 0,0 2 14 0,-2 0-1 15,1-1-6-15,-1 0 2 0,-3 2-2 0,0 1 0 16,0 1-3-16,1-1 9 0,-3 1 7 0,-1-1 1 16,-1 1 6-16,-1 3 3 0,-2 0 2 0,-1 1-7 15,-3 0 0-15,0 1-5 0,-2 0-3 0,-1-4 0 16,2 1-4-16,-3 1-2 0,0 1-11 0,2-5-12 16,-2 1-15-16,-3 0-15 0,2-2-19 0,4 3-16 15,-3-6-19-15,0 1-33 0,-1-1-24 0,11 0-44 16,-17-5-28-16,10 2-186 0,0-1-434 0,0-4 192 15</inkml:trace>
  <inkml:trace contextRef="#ctx0" brushRef="#br3" timeOffset="271">16951 13172 5 0,'0'0'211'0,"0"0"3"0,0 0 6 0,0 0 0 16,8 15-3-16,-5-8-4 0,-1 0-16 0,1 3 6 15,-1 0-3-15,1 1-22 0,0 4 5 0,0-1-14 16,0 2-7-16,-1-3-18 0,1 2-14 0,-1 0-11 16,-1-2-7-16,1 0-15 0,0 1-8 0,0 0-11 15,-1-5-7-15,2 0-20 0,-1 0-25 0,2 0-18 16,-2-1-21-16,3 1-31 0,-3-1-25 0,2-1-37 15,1 0-27-15,1-4-40 0,-3 1-17 0,5-1-42 16,-2-1-195-16,-6-2-461 0,15 0 204 0</inkml:trace>
  <inkml:trace contextRef="#ctx0" brushRef="#br3" timeOffset="272">17101 13352 146 0,'0'0'234'0,"0"0"-23"0,0 0-9 0,0 0-8 16,0 0 0-16,0 0-15 0,0 0-2 0,0 0-8 16,21 2-14-16,-21-2-11 0,16-1-17 0,-7 2-5 15,3-1-13-15,-1-1-10 0,-2 1-10 0,3-3-7 0,5 0-16 16,-3 2-21-16,0-2-10 0,-1-4-16 16,-1 1-14-16,1-2-15 0,-4 3-16 0,0 0-13 15,-2-2-12-15,0 0-16 0,-1 0-10 0,-2-1 2 16,-2 1 9-16,0-1 2 0,-3 2 11 0,1 6 3 15,-4-8-1-15,-3 3 8 0,-1 1 9 0,-2 3 7 16,0-2 16-16,-4 4 15 0,-7-1 8 0,5 3 10 16,2 1 17-16,-2 2 5 0,1-1 11 0,0 2 6 15,2 1 11-15,-1 2 4 0,3 1 11 0,1 1 3 16,3 0-1-16,0-2-6 0,1 3-5 0,3-3-5 16,3-2-7-16,0 3 1 0,2-2-4 0,1 0-6 15,2-1 1-15,3 3-8 0,2-2-5 16,1-1-5-16,3-3 0 0,-1 0-16 0,3-1-14 0,5-1-11 15,0-1-18-15,0-2-38 0,-1-2-44 0,3 1-46 16,-2-2-48-16,4-3-57 0,-1 1-197 16,0-2-487-16,3-2 216 0</inkml:trace>
  <inkml:trace contextRef="#ctx0" brushRef="#br3" timeOffset="273">17709 13259 184 0,'-4'3'200'0,"0"0"-19"0,1 0-26 0,-2 4-4 16,0 0-17-16,3 1 2 0,0 0-10 0,-1 0 8 16,2-2-12-16,0 2-7 0,0-3-2 0,0 3-10 15,2-3-4-15,-1 0-17 0,0-5 4 0,0 9-11 16,1-5-4-16,0 0-11 0,-1-4 0 0,0 4-8 15,0-4 3-15,4 4-7 0,-4-4-4 0,7 2 1 16,-7-2-10-16,7-1 0 0,-7 1-11 0,13-6-11 16,-5 0-19-16,-1 1-17 0,1 0-14 0,4-4-14 15,-3 1-5-15,-4-2-2 0,-1 2-2 16,1-1 2-16,-1 0 3 0,-1 2 5 0,-2 1 11 16,-1 1 12-16,0-1 11 0,0 6 4 0,-3-8 9 0,2 4 0 15,1 4 9-15,-4-4 2 0,-1 2 8 0,1-1 1 16,4 3 8-16,-8 0 2 0,8 0 4 0,-11 2-2 15,5-1-1-15,-1 2 2 0,1 0-2 0,1 4 3 16,-3 0 3-16,1 4-4 0,0 0-4 16,1-2 2-16,1-2 0 0,2 3-6 0,0-1-1 15,2-1-4-15,-2 1-3 0,3-3 0 0,0-1-5 16,0 1 1-16,2-1-1 0,-1-1 0 0,1-2-2 16,3 2-1-16,-1-2-14 0,2-1-2 0,1 1-6 15,3-2-3-15,-10 0-13 0,15-6 1 0,-5 1-4 16,0 0-1-16,-1-2-1 0,-2 3-6 0,1-5 5 15,-2 2 6-15,-2-2 9 0,0 1 11 0,-2 2 9 16,0 2 11-16,0-1 14 0,-1 0 11 0,-1 5 2 16,2-7 4-16,-2 7 3 0,4-6 0 0,-4 6-5 15,3-3-2-15,-3 3-4 0,0 0-5 0,0 0 5 16,0 0 3-16,0 0 6 0,0 0 5 0,0 0-6 16,0 0 4-16,7 14-7 0,-6-8-5 0,2-1-1 15,-2 0-4-15,-1-5-4 0,5 10-18 0,-3-6-19 16,1 2-13-16,0 0-17 0,1-5-28 0,3 5-34 15,0 0-33-15,-1-2-33 0,4-1-43 0,-2-2-169 16,1-1-415-16,1 0 184 0</inkml:trace>
  <inkml:trace contextRef="#ctx0" brushRef="#br3" timeOffset="274">17907 13265 74 0,'0'0'200'0,"10"13"-7"0,-9-8-4 0,3 1-4 16,-1 1-10-16,0-2-16 0,0 2-7 0,-1 1-12 16,3-3-17-16,-4 1-9 0,2 0-11 0,-3-2-11 15,1 2-12-15,1-3-7 0,-1 0-14 0,1 1-12 0,-2-4-10 16,2 4-4-16,-2-4-9 0,0 0-13 0,0 0-24 16,0 0-17-16,0 0-13 0,0 0-1 15,-2-14-11-15,0 5 1 0,2 4-1 0,0-4-2 16,0-2 10-16,-1 3 6 0,1-1 21 0,0 3 6 15,0 1 3-15,1-1 22 0,-1 6 9 0,3-8-5 16,-2 3 6-16,4 4 4 0,-1-2 4 0,1 1 8 16,4-1 11-16,-2 2 3 0,4 0 6 0,-1-1 10 15,0 4 13-15,1-1 4 0,-2 0 0 0,-1 1-3 16,2 1-5-16,-3 1 0 0,0 2 0 0,0 1-4 16,-3 2 3-16,-1-1-11 0,3 3 1 0,-3-2-10 15,-2 0-3-15,-1 1-7 0,3 2-9 16,-3-3-28-16,0-1-33 0,0 2-24 0,0-1-30 0,1-3-31 15,-1 0-24-15,0-1-28 0,0 0-35 0,0-5-43 16,-1 5-126-16,1-5-396 0,0 0 176 0</inkml:trace>
  <inkml:trace contextRef="#ctx0" brushRef="#br3" timeOffset="275">18186 13271 58 0,'0'0'232'0,"0"0"-21"0,0 0-9 0,0 0-10 16,0 0-7-16,-3 13-10 0,4-7-11 0,1 2-15 15,-1-1-6-15,2-3-11 0,-2 3-7 0,2 1-15 16,4 1-5-16,-3-2-11 0,2 0-9 0,-2 1-9 16,-1-3-10-16,4 2-9 0,0-4-22 0,0 3-10 15,0-2-15-15,2-1-9 0,-1-2-23 0,2-2-6 16,1-1-17-16,2-2-9 0,-3 1-8 0,0-2-10 15,-3 0-4-15,1-2-8 0,-2-3 1 0,-2 3-12 16,0-3 11-16,0 1 9 0,-1 0 25 0,-3 0 13 16,2-2 15-16,-2 3 23 0,-2 0 16 0,2 0 21 15,-4 5 25-15,3-3 16 0,-1 1 2 0,2 0-6 16,-1 1-11-16,1 4-4 0,0 0-6 0,0 0 1 16,0 0 8-16,0 0-4 0,0 0 3 0,4 17 3 15,-3-11 5-15,2 1-2 0,-3 7-1 0,4-4 5 16,-1 4-1-16,0-4-11 0,1 3-1 15,-1 0-5-15,1 1-8 0,-4-3-5 0,3 2-1 16,1 0-3-16,-4-3-4 0,0-1-7 0,-1 0-1 16,-2 1-4-16,0-2-4 0,3 0 1 0,-4 0-12 15,-3 1-3-15,1-3-12 0,2 2-5 0,-3-3-15 0,-1 1-4 16,-1-1-12-16,-3-1-4 0,-1 3-12 0,-3-4-7 16,1-2-13-16,-1-1-18 0,1-1 1 0,-2 1-9 15,0-3-8-15,3 1-23 0,1-2-26 16,2-3-35-16,3 3-152 0,-1-1-380 0,2 2 168 15</inkml:trace>
  <inkml:trace contextRef="#ctx0" brushRef="#br3" timeOffset="276">18481 13262 123 0,'0'0'221'15,"0"0"-9"-15,0 21-3 0,-2-14-8 0,0 2-13 16,2 5-4-16,0-4-10 0,-1 5-8 0,-1-5-9 16,2 2-13-16,2-2-9 0,-1 0-14 0,-2 0-14 15,2-2-5-15,-1-4-15 0,0 1-17 16,2 0 3-16,-4-2-8 0,4 1-2 0,-2-4-7 15,0 5-2-15,0-5-10 0,2 4 0 0,-2-4-19 0,6 2 1 16,-6-2-24-16,0 0-17 0,8-7-16 0,-8 1-12 16,3-2-13-16,0-1-12 0,-2-1-10 0,2-6-15 15,0 2 5-15,-1-3-2 0,0 1 1 0,1 1 9 16,-1 6 7-16,0-2 17 0,1 3 8 16,-3 1 11-16,4 1 12 0,-4 1-1 0,0 1 9 15,0 4 11-15,7-4 19 0,-4 2 4 0,-3 2 5 16,7 0 12-16,-7 0 5 0,10 2 10 0,-3 2-3 15,0 0 5-15,0 0-5 0,2 2 4 0,-2 3 0 16,-2-2-4-16,2 0 4 0,0 0-6 0,-2 3 3 16,-1-5-11-16,0 3 7 0,-2-3 3 0,0 1-1 15,1 1-4-15,-1-4-2 0,-1 3-5 0,-1-2-3 16,0-4-1-16,1 8-3 0,-2-6-5 0,1-2-5 16,0 0-1-16,-1 7-6 0,1-7-5 0,-2 3-10 15,2-3-15-15,0 0-14 0,0 0-9 0,0 0-7 16,0 0-8-16,-5-16-16 0,3 11-5 0,4-2 2 15,-2-2-1-15,2 2 5 0,1-2 13 0,0 2-4 16,1 0 20-16,2 1 1 0,2 2 9 0,-1-1 10 16,3 1 19-16,-3 1 15 0,4 1 5 0,-1-2 11 15,0 4 16-15,3-1 5 0,1 1 8 0,-1 0 1 16,-3 1-2-16,1-1 6 0,-1 1 4 0,0 2-5 16,-1 0-1-16,1 3-1 0,-3 1-1 0,2 1 3 15,-4 1-5-15,2-1-1 0,-3 0-8 0,2 0-1 16,-2 0-4-16,-1-1 0 0,0 2-9 0,-2 0-2 15,1-2-6-15,-1 1-18 0,-1-3-38 0,0-1-27 16,0 0-40-16,3 3-40 0,-3-7-41 0,1 3-49 16,1 1-196-16,-2-4-461 0,0 0 205 15</inkml:trace>
  <inkml:trace contextRef="#ctx0" brushRef="#br3" timeOffset="277">18964 13280 16 0,'-10'4'257'0,"6"1"-9"0,3-2-16 15,-1 4-20-15,0 2-21 0,1 0-11 0,1 0-16 16,1 1-11-16,1-3-7 0,0 0-8 0,0 0-17 16,0 0 2-16,2-1-12 0,1 2-18 0,-3-3 8 15,2-1-13-15,-1 0-2 0,4 1-12 0,0-1-5 16,0-1-10-16,3 0-3 0,-3-1-8 0,3 0-16 15,4 0-16-15,-4-2-18 0,-1-2-13 0,1-1-10 16,0-1-8-16,-3 1-18 0,2-1-13 0,-2-2-4 16,-1 0 1-16,-1-2 0 0,-2 2 2 0,-4 0 11 15,0-2 0-15,-3-1 3 0,-2 0 4 0,-1 4 1 16,-4-6 8-16,-1 2 12 0,-2 1 0 0,1 1 14 16,-1 1 9-16,0 3 3 0,1-2 0 15,-1 2 4-15,4 0 4 0,-1 1 3 0,3 1-4 16,-2 1 2-16,2 0-7 0,0 1 3 0,2 3-3 15,1-1-20-15,1 3-16 0,2-1-32 0,-1 0-30 0,2 2-50 16,2 0-169-16,1 2-341 0,1-1 151 0</inkml:trace>
  <inkml:trace contextRef="#ctx0" brushRef="#br3" timeOffset="278">19160 13313 178 0,'0'0'195'0,"4"-4"-5"16,-4 4-13-16,6-2-5 0,-6 2-12 0,0 0-5 15,11 7-10-15,-8-1-11 0,0-2-13 0,1 3 5 16,-3-2-5-16,2 3-11 0,1 3-5 0,-1-3-15 16,2 1-2-16,-3 0-9 0,-2 0-15 0,2-1 3 15,-1-1-8-15,-1 0-5 0,2 2-6 0,-1-5-3 16,1 1-12-16,-3-2-7 0,1-3-9 0,3 4-9 15,-3 1-1-15,0-5-5 0,0 4 5 0,0-4-3 16,0 0-1-16,0 0-11 0,0 0-9 0,0 0-14 16,0 0-1-16,2-15-12 0,-2 7-1 0,0 0-14 15,0-2-1-15,1 0-1 0,1 1 4 0,-1-3-2 16,3-2 5-16,0 2 6 0,-1 2 6 0,1 2 4 16,-1-2 4-16,0 0 15 0,1 3 6 0,0 0 13 15,0 0 9-15,-1 1 5 0,0 2 6 0,0-1 5 16,1 2 6-16,-1 0 3 0,0 0-2 0,-3 3 9 15,6-3-6-15,-2 2 11 0,-4 1-1 16,9 1-2-16,-9-1 3 0,9 3 0 0,-4-1-4 16,1-2-4-16,-2 3-2 0,2 1-1 0,0 2 3 15,2 1-7-15,-1-2 4 0,0 1-3 0,0 1 2 16,1 0-5-16,-1-2-2 0,0 0 3 0,2 2-5 16,-1 0 3-16,-1-3 2 0,1 0 2 0,0 1-4 15,1 0-1-15,-1-3-5 0,1 1 5 0,1-1-5 16,3 1-13-16,-3-3 11 0,0 0-2 0,0 0-5 15,0 0 2-15,-1-1-1 0,-1-2-13 0,-1 3 2 16,-1-3 0-16,-2 1-10 0,0-3-7 0,2 2 2 16,-2-1 3-16,-1-1-11 0,0-3 1 0,-2 0-10 15,0 0-4-15,0 0 2 0,-3 3-3 0,1 0 9 16,-4-4 2-16,-1 3 0 0,-1 1 6 0,-2 2 0 16,-1-2 9-16,-4 4 7 0,-2-1 14 0,2 2 9 15,-7 0 0-15,5 3 9 0,1 3 3 0,0 0 5 16,2 4 10-16,-2 3 1 0,5 0 3 0,0 0 6 15,1 1 3-15,2-2-2 0,3 2-1 0,1 0 3 16,0 1-3-16,5-1 0 0,-1-1-8 0,2 1-1 16,3-3 0-16,1 2 1 0,1-3-13 0,1-2 1 15,3 1-3-15,0-2-1 0,3-2-16 0,1 1-14 16,5-2-27-16,1-2-21 0,-5-1-32 0,4-4-35 16,-1 1-41-16,-4-3-56 0,-2-1-60 0,4-3-265 15,-5-1-576-15,-1-1 255 0</inkml:trace>
  <inkml:trace contextRef="#ctx0" brushRef="#br3" timeOffset="279">19768 13149 14 0,'-2'-6'201'0,"2"4"-6"16,0 2-6-16,0 0-9 0,0 0-12 0,0 0-7 16,0-5-11-16,0 5-20 0,0 0 21 0,0 0 12 15,0 0 7-15,0 0-2 0,0 0-7 0,1 17-6 16,2-9-15-16,0-2-4 0,0 5-25 16,-3-2 6-16,2 0-15 0,0 1-4 0,3 2-12 15,-1 1-8-15,-1 0-10 0,0 1-11 0,3 0-17 16,-5 1-32-16,3-3-25 0,-1-2-32 0,0-1-37 15,1-1-31-15,-1 0-44 0,0 1-30 0,0-2-52 0,1 0-180 16,-3-1-457-16,1 1 203 0</inkml:trace>
  <inkml:trace contextRef="#ctx0" brushRef="#br3" timeOffset="280">19830 13455 14 0,'0'4'256'0,"-1"-1"14"0,1-3 0 0,-3 7-5 16,3-7-19-16,0 7-9 0,0-3-22 0,0-4-19 15,0 7-17-15,-1-4-16 0,1-3-22 0,-2 7-14 16,2-3-18-16,0-4-21 0,0 7-29 0,3-5-38 16,-3-2-38-16,2 5-44 0,-2-5-46 0,4 3-63 15,-1 0-78-15,-3-3-128 0,0 0-407 0,0 0 180 16</inkml:trace>
  <inkml:trace contextRef="#ctx0" brushRef="#br3" timeOffset="281">20060 13174 24 0,'0'0'268'0,"0"0"-23"0,0 0-16 0,0 0-7 16,0 0-10-16,-7 9-6 0,5-4-10 0,0 4-13 16,-1-1-11-16,1 1-15 0,1-2-8 0,-2 7-9 15,2-4-12-15,2 3-13 0,-1 0-6 0,0 0-10 16,0 1-5-16,2-4-14 0,-1 0-6 0,2 5-3 16,-3-5-11-16,3 4-17 0,-1-1 9 0,1-3-10 15,1 0-20-15,-1-2-32 0,-1 1-30 0,2 0-41 16,-1-2-41-16,2 0-30 0,1-1-42 0,-3 0-48 15,2-3-184-15,-2 1-460 0,3-1 203 0</inkml:trace>
  <inkml:trace contextRef="#ctx0" brushRef="#br3" timeOffset="282">20126 13492 91 0,'-3'4'294'0,"2"-1"-1"0,1-3 2 16,-6 3-24-16,5-1-20 0,-2 2-28 0,3-2-20 15,-1 2-25-15,-1-2-15 0,2-2-16 0,0 7-16 0,0-6-17 16,0-1-26-16,0 6-29 0,2-4-31 0,-2-2-42 16,0 3-39-16,0-3-46 0,0 0-45 0,7 2-69 15,-7-2-172-15,0 0-416 0,11-5 185 16</inkml:trace>
  <inkml:trace contextRef="#ctx0" brushRef="#br3" timeOffset="283">20346 13127 138 0,'0'0'249'15,"0"0"5"-15,0 0-8 0,0 0-17 0,0 0-8 16,-3 16-10-16,3-8-14 0,0 0-8 0,0 2-7 15,-3 1-10-15,-1 1-10 0,4 4-14 16,-3-3-8-16,-1 0-16 0,1-2-9 0,3 2-11 0,-3 1-11 16,2-1-10-16,-2 1-7 0,3-1-2 0,0-5-11 15,-3 1-12-15,3 0-11 0,0 0-23 16,0-1-31-16,0 1-28 0,-1-3-23 0,1 1-35 0,0-1-31 16,0 1-30-16,4 1-46 0,-4-4-41 0,1 2-187 15,1 0-472-15,-1-3 209 0</inkml:trace>
  <inkml:trace contextRef="#ctx0" brushRef="#br3" timeOffset="284">20401 13525 295 0,'0'3'341'16,"0"-3"2"-16,1 4-2 0,-1-4-13 0,0 0-16 15,0 0-27-15,0 0-26 0,2 5-27 0,-2-5-10 0,0 0-40 16,0 0-11-16,1 5-16 0,-1-5-18 15,1 4-18-15,-1-4-40 0,3 2-43 0,-3-2-56 16,0 0-57-16,0 0-79 0,0 0-85 0,0 0-317 16,0 0-603-16,0 0 267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296.21582" units="1/cm"/>
          <inkml:channelProperty channel="F" name="resolution" value="0" units="1/dev"/>
          <inkml:channelProperty channel="T" name="resolution" value="1" units="1/dev"/>
        </inkml:channelProperties>
      </inkml:inkSource>
      <inkml:timestamp xml:id="ts0" timeString="2022-02-28T17:01:21.058"/>
    </inkml:context>
    <inkml:brush xml:id="br0">
      <inkml:brushProperty name="width" value="0.05292" units="cm"/>
      <inkml:brushProperty name="height" value="0.05292" units="cm"/>
      <inkml:brushProperty name="color" value="#FF0000"/>
    </inkml:brush>
  </inkml:definitions>
  <inkml:trace contextRef="#ctx0" brushRef="#br0">9301 10113 7 0,'9'2'99'0,"-9"-2"-8"0,0 0-3 0,7 1-3 0,-7-1 10 16,6 0-13-16,-6 0-10 0,8 0 0 0,-3 1-9 15,1-2-4-15,2 0 5 0,1 1-6 0,0 0-4 16,4-3 7-16,0 0-4 0,1 1-3 0,1-3-3 16,7-1-5-16,-1 1-1 0,0-2 1 0,0 0-7 15,0 0-1-15,3 0 0 0,-3 0-7 0,-1 0-6 16,1 2 3-16,-1-1-8 0,-6 1-2 0,0 2-2 15,-3-1-3-15,-1 2-10 0,-2 1-3 0,-2 0-2 16,1-1-6-16,-3 1-2 0,2 0-6 16,-6 1-12-16,4-1-3 0,-4 1-16 0,4-1-8 0,-4 1-1 15,0 0-6-15,0 0-15 0,-1 8-12 0,1-8-22 16,-6 5-60-16,2-1-186 0,-2 0 82 0</inkml:trace>
  <inkml:trace contextRef="#ctx0" brushRef="#br0" timeOffset="847.33">9270 10138 61 0,'0'0'76'0,"0"0"-3"0,14 1 1 16,-14-1-4-16,7 2-3 0,-1-2-5 0,-2 1 2 15,2 0-6-15,0 0-4 0,2 0-9 0,2 1-7 16,-2 1 4-16,2-2-11 0,-2 2 4 0,2-2 4 15,-1 4-16-15,-1-3 2 0,2 0-5 0,-2 1-2 16,5-1-7-16,-2 1 3 0,-2 0-6 0,-1 0 0 16,2-3 5-16,-1 4-2 0,-1 0-1 0,0 1-1 15,1-3 4-15,-2 3-8 0,0-3 4 0,1 2 0 16,-1-1-4-16,2 0-4 0,-5 0-2 0,2 0 13 16,-2-1-8-16,1 1-1 0,0-1-2 0,-2 0-2 15,2 0 5-15,-2 0-8 0,0 0 2 0,1-1 0 16,-4-1 4-16,6 2-5 0,-5 0 1 0,-1-2-2 15,3 4 6-15,-3-4-6 0,3 2 5 0,-2 0 1 16,-1-2-5-16,0 0-5 0,-1 6 5 0,1-6 1 16,-2 6 3-16,-1-3 0 0,1 1-2 0,-1 2 0 15,-1 1 2-15,-2 0-2 0,-1 0 0 0,-3 1 5 16,0 1 0-16,0 4-4 0,-1-3-8 0,1 0 7 0,-2 1 4 16,-2-1-2-16,4-2-2 0,-4 1 2 15,1 1-3-15,3-2-1 0,0 1 2 0,-1-2-3 16,1 4 21-16,2-4-22 0,0-1 6 0,1 1-8 15,0 0 2-15,1 0 10 0,1-1-10 0,-2 3 1 16,4-4 3-16,-1-1 4 0,1-1-1 0,0 1-4 0,1-1 0 16,0 0 0-16,0 0 5 0,2-3-4 15,0 4-1-15,0-4 8 0,0 0-1 0,2 2 10 16,1 1 2-16,-3-3 4 0,7 0 3 0,-1 0 5 16,2 0 4-16,2-2 0 0,0 1 4 0,4 0-3 15,0-2 3-15,7 0-2 0,-5-1 0 0,4 0 1 16,0 0 0-16,-4 1-6 0,0-1 4 0,0 1-1 15,6-2-8-15,-7-1-1 0,1 5 0 0,-2-2 2 16,1 0-5-16,-2 2-2 0,4-4 4 0,-5 5-1 16,-2-2-14-16,0 0-3 0,0 2 9 0,0 0-3 0,0 0-5 15,-5 0 1-15,1 2-4 0,1-2 2 16,-1 2 4-16,-2-2-7 0,-4 0 7 0,7-2-7 16,-7 2-1-16,7 0 6 0,-3 2-9 0,-4-2 4 15,6 0-1-15,-6 0 1 0,0 0-3 0,4 0 1 16,-4 0-3-16,6 0 4 0,-6 0-8 0,0 0-8 0,7 0 3 15,-7 0-10-15,4 3-6 0,-4-3-14 0,0 0-11 16,0 0-2-16,4 0-12 0,-4 0-20 0,0 0-31 16,3-7-112-16,-3 7-249 0,-1-3 111 0</inkml:trace>
  <inkml:trace contextRef="#ctx0" brushRef="#br0" timeOffset="1723.45">9394 10779 86 0,'0'0'103'0,"0"0"-1"0,0 0 2 0,0 0-6 16,0 0 2-16,0 0-13 0,-4-1-5 0,4 1 0 15,0 0-9-15,0 0 1 0,0 0-8 0,0 0-1 16,-4 6 2-16,2-3 1 0,0 0-7 0,1 2-2 16,-2-1 9-16,1 2-12 0,0-1-3 0,2 1-3 15,-1-1-2-15,-1 0-3 0,0 2-6 0,0-2-18 16,2 1-2-16,-1 0 0 0,1-1-3 0,0 1 0 16,0-1-6-16,2 2-5 0,-2-2 6 0,2 0-6 15,1 0 3-15,-2-1-5 0,0 1 0 0,1 0-1 16,2 0-5-16,-1-1-7 0,-2 0-11 0,2 0-3 15,3-1-25-15,-2-1-4 0,-1 0-16 0,2 1-16 16,1-2 1-16,-3 1-28 0,1-2-17 0,-4 0-78 16,7-2-222-16,-4 0 98 0</inkml:trace>
  <inkml:trace contextRef="#ctx0" brushRef="#br0" timeOffset="1935.93">9281 10712 115 0,'0'-4'177'0,"0"4"-22"0,0 0-19 0,0 0-27 16,0-4-16-16,0 4-11 0,0 0-18 0,3-2-21 15,-3 2-23-15,0 0-27 0,7 2-28 0,-7-2-14 16,8 0-27-16,-6 2-63 0,-2-2-148 15,7 3 66-15</inkml:trace>
  <inkml:trace contextRef="#ctx0" brushRef="#br0" timeOffset="2217.05">9483 10822 84 0,'5'-1'79'0,"4"1"-7"16,-2 0-9-16,3-3-2 0,-1 2-9 15,0 0-17-15,2 1-10 0,-1-2-17 0,1 1-14 16,-1 0-17-16,0 1-20 0,0 0-26 0,-3 0-73 16,-1 0 34-16</inkml:trace>
  <inkml:trace contextRef="#ctx0" brushRef="#br0" timeOffset="2436.15">9512 10895 26 0,'0'0'123'16,"0"0"-21"-16,13-6 7 0,-7 4-13 0,1 0-16 15,-1 1-17-15,3-2-9 0,-2 2-6 0,3 0-15 16,0-1-26-16,0 0-25 0,-2 0-18 0,2-1-31 0,-3 2-37 15,3-2-111-15,0 3 49 0</inkml:trace>
  <inkml:trace contextRef="#ctx0" brushRef="#br0" timeOffset="2843.28">9760 10831 57 0,'0'0'110'0,"0"0"-12"0,0 0-2 16,0 0-18-16,13-3 1 0,-9 1 1 16,-4 2-17-16,7-3-9 0,-4 1 2 0,1-1-5 15,-1 1 3-15,1-2-6 0,-1 0-10 0,0-1-4 16,2-1-1-16,-1 0-1 0,1-1-9 0,-1 0-1 15,-1 0-3-15,1-3 3 0,-1 2-3 0,0 0-3 16,-2-1 6-16,2 0-10 0,-2 1 6 0,1 2 12 16,-2 0 3-16,0 2 4 0,0 1 0 0,0 0-4 15,0 3-4-15,0-6 7 0,0 6 1 0,1-1-6 16,-1 1 2-16,0 0-4 0,0 0 6 0,3 17 4 16,-3-8 2-16,0 6 2 0,1-1 6 0,1 2-3 15,-1 0 4-15,1 1-2 0,-1-1-3 0,2 0 0 16,1-1-5-16,0 1-6 0,0-1 1 0,1-1-8 15,-3-4-1-15,4 3-10 0,-4-4-23 0,0-1-24 16,1-1-29-16,0-1-40 0,-2-3-23 0,1-2-42 16,-2-1-124-16,0 0-313 0,0 0 139 0</inkml:trace>
  <inkml:trace contextRef="#ctx0" brushRef="#br0" timeOffset="4315.96">9405 9881 45 0,'0'0'72'0,"0"0"-1"16,0 0-9-16,0 0-14 0,0 0 3 0,0 0-12 16,0 0-2-16,0 0 4 0,0 0-3 0,0 0-1 15,3 7 13-15,-2-4-16 0,1 0-1 0,-2 1-1 16,1 1-3-16,-1-2 0 0,3 3-2 0,-3-2 2 15,3-1-8-15,-3 3 3 0,1-2-11 0,-1 2 0 16,3-2 0-16,-2 1 0 0,-1-1-1 0,2 0-8 16,-1-1 6-16,-1 1 0 0,0-2 8 15,0-2 2-15,-1 5-7 0,1-5 7 0,1 3 2 0,-1-3 10 16,-3 2 2-16,3-2-1 0,0 0-4 0,0 0-2 16,0 0-2-16,-2-9-7 0,0 6 1 0,2-3-2 15,0 1 0-15,0-1-4 0,0-1-9 0,0-2-3 16,0 0 3-16,2 1-4 0,-1-3 4 0,0 2 6 15,2 1-7-15,2 0 3 0,-3-1-6 0,1 2 0 16,0 1-1-16,1-1 2 0,-1 3 3 16,1 0 0-16,-1 0 3 0,1 0-2 0,0 1 6 0,1 0-6 15,-2 1 1-15,2 1 3 0,1 1-6 16,-6 0-1-16,8 1 1 0,-3-1 2 0,-1 3-2 0,0 0-1 16,1-1 2-16,0 3-2 0,-1-1 2 0,-1 1-4 15,0 0-3-15,1-1 8 0,-1 2-6 0,-1-1 2 16,0 0-4-16,-1 1-2 0,2-4 5 0,-3 4-2 15,1-1 4-15,0-2-10 0,-1 1 6 0,0 1-8 16,0-2 5-16,0 0-4 0,-1 1-2 0,1-4 2 16,1 3 2-16,-1-3 2 0,0 0 0 0,0 0-3 15,0 0-1-15,0 0-3 0,0 0 1 0,0 0-5 16,0 0 0-16,-3-10 3 0,3 5-3 0,1-2 0 16,0 0 5-16,0-1 0 0,1 1 6 0,1 0 2 15,-2-2 4-15,2 2-4 0,0 1 13 0,0-1 2 16,1 0 3-16,0 2 5 0,2-2 9 0,-2 1 5 15,2 1 4-15,-2 1 1 0,0 1-1 0,2 0 3 16,-2 1-6-16,2 2-6 0,-2-1 5 0,-4 1-5 16,10 3-7-16,-3-1 3 0,-1 2 1 0,1 2 5 15,0 1 0-15,-3 1 3 0,2-1-3 0,1 1-1 16,-2 0-3-16,-1 0 3 0,1 1-3 0,-1 0-5 16,0-1 2-16,0 1-6 0,1-2-2 0,-3 0 4 15,0-1-6-15,1 0 1 0,-2-2-7 0,-1 1-15 16,1 1-23-16,1-2-32 0,-1-2-25 0,1 2-36 15,-1-1-30-15,2-1-110 0,-3-2-282 0,0 0 124 16</inkml:trace>
  <inkml:trace contextRef="#ctx0" brushRef="#br0" timeOffset="5066.92">10216 10158 38 0,'0'0'92'0,"0"0"-3"0,0 0 19 0,0 0-8 16,0 0 5-16,-4 14-1 0,4-10 0 0,0 2-4 16,-3 1-8-16,0 2 1 0,1-2-15 0,0 1 10 15,-3 1-13-15,-1 0-10 0,2 0 3 0,-2 3-9 16,-1-1 0-16,1 2-4 0,-2-4 6 0,1 3-3 16,3-2-10-16,-5-1-11 0,1 2-17 0,2-4-20 15,-2 3-16-15,2-3-18 0,0 0-8 0,2 0-23 16,0 0-14-16,0-3-17 0,-2 1-13 0,6-2-18 15,-4 0-78-15,-3-2-222 0,4 2 99 0</inkml:trace>
  <inkml:trace contextRef="#ctx0" brushRef="#br0" timeOffset="5309.49">10061 10202 132 0,'0'0'169'0,"0"0"-18"0,0 0-11 16,0 0-10-16,6 10-8 0,-3-6-12 0,-3 2-12 15,0 1-11-15,4 2-9 0,0-3 0 0,2 2-12 16,-2-1-3-16,6 3 0 0,-2-1-11 0,1-2-9 16,2 2-3-16,0-3-2 0,-2 1-16 0,-2-1-24 15,6 1-14-15,-5-2-24 0,2 0-27 0,1-1-29 16,-2 0-32-16,-1 0-95 0,-1-2-240 0,3 1 106 15</inkml:trace>
  <inkml:trace contextRef="#ctx0" brushRef="#br0" timeOffset="5570.01">10408 10337 27 0,'0'4'136'0,"0"-1"-3"0,0 1-6 16,1 2-7-16,-1-2-8 0,2 1-13 0,-2 0-1 16,0 2-9-16,1-3-8 0,-1 2-2 0,0 1-14 15,0-3 0-15,0 1-4 0,0 0-17 0,-1 1-16 16,-1 1-16-16,2-3-22 0,0 2-37 0,0-3-20 15,0 1-25-15,0 0-23 0,0-4-60 0,-3 3-188 16,3-3 83-16</inkml:trace>
  <inkml:trace contextRef="#ctx0" brushRef="#br0" timeOffset="5759.45">10337 10210 87 0,'-2'-3'232'0,"2"3"-19"16,-2-5-24-16,2 5-24 0,0-2-18 0,0 2-25 16,0-5-19-16,0 5-21 0,0 0-19 0,3-2-17 15,-3 2-18-15,7 0-33 0,-7 0-30 0,9 1-32 16,-4 0-17-16,2-1-23 0,0 5-90 0,-3-4-213 16,6 3 95-16</inkml:trace>
  <inkml:trace contextRef="#ctx0" brushRef="#br0" timeOffset="6037.85">10499 10347 76 0,'0'0'125'16,"0"0"-11"-16,0 0-12 0,7 4-1 0,0-4-11 0,-7 0-13 15,13-2 1-15,-6 2-10 0,3-2 0 0,-2 0-15 16,2 1 0-16,0-1-19 0,1 1-2 0,2-2-31 16,2 2-16-16,-4-1-10 0,1-1-8 0,-2 3-20 15,-1-2-14-15,-1-1-8 0,-2 1-59 0,-1 2-146 16,2 0 65-16</inkml:trace>
  <inkml:trace contextRef="#ctx0" brushRef="#br0" timeOffset="6362.37">10648 10365 19 0,'-3'3'54'0,"-1"-1"2"16,0 2 3-16,2 0 6 0,-1-1-4 0,0 1 2 16,1-1-5-16,2 1-2 0,-1 2-4 0,1-1 13 15,1 0-2-15,0 2-13 0,1-1 10 0,1 2-2 16,-1-1-5-16,0 0 11 0,3 3 1 0,-2-1-3 15,0-1-3-15,1 1-9 0,1 0 0 0,-1 1-2 16,3 2-1-16,-3-3 0 0,-1 0-2 0,0 1-2 16,1 0 11-16,-3-1 3 0,2 0 3 0,-2 0 5 15,0 1 1-15,-2-1 7 0,0-1 5 0,0 1 2 16,-2 1 4-16,0-1 3 0,-1 0 0 0,-1-2-2 16,-1 1 5-16,-1-3 0 0,0 2 1 0,-1-2-5 15,-1-1-4-15,1-1-12 0,-1 1-4 0,1 0-5 16,-2-3-9-16,0-1-3 0,2 2-6 0,-1-2-7 15,1-2-13-15,-1-1-22 0,2-1-19 0,3 1-26 16,-2-1-25-16,-1-3-19 0,5 2-29 0,0-3-35 16,-1 2-25-16,6-4-15 0,-3 6-32 0,1-2-128 15,2 2-380-15,-3-1 168 0</inkml:trace>
  <inkml:trace contextRef="#ctx0" brushRef="#br0" timeOffset="13727.29">11300 10163 11 0,'0'0'73'0,"0"0"-11"15,0 0-3-15,0 0-7 0,1-3 0 0,-1 3-8 16,0 0-3-16,0 0 5 0,0 0 5 0,0 0-3 15,0 0 2-15,1 11-2 0,-1-6-4 16,0 1 0-16,0 0-6 0,1 1-1 0,-1 1-6 0,1-1-4 16,0 0-5-16,0-1 0 0,0 0-1 0,1-1-3 15,-1 2-5-15,0-1 4 0,1 1-8 0,-2-2 8 16,0 0-3-16,2 0-7 0,-1-3-1 0,0 3-8 16,-1-3-1-16,1 0-3 0,-1-2 8 15,1 5-2-15,-1-5-5 0,1 2 0 0,-1-2 5 0,0 0 1 16,0 0 3-16,0 0 0 0,0 0-6 0,0 0-1 15,-7-11 7-15,4 6-7 0,1 0-5 0,1-1-1 16,-1 0 8-16,0-1-4 0,0 0 6 0,-1-1 5 16,2 2-4-16,0 1 4 0,0 0 3 0,0 0 0 15,0 3 3-15,-1-5 5 0,1 5-1 0,0-3-9 16,1 5-1-16,-1-4 5 0,1 4 0 0,0-4-7 16,0 4-4-16,0 0 3 0,0 0-1 0,5-2-3 15,-1 2-2-15,0-3 5 0,2 3-6 0,0 3 5 16,0-3 0-16,3 1-8 0,4 0-7 0,-3-1-12 15,4 1-10-15,-4-1-14 0,3-1-13 0,1 1-21 16,0 1-54-16,-5-1-149 0,2 3 67 0</inkml:trace>
  <inkml:trace contextRef="#ctx0" brushRef="#br0" timeOffset="14631.19">11513 10222 33 0,'6'0'57'16,"-2"1"-7"-16,-4-1 1 0,7-1-4 0,-4 0-4 16,3 0-3-16,-6 1 2 0,7 0-10 0,-3-1-1 15,-4 1-3-15,6 0 1 0,-6 0-9 0,5-3 11 16,-3 2-1-16,-2 1-1 0,4-5-7 0,-4 4 4 15,0 1 0-15,1-5-3 0,-1 5-5 0,2-4 3 16,-2 4 3-16,-3-2 0 0,3 2 2 0,-4-5-1 16,4 5-4-16,-9-2 2 0,5 2-2 0,1-2-5 15,3 2 4-15,-14 2-3 0,7-2 2 0,0 2 9 16,1 0-8-16,-1 1 2 0,0-1-2 0,-1 2 3 16,2-1 1-16,1 1 0 0,2 1-7 0,-4-1-7 15,1 2 9-15,3-1-10 0,0 0 3 16,0 0-10-16,2 1 5 0,0-1 1 0,1 0 1 0,0 1-3 15,0-2 2-15,2 2 2 0,1-1 21 0,2 0-34 16,-1 2 8-16,1-3-3 0,0-3-2 0,3 2 3 16,-1 0-3-16,3 0 0 0,-2-3 5 0,1 1-13 15,2-2-3-15,3 0-7 0,-4-1-4 0,4-2-6 16,-1 1-6-16,0-1 2 0,-1-3-5 0,-2 3-1 16,-1 1 6-16,0-2-3 0,0 0 9 0,-4 1-8 15,1-1 4-15,-2 0 5 0,2 0 7 0,-2 1 1 16,-1-1 6-16,-2 1 6 0,2 1 8 0,-3-1 13 15,2 1 1-15,-2 3 8 0,-2-6-3 0,2 6-8 16,0-2 14-16,0 2-13 0,-3-4 8 0,3 4-2 16,0 0 3-16,0 0-5 0,0 0 3 0,0 0 4 15,0 0-3-15,-10 5-3 0,9-2-5 0,1 2 6 16,0 1-7-16,-1 3 1 0,1 1-1 0,1 0 2 16,0 3 0-16,1 1 1 0,-1 2-5 0,2-3-2 15,1 3 7-15,-1-3-4 0,1 0-4 0,2 1-2 16,-3-1 0-16,2 1-1 0,0-3-2 0,-2-2 3 15,-1-2-1-15,1-1-10 0,0 3 10 0,0-4-5 16,-2-1-1-16,1 1 4 0,-1-3 10 0,-1 1-8 16,0-3 2-16,3 3 0 0,-3-3 1 0,0 0 4 0,0 0-10 15,0 0-4-15,0 0 1 0,-10-7-1 16,7 1 1-16,-1-1-8 0,1 0 3 0,-3-3 3 16,1-4-2-16,-2 1 6 0,3 1 2 0,-2-3 8 15,-1 2-2-15,3 1 6 0,-2-1 4 0,0-3 2 0,2 3 4 16,0 0 0-16,1 2 4 0,2 1-6 15,-1 1-1-15,2-2-2 0,-2 3-2 0,2-1-4 16,2 0-4-16,1 3 3 0,-1 2 6 0,3-4-11 16,-1 2 0-16,2 0-1 0,1 4 0 0,0-3-2 15,2 2-3-15,-1 0-5 0,2 1 1 0,4 3-2 16,0 0-5-16,0 4 4 0,-1-1-4 0,2-1 0 0,-3 3-6 16,-4-1-1-16,0 1-1 0,1 0-1 15,-2 0 8-15,-3-2-5 0,2 2 9 0,-2 1-9 16,-1-2 3-16,-2 1 5 0,1-1-3 0,-4-2 4 0,2 4 7 15,-3-2-3-15,1 0 8 0,-4 0-4 0,-1 1 8 16,0-1-8-16,-4 0 0 0,2-1-6 0,-3 2 0 16,-1-2-14-16,-1 1-5 0,1-1-12 0,2 1-10 15,1-2-8-15,0-1-12 0,3 0-13 16,-1 0-9-16,2-2-18 0,-1 1-85 0,3 1-203 0,-2-2 91 16</inkml:trace>
  <inkml:trace contextRef="#ctx0" brushRef="#br0" timeOffset="15428.53">11898 10247 31 0,'3'4'77'0,"-2"1"-6"16,-1 2-13-16,0-1-5 0,3 1-3 15,0-2-5-15,-2 2 5 0,-1-1-17 0,1-3 0 16,1 3-3-16,-2-2-4 0,4-1-7 0,-4 1-1 16,1-2-10-16,-1-2-2 0,2 4-4 0,-2-2 8 0,0-2-6 15,0 0-18-15,0 0 0 0,0 0-1 0,0 0 3 16,0 0-3-16,-3-12-2 0,3 7-11 0,0 0 6 15,-1-3 1-15,-2-1 8 0,3 2-4 0,-3 0 12 16,2 1 8-16,-2-3 5 0,0 2 6 16,3 0 15-16,0 2 1 0,-1 1 12 0,-1-2-4 15,1 3 9-15,1 0-3 0,0 3-4 0,0-7-11 0,0 5 0 16,0 2-4-16,3-5-3 0,-2 2 2 0,2 1-3 16,1 0-5-16,-1-1 8 0,2 2 6 15,2-2-13-15,-1 3 12 0,3-2-2 0,-1 1-2 16,-1 1-6-16,2 0-1 0,0 1 3 0,-2 1-3 15,3-2 5-15,0 2-9 0,-1-1-5 0,0 0 3 0,0 2 10 16,1-1-9-16,-3-1-6 0,0 2 1 0,-3-2 0 16,3 1-4-16,-4 0 1 0,4-1-3 15,-3 0 9-15,-1 0-1 0,0 2-6 0,-3-3-1 16,7 1 0-16,-6 1 14 0,-1-2-5 0,3 3 3 16,-3-3 1-16,3 3 4 0,-2-1-8 0,-1-2 0 0,3 5-1 15,0-4 0-15,-2 1-15 0,-1-2 17 0,5 4-6 16,-3-2-1-16,1 0 0 0,-3-2 5 0,4 1-7 15,-1 1-1-15,-3-2 3 0,9 0-1 0,-5 2 4 16,-4-2-1-16,7-3-8 0,-3 1-1 16,0 1-1-16,-1-2-7 0,3 1 8 0,-2-1-9 0,-1-1 0 15,1 1 2-15,-2-1 2 0,0 1 4 0,1 0 6 16,-3-1-10-16,0 1 3 0,0-1 1 16,0 4 1-16,-3-7-3 0,2 4 0 0,0 1 5 15,-1-3 6-15,-2 3 1 0,1 1 0 0,0-2-3 16,3 3 6-16,-8-4 7 0,2 4 2 0,6 0-2 0,-8 0 9 15,2 4 1-15,0-1 6 0,1 0-3 0,-2 2 0 16,-2 2 5-16,1-3-4 0,1 3 1 0,0 0-3 16,3 0-4-16,-2 0-5 0,2-1-9 15,1 0 1-15,0 1 2 0,3-1-1 0,0 0-4 16,0 0-1-16,3 1-6 0,1 0-14 0,-1 0-6 0,4-2-8 16,3 3-11-16,1-4-18 0,3 2-14 0,-1-1-8 15,4-2-26-15,-2-1-13 0,2-2-120 0,4 2-256 16,-4-2 114-16</inkml:trace>
  <inkml:trace contextRef="#ctx0" brushRef="#br0" timeOffset="15801.8">12341 10172 132 0,'0'0'127'0,"-7"-1"2"0,5 2-24 0,2-1-10 0,-5 3-12 16,2 0-8-16,3-3-7 0,-1 7 2 0,1-5-15 16,0-2-1-16,1 7-16 0,2-3 6 0,0-1-10 15,1 0-3-15,3 2 0 0,2-1-6 16,-1 0-6-16,1 0 3 0,-1-1 2 0,1 1-18 16,-1-1 2-16,3 0-2 0,-2 3 1 0,-1-3-2 0,-1 1-3 15,2 1-5-15,-4 0 2 0,1 0-4 0,-2-1 7 16,0-1-7-16,-1 1 10 0,1 1-1 15,-2-3 5-15,-1 1 2 0,-1 2 11 0,0-3-3 16,-2 2 2-16,1-1 3 0,-3 3-3 0,-1-4 6 16,-1 2 4-16,-2-2-4 0,-1 1 4 0,2 1-1 15,-3-2-2-15,0-1-2 0,-1 1 5 0,-2-2-8 0,2 0-4 16,1-2-2-16,2 1 5 0,-1-1-9 16,0 0-16-16,0-1-6 0,6 0-10 0,-4 0-8 15,4 1-4-15,1-2-26 0,2 0-29 0,0 4-7 16,4-7-17-16,0 2-13 0,3 0-75 0,2 1-214 0,3-6 95 15</inkml:trace>
  <inkml:trace contextRef="#ctx0" brushRef="#br0" timeOffset="16228.99">12538 10234 60 0,'5'2'72'16,"-2"0"-4"-16,-3-2 2 0,5 3-8 0,-3-2 0 16,2 0 5-16,1 0-7 0,-2 2-4 0,-3-3 0 0,10-2 3 15,-4 2-5-15,-2 0 0 0,-4 0 0 0,10-2-19 16,-6 1 5-16,0-1-9 0,1 0 7 0,0-1-4 16,-1 0-9-16,1 2 2 0,-1-3 9 0,1 1-19 15,-4 0-1-15,1-1 2 0,-2 4-12 16,0-6 10-16,0 6-9 0,0-4 9 0,0 0 0 0,-3 1 2 15,3 3-1-15,-7-5-4 0,3 3 10 0,-1 2 11 16,-3 0-4-16,3 0 8 0,-3-2-1 0,0 2 8 16,0 0 2-16,-1 3 4 0,0-2-2 15,0 4-5-15,2-3-4 0,-1 3 1 0,3-3-1 16,-2 4-11-16,2-2-3 0,-1 3 1 0,3 1-11 0,3 0 2 16,0 0 1-16,0 1-13 0,0-1 9 0,3 3 0 15,1-4-4-15,2 2 4 0,1 2-10 0,0-3 3 16,4 0-5-16,-1 1-10 0,3-4-10 0,1 1-13 15,-1 0-17-15,-1-4-14 0,3 0-13 0,-1-1-19 16,2-1-19-16,-2-1-17 0,-1-1-112 16,1 0-260-16,-4-1 116 0</inkml:trace>
  <inkml:trace contextRef="#ctx0" brushRef="#br0" timeOffset="16642.43">12748 10232 17 0,'4'6'118'0,"-1"-1"-13"15,0 1-3-15,2-1-5 0,-1 3-21 0,-1-3 0 16,2 4-11-16,-2-4 1 0,-2 1-3 0,3-1-7 16,-1 0-8-16,-3-1 3 0,3 2-10 0,-2-3 2 0,-1 0-6 15,3 2-2-15,-3-3-2 0,0-2-1 0,0 5-4 16,0-5-1-16,-2 2 2 0,2-2 3 15,0 0-6-15,-3 3-3 0,3-3-7 0,0 0-4 16,0 0-3-16,-7-8-3 0,4 4-1 0,0-1-5 16,1-1 3-16,1-3-4 0,0 1 7 0,0 1-3 0,1-3 2 15,2 3-5-15,0-3 9 0,1 1 3 0,2 0-7 16,-1 0 3-16,0 2-3 0,3 1 15 16,0-1-8-16,2 0 10 0,-1 3-5 0,2-1 6 15,0 0 3-15,0 2 1 0,0-1 4 0,-1 3-4 16,0-1 9-16,1 4 4 0,-1-2-8 0,0 2-7 0,0 2 1 15,-2 1 5-15,1-1-7 0,-1 2 0 0,-1 2 2 16,0-1 0-16,-1 1-5 0,-2 1-1 0,2 0-2 16,-3-1-5-16,0 1 3 0,1-1-4 0,-1 1-5 15,1-2-15-15,-3 0-10 0,1-2-26 16,0 1-25-16,1 0-25 0,-2-3-11 0,1 1-17 0,1 0-25 16,-2-2-91-16,0-2-257 0,0 0 114 0</inkml:trace>
  <inkml:trace contextRef="#ctx0" brushRef="#br0" timeOffset="16935.82">13065 10004 40 0,'0'0'179'0,"0"0"-3"0,1 12-3 0,-1-6-8 16,1 2-9-16,0 2-9 0,2 4-12 0,0 1-3 0,-1 0-2 15,1-2-5-15,0 2-8 0,2-3-1 0,-1 3-10 16,0 0-7-16,1-2-8 0,-1 0-12 0,0-2-4 16,2 0-7-16,-2 0-9 0,0-2-8 0,-1 0-1 15,0 0-7-15,3-4-1 0,-2 1-8 16,0 2-1-16,1-4-7 0,-3-1-5 0,3 2-13 0,-1-3-19 16,0 1-11-16,2-1-8 0,-2 0-21 0,0-2-15 15,2-1-9-15,1 0-31 0,0-1-22 0,0-3-13 16,0 0-17-16,-1-1-21 0,-3 2-107 15,0-5-308-15,0 2 137 0</inkml:trace>
  <inkml:trace contextRef="#ctx0" brushRef="#br0" timeOffset="17151.88">13016 10162 66 0,'13'0'97'0,"1"0"-12"0,1 0-5 0,0 1-13 15,2-2-4-15,-2 1-23 0,1 0-12 0,0-2-14 16,1 0-16-16,3-1-14 0,0-1-1 16,-5 4-17-16,1-3 6 0,-5 1-7 0,9-2-33 15,-5 0-74-15,-2 4 32 0</inkml:trace>
  <inkml:trace contextRef="#ctx0" brushRef="#br0" timeOffset="17491.4">13336 10129 119 0,'5'0'4'0,"-2"-5"12"15,-3 5 8-15,7 0 15 0,-4-2 17 16,-3 2 5-16,0 0 22 0,4-3 4 0,-4 3-5 16,0 0 8-16,0 0 3 0,0 0-4 0,0 0 0 15,0 0 1-15,-15-2 1 0,15 2 7 0,-6 2-4 0,6-2 3 16,-10 3-12-16,7-1-4 0,-3 3-5 16,1-3-12-16,2-1-4 0,-1 5-10 0,1-3-10 15,1 0-1-15,1 4 2 0,-3-3-5 0,2 1-6 16,4-1 0-16,-2 1-6 0,1 0 1 0,2 1-3 15,0-1-7-15,0 1 2 0,4 1-3 0,0-3 2 0,0 1-7 16,2 1 0-16,-1-1 0 0,2 0-4 0,-1-1-5 16,-1 1-4-16,0 1-5 0,1-2 5 15,0 1-7-15,0-2 1 0,-1 1-1 0,1 1-2 16,-1-4 3-16,-1 3-3 0,-3-2 1 0,2 1 4 16,-3-1-6-16,1 0 5 0,-1 1 4 0,-3-3 2 0,4 3 8 15,-2-2 7-15,-1 2 10 0,-1-3-1 0,-1 5 2 16,-1-3-1-16,2-2 0 0,-4 5-4 15,3-2-2-15,-4 2 1 0,1-1-3 0,0-2-1 16,-4 2-3-16,1 1-7 0,-5-2-3 0,-2 1-9 16,0-2-11-16,0 1-13 0,-1-1-18 0,-1 0-39 0,2-2-40 15,0-2-48-15,-2 2-117 0,0-2-321 16,3 0 142-16</inkml:trace>
  <inkml:trace contextRef="#ctx0" brushRef="#br0" timeOffset="18325.89">13834 10066 68 0,'0'4'133'0,"3"2"-11"0,-3 0-10 16,0 3-7-16,4 1-8 0,-1 0-6 0,0 1 0 16,0-2-12-16,-2 4-8 0,5-1-5 0,-2 1-3 15,-1 0-10-15,2 0-4 0,-1-3-4 0,-1 1-15 16,-1-2-15-16,2 1-15 0,-1-1-10 0,-3-1-25 15,3 3-22-15,-2-3-20 0,2-1-24 0,-3 0-68 16,-2-2-182-16,1 0 81 0</inkml:trace>
  <inkml:trace contextRef="#ctx0" brushRef="#br0" timeOffset="18537.74">13778 10207 187 0,'0'0'181'0,"0"0"-23"0,0 0-14 16,0 0-13-16,4-5-12 0,-4 5-15 0,8 0-7 15,-2-1-8-15,2 0-8 0,4 1-11 0,-2-2-5 16,4-1-16-16,0 3-19 0,0-4-18 0,1 4-21 16,1-3-23-16,5-3-22 0,0 4-23 0,-5-2-15 15,-1 0-20-15,-1 1-79 0,-1-1-206 0,-2 2 92 16</inkml:trace>
  <inkml:trace contextRef="#ctx0" brushRef="#br0" timeOffset="18962.34">14030 10088 143 0,'0'0'144'0,"-3"-3"-18"0,3 3-12 16,0 0-9-16,0 0-6 0,0 0-9 0,0 0 3 15,0 0 3-15,6 9 9 0,-5-4 4 0,2 3 4 16,1 0 3-16,-1 1-6 0,1 1-5 0,-1 0-1 15,3 2-1-15,-2 1-10 0,0-2-3 0,-1 0-11 16,2 1-5-16,-2-2-8 0,0 0-5 0,1-1-6 16,-1-1-7-16,-1-1-2 0,-1 2-5 0,2-3-1 15,-3-2-6-15,1 1-3 0,-1 0-2 0,2-2-2 16,-1-2-4-16,-1 2 0 0,0 1 2 0,0-4 5 16,0 0 2-16,0 0-8 0,0 0-5 0,0 0-10 15,0 0-13-15,0 0-4 0,-3-18-7 0,3 9-3 16,0-1 1-16,0-2 1 0,0 2-2 0,2-1 2 15,-1 3 6-15,2-1 0 0,0 0-4 0,-1-1 3 16,3 1 0-16,3 2 0 0,-4 0 5 0,2 0 0 16,1 2-3-16,-4 1 6 0,4 1 4 0,0 2 10 15,-3 1 1-15,5-3 0 0,-5 6 3 0,3-3-3 16,0 4 2-16,1 0 0 0,-1 1 0 0,-1 2 0 16,1-2-3-16,-1 3 0 0,-2 1-2 0,2 0-1 15,-1 2 1-15,-2-2-2 0,1-1 0 0,-1 0-2 16,0 0-4-16,-2-1-5 0,-1 2-19 0,3-4-16 0,-3 0-17 15,3-1-25-15,-3 0-35 0,1 0-24 16,1 1-25-16,-1-3-18 0,2 0-160 0,-2 1-369 16,-1-3 164-16</inkml:trace>
  <inkml:trace contextRef="#ctx0" brushRef="#br0" timeOffset="19361.41">14314 10215 129 0,'0'0'202'16,"0"-4"-22"-16,0 4-18 0,0 0-19 0,0 0-14 0,0 0-13 16,0 0-10-16,3-2-2 0,-3 2-1 0,7 0 1 15,-7 0-1-15,7-2-7 0,0 2-7 16,-2 0-5-16,0-3-9 0,4 2-8 0,-2-2-3 16,1 1-12-16,2-3-4 0,1-1-5 0,-1 1-5 0,0 1-9 15,-2 1-10-15,1-3-2 0,-1 2-3 0,-1 1-2 16,-2-1-1-16,-3 1-5 0,1-1 0 0,1 0-6 15,-4 0 1-15,0 0 0 0,0 3 2 16,0-5 5-16,-4 3-4 0,1-1 1 0,-1 3-2 16,-1-1 3-16,-3 2 2 0,3 0 3 0,-2 0 8 0,-2-2 6 15,2 6 4-15,-3-2-3 0,2 1 1 0,0 2-1 16,-1-1-3-16,2 2 5 0,3 1-7 16,-2 0 5-16,2 0-6 0,1-3-1 0,0 5-2 15,1-2-2-15,0 2-3 0,2-1 4 0,2 1-6 0,0 1 0 16,1-2 2-16,1 1-1 0,2-4-5 0,1 2-1 15,0 0 1-15,3 0-2 0,1-2-6 0,3-1-12 16,0 1-19-16,3-3-15 0,3-2-24 0,1 0-25 16,0-2-38-16,2-3-19 0,1-1-32 0,-2 2-160 15,2-3-375-15,0 0 167 0</inkml:trace>
  <inkml:trace contextRef="#ctx0" brushRef="#br0" timeOffset="19631.36">14838 9982 180 0,'0'-4'162'0,"0"4"0"0,0 0 0 16,0 0 5-16,0 12-7 0,0-5-5 0,3 2-3 16,-2 2-4-16,1 3 3 0,1 3-3 0,0-4-6 15,-1 2-7-15,1 1-8 0,0-1-7 0,0 2-10 16,1-3-9-16,-1 2-5 0,-1-1-12 0,3 1-7 15,-1-3-10-15,1 0-5 0,-2-3-9 0,1 0-2 16,0-1-7-16,0 0-8 0,1-2-17 0,2 0-15 16,-4 1-18-16,1-3-24 0,0-1-26 0,2-1-19 15,-3-1-29-15,2 0-30 0,1-4-25 0,1 2-43 16,0-2-165-16,-1-2-405 0,0-4 180 0</inkml:trace>
  <inkml:trace contextRef="#ctx0" brushRef="#br0" timeOffset="20145.68">14733 10129 143 0,'0'0'148'0,"-2"0"-6"0,2 0-10 0,0 0-9 15,18 0-12-15,-8 0-5 0,4 0-12 0,2 0-16 16,-1 0 0-16,1 0-16 0,5-3 4 0,-6 6-12 15,1-6-6-15,-1 3-6 0,-1 0 0 0,0 3-4 16,-1-3-5-16,-3 0-5 0,1 0-8 0,-4 0 3 16,2 0-12-16,-3 2 0 0,-1-2 1 0,1 2-5 15,-1-1 0-15,-2-1-4 0,2 4 4 0,-2-3-2 16,1 2 13-16,-2 0 7 0,0 2 5 0,0-2 10 16,0 0 1-16,0 3 7 0,0-4 3 0,-1 3 2 15,0 1-3-15,1-3 6 0,-1 4-4 0,1-3-6 16,-1 2-1-16,2-1 1 0,-2-2-5 0,1 3-2 15,0-2-4-15,1-1-3 0,1 1 0 0,-1 0-4 16,0-1 2-16,2 1-5 0,-1-4 0 0,0 2 3 16,1-1-5-16,0 0-1 0,0-1-2 0,4-1-3 15,-2-1 0-15,0-1-3 0,3-1-1 0,0 0-1 16,3-1-1-16,-5 0-7 0,2 1-13 0,-3-3-3 16,2 1 0-16,-2 1-3 0,0 1 4 0,-2-3-1 15,-1 0 3-15,-2 3 2 0,0-1 4 0,-4-2 7 16,0 3 0-16,1-2 2 0,-3 3 5 0,-1 0 5 15,-2 2-2-15,-1-4-2 0,-2 3 0 0,-2 0-1 16,0 2-3-16,2 0 3 0,-2 0-2 0,-1 0-1 16,1 2-4-16,1-2-2 0,1 2-11 0,-3 3-17 15,4-4-13-15,1 1-12 0,0 0-20 0,2 0-21 16,2 1-26-16,1-1-15 0,1 1-20 0,2-3-17 16,0 3-11-16,0-3-110 0,4 2-315 0,-4-2 141 15</inkml:trace>
  <inkml:trace contextRef="#ctx0" brushRef="#br0" timeOffset="20429.02">15306 9997 101 0,'0'0'194'0,"-4"-3"-19"16,4 3-9-16,0 0-23 0,0 0 1 0,-3 12 1 15,1-4-1-15,4 5-5 0,-2 4 2 0,1-1 2 16,2 0-1-16,-2 1-11 0,-1 3-5 0,3-2-12 16,1 2-12-16,-1-4-7 0,0-1-8 0,2 1-8 15,-1-3-10-15,0 1-6 0,2-1-10 0,0-1-4 16,-1-3-3-16,1-2-9 0,0 0-11 0,1 0-14 16,-1-2-15-16,2 0-13 0,-1-3-19 0,-2 0-21 15,1-2-19-15,1 0-30 0,2-2-38 0,-2-2-18 16,0-1-38-16,0-2-147 0,-1-3-375 0,-2 1 167 15</inkml:trace>
  <inkml:trace contextRef="#ctx0" brushRef="#br0" timeOffset="21197.01">15279 10131 22 0,'0'0'114'0,"-6"-2"-15"0,6 2-2 0,0 0-12 16,0 0 3-16,0 0-4 0,0 0-2 0,0 0-3 16,0 0-3-16,23 2-9 0,-15-1-3 0,6-2-8 0,0 1-5 15,1 0-3-15,0 0-6 0,1-2-6 0,0 2-9 16,1 0 3-16,-3 0-2 0,0 0-5 16,2 0 1-16,-5 0-4 0,5 0 0 0,-7 0 0 15,4 0-3-15,-4 0-3 0,-1 0-5 0,-1 0 2 16,-1 0-7-16,-2 0 6 0,0 0 1 0,0 0 6 0,-4 0 6 15,6 4 5-15,-2 1 3 0,-1-2 1 16,0-1 2-16,-1 2 5 0,2 2-6 0,-2-3 1 16,1 3-3-16,0-3 2 0,1 3-3 0,-1-1-1 15,0 0-3-15,0-1-7 0,-1 2-1 0,0-4 1 16,2 3-6-16,-1-2 0 0,0 1-2 0,0-2-1 0,1 0 2 16,0 1-1-16,-1 0-1 0,0-2-2 15,1 0-6-15,0-1-15 0,-4 0-6 0,10 0-6 16,-4-1-7-16,-1 0-5 0,1-1-6 0,0-2-10 15,1 2-3-15,-2-2 1 0,0-1-4 0,1 1-3 0,-1-2-4 16,-2 0 1-16,1-1-1 0,-4-1-7 0,1 1 4 16,-1-2 2-16,-1 2 16 0,-1 1 12 15,0-1 6-15,-1 2 11 0,1 1 5 0,-2-2 1 16,-1 3 15-16,0-2 1 0,-2 1 14 0,-1 1-2 16,1 1-4-16,0 2 3 0,-2-1 13 0,1 2 0 15,-1 2 3-15,-2 2-6 0,3-1 7 0,-1 0-9 16,1 1 1-16,1 0 0 0,0 2-2 0,0-1-5 15,2-1 6-15,1 3 3 0,1 3 1 0,1-4 0 16,2 0 0-16,-1 2-3 0,4-1-9 0,0-1 4 16,1 0-3-16,1-2 3 0,3 1 0 15,-2-2-5-15,2 0 4 0,3 1 3 0,-2-3-7 0,1-1-10 16,-2 0-1-16,2 0-8 0,0-1-7 0,0-2 4 16,-1 0-5-16,-1-2 0 0,1 0 1 0,-2 0-7 15,1 0 5-15,-1-3-6 0,-2 1 8 0,-1-2-4 16,2 2 4-16,-2-1 5 0,-1 3 9 0,-1-3 5 0,-1 1 16 15,0 3-4-15,1-3 9 0,-1 5 16 0,-1-3-1 16,0 0 4-16,0 4-1 0,0-4-2 0,0 4-5 16,0 0-1-16,0 0 3 0,0 0-8 15,0 0-2-15,0 0 2 0,0 0-3 0,0 0-4 16,0 13 5-16,0-6-11 0,0-1-3 0,3-1 3 0,0 2-3 16,0 1-4-16,1 1 2 0,-1-2 1 0,1 0-4 15,0 0-1-15,3 1-19 0,-3-2-11 0,2 1-14 16,1-2-11-16,0 0-17 0,2-1-14 0,2-4-18 15,-1 2-18-15,-2 1-25 0,1-5-77 0,-1 1-233 16,3-1 104-16</inkml:trace>
  <inkml:trace contextRef="#ctx0" brushRef="#br0" timeOffset="21431.75">15860 9978 6 0,'0'0'173'0,"0"-3"-12"0,0 3 8 16,0 0 16-16,0 0-4 0,5 9 0 0,-4-4 3 16,1 3-13-16,2 1 0 0,-3 1 4 0,1 4-7 15,3 0-10-15,-1-1-10 0,-2 3-7 0,-1-1-16 16,2 0-14-16,1 0-7 0,-1-1-13 0,-3 0-10 16,2-2-3-16,0 1-15 0,1-3-20 0,-1 0-31 15,2 3-32-15,-1-4-43 0,-2 0-51 0,2 0-57 16,-2 0-50-16,1 1-195 0,-1-4-450 0,0 1 200 15</inkml:trace>
  <inkml:trace contextRef="#ctx0" brushRef="#br0" timeOffset="22090.12">16283 10107 147 0,'-7'1'145'0,"7"-1"-10"16,0 3-13-16,0 1-3 0,-3 0-8 0,3 2-9 15,3 0-6-15,-3 2-7 0,0 0-10 0,3 0-6 16,-3 2-10-16,1 0-4 0,2 0-6 0,0-2-5 16,-2 0-3-16,-1-2-6 0,2-3-1 0,-2 2-5 15,1-1-4-15,-1 0-2 0,0-1 1 0,0 0-5 16,0-3 0-16,2 3-5 0,-2-3-5 0,0 0-8 16,0 0-14-16,0 0 0 0,-9-9-13 0,8 4-1 15,-5-1-1-15,2-2-21 0,-2-3-3 0,2 0 9 16,-2-2 9-16,2 4 0 0,1-1 8 0,-1-1 3 15,1 1 2-15,3 3 11 0,-4 0 6 0,4 1-12 16,0 1 7-16,0 0 9 0,4 0-3 0,-1-1-1 16,1 3 7-16,0 0 0 0,5 1 6 0,-2 0 5 15,0 2 1-15,3 1 5 0,-2 0 4 0,-2 3-3 16,4-2 6-16,-2 1-4 0,-1 1-4 0,-1 0 3 16,1 1-2-16,-1 4-2 0,-1-3 3 0,1 1-3 0,-2 1-8 15,0 1 11-15,1-2-13 0,-1 3 3 16,-1-3 0-16,-2 0-5 0,3 2-2 0,-2-4-11 15,-1 2-12-15,3-2-18 0,-4-2-17 0,0 1-28 16,3 0-22-16,-1-2-15 0,0 0-24 0,-2 1-80 0,0-3-238 16,0 4 105-16</inkml:trace>
  <inkml:trace contextRef="#ctx0" brushRef="#br0" timeOffset="22419.97">16486 10125 36 0,'-2'4'186'15,"2"-1"-3"-15,-1 3-12 0,1-2-13 0,0 5-8 16,1-2-13-16,1 0-10 0,-1 2-4 0,-1-1-10 0,5 1-5 16,-3-2-5-16,3 2-6 0,-1-3-13 0,0 1-10 15,0-1-4-15,0-1-3 0,3 0-12 16,-1 1-5-16,0-1-3 0,1-1-2 0,1-1-3 15,-1 0-5-15,-2-1-3 0,0-1-8 0,-1-2-7 0,3-1 0 16,-1 1-4-16,-2-4-10 0,-1 1-7 16,1-5-7-16,0 2-10 0,-1-1-7 0,0 1-5 0,1-4-13 15,-4 1 0-15,0 0-11 0,0 0 7 16,-4-3 5-16,3 2 10 0,-1 3 0 0,-1 3-1 0,1 0-4 16,-1 1 3-16,0-1-18 0,0-1 5 0,3 6-23 15,-3-7-22-15,-1 4-26 0,4 3-17 0,0 0-93 16,-3-1-246-16,3 1 109 0</inkml:trace>
  <inkml:trace contextRef="#ctx0" brushRef="#br0" timeOffset="22997.65">16698 10210 133 0,'1'3'142'0,"-1"-3"-10"16,2 2-7-16,-2-2-11 0,0 0-4 0,5 2-10 15,-3-1-5-15,-2-1-17 0,2 3 14 0,-2-3-20 16,3 2 2-16,-3-2-5 0,2 2-7 0,-2-2 2 16,0 0-3-16,0 0 2 0,0 0-4 0,0 3 0 15,0-3-3-15,0 0 2 0,0 0 1 0,0 0-4 16,0 0 3-16,0 0-10 0,7-7-18 0,-6 5-1 16,1-1-6-16,2-3-12 0,-1-1 2 0,1 2-4 15,2-2-8-15,-2 1-4 0,3-1 4 0,-3 0-5 16,2 1 2-16,1 1-6 0,0 0 3 0,-1 1 6 15,-2-3-1-15,2 4-4 0,0 1 1 0,0-4 4 16,-3 6 2-16,3 1 2 0,-1-2-1 0,-5 1 5 16,8 2-1-16,-3 1-3 0,-2 1 6 0,1 0 0 15,2 3-2-15,-3 0 4 0,2 2-1 0,-3-6 1 16,1 6 0-16,-1-3-2 0,1 1-5 0,-2 0 5 16,2 1-5-16,-2-1 1 0,-1-1-5 0,2-2 5 15,-1 1-3-15,0-1-2 0,-1-1 5 0,0 0 17 16,0-3 0-16,2 4-3 0,-2-4-4 0,0 0-3 15,0 0-7-15,0 0-6 0,0 0-1 0,0 0-11 16,0 0-5-16,-4-13-10 0,4 8-10 0,-2-3-19 16,4 0 1-16,-2-1 2 0,2 0 5 0,1-2 5 15,-1 4 7-15,3-1-6 0,0-1 8 0,0 1 4 16,1 1 1-16,1 2 7 0,-1-2 14 0,0 5-5 16,-1-5 13-16,2 5 11 0,-4 0 12 0,3 1 9 15,-6 1 4-15,11 0 7 0,-6 2 4 0,0 1 0 16,0-1-2-16,-1 3 1 0,1 0-2 0,1 2 0 15,-2 0 3-15,0 1 1 0,0 1-5 0,-1-2-7 16,2 6-2-16,-1-4-3 0,-1 0-3 0,-1 1-3 16,2-1-13-16,-2 0-13 0,0 0-27 0,-1-6-28 15,4 4-30-15,-4-1-43 0,5-3-38 0,-3 1-193 16,4-4-389-16,-3 1 173 0</inkml:trace>
  <inkml:trace contextRef="#ctx0" brushRef="#br0" timeOffset="23485.81">17136 9938 141 0,'0'0'176'0,"0"0"-7"15,0 0-1-15,0 0-1 0,8 13-13 0,-4-3-6 16,0 2-5-16,1 3-11 0,-2 0-6 0,2-1-2 15,-1 2-15-15,1 4-6 0,-2-3-11 16,4 2-6-16,-4-5-10 0,1 1-7 0,-1-1-9 0,1-2-3 16,-3-1-6-16,1-2-6 0,-1 1-3 0,-1-2-6 15,3 1-2-15,-3-5-8 0,0 1-3 0,1 0-4 16,-1-1-6-16,2-1-4 0,-2 0-6 0,0-3-3 16,3 2-2-16,-2 1-1 0,-1-3-7 0,0 0-10 15,0 0-1-15,7-9-4 0,-4 1-2 0,1-2-9 16,2 2-7-16,0-5 1 0,1 1-3 0,0 0 4 15,0 2 4-15,1-2 1 0,-2 4 7 0,1 1-1 16,0 0-1-16,1 2 10 0,-1-1-1 0,0 2 5 16,-1 3 0-16,1-2 5 0,-2 2 10 0,1 3 5 15,0 0 10-15,-1 1-3 0,4 1-1 0,-4 1 4 16,0 3-2-16,0-1 3 0,0 0-3 0,-3 6 0 16,0-4 2-16,-1 2-2 0,1 3 2 0,-2-5-2 15,0 1 0-15,0-3 1 0,-3 2 4 0,0 0-2 16,-1-1 2-16,-2 0-1 0,0-2 3 0,-1-1-2 15,0 2-2-15,-1-4-15 0,-2-2-5 0,1 0-7 16,0-1-11-16,2-1-18 0,-1-1-14 0,-1-3-26 16,2-1-30-16,0-3-25 0,0-1 0 0,2 1-15 15,0 0-106-15,1 2-279 0,1 0 124 0</inkml:trace>
  <inkml:trace contextRef="#ctx0" brushRef="#br0" timeOffset="23941.77">17465 10153 42 0,'4'2'130'0,"2"-1"-10"0,1 1-2 0,1 0-10 16,2 1-13-16,-1-1-5 0,1-2-5 15,-2 0-4-15,1 2-11 0,1-2-4 0,0 0-6 0,-3-2-7 16,2 2-4-16,-2 0-9 0,1-3-3 16,-4 1-10-16,1-2 0 0,-1 3-7 0,-1-3-12 0,1 1-4 15,-3 0-4-15,0-1-7 0,-1-3 6 0,0 2-8 16,0 2-1-16,-2-1 5 0,2-1 5 16,-3 0-1-16,0 1 10 0,-1 2 5 0,0-1 12 15,-2 2 6-15,-1 1 7 0,1-2 3 0,-3 3 10 0,0 2 6 16,2 0-2-16,-2-1 4 0,1 0 0 0,-2 2 1 15,1 1-7-15,2 1-3 0,0-1-8 0,1 2-2 16,2 0-9-16,1 1 0 0,0 1-1 0,1-2-7 16,1 2 1-16,3 0-4 0,0-1-3 0,2 1 3 15,1-1-6-15,1 0-6 0,3-1 3 0,0 4-3 16,3-5-3-16,-5 0-7 0,3 0-13 0,-1-2-11 16,1 0-15-16,2 1-19 0,1-3-21 0,0 0-19 15,1-2-12-15,-2 0-18 0,-2 0-9 0,3-2-121 16,-3 0-282-16,2-4 125 0</inkml:trace>
  <inkml:trace contextRef="#ctx0" brushRef="#br0" timeOffset="24279.9">17756 10155 28 0,'0'0'111'0,"0"0"0"0,0 0 6 16,0 0-5-16,0 0-5 0,0 0 5 0,7 10 0 15,-6-6-1-15,1-1 1 0,1 3 0 0,-2-2-7 16,0 2 1-16,0 0-8 0,0 0-7 0,0-2 0 15,1 1-9-15,-2-2-4 0,0 1-10 0,1 0-4 16,-1-1-5-16,2 1-1 0,-2-2-1 0,1 1-3 16,-1-3 5-16,0 0 9 0,0 0 1 0,1 4-6 15,-1-4-5-15,0 0-11 0,0 0-6 0,0 0-15 16,-8-11-9-16,6 6-6 0,0-3-5 0,-2 3-1 16,1-4-7-16,0 0 1 0,0-2 8 0,0 2 3 15,2-2 2-15,-2-1 5 0,0-1-2 0,2 4 12 16,1 0 11-16,0 1 11 0,0-2 11 0,1 5 1 15,-1-3-4-15,3 3-1 0,-3-1-5 0,3 1-8 16,0 0-2-16,-2 2-4 0,5-3-6 0,-1 1-3 16,-1 3-1-16,2-1-4 0,3 3 0 0,0-4 0 15,0 3-4-15,1-1-5 0,5 2-8 0,-1-2-15 16,0 4-24-16,2-2-28 0,-3 1-45 0,1 1-51 16,3-3-65-16,-3 4-247 0,-2-1-507 0,-3 2 225 15</inkml:trace>
  <inkml:trace contextRef="#ctx0" brushRef="#br0" timeOffset="25662.72">18525 10169 108 0,'1'3'108'0,"-1"3"-4"0,0 1-10 0,3-1-6 16,1 1-4-16,-1-3 2 0,-3 4-4 0,3-2 2 15,1-2-8-15,-1 1-7 0,1 1 3 0,-1-3-8 16,1 1-1-16,1-1-4 0,-1-1-1 0,0 0 0 16,2 0-3-16,-1 0 0 0,1-1-5 0,0-4-8 15,1 3 3-15,1-3-5 0,1-1 0 0,0 2-4 16,0-3-8-16,-1-1 5 0,-1 0-7 0,0 0-5 16,0-2 1-16,0-1-2 0,-1 0-1 0,-2-2 2 15,3-3 0-15,-7 4 2 0,3 0 4 0,-3 0-1 16,3 1 5-16,-3 0 1 0,0 1-5 0,-3 0-4 15,0 2 11-15,0-2-2 0,-1 2-1 0,1 2-1 16,-3-2-5-16,1 3-3 0,-2 1-1 0,2-1-5 16,-1 2-2-16,-1 0 0 0,-2 1-4 0,1 2-11 15,0-2-5-15,0 1-12 0,0 1-3 0,0 1-11 16,-1 1-15-16,2 0-16 0,3 0-16 0,-2 2-14 16,2-1-16-16,1-1-15 0,2 1-13 0,-1 2-13 15,2 1-99-15,0-1-268 0,3-4 118 0</inkml:trace>
  <inkml:trace contextRef="#ctx0" brushRef="#br0" timeOffset="25993.89">18988 9843 42 0,'-7'-5'156'0,"-1"0"-8"0,3 0-4 0,-2 2-9 16,2 1-16-16,0 1-10 0,0-1-11 0,5 2-12 16,-10 2-6-16,2 1-3 0,1 0-5 0,-1 4-5 15,-2 2-11-15,0 4-2 0,-2 4 2 16,2 0-10-16,0 5 1 0,-1 0 2 0,7-1-4 0,-2 1 0 16,2 0-3-16,1 2 1 0,1-1 1 0,1 0-1 15,1 0 0-15,0 1-7 0,0-3-2 0,3 4-1 16,0-1-4-16,-1-2 13 0,1 0-3 15,3-2-6-15,-3 2-2 0,-3-7-1 0,6 1-6 0,-5-2-8 16,6 0-9-16,-5-4-17 0,0-1-8 0,1 1-34 16,0-3-23-16,-1-3-21 0,0 2-22 0,1-2-19 15,-1-1-19-15,0 0-117 0,-2-3-296 0,3 1 131 16</inkml:trace>
  <inkml:trace contextRef="#ctx0" brushRef="#br0" timeOffset="26222.18">18802 10167 119 0,'0'0'241'0,"0"-4"-5"16,0 4-7-16,3-5-10 0,1 3-7 0,-1 1-7 15,4 0-16-15,0-2-15 0,3 0-20 0,-2 0-15 16,2 0-7-16,2 2-16 0,0-2-12 0,4 3-14 15,0-4-18-15,-1 2-26 0,1 2-34 0,-1-1-35 16,7 2-45-16,-1-1-49 0,0-1-46 0,2-1-56 16,-2 2-132-16,-6 0-378 0,1 0 167 15</inkml:trace>
  <inkml:trace contextRef="#ctx0" brushRef="#br0" timeOffset="28000.06">19613 10100 82 0,'0'0'158'0,"0"0"-19"0,0 0-14 0,0 0-15 15,0 0-8-15,0 0-12 0,0 0-12 0,0 0 3 16,0 0-13-16,0 0 10 0,0 0-3 15,0 0-3-15,0 0-2 0,0 0-10 0,3 11-10 0,-3-7 7 16,2-1-11-16,-2 1-3 0,1-2 1 0,1 3-12 16,-2-2-13-16,2-1-17 0,-1 2-22 0,1 0-22 15,-2-1-24-15,2 0-12 0,0 0-40 0,-1 0-109 16,-2 1-245-16,1-4 109 0</inkml:trace>
  <inkml:trace contextRef="#ctx0" brushRef="#br0" timeOffset="28196.01">19671 9957 7 0,'0'-4'194'16,"0"1"-10"-16,0 3-15 0,0-6-9 0,0 6-19 15,0-4-19-15,0 4-34 0,0 0-27 0,0-4-33 16,0 4-20-16,0 0-4 0,0 0-23 0,3-1-16 15,-3 1-32-15,0 0-18 0,10 4-75 0,-10-4-174 16,4 4 77-16</inkml:trace>
  <inkml:trace contextRef="#ctx0" brushRef="#br0" timeOffset="28451.01">19809 9949 90 0,'0'0'174'0,"0"0"-16"16,0 0-11-16,0 0-15 0,0 0-1 0,0 0 3 16,-7 17-5-16,9-9-8 0,-2 4-7 0,1 1-2 0,0 1-9 15,2 0-10-15,-1 1-3 0,-1-1-2 16,2 0-10-16,-2 1-8 0,-1 0-9 0,3 1-3 16,-2-1-6-16,2-2-4 0,-1 1-5 0,-1-3-9 15,1-2-14-15,-1-2-17 0,0 1-22 0,-1-1-29 0,2 0-7 16,-2-3-27-16,1 1-21 0,-1-2-21 15,0 0-17-15,0-3-24 0,0 3-93 0,0-3-279 0,0 0 123 16</inkml:trace>
  <inkml:trace contextRef="#ctx0" brushRef="#br0" timeOffset="29014.14">19675 10122 135 0,'0'0'140'0,"-2"-2"-16"0,2 2-13 0,0 0-21 16,0 0-3-16,0 0-3 0,0 0-4 0,0 0-6 16,12 4-3-16,-5-4 0 0,2 0-4 15,1 0-5-15,4-2-6 0,0 4-8 0,3-4-7 16,0 0 0-16,4 1-7 0,-4 0 0 0,-2 1-9 0,1-1-3 16,-2 2 1-16,-4-2-5 0,4 0-2 0,-5 0-2 15,-1-1-5-15,0 2 0 0,-2 2 1 0,-2-4-10 16,1 4 14-16,-5-2-5 0,6-2 12 0,-6 2 3 15,6-1-5-15,-6 1 4 0,5 1-3 0,-5-1-1 16,0 0 1-16,6 2 2 0,-6-2-2 0,4 0 2 16,-4 0 2-16,0 0 6 0,7 1 2 15,-4-1-5-15,-3 0 7 0,7 0 3 0,-7 0-3 0,9 0 4 16,-4-1-4-16,1-1 3 0,1 2-3 0,1-1-6 16,2 1-1-16,0-1-3 0,3-2 1 0,1 2-6 15,-2-3-2-15,-2 2-6 0,0 1-9 0,-1-4 1 16,1 4 0-16,-3-1-6 0,-2 1 1 0,1-3 3 15,-2 2 0-15,0 1 1 0,-1 1 1 0,-1-5-1 16,-1 3 1-16,0 0 0 0,1-3-1 0,-2 5-5 16,-3-5 3-16,0 3-6 0,3 2 5 0,-7-3 0 15,3 0-3-15,-2 0 4 0,2 3-2 0,-4-1 3 16,-1 1-4-16,1 3 1 0,-2-2 9 0,0-1-5 16,3 5 8-16,-3-2 1 0,0 1-1 0,2 0-3 15,-1 1 4-15,1 1-7 0,1 1 2 0,1-1-3 16,-1 1-1-16,4 0 2 0,-1-2 3 0,3 1-2 15,-1 1-5-15,2-1 2 0,0 0-4 0,3-2 3 16,0 2-3-16,1 1 3 0,0-2-1 0,2 1 0 16,1-1 0-16,3-1-14 0,0 0 1 0,-2 0-13 15,5-1-15-15,2-1-12 0,1 1-23 0,-1-2-22 16,8-2-16-16,-3 0-21 0,-5 1-16 0,2-2-19 16,-3 0-87-16,3-1-277 0,-4 2 122 0</inkml:trace>
  <inkml:trace contextRef="#ctx0" brushRef="#br0" timeOffset="29645.99">20257 10047 85 0,'0'0'118'16,"-3"-1"11"-16,3 1 11 0,0 0-1 0,0 0 1 15,5 15-10-15,-4-8-4 0,-1 0-9 0,3 2 4 0,0 1-11 16,-2-1-1-16,3 1-6 0,-1-1-5 15,-2 0-13-15,2-2-7 0,-3 0-6 0,3-1-10 16,-3-1-2-16,3 1-4 0,-2-3-3 0,-1 1-8 16,0-4-3-16,0 3-5 0,0 0 4 0,0-3-1 0,0 0 1 15,0 5 0-15,0-5-4 0,0 0-5 16,0 0-3-16,0 0-16 0,0 0-6 0,0 0-10 0,-4-13-10 16,3 8-3-16,-1-6-1 0,1 2-1 15,1 0 0-15,-2 0 7 0,1 0-3 0,1 1 1 16,0-1 3-16,0 3 0 0,3 1-1 0,-2 0-1 0,-1 0 8 15,3 0-3-15,1 0 1 0,-1 1-1 16,0 1 3-16,1 0 2 0,2 2 7 0,-2-1 2 16,3 2 4-16,0 0 3 0,0 0-1 0,0 0-1 15,-1 3 3-15,-2 1 0 0,2 0-1 0,-1 1 7 0,1 2 3 16,1 4-1-16,-3-2 11 0,0 1-1 0,1-1 1 16,2 4 2-16,-6-4-1 0,1 0-1 0,-1-1-1 15,0 2-7-15,1-4-3 0,-1 1 0 0,1-3-2 16,-2 1-3-16,-2-1 3 0,2-4 2 15,0 4 6-15,0-4 6 0,2 5 3 0,-1-4-2 0,-1-1 0 16,0 0-18-16,1-8-5 0,-1 3-8 0,0-5-3 16,2-1-8-16,-2-2-8 0,3-2-9 15,-2 2-10-15,3-1 6 0,-2 0 3 0,-1 5 4 0,5-3-1 16,-4 3 2-16,1 3 1 0,-1 1 2 0,-1 1 0 16,2-2 5-16,0 3-6 0,-2 1 9 0,3-1 9 15,2 2 6-15,-2 1 4 0,-4 0 1 0,10 2-2 16,-4 2 0-16,2-1 2 0,-1 3 0 0,0 1 1 15,0-2 1-15,0 3 2 0,2 3 1 0,-2-3-1 16,-3-1-5-16,3 2-1 0,-1 2 2 0,-1-1-1 16,-2-1-4-16,1-2 0 0,-1 2 0 0,0-5-5 15,-2 7-11-15,4-4-18 0,-4-2-18 0,2 0-27 16,0 0-28-16,-2-1-30 0,2 1-27 0,1-3-9 16,0 0-13-16,2-2-185 0,0 1-393 0,2-3 173 15</inkml:trace>
  <inkml:trace contextRef="#ctx0" brushRef="#br0" timeOffset="30031.07">20852 10006 31 0,'0'-3'242'16,"0"0"-3"-16,0 0-5 0,0 3-8 0,-3-5-10 16,1 3-11-16,-2 1-11 0,4 1-15 0,-9-2-8 15,2 2-20-15,7 0-13 0,-14 2-6 0,7 2-15 16,0-2-13-16,-2 2-7 0,4-3-11 0,-2 3-9 15,2-2-7-15,-1 1-9 0,0 2-7 0,2 0-10 16,1 1-5-16,0-1-20 0,3 0-5 0,-1 4-7 16,2-2-1-16,1-2-9 0,-1 1 1 0,4 0-6 0,1 1-9 15,2 0 2-15,1 2 1 0,5-1-6 16,0 0-8-16,-1 0-6 0,8 1 1 0,-6-4-2 16,6 4 2-16,0-3 4 0,0 3-1 0,1-2-6 15,-1-2-5-15,-7 2 1 0,-2-1 5 0,0 1 3 16,-3-5-1-16,-2 4 4 0,-1-1-6 0,-2-3 14 15,0 2 4-15,-3 1 16 0,-1-3 10 0,1 2 3 16,-4-1 4-16,-1 0-1 0,-1 0-1 0,-2 0 3 16,0 1-1-16,-3-2-2 0,-1 1 2 0,-2-1-5 15,-4 0-3-15,-4-2 2 0,1 0-7 0,-2 0-4 16,-2-2-5-16,3 2-9 0,-2-3-7 0,2 1-12 0,4 0-31 16,1 0-39-16,1 0-36 0,1-1-41 15,0 3-174-15,5-1-383 0,0 1 170 0</inkml:trace>
  <inkml:trace contextRef="#ctx0" brushRef="#br0" timeOffset="30848.68">21560 10048 84 0,'-1'3'113'0,"2"0"-5"0,-1 3-11 0,1 0-2 16,3-2-7-16,-3 1-10 0,3 0-4 0,-1 2-7 15,1-3 1-15,-1 0-1 0,1-1-8 0,2 1-4 16,1-2-2-16,-1 2-7 0,0 0-6 0,0-3 1 15,-1-1-5-15,2 0-5 0,2-1 1 0,-1 0-2 16,-1-2-15-16,2 1 11 0,-4-3-12 0,1 0 2 16,2 0-12-16,-2 0-7 0,0 1-6 0,-1-3 0 15,-3 1-7-15,1 0 3 0,-2 0-12 0,3-2-3 16,-5 1 9-16,1 2 1 0,0-6 2 0,-2 4 6 16,1 1 11-16,-1-1 8 0,0 1 8 0,-2 5 11 15,1-3-11-15,-3 0 11 0,1 2-3 0,-1 0 6 16,0 2 0-16,6 0 0 0,-12 2-2 0,5 1 4 15,-2 0-7-15,0 1-1 0,4 1-8 0,-2 0 2 16,1 2-5-16,0 2 1 0,2-1 2 0,0-1-9 16,1 1 3-16,-1 0-6 0,4 0 0 0,0-3 4 15,0 1-6-15,1 1-3 0,2-4 3 0,0 1 0 16,1 0-3-16,2-1-7 0,0-2 2 0,2 1-5 16,3-1-2-16,-2-1-10 0,1 0 4 0,0 1 0 15,-1-3-5-15,1-1 3 0,0 1 0 0,0-1 0 0,0-1 5 16,-2-1-9-16,2 2 7 0,-3-4 3 0,0 1-7 15,0 0 16-15,0 0 2 0,-4 3 2 0,4-2 6 16,-4 1 6-16,1 1 8 0,-1 1 5 16,0-2 5-16,-2 1-5 0,-1 3 13 0,4-1-5 15,-4 1-7-15,3-3-4 0,-3 3-1 0,0 0-1 0,0 0 3 16,0 0 7-16,3 9 3 0,-3-4 6 16,4-1-6-16,-2 3-5 0,1-1-5 0,1 1 2 0,-1-1-4 15,1 1-6-15,0 0 2 0,0 0 0 0,1 0-3 16,0-1-12-16,2 1-8 0,-1-3-15 0,-1-1-14 15,1 1-2-15,1-2-35 0,1 3 0 0,1-5-17 16,-1-3-16-16,2 2-16 0,0 0-16 0,-3-1-83 16,2-1-239-16,-1 1 106 0</inkml:trace>
  <inkml:trace contextRef="#ctx0" brushRef="#br0" timeOffset="31184.31">22036 9986 100 0,'-5'-3'156'0,"1"1"0"15,-1 0-5-15,0-1 3 0,5 3-9 0,-10 0-7 16,5 0-9-16,-2 0-11 0,3-1-12 0,-3 2-9 16,4 2-14-16,-4-2-4 0,4 0-4 0,-3 0-9 15,5 1-7-15,-3 2-8 0,2-1-1 0,-1 1-8 16,2 3-1-16,1-3-7 0,0 3-3 0,3-4-7 16,0 6 6-16,2-1-11 0,1 1 3 0,1-2-6 15,-1 1-2-15,2-2-3 0,2 4-4 0,0-1-4 16,1 0 0-16,-3-2-5 0,-1 1-4 0,1-5 0 15,-1 4-3-15,0-3 2 0,-3 0-5 0,0-2-1 16,-1 1 2-16,0 0 1 0,-2-1 4 0,2 2 4 16,-3-4 6-16,1 1-2 0,-1-1 0 0,0 0 3 15,-5 4-2-15,-1-3 0 0,0 0 0 0,-1-2 5 16,-2 1 1-16,-1-1 1 0,0-1 0 0,-1 2-2 16,1 1-11-16,0-2-1 0,-1-1-2 0,2 1-13 15,1 1-6-15,-1 0-15 0,5 0-15 0,0-3-26 16,0 1-25-16,4 2-14 0,-2-2-32 0,2 2-112 15,0 0-286-15,7-9 127 0</inkml:trace>
  <inkml:trace contextRef="#ctx0" brushRef="#br0" timeOffset="31567.9">22226 10016 49 0,'1'-3'209'16,"-1"3"-6"-16,0-4-5 0,0 4-10 0,-3-3-13 15,2 0-9-15,1 3-12 0,-7-3-13 0,7 3-11 16,-4 0-15-16,4 0-7 0,-10 2-15 0,7-1-9 16,-4 0-6-16,3 1-4 0,0-1-10 0,-2 3-11 15,2-2-1-15,1-1-7 0,0 2-9 0,-1-1-1 0,2 4-4 16,0-4-4-16,0 2-5 0,1 2-1 16,1 1-3-16,3-2-5 0,-1 0-5 0,1 1-4 15,3-1-8-15,1 3-4 0,0-1-11 0,3-1 3 0,0 3-6 16,1-2 3-16,-4 0 2 0,0-1 0 15,3-1-3-15,-2-1 0 0,-2 1-5 0,-2-2-3 16,-1-1 5-16,1 2 4 0,-1-1 3 0,-3-3 11 16,0 0 7-16,4 3 12 0,-4-3 5 0,-1 4-3 15,1-4-1-15,-3 6 2 0,-1-5 2 0,-2-1-5 0,2 3 2 16,-3-3-1-16,1 0-1 0,-2 2-6 16,-2 0 4-16,-1-2-9 0,1 1 1 0,0 0-3 15,-1-2-6-15,2 0-8 0,-1 1-15 0,2 0-10 16,-2 0-18-16,0-2-16 0,6 2-20 0,-2-4-33 0,5 3-17 15,1 1-15-15,-7-4-140 0,7 1-320 16,3-1 141-16</inkml:trace>
  <inkml:trace contextRef="#ctx0" brushRef="#br0" timeOffset="31771.89">22350 10044 108 0,'0'0'176'0,"0"0"-7"15,0 0-8-15,0 0-6 0,0 0-5 0,0 0-1 16,0 9-10-16,0-5-8 0,0 2-19 0,0 3-9 16,1-1-9-16,2 0-7 0,-3 0-12 15,3 2-8-15,-2-5-9 0,-1 1-21 0,3 1-26 0,-3-2-37 16,3 0-26-16,-3 0-25 0,1-2-25 0,1 0-23 16,-1-1-22-16,-1-2-96 0,0 0-262 0,0 0 117 15</inkml:trace>
  <inkml:trace contextRef="#ctx0" brushRef="#br0" timeOffset="31926.17">22340 9904 168 0,'0'-1'186'0,"-3"-1"-18"0,3 2-17 0,0 0-17 16,0-4-13-16,0 4-29 0,0 0-18 0,0 0-17 15,0 0-30-15,0 0-29 0,0 0-28 0,14 6-32 16,-5-1-43-16,-4 0-59 0,4-1-177 0,-4 1 79 15</inkml:trace>
  <inkml:trace contextRef="#ctx0" brushRef="#br0" timeOffset="32389.4">22444 10037 182 0,'0'0'175'0,"-3"3"-14"0,3-3-7 15,0 4-2-15,3 0-10 0,-3-4 0 0,0 6-14 16,3-4-11-16,-2 3-11 0,5 0-10 0,1-1-7 15,-3 2-4-15,3 0-12 0,0-3-8 0,-1 3-3 16,5-2-6-16,1 2-4 0,-3-3-5 0,3 2-5 16,-1-2-5-16,-1-3-7 0,5-1-3 0,-1 1-10 15,-4 0-9-15,4-4-2 0,-7 0-5 0,3 0-4 16,3-4-9-16,-6 2-7 0,-1-1-6 0,-2-1-6 16,-1 0 7-16,-1-1-6 0,-2 0 4 0,0 2 5 15,-4-4-1-15,1 3 1 0,-4-1 10 0,0 0 8 16,-3 2 0-16,-1 0 2 0,1 2 6 0,-4 0 3 0,0 2 9 15,1-1 5-15,2 4-1 0,4 0-2 16,-1 0-5-16,-1 0 0 0,5 4 0 0,-2-2-4 0,4 3 0 16,-1 2-7-16,1 0-1 0,2 2 4 15,2 2 1-15,2 1 2 0,2 2-3 0,2 0-2 16,3 5 2-16,2-1-2 0,-2 0 0 0,1-1-2 0,-3-4 1 16,4 6 9-16,-6-5 2 0,4 0-5 15,-5 0 3-15,-2-2 0 0,3 1-3 0,-4-3 2 16,1-1-6-16,-1-1 1 0,-3 0 0 0,0-2 0 15,0-1-3-15,-3 2 6 0,3-5 0 0,-4 3-5 0,-2 0 1 16,-1-5 4-16,0 4-6 0,-1-3 2 0,-2 1-1 16,-3-4-7-16,1 1-6 0,-2 1-13 0,2-4-1 15,1 1-21-15,1-1-14 0,0 0-22 16,3-2-23-16,-1-1-24 0,2-2-15 0,-1-4-16 16,3 4-108-16,0-6-288 0,2 2 127 0</inkml:trace>
  <inkml:trace contextRef="#ctx0" brushRef="#br0" timeOffset="32839.99">22738 10020 68 0,'3'2'165'0,"1"0"1"16,2 1-5-16,1 0-12 0,-3 4-12 0,2-2-12 15,-2 0-12-15,3 2-12 0,-3 0-4 0,-1 0-11 0,3 2-1 16,-3 1-4-16,0-3-10 0,1 1-4 0,-3 1-6 16,2-5-5-16,-3 5-3 0,2-4-1 15,-2 0-5-15,0 0-1 0,1-1-12 0,-1 0 1 16,1 0-3-16,-1-4-6 0,0 4 3 0,2-1-5 0,-2-3-2 16,1 4-2-16,-1-4-3 0,0 0-7 0,0 0-11 15,0 0-4-15,0 0-8 0,0-12-1 0,0 7-5 16,0-2-4-16,0-2-1 0,2 0 1 0,0 0-6 15,-2-2 2-15,4 2 0 0,-2 0-3 16,2-3 5-16,0 5 1 0,2 0 1 0,-2 0 3 0,3 0 0 16,0 2 6-16,0 1 3 0,-1 1 2 15,-2 0 8-15,2 2 11 0,-1 0 6 0,-5 1 10 0,10 1 16 16,-6-1 4-16,3 1 4 0,-3 2-2 0,2 0 2 16,1 2-2-16,-1 1 0 0,-3-2-3 15,5 2-3-15,-4 2-3 0,2-1-4 0,-2 0-5 0,1 2 0 16,0-2-1-16,-3 0-6 0,2 1-8 0,-2-2-17 15,1-1-25-15,-2-1-29 0,3 3-23 0,-1-4-28 16,1 0-22-16,0 1-40 0,0-2-158 0,-2 0-353 16,2-2 157-16</inkml:trace>
  <inkml:trace contextRef="#ctx0" brushRef="#br0" timeOffset="33228.21">23076 10051 4 0,'7'0'185'0,"-7"0"-6"0,0 0-3 15,7 3-8-15,-4-3-5 0,1 3-16 0,2-3-7 0,0 0-12 16,-1 0-18-16,3 3-8 0,1-6-9 0,-2 6-13 16,2-6-4-16,1 2-7 0,-1-1-15 0,3 1-8 15,-2-3-16-15,1 1-12 0,-2 1-10 0,-2-2-1 16,-1 1-9-16,0-4-6 0,-2 2-11 0,0-2 2 15,-1 2 0-15,1-2 0 0,-5 0 8 0,2 2 6 16,-4-1-2-16,0-1 10 0,2 2 4 0,-5 0-1 16,-1 2 1-16,2 1 8 0,-3-2 8 0,0 3 6 15,-1 0 1-15,0 1-2 0,1 2-4 0,-2 0 4 16,0 2-1-16,2 2 5 0,0 2 7 0,0-1-1 16,1 3 0-16,2 4-1 0,-1-8-5 0,3 5 0 15,0-1-1-15,3 1-1 0,0-1-2 0,3 4-4 16,1-3 0-16,2-2-1 0,0 0-6 0,1-1 1 15,1-1-4-15,1-2-13 0,1 0-13 0,3-2-20 16,1 3-24-16,1-5-18 0,2 2-29 0,5-2-26 16,1-2-40-16,-1 0-178 0,-6-2-374 0,5-2 166 15</inkml:trace>
  <inkml:trace contextRef="#ctx0" brushRef="#br0" timeOffset="33717.98">23573 9843 108 0,'0'0'168'15,"0"0"7"-15,0 0-1 0,-1 10-6 0,2-1-10 16,-1 0-3-16,0 4-15 0,-1 3-4 0,2-2-4 16,-1 1-12-16,0 0-3 0,0 0-10 0,2-1-3 15,-1-1-8-15,2 0-8 0,-3-1-9 0,3 1-8 16,-2-4-8-16,-1 5-1 0,3-4-11 0,0-1-4 15,-2 0-6-15,4-2-5 0,-3-4 3 0,0 4-8 16,-1-3-9-16,1 1-5 0,0 0-4 0,0-3-8 16,-2 1-3-16,1-1 3 0,-1-2-4 0,0 0-5 15,0 0-11-15,0 0-6 0,0 0-7 0,6-10-8 16,-7 2 5-16,-1 4 0 0,2-3-6 0,-1-2 0 16,-1 0 10-16,0 0-11 0,-3 1 6 0,1-1 1 15,-2 2 0-15,-2 0 3 0,1 0 1 0,-5 1 8 16,4 0-2-16,-5 3 4 0,-1-1 4 0,0 3 9 15,-1-2 5-15,1 2 10 0,1 1 1 0,0 5 3 16,-1-2-2-16,7 3 4 0,-1-2 5 0,1 2 4 16,1 1 5-16,0 2-2 0,3-2 1 0,-1 0 1 15,0 1 0-15,5 2 0 0,-1 0 3 0,3 1-3 0,0-3-1 16,0 3 5-16,5-1 3 0,1 2 2 16,-2-7-2-16,4 3 3 0,-1-3 3 0,3 3-5 15,1-3-6-15,-2 0-1 0,3-1-3 0,0-2-3 16,-1 1-1-16,3-1 0 0,4-2-14 0,-4 2-13 15,5-4-20-15,-8 2-29 0,1-1-35 0,0 0-35 0,-1-2-45 16,3 1-43-16,-3-2-191 0,-4 1-433 16,4-1 192-16</inkml:trace>
  <inkml:trace contextRef="#ctx0" brushRef="#br0" timeOffset="35220.51">11355 10559 122 0,'0'0'142'0,"0"0"-4"16,0 0-3-16,0 0-5 0,0 0-3 0,-3-2-1 15,3 2-1-15,0 0-5 0,0 0 4 0,0 0-12 16,0 0-13-16,0 0 0 0,0 0-9 0,0 0-11 16,0 0-6-16,0 0-9 0,0 0-10 0,0 0-3 0,0 0-9 15,0 0-2-15,-2 7-4 0,2-2-3 16,1 0-6-16,2 5 0 0,-3-1-2 0,1 0-4 16,1 1-4-16,-2 0 3 0,4 3-5 0,-1 3 2 15,-3-6-4-15,4 0-3 0,-1 5 7 0,1-1-12 0,-1-3-1 16,0 2-4-16,0 0-17 0,0 1-14 15,-1-5-15-15,1 2-9 0,0-2-7 0,0-2-28 16,0-3-19-16,0 2-4 0,1-2-20 0,-3-1-11 16,3 2-14-16,-2-2-80 0,-2 1-256 0,0-3 114 15</inkml:trace>
  <inkml:trace contextRef="#ctx0" brushRef="#br0" timeOffset="35806.37">11247 10718 45 0,'5'1'87'0,"3"-1"0"0,0 1-5 16,2-1-12-16,4 2-8 0,1-2-6 0,1 0 1 15,1 0-6-15,4 2-9 0,-5-4 1 16,-1 2-6-16,1-1 1 0,-2 2-4 0,0-3-11 16,-1 1 3-16,-2 3-6 0,-1-3-7 0,-3 1 1 15,1 2 0-15,-2 0 0 0,-2-2-1 0,2 2 4 0,-3 0 3 16,2 0 1-16,-4-1 10 0,2 1 7 0,-1 1 5 16,-1 2-3-16,0-2 4 0,1 1-7 15,-1 0 1-15,1 1-9 0,-1-2 0 0,0 2-3 16,1 0-4-16,-1-1-3 0,2 1-3 0,0-2 2 0,0 2-1 15,1-2-8-15,0 2 5 0,1-1-1 0,-1-1-1 16,0 2-5-16,2-3 2 0,-1 1 0 0,-2-2-9 16,4 0 6-16,-1-1-1 0,-1 0-8 15,4 2-1-15,-1-5-3 0,2 2 2 0,3-3-7 16,2-3 5-16,-2 1-3 0,1 1 5 0,1-3-11 0,-2 2 4 16,1 0-5-16,-1-2 8 0,-3 3-8 0,-3 0 2 15,0-1 6-15,0 3 2 0,-4-1 6 0,-1 0 0 16,1-1 1-16,-1 0 2 0,-2 0 9 0,0 0 0 15,-2 1 7-15,-1-1 1 0,-2-1 5 0,1 1 3 16,-2 0 0-16,-1 2 3 0,0-2 8 0,0 2 2 16,0-3 3-16,0 4 1 0,0 1-6 0,-2-1-4 15,2 0-4-15,-1 2-2 0,1 2-1 0,-3 0-4 16,1 1-5-16,0 1 1 0,0-1-10 16,1 3-4-16,-2-3-6 0,1 4-4 0,0-2-25 0,0 2-4 15,2-2-14-15,0 3-22 0,0-2-15 0,4-1-16 16,-1 0-17-16,4-1-15 0,-1-1-84 0,2 4-235 15,2-3 104-15</inkml:trace>
  <inkml:trace contextRef="#ctx0" brushRef="#br0" timeOffset="36116.39">12089 10688 94 0,'0'0'176'0,"0"0"-16"0,2 11 3 15,-1-6-7-15,2 0-7 0,3 5-13 0,-1 2-11 0,2 1-12 16,0 0-6-16,3 7-7 0,-3 0-11 0,0-5-10 16,3 2-9-16,-3-2-4 0,2 3-5 0,-1 2-25 15,-1-6-5-15,0 1-10 0,0-2-2 0,-4 0-10 16,4-4-13-16,-1 2-10 0,-5-3-16 0,3 0-10 15,-2-3-14-15,-1 1-22 0,2-2 0 0,-2 1 3 16,-1-4-3-16,0-1-11 0,0 0 0 0,0 0-6 16,0 0 7-16,0 0-5 0,-11-12 0 0,7 5-1 15,-2-3-57-15,-1-1-160 0,0-9 71 0</inkml:trace>
  <inkml:trace contextRef="#ctx0" brushRef="#br0" timeOffset="36376.04">12102 10649 71 0,'-1'-6'170'0,"1"2"-9"0,0-1-14 0,1-1-14 16,-1 3-6-16,3-3-15 0,1 3-3 0,0-1-3 16,5 3-5-16,1-1-7 0,-2 1-12 0,3 0-6 15,2 2-8-15,1 2-7 0,-4 1-6 0,0 0-3 16,-2 1-9-16,2 1-3 0,-2 1-3 0,1 0-5 16,-2 3-5-16,-1-2-3 0,-1 1-4 0,-2-2-1 15,0 2-1-15,-3 0 2 0,-2-1-2 0,1-2-5 16,-2 1 2-16,-1 1-3 0,0 0 0 0,-3 0-5 15,-2-1-2-15,2-2-3 0,-1 1 4 0,-2-2-8 16,-3 3 2-16,2-1-6 0,1-3-14 0,-1 1-6 16,5-3-13-16,-2 1-1 0,2 0-12 0,1 0-11 15,5-2-25-15,-8 0-17 0,4 0-20 0,4 0-25 16,0 0-81-16,0 0-248 0,0 0 110 0</inkml:trace>
  <inkml:trace contextRef="#ctx0" brushRef="#br0" timeOffset="36993.91">12354 10713 133 0,'0'0'143'16,"0"0"-14"-16,4 5-4 0,-4-5 5 0,0 4-1 16,3 0-8-16,0 2-12 0,0 1 0 15,-2 0-12-15,3 0-9 0,1 0-5 0,-1 1-4 0,0-1-10 16,-1 0-4-16,0-2-4 0,0 1-8 0,-1-2-3 15,1 1-6-15,0 0-3 0,-2-3-7 16,1 1-4-16,-1 1-1 0,1-2-2 0,-1 1 0 0,-1-3-1 16,0 0-1-16,0 0-3 0,0 0-3 0,0 0-5 15,0 0-3-15,-1-11-5 0,-1 8 0 0,-1-5-3 16,-1 0 1-16,1 0-6 0,-1-1 5 0,1 0 0 16,-1-1-3-16,0 1-1 0,1-1 2 0,-1 1 2 15,2 1 2-15,1 2-3 0,-2 1 1 16,3-2 0-16,0 2-1 0,3-1-2 0,-2 2 0 15,1 0 7-15,-1 0-7 0,3 1 0 0,-1-1 0 16,1-1-1-16,2 4 4 0,1-3-4 0,0 2 6 0,2 0 1 16,0 1 2-16,0-1 2 0,4 1 1 15,-4 1 7-15,0 0-3 0,-1 1-4 0,2 2-2 0,-3-1 1 16,3 2-4-16,-3-1-1 0,0 2 4 0,0-1 3 16,-1 1 1-16,-1 2 3 0,1-2 2 15,-2 2 6-15,2 0-4 0,0-1 0 0,1 1 1 0,0 0 1 16,-2 1-5-16,1-1-3 0,1-2 1 0,-1 2-1 15,1 0-2-15,0-3-3 0,-2 0 0 0,2-1 1 16,1 1-2-16,-2-1-1 0,2-2 1 0,4-1 2 16,0 1-2-16,0-4 1 0,2-1-2 15,-2 0-4-15,0-1-5 0,3-2-5 0,-2 0-10 16,5-6 2-16,-5 5-5 0,-3-1-5 0,1 0 2 0,-4-2-2 16,1 0-4-16,-3 4-3 0,-3-4-1 0,0 3 3 15,-2-1 9-15,0 3 0 0,-4-1 7 0,1 0 0 16,-1 3 4-16,-5 0 1 0,1 0 4 0,-5 0-1 15,-1 2 2-15,-1 1-8 0,0-1 6 16,0 4 1-16,-2 0-9 0,0 0-5 0,3 2-10 0,0 0-19 16,0-1-5-16,7 2-17 0,-2-3-25 15,3 2-18-15,2-2-7 0,1 1-20 0,1 0-116 0,1 1-277 16,1-4 123-16</inkml:trace>
  <inkml:trace contextRef="#ctx0" brushRef="#br0" timeOffset="37550.01">12838 10657 117 0,'0'0'176'16,"0"0"-6"-16,0-4-30 0,0 4-6 0,0 0-17 0,3-2-12 15,-3 2-7-15,7-3 0 0,-4 1-8 0,1 0-5 16,3 2-7-16,-2-1-8 0,3-2-8 15,-1 2-6-15,2-1-5 0,-1 0-11 0,1 0-2 16,1 1-2-16,-1 0-2 0,-1-2-7 0,0 3-10 16,0 0-7-16,-1 0-13 0,-2 0 1 0,1 0-9 0,0 0 3 15,-1 3 0-15,1-1 4 0,1 2-1 0,-3-1-1 16,2 1-1-16,0 2 1 0,-1 1 6 0,0 2 3 16,0 0 7-16,2 6 2 0,-2-1 1 15,0 0 5-15,0 1 1 0,0 0 10 0,1-1-2 16,-1 2-2-16,-1-1 3 0,-1 1-5 0,0-2 4 15,2 1-8-15,-3-2 2 0,1 2-4 0,-1-6 0 0,1 1 11 16,-1-1-5-16,-1-1 3 0,0-2-1 0,0-1 8 16,-1 0-6-16,0-1 12 0,1 0 5 0,-2 0 4 15,1 0-11-15,-2-1-4 0,-1 1 0 16,-1-1-1-16,-2 0-1 0,-1 0 3 0,-3-2 8 16,0 1 0-16,-2-1 3 0,-2-2 7 0,2 1-3 0,-1 0 3 15,3-2-2-15,0 2 0 0,3-1-4 0,-2-1-1 16,4 1-8-16,0 0-4 0,1-1-13 15,4 2-11-15,-5-3-12 0,4 1-10 0,1 2 2 0,0 0-4 16,0 0 3-16,0 0-4 0,6-5-2 16,-3 3 4-16,-3 2-3 0,4-2-5 0,-4 2 2 0,6-2 3 15,-6 2 4-15,3-1 1 0,-3 1-2 0,4-1 0 16,-4 1 2-16,0 0-4 0,0 0-1 0,0 0-12 16,1-2-1-16,-1 2-6 0,0 0-16 0,0 0-27 15,0 0-16-15,0 0-37 0,0 0-38 16,0 0-29-16,0 0-145 0,0 0-373 0,0 0 164 15</inkml:trace>
  <inkml:trace contextRef="#ctx0" brushRef="#br0" timeOffset="38126.18">13159 10728 123 0,'0'0'130'0,"0"0"-9"0,0 0 11 0,0 0-16 0,0 0-1 16,0 0-2-16,0 0-11 0,13 7-7 0,-10-7-1 15,-3 0-7-15,11 1-10 0,-6 0-4 0,3-2-4 16,-1-1-12-16,4 1-1 0,-2-3-6 0,0 1-6 16,0-1-6-16,3-1-3 0,-2 1-10 0,-1-1-1 15,0-1-4-15,0 3-6 0,-1-4-3 0,0 2 1 16,-3 0 2-16,-2 0-5 0,1 1-6 0,-1-1 3 15,-1 1 1-15,0-1 3 0,0 0-3 0,-4 1-1 16,1 0 6-16,1 4 4 0,0-6 7 0,-3 3 5 16,0 1-2-16,-1 1 1 0,0-1 4 15,0 1 3-15,4 1 3 0,-13 0 9 0,4 1 17 0,3 1 2 16,-1-1-6-16,-1 1-3 0,-1 4-5 0,0-2-1 16,1 2-2-16,0-1-3 0,0 2-2 0,1 1-4 15,0-1-5-15,1 2-6 0,1 1-3 16,1-1 0-16,1 0-3 0,2-1-3 0,2 1-3 0,1 0-7 15,0-1-4-15,1 0-8 0,0 0-8 0,3-2-13 16,-1 0-15-16,3-1-13 0,-1-1-7 0,1-1-9 16,1 1-15-16,1-2-21 0,-2 0-24 0,6-2-21 15,0-2-21-15,1 0-13 0,-1-2-118 0,0 3-326 16,2-3 145-16</inkml:trace>
  <inkml:trace contextRef="#ctx0" brushRef="#br0" timeOffset="38391.25">13602 10633 101 0,'0'0'221'0,"-5"-1"-7"0,5 1-10 16,-4-2-11-16,4 2-6 0,-5 0-11 0,5 0-8 16,-10 2-5-16,4-1 0 0,-1 1-5 0,-1 4-3 15,1-1-5-15,0 1-12 0,-1 1-8 0,2 0-12 16,0 0-12-16,0 0-5 0,2 1-8 0,1 1-12 15,-1 0-11-15,4 0-1 0,-3 0-11 0,3 1-2 16,2-1-7-16,2 0-3 0,-3-1-6 0,4 0-8 16,0 0-6-16,2 0-8 0,1-2-31 0,1 1-40 15,1-4-15-15,2 1-14 0,1 0-24 0,1-2-19 16,-1 0-26-16,2-4-24 0,1 1-16 0,8-4-30 16,-6 2-163-16,-1-1-415 0,6-3 185 0</inkml:trace>
  <inkml:trace contextRef="#ctx0" brushRef="#br0" timeOffset="38665.47">13924 10467 170 0,'0'0'212'0,"-4"3"-5"0,1-1-2 0,0 3-3 0,2 1-6 15,-1 2-1-15,1 1-14 0,1 1-9 16,0 3-10-16,0-1-5 0,0 1-14 0,3 1 2 15,-2-1-20-15,1 2-9 0,-1-4-10 0,3 1-6 16,-1 2-11-16,0-6-16 0,0 1 2 0,1 0-8 16,-1 4-1-16,1-6-12 0,0 2-9 0,2-1 1 15,0-1-9-15,2-3-2 0,-4 3-12 0,3-2-10 16,2-3-17-16,-1 2-20 0,2-2-25 0,-3 1-18 16,3-1-24-16,-3-1-24 0,1-2-24 0,1 1-35 15,-1-4-23-15,1 1-32 0,-2-3-159 0,0 4-421 16,-1-5 186-16</inkml:trace>
  <inkml:trace contextRef="#ctx0" brushRef="#br0" timeOffset="38880.78">13830 10602 53 0,'0'0'206'0,"0"0"-7"0,0 0-9 16,14 4-10-16,-7-4-10 0,3 0-15 0,0 0-19 16,0-2-9-16,2 2-16 0,-2-2-19 0,6 0-20 15,-1-1-21-15,2 1-36 0,4-3-36 0,0 3-49 16,-1-5-45-16,-2 5-144 0,-4-2-280 0,2 1 124 16</inkml:trace>
  <inkml:trace contextRef="#ctx0" brushRef="#br0" timeOffset="39284.21">14466 10666 89 0,'0'0'166'0,"20"-1"-11"0,-11 2-11 0,0-2-22 0,1 0-12 16,4 0-5-16,1 0-14 0,0 0-5 0,0-1-9 15,5 0-9-15,-3-1-20 0,-3 1-6 0,0 1-16 16,0 0-24-16,0 1-14 0,-2-2-28 0,-3-2-9 16,1 3-14-16,-3 1-8 0,-1 0-9 0,-2-3-13 15,1 0-62-15,-3 3-165 0,-2 0 73 0</inkml:trace>
  <inkml:trace contextRef="#ctx0" brushRef="#br0" timeOffset="39559.94">14676 10650 31 0,'-5'1'81'0,"2"1"-2"0,3-2-9 0,-2 8 5 15,0-3 10-15,0 0 9 0,-1 1 6 0,5 4 0 16,-2 0 8-16,1-1 11 0,1 2-8 0,0 1 3 16,1 2-3-16,2-2-1 0,-1 1-3 0,1 2 0 15,0-1-6-15,0-1-6 0,-1 2-2 0,0-2-1 16,1 0-9-16,-2 0-3 0,0-2 8 0,-1-1-1 15,0 0 2-15,-1-1-3 0,0 2-16 0,-2-4 9 16,-2 1 4-16,0 0 5 0,0 1 1 0,-1-2-3 16,1-1-3-16,-3-2-3 0,1 1-2 0,-3 1-10 15,-1-3-5-15,0 0-11 0,0 0 2 0,-2-1-15 16,-2-4 3-16,-1 2-5 0,-3-2-9 0,4-2-6 16,-3-1-17-16,0 1-12 0,2-4-19 0,-4 0-21 15,-1-3-32-15,7 3-27 0,3 1-19 0,1 2-39 16,1-2-41-16,1 1-75 0,-1 0-155 0,2 2-469 15,0-1 208-15</inkml:trace>
  <inkml:trace contextRef="#ctx0" brushRef="#br0" timeOffset="41534.94">15117 10764 14 0,'0'0'91'16,"0"0"-9"-16,0 0 1 0,0 0 1 0,0 0 1 16,0 0 2-16,0 0 0 0,0 0 7 0,0 0-7 15,0 0 1-15,8 3-8 0,-8-3-1 0,2 4 0 16,-1-2 3-16,-1 1-4 0,3 1 6 0,-1-1-1 15,-1 2 2-15,0 0 4 0,1 1-1 0,-2 3 0 16,0-3-3-16,1 3-2 0,-1-1-7 0,0 1 0 16,0 0-5-16,0 1-27 0,0-3 3 0,-3 2-6 15,2-1-4-15,0-1-2 0,-2 0-9 0,0 2 0 16,1-5-18-16,0 1-28 0,0 2-26 0,-1-3-30 16,2 0-42-16,1 0-42 0,-3-1-38 0,3-2-108 15,0-1-331-15,0 0 146 0</inkml:trace>
  <inkml:trace contextRef="#ctx0" brushRef="#br0" timeOffset="43260.33">15411 10700 78 0,'0'0'79'0,"0"0"-5"0,0 0-1 16,0 0-6-16,0 0-5 0,0 0 3 0,0 0 0 16,0 0-1-16,0 0 7 0,0 0-9 0,0 0 0 15,0 0-6-15,0 0-2 0,0 0-7 0,0 0-7 16,0 0-1-16,0 0-2 0,0 0 13 0,0 0-6 15,-4 8 3-15,4-8-1 0,0 0 5 0,0 5 1 16,-2-3-6-16,2 2-3 0,2-1-3 0,-4 1 1 16,4-1-3-16,-2 0-7 0,1 1 0 0,0-1-7 15,1 1 0-15,-2-1-2 0,3 1-5 0,0-1-1 16,-2-1 2-16,0 0-1 0,1 1-5 0,1 0 1 16,0-2-6-16,-1 2 3 0,1-1 0 0,0 0 1 15,1-1 4-15,-4-1 4 0,6 1-3 0,0-2-2 16,-6 1-2-16,8-3 3 0,-1 1-3 0,-2-1 3 15,2-1 0-15,0 1-5 0,-1-4 3 0,1 1-1 16,1 2-1-16,-3 0-2 0,1-2-2 0,-2 2 0 16,0 0 1-16,0-5 2 0,-1 6-1 0,-1-3 6 15,1 1-2-15,-3-4 0 0,0 6 2 0,0-2-4 16,0 0-1-16,-2 1 1 0,1-1-2 0,0 0-1 16,-1 1 3-16,-1 1-2 0,0-1-3 0,1 1 0 15,-1 1-7-15,0-1 4 0,3 3-1 0,-4-1-1 16,0-1 1-16,4 2-1 0,-10 0-1 0,4 3 2 15,1-3-2-15,-3 5 3 0,1-1 0 0,-4 1 0 16,4 0 3-16,-3 2 6 0,3-4 1 0,-4 6-2 16,3-3-1-16,0 3 0 0,1-4-2 0,1 4 1 15,0-2-4-15,1-1 1 0,2-1-3 0,0 2-1 16,2-2 6-16,-1 0-8 0,1 1 4 0,2-1-1 0,1 0-2 16,-2 0-5-16,2-2 3 0,1 1-2 15,0-2 2-15,3 1 0 0,-1-2-4 0,3-1 5 16,3-1-5-16,-2 1 1 0,-1-3-2 0,2 1-2 15,1 0-1-15,-2 1-4 0,1-2-2 0,-2 0-7 16,2-2-2-16,-1 2-6 0,-2-1 3 0,1-1 18 0,-3 1-19 16,0 1-2-16,-1-1 8 0,-1 1-1 15,0-2-1-15,-1 2 9 0,1-1-1 0,-1 2 10 16,-2 0 0-16,0 2 8 0,1-5 5 0,-1 1 2 16,0 4 10-16,0 0-3 0,0 0 6 0,0 0-3 0,0 0 0 15,1-5-2-15,-1 5-1 0,0 0-7 0,0 0 3 16,0 0-2-16,0 0 1 0,0 0-1 15,1 9 2-15,1-2 0 0,-2-2 1 0,0 2-3 16,2-2-1-16,1 2 0 0,-1 1 2 0,2 0-5 16,0-1-1-16,0 0 1 0,-1 1-6 0,2-6-10 15,1 4-12-15,-1-1-17 0,-1-1-20 0,2 1-15 0,1-1-21 16,3-5-21-16,-3 1-29 0,3-2-143 0,0 2-312 16,-3-3 138-16</inkml:trace>
  <inkml:trace contextRef="#ctx0" brushRef="#br0" timeOffset="43692.21">15660 10688 129 0,'0'0'146'0,"5"9"-8"0,-2-4-7 16,-1 1-9-16,1-1-11 0,0 1-6 0,1-1-11 15,-1 1-3-15,0-1-1 0,0-1-5 0,0 1-6 16,-1-1-6-16,1-1-9 0,-1 1-2 0,-2-1-9 15,1-1-2-15,0 2-3 0,1-2 1 0,-2-2-2 16,0 0-3-16,0 4-4 0,0-4-5 0,-2 3-3 16,2-3-3-16,0 0-4 0,0 0-4 0,-7 0-4 15,7 0-18-15,-5 1-7 0,5-1-3 0,-6-4-9 16,5 1-2-16,-2-1-5 0,2 0 2 0,0-2-6 16,1 3-3-16,0-4 1 0,1-1 1 15,1 0 8-15,1 3 4 0,-1-2 0 0,2 2 9 0,-1-1 17 16,2-1-11-16,-1 0 6 0,2 4 6 0,0-2 7 15,2 1 0-15,-2-1 5 0,-1 5-1 16,5-3 9-16,-1-1 3 0,-1 4 4 0,2-1 0 16,1 2 1-16,-1-1 3 0,0 2-9 0,0 1 2 0,0 1-4 15,-3 0-3-15,1 3-4 0,1-3-1 0,-2 3 3 16,0 0 5-16,-2 1-7 0,1-2 3 0,0 2 0 16,-2-1-4-16,0 1 0 0,-3 1-5 0,1-2 1 15,-1 0-6-15,-1-2-15 0,2 1-18 0,-4 1-16 16,4-3-27-16,-1 0-22 0,-1-1-29 0,0 1-25 15,1-2-17-15,-1-2-117 0,0 0-299 0,0 0 133 16</inkml:trace>
  <inkml:trace contextRef="#ctx0" brushRef="#br0" timeOffset="44193.18">16044 10494 123 0,'4'7'176'0,"-3"-2"-1"0,2 4-8 0,0 0-3 0,1 1-11 15,-1 4-8-15,1 0-4 0,2 0-11 0,-2 2-3 16,0-1-6-16,0 1-7 0,2-2-14 0,-3 1-8 16,1-1-8-16,-1 0-9 0,0-2-5 0,1-2-6 15,-4 1-9-15,3-3-3 0,-2 0-9 0,2-3 0 16,-3 0-4-16,3 2-5 0,0-1-5 0,-2-1 1 15,-1-3-7-15,3 1 0 0,-3-3-2 0,0 4 2 16,0-4-2-16,0 2-4 0,0-2 0 0,0 0-14 16,0 0-10-16,0 0-6 0,0 0-9 0,0 0-9 15,-7-13-5-15,4 6-7 0,-1 2-10 0,-2-4 6 16,2 1-1-16,-3 0 1 0,-2-4 6 0,4 5 3 16,-5-3 3-16,3 3 5 0,-4 0 6 0,4 2 1 15,-2 1 10-15,-1 1 3 0,2-1 9 16,1 4 10-16,-2-1 9 0,1 2 8 0,-2 1 7 0,2 0 9 15,-1 1-6-15,2 4-3 0,0-3 3 0,0 3 0 16,3-2 2-16,-5 3 6 0,5 1 4 0,-3 0 2 16,4 1-3-16,-1 0-3 0,1-1-5 0,-1 0-2 15,4 4-5-15,1-3 2 0,2-2-2 0,0 1-1 16,3-2-4-16,-2 1 3 0,3-3-8 0,0 0 2 16,4-1-3-16,5 0-1 0,-2-2-8 0,3-1-13 15,7-4-25-15,-2-1-30 0,1 0-42 0,2-1-49 16,2-3-55-16,-2 2-216 0,2-2-451 0,-5-1 200 15</inkml:trace>
  <inkml:trace contextRef="#ctx0" brushRef="#br0" timeOffset="46127.55">16782 10562 26 0,'0'0'30'16,"0"0"-5"-16,0 0 3 0,0 0 5 0,0 0-2 16,0 0 1-16,0 0 2 0,-2-5 0 0,2 5 7 15,0 0-4-15,0 0 0 0,0 0 0 0,0 0 3 16,0 0 3-16,0 0-8 0,0 0 7 0,0 0-2 16,0 0-1-16,0 0 3 0,-3-2 2 0,3 2-1 15,0 0-2-15,0 0-2 0,0 0-6 0,0 0-7 16,0 0 1-16,0 0-4 0,0 0 5 0,0 0 10 0,0 0 12 15,0 0 6-15,0 0 9 0,13 2 2 0,-8-2 4 16,0 0 1-16,-5 0 1 0,13 0-1 16,-4-2 2-16,2 2-1 0,-1-3-2 0,4 1-5 15,1 0-6-15,1 2-5 0,1-3-5 0,-3-1-7 0,3 3-4 16,-2-1-2-16,1 1-5 0,-1-2-2 0,0 2-2 16,0-1-3-16,-4-1-5 0,-1 1 3 0,0 1-9 15,0-1 0-15,-2 0 0 0,1 0-2 16,-2 1-7-16,0-1 1 0,0 0-5 0,0 0-2 15,-2 0-2-15,-1 0-3 0,0 1-2 0,-1 0-1 0,-3 1-5 16,6-3-9-16,-3 3-7 0,0-1-8 16,-3 1-9-16,0 0-10 0,0 0-13 0,0 0-9 15,6-1-14-15,-6 1-13 0,0 0-9 0,5-1-12 16,-5 1-25-16,0 0-80 0,0 0-250 0,0 0 110 16</inkml:trace>
  <inkml:trace contextRef="#ctx0" brushRef="#br0" timeOffset="46833.98">16784 10574 20 0,'-3'0'162'0,"3"0"-8"0,-5 1-17 16,5-1-16-16,0 0-17 0,-6 0-14 0,6 0-10 16,0 0-4-16,0 0-5 0,0 0 2 15,0 0-1-15,0 0 6 0,0 0-5 0,9 6 7 16,-4-6 0-16,2 2-9 0,2-2-6 0,1 2-3 16,0-1-5-16,5 1-4 0,-1-2-7 0,7 2-5 0,-4 2-2 15,3-1-7-15,-5-1-4 0,6 1 6 0,-5-1-12 16,5 1 0-16,-5 0-7 0,1-1 1 0,3-1-7 15,-4 2-8-15,-2 0 1 0,0 0-4 16,-1-1-4-16,-4 0-3 0,0 2-1 0,0-2 2 0,-4 0-5 16,2 3 3-16,-3-3 9 0,-1 0-3 15,-1-1-1-15,0 4 3 0,-1-1-5 0,-2 1 7 0,2-1-5 16,-2 0 2-16,-1 3-5 0,-2-3 5 0,-1 3 0 16,-2-1 1-16,0 0 1 0,-4 2 2 15,-2-1 4-15,2 1-4 0,0 0 1 0,-4 1-2 0,-3 1 12 16,4-3-1-16,-6 5-10 0,5-5-3 0,-5 5 3 15,0-3-2-15,2 2-3 0,-2-2 3 16,5-1-1-16,2-3 3 0,0 4-5 0,1-6-1 16,2 3 4-16,2-1-5 0,0-1-1 0,1 2-1 15,2-3-1-15,1 1-2 0,0-2 0 0,1 2 6 0,1-1-2 16,0 0 3-16,2 0 1 0,0-3-3 0,3 6 1 16,-1-4 2-16,4 0-2 0,1 0 13 0,3 0 6 15,0-1 3-15,6 2-2 0,-1-5 4 0,5 0 6 16,3 0-2-16,-1 0-2 0,1-1 2 0,0 0 4 15,1 0 3-15,1 1-1 0,-1-1 4 0,0 1-6 16,-3-2 3-16,2 2-3 0,-7-1 3 0,0 3 0 16,0-2-3-16,-1 0-4 0,-1 1 0 15,0 1-3-15,-4-2-4 0,1 2 3 0,-6-3-5 0,3 3-1 16,-4-1-1-16,2-1-1 0,-2 2 1 0,-4 0-6 16,6 0 3-16,-3-1-2 0,-3 1 1 0,5-1 2 15,-5 1-3-15,0 0-5 0,6 0-10 0,-6 0-4 16,0 0-17-16,0 0-13 0,0 0-9 0,0 0-22 15,5-1-15-15,-5 1-24 0,0 0-10 0,0 0-14 16,0 0-36-16,0 0-117 0,0 0-313 0,0 0 140 16</inkml:trace>
  <inkml:trace contextRef="#ctx0" brushRef="#br0" timeOffset="47233.77">16905 11128 109 0,'2'-3'194'0,"-2"3"-25"0,0 0-14 16,0 0-21-16,0 0-12 0,0 0-3 0,0 0-1 15,0 11 2-15,-2-5-3 0,2-1-7 0,2 0-6 16,-2 2-12-16,0-1-5 0,0-2-14 0,1 5-5 15,-1-4-6-15,0 1-10 0,1-1 1 0,2 0-12 16,-3-1-19-16,2 2-21 0,-2-2-33 0,1-1-28 16,2-1-26-16,-3 0-33 0,4 1-26 15,-4-3-135-15,2 2-304 0,-2-2 135 0</inkml:trace>
  <inkml:trace contextRef="#ctx0" brushRef="#br0" timeOffset="47463.42">16807 11022 5 0,'-3'-2'239'0,"0"0"-6"15,1 0-6-15,2 2-17 0,-2-3-24 0,2 3-19 16,0 0-21-16,0 0-15 0,0 0-18 0,0 0-11 16,0 0-6-16,0 0-17 0,9-3-23 0,-4 3-26 15,3 0-22-15,0 0-26 0,1-1-19 0,4 0-36 16,-2 1-24-16,3 0-14 0,0 0-15 0,0 0-21 15,-1 1-90-15,-1 0-256 0,0 0 113 0</inkml:trace>
  <inkml:trace contextRef="#ctx0" brushRef="#br0" timeOffset="47671.9">17005 11094 64 0,'0'0'127'0,"0"0"-5"0,0 0-13 16,0 0-4-16,0 0-10 0,0 0-16 0,12-3-1 16,-6 1 7-16,1-1-9 0,2 1-9 0,1-1 3 15,0 2-10-15,0-3-6 0,0 3-7 16,0-3-4-16,2 2-4 0,-1-2-5 0,2 3-14 0,-5 0-23 16,1-2-8-16,-2 3-15 0,-1-2-18 0,-2 1-28 15,1 1-12-15,-5 0-9 0,6 0-5 0,-6 0-60 16,0 5-170-16,0-5 76 0</inkml:trace>
  <inkml:trace contextRef="#ctx0" brushRef="#br0" timeOffset="47876.17">16994 11189 79 0,'0'0'151'0,"7"1"8"0,-3 1-8 0,0-1-4 15,2 0-1-15,-1-1-13 0,2 0-8 0,2 0-9 16,1 0-20-16,-2 0-3 0,1 0-11 0,5-2-20 0,0 0-25 16,0-1-32-16,-1 1-42 0,2-1-28 0,1-1-39 15,1 1-31-15,-3 0-73 0,0-2-223 16,1 4 99-16</inkml:trace>
  <inkml:trace contextRef="#ctx0" brushRef="#br0" timeOffset="48234.92">17295 11156 20 0,'0'0'134'0,"0"0"-1"0,0 0-7 16,0 0-15-16,0 0-6 0,12-7-12 15,-10 5-9-15,3 0 0 0,0-3-8 0,0 1-7 16,0-1-2-16,2-1-6 0,-2 2-7 0,1-3-7 15,0 0-8-15,-1 2-2 0,1-3-8 0,-2 2 1 16,1-2-8-16,-4 4 3 0,2-3-3 0,0 0 1 0,-2 1 5 16,1 1 10-16,-1 1 15 0,0 1 6 0,-1 3 0 15,2-4 1-15,-2 4-3 0,0-4-3 16,0 4-7-16,0 0 0 0,0 0-8 0,0 0 3 16,0 0 15-16,0 0 15 0,0 0 9 0,0 17-2 15,0-7 7-15,0 1-2 0,1 1-5 0,2 4-6 16,0-2-6-16,-2 1-9 0,2-1-2 0,0 0-3 0,1-2-8 15,-1 0-5-15,0-2-6 0,1 0-16 16,-1-4-17-16,1 3-20 0,-2-4-32 0,-1-1-29 16,2 0-37-16,-2 1-49 0,1-5-29 0,-2 0-32 15,0 0-140-15,0 0-399 0,0 0 177 0</inkml:trace>
  <inkml:trace contextRef="#ctx0" brushRef="#br0" timeOffset="49249.6">16732 10399 78 0,'0'0'111'0,"0"0"-19"16,0 0 12-16,4 4-4 0,-4-4-11 0,0 0 0 16,3 5 0-16,-3-3-2 0,0 0-9 0,3 2 1 15,-2-1-6-15,1 1-5 0,-1-1 3 0,-1 3-6 16,2-4-4-16,-2 2-2 0,1 1-3 0,-1-2-5 15,1 1-3-15,-1-1-8 0,2 0-4 0,-2-3-3 16,1 4-5-16,-1-1-2 0,0-3-4 0,0 4-1 16,0-4-2-16,2 2 3 0,-2-2-2 0,0 0 3 15,0 0 0-15,0 0 9 0,0 0-2 0,0 0-3 16,0 0-5-16,0 0-3 0,0 0-3 0,0 0-2 16,1-12-5-16,-1 8-8 0,0-1-2 0,0 0-2 15,3 2-2-15,-2-1-1 0,1-2 3 0,-1 1-6 16,2 1 3-16,-2 1-2 0,2-3 5 0,0 4-2 15,0-3-1-15,1 3 3 0,-1-2 1 0,1 1-1 16,-2-1-3-16,1 3 7 0,0-1-1 0,1 1 8 16,-4 1-4-16,5 0 1 0,-5 0-1 0,6 0 1 15,-2 1 2-15,0 2 4 0,0 1-3 0,0-1 2 16,-1 1 5-16,1 1-3 0,2 2-1 0,-2-3 0 16,-2 0 1-16,1 2-3 0,0 1-1 0,-1-2 6 15,0-1-6-15,0-1 2 0,-1 2 3 0,1-2-2 16,-1 0 9-16,-1-3-1 0,2 4 1 0,-2-4 0 15,0 0-4-15,0 0-1 0,0 0-9 0,0 0-13 16,0 0-2-16,0 0-2 0,-7-7-5 0,5 1-5 16,-2 2-4-16,2-4-5 0,-1-1 6 0,1 3 1 15,-2-2 5-15,3-2 6 0,0 4 2 0,0 1 9 0,1-1 5 16,0 2-1-16,0-2 3 0,1 3 3 16,0-2 0-16,0 3 6 0,3-3 5 0,-1 3 6 15,1 2 7-15,1-2 6 0,2 1-2 0,1 2-1 16,-1 1-1-16,0 2 2 0,3-1-2 0,-2-1-3 0,2 3 1 15,-1 1-5-15,-1 0-2 0,2 1-2 0,2 2 0 16,-5-2-5-16,0 2 1 0,-1-2-3 16,0 1-3-16,1 1-11 0,-1-2-22 0,0 3-27 15,3 0-30-15,-5-3-40 0,3 0-49 0,2 1-44 16,-4-1-129-16,4 0-364 0,-5-1 162 0</inkml:trace>
  <inkml:trace contextRef="#ctx0" brushRef="#br0" timeOffset="49812.07">17651 10648 134 0,'1'-4'211'0,"-1"4"-16"0,0 0-16 16,0 0-16-16,0 0-18 0,0 0-6 0,0 0-4 16,0 0 3-16,-6 14-12 0,3-7 16 0,-2 1-9 15,-1-1-7-15,-1 5-6 0,0 0-12 0,0 1-8 16,-1-1-9-16,-1 0-10 0,1 0-9 0,-1-3-6 16,1 2-9-16,-2-2-13 0,4-1-24 15,-1 1-21-15,-3-1-27 0,1-2-23 0,2 2-35 0,-1-3-23 16,4-1-29-16,-2 1-32 0,2-3-18 0,-1-1-138 15,0-1-353-15,5 0 156 0</inkml:trace>
  <inkml:trace contextRef="#ctx0" brushRef="#br0" timeOffset="50029.28">17456 10706 39 0,'0'0'177'16,"1"-5"-15"-16,-1 5 3 0,0 0 7 0,0 0-1 15,7 7-8-15,-4-3-11 0,2-1-12 0,0 3-11 16,1-1-9-16,1 2-10 0,1-1-8 0,-1 1-11 16,1-1-7-16,4 2-6 0,-5-2-10 0,6 2-6 15,-5-2-12-15,4 0-15 0,-3-1-12 0,3 3-17 16,-5-3-25-16,2 1-35 0,0 0-28 0,0-1-35 16,2-4-30-16,-2 2-32 0,1 0-105 0,0-2-307 15,-1-1 136-15</inkml:trace>
  <inkml:trace contextRef="#ctx0" brushRef="#br0" timeOffset="50204.57">17760 10772 21 0,'0'0'181'0,"0"0"-8"0,0 0-1 0,0 0-6 16,0 0-9-16,3 10-17 0,-1-6-14 0,0 0-9 15,0 1-15-15,1 0-7 0,-1 0-10 0,0 0-10 16,1 1-22-16,-1-1-19 0,0-3-26 0,-1 4-27 15,1-4-36-15,0 3-33 0,0-3-33 0,1 0-116 16,-3 2-257-16,0-4 113 0</inkml:trace>
  <inkml:trace contextRef="#ctx0" brushRef="#br0" timeOffset="50376.97">17786 10695 184 0,'0'-5'274'0,"-2"3"-6"0,2 2-23 15,0-4-20-15,0 4-23 0,-1-6-26 0,1 6-30 16,3-3-37-16,-3 3-38 0,0 0-28 0,0 0-30 16,0 0-31-16,0 0-29 0,9 0-57 0,-9 0-42 15,12 3-128-15,-5-3-297 0,1 4 133 0</inkml:trace>
  <inkml:trace contextRef="#ctx0" brushRef="#br0" timeOffset="50828.23">17960 10767 85 0,'0'0'219'15,"0"0"-19"-15,0 0-20 0,0 0-17 0,0 0-18 16,0 0-11-16,0 0-5 0,0 0-2 0,0 0 2 16,0 0-4-16,16 5-7 0,-12-4-11 0,4-2-5 15,1 3-12-15,-1-2-9 0,2 1-6 0,0-1-9 16,0-1-6-16,0-1-9 0,4 1-10 0,-4 0-10 15,-2 0-6-15,2-2-15 0,-3 2-12 0,-1 0 1 16,-1 0-3-16,0 1 3 0,-1-3-1 0,-4 3 3 16,4-1 0-16,-4 1 5 0,0 0 3 0,7 0-1 15,-7 0-2-15,0 0 1 0,0 0 0 0,-1 6-1 16,1-6 2-16,-5 5 6 0,4-1-4 0,-2 1-1 16,2-1-2-16,-2 3-1 0,0 2 0 0,3 0-2 15,0-1-1-15,0 2 3 0,2 2 0 0,-1 1 8 16,0-2-12-16,4 2 4 0,-1 2 1 0,0 1 1 15,3 0-4-15,0-4-2 0,0 2 6 0,0 1-2 16,-1 0-4-16,1 0 5 0,0-5 1 0,-3-1-4 16,0 1 1-16,1-4-4 0,-3 2 2 0,1-3 1 15,0 1 6-15,-3-3 11 0,1 0 13 0,1 0 12 16,-2-3 3-16,-3 7-6 0,0-7 0 0,-1 1-8 16,0-1 5-16,-5 0-5 0,2-1-3 0,-3 1-1 15,-2-5-5-15,-1 2-8 0,-1-2-5 0,0-3-3 16,1 2-15-16,-1-3-16 0,-3-3-26 0,6 2-24 15,0 0-30-15,1-3-33 0,1 1-34 0,2-1-46 16,3 0-192-16,4 1-438 0,-1-1 194 0</inkml:trace>
  <inkml:trace contextRef="#ctx0" brushRef="#br0" timeOffset="51103.01">18305 10659 89 0,'0'0'217'0,"6"-1"1"0,0 0 1 16,1 1-14-16,-2-3-10 0,2 3-16 0,0-2-12 15,3 2-12-15,-3 0-10 0,0 0-6 0,0-1-12 16,3 1-12-16,-3 1-12 0,3 0-12 0,3 0-6 15,-5-1-12-15,6-2-17 0,0 3-21 0,-7-2-25 16,3 1-27-16,0 2-31 0,-4-2-38 0,2 0-33 16,-2-1-34-16,-1 0-26 0,1 1-159 0,-2 2-364 15,-4-2 162-15</inkml:trace>
  <inkml:trace contextRef="#ctx0" brushRef="#br0" timeOffset="51289.58">18370 10790 132 0,'0'0'235'0,"7"0"-1"0,-3 1-10 15,2-2-10-15,4 1-17 0,3-3-18 0,-4 2-19 16,5-2-15-16,2-2-16 0,-1 3-11 0,5-3-16 16,-3 4-30-16,-1-3-30 0,3 0-40 0,-2 2-50 15,4 0-48-15,0-1-51 0,-4 1-169 0,-3 0-342 16,1 1 152-16</inkml:trace>
  <inkml:trace contextRef="#ctx0" brushRef="#br0" timeOffset="51747.2">18795 10722 13 0,'0'0'136'0,"-2"-1"0"0,2 1 0 0,0 0-6 16,0 0-3-16,0 0 4 0,0 0 1 0,0 0 16 15,0 0-18-15,0 0-5 0,6-4-4 0,-6 4-9 16,5-4-9-16,-2 1-12 0,1-1-7 0,2 0-10 0,0-1-5 16,1-2-9-16,-1 4-1 0,1-6-11 0,0 4-1 15,0-3-1-15,0 0-7 0,0 0-5 16,-1 0-3-16,2-3-2 0,-3 4-5 0,-1-1 2 15,-1 2 1-15,1-1 5 0,-1 0 2 0,-2 0 5 16,2 5-1-16,-2 0 0 0,0-1-1 0,1 0-1 0,-1 0-4 16,-1 3-4-16,0-3-5 0,0 3 0 0,0 0-5 15,3-3 0-15,-3 3-6 0,0 0 1 16,0 0-4-16,0 0 3 0,3 11 0 0,-2-3-3 16,0 1 2-16,0 0-2 0,1 4 6 0,0 0-1 0,0 3 0 15,2 0-1-15,-1 4 1 0,1-5-5 0,0-1-1 16,1 4 1-16,-1-3-2 0,-1-1 0 0,1 0 2 15,0-1-4-15,1-3-1 0,-2 0-11 0,0-1-7 16,1 0-9-16,-1 1-8 0,1-5-14 16,-1 4-19-16,-1-2-21 0,1-1-22 0,-1-2-13 0,2 1-28 15,-1-1-24-15,0-1-20 0,-2 0-154 0,1 1-373 16,-2-2 165-16</inkml:trace>
  <inkml:trace contextRef="#ctx0" brushRef="#br0" timeOffset="52004.64">18819 10890 105 0,'0'0'199'0,"0"0"6"0,7 5 6 0,-7-5 3 15,10 2-2-15,-2 0-5 0,2-2-22 0,0 1-5 16,4-1 0-16,-4 1-7 0,1-1-13 0,4 0-4 15,-1-2-7-15,1 2-11 0,-1 0-16 0,2 0-15 16,0-3-10-16,7 0-11 0,-3-1-15 0,-5 1-18 16,9 0-25-16,-9-1-34 0,5 0-39 0,-6 0-24 15,1-1-37-15,-2 1-36 0,1 1-38 0,-5-1-58 16,0 0-171-16,-1 1-443 0,-4 2 196 0</inkml:trace>
  <inkml:trace contextRef="#ctx0" brushRef="#br0" timeOffset="55792.97">19643 10664 101 0,'1'6'106'0,"2"-3"-10"15,-3 3 2-15,0 1 2 0,0 1 3 16,2-2-1-16,-1 0-9 0,-1 1 2 0,0 1-3 0,0-1-9 15,0 1-6-15,0-3-9 0,1 0-4 0,-2 0-5 16,1-1-2-16,0 0-1 0,0-1-3 0,0-3-5 16,0 6 0-16,0-2 10 0,0-2 9 0,0-2 5 15,1 3 0-15,-1-3-5 0,0 0-8 0,0 0-17 16,0 0-8-16,0 0-2 0,-2-13-4 0,0 8-8 16,2-3-18-16,0 0-2 0,0-3-7 0,0 1 0 15,0 1-3-15,-2 0 3 0,2 1 6 0,-1 0-1 16,4 2 0-16,-3-1 4 0,0 3-1 0,0-1-1 15,-2 3-4-15,4-3 6 0,-2 5-6 0,3-2 5 16,1 1-2-16,-1-1 3 0,-3 2-5 0,9 0 12 16,-4 2-9-16,1 0 8 0,1-1 0 15,-1 2-3-15,-1 1 6 0,4 0-5 0,-2 1-5 16,-4 0 6-16,2 2-4 0,1-4 0 0,-3 4 0 0,1-4 5 16,-1 3-5-16,0 1 1 0,-1-3 0 0,0 1 2 15,-1-1-4-15,2-1 2 0,-3-1-2 0,0-2-1 16,0 8 1-16,1-4-2 0,1-3-12 0,-2-1-3 15,0 4-1-15,0-4-5 0,0 0 7 0,0 0-8 16,0 0-7-16,0 0-5 0,0 0-12 0,0 0-3 16,0 0-13-16,-6-11 12 0,8 8-7 0,-1-5 1 15,2 0-2-15,1-1 9 0,1 0 9 0,0-1 2 16,2 4 3-16,1-3 32 0,-1 4-11 0,0-3 7 16,-2 2 13-16,0 2 12 0,2 1 2 0,-3 0 13 15,2 1 7-15,-2 1-6 0,-1 1 5 0,-3 0-3 16,10 1 3-16,-6 2-1 0,3 1 9 0,-4 1 1 15,1-3 1-15,-1 5 3 0,3-2-2 0,-5 0-7 16,2 2-2-16,1-1-2 0,-1 3-5 0,0-2-4 16,-2 2 2-16,2 0-7 0,-2-4-3 0,1 1-5 15,-1 0-17-15,1-2-14 0,-2-1-23 0,1 3-17 16,0-3-21-16,0 1-22 0,0-1-18 0,2 1-20 16,-2-1-10-16,1-2-18 0,0 2-84 0,1-1-269 15,-3-2 119-15</inkml:trace>
  <inkml:trace contextRef="#ctx0" brushRef="#br0" timeOffset="56757.14">19932 10700 101 0,'0'0'157'0,"0"0"-12"15,0 0-1-15,0 0-11 0,10 4-10 0,-5-2 4 0,4 0-19 16,-4-1-6-16,4 1-6 0,-1 0-3 0,2-3-7 15,-1-1-4-15,2 2-12 0,-1-1-9 16,1-2-4-16,3-1-6 0,-1 3-3 0,-3-3-13 16,-2 2-10-16,0-3-3 0,1 2-16 0,-3 0-14 15,-1-4-11-15,2 3-17 0,-1-4 3 0,-5 4-4 0,1 0 4 16,-1-4 3-16,-2 3 8 0,-1 1 4 0,-1-1-1 16,-1 2 3-16,0-1-1 0,-4 2 31 15,-1 0-1-15,-1 1 16 0,0 2 5 0,-1-1 6 0,1 1 7 16,-1 4 0-16,-2-1-6 0,2-1-4 0,0 4 5 15,2-1-6-15,2 0-1 0,0 0-7 0,3 2-6 16,-3-1 0-16,4 0 2 0,0 3-2 0,3-2-2 16,0 1-2-16,2-1-5 0,-1-1-1 15,2 0 3-15,3 0 13 0,1-1-1 0,4 1-2 0,0 0-3 16,2 2 1-16,1-5-9 0,1 0-4 0,-1-2-6 16,2 1-4-16,1-3 3 0,-3 1-13 0,1-2-6 15,1-2-9-15,-2 1-5 0,0-1-8 0,-4 2-9 16,4-5-5-16,-5 3-5 0,-1-1 2 0,-1 1-2 15,0-2 1-15,-1-1 8 0,1 1 0 0,-3 1 4 16,-1 0 5-16,0 0 10 0,-1 0 7 0,0 0 10 16,-1 0 5-16,1 0 12 0,-2 0 11 0,-2-1 14 15,2 5 7-15,2-3 6 0,-2 3-3 0,0-4-1 16,0 4-3-16,0-3-3 0,0 3-6 0,0 0-2 16,-2-5-1-16,2 5-3 0,0 0-1 0,0 0 8 15,0 0 8-15,0 0 0 0,3 11 1 0,-3-7 2 16,1 0-1-16,1 1-7 0,1-1-2 0,0 1-2 15,-1-1 1-15,3 0-7 0,-1-1 1 0,0 1 1 16,0-1-2-16,3 0-5 0,3-2 3 0,-3 5-3 16,0-6-2-16,0 0-1 0,3 0 3 0,-3-2-2 15,3 0 0-15,-3 0-6 0,0-2 1 0,0-1-2 16,2 1-6-16,-2-2-3 0,-3 0-2 0,0 0-4 16,-1-1-3-16,-3 0 0 0,3 0 2 0,-5-1-1 15,2 2 4-15,-1 1 2 0,-2-3 1 0,0 2-3 16,-1 3 4-16,-3-3 4 0,0 2 2 0,0 1-1 15,-3 1 5-15,3 4 1 0,-3-2 6 0,0 0 1 16,0 0 6-16,1 1-8 0,-1 3 1 0,1 1-4 16,1-1 2-16,1 3 2 0,1-1-9 0,-1 1 2 15,3 0-3-15,1-2 3 0,0 3-5 0,2-3 0 16,1 3 3-16,0-3-3 0,0 1 2 0,0 0-2 16,3-2 1-16,-2 1-1 0,5 2-1 15,2-4 0-15,-1-1 2 0,0 0-2 0,2 0-4 0,-1-1-4 16,2 1-2-16,0-4-3 0,1 2-1 0,-1 0 0 15,0-1 0-15,-2-1 2 0,1-2-1 0,-5 1 3 16,2 0 0-16,-1 0-1 0,1-3 3 0,-3 3-1 16,0-1 5-16,-1 1-1 0,0-1 3 0,-1 0 11 15,1 2 3-15,-2 2-2 0,1-5 7 0,0 3 5 16,2-1-1-16,-3 3-4 0,0-2 0 0,0 2-2 16,0 0 0-16,0 0-8 0,0 0 0 0,3-3-2 15,-3 3 9-15,0 0-10 0,0 0-1 0,0 0 0 16,0 8 5-16,1-4-6 0,2-2 1 0,-3 1 1 15,3 3-6-15,0-1 3 0,1-1-4 0,-1 1-6 16,1-1-13-16,0 2-12 0,1-3-17 0,0 2-17 16,-1-3-19-16,2 2-18 0,1-4-14 0,0 1-30 15,0-1-18-15,3-1-15 0,-3-3-140 0,0 4-346 16,0-2 153-16</inkml:trace>
  <inkml:trace contextRef="#ctx0" brushRef="#br0" timeOffset="57115.62">20528 10641 33 0,'0'0'126'0,"0"0"2"0,0 0 7 0,0 0 6 0,0 0-2 16,5 10-10-16,-3-5-3 0,0-2-3 15,1 1-3-15,0 3 1 0,0-2-6 0,0 2-7 16,-2-2-7-16,3 3-6 0,-2-4-8 0,-1 1-7 16,-1 1-5-16,2-1-8 0,-1 0-5 0,0-1-7 0,-1 0-6 15,0-2-2-15,2 1-3 0,-2-3-5 0,1 3-1 16,-1-3-2-16,0 3-8 0,0-3-6 0,0 0-21 15,0 0-13-15,0 0-11 0,0 0-16 16,0 0-14-16,-3-13-13 0,3 7-4 0,0-1-4 16,2 0 7-16,-2 2 8 0,3-4 0 0,-1 1 5 0,1 1 8 15,1 0 8-15,-1 0 8 0,0 3 12 0,0 1 4 16,1-1 8-16,-1 1 15 0,1 1 8 0,2 1 8 16,-1 2 9-16,-5-1 3 0,10 2-9 15,-3-1 5-15,-4 1 3 0,4 3-2 0,0 0 1 0,0 3 5 16,0-5 1-16,0 4 1 0,-1 1-4 0,-2 1 3 15,3 0-3-15,0 2-7 0,-2-2 0 16,-1 0-6-16,0 0 0 0,0 0-8 0,0 1-19 0,-1-1-20 16,1-1-26-16,-1 0-30 0,1 1-31 15,-1-5-32-15,2 0-31 0,-3 3-133 0,1-3-330 0,1 1 146 16</inkml:trace>
  <inkml:trace contextRef="#ctx0" brushRef="#br0" timeOffset="57493.87">20941 10619 123 0,'-4'-3'213'0,"-2"0"-3"0,2 2-7 16,-1 1-11-16,0-1-15 0,-2 1-20 0,1 1-13 16,1-1-10-16,-1 3-11 0,1-1-11 0,1 0-14 15,-1 1-11-15,1 2-8 0,1-1-5 0,-1 2-9 16,2 1-7-16,0-1-7 0,1 1-3 0,1-2-6 15,1 1-5-15,0-1-4 0,1 2-3 0,2 0-6 16,0 0-6-16,1 0-5 0,1 2-8 0,0-4-1 16,1 2-5-16,0 0-4 0,4-2 2 0,-3 0-8 15,1 0 4-15,-2 1-10 0,1-3-2 0,0 2 3 16,-1-1 1-16,0-1-1 0,-3-1 4 0,0 0 1 16,-1 1 2-16,-1-1 4 0,-2-2 8 0,5 1 6 15,-5-1 4-15,0 3-3 0,0-3 0 0,0 0-2 16,-10 4 2-16,6-3-3 0,-5 0-4 0,0-1-3 15,-4 0-8-15,-3 2-12 0,-4-4-8 0,3 1-9 16,-4 2-5-16,-1-1-26 0,1 0-16 0,6 3-29 16,-1-3-37-16,2 0-172 0,-1 3-348 0,2-3 153 15</inkml:trace>
  <inkml:trace contextRef="#ctx0" brushRef="#br0" timeOffset="57903.75">21481 10487 169 0,'-2'4'213'15,"-2"4"-10"-15,4-1-3 0,-3 2-14 0,2 1-6 16,-1-1-13-16,1 3-4 0,1 1-13 0,1 2-5 0,-1-5-13 15,3 3-9-15,-1 1-10 0,1-4-10 0,1-1-9 16,0 4-4-16,0-4-8 0,1 0-8 0,0 0-8 16,4 1-2-16,-1 0-6 0,1 1-12 0,-2-4-1 15,0-2-11-15,2 2-9 0,-1-2-15 0,1-1-10 16,-1-1-21-16,1-1-27 0,-1 0-31 0,-2-1-30 16,2-2-33-16,1-1-47 0,0 0-203 0,-4 0-424 15,-1-4 188-15</inkml:trace>
  <inkml:trace contextRef="#ctx0" brushRef="#br0" timeOffset="58104.95">21403 10649 41 0,'0'0'203'0,"0"0"-5"0,0 0-1 0,0 0-11 16,0 0-12-16,0 0-13 0,14-1-18 0,-7 1-12 15,3 0-14-15,4-1-10 0,0 1-11 0,3 0-17 16,3 0-16-16,-2-1-35 0,3 1-38 0,-1-3-36 16,4 3-37-16,0-4-47 0,-4 2-147 0,-5 0-298 15,0 2 132-15</inkml:trace>
  <inkml:trace contextRef="#ctx0" brushRef="#br0" timeOffset="58560.65">21676 10563 92 0,'3'5'164'0,"-1"1"6"0,2 0-2 16,0 1-3-16,0 2-6 0,1 2-5 0,0 1-6 16,0 1-5-16,-1-1-11 0,1 1-6 0,0 0-7 15,-2 1-10-15,3-1-7 0,-3-2-12 0,0 1-8 16,1-3-8-16,-2-1-8 0,1-1-7 0,-1 2-5 15,-2-3-1-15,3-1-10 0,-1-1-3 0,-1 0-1 16,-1-1-10-16,2 0-3 0,-2-3-3 16,2 2-6-16,-2-2-4 0,0 3-5 0,0-3-2 0,0 0-13 15,0 0-15-15,0 0-13 0,4-11-11 0,-1 6-10 16,0-4-9-16,1 1-8 0,0-6-10 0,2 0 1 16,-3 1 9-16,3 3 8 0,-1-2 10 0,2 3 2 15,-4 1 9-15,3 2 9 0,-1 0 14 0,0 4 5 16,2-3 13-16,0 2 11 0,-3 1 8 0,2 0 15 15,-2 4 4-15,-4-2 7 0,10 1-3 0,-3 1-2 16,-3 1 3-16,2 1-4 0,-1-1 0 0,1 4-2 16,-1 0-5-16,0-2 5 0,0 3-6 15,0 0-3-15,2-1 3 0,-3 1-6 0,0 1-3 0,0-1 3 16,0 0-10-16,-1-1-14 0,0 0-17 0,1 0-29 16,-1-2-28-16,0 2-28 0,1-2-26 0,0-1-35 15,2 0-147-15,-2 2-337 0,2-5 149 0</inkml:trace>
  <inkml:trace contextRef="#ctx0" brushRef="#br0" timeOffset="59101.27">22055 10666 3 0,'0'0'182'0,"0"0"-11"0,0 0-4 0,0 0-5 16,0 0-6-16,2 13-6 0,-1-8-14 0,1 0-10 15,-1 1-8-15,2-2-7 0,0 1-5 0,1 3-10 16,-1-3-1-16,0-1-12 0,1 2-10 0,-1-2-4 16,1 1-7-16,0-4-5 0,0 3-9 0,3-1 1 15,-1 1-7-15,-2-2-3 0,3-2-4 0,-1 0-15 16,-2-2-8-16,6 0-12 0,-3-1-11 0,-1 1-4 16,1-3-11-16,-2 0-4 0,-1 0-5 0,1-2-17 15,-2 0 1-15,-2 1-3 0,2-1 6 0,-3 0 8 16,0 2 5-16,-3-4 3 0,0 2 18 0,-1 1-4 15,1 0 0-15,-3 4 7 0,-2-3 8 0,4 2 4 16,-3 1 0-16,-2 1 6 0,2 1 9 0,-4 1 1 16,2 0-1-16,2 1 2 0,-1 0-4 0,2 3-6 15,2-3 1-15,-3 3 2 0,4-1 4 0,-1 1-6 16,1 0-5-16,2 1 2 0,1-1 1 0,0 2-3 16,0-2-1-16,1 0 0 0,2 2 5 0,1-5-10 15,-1 4-5-15,4-2-1 0,-3-1-11 0,3-1 0 16,3 1-9-16,-4-2-2 0,1 0-9 0,1 0 2 15,2-2 1-15,-4 2 4 0,2-2 2 0,1 0 5 16,-1-2 1-16,1-1 4 0,-2 1 2 0,-2-1-1 16,2-1 9-16,-2 2 6 0,-1-1 14 0,0 0 11 15,0 1 15-15,-2-1 9 0,2 3 8 0,-4 1-2 16,4-2-2-16,-4-2-5 0,0 4 3 0,0 0-10 0,3-2-3 16,-3 2-2-16,0 0 1 0,0 0 11 15,0 0 9-15,4 8 0 0,-4-5-2 0,2 4-4 16,-1-2-6-16,-1 3-3 0,1-1-2 0,1-1-8 15,-1-1-8-15,-1 1-17 0,2-3-25 0,-1 4-23 16,-1-3-26-16,1-1-25 0,1 2-21 0,2-3-4 16,0 0-30-16,1 0-15 0,0-2-128 0,5-1-318 0,4-3 141 15</inkml:trace>
  <inkml:trace contextRef="#ctx0" brushRef="#br0" timeOffset="59368.81">22506 10492 146 0,'0'0'164'15,"0"0"-6"-15,0 0 5 0,0 0 11 0,0 0 3 0,0 0-3 16,0 16-15-16,0-6 0 0,0 0-3 0,0 3-7 16,0 1-1-16,2 1-7 0,-1-2-5 15,0 1-7-15,2 2-11 0,-1-1-12 0,2 0-9 16,-1-1-12-16,1-1-6 0,-1 3-5 0,1-2-8 15,0-2-6-15,-1-4-7 0,0 2-7 0,2-3-5 0,-2 0-14 16,1-1-20-16,1-3-22 0,0 4-24 0,2-2-23 16,-4-3-27-16,6 1-41 0,0-2-37 0,1 0-20 15,0-2-20-15,1 0-22 0,-1-2-116 16,-1 0-373-16,-1-2 165 0</inkml:trace>
  <inkml:trace contextRef="#ctx0" brushRef="#br0" timeOffset="59630.59">22395 10659 200 0,'8'3'240'0,"-2"-2"-8"15,1 0-9-15,4-1-15 0,3 0-22 0,3-1-17 16,-1 0-11-16,5-2-17 0,0 3-13 16,3 0-14-16,-2-1-11 0,2-1-13 0,0 0-24 0,2-2-32 15,-2 3-39-15,-2-2-48 0,-1 1-56 16,2-1-46-16,-8 1-174 0,-1-3-355 0,0 1 157 0</inkml:trace>
  <inkml:trace contextRef="#ctx0" brushRef="#br0" timeOffset="61394.21">11340 11312 22 0,'-3'-2'156'15,"3"2"1"-15,0 0-19 0,0 0-8 0,0 0-20 16,0 0-10-16,-3-1-18 0,3 1 5 0,0 0-14 0,0 0 1 16,3 9-4-16,-3-2-9 0,0 0 8 0,2 2-8 15,-1 0-7-15,3 2-1 0,-1-2-4 16,0 0-10-16,1 4 0 0,3-5-8 0,-3-1-4 15,2 1-6-15,0-2-1 0,2-1-1 0,-1 0-5 16,0-2-7-16,0-1-10 0,2-2-6 0,-1 0-15 16,2-1-3-16,0-1 0 0,3-3-17 0,-1 1 11 15,-3-1 2-15,0 0-2 0,0-1 2 0,-2 0 0 16,0-1-1-16,-1 0 10 0,-2 2 11 0,-1-4 14 16,-1 6 9-16,0-3 9 0,-1 3 9 0,-2-1 9 15,2 1 8-15,-1 3 6 0,-1-7-2 0,1 4 12 16,0 3-4-16,-2-4 0 0,2 4-7 0,-2-4-6 0,2 4-6 15,-3-3 2-15,3 3-3 0,0 0-5 16,0 0-4-16,-3 7-4 0,3 1-4 0,0 1 1 16,3 4-6-16,0 1-2 0,1 2 1 0,0-2-2 15,6 5 3-15,-4 1-7 0,-1 0-3 0,4 1-2 16,-1-1 4-16,2 0-3 0,-1-1-1 0,-3-3 29 16,0-1-5-16,-2-1-2 0,1 0-2 0,-1-1 4 15,-4-1 7-15,0-2 8 0,0-1 6 0,-3 0 5 16,-1 0-5-16,-3 0 7 0,0-2-5 15,-4 1-5-15,-2 0-3 0,0-3-1 0,0 0-5 0,-2-1-3 16,2-1-3-16,-1-3-10 0,-3 0-2 0,1-2-7 16,0 1 0-16,1-5-14 0,-1 1-14 0,2-2-12 15,1-1-17-15,2-1-5 0,1 0-13 0,3 2-14 0,0-1-18 16,1 1-34-16,3-2-30 0,3-1-28 16,2 1-28-16,-1 2-129 0,2-1-373 0,1-1 165 15</inkml:trace>
  <inkml:trace contextRef="#ctx0" brushRef="#br0" timeOffset="61790.4">11653 11419 152 0,'0'0'152'0,"0"0"-8"0,0 0-9 15,0 0-7-15,-3 9 5 0,3-4-6 0,3 0-3 16,-2 0-8-16,0 1 4 0,1-1-6 0,-1 0-11 16,2 2-4-16,0-3-4 0,1 2-9 0,0 1-9 15,2-2-5-15,1-1 0 0,0 1-9 0,0-2-8 16,3-2-4-16,-3 2-7 0,6-3-2 0,-3-2-6 16,-1 2-2-16,1-2-5 0,6-2-7 0,-6-2-5 15,-3 3 1-15,1-4 0 0,-1 2-2 0,-1-1-3 16,-3-1 3-16,-1 1-4 0,0 0 1 0,-2-2 3 15,0 3 1-15,-3 0 5 0,-1-2-1 16,1-1-1-16,-3 3 2 0,-1 2 1 0,2-3-5 0,-5 4-3 16,1 0 0-16,1 0-2 0,-2 2-1 0,-1 3-4 15,1-1 1-15,0-1-9 0,-1 3-14 0,2-1-12 16,1-1-21-16,1 2-16 0,4-1-15 0,-1 2-18 16,1-1-16-16,3 1-30 0,0 0-18 15,1-1-8-15,1-1-8 0,2 1-108 0,2-1-305 16,1 1 135-16</inkml:trace>
  <inkml:trace contextRef="#ctx0" brushRef="#br0" timeOffset="62244.41">11902 11388 30 0,'-3'-5'188'0,"3"5"-19"0,0 0-13 0,0 0-10 0,0 0-3 16,0 0 1-16,0 0 6 0,0 0 7 0,3 12-7 16,-3-6-5-16,3 0-6 0,-2-1-10 0,3 0-12 15,-2 4-12-15,2-2-11 0,-1 1-6 0,0-1-12 16,1 1-4-16,-1-1-10 0,4 0-5 0,-3-3-7 16,3 2-2-16,-1-2-8 0,2-3-12 0,-1 3-10 15,3-3-6-15,-3-2-14 0,1 1-6 0,2-2-13 16,-1-2-9-16,-1-2-10 0,8-1-7 0,-5 0-4 15,-4 1 8-15,2-1-13 0,0-1-6 0,-3 1 1 16,1 0-1-16,-3-2 0 0,-1 2 6 0,-2 0 5 16,2-2 14-16,-1 5 11 0,-2-3 7 0,-2 1 11 15,2 1 10-15,-1 2 18 0,1 3 5 0,0-6 9 16,0 6-2-16,0-7-3 0,0 7-4 0,1-3-3 16,-1 3 0-16,0 0-6 0,0 0 1 0,0 0 7 15,0 0 6-15,0 0 6 0,6 10 7 0,-2-5-1 16,-1-1 2-16,1 3-5 0,-1 0 0 0,0 1-3 15,1-2-5-15,0 1 0 0,2 0-3 0,-2 0-5 16,3-2-10-16,-4 3-15 0,4-3-24 0,0 3-33 16,4-3-43-16,2-2-52 0,1-1-51 15,2 1-150-15,-2-2-384 0,3 0 171 0</inkml:trace>
  <inkml:trace contextRef="#ctx0" brushRef="#br0" timeOffset="63104.47">12791 11294 101 0,'-1'2'124'0,"-3"3"-7"0,2-1 6 0,-1 3 10 16,-2-1-12-16,-1 3-3 0,2-2-1 0,-1 2-4 16,1 0 0-16,-1-2-4 0,1 4-5 0,1-3-8 15,1 2-7-15,-2-2-10 0,2-1-5 0,1 0-12 16,2 2-6-16,-1-3-6 0,1 1-7 0,0-2-3 16,1-1-10-16,2 1 3 0,-1-3-4 0,1 0-18 15,1 2-7-15,2-2-23 0,2-2-5 0,1 0-12 16,0-2-18-16,4-2 0 0,0 1-20 0,3-1-10 15,-2-1-8-15,0 1-8 0,-2-2 4 16,1 1 4-16,-2 0 16 0,-2 2 1 0,-2 0 15 0,-2 1 10 16,-1 0 22-16,-1 0 14 0,1-1 26 0,-2 2 2 15,1 0 14-15,-4 1 6 0,4-1-3 0,-4 1 3 16,0 0-4-16,0 0-3 0,6-1-3 0,-6 1 0 16,3 3 4-16,-2-2-2 0,2 2 1 0,0 1 7 15,0 1-1-15,1-2-3 0,2 3-2 0,-2-3 2 16,3 3-3-16,0-1-2 0,-3-1-3 0,3 0 2 15,1-1-4-15,0-2-4 0,0 1-2 0,1 2 1 16,-1-3-2-16,1-2-8 0,-1-1-5 0,1 0-2 16,0 2-6-16,1-3-2 0,-2-3-2 0,2 3-3 15,-3-2 3-15,0 0-6 0,-1 1 6 0,-3-1-16 16,3-4-3-16,-5 2-1 0,0-1-4 0,-1 3 13 16,-1-2 4-16,1 1-1 0,-4-1-2 0,2 3 16 15,-2-2 7-15,-2 2-3 0,1-1 16 0,-1 1-13 16,0 3 13-16,-2-2 1 0,1 3 7 0,-3 0 3 15,0 1-1-15,0 2 3 0,0 1-1 0,-4 1 1 16,2 2 1-16,-2-1-2 0,1 2 2 16,2-2-2-16,0 3-1 0,1 0-7 0,2-3 0 0,3 2-7 15,-1-2 1-15,2 1-1 0,2-1 6 0,2 1-6 16,-1 2 0-16,2-2-1 0,2 0-2 0,0-2-1 16,3 1 6-16,-1 0-3 0,3-2-3 0,0-2-3 15,2 1 4-15,0-3-12 0,0 1 3 0,1-2-9 16,2-2 1-16,-3 1-6 0,-1-2 4 0,1 1-2 15,-1-2-10-15,-1 2 6 0,0-3-13 0,-1 2 6 16,0-1-7-16,-2 0 7 0,0-1 3 0,-1 3 1 16,1 1 9-16,-4-2-8 0,2 0 14 15,0 2-3-15,-2-1 4 0,-1 3 5 0,5-1 9 0,-5 1 4 16,0 0-3-16,0 0 0 0,4-1-1 0,-4 1-4 16,0 0 2-16,0 0 8 0,0 0 4 0,0 0 5 15,3 7 6-15,-3-5 2 0,0-2-3 0,4 6-3 16,-3-2 1-16,-1 0-3 0,2-1-8 0,-2 1 0 15,3-1-6-15,0 2-11 0,1 0-11 0,0-2-26 16,0 0-19-16,2 1-23 0,3-3-27 16,-1-1-15-16,0 0-26 0,1 0-92 0,4-1-256 15,-3-2 113-15</inkml:trace>
  <inkml:trace contextRef="#ctx0" brushRef="#br0" timeOffset="63501.43">13264 11374 39 0,'0'0'143'16,"0"0"-1"-16,0 0-2 0,0 0-5 0,8 13 0 0,-6-10-8 15,0 3-2-15,1-1-4 0,-1 0-4 0,-1-1-9 16,3 3-8-16,-1-3 0 0,-2 1-16 0,0-1-8 16,1 0-6-16,-2 0-8 0,3-1-2 15,0-1-10-15,-2 2-8 0,-1-4 0 0,0 3-8 16,0-1 1-16,0-2-5 0,0 0-7 0,1 4-4 15,-1-4-5-15,0 0-5 0,0 0-8 0,0 0-19 16,0 0-8-16,0 0-9 0,0 0-11 0,0 0-12 16,-5-13-6-16,5 7 3 0,0 0 6 0,1 0 13 15,2-2-4-15,0 0 3 0,0 1 1 0,1-1 9 16,3 1-6-16,0 1 24 0,0-3 15 0,-1 5 7 16,4-2 12-16,-2 0 15 0,1 3 4 0,2-1 7 0,-2 3 8 15,0-2 5-15,1 1 5 0,-1 2 5 0,0 2 3 16,-1-2-9-16,0 1-1 0,0 1-1 15,-1-1-8-15,3 3-4 0,-4 1-2 0,-1-1-5 16,2 2-6-16,-1 0-1 0,-2 1-2 0,2-1-2 16,-2-1-6-16,-1-1-1 0,-1 3-8 0,2-2-16 15,-3-1-24-15,-1 0-34 0,3-1-36 0,-1 1-41 0,-1 0-40 16,0 1-173-16,-1-5-376 0,0 5 167 0</inkml:trace>
  <inkml:trace contextRef="#ctx0" brushRef="#br0" timeOffset="63977.84">14093 11402 79 0,'0'0'136'0,"0"0"-12"0,0 0 0 16,0 0 2-16,-3 4 5 0,3-4 1 0,-1 6-2 15,1-3-5-15,0 0-5 0,0 2-3 0,1 0-7 16,1 1-8-16,-2-1-8 0,1-1-2 0,1 3-9 16,-1-1-4-16,0-3-8 0,2 2-8 0,0 0-3 15,0-2-7-15,1 1-1 0,0 0-4 0,1-1-3 16,0 1-2-16,2-2-1 0,0-2-6 0,-1 1-3 15,1-1-5-15,0-1-4 0,3 0-4 0,1-2-10 16,0-2-6-16,2 0-7 0,0 0-9 0,-2-3-6 16,0 0-6-16,1 0-7 0,-4 1 4 0,-1 0-2 15,-1 0-13-15,-1-1 3 0,-2-2 0 0,1 0 6 16,-4 3 1-16,0-2 9 0,0 2 5 0,0 1 8 16,-4-1 2-16,-2 1 2 0,2-1 3 0,-3 4-4 15,-1 1-5-15,-1 0 9 0,-1 0 3 0,2 2-3 16,-2 0 5-16,0 2-6 0,3-2-6 0,-3 2-11 15,2 0-11-15,1 1-13 0,0 2-17 0,4 0-24 0,0-1-9 16,-1-1-16-16,4 4-12 0,0-2-12 16,0 1-97-16,0-1-252 0,3 0 112 0</inkml:trace>
  <inkml:trace contextRef="#ctx0" brushRef="#br0" timeOffset="64395.86">14383 11484 70 0,'0'3'117'0,"3"0"-5"0,-1-1-12 16,0 1-2-16,0-1-11 0,-2-2 1 0,1 3 4 16,-1-3-1-16,0 0 2 0,3 1 0 0,-3-1 7 15,0 0 1-15,1 3 7 0,-1-3-3 0,0 0-8 16,0 0-14-16,0 0-12 0,0 0-4 0,-14-5-16 15,9 2 0-15,0 0-6 0,1-1-10 0,0-1-6 16,-2 0-10-16,1-3-12 0,-1 0-6 0,3-1-9 16,-1 1-2-16,3-3-5 0,-1 1-2 0,-2 2 4 15,8-2 0-15,-2 0 2 0,1 1-4 0,-1 2 5 16,4 0 1-16,-2 3 2 0,0-3 1 0,3 2 7 16,0 0 6-16,2 1 6 0,-1 0 5 0,1 2 9 15,-1 2 8-15,2-2 5 0,-1 2-1 0,0 2 10 16,4 0 2-16,-3 1-2 0,1 1 1 0,3 0-1 15,-1 2-1-15,-2 0-3 0,-2 0-3 0,3 3-3 16,-5-4-4-16,1 3-1 0,-1 1-6 0,-2-2-3 16,1 0 1-16,-2 2-5 0,0 0 1 0,-4-3-3 15,4 1-8-15,-4-1-8 0,-2 0-15 0,0 2-24 16,2-3-26-16,0 2-29 0,-3-2-28 0,2 1-34 16,-2-2-33-16,3-1-155 0,-3-1-370 0,2 2 165 15</inkml:trace>
  <inkml:trace contextRef="#ctx0" brushRef="#br0" timeOffset="64688.97">14728 11223 33 0,'-7'2'179'0,"7"3"3"0,-1-1-5 0,-3 2 8 0,2 3-10 16,1 0-8-16,1 4-4 0,1 1-6 0,-1-1-10 16,0 1-8-16,2 2-9 0,-1-3-8 0,2 8-12 15,-2-9-7-15,3 2-9 0,-1-1-14 0,2 0-6 16,0-1-6-16,-1-3-7 0,-2 1-8 0,3-3-3 16,0 0-17-16,0 0-12 0,-1 1-18 0,2-3-21 15,-2-1-18-15,-1 0-18 0,2-2-33 0,1 1-22 16,0-1-32-16,1 0-28 0,0-1-38 0,-1-1-108 15,1-1-340-15,1-2 151 0</inkml:trace>
  <inkml:trace contextRef="#ctx0" brushRef="#br0" timeOffset="65136.2">14894 11395 159 0,'-5'10'208'0,"4"-6"-18"15,2-1-10-15,1 3-16 0,-2 0-17 0,2 2-13 16,2-1-12-16,0 0-13 0,0-1-13 16,2 1-9-16,-1 0-8 0,1-3-9 0,0 1-5 15,1 0-20-15,-1-2-21 0,1 1-9 0,1-3-23 0,-1 0-18 16,1-1-14-16,0 0-16 0,0-2-24 0,0-1-25 16,0 1-11-16,-1-3-4 0,0 1-3 0,-2-3 3 15,1 2-64-15,-2 0-198 0,-2-1 651 0,1-1-335 16,-1 3 23-16,-1-1 22 0,0 1 29 0,0 0 23 15,-1 4 22-15,-1-7 20 0,1 7-3 16,0-7 1-16,1 5 11 0,-1 2-14 0,0 0-3 0,0 0 0 16,0 0 6-16,0 0 0 0,1 11-5 0,1-5 0 15,-1 2 0-15,1 0-5 0,1 3-1 0,2 1 0 16,0 4 1-16,2-1 2 0,2 3-2 0,-3-2-7 16,4 5-8-16,-3-2-5 0,-2-4 3 0,4 8-4 15,-5-10-6-15,2 3-3 0,-5-2-1 16,1 0-4-16,-4 3-1 0,2-3 1 0,-4-1-4 0,-2 1-5 15,-1 0 9-15,-4 0 7 0,1-5-1 16,-4 0 2-16,-5-1-1 0,0 1 26 0,-2-3-5 0,0-3-5 16,0 0-7-16,0-1-11 0,1-3-19 15,3 0-18-15,0-2-25 0,-3-2-24 0,5-1-35 16,1-2-29-16,3-4-44 0,1 1-26 0,0-1-171 16,0 0-388-16,6-3 173 0</inkml:trace>
  <inkml:trace contextRef="#ctx0" brushRef="#br0" timeOffset="65827.09">15359 11480 61 0,'0'0'124'0,"0"0"1"16,0 0-1-16,0 0 8 0,-1 8-5 0,2-3-4 15,-1-5 2-15,2 8-4 0,0-3-1 0,-1-1-4 16,0-1-4-16,1 4-8 0,1-2-10 0,-1-2 0 16,-1 3-11-16,1-3-1 0,1 2-10 0,0-3-3 15,1 2 2-15,-1-1-8 0,3-1-6 0,0-1-5 16,1 0 0-16,0-1-7 0,3-1-9 0,0 0-14 15,-2 0-6-15,-1-2-11 0,2-2-11 0,-1 2-16 16,1-3 3-16,-2-1-3 0,-1 2-13 0,-1-5-3 16,0 5-7-16,-2-3-5 0,0 0-1 0,-1-4-4 15,-2 5 9-15,-2-2 9 0,-1 1 7 0,-1 0 1 16,-1 2 13-16,1-1 4 0,-2 0 5 16,-1 3 8-16,1 1 5 0,-1 3 8 0,-1-2 0 0,-1 2 6 15,2 2 4-15,-2 1 0 0,1 1-2 0,-2-1 7 16,3 3 1-16,0 0-1 0,0 3 0 0,0-2-5 15,1 0-1-15,2 3-2 0,1-1-4 16,1 0-1-16,1-1 0 0,2 2 0 0,-1-2-6 0,1-3 1 16,2 4-3-16,2-4-1 0,1 0 0 15,0-2-15-15,2-1-9 0,2-1-8 0,-2 0-4 0,2-3 0 16,0 2-17-16,0-2-5 0,-1-2-11 0,1 1-3 16,-1-2-2-16,2-2 7 0,-2 3 1 0,-1-3 0 15,-1 3 7-15,-1-3 6 0,0 1 9 0,-2 1 12 16,-1-1 18-16,-1 1 14 0,1 1 18 15,-2-1 23-15,-1 5 6 0,4-5 13 0,-4 1-2 16,0 4-5-16,2 0-5 0,-2 0-7 0,0 0-7 0,2-5-5 16,-2 5 3-16,0 0 0 0,0 0 7 0,5 10-4 15,-2-5-3-15,-1 1-3 0,0-3-5 16,3 5-3-16,-1-1-2 0,0-1-1 0,0 1-4 0,6 0-4 16,-4 0-10-16,-1 0-19 0,3-4-22 15,-1 3-17-15,1-2-18 0,-1 0-24 0,0-2-8 16,3-2-44-16,-1 1-34 0,-1-1-122 0,2-1-324 15,0-1 144-15</inkml:trace>
  <inkml:trace contextRef="#ctx0" brushRef="#br0" timeOffset="66119.6">15731 11394 163 0,'-6'-1'240'15,"1"0"-9"-15,-2-1-2 0,7 2-8 0,-12 3-16 16,12-3-25-16,-9 1-15 0,6 0-17 0,-1 1-14 15,2 2-12-15,1 0-19 0,-1 1-6 0,4 0-10 16,-2 1-10-16,2-3-7 0,0 1-7 0,2 4-6 16,0-1-5-16,3 0-5 0,-1-1-7 0,1 2-11 15,1-1-10-15,1-1-7 0,-1 0-11 0,2 0-4 16,-1 0-10-16,-1-1-1 0,-2 1 2 0,1-3-4 16,-3 1-7-16,3 1 2 0,-4-2 7 0,1 0-2 15,-1 0 2-15,0-2 2 0,-3-1 3 0,0 7 2 16,0-5 4-16,-3 3 1 0,2-3 0 0,-2 1 6 15,-3 0 2-15,2 0-1 0,-2-1-3 0,-1 1 1 16,-1-1 0-16,-1 0-3 0,2-2-7 0,-1 1-13 16,-1 0-14-16,4-1-25 0,5 0-21 0,-12-2-30 15,8-1-32-15,0 0-33 0,1-1-160 0,3 4-362 16,-3-6 160-16</inkml:trace>
  <inkml:trace contextRef="#ctx0" brushRef="#br0" timeOffset="66510.86">15989 11399 13 0,'-17'-3'214'0,"17"3"-2"16,-14 0-15-16,5 0-9 0,1 0-15 16,-2 0-12-16,3 1-12 0,1 1-14 0,-1-1-11 0,3 1-12 15,-3 1-15-15,3 1-8 0,-1-1-8 0,3 0-8 16,-1 0-8-16,3-3-11 0,-4 6-4 0,4-6-2 15,-2 4-7-15,2 0-6 0,0-4-6 0,2 7 2 16,0-3-5-16,1 0-4 0,1 1 0 0,2 0-3 16,3 1-2-16,-2 0 1 0,1-3-4 15,-1 1-4-15,3 3-4 0,-3-3 0 0,3 1-4 16,3 0-4-16,-4-2 2 0,0 2 0 0,-1-2-6 0,-1 1 6 16,2-1-4-16,-5 1 3 0,0-2 3 0,2 1-3 15,-3 0 5-15,0-2 3 0,-2 2 6 0,-1-3 5 16,3 4 9-16,-2 0 6 0,-1-4 0 0,-5 5 1 15,2-1-4-15,0-1 3 0,-1-1-2 0,-2 0-3 16,-1 1 1-16,-6 0-2 0,5-1-6 16,-1 2-4-16,1-3-12 0,1-1-11 0,0 2-11 15,0-1-21-15,7-1-22 0,-10 0-27 0,10 0-32 0,-10-4-35 16,9 2-23-16,1 2-43 0,-5-6-120 0,5 6-366 16,-1-9 162-16</inkml:trace>
  <inkml:trace contextRef="#ctx0" brushRef="#br0" timeOffset="66717.07">16110 11459 259 0,'0'0'261'0,"1"5"-4"16,-1-3-15-16,3 4-15 0,-3-2-16 0,3 2-18 15,-2-1-17-15,2 2-20 0,0-2-15 0,0 1-14 16,-2-1-16-16,1 0-8 0,-1 1-20 0,-1 0-23 15,4-2-32-15,-4 0-32 0,0 0-37 0,3-1-35 16,-3 1-29-16,0-4-41 0,3 3-43 0,-3-3-157 16,0 0-374-16,0 0 165 0</inkml:trace>
  <inkml:trace contextRef="#ctx0" brushRef="#br0" timeOffset="66883.77">16086 11365 53 0,'-6'-4'310'0,"2"1"-11"0,-2 0-12 0,2 0-14 0,0-1-27 16,4 4-36-16,-4-3-11 0,1 1-30 0,3 2-43 16,0 0-40-16,0 0-26 0,0 0-30 0,0 0-26 15,0 0-28-15,0 0-19 0,0 0-41 0,14 12-35 16,-7-8-36-16,0 2-28 0,3 3-108 0,-3-4-315 16,3 3 139-16</inkml:trace>
  <inkml:trace contextRef="#ctx0" brushRef="#br0" timeOffset="67391.89">16246 11495 116 0,'3'2'178'0,"-3"2"9"0,0 0 11 0,3 0 1 16,-3-1-8-16,1-2-9 0,-1 5-5 0,-1-2-12 15,2 0-12-15,-2 0-12 0,2-1-4 0,-1-3-7 16,2 6-8-16,-2-3-8 0,1-2-13 0,2 3-6 16,-3-1-10-16,3-1-8 0,-3 0-13 0,0-2-1 15,4 3-8-15,-1-2-2 0,-3-1-3 16,7 2-4-16,0-3-8 0,0 1 1 0,0-3-11 0,0 1 0 15,3-3-4-15,-3 1-4 0,3-1-13 0,-3-1-1 16,4-4-1-16,-4 4-5 0,0-1-5 16,-4-3-9-16,1 3-7 0,-1-1-1 0,-1-2 1 15,-1 3 3-15,-1 1 1 0,0 1 1 0,-3 0 1 16,3-1 0-16,-3 4 1 0,-1-4 1 0,0 1 1 16,-2 1 4-16,-2 1 7 0,-2 1-1 0,2 3 9 15,-5-1 2-15,0 1 6 0,-2 3 2 0,-1 1 2 0,2-1 4 16,0 2-1-16,1-1 0 0,5 0-4 0,-1 2-1 15,2-1-4-15,2 1-2 0,1 1 2 16,2 1-4-16,1-1-1 0,2 2 0 0,2-1 0 16,1 2-2-16,5 0 0 0,-1 1-3 0,2 0 3 15,1 2-1-15,6 0-5 0,0 0 3 0,-1-1 2 16,-5 0-1-16,0-2-2 0,0 0-4 0,-1-2 2 0,0 1-3 16,-3 0 2-16,0-4 1 0,-1 0 2 0,-2-1-1 15,-1 0-1-15,1-2-1 0,-4 1-1 16,3-2 0-16,-2 2 4 0,1-1 4 0,-2-3-2 15,0 6 0-15,0-3 0 0,-2 1-2 0,-1-1-6 16,-1 1-3-16,1-1-12 0,-1 2-1 0,-3 2-2 16,0-5-1-16,-1 1-9 0,-2 1-7 0,0-2-5 15,-3 0-8-15,-1 1-10 0,3-1-11 0,1-2-26 16,-4 0-22-16,4 0-30 0,0-5-38 0,3 1-45 16,-4 0-127-16,5-1-390 0,-1-2 173 0</inkml:trace>
  <inkml:trace contextRef="#ctx0" brushRef="#br0" timeOffset="67838.64">16525 11505 95 0,'0'0'233'0,"0"0"-11"0,-10 1-12 16,10-1-15-16,-2 6-15 0,2-6-12 0,-2 9-15 15,1-3-12-15,1-1-14 0,-2 0-10 0,2 2-13 16,2-1-8-16,-4-1-13 0,4-1-6 0,-1 2-6 16,-2-1-12-16,2-1-2 0,1 0-7 0,-1 0-6 15,0-1 1-15,-1-3-7 0,3 5-7 0,-3-5 0 16,0 3-4-16,0-3-4 0,0 0-3 0,0 0-6 16,0 0-14-16,0 0-18 0,0 0-11 0,0 0-10 15,7-11 0-15,-7 4-19 0,3-2-2 0,-3-1-9 16,2 1 1-16,-1-6 0 0,0 0 6 15,2 2 6-15,-3 3 3 0,4-4 9 0,-4 4 17 0,3 1 18 16,1 0 10-16,-4 5 13 0,3-1 0 0,-3 1 2 16,4-1 2-16,-4 5 15 0,3-4 18 0,-3 4 11 15,0 0 11-15,10 3 12 0,-3 0 0 0,0 2 4 16,0 1-3-16,2 1 6 0,-1 0-5 0,2 2 7 16,-1 1-5-16,0 0-4 0,0 1-10 15,-4-2-4-15,4 2-18 0,-4-2 9 0,3 2-9 0,-2-3-4 16,-1 0-6-16,-2 0 1 0,1-1-9 0,1 0-17 15,-3-2-38-15,1-1-38 0,0 3-47 16,-1-4-49-16,2 0-63 0,-1 1-76 0,-3-4-164 16,0 0-496-16,7 4 220 0</inkml:trace>
  <inkml:trace contextRef="#ctx0" brushRef="#br0" timeOffset="68700.95">17191 11485 32 0,'0'0'85'0,"0"0"-3"0,0 0-3 0,0 0-4 15,0 0 4-15,0 0 3 0,0 0 0 0,0 0 13 0,0 0 11 16,0 0 7-16,0 0 5 0,-2 5 2 0,4-1-4 15,-2-1-5-15,-2 5-1 0,2-1-6 16,0 2-10-16,0-2-8 0,2 2 0 0,1 1-16 16,-2-1-3-16,2 0-10 0,0 0-21 0,1-1-1 15,0 0-3-15,0-2-7 0,1-1-1 0,0 2-2 0,0-3 4 16,-1-1-6-16,0 1 5 0,5-2 0 0,-3-1-5 16,-1-1 3-16,2 0-3 0,2-2-3 15,-1 1 5-15,-1-5-8 0,0 2-2 0,0-2 3 16,-1 1-1-16,-1-2 0 0,-2 1-2 0,1-1-3 15,-2-3-1-15,-1 3-11 0,-1-3 3 0,-1-1-7 0,0 1 1 16,-2 0 2-16,-1-2 2 0,0 3 3 16,2 0 0-16,-2 2 2 0,-1-2-1 0,1 4 1 15,-1 0-2-15,0 0 1 0,0 2-2 0,-2-1 2 16,2 2 3-16,1 1 0 0,0 1-4 0,4 0 1 16,-8-1-10-16,8 1-2 0,-8 2-7 0,4 0-3 15,1 2-12-15,2-1-7 0,-2 4-12 0,3-3-12 0,0 1-4 16,-1 0-20-16,1 0-13 0,1 2-17 0,3-3-12 15,1 0-15-15,0 2 0 0,2 0-5 0,0 0-76 16,-4-3-244-16,4 3 108 0</inkml:trace>
  <inkml:trace contextRef="#ctx0" brushRef="#br0" timeOffset="69193">17508 11497 52 0,'0'0'147'0,"0"0"1"0,3 8-3 16,1-7-6-16,-2 3-8 0,1-1-1 0,2 5-8 15,-1-2-8-15,-1-1-9 0,2 0-5 0,-2 1-7 16,0 1-6-16,2-1-6 0,-3 0-9 0,1-3-10 15,0 0 2-15,-2 0-7 0,1 0-3 0,-1 0-8 16,2-1 0-16,-3 1-3 0,0-3 2 0,0 0-5 16,2 4 5-16,-2-4 2 0,0 0-3 0,0 0-5 15,0 0-9-15,0 0-7 0,0 0-6 0,0 0-17 16,0 0-8-16,-8-13-10 0,7 8-15 0,0-4-9 16,-1-1 3-16,2 0 7 0,0-1 1 0,-1 2 0 15,2 0 3-15,1-1 8 0,0 3 2 0,1-2 4 16,0 0 4-16,0 5 9 0,0-1 4 0,1 0 6 15,-1 1 2-15,0-1 3 0,1 3 7 0,0 1 5 16,-4 1 7-16,11-1 7 0,-11 1 7 0,9 2 6 16,-3 0-6-16,0 2-4 0,1-1-1 0,-2 2 2 15,2 1-2-15,-2 0 9 0,1 1-8 0,0 0 0 16,1 0-6-16,-2 2-2 0,-1-2-4 0,2 1-5 16,-3-2-3-16,3 2 2 0,-4-3-7 0,1-1 1 15,-1 0-9-15,-1-1-21 0,3 1-17 0,-2 0-25 16,-1 0-23-16,2 0-28 0,-3-4-39 0,4 6-29 15,-1-4-18-15,1 2-161 0,-2-1-380 0,-2-3 170 16</inkml:trace>
  <inkml:trace contextRef="#ctx0" brushRef="#br0" timeOffset="69643.86">17836 11513 45 0,'0'0'160'0,"10"0"-8"15,-3 0-9-15,-3-1-12 0,5-1-10 16,-5 1-6-16,5 1-4 0,-1-3-8 0,-1 2-8 16,0-3-11-16,3 3-8 0,0-2-7 0,-3 1-2 0,3 0-6 15,-3-2-12-15,-2 2-4 0,2-2 3 0,-2 1-9 16,-1-2-1-16,0 2 0 0,0 1-14 0,-1-4 6 15,0 1-5-15,0 0 3 0,-3 0-4 16,0 1-9-16,0-2 3 0,-2 0-1 0,2 6 2 16,-2-9-2-16,-3 4 3 0,1 2 1 0,1-1 2 15,-5 1-3-15,2 1 3 0,-2 1 8 0,1 2 4 0,-2-1 5 16,-2 0 1-16,1 3 6 0,2-3-2 0,-2 5 2 16,0-1 6-16,3 2-3 0,-6 1 3 15,6 1 1-15,0-1-6 0,0 2-4 0,4-2-1 16,0 1-4-16,1 3-1 0,2-1 1 0,0-2 0 15,4 2-3-15,0-1 4 0,-2-1 2 0,3 0 0 16,5 1 0-16,0 1 5 0,1-2-11 0,0-3-7 0,2-1 0 16,3-1-5-16,-2 0-11 0,3-3-16 0,2 0-22 15,-2 0-32-15,0-3-37 0,4-1-43 0,2-1-65 16,-2-2-58-16,-7 2-157 0,1 0-452 16,-2-1 200-16</inkml:trace>
  <inkml:trace contextRef="#ctx0" brushRef="#br0" timeOffset="70232.89">18422 11341 21 0,'0'0'162'16,"0"0"-2"-16,0 0 3 0,0 0-2 0,0 0-1 16,0 14-2-16,0-7-5 0,3 2-9 0,0 1-10 15,-2-1-3-15,2 4-6 0,-2-1-5 0,2 1-10 0,0 1-13 16,0-4-4-16,0 4-11 0,1-3-9 15,0-1-6-15,-4 0-7 0,4-3-13 0,-2 1-19 16,-1-2-20-16,1 0-19 0,-1-3-30 0,-1 2-27 16,0-2-30-16,0-3-26 0,0 5-35 0,-1-3-167 15,1-2-354-15,-6 0 157 0</inkml:trace>
  <inkml:trace contextRef="#ctx0" brushRef="#br0" timeOffset="70405.75">18355 11256 56 0,'0'-5'215'0,"0"3"-16"15,0 2-17-15,-2-5-18 0,4 1-21 0,-2 4-18 16,0 0-11-16,2-3-26 0,4 3-28 0,-2-1-29 16,-4 1-36-16,14 3-34 0,-5-1-52 0,-1 1-27 15,2 2-70-15,0-3-202 0,3 3 89 0</inkml:trace>
  <inkml:trace contextRef="#ctx0" brushRef="#br0" timeOffset="70669.13">18604 11325 53 0,'-3'-3'220'0,"3"3"-24"0,0 0-14 16,0 0-23-16,0 0-11 0,0 0-6 0,1 9-8 15,1-6-8-15,3 4-6 0,0 2-2 0,2 3-6 16,-2 0-4-16,1 2-3 0,1-1-7 0,-3 0-1 16,3 0-6-16,0 0-12 0,0-1-5 0,-2 0-1 0,-2-2-13 15,2 0-7-15,-1 1-5 0,-1-2-5 16,1-1-6-16,-1-1-2 0,0 1-10 0,-2-4-12 16,2 0-20-16,0 1-16 0,-2-2-24 0,-1 1-21 15,2-2-26-15,-2-2-29 0,1 5-21 0,-1-3-32 0,0-2-169 16,0 0-373-16,0 0 165 0</inkml:trace>
  <inkml:trace contextRef="#ctx0" brushRef="#br0" timeOffset="71242.28">18563 11480 7 0,'0'0'155'0,"0"0"-16"0,0 0-14 0,0 0-9 16,0 0-6-16,0 0-6 0,0 0-13 0,0 0 2 16,23 2-20-16,-8-4-7 0,1-1-5 0,-1 2-7 15,6-1-4-15,0 1-11 0,-7 0 7 0,3 1-10 16,-4-1-6-16,-2 0-3 0,-2 2 1 0,0-1-6 16,-4 1 5-16,0-1 5 0,0 0 11 0,-1 1 12 15,-4-1 5-15,6 0 8 0,-6 0 2 0,5 2-3 16,-5-2-5-16,4 0-8 0,-4 0-2 0,4 1-8 15,-4-1-2-15,0 0-11 0,3 1 3 0,0 2-6 16,-3-3 4-16,4 3-2 0,0-1 1 0,-2 1 3 16,2-1-3-16,0 1-1 0,-1-1 1 0,4 0-2 15,-3 0-3-15,3-1 2 0,-1-1-5 0,2 1-1 16,1-1 1-16,-1-1-2 0,2 1-8 0,-1-3-4 16,1 1-5-16,-1-3-8 0,-1 2-4 0,1 0-2 15,-1-1-1-15,-4-1-4 0,1 0-4 0,-1-1-11 16,1-1-7-16,-4 0 4 0,0 2 5 0,0 0 3 15,-1 0 3-15,-2-2 2 0,-1 0 3 0,0 3 4 16,-1 1 2-16,-3-1 1 0,2 3 0 0,-1-1 7 16,-2 1 2-16,0 2 4 0,-1 1 5 0,0 1-2 15,2-1 2-15,-1 2 1 0,2-1-1 0,-1 4 3 16,1 0 1-16,0 1 5 0,1-1 0 0,2 2-2 16,0 2 0-16,-1-2 3 0,2 0-1 0,4 3-1 15,-2-2-3-15,0-1-1 0,4-1 0 0,-1-1 3 16,0 0-5-16,4 0-3 0,0-1-1 0,0-2-11 15,4 0-14-15,-1-2-18 0,3 0-11 0,1-3-15 16,2-1-17-16,5-4-28 0,0 1-26 16,1 1-24-16,-5-1-27 0,-3-1-107 0,-1-1-316 0,0 1 140 15</inkml:trace>
  <inkml:trace contextRef="#ctx0" brushRef="#br0" timeOffset="71823.78">19118 11402 146 0,'0'0'172'0,"7"16"7"0,-7-11-4 0,2 0-6 16,1 1 2-16,-2 2-5 0,2 0-9 0,-1 1-8 15,0 2-13-15,0-2-11 0,1-1-7 0,1-1-10 16,-4-2-15-16,3 0-6 0,-2-1-8 0,0 0-7 16,1-3 0-16,-2-1-11 0,3 8-6 0,-3-8 8 15,0 3 0-15,0-3-2 0,0 0-5 0,0 0-9 16,0 0-8-16,0 0-19 0,0 0-10 15,0 0-13-15,0 0-16 0,0-18-14 0,-2 9-9 0,2 1-10 16,0-2-5-16,3-3-2 0,-1 3 6 0,-1 1-1 16,0 0 9-16,1 1 4 0,1 1 4 15,1 3 12-15,-3-1-12 0,2 0 11 0,0-1 4 0,-3 6 9 16,7-4 11-16,-7 4 8 0,7-2 10 16,-7 2 6-16,10 3 6 0,-5-1-1 0,2 2-2 15,-3-1-4-15,0 0 5 0,3 3-4 0,-1 0 4 0,0 2-7 16,0-1 0-16,-1 0-1 0,0-1 1 0,0 3-3 15,-1-4 1-15,-1 3-1 0,-1-2-1 0,1-2 3 16,-2 1-4-16,1 0-6 0,-1-2 3 0,0 1 0 16,0-1-3-16,0-1 0 0,-1-2 0 15,0 0 4-15,4 4-5 0,-4-4 2 0,0 0-19 16,0 0-20-16,0 0-4 0,0 0-12 0,0 0-12 0,2-13-7 16,1 5 3-16,-1 2-2 0,2-1 9 0,0-3 8 15,2 1 2-15,1 2 4 0,0-1 7 16,0 1 14-16,0-1 7 0,-1 2 20 0,1 1 10 15,0-1 11-15,0 2 9 0,1 0 10 0,-3 2 0 16,1 1 1-16,-1-1 12 0,0 1 6 0,-5 1 1 16,11 1-1-16,-6 2-6 0,0-1-10 0,0 1-5 15,2 2 2-15,-2 0-4 0,1 1-6 0,-1 0-2 0,-1 1-2 16,1 0-5-16,-1 0-5 0,0-1-2 16,-1 1-12-16,-1-2-19 0,-1 1-18 0,1 1-37 15,0-1-34-15,1 3-43 0,0-4-40 0,1 2-21 16,1 0-176-16,-1 1-409 0,3-2 181 0</inkml:trace>
  <inkml:trace contextRef="#ctx0" brushRef="#br0" timeOffset="72108.25">19852 11312 25 0,'0'0'173'0,"0"0"-3"16,0 0-9-16,0 0 8 0,1 15-2 0,0-8-5 15,2 7 0-15,-1 0-12 0,0 1-6 0,0 0-6 16,-1-1 0-16,1-1-13 0,-1 2-1 0,2-1-11 16,0-5-12-16,-2 6-3 0,3-3-11 0,-2 1-9 0,0-2-6 15,1-1-7-15,1-1-7 0,1-1-8 16,-2 0-2-16,2 0-2 0,1-2-7 0,-3-2 0 15,4 2-10-15,0-2-9 0,0-3-15 0,1 2-16 16,1-3-16-16,2 0-21 0,-3-1-21 0,2-1-22 16,0-2-31-16,0-2-31 0,1-1-34 15,-2 0-188-15,-2 0-406 0,0-4 180 0</inkml:trace>
  <inkml:trace contextRef="#ctx0" brushRef="#br0" timeOffset="72888.17">19774 11483 10 0,'-3'2'126'0,"3"-2"1"0,0 0-8 0,0 0-10 16,17 0-5-16,-8 0-7 0,5-2-10 0,0-1-5 15,1 0-8-15,2 1-7 0,3-1-8 0,-3 1-1 16,4-4-6-16,-6 1-4 0,4 2-3 0,-2-1-8 15,-2 0-4-15,-1 1 1 0,-1 0-7 0,-5 2 2 16,2-1-6-16,0-1 5 0,-3 2 2 0,-1 0-8 16,-1 0 7-16,-2 0 3 0,-3 1 7 0,9 1 3 15,-9-1 9-15,5 0 2 0,-5 0-2 0,6 1-2 16,-2 1 1-16,-3 0-2 0,2-1-1 0,0 1 0 16,1 0 0-16,1 0-3 0,-1 0 2 0,0 1-4 15,2-1 0-15,-1 2-3 0,1-3 1 0,1 3-5 16,-3-3 3-16,3 3-4 0,0-4-1 0,-3 4-2 15,2-4 0-15,0 1-5 0,2-2-6 0,2 1-2 16,-4-1 1-16,-1-2-8 0,1 0-3 0,1-1-8 16,0-1-6-16,-1 1-4 0,-2-3-5 0,0 3-8 15,-1-1-12-15,-2-3-3 0,2-1 11 0,-3 0-3 16,-1 3 4-16,-2-2 3 0,0 2-3 0,-1 2 6 16,1-1 2-16,-4 0 1 0,0 3 1 0,0 0 9 15,-3 0 5-15,0 2 3 0,-1 0 4 0,1 0-2 16,-4 2 1-16,0 2 4 0,1 3-3 0,-2-1 13 15,1 1 2-15,1 0 6 0,0 1 0 16,5-2 0-16,-1 0-6 0,1 6 0 0,4-3 2 0,-2 1 3 16,6 1 6-16,0-2 3 0,0 2 1 0,3 1 3 15,1-3 4-15,2-1 0 0,1 0 13 0,0 2-9 16,3-5-5-16,-3 1-2 0,1-1 1 0,1-1-2 16,-2 0-6-16,-3-2 10 0,2 1-6 0,-2-2-5 15,0 1 0-15,-1 0-3 0,-3-2 2 0,4 0-7 16,-4 0 3-16,0 0-4 0,0 0-2 0,4-5-4 15,-4 5-5-15,2-3-8 0,-2 3 1 0,0-3 2 16,0 3-6-16,0 0 4 0,-2-5-3 0,2 5-2 16,0 0 1-16,0 0 2 0,0-4-5 15,0 4 0-15,0 0-2 0,0 0 1 0,0 0 2 0,-1-3 0 16,1 3 0-16,0 0 0 0,0 0 3 0,0 0-2 16,0 0 9-16,0 0-10 0,0 0 2 0,0 0-1 15,0 0-1-15,0 0-1 0,-4-1-1 0,4 1-1 16,0 0 0-16,-6-1-4 0,6 1-8 0,0 0-5 15,0 0-5-15,-10 0-3 0,10 0-3 0,-5 2-6 16,5-2-1-16,-5 0 7 0,5 0-1 16,0 0-5-16,-4-4 1 0,4 4-1 0,0 0 0 15,0 0-2-15,-4 0-6 0,4 0-15 0,0 0-20 16,-6-3-23-16,6 3-32 0,-4-4-27 0,4 4-27 0,-4-3-160 16,4 3-380-16,0 0 170 0</inkml:trace>
  <inkml:trace contextRef="#ctx0" brushRef="#br0" timeOffset="74131.67">20080 11412 114 0,'0'0'121'16,"0"0"-15"-16,0 0-10 0,0 0-14 0,0 0-7 16,0 0-8-16,0 0 4 0,0 0-11 0,0 0 3 0,0 0 14 15,-5 14-6-15,4-12 1 0,1-2 5 16,0 6 1-16,-1-1 9 0,-2-2 1 0,3-3-4 16,-3 8 3-16,-1-4-2 0,2-1-9 0,-1 2-6 15,1-1-3-15,-1 0-7 0,1 0-4 0,0 1-2 16,2-1-6-16,-2 0-6 0,2-2 1 0,0 3-7 15,0-5-8-15,-1 5 1 0,1-2 2 0,0 1-4 16,3 0 1-16,-2-1 0 0,0-1-4 0,1 3-1 16,-2-2 3-16,4 1-1 0,-1-4 0 0,0 5 2 15,0-3 5-15,-1 1-5 0,3 0 1 0,-1-1 6 16,0 0-6-16,0-2 1 0,3 3-1 0,-1 0 1 16,1-1 0-16,0 0-1 0,1 0-4 0,1-3-1 15,1 2 2-15,0-2-6 0,-2 1 3 0,2 0-5 16,0-1-7-16,0 1 3 0,-2-1-1 0,2 1-2 15,-2-1 0-15,-2 2-3 0,0-2 0 0,-2 0 2 16,0 0-1-16,-4 1-3 0,10 0-1 0,-10 0-2 16,6-1 2-16,-6 1 4 0,5 0-7 0,-5 0 2 15,0 0-1-15,7-1 3 0,-7 1 7 0,6-2-5 16,-6 2 1-16,3-3 0 0,-2 0-6 0,-1 3 4 16,3-6-3-16,-2 0 1 0,1 3-2 0,-1-3-1 15,-1 0-3-15,2-3-8 0,-1 2 6 0,-1 0 0 16,1-1 0-16,-1-1-5 0,0 2 7 0,0 2-6 15,2 0 7-15,-2-3-1 0,1 3 1 0,-1 0-1 16,0 1 7-16,0-2 9 0,0 6-6 0,0-7 2 16,-1 4 1-16,1 3-6 0,-3-6 2 0,3 6 8 15,-1-6-10-15,1 6-2 0,-5-3 3 0,3 0-2 16,2 3 0-16,-6-3-2 0,6 3 3 0,-10-1-5 16,4 0 2-16,-2 1-1 0,8 0-3 0,-14 0 4 15,5 0-1-15,0 1 0 0,-1 0-1 0,-3 2 3 16,2-1-4-16,1-1 8 0,-3 4-10 0,2-3 3 15,3 0-5-15,-1-2 4 0,2 4-1 0,-1-1 3 16,2-1-3-16,-1 2 2 0,1-2-4 16,1 1 0-16,0 0-2 0,1 1 1 0,1 0 1 0,1-2-1 15,-1 2 0-15,1-1 0 0,1 1-2 0,-2 1 3 16,2-1 2-16,1 2-2 0,0-2 4 0,0 2-3 16,0-1 0-16,1 1 2 0,1 0-3 0,-1-1 3 15,2 0 0-15,0 1 1 0,-2-3 0 0,2 3 1 16,1 0-1-16,-1-5 1 0,0 5-1 0,2-1 0 15,-2-1 1-15,1 0-3 0,1-1 2 0,-1 0 1 16,-1-1-2-16,-1 1 1 0,3-1 2 0,0 1-4 16,-2-1 0-16,0 0 1 0,-2-1 4 0,4 3-5 15,-3-2 2-15,3-1-2 0,-3 2-5 16,3 0 1-16,-4-2-2 0,3-1-3 0,1 1 3 16,0 0-2-16,-5-1 0 0,7 0 4 0,-1 0-7 15,-6 0 1-15,10-1 2 0,-6 0-3 0,3 1 1 16,-4-1 2-16,1-1 1 0,3 1 5 0,-3-2-3 0,2 1 0 15,-2 0 1-15,0-1 2 0,1 0 1 16,-4-2 0-16,3 2 1 0,-1 0 0 0,0 0 0 16,0 1-1-16,-2 0 1 0,-1 2 1 0,3-6 2 15,-2 2-1-15,1 2-4 0,-2 2 6 0,0 0-4 16,4-5 3-16,-4 5-3 0,0-5 1 0,0 5-1 0,3-4 0 16,-3 4 1-16,0 0 2 0,1-8 1 0,-1 8-1 15,3-3 2-15,-3 1-1 0,0 2 2 0,0 0 3 16,1-8-2-16,-1 8 5 0,0-5-1 0,0 5 0 15,3-5-3-15,-3 5 3 0,-1-7 2 16,2 4-2-16,-1 3-4 0,2-4 2 0,-2 4-3 0,-2-6 4 16,2 6-3-16,0-4 0 0,0 4-1 0,0-5 1 15,0 5-1-15,0-7-1 0,0 7 1 0,0-4 2 16,0 4 1-16,0 0-2 0,-3-7 1 0,3 7-2 16,-1-4 5-16,1 4-4 0,-3-6 6 0,0 4-2 15,3 2 1-15,-2-4 0 0,-1 1-2 16,3 3 2-16,-3-5 0 0,3 5 1 0,-7-4-3 15,7 4 0-15,-3-3 0 0,3 3-1 0,-7-4-3 16,4 2 1-16,3 2 0 0,-10-3-3 0,10 3-4 16,-8 0 4-16,8 0-11 0,-10 0-3 0,3 0-20 15,7 0-22-15,-7-1-28 0,7 1-32 0,0 0-50 16,0 0-36-16,-7 1-26 0,7-1-163 0,0 0-421 16,0 0 187-16</inkml:trace>
  <inkml:trace contextRef="#ctx0" brushRef="#br0" timeOffset="75493.25">20681 11457 80 0,'0'0'75'16,"0"0"-2"-16,0 0 4 0,0 0 0 0,0 0-7 16,0 0-12-16,0 0 20 0,0 0-2 0,0 0 4 15,0 0-2-15,0 0-10 0,9 5 8 0,-9-5-1 16,5 1 7-16,-5-1 0 0,4 1-1 0,-4-1-4 15,6 0 3-15,-2 2-2 0,-4-2-1 0,7-2-4 0,-2 1-4 16,-1-1-10-16,0 0 0 0,2 0-5 16,-1 1-5-16,-2-1-5 0,1-2-5 0,0 0 0 15,2 0-2-15,-3 0-5 0,0 0-5 0,0-2 1 16,-1 2-3-16,0-1-2 0,1 0-1 0,-1 0-6 16,-2 2-2-16,0 0 1 0,0 0-3 0,0 3-7 0,0-7 7 15,0 7-3-15,0-3-4 0,-3 1-4 16,3 2 4-16,-4-4-2 0,4 4 2 0,-5 0-2 15,5 0-1-15,-12 3-2 0,7-2 4 0,-2 3-3 16,-2-1 1-16,0 1 2 0,0 0-3 0,-2 5 2 16,1-2-1-16,1 0 2 0,2-1-4 0,0 2 1 15,3-1-1-15,1 0 1 0,0 1 0 0,-1 1 4 16,4 0-4-16,0-2 1 0,0 1-2 0,4-1 3 0,2 1 5 16,-2 0 1-16,2-1 3 0,2-1 2 15,-1 0 2-15,2-1 0 0,-1-1 0 0,2-2 1 16,2 2 0-16,2-3-3 0,-2 1 1 0,-1-3-2 15,-1 1-4-15,2 0-1 0,-2 0-1 0,-1-2-3 0,1 1-4 16,0-1 2-16,-2-1-3 0,0 1-2 16,-1-1 2-16,-2 1 0 0,2-3-2 0,0 1-5 15,-2 1 5-15,-1-1-5 0,0-2-1 0,0 1 1 16,-1-1-1-16,0 2-1 0,0 1-3 0,-1-1 2 16,0-1 0-16,-1 2 5 0,1 1-4 0,-2 2 0 15,1-3 3-15,0 0 0 0,-1 3 2 0,1-4-1 16,-1 4-4-16,0 0 1 0,0 0 3 0,0 0 2 15,0 0 4-15,0 0-4 0,7 5 4 0,-5-2 0 16,0-1-1-16,0 1-1 0,1 1 6 0,1-1-8 16,-1 1 4-16,1-2 2 0,0 2 4 0,0-1-4 15,1-1 2-15,2 1-1 0,-1-3 1 0,-1 2-3 16,5 1-1-16,-3-3 6 0,2 0-1 0,-1 0-4 16,1-1 1-16,-1-3 1 0,-3 3-2 0,2-2 8 15,-2 0-9-15,-2-1 5 0,2-1-9 0,-3 0-1 16,1-4-12-16,-3 3-4 0,2-1 0 0,-3 0 2 15,0-2 5-15,0 1 1 0,-2 1 5 0,1 1-6 16,-2 0 5-16,-2 0 7 0,0 2-7 0,-2-1 2 16,1 2 4-16,3 0 2 0,-6 2-2 0,3 1 2 15,-3 1-4-15,1-1 9 0,0 3-2 0,0-2 1 16,0 4 1-16,-1-1 0 0,5 2 1 0,-4 0-4 16,4 0-6-16,0 0 4 0,1 1 4 0,1 0-1 15,2 0-3-15,0-1-2 0,3 3 5 0,-1-1-2 16,1-3-4-16,1 0 2 0,-1 0 0 0,2 1-7 15,3-1-6-15,0 0-1 0,-1-2-7 0,1-1-7 16,0 2-1-16,3-4-3 0,-5 0-2 0,4 0 0 16,-3-2 0-16,2 1 5 0,-2-2-2 0,0 1 5 15,-2-4 3-15,3 3 5 0,-3-1 3 0,0-1 10 16,-1 0 6-16,-1 1 18 0,-1-1 8 0,1 1 15 16,-2 1 7-16,2-1-5 0,-2 4 11 0,0-5-9 15,2 4 2-15,-2 1-6 0,0 0-2 0,3-4-6 16,-3 4 1-16,0 0-6 0,0 0-6 0,0 0 2 15,0 0-6-15,0 0-2 0,0 0 4 0,1 9-6 16,-1-4 4-16,0-2-9 0,-1 1-3 0,1-4-16 16,1 7-22-16,0-2-23 0,0-2-31 0,0 1-35 15,2-1-28-15,0 0-23 0,0-2-141 0,0 4-340 16,3-3 150-16</inkml:trace>
  <inkml:trace contextRef="#ctx0" brushRef="#br0" timeOffset="75775.67">21217 11396 155 0,'0'0'197'0,"-3"-2"-9"0,3 2-16 16,0 0-6-16,0 0-9 0,-7 7-4 0,5-5-3 16,0 3 4-16,-2 2-1 0,2 1 3 0,-3 0-4 15,0-1-5-15,1 1-12 0,0 0-11 0,0 0-14 16,2 0-10-16,0-1-10 0,-1 0-11 0,3 2-3 15,0-5-11-15,0 3-8 0,0-1-2 0,4 2-9 16,-2-2-2-16,3-2-10 0,-1 2-12 0,2-3-16 16,2 2-12-16,0-3-14 0,0 1-26 0,2-2-21 15,1 0-25-15,3 0-23 0,-1-2-47 0,1-1-21 16,0-1-18-16,-4 0-175 0,0-1-406 0,3-2 180 16</inkml:trace>
  <inkml:trace contextRef="#ctx0" brushRef="#br0" timeOffset="76223.92">21396 11227 43 0,'0'5'192'0,"-2"3"-2"15,1 2-7-15,0 3 1 0,1-1-8 0,0 4-6 16,0 0-8-16,2 6-9 0,0-6-7 0,0 7-16 15,0-6-3-15,2 1-9 0,-3-2-5 16,4 4-13-16,-4-7-7 0,2 1-10 0,0-3-7 16,-2-1-9-16,1-1-7 0,-1 0-7 0,2-1-3 0,-2-4-4 15,1 0-5-15,-1 0-4 0,1-1-4 0,-2 1-1 16,0-4-2-16,1 3-1 0,-1-3-4 0,0 0-7 16,0 0-11-16,0 0-14 0,0 0-12 15,0 0-13-15,1-8-7 0,-1 8-10 0,2-17 2 16,-2 7-10-16,0-5-12 0,-2 0-4 0,4-3 3 15,-1 4 10-15,2-3 11 0,0 3 11 0,-2 0 2 16,2 0 14-16,0 5 6 0,0 0 4 0,0 4 2 16,1-3 4-16,-1 3 8 0,0 3 13 0,0-3 10 15,2 3 13-15,-5 2 5 0,7-2 7 0,-7 2 12 16,10 4 3-16,-2-2 8 0,-3 1-2 0,2 2-2 16,3 4-1-16,-1 1 3 0,0-1 1 0,-1 4-4 15,1-3-1-15,0 3-1 0,0 0-3 0,-2-2 4 16,-2-2-17-16,3 4-4 0,-1-3-2 0,-3-2-4 15,2 0-10-15,-2-1 0 0,-1-2-14 0,0 0-24 16,-2 0-34-16,2-3-33 0,-3 4-53 0,0-6-59 16,3 6-68-16,-6-3-224 0,3-3-519 0,-6 6 230 15</inkml:trace>
  <inkml:trace contextRef="#ctx0" brushRef="#br0" timeOffset="76992.08">21008 11423 33 0,'0'0'78'0,"0"0"5"16,0 0 13-16,0 0 10 0,0 0 19 15,0 3 2-15,0-3 2 0,0 0 0 0,-2 4-11 0,2-4-2 16,0 6-6-16,0-1-7 0,0-1-1 0,0 3 5 16,0-2-1-16,2 1 1 0,0 2-4 0,-1 1 3 15,1 0 4-15,2-1 3 0,-2 3-6 0,0-4 0 16,4 3-10-16,-4-1-25 0,2-1-3 0,-2-1-4 15,3 1-7-15,-4 0-7 0,2-1-6 0,0 0-1 16,1 0-4-16,-2-2-9 0,1-1-6 0,1 0-21 16,0-1-29-16,2 0-29 0,0-1-42 0,2-1-53 15,1-2-68-15,5-1-197 0,-1-2-448 0,1 0 199 16</inkml:trace>
  <inkml:trace contextRef="#ctx0" brushRef="#br0" timeOffset="77488.11">21933 11378 142 0,'1'3'199'0,"1"4"-4"0,-1 0-5 0,2 1-28 16,-2 3-6-16,1 2-9 0,1 0-16 0,-1-1-6 15,1 5-10-15,0-3-9 0,1 0-12 0,-1 1-9 16,1-6-7-16,-1 2-12 0,0 1-2 0,-2 0-5 15,2-2-4-15,-1-1-13 0,-1-1-15 0,-1 1-16 16,-1-2-15-16,3 3-19 0,-4-4-16 0,2 1-23 16,-2-3-24-16,2-1-22 0,0 2-23 0,-1-1-13 15,1-4-132-15,-2 5-298 0,2-5 132 0</inkml:trace>
  <inkml:trace contextRef="#ctx0" brushRef="#br0" timeOffset="77787.92">21891 11355 11 0,'0'-3'222'0,"-2"-3"-14"0,2 6-12 15,2-7-16-15,-2 7-16 0,5-5-17 0,-2 3-8 16,4 1-14-16,0 1-8 0,3-2-8 0,3 4-10 16,-1-2-4-16,1 1-11 0,1 4-7 0,0-1-1 15,-3 3-9-15,4 0-3 0,-4-3-6 0,-1 2-10 16,0 1-4-16,-2 0-2 0,-2 2-5 15,-1-3-3-15,-2 1-2 0,1 1-2 0,-2-3-4 16,-2 0-3-16,-2 0 5 0,1-1-6 0,-2 1-5 0,-1-1-1 16,-5 1-3-16,1 0 0 0,-2 0-1 0,-4-1-4 15,1-3-2-15,-1 3-11 0,0-2-13 0,-3 1-15 16,3 0-8-16,0-3-6 0,3 0-9 0,2 0-4 16,-1 0-15-16,2-3-27 0,4 1-31 0,-3 1-15 15,1-1-24-15,6 2-129 0,-7-4-324 16,3 3 144-16</inkml:trace>
  <inkml:trace contextRef="#ctx0" brushRef="#br0" timeOffset="78394.69">22060 11399 95 0,'4'3'163'0,"0"2"-8"0,3 0-9 15,-3 2-7-15,2 0-10 0,0-1-8 16,-1 1-8-16,2 1-13 0,-3-3-7 0,1 0-9 16,-1 2-5-16,0-1-10 0,-1-3-4 0,1 3-11 15,-1-2-2-15,0 1-7 0,-3-3-4 0,1 3-1 16,1-3-7-16,-1 1-7 0,2-2-9 0,-3-1-7 16,0 0-7-16,3 5 1 0,-3-5-11 0,0 0-7 0,0 0-8 15,0 0-12-15,0 0 1 0,0 0-2 16,-2-14-3-16,2 5-1 0,-1-1-1 0,-2 0 2 15,3-1 9-15,-1-2 5 0,1 2 5 0,0-2 1 16,-2 3 4-16,4 0 12 0,-1 0 6 0,2 2 0 16,-3 1 4-16,3 0 3 0,-3 2 2 0,4 2-4 15,-4-3 1-15,4 2-6 0,-1 0 6 0,3 1-6 16,-2-1 4-16,4 2-1 0,-1-1 0 0,0 2 3 16,2 1 5-16,-2 0-1 0,1 0 5 0,-8 0 1 15,10 3 10-15,-7-3-4 0,1 1 2 0,-4-1 0 16,7 5 9-16,-4-1 9 0,-2-2 11 0,2 3 6 15,-1 1 5-15,-1 2 2 0,-1-2 1 0,0-2-1 16,0 3-5-16,0 1 5 0,0 0-8 0,0 0-3 16,2-1-3-16,-1 2-8 0,0 0 0 0,1-1-4 15,-1-1-3-15,-1 0 0 0,4 0-2 0,-1 2-4 16,0-5-1-16,1 2-1 0,-1 0-1 0,1-1 0 16,-1 0-1-16,4-1-2 0,-4-3-5 0,1 1 2 15,2-1 2-15,2-1-10 0,-1 1 2 0,3-2-7 16,3 0-6-16,-5-3-3 0,2-1-7 0,0-1-11 15,0 2-5-15,1-5-8 0,-1 0-6 0,1 1-5 16,-1-1-13-16,-3 2-4 0,0 0-2 0,-3-6-2 16,2 5-1-16,-3 1 4 0,-2 1 8 0,-1 2 0 15,3-1 1-15,-6 1-7 0,3 4-8 0,-2-10-4 16,2 10-5-16,-9-6-15 0,3 5-21 0,6 1-16 16,-11-4-32-16,7 4-153 0,4 0-331 0,-14-1 146 15</inkml:trace>
  <inkml:trace contextRef="#ctx0" brushRef="#br0" timeOffset="78859.14">22437 11399 90 0,'-6'-4'220'0,"6"4"-7"16,-2-3-11-16,2 3-14 0,0 0-18 0,0 0-19 15,0 0-17-15,0 0-12 0,8-5-12 0,-8 5-10 16,10-2-14-16,-3 2-1 0,-7 0-14 16,13-2-6-16,-5 3-13 0,2 0-14 0,1-1-9 0,1 0-12 15,-3-2-14-15,1 2-10 0,2 1-2 16,-3 0-23-16,0-1-2 0,-1 0-12 0,1 0-8 0,-4 2 1 16,2-1-3-16,-2-1 7 0,-5 0-6 0,8 2 15 15,-4 0-4-15,-4-2 7 0,6 2 3 0,-5 1 3 16,2 1 9-16,-3 0 5 0,0 1 17 0,4 1 3 15,-2-1-1-15,-1 5 11 0,3-3 0 16,-2 4 4-16,3 1 4 0,-3-1 3 0,2 2 3 16,0 1-1-16,-1 0 4 0,1 1-1 0,2 7 4 15,-2-7-6-15,3 5 0 0,-2-6 2 0,-3 2-5 0,4-2-1 16,-2 0 3-16,-4-5-3 0,2 0-2 16,-1-1 7-16,-1-2 8 0,0 2 8 0,-3-4 34 0,2 2-7 15,-3-2-7-15,-2 2-6 0,-3-1-7 16,1-3-2-16,-2 1-7 0,-3-2-2 0,-1 1-6 15,0-1-7-15,4-2-4 0,-2 1-10 0,0-1-8 16,1 0-15-16,1 0-11 0,1-1-10 0,0-1-10 0,2 2-33 16,0-5-40-16,1 2-22 0,2-3-44 15,0 0-157-15,0-1-365 0,2-1 162 0</inkml:trace>
  <inkml:trace contextRef="#ctx0" brushRef="#br0" timeOffset="79433.32">22368 11348 70 0,'0'0'254'0,"0"0"-7"16,0 0-8-16,0 0-19 0,0 0-12 0,-4-5-19 15,4 5-12-15,0 0-9 0,-4-2-9 0,4 2-14 0,-6-3-16 16,0 1-9-16,2-2-8 0,4 4-7 0,-8-1-9 16,2-1-3-16,-1 1-3 0,0 0-7 15,-3-1-11-15,3 1-5 0,-3 1-8 0,-4 1-8 16,4 1 0-16,-4-1-6 0,4 2-10 0,0 0-8 16,1 1-19-16,-1 1-17 0,3 0-14 0,-2 1-21 15,4-1-21-15,-1 1-19 0,2 1-29 0,1 0-29 16,3-1-23-16,0-1-34 0,3 1-34 0,0 3-141 0,1-2-405 15,3-2 179-15</inkml:trace>
  <inkml:trace contextRef="#ctx0" brushRef="#br0" timeOffset="79942.07">22731 11446 38 0,'0'0'172'0,"17"0"-18"0,-17 0-21 0,7 0-11 16,-7 0-15-16,14-1-4 0,-4-1-15 0,0 1-9 16,4-1-8-16,0-1-14 0,-2 1-7 0,0-1-5 15,2-1-6-15,-5 2-14 0,-1-1-2 0,3-1-4 16,-4-3-6-16,0 3 0 0,-1-2-5 16,-1 0 2-16,0 0 0 0,-4 3 3 0,2-3 0 0,-3 3 1 15,4-1 4-15,-4 0 5 0,0 4 2 0,0-8 0 16,0 8 0-16,-4-4 10 0,1 2-13 0,-4 1 2 15,3-1-5-15,4 2 3 0,-15-1 9 0,6 1 3 16,-1 0 2-16,-1 0 5 0,1 3 5 16,-2 1-2-16,0 2 5 0,3-1 5 0,-3 3 8 15,2-1 6-15,0 2 0 0,3-2-2 0,3 0-1 16,-3 2-9-16,4 1-3 0,-1 0-2 0,4 2-4 0,0 1-2 16,3-3-7-16,1 3-3 0,0-3-5 0,2-1-8 15,2 0-19-15,2-1-21 0,3 2-23 0,0-4-31 16,-1-1-45-16,5-3-50 0,0 1-41 0,4 1-139 15,-4-4-375-15,4-1 166 0</inkml:trace>
  <inkml:trace contextRef="#ctx0" brushRef="#br0" timeOffset="80256.22">23166 11338 157 0,'0'0'213'0,"-8"5"5"0,4-3-12 15,0 1-15-15,-1 4-7 0,0 0-8 0,2-1-13 16,0 4-7-16,-2-3-13 0,2 3 1 0,0 0-7 16,0 0-7-16,0 0-11 0,2 0-5 0,-1 0-16 15,1-1-5-15,1-1-7 0,0 2-18 0,0-2 2 16,1 1-6-16,2 1-7 0,-1-1-8 0,0-2-2 15,3-1-4-15,-2 1-2 0,1-1-11 0,0-3-12 16,0 2-7-16,0-1-16 0,1-1-16 0,3 0-20 16,-3-1-16-16,5-2-33 0,-1-1-31 0,4 0-41 15,1-2-36-15,-1 0-44 0,3-1-140 0,-2-3-414 16,5-1 184-16</inkml:trace>
  <inkml:trace contextRef="#ctx0" brushRef="#br0" timeOffset="80557.61">23424 11143 202 0,'-7'7'228'16,"6"-1"-8"-16,-2 1-11 0,0 3 0 0,1 4-8 15,1-1-9-15,1 3-10 0,-1-2-16 0,1 0-2 16,-2 0-6-16,2 3-10 0,0-1-10 0,-1 5-4 15,2-8-9-15,1 3-13 0,0 1-6 0,0-3-9 16,2 1-16-16,2-2 1 0,-2 1-12 0,3-3-6 16,2 0-8-16,-4-2-7 0,3 2 0 0,-1-4-12 15,2 2 3-15,-1-1-5 0,3-1-11 0,-2-2-14 16,3 0-8-16,-3-2-20 0,1 1-24 0,0-4-21 16,-2 1-26-16,1-1-29 0,-2-1-29 15,-1-1-35-15,1 0-35 0,-3-1-36 0,2 0-158 16,-3-1-444-16,2-1 197 0</inkml:trace>
  <inkml:trace contextRef="#ctx0" brushRef="#br0" timeOffset="80815.75">23245 11341 267 0,'-4'-3'264'0,"4"3"-16"15,0 0-18-15,0 0-10 0,0 0-7 0,0 0-7 16,13 1-7-16,-1 1-16 0,6 2-16 0,6-4-18 16,0 3-29-16,3-2 4 0,0-1-13 0,1 1-14 15,1 2-18-15,-1-2-21 0,0-2-33 0,11-3-32 16,-12 3-38-16,1-1-52 0,-2 1-45 0,-2-5-76 15,-1 4-191-15,-8-1-443 0,-1 0 197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296.21582" units="1/cm"/>
          <inkml:channelProperty channel="F" name="resolution" value="0" units="1/dev"/>
          <inkml:channelProperty channel="T" name="resolution" value="1" units="1/dev"/>
        </inkml:channelProperties>
      </inkml:inkSource>
      <inkml:timestamp xml:id="ts0" timeString="2022-02-28T17:03:19.786"/>
    </inkml:context>
    <inkml:brush xml:id="br0">
      <inkml:brushProperty name="width" value="0.05292" units="cm"/>
      <inkml:brushProperty name="height" value="0.05292" units="cm"/>
      <inkml:brushProperty name="color" value="#FF0000"/>
    </inkml:brush>
  </inkml:definitions>
  <inkml:trace contextRef="#ctx0" brushRef="#br0">8977 12413 8 0,'0'0'75'0,"5"5"-6"0,-5-5 3 0,6 4-11 0,-3-3 5 15,1 1 0-15,0 1-1 0,1-2 2 0,-5-1-11 16,11 1 1-16,-4 1-6 0,2-1 9 0,1-2-8 16,3 1 1-16,0 0-5 0,4-3 3 15,4 1-2-15,1 0-6 0,-1 0-5 0,1 1 1 16,-2-2-2-16,2 2 0 0,-5 1-10 0,4-2 3 16,-4 0-8-16,-1 1 2 0,0 0-5 0,-1 2-2 15,-1-1 0-15,-1 0-7 0,-3 0 1 0,-1 0-4 16,0 1-6-16,-2-1-4 0,-7 0 5 0,9 0 2 0,-4 2 1 15,-5-2-1-15,7 0-6 0,-7 0-10 0,0 0-12 16,7 1-19-16,-7-1-7 0,0 0-9 16,0 0-17-16,1 1-17 0,-1-1-84 0,0 0-191 15,0 0 85-15</inkml:trace>
  <inkml:trace contextRef="#ctx0" brushRef="#br0" timeOffset="709.07">8919 12451 2 0,'0'0'78'0,"0"0"-5"16,0 0-7-16,0 0 2 0,0 0-4 0,-1 6 5 15,1-6-5-15,0 0-4 0,1 7 3 0,-1-7-3 16,4 6-5-16,-1-2-3 0,0 0-10 0,0-1 7 16,1 2 3-16,0 0-18 0,4-1 0 0,-3 1-9 0,4 0 9 15,-1 0-6-15,3 0 0 0,0 1-3 16,3-1-7-16,0-1-4 0,1 3 7 0,7-1-8 15,-4-1 9-15,2-1-9 0,3 1-1 0,-2 1 8 16,0-3-3-16,0 2-3 0,0-2-1 0,-4 0 3 16,-4-2-5-16,4 2-3 0,-3-1 0 0,-1 1-2 15,-5-1-4-15,2 0 0 0,-4 0 5 0,-1-2-12 16,-1 1 7-16,-4-1-1 0,7 1 3 0,-7-1 3 16,0 0-7-16,5 3 5 0,-5-3-5 0,0 0 12 15,0 0-6-15,-9 11 5 0,3-3-3 0,-1-1 1 16,-1 1 3-16,-2 1-8 0,-1 3 8 0,-2-3 2 15,-2 7-11-15,-4-4 2 0,-1 2-4 0,1 0-1 16,0-1 1-16,-1-2 3 0,-1 1-7 0,-1-1 1 16,2 0 6-16,1 2-1 0,0-2 3 0,1-1 3 15,3-2-2-15,1 1 0 0,1-2-6 0,-1 2 6 16,6-5-4-16,-1 2 1 0,1-3 0 0,1 2-6 16,1-1 2-16,3-2 0 0,0 1-3 0,2-1 8 15,-1 0 1-15,2-2 19 0,3 4 13 0,-3-4 5 16,7 3 16-16,-1-3 4 0,4 2 6 0,4-2 0 15,0 0 2-15,7-2-3 0,-5 0-2 0,6 0 1 16,3 2-4-16,-2-3-8 0,1 1-1 0,0-3-7 16,0 3-4-16,-1-2-8 0,-2 3-3 15,1-3-6-15,-5 4 0 0,-2-3 0 0,1 0-2 16,0 0-1-16,-2-1-6 0,-1 4-6 0,-3-3-6 16,-1 3-2-16,-1-3-5 0,-1 3-6 0,-1 0-9 15,-6 0-11-15,7-1-12 0,-7 1-12 0,7-4-22 16,-7 4-28-16,0 0-22 0,7-2-17 0,-7 2-45 15,0 0-129-15,0 0-341 0,0 0 151 0</inkml:trace>
  <inkml:trace contextRef="#ctx0" brushRef="#br0" timeOffset="1294.54">8928 13120 28 0,'0'5'125'0,"-2"0"-8"0,4-1-5 15,-1 2-16-15,-1 0 3 0,1 2-6 0,-1-3-7 16,0 2-3-16,-1-2-4 0,1 0-1 0,0 0-10 16,0 1 8-16,1 0-15 0,-2-2 1 0,0 1-13 15,1-1-5-15,-2 0-11 0,2-4-23 0,0 7-20 16,0-7-19-16,-1 4-21 0,1-4-27 0,0 6-14 16,0-6-18-16,-2 1-64 0,2-1-186 0,0 0 83 15</inkml:trace>
  <inkml:trace contextRef="#ctx0" brushRef="#br0" timeOffset="1896.54">8905 13114 13 0,'0'0'93'0,"0"0"4"0,0 0-2 0,0 0-8 16,4 6 1-16,-4-6 4 0,0 0-7 0,0 0 5 16,3 3 1-16,-3-3-2 0,0 4 7 0,-2 0-5 15,4-2 6-15,-2-2-9 0,0 7-1 0,0-1 1 16,0-1-10-16,0 0-2 0,0 0-9 0,0 3-5 16,-3-1-6-16,3 2-4 0,1 0-9 0,1-2-2 15,-1 2-1-15,1-2-6 0,2 1 1 0,-1-1-2 16,1 2-3-16,0 2-3 0,-1-3-5 0,3-1 3 15,-2 1-4-15,-1-1-1 0,1 0-1 0,-2-2 3 16,-1 0 0-16,2 1 2 0,-3-2-3 16,2 0 5-16,-2 3 0 0,0-2-2 0,0 1-2 0,0-1 3 15,-1 2-8-15,-1-3 1 0,0 4 1 0,-1-3 0 16,-1 3-6-16,1-2 0 0,-2 1-2 0,-1-2 3 16,0 0-5-16,-1 2 1 0,0-3-3 15,0 2 0-15,-2-2 1 0,1 0 2 0,-2 1 0 16,1-2 0-16,-2-1 1 0,2 0 1 0,-4-3-2 15,0 1 2-15,3-3-4 0,0 0 6 0,1-1-9 16,1 1-8-16,-1-4-17 0,2 2-12 0,1-2-16 0,2-2-23 16,0 0-16-16,1-1-6 0,0 0-14 15,3 0-22-15,3-4-26 0,-2 1-28 0,3 0-118 16,-4 0-324-16,6 3 144 0</inkml:trace>
  <inkml:trace contextRef="#ctx0" brushRef="#br0" timeOffset="2218.34">9161 13154 5 0,'0'0'186'0,"8"0"-9"16,-8 0-8-16,9 1-10 0,-4 0-11 0,3-1-11 16,0 0-16-16,-1 1-11 0,1-2-10 0,0 1-8 15,-1-1-18-15,1 1-5 0,1-1-24 0,-2 0-21 16,0 0-19-16,-7 1-25 0,11 0-26 0,-5-1-28 15,0 0-37-15,-1 0-118 0,-2 0-247 0,-3 1 110 16</inkml:trace>
  <inkml:trace contextRef="#ctx0" brushRef="#br0" timeOffset="2426.88">9108 13232 54 0,'0'0'242'0,"0"0"-25"0,-1 3-11 16,1-3-7-16,0 0-16 0,17 1-15 0,-9-1-18 16,4-1-14-16,1 1-16 0,3-3-16 15,-1 2-26-15,2-3-29 0,-3 2-29 0,3-2-46 16,-3 1-43-16,6-4-44 0,-6 4-40 0,-4 0-109 16,0-1-282-16,-1 2 125 0</inkml:trace>
  <inkml:trace contextRef="#ctx0" brushRef="#br0" timeOffset="2793.45">9449 13151 109 0,'7'0'183'0,"-3"-2"-19"16,-4 2-18-16,10-2-5 0,-2-2-20 0,1 2-5 15,-1-3-20-15,-1 4-3 0,2-3-7 0,1 0-7 16,-2 0-14-16,0-1 0 0,1-1-6 16,-2 3-6-16,1-3-3 0,-2-1-10 0,0 2-9 0,-1-3 3 15,1 1 1-15,-2-2-2 0,-1 2-6 0,0-4-4 16,1 3 0-16,-1 0 3 0,-3 2 1 0,0 2 19 16,0-1 8-16,0 0 4 0,3 1 1 0,-2 1-3 15,-1 3 1-15,-1-4-9 0,1 4 5 0,0 0 8 16,0 0 9-16,-3 16 2 0,3-5-1 15,0 3 5-15,3-1-3 0,-3 5-3 0,0 2 6 16,1-4-4-16,-1 4-6 0,3 1-5 0,1-1-7 16,-2-4-3-16,2-4-3 0,-4 3-6 0,3-6-6 0,-2 2-7 15,-1-1-18-15,3-3-19 0,-3 0-26 0,3 0-36 16,-3 0-38-16,1-3-38 0,-1-4-44 0,3 5-77 16,-3-5-162-16,0 0-465 0,0 0 206 0</inkml:trace>
  <inkml:trace contextRef="#ctx0" brushRef="#br0" timeOffset="3561.85">8983 12211 17 0,'0'5'133'0,"1"0"-10"0,1 1-14 0,-1 1 1 0,1 0-22 15,0 1-4-15,0-2-2 0,0-2-16 16,1 2-3-16,-2-1-12 0,1-4 12 0,0 2 8 15,-2 2 5-15,0-5 6 0,1 2-4 0,-1-2-2 16,0 0-21-16,0 0-11 0,-4-9-8 0,2 4-6 16,1-4-4-16,-2 0-3 0,0-1-3 0,0-4 4 15,0-1-14-15,0-1 0 0,1 2 1 0,-1-3-3 16,5 3 0-16,0-1 15 0,-1 4 4 0,1 1 0 16,1 3 2-16,0-1 1 0,0-1 9 0,2 2 4 15,2 3 11-15,0-2 9 0,2 5 11 0,1 1 4 16,3 1 6-16,0 3 2 0,1 0-2 0,2 3 4 15,-2 0-1-15,0 4-5 0,2 0-2 0,-5 0-8 16,1 2-11-16,-1-2-1 0,2 6-10 0,-4-5-3 16,-3 0-5-16,-1-1-4 0,0 2-3 15,-1-3-11-15,1 3-18 0,-3-4-15 0,1 3-24 0,-1-2-23 16,-2 0-32-16,0 3-40 0,0-3-48 0,0-1-48 16,-3 5-189-16,0-1-448 0,2-1 199 0</inkml:trace>
  <inkml:trace contextRef="#ctx0" brushRef="#br0" timeOffset="4120.78">9774 12491 52 0,'0'0'161'0,"0"0"-6"0,0 0-16 0,0 0 8 15,0 0 3-15,0 0-1 0,-1 11-4 0,-2-6 4 0,0 0-7 16,-1 1-4-16,1 1 0 0,-1 2-4 0,-2 0-13 16,2-2-5-16,-3 4-11 0,1-2-15 15,1-1-7-15,-1 2-10 0,0-1-4 0,1 0-14 16,-1-1-17-16,2-1-23 0,0 2-23 0,-1-2-19 15,1-1-29-15,-1 3-17 0,-1-2-21 0,3-2-31 16,0 1-24-16,-1-4-28 0,1 3-133 0,-2-4-334 16,5-1 148-16</inkml:trace>
  <inkml:trace contextRef="#ctx0" brushRef="#br0" timeOffset="4317.52">9608 12510 20 0,'0'0'230'16,"0"0"-13"-16,0 0-14 0,4 11-16 0,-1-2-15 15,7-2-18-15,0 4-16 0,0-2-11 0,4 0-13 16,0-1-12-16,3 4-15 0,-2-4-20 0,3 5-24 16,-4-5-10-16,6-1-16 0,-4-1-27 0,3 0-27 15,-3-3-46-15,-1 0-55 0,-1-1-137 0,-1 2-295 16,1-4 130-16</inkml:trace>
  <inkml:trace contextRef="#ctx0" brushRef="#br0" timeOffset="4524.72">9974 12635 131 0,'0'4'235'0,"0"3"-19"0,0-1-25 16,1 0-16-16,-1-1-18 0,2 2-17 0,-2 0-11 15,1-2-13-15,2 2-25 0,-3-2-22 0,2 0-34 16,-1-1-35-16,-1 2-35 0,0 0-39 16,1-1-31-16,1-1-35 0,-2-1-83 0,0-3-239 15,0 5 106-15</inkml:trace>
  <inkml:trace contextRef="#ctx0" brushRef="#br0" timeOffset="4655.42">9939 12537 290 0,'-3'-4'293'0,"2"1"-21"16,-2-2-32-16,3 2-37 0,0 3-37 0,0-5-37 15,3 3-22-15,1 1-25 0,0-1-48 0,3 0-50 16,-1 0-56-16,4 2-63 0,-2 0-131 0,2 4-288 16,-2-2 128-16</inkml:trace>
  <inkml:trace contextRef="#ctx0" brushRef="#br0" timeOffset="5123.85">10070 12679 149 0,'0'0'146'0,"0"0"-8"0,0 0 7 0,0 0-15 16,0 0-8-16,0 0-3 0,21 0-8 0,-21 0-12 15,11-1-7-15,-5 1-9 0,2-1-5 0,2-3-7 0,0 3-6 16,-2-1-9-16,1 2-2 0,1-4-8 0,-2 2-5 16,-1-1-6-16,2 1-3 0,-2-1-8 0,-2 2-7 15,1-1-11-15,-2 2 2 0,1-1 1 16,0 1 0-16,-5 0-4 0,0 0-1 0,7-2-6 16,-7 2 4-16,3-2-1 0,-3 2-2 0,0 0-1 15,0 0-2-15,0 0 11 0,0 0-2 0,0 0 9 16,-6 10 4-16,2-6 4 0,1 4 10 0,-1-1 2 0,1 2 7 15,-1 1 3-15,3-3 5 0,-1 7 1 0,-1-3 3 16,2 3-4-16,0 1-1 0,-1-1-4 16,2 1-1-16,0-3-4 0,3 5 0 0,-3-3 1 15,4-1-10-15,-4 0-1 0,3 1-3 0,-3 0 2 16,1-1-5-16,-1-3-1 0,3 2-1 0,-6-3-4 16,3 1 4-16,3-5-4 0,-3 0 2 0,-3 2 1 15,2-3 0-15,-2 5 5 0,-1-3-5 0,-2-1 0 16,1-3-4-16,-1 5 1 0,0-5-2 0,-1 3-2 15,-1-3-1-15,1 0-7 0,-3-1-11 0,2-2-15 16,-1-1-22-16,1 2-27 0,-2-7-28 0,0-2-35 16,0 2-40-16,6-8-48 0,-6 3-151 0,6-3-403 15,-6-7 178-15</inkml:trace>
  <inkml:trace contextRef="#ctx0" brushRef="#br0" timeOffset="6755.15">10742 12443 148 0,'0'0'162'0,"0"0"-8"0,0-4-20 16,0 4-16-16,0 0-13 0,0 0 0 0,0 0-8 15,0 0 0-15,0 0-1 0,4 9 0 16,-3-6-3-16,2 2 0 0,0 0-6 0,0 1-14 16,-3 1-5-16,1 0-7 0,2 0-2 0,0 0-8 15,-2 0-12-15,2 1-2 0,-3 0-11 0,1-3-12 0,1 2-11 16,0-3-13-16,-2 0-11 0,1 2-3 0,0-3-6 16,0 0 2-16,0-1 8 0,-1-2 3 0,0 4 0 15,0-4-7-15,0 0-8 0,0 0-7 0,0 0-4 16,0 0 2-16,0 0 1 0,-12-10-4 15,10 4 2-15,1 3 3 0,-1-4 6 0,2 2 2 16,0-2 14-16,1 1 6 0,2-1 6 0,1-2 8 0,1 0 8 16,-1 1 21-16,2 0 5 0,-1-2 8 15,0 6 5-15,0-3 7 0,1 1 2 0,-3-1-10 16,2 6 12-16,-2-5-4 0,1 4-3 0,0-1-9 16,1 0 0-16,-1-1-2 0,2 4-5 0,-3-2-7 15,1 2 0-15,3-2 7 0,-3 2-2 0,2 2-3 16,0-1-2-16,-2 0 0 0,0-1-3 0,3 3-2 15,-3-2-3-15,2 2 1 0,-2-3-5 0,2 4 2 16,-2-3-3-16,1 3-1 0,-1-2-1 0,0 1 5 16,0-1-6-16,1 1-1 0,-1 0 1 0,0 0-7 15,0-1 3-15,2 2 1 0,0 1-1 0,0-2 3 16,1 0-1-16,2 0-1 0,0-2 2 0,1 0-2 16,3-1-32-16,1 0 7 0,-4 0-6 0,0-1-1 15,1-2-2-15,-1 1 0 0,0-3-1 0,-3 5 3 16,-2-3 3-16,-1 0 0 0,-1-2 1 0,-1 1 2 15,0-1 0-15,-2 0 3 0,0-1 3 0,-1 3-4 16,0-1 6-16,-3 0 5 0,1 1 2 0,1 0 1 16,-3 2 2-16,0-1 2 0,0 2 3 0,-2 0 3 15,0 2-2-15,0 2 1 0,-2-1 1 0,2 3-1 16,-1-1 3-16,1 1 5 0,0 2 3 0,1-1-5 16,2 1 3-16,-2-1-5 0,4 1 2 0,-1-1 2 15,3 0-8-15,1 0 2 0,1 0-3 0,2-1 1 16,1 3-3-16,2-4-1 0,5 1 2 0,-1-1-2 15,5-1-7-15,-2-3-11 0,7 3-12 16,1-2-10-16,-1-2-18 0,0 0-20 0,0-5-20 0,-5 3-21 16,7-2-33-16,-8 1-17 0,5-5-16 0,-7 4-128 15,0-2-331-15,-2-1 146 0</inkml:trace>
  <inkml:trace contextRef="#ctx0" brushRef="#br0" timeOffset="7184.66">11294 12444 47 0,'0'0'131'0,"0"0"-3"15,0 0-2-15,-7 8 5 0,7-4-5 0,-2 4 8 16,2-2-4-16,0 5 0 0,0 1 2 0,3 1 2 16,-1 3 6-16,0 1-10 0,-1 5-1 0,0-7-4 15,3 8-5-15,-2-1-11 0,2 3-10 0,0-6-6 16,-1 5-12-16,2-3-8 0,-2 1-1 0,1-6-12 16,-3-2-7-16,2 1-11 0,0-3-16 0,0-2-17 15,-3-4-15-15,4 4 3 0,-4-6-6 0,0-1 3 16,3 1 4-16,-3-4-8 0,0 0-18 0,0 0-6 15,0 0-6-15,-1-14-7 0,-1 4-9 0,-1-6-4 16,0 1-10-16,2-6-3 0,-3-1-6 0,2 0 8 16,-2-2 8-16,2 1 5 0,-3 3 14 0,2-3 6 15,2 7 12-15,-1 0 14 0,-2-4 9 0,4 4 12 16,0 4 12-16,-1-2 5 0,2 4 2 0,-1 1 7 16,1 0-5-16,0 0-1 0,3 2-2 0,1 1 4 15,1 0-5-15,1 1-2 0,0 2 0 0,1-1-3 16,0 2-1-16,2 4-1 0,0-4-3 0,0 6 1 15,-2-2-6-15,2 1 0 0,-2 2-2 0,1-1-3 16,-2 1 2-16,-1 1-3 0,0 1-6 0,-1-2-9 16,-4 0-8-16,2-1-1 0,0 1 0 0,-3 2 5 15,-3-3 1-15,0 0 0 0,0 0 5 0,-3 1-2 16,-1 0-5-16,-1-4-3 0,-2 2-12 0,-1 1-19 16,1-1-18-16,0 0-20 0,2-3-21 0,-2 0-20 15,3 0-14-15,-3 0-118 0,3 0-280 0,-1-3 124 16</inkml:trace>
  <inkml:trace contextRef="#ctx0" brushRef="#br0" timeOffset="7875.46">11588 12466 137 0,'0'4'153'0,"0"0"-10"0,0 1-14 0,1 0-13 16,-1 1-9-16,0 0-15 0,2 0-5 0,-2 0-16 16,1 0-1-16,0 1-8 0,1-3-6 0,1 1-7 15,-2 1-3-15,1-3-6 0,-2 0-11 0,1-1-2 16,-1 1-3-16,0-3-4 0,3 5 2 0,-3-5-3 16,0 0-14-16,0 0-12 0,0 0-9 0,0 0-7 15,0 0-5-15,0 0-11 0,1-15 8 0,-2 11-11 16,2-5 2-16,-2 2-6 0,1-2 25 0,-2 0-8 15,2 2 17-15,-2-1 8 0,2 0 8 16,0 1 9-16,0-1 13 0,0 5 5 0,-2-1-1 0,2 0 2 16,2-1-2-16,-2 3-4 0,0-2 4 0,2 1-1 15,-2 3 12-15,3-6-3 0,0 5-7 0,0-1 6 16,-3 2-3-16,6-2-3 0,-1 2-2 0,-5 0-1 16,9 0-5-16,-4 0 3 0,2 2-2 15,0 1-1-15,2 0 2 0,-2 0-6 0,1 0 2 16,-1 1-4-16,2-3-2 0,-4 5 4 0,1-5-7 15,0 3 4-15,-2-1-4 0,0 0 9 16,-1 0-5-16,4 0 4 0,-4-1 0 0,0 0 1 0,1 1 6 0,-1-2 1 16,1 1 1-16,1 0 1 0,0 0-1 15,0-2-3-15,1 1 1 0,1 0-4 0,0 0 2 16,1-1-10-16,-1 1 2 0,1-1 2 0,0 0-6 16,-4 0-1-16,5-2-1 0,-1 1-8 0,-2-2 0 15,-1 3-2-15,1-2-5 0,1 0-2 0,-1 1-6 16,-2-3-1-16,0 1 1 0,-1 0-3 0,1 0 0 15,-1-1 0-15,-3-1-1 0,3 3 1 0,-3-2 3 16,0 4 0-16,-3-7-1 0,0 4 6 0,2 0 1 16,-5 0-1-16,2 3 0 0,-2-1 0 0,1 1 10 15,-4 1 6-15,1-1 8 0,-1 3 1 0,1 0 8 16,1 0-2-16,-3 1 7 0,3 1-1 0,0 1 1 16,1-1-4-16,-1 1-1 0,4-2 1 0,-1 3-4 15,3 0-3-15,-1-1-2 0,4 0-3 0,-2 1-2 16,4-1-5-16,2 3-9 0,-1-3-10 0,4-1-9 15,2 1-9-15,-1-2-13 0,2 2-18 0,3-3-14 16,0-2-22-16,2-1-20 0,3 0-2 0,1-1-6 16,4 0 0-16,-1-5-14 0,0 3-128 0,0-4-288 15,-3-1 128-15</inkml:trace>
  <inkml:trace contextRef="#ctx0" brushRef="#br0" timeOffset="8178.49">12119 12421 37 0,'-6'-4'179'0,"-1"-1"-4"0,0 1 0 0,1 1-8 15,2 2-12-15,-3-4-13 0,2 5-16 0,-1-1-8 16,6 1-11-16,-7-1-13 0,7 1-8 16,0 0-6-16,-10 2-10 0,10-2-6 0,-4 6-8 15,4-3 1-15,0 1-5 0,0-4-9 0,0 10-3 16,0-4-5-16,0 0-2 0,4 1-5 0,-1 2-2 0,4-1-6 16,-3 1 3-16,3-2 0 0,-1 1-11 0,1-1 4 15,0 1-8-15,3 1 6 0,-3-1-5 0,-2-1-4 16,-2-3-5-16,1 2 5 0,-1 0-8 15,0-1 0-15,0-1 4 0,-2 0-1 0,1-1 2 16,-1 1 3-16,-1-4-3 0,0 7 1 0,-4-2 2 16,1-3 2-16,0 1-1 0,3-3 0 0,-10 3 5 15,2-2-4-15,0-1 1 0,-1 0 0 0,2 0-11 16,-3-1-8-16,2-2-16 0,-2 1-19 0,0-2-21 16,3-1-19-16,-3-1-28 0,6 1-33 0,-5 0-32 15,4-2-99-15,-1 0-301 0,2 0 134 0</inkml:trace>
  <inkml:trace contextRef="#ctx0" brushRef="#br0" timeOffset="8578.15">12250 12461 77 0,'0'0'201'0,"4"0"-8"0,0 3-10 16,1-2-10-16,0 0-13 0,1 1-13 0,2 0-15 0,-1 2-12 15,0-4-11-15,2 2-8 0,-1 0-11 0,-1-1-8 16,0-1-8-16,0 2-7 0,0-2-6 0,-1 0-4 16,-2 0-5-16,-4 0-3 0,7-2-1 15,-4 1-11-15,1-2-3 0,-1 0-10 0,0 0-3 16,-2-1-9-16,2 0-5 0,-3-1-2 0,0 1-6 16,0 0-6-16,0-1-1 0,0-1 3 0,-3 3 1 15,2-1-1-15,-2 1 2 0,0 1 3 0,-1-1 0 16,0 2 3-16,-2-1 3 0,-1 1 5 0,-3 1 0 15,3 1 3-15,0 3 9 0,-1 0-1 0,-1 1 3 0,2 0 1 16,3 2 2-16,-3 1 4 0,1 0-1 16,4-1-2-16,-1 0-6 0,1 0 4 0,0 1-5 15,3 0-2-15,0 0-5 0,2 1 1 0,-1-2-14 16,0-2-17-16,5 0-1 0,1 1-12 0,4 1-17 16,2-3-20-16,0 1-28 0,0-1-23 0,3-2-27 15,4-2-21-15,1 0-10 0,0-2-4 0,-1 2-94 16,-4-2-295-16,-3-1 130 0</inkml:trace>
  <inkml:trace contextRef="#ctx0" brushRef="#br0" timeOffset="8951.77">12546 12436 173 0,'-2'-3'173'0,"2"3"-13"0,0 0-22 0,0 0-8 16,0 0 8-16,0 0-8 0,0 0 1 0,2 13-6 15,-1-7-1-15,0 2 0 0,2 0-9 0,-3 0 1 16,2 0-13-16,0 0-6 0,-2 0-6 0,2 0-10 15,-2-2-8-15,0 1-7 0,1-4-6 0,-1 1-8 16,2 1-3-16,-1-1-4 0,-1-4-3 16,0 5-7-16,0-5-1 0,-3 2-4 0,3-2-3 0,0 3-10 15,0-3-15-15,0 0-14 0,0 0-5 0,0 0-17 16,-10-7-12-16,9 4-8 0,-2-4-10 0,2 0-9 16,-1-2-9-16,2 0 10 0,0-2 1 15,2-2 4-15,1 3 2 0,1-3 9 0,1 5 15 16,-2 1 8-16,3-2 22 0,-1 3 10 0,1 0 11 15,-2 2 15-15,2 2 4 0,-2-2 5 0,2 2 4 16,0 2 2-16,-6 0 2 0,9 2 2 0,0 0-1 16,-4 1 5-16,-2 1 2 0,4 0-7 0,0 4 0 15,-3-2-10-15,2 1 2 0,-2 1-7 0,-1-1 3 16,1 3-2-16,2 0-3 0,-2-3-8 0,-1 1-3 16,1 1-21-16,-2-2-10 0,-1-2-6 0,3 2-10 15,-2-1-34-15,1 0-20 0,-2-2-29 0,2 3-21 16,-2-4-26-16,3 2-12 0,-1-3-122 0,1 2-320 15,-4-4 142-15</inkml:trace>
  <inkml:trace contextRef="#ctx0" brushRef="#br0" timeOffset="9201.03">12824 12328 108 0,'3'8'229'0,"-2"-3"-5"15,2 5-12-15,-1 0-8 0,-1 3-7 16,3 2-9-16,-2 1-7 0,-1 0-12 0,-1-1-12 0,3 1-13 16,-2 6-15-16,1-8-11 0,-1 3-10 15,2-4-13-15,0 2-7 0,-2-2-10 0,2 0-7 16,0-4-4-16,1 1-6 0,0-1-18 0,-1-1-11 16,0 0-24-16,3-1-21 0,-1-1-16 0,0-1-22 0,2-1-14 15,0 1-19-15,1-5-26 0,0 0-36 0,2-2-29 16,-1-2-23-16,3-2-142 0,-4 0-369 0,1-4 163 15</inkml:trace>
  <inkml:trace contextRef="#ctx0" brushRef="#br0" timeOffset="9719.59">12733 12423 33 0,'-7'0'186'16,"7"0"-23"-16,0 0-15 0,0 0-18 0,0 0-10 16,0 0-5-16,25 5-27 0,-12-5-11 0,2 0-9 15,2 0-18-15,4 0-15 0,3-1-13 0,-3-1-10 16,4 0-6-16,-1 0-4 0,0-1 1 0,3 2 4 16,0-4-13-16,-3 3-11 0,-1 0-6 0,-1-1-12 15,-2 2 4-15,2-4 11 0,-7 5-6 0,1-3-3 16,-6 3 7-16,-2-3-1 0,1 3 0 0,-3-3 11 15,-6 3 15-15,7-1 15 0,-7 1 13 0,0 0 8 16,0 0 13-16,0 0 19 0,0 0 8 0,-23 3 10 16,13 1 2-16,-1-4 6 0,-1 2 1 0,2-1 0 15,0 4-13-15,2-1-4 0,0-2-10 0,3 1-4 16,0 1-9-16,1-2-7 0,1 1-4 0,0 2-2 16,0-2 0-16,2 1-11 0,-1-1 2 15,2 1 4-15,1 1 6 0,1-1 1 0,1 0-1 16,0 1-1-16,3 1 0 0,0-1-4 0,2 1-7 0,3 1-3 15,0-1-3-15,2 1-4 0,-2-1 1 0,-2-2-3 16,5 4-2-16,-4-5-2 0,-2 1-3 0,2-2 2 16,-3 1-4-16,3 1 1 0,-4 0 1 15,0-2 5-15,-2-1-2 0,0 1-2 0,0 2-1 16,-4-4 2-16,3 3 7 0,-3-3-2 0,0 0 4 16,1 4 5-16,-1-4-3 0,0 0-1 0,-5 6-1 15,1-3-4-15,0 1-7 0,-1-2-8 0,-1 3-22 16,0-1-14-16,0-2-29 0,-3-1-32 0,2 0-27 15,0 1-57-15,-1-4-45 0,0 4-212 0,0-4-466 16,-1-2 206-16</inkml:trace>
  <inkml:trace contextRef="#ctx0" brushRef="#br0" timeOffset="10699.84">13706 12278 21 0,'0'0'179'0,"0"0"-18"0,0 0-8 0,0 0-11 0,0 0 12 16,4 8 4-16,-2-1 1 0,-2 2-5 0,1 1-5 16,0 5-4-16,1 0-10 0,1 0-11 15,-3 0-11-15,4 0-13 0,-1 1-7 0,-2-2-9 16,0 1-10-16,1-1-9 0,1 0-4 0,-3-3-15 16,1 2-10-16,0-4-31 0,1 1-22 0,-1-1-25 0,1 0-23 15,-2 0-30-15,1-3-30 0,-1 0-35 0,1-1-22 16,0-2-123-16,-1-3-329 0,-3 5 146 0</inkml:trace>
  <inkml:trace contextRef="#ctx0" brushRef="#br0" timeOffset="10890.05">13603 12405 151 0,'0'0'175'0,"0"-4"-14"16,0 4-14-16,7-2-12 0,0 4-3 0,3-2-13 15,4-2-8-15,0 4-14 0,3 0-18 0,-1 0-12 16,0-2-21-16,6 3-10 0,-8-3-20 0,8 1-15 16,-2 0-31-16,-6 1-15 0,3-2-20 0,0 0-13 15,-3-3-15-15,0 0-14 0,-1 2-70 0,-2-5-190 16,-4 3 85-16</inkml:trace>
  <inkml:trace contextRef="#ctx0" brushRef="#br0" timeOffset="11283.14">13900 12311 3 0,'-1'-2'120'0,"1"2"-4"0,-3-5-8 15,3 1-11-15,0 4-6 0,-3-3-18 16,3 3 1-16,0 0 5 0,0 0 13 0,0 0 12 16,2 13 6-16,-1-5 11 0,0 2 2 0,4 3 6 0,-1 1-6 15,-1 0-2-15,4 0-3 0,-3 0-6 0,3 1-8 16,-3 1-8-16,2-1-7 0,-2-3-6 0,3 0-10 16,0 0-6-16,-3-3-7 0,2-1-8 15,-3 1 0-15,1-2-7 0,-3-2-6 0,1 0-6 16,2-2-5-16,-1 0-9 0,-3 0-3 0,0-3-5 15,4 6-3-15,-4-6-4 0,0 5-7 0,0-5-17 16,0 0-18-16,0 0-17 0,0 0-7 0,0 0-5 16,-8-12 1-16,5 4 2 0,0 0 1 0,0-1 5 15,3-1 2-15,-1 0 5 0,1-1 9 0,0 2 3 16,1-1 5-16,2 3 9 0,0-2 7 0,0 6 6 16,1-5 16-16,-1 3 4 0,1 1 8 0,3 1 3 15,0-1 11-15,-4 4 4 0,4 0 3 0,3 0 1 16,-5 1 4-16,2 3-1 0,2 0-5 0,-3 0 4 15,2 1-1-15,-2 1-3 0,-1 1-2 0,1 0-2 16,0-1-4-16,-1 2-3 0,-1-2 0 0,1 2-2 16,-1-1-10-16,0 0-15 0,-1 0-21 0,1-1-22 15,-1-3-25-15,1 3-17 0,-4-3-17 0,3 1-31 16,1-1-7-16,-1 1-18 0,-3-4-1 0,7 2-122 16,-6-2-304-16,-1 0 135 0</inkml:trace>
  <inkml:trace contextRef="#ctx0" brushRef="#br0" timeOffset="11635.84">14197 12452 171 0,'0'0'192'0,"0"0"-26"0,3-2-8 0,-3 2-5 16,0 0-6-16,4-2-7 0,-4 2-6 0,0 0-14 0,8 0-12 16,-8 0-7-16,7 0-9 0,-7 0-6 0,7 0-12 15,-3-2-5-15,0 1-8 0,0 0-6 0,3 0-7 16,-1-3-15-16,1 1-9 0,-3-3-14 0,3 1-9 15,-4 2-2-15,1-1-8 0,3-2-6 16,-4 2-8-16,-1 0 3 0,-1-1 3 0,0 2-2 16,-1-3 3-16,3 3 1 0,-3 3 2 0,-4-6-3 15,1 5 9-15,0-1 1 0,-2 2 5 0,-2 0 6 16,-2 0 7-16,2 2 10 0,0 1 5 0,0 1 3 0,-1 1 5 16,2 1 2-16,-1 1 10 0,0 1 0 15,4 1 4-15,-1 2-1 0,1-3-4 0,2 2-5 0,1 0-2 16,1 0-3-16,0 0-3 0,1-2-1 15,4 2-3-15,-1-2-5 0,4-1-3 0,-1 2-3 16,3-2 1-16,2-1-7 0,1-2-22 0,4 3-14 16,-1-6-13-16,7 1-21 0,0-2-32 0,2-2-49 15,0 1-50-15,2-2-167 0,-4-1-385 0,3 1 171 16</inkml:trace>
  <inkml:trace contextRef="#ctx0" brushRef="#br0" timeOffset="11899.2">14742 12278 118 0,'0'0'197'0,"2"14"-12"0,-1-6-7 0,-2 4-17 0,2 3-1 16,-1 0-11-16,2-1-2 0,0 2 2 0,-2-1-5 15,1 1-10-15,-2-1-4 0,2 1-14 0,1 0-9 16,-2-5-9-16,2 4-10 0,-2-5-11 15,0 5-8-15,3-6-8 0,-1 3-6 0,3-3-7 0,-3 2-14 16,5-3-16-16,-3-1-13 0,3 0-6 0,2-2-24 16,-1 0-16-16,2-1-20 0,-1 1-25 15,1-4-28-15,-2-2-16 0,3 1-33 0,-1-3-36 16,-3-1-103-16,2-1-326 0,-3-1 144 0</inkml:trace>
  <inkml:trace contextRef="#ctx0" brushRef="#br0" timeOffset="12416.2">14624 12422 2 0,'-3'3'180'0,"2"1"-22"0,-1 0-5 0,2-4-11 15,10 10-6-15,0-5-9 0,-1-1-12 0,5 1-9 16,-1-1-10-16,3 0-12 0,0-1-10 0,1-1-9 15,-1 0-1-15,4 0-7 0,-3-4-7 0,0 0-10 16,-3 0-3-16,2-1-13 0,-2-1-8 0,-1 2-6 16,0-2-11-16,-4 1-3 0,1 1 7 0,-1-4-3 15,-2 1 1-15,0 2 2 0,0-1 1 0,-3 1 8 16,-1 1 11-16,0 0 11 0,0-1 5 0,-3 3 0 16,4-1 0-16,-4 1 2 0,3-3-7 0,-3 3-5 15,0 0-4-15,0 0-7 0,4-1 1 0,-4 1 4 16,0 0 9-16,0 8 3 0,2-1 7 0,-2-3 4 15,0 5 0-15,1-2-2 0,2 2-3 16,-2 1-3-16,1 0-3 0,1-1-1 0,-2-1-2 0,2 2 2 16,1-1-10-16,-1-3-1 0,1 1 0 0,1-1-1 15,-1-2-2-15,0 0-2 0,1-1-2 0,0 0 0 16,2-1 1-16,0-1-1 0,2-1-3 0,-4 0 0 16,4-1-2-16,0-1-3 0,0-1-9 15,-1-2-2-15,-1-1-7 0,-2 0-5 0,1-2-4 16,0 1-2-16,-5-1 2 0,2 1 3 0,-2-1-1 15,-1 0 2-15,-1 2 7 0,-2-1-4 0,-1 0 1 16,0 0 4-16,-3 2-2 0,-1 0 0 0,-1 1 0 16,-1 2 2-16,-3-2-1 0,0 3-8 0,-1 2-5 15,1-1-7-15,3 2-19 0,0 0-16 0,0 0-14 16,0 1-19-16,2-1-19 0,3 1-21 0,0 0-4 16,2 1-21-16,0-1-123 0,2 1-306 0,1-4 135 15</inkml:trace>
  <inkml:trace contextRef="#ctx0" brushRef="#br0" timeOffset="12803.81">15247 12318 8 0,'0'0'222'0,"0"0"-23"0,0 0-16 0,0 0-17 16,0 0-1-16,0 0 5 0,5 22-5 0,-5-12-11 0,4 3-7 15,-3 2-3-15,2-3-4 0,0 6-14 0,0-1-10 16,0-3-10-16,1 2-14 0,0-2-6 16,-1 0-9-16,3 1-7 0,-3-1-8 0,0-3 0 15,1-1-16-15,0 0-17 0,-1-1-23 0,-2 0-23 16,2-2-22-16,0-1-17 0,0-2-24 0,0 1-28 16,-1 0-16-16,-1-1-28 0,-1-4-17 0,3 3-164 15,-3-3-361-15,0 0 160 0</inkml:trace>
  <inkml:trace contextRef="#ctx0" brushRef="#br0" timeOffset="13501.82">15095 12452 28 0,'0'0'206'0,"0"0"-11"0,0 0-16 0,0 0-16 16,16 3-16-16,-6-3-18 0,6 2-11 0,-1 0-9 15,9-2-15-15,-1 1-9 0,1-1-11 0,0-1-10 16,1 2-19-16,-1-2-14 0,-2 0-11 0,-2 1-5 16,-4 0-8-16,-2 0-5 0,-1-2-10 0,-4 2 3 15,-1-1 7-15,-2 1 0 0,-1 0 9 0,-5 0-2 16,5 0 16-16,-5 0 4 0,5-1 5 0,-5 1-1 16,0 0-5-16,0 0-3 0,3 3 7 0,-3-3-1 15,-3 7 6-15,2-2-3 0,0 0-1 16,-1 2 6-16,1-3-3 0,-1 1-1 0,1 1 2 0,1 3-7 15,-2-4 2-15,2 3-8 0,0-3-1 16,0 0 3-16,2 0-6 0,-1-2-4 0,1-1 0 0,-2 2 0 16,3 0-2-16,1-3-3 0,-1 2 1 0,2-3 1 15,1 2 1-15,0-2-6 0,2-2-7 16,2-1-2-16,0 0-17 0,0-3 0 0,-1 2 1 16,3-4-5-16,-3 3-6 0,-1-2-5 0,1-4-4 15,-2 3 8-15,-2-1-8 0,1 0 1 0,-4 0-1 16,1-1 4-16,-3 0 7 0,0 1 7 0,0 0 4 15,-2 2 11-15,-1 2 3 0,1 0 1 0,-2 0 3 16,0 2 4-16,-2 1-3 0,1-2 0 0,-3 6 5 16,0 0 5-16,-1 1 1 0,0 1 2 0,0 3 1 15,1-2 1-15,0 3-1 0,0-2 5 0,1 6-5 16,2-4 2-16,-1 0-4 0,3 0-1 0,-1 1-2 16,4-3-1-16,-2 1-5 0,4 1 3 0,-2-2-5 15,1 0 1-15,4 1-7 0,-3-4 2 0,3 1-3 16,0-2-10-16,2 1-8 0,-1-2 4 0,3-1-5 15,0 0-8-15,0 0-9 0,0-1-3 0,0-2-1 16,-1 1-6-16,1-3-10 0,-1 3 3 0,-1-7-8 16,0 3 6-16,-1-1-7 0,1 0 11 0,-2 0 4 15,0 3 15-15,-3-2 13 0,2 2 15 0,0-1 17 16,-3 0 0-16,1 3 15 0,-1 0-4 0,-1 2-6 16,4-5 0-16,-4 4-1 0,0 1 18 0,0 0 14 15,4 6 4-15,-4-2 2 0,2 2 4 0,-1-1-5 16,2 2-9-16,-1-1-1 0,0 1-4 0,1 0-4 15,0 0-4-15,1 1-5 0,2-1-1 0,-2-2-14 16,2 2-23-16,-2-3-20 0,2 1-28 16,1-3-34-16,2 1-39 0,0 2-22 0,1-4-142 0,0 1-321 15,5-4 142-15</inkml:trace>
  <inkml:trace contextRef="#ctx0" brushRef="#br0" timeOffset="13750.69">15783 12262 102 0,'0'-1'196'0,"0"1"2"16,0 0 5-16,0 12-1 0,-1-4-6 0,1 1-3 16,0 1-9-16,1 5-4 0,2-2-7 0,-2 5-8 15,2 2-15-15,-3-4-10 0,2 0-15 0,-1-1-10 16,-1 2-13-16,4-1-9 0,-1-1-6 0,-3 1-9 15,3-2-13-15,0 0-15 0,1-2-28 0,-3 2-31 16,2-1-29-16,0 0-29 0,0 2-28 0,-1-4-38 16,3 1-42-16,-2-1-39 0,1-2-168 0,-1-1-413 15,2 0 183-15</inkml:trace>
  <inkml:trace contextRef="#ctx0" brushRef="#br0" timeOffset="14095.79">16314 12356 14 0,'0'6'208'0,"0"-1"-13"0,-1 3-4 0,-1 2-10 0,2 1-4 16,-3 1-9-16,1 2-2 0,0 0-7 15,1 0-3-15,-2-4-9 0,0 4-20 0,0 0-9 16,2 0-11-16,-2-1-11 0,2-2-13 0,-1 0-3 16,1-1-7-16,-2-2-13 0,3 0-13 0,0-2-18 15,0 2-18-15,0-4-16 0,-1 0-16 0,2 1-25 0,-1-2-16 16,0-3-22-16,0 6-15 0,0-6-21 15,3 0-43-15,-3 0-35 0,0 0-102 0,8-9-324 16,-5 2 144-16</inkml:trace>
  <inkml:trace contextRef="#ctx0" brushRef="#br0" timeOffset="14317.48">16408 12321 109 0,'0'9'242'0,"0"4"-16"0,0 0-18 16,3 3-13-16,-3-2-21 0,3 8-16 0,-3-8-18 16,1 0-10-16,2 2-17 0,-3-2-6 0,0-3-15 15,0 3-7-15,0-3-12 0,3 1-2 0,-3-4-8 16,0 3-8-16,0-4-12 0,0 0-12 0,0-2-21 16,-3 0-19-16,3-1-19 0,-3 0-24 15,3-4-25-15,0 8-27 0,0-8-14 0,-1 3-32 16,1-3-149-16,0 0-321 0,0 0 142 0</inkml:trace>
  <inkml:trace contextRef="#ctx0" brushRef="#br0" timeOffset="14569.16">16224 12403 115 0,'0'0'204'0,"0"0"-7"0,0 0-4 0,11 5-6 16,-1-3-7-16,-2 0-18 0,2-2-12 0,3 1-18 16,3 0-13-16,-2 1-10 0,0-2-12 15,1 0-10-15,6 0-6 0,-4-2-11 0,-1 1-5 16,-1 0-9-16,6 1-20 0,-4-2-14 0,-3 0-21 16,0 2-15-16,0-3-20 0,-5 2-32 0,-1-2-21 15,2 1-23-15,0 1-20 0,-3 0-25 0,-3 0-124 16,-4 1-300-16,3-3 133 0</inkml:trace>
  <inkml:trace contextRef="#ctx0" brushRef="#br0" timeOffset="14821.84">16142 12496 154 0,'6'2'226'0,"-2"0"-7"16,5 0 4-16,-1 1-2 0,6 0-7 0,-4-3-3 16,1 4-4-16,5-4-13 0,-1 0-8 0,-1 0-14 15,3 2-9-15,4-2-19 0,-1 0-15 0,-3-4-12 16,4 2-9-16,0 1-10 0,2 0-14 0,-8 1-26 16,6 0-14-16,-4 0-40 0,0 0-27 0,-3-1-36 15,0-2-45-15,0 3-48 0,-1-1-58 16,-3 1-228-16,-2 1-475 0,-1 0 210 0</inkml:trace>
  <inkml:trace contextRef="#ctx0" brushRef="#br0" timeOffset="15968.84">17040 12397 131 0,'2'9'226'16,"-1"2"-4"-16,0 2-17 0,1 1-9 0,1 6-9 15,1-3-12-15,-3-1-10 0,4 5-15 0,-1-2-11 16,-1-3-13-16,0 1-13 0,1-1-13 0,-3 0-8 16,2-1-8-16,1-2-7 0,-1 0-19 0,-1-2-13 15,-1-1-20-15,-1-2-19 0,3-2-20 0,-3 5-22 16,0-4-21-16,1 0-26 0,-1-2-36 0,0-2-17 15,0-1-21-15,2 0-29 0,-2-2-103 0,0 0-314 16,0 0 139-16</inkml:trace>
  <inkml:trace contextRef="#ctx0" brushRef="#br0" timeOffset="16256.68">17080 12348 194 0,'1'-3'224'0,"1"1"-22"0,2 1-12 16,0-1-12-16,3 2-11 0,2 0-20 0,1 1-11 16,4 2-16-16,0 0-9 0,1 0-12 0,-1 3-8 15,-2-1-11-15,0 0-10 0,-1 2-6 0,-2-2-7 16,-1 0-8-16,-2 1-1 0,0 1-6 0,-1-2-5 16,-2 2-6-16,2-1-3 0,-4 2-5 0,-4-1-1 15,2 0-6-15,-4 1-2 0,-2-1-2 0,2 0-1 16,-4 0-2-16,-1-3-4 0,-1 3 0 0,2-2-3 15,-4-2-1-15,1 1-21 0,-1-2-12 0,0 1-14 16,0-2 4-16,2-1-31 0,2-1-18 0,0 0-10 16,3 0-17-16,-1-3-22 0,1 1-2 0,2 0-6 15,1-2-108-15,0 3-276 0,3-3 122 0</inkml:trace>
  <inkml:trace contextRef="#ctx0" brushRef="#br0" timeOffset="16930.09">17354 12382 37 0,'3'4'171'0,"0"0"-15"0,-3 2-8 0,3-3-9 15,-1 6-8-15,0-5-11 0,1 2-3 0,0-1-15 16,-2 1-1-16,0 1-9 0,1-2-10 0,1 0-10 0,-2-1-3 15,2 1-7-15,0-1-8 0,-3-2-2 0,1 3-6 16,1-2-7-16,-1 0-8 0,-1-3-9 16,0 3-14-16,0-3 3 0,2 4-3 0,-2-4-2 15,0 0-4-15,0 0-8 0,0 0-17 0,0 0-13 16,0 0-12-16,0 0-1 0,0 0-6 0,-9-18-10 16,8 13-3-16,-2-3-3 0,1-4 8 0,1-1 0 15,-2 0 14-15,2-1 1 0,-2 4 6 0,1-1 18 16,2 1 6-16,-1 2 17 0,-1-1 23 0,1 4 3 15,1-1 21-15,-1 2 5 0,1-1 0 0,0 3-5 16,2-3-4-16,-2 5 0 0,2-3-5 0,1 1 4 16,-3 2 0-16,5-2-1 0,0 2 5 0,0 0 5 15,3 2 1-15,0 0 2 0,1 1-2 0,-1 0-3 16,2 1-7-16,-1 0-1 0,-1 1-1 0,1-1-5 16,-1 1-4-16,0-1-3 0,0 2-6 0,0 0 0 15,-4-2 4-15,0 2 11 0,0 0 6 0,-2-1 8 16,3 2 6-16,-2 1-3 0,-3-1 1 0,1-2-1 15,-1 2-7-15,1-1-3 0,0 0-7 0,0 1-1 16,-1-4-3-16,0 3-6 0,0-1 0 0,1-1-1 16,1-1-7-16,-2 0-2 0,0-2 0 0,0 4-1 15,2-2 0-15,-2-3-2 0,2 5-3 0,1-4-3 16,-3-1 0-16,3 3 3 0,1 0 0 0,0-3-5 16,2 0 1-16,3-2-3 0,-2 1 0 0,1-2-7 15,3 0-6-15,-3 0-4 0,0 0 0 0,0-3-3 16,-2 2 3-16,1-2-4 0,0-1-3 0,-1 0 2 15,-2 0-2-15,0 0-2 0,-3-1 2 0,-1 2-3 16,1-1 5-16,-1 2-1 0,-2-2 0 0,1 1-2 16,-2 1 0-16,0 0 0 0,0 0 3 0,-2 1 8 15,-2-1-14-15,2 3-3 0,-3-3-8 0,4 5-13 16,-5-2-4-16,4 2-11 0,0-1-14 0,-3 2-10 16,-1 0-12-16,5 0-21 0,-1-1-22 0,0 3-15 15,-1-1-119-15,1 0-299 0,0 2 133 0</inkml:trace>
  <inkml:trace contextRef="#ctx0" brushRef="#br0" timeOffset="17365.53">17755 12401 45 0,'0'0'276'0,"1"-3"-18"0,-1 3-24 15,0 0-22-15,3-2-21 0,-3 2-20 0,3 0-18 0,-1-4-12 16,3 1-8-16,-1 1-10 0,2 0-6 0,2-1-9 16,-2 0-5-16,3-1-6 0,0 1-1 0,1 0-8 15,-2 0-4-15,2 1-10 0,0 0-7 16,-2 1-9-16,1-1-5 0,-1 2-7 0,2 0-4 16,-1 2-9-16,-1 2 1 0,-1-1-5 0,2 4 0 15,-2-1-3-15,1 5-8 0,0 2 4 0,-2 0-2 0,1 2-3 16,2 3 3-16,-2 2 4 0,-2 1-9 0,1-1 14 15,0 2-6-15,-2-3-5 0,0 2 4 0,0-1-5 16,-4 1 1-16,2-6-1 0,-2 1-1 16,-2-3 0-16,4 0 1 0,-5 1 1 0,1-3 2 15,0-2-3-15,-1-2 4 0,0 0-3 0,-1-3-3 16,1 2-8-16,-1-2 12 0,-2 1-2 0,2-4-3 0,0-1 1 16,-2 0-3-16,-1-1-6 0,0-3-11 0,0-1-4 15,0-1-12-15,-6-5-12 0,5 1-18 16,-2-7-23-16,0-3-20 0,4 0-19 0,1 2-22 15,0-4-15-15,3 2-19 0,0-2-16 0,2 2-33 16,3 4-4-16,1 0-140 0,-1 0-392 0,0 3 173 16</inkml:trace>
  <inkml:trace contextRef="#ctx0" brushRef="#br0" timeOffset="17778.41">18080 12378 67 0,'0'0'206'0,"0"0"-23"0,0 0-25 0,0 0-9 0,0 0-15 16,7 0-5-16,-7 0-9 0,6 2-4 0,-6-2-6 16,8 2-7-16,-4-2-6 0,5 1-11 0,-4-1-8 15,4 0-9-15,-2 0-5 0,3 0-2 0,0-2-14 16,-1 1-11-16,4-1-2 0,-3-2-17 0,1 2-19 15,-1-2-16-15,0 1-6 0,-3-1-12 0,3 0-4 16,-6 1 6-16,2 1 0 0,-2-1 5 0,-1 0 2 16,0-1 8-16,-2 1 1 0,-1 1 3 0,0 2 4 15,-1-5 4-15,-2 3 8 0,3 2 2 0,-10-2 1 16,6 1 7-16,-5 1 3 0,2 1 6 0,-4-1-2 16,1 4 0-16,3 0 7 0,-3 0-7 0,0 1 2 15,0 2 6-15,2 0 1 0,1 0-1 0,-3 2 0 16,3 2-2-16,0 1 2 0,1-2-5 0,2-1 2 15,3 2-4-15,-2-2-1 0,3 1-5 0,0-1-2 16,3 0-3-16,1-2-9 0,-1 0-19 0,1 0-5 16,3-1-12-16,0-1-23 0,2 0-29 0,3-2-27 15,1-1-33-15,1 3-24 0,0-5-87 0,3-2-280 16,0 2 123-16</inkml:trace>
  <inkml:trace contextRef="#ctx0" brushRef="#br0" timeOffset="18016.56">18471 12326 168 0,'-2'-2'205'0,"-3"2"-20"16,5 0-16-16,-7 0-8 0,7 0-16 0,-4 6 2 16,0-2-8-16,-2 2 0 0,2 2-6 0,1 0-2 15,-1 5-5-15,3-3-7 0,-1 1-11 0,1 3-7 0,-1-5-8 16,1 1-9-16,1 1-8 0,-1-2-12 0,2 0-3 15,-1 0-10-15,0-1-2 0,4-1-9 0,-1-2-12 16,1-1-14-16,-1 1-14 0,4 0-21 0,0-1-16 16,0-1-20-16,3-2-27 0,0 1-21 15,0-2-33-15,2-3-25 0,1 1-28 0,1-2-133 16,0-1-350-16,-1-1 155 0</inkml:trace>
  <inkml:trace contextRef="#ctx0" brushRef="#br0" timeOffset="18220.8">18649 12247 135 0,'0'0'210'15,"0"0"-10"-15,1 18-6 0,-1-11-13 0,2 4-9 16,-1 2-14-16,3 1-4 0,-4 2-14 0,3-3-9 16,1 0-10-16,-1 2-11 0,1-2-15 0,-1 0-7 15,-5-2-10-15,4-2-13 0,1 1-16 0,-2 1-19 16,2-1-36-16,2-2-16 0,-3 1-38 0,1-2-30 15,1-1-38-15,-1-1-37 0,0-1-142 0,-2 0-332 16,-1-4 146-16</inkml:trace>
  <inkml:trace contextRef="#ctx0" brushRef="#br0" timeOffset="18716.74">18563 12385 79 0,'4'-3'191'0,"0"1"-17"0,2 0-13 16,1 2-23-16,3-3-9 0,4 3-13 0,0-2-4 15,3 1-21-15,4-3-11 0,0 2-7 0,3-1-13 16,-3 1-14-16,1 0-13 0,-6 1-12 0,4-2-11 16,-5 4-1-16,-2-5-2 0,1 4-1 0,-4 0-2 15,-5-2-1-15,1 1 16 0,-3 1 5 0,3 0 11 16,-6 0 12-16,7-1 3 0,-7 1 2 0,4-1 2 15,-4 1 2-15,0 0-3 0,4 2-2 0,-4-2-1 16,0 0-1-16,0 0 3 0,0 0 3 0,0 0 0 16,0 0 8-16,-18-1 11 0,9 2 9 0,1 1 10 15,-2-1 1-15,1 3 1 0,2-1-11 0,-1 0-9 16,1 0-5-16,0 0-6 0,4 1-4 0,-1-2-10 16,1 3-5-16,1-1-2 0,0 3-3 15,1-1-6-15,0-3-1 0,3 6-5 0,1-1 0 0,-1-1-6 16,3 2 0-16,2 2-5 0,-1-2-2 0,3 0-4 15,1 2 2-15,0-2 0 0,0-1-4 0,0 0 4 16,-2-2-13-16,2 3 3 0,-1-3 6 0,1 2-5 16,-3 0 3-16,0-4-3 0,-2 2-1 15,0-2 1-15,2 0-2 0,-4 1-1 0,1-1 1 16,-2-2-1-16,0-1 3 0,-1 1-1 0,-1-2 0 16,3 3 1-16,-3-3 0 0,0 0-4 0,0 0-5 0,-3 5-3 15,3-5-6-15,-8 3-13 0,2-2-14 0,-3-1-20 16,-2 2-24-16,-1-2-29 0,-4-2-39 0,0 2-36 15,1-2-42-15,1 0-214 0,-6-4-481 16,4 2 213-16</inkml:trace>
  <inkml:trace contextRef="#ctx0" brushRef="#br0" timeOffset="20700.18">19450 12378 8 0,'0'0'130'0,"0"0"-4"0,-1 3-2 0,1-3 1 15,0 4-10-15,0-4-6 0,1 5-10 0,-1 1-13 16,0-6-3-16,1 3-10 0,-1 2-5 0,3-3-14 16,-2 1 5-16,2 0-7 0,0-1-2 0,1 2-5 15,2-4 0-15,-3 1 1 0,4 1-3 0,1-1-5 16,-2-2-4-16,2-2-1 0,1 2-4 0,1-3-2 15,-1 3 0-15,0-3-5 0,-1 1-10 0,2-3-6 16,1 0-6-16,-3 2-4 0,-1-2-1 0,0-2-9 16,-1 3 3-16,-1-3 8 0,0 1-10 0,-1 0 4 15,-2-1 9-15,1 0-2 0,-3 2 2 0,0 1 10 16,-2-1 6-16,0 1 2 0,1 0 2 0,-1 0-5 16,-1 2 1-16,1 1 4 0,-1 0-4 0,-1 1 4 15,4 1 1-15,-8-2-3 0,3 5 3 0,1 1 3 16,-6-1-3-16,3 2 2 0,-1 2 5 0,0 2 1 15,1 2-4-15,-1-2-5 0,-1 2 4 0,4-2-6 16,-1-1-2-16,3 1 0 0,-3-2-5 0,5 1 1 16,-2-3-5-16,0 1 4 0,2-2-4 0,1 1-1 15,0 0-1-15,3-2-1 0,0-1 0 0,1 2-2 16,0-3-14-16,0 0-15 0,2-1-9 0,3 0-5 16,-1-1-5-16,1 0 7 0,-1-3-7 0,1 2-2 15,-1-1-10-15,2-1 2 0,-2-1-1 0,1 0 11 16,-2 0 16-16,-2 2 7 0,0-3 12 0,1 2 14 15,-2 0 12-15,-1 1 7 0,0 2 9 0,2-2 0 16,-3 1 0-16,1 1-5 0,-3 1-7 0,0 0-2 16,3-2 5-16,-3 2-3 0,0 0 14 15,0 0 3-15,7 4 5 0,-4 0-1 0,-2-2-6 0,2 1-3 16,1 3 1-16,-2-3-5 0,1 2-5 16,1-1-5-16,0 3-18 0,-1-3-12 0,1 1-12 0,3-1-10 15,0 2-10-15,-1-3-24 0,2 1-25 0,2-2-37 16,0-2-27-16,1 0-115 0,2 0-294 0,2 0 130 15</inkml:trace>
  <inkml:trace contextRef="#ctx0" brushRef="#br0" timeOffset="21014.44">19857 12280 136 0,'-4'-1'180'0,"1"0"-10"0,0-3-12 16,3 4-8-16,-8 0-5 0,8 0-6 0,-9 2-9 15,5 1-11-15,1-1-5 0,0 2-7 0,-1 1-5 16,4 1-16-16,-1 0-12 0,1 0-7 0,1 4-5 16,-1-4-5-16,4 3-8 0,1 0-6 0,0-1 0 15,1 0-4-15,2 2-11 0,4 0-2 0,-4 1-6 16,1-4-9-16,-2 0-3 0,0-2-3 0,0 1 2 16,-2-2-4-16,0 0 1 0,-5-1-3 0,4 2 2 15,-1-2 0-15,-1 0 5 0,1-2-3 0,-1 3 0 16,-2-4-4-16,-3 4 0 0,3-4 2 0,-4 3-2 15,-2-1-5-15,2-1-5 0,-3-1-5 0,-6 0-14 16,5 0-7-16,-2-1-15 0,-1-1-6 0,2 1-14 16,-5-1-9-16,5 0-16 0,0-4-16 0,0 5-11 15,-1-3-11-15,3 0-15 0,0-1-79 0,0 1-245 16,4-1 109-16</inkml:trace>
  <inkml:trace contextRef="#ctx0" brushRef="#br0" timeOffset="21427.42">20157 12265 81 0,'-7'0'219'0,"3"0"-24"0,4 0-18 0,-10 0-19 16,4 3-12-16,2-1-9 0,-3-1-12 0,0 2-9 15,1 1-9-15,-1-1-4 0,2-1-15 0,-2 2-6 16,1-1-11-16,2 2-7 0,1-3 4 0,-4 1-20 15,3 2-1-15,1 0-7 0,-1-4 0 0,4 3-8 16,-2 0-4-16,2 1-3 0,2 1-4 0,-2 0-1 16,4-2 0-16,3 3-4 0,0-2-1 0,0 2 2 15,4 1-7-15,2-1 1 0,-5-2-1 0,2 1 2 16,-3-1-2-16,2 1-2 0,-1-3 0 0,-1 2-1 16,-4-3-3-16,1 0 2 0,-1 2 0 0,0-3 4 15,-2 2 3-15,2-1 5 0,-3-2 1 0,3 1-2 16,-3-1 4-16,-3 6-4 0,2-3 4 0,-2-1-4 15,3 2-7-15,-6-2 1 0,2 1 0 0,-3-1-1 16,0 0-1-16,-4-1 0 0,1-2-5 16,-4 1-1-16,0-2-3 0,1 0-5 0,-1-1-1 15,4 3-10-15,2-2-9 0,-2 1-16 0,3-2-22 16,-2 1-20-16,2-1-16 0,3 1-20 0,1 1-36 16,0-3-30-16,2 2-119 0,1 2-329 0,7-4 146 15</inkml:trace>
  <inkml:trace contextRef="#ctx0" brushRef="#br0" timeOffset="21635.77">20301 12323 168 0,'0'0'278'0,"0"0"-19"0,-2-4-30 15,2 4-15-15,0 0-13 0,0 0-13 0,-1 12-19 16,0-6-9-16,1 2-10 0,-2-2-16 0,4 2-14 15,-1 1-10-15,0-2-10 0,2 1-13 0,-3 1-5 16,0-3-13-16,0 2-25 0,2-2-32 0,-2 1-31 16,1-1-36-16,0-1-31 0,-1-1-40 0,3-1-41 15,-1 1-29-15,-1-1-159 0,-1-3-383 0,0 0 170 16</inkml:trace>
  <inkml:trace contextRef="#ctx0" brushRef="#br0" timeOffset="21807.52">20292 12224 95 0,'0'-5'264'0,"-3"3"-15"16,3-1-24-16,-1 0-25 0,1 3-40 0,0-3-29 15,0 3-24-15,0 0-20 0,0 0-29 0,0 0-30 16,0 0-30-16,11 6-31 0,-6-2-26 0,0 1-42 16,-1-1-135-16,-1 3-253 0,1 0 112 0</inkml:trace>
  <inkml:trace contextRef="#ctx0" brushRef="#br0" timeOffset="22277.87">20375 12383 119 0,'0'0'209'0,"0"6"-5"0,2-3-23 0,-1 1-15 0,-1-1-13 16,2 1-11-16,-1-1-10 0,-1 0-10 0,3 1-5 15,-2 0-7-15,-1-2-9 0,5 2-8 0,-3 2-8 16,4-5-8-16,-3 3-5 0,2-2-6 0,2 1-7 15,3-3-9-15,-3 0-1 0,3 2-10 16,0-2-12-16,3-4-10 0,-3 3-11 0,-2-2-15 16,3-2-2-16,-2 0-7 0,-2 0-9 0,-6-1-3 0,6-1-2 15,-4 0-11-15,1-1 4 0,-4 1-1 0,0-1 4 16,-1 1 5-16,-2-2 3 0,0 2 12 0,-1 1 4 16,-3 0 12-16,0 1 8 0,0-2 4 0,-3 3 14 15,0-1 4-15,0 2 9 0,-1-1 3 0,1 2-3 16,5 2-1-16,0 0-2 0,0 2 1 15,-1 1-3-15,2 1 2 0,0 1 4 0,-1 4-10 0,3-1-2 16,0 2 0-16,2 0-3 0,2 3 2 0,-2 0-5 16,5 1 1-16,-2 3-1 0,3-2-5 0,-1 0-2 15,5-2-1-15,-1 8-1 0,-1-7-1 16,-1-2-3-16,0 1-6 0,0 0 1 0,-3-5-4 16,-1 0-3-16,0 1-3 0,-2-2 0 0,2 1-6 15,0-4-1-15,-3 1 2 0,0-1 1 0,-3 1 0 0,3-1 0 16,-4-1-2-16,1 1-2 0,-4 0 7 0,0-1-5 15,-1-2-1-15,-2 0 5 0,0 2 0 16,0-1 1-16,-4-2 0 0,1-2-5 0,1 2-9 0,0 0-12 16,3-1-22-16,0-3-16 0,-1 0-24 15,3 1-45-15,0-1-29 0,3-2-28 0,1-2-99 16,0 1-320-16,6-1 142 0</inkml:trace>
  <inkml:trace contextRef="#ctx0" brushRef="#br0" timeOffset="22689.57">20658 12300 45 0,'-4'12'222'0,"3"-3"-12"16,-1 0-12-16,2 0-15 0,0 0-19 0,0 2-15 15,0-1-11-15,0-1-10 0,0 2-8 0,0-3-4 16,2 0-5-16,-4-1-12 0,4 0-9 0,-4-1-9 15,4 1-7-15,-4-3-6 0,4 3-9 0,-2-4-6 16,0 1-5-16,1-2-7 0,-1 2-3 0,0-1-8 16,0-3-12-16,0 0 2 0,0 0-5 0,0 0-10 15,0 0-20-15,0 0-20 0,0 0-19 0,0 0 0 16,4-12-9-16,-2 2-9 0,-1 1-11 0,2-6-11 16,1 1 6-16,-1-2 6 0,4 2 12 0,-3-3 12 15,4 4 26-15,-1 0 1 0,0 1 18 0,2 2 23 16,-3 3 13-16,0 0 16 0,2 2 11 0,-1 3 5 15,-3-1 7-15,3 3 11 0,0 0 0 0,0 0 2 16,0 3 4-16,1 0 0 0,-1 3 2 0,2-1-1 16,-2 3 0-16,-1 1-3 0,1 1-4 0,-3 0-4 15,3 1-9-15,-4-2-5 0,1 1-4 0,-1-2-4 16,1 5-1-16,-3-2-12 0,1-2-7 0,0 0-27 16,0 0-22-16,1 1-15 0,-1-4-35 0,-1 5-36 15,2-5-29-15,1-1-55 0,-1 1-38 0,1-3-151 16,-1 1-411-16,1-3 183 0</inkml:trace>
  <inkml:trace contextRef="#ctx0" brushRef="#br0" timeOffset="23409.5">20944 12319 12 0,'0'0'132'0,"0"0"-1"0,0 0 0 16,0 0 7-16,0 0 2 0,0 0-1 0,14 4-2 16,-11-3-2-16,0 1 4 0,-3-2-8 0,5 0-6 15,-5 0-12-15,10-2-5 0,-5 2-12 0,3 0-3 16,2-3-11-16,-1 1-10 0,1 2-6 0,3-3-7 15,1-2-6-15,-1 1-4 0,1 1-4 0,-2-4-4 16,0 5-6-16,-2-3-5 0,-2 1-1 0,-2-1-4 16,1 2 1-16,-3-3-3 0,2 1-3 0,-5 0-3 15,2 0-2-15,-1 1-1 0,-4-3 3 0,2 2 2 16,-3 1-3-16,-1 1-3 0,-5-2-2 0,2 3 0 16,-1 0 6-16,-2 1 7 0,-3 0 1 15,-1 3 5-15,5 0 3 0,-6 4 8 0,-1 0-6 0,1-2 5 16,2 5-1-16,1 1 2 0,1-1-1 0,1 1-1 15,1 1-6-15,4 0 1 0,-1 2-3 0,3-5-3 16,3 6-1-16,0-4-6 0,2 0-2 16,2 0-2-16,3 0 2 0,2 1-9 0,1-2-17 0,2-1-20 15,0 0-25-15,2-1-24 0,2-1-24 16,-1-3-34-16,1 1-25 0,7-2-16 0,2-2-28 0,-4 0-197 16,2 0-433-16,0-6 192 0</inkml:trace>
  <inkml:trace contextRef="#ctx0" brushRef="#br0" timeOffset="23880.12">21389 12122 32 0,'0'0'211'16,"0"0"-1"-16,0 0-4 0,0 0-8 0,0 16-6 15,-1-7-8-15,2 2-15 0,0 5-5 16,-2 0-8-16,0-1-5 0,1 1-8 0,-1 0-10 15,2 0-9-15,-2 1-7 0,0-4-15 0,1 4-11 16,0-5-9-16,1 2-13 0,-3-5-6 0,1 0-1 16,0-1-4-16,0-1-9 0,2 0-4 0,-2-1-12 15,1-3-6-15,1 1-12 0,-2 0-10 0,1-1-2 16,0-3-9-16,0 4-3 0,0-4-5 0,0 6-5 16,0-6-7-16,0 0-18 0,0 0-9 0,0 0-10 15,0 0-7-15,-7-14-8 0,3 7-11 0,-1 0-3 16,0-2 3-16,-4-1 10 0,-1 1 8 0,1 0 6 15,-1-1 12-15,-1 3 13 0,1-2 9 0,1 4 11 0,2 1 17 16,-1 0 2-16,-1 1 4 0,3 0 6 16,1 2 5-16,-1 1 7 0,6 0 5 0,-11 4 7 15,6-1 7-15,1 1 3 0,-1 0 14 0,-2 3 4 16,3 1 1-16,0-2-6 0,-1 5-1 0,3-3-2 16,1 1-5-16,0 1-3 0,0-2-5 0,2 0-5 15,1-2 0-15,1 2-4 0,2-1-5 0,1 1-5 16,7 0-14-16,1-3-23 0,5 3-35 0,5-3-35 15,0-1-35-15,16-2-40 0,-2-2-40 0,2 0-25 16,1-4-114-16,-1 0-368 0,3-2 163 0</inkml:trace>
  <inkml:trace contextRef="#ctx0" brushRef="#br0" timeOffset="24089.05">21864 12171 181 0,'-4'7'249'16,"1"-1"-9"-16,-1 4-18 0,-1 5-8 0,3 0-12 16,-1 4-10-16,3-3-10 0,0 1-16 0,0 0-8 15,1-1-10-15,1-1-21 0,-1 1-4 0,2-1-12 16,-3-2-9-16,3-2-8 0,-1-1-14 0,0-1-5 16,1 1-7-16,0-2-10 0,1-1-18 0,-3-1-16 15,3 1-16-15,-1-4-22 0,1 4-29 0,-1-3-27 16,1-3-23-16,1 0-37 0,2-1-41 0,-2 0-44 15,2-2-173-15,-2-2-421 0,0 2 186 0</inkml:trace>
  <inkml:trace contextRef="#ctx0" brushRef="#br0" timeOffset="24597.86">21724 12290 59 0,'0'0'166'0,"0"0"-10"0,0 0-10 0,0 0-10 16,17 10-15-16,-4-8-14 0,4 0-10 0,4 2-7 15,3-2-10-15,-1 0-6 0,1 4-5 0,1-6-11 0,-1 3-1 16,-2-1-7-16,-2-1-8 0,-3 1-3 0,-4-2-2 16,-2 1-9-16,-3-1 7 0,1 1-5 0,-6-1 11 15,2 0 11-15,-1 0 1 0,1 0 2 16,-5 0-4-16,4 2-5 0,-4-2 1 0,3 2-5 15,-3-2 5-15,4 2 4 0,-4-2 3 0,-3 4 7 16,2 0 1-16,-1 0-1 0,-1 1 2 0,-1 1 8 16,1 1-3-16,-2 1-1 0,3-1-1 0,0 3 2 0,-1-3-7 15,3 0-8-15,-2-2-4 0,2 4-8 16,-1-4-2-16,4 3-2 0,-2-2 0 0,1 2-4 16,-1-2-5-16,2-1 0 0,4 0-5 0,0 1-3 15,0-3 0-15,3-1-11 0,0-1-10 0,5 1-4 16,-1-2-4-16,-3-3-5 0,5 1-3 0,-5-3-6 15,-1 1 3-15,-3-1-8 0,2-3-4 0,-2 0-8 16,-2-1 2-16,1-3-4 0,-3 2 2 0,-3-2-1 16,0-2 6-16,0 4 8 0,-3-3 4 0,0 4 5 15,-1 2 2-15,-3-1 0 0,0 1 2 0,-2 3 2 16,-2-1 1-16,-2 0-1 0,3 2 4 0,-4 1-9 16,0 2-2-16,0 0-15 0,2 1-15 0,-1-1-18 15,-1 5-19-15,4-2-20 0,1 0-46 0,2 0-36 16,-1 3-150-16,1-3-364 0,4 0 162 0</inkml:trace>
  <inkml:trace contextRef="#ctx0" brushRef="#br0" timeOffset="24784.44">22444 12365 84 0,'0'0'307'15,"3"-2"-10"-15,-3 2-20 0,0 0-27 0,0 0-21 16,0 0-12-16,7 6-18 0,-7-1-15 0,0 1-15 16,-3 0-17-16,3 4-16 0,0-2-11 0,0 0-19 0,0 2-28 15,0 2-42-15,0 0-45 0,0-1-44 0,0-3-56 16,0 1-57-16,3-2-56 0,-3 0-160 0,0-2-412 16,3-2 182-16</inkml:trace>
  <inkml:trace contextRef="#ctx0" brushRef="#br0" timeOffset="24951.72">22447 12250 2818 0,'-6'-14'60'0,"2"2"20"16,1 3-31-16,0-1-7 0,1 3 6 0,0 3 8 16,2-1-9-16,-4 1-15 0,4 0-33 0,0 4-35 15,0-5-20-15,0 5-12 0,0 0-27 0,11 0-40 16,-11 0-42-16,13 3-46 0,-6 2-185 0,0-2-440 15,4 0 196-15</inkml:trace>
  <inkml:trace contextRef="#ctx0" brushRef="#br0" timeOffset="25199.56">22599 12239 3 0,'-3'-2'275'0,"3"2"-20"0,0 0-6 0,0 0-9 15,-7 8-13-15,7 0-4 0,-3 1-10 0,3 3-11 16,-2 3-15-16,2 0-8 0,-2-1-3 0,4 2-14 16,0-2-11-16,-2 0-13 0,0 2-18 0,3-4-9 15,-1 6-14-15,3-4-5 0,-2-2-8 16,1 1-11-16,3-1-6 0,0-1-8 0,-4-3-18 0,8 1-25 16,-5-2-26-16,7 1-20 0,-2-2-22 0,0 1-18 15,-1-4-24-15,1 0-29 0,2-2-37 0,-2 0-39 16,-2-3-37-16,-1 2-209 0,-1-6-481 15,0 1 213-15</inkml:trace>
  <inkml:trace contextRef="#ctx0" brushRef="#br0" timeOffset="25752.57">22510 12383 134 0,'0'0'217'16,"0"0"-19"-16,0 0-22 0,19 4-17 0,-11-4-16 16,6 2-19-16,0-1-14 0,0 2-15 0,3 0-23 15,4-3-16-15,3 2-20 0,-8-1-5 0,6 4-8 16,-6-4 1-16,-1 2-14 0,2-3 3 0,-1 1-3 16,-4 2-6-16,-2-3 3 0,1 0 9 0,-4 0 9 15,-1 1 18-15,-2-1 8 0,1 1 8 0,-5-1 0 16,5 0-2-16,-5 0 4 0,6-1-4 0,-6 1-5 15,4 1-4-15,-4-1-7 0,0 0-7 0,4-1-3 16,-4 1-3-16,0 0-3 0,0 0-3 0,0 0-5 16,0 0-2-16,0 0-2 0,7 1-1 0,-4 1 1 15,1-1-4-15,-4-1 1 0,9 1-3 0,-4-1 2 16,1 0-3-16,-2 0 3 0,5-1-2 0,-2 1-8 16,1-1 0-16,3-2-7 0,-3 2-2 0,1-3 0 15,-1 1-6-15,1-1 0 0,-2 1-1 0,-3 1-6 16,-1-4 1-16,1 2 4 0,-1-1 2 0,-3-1 3 15,0 3 6-15,0-1 9 0,-3 0 8 0,2-1 5 16,-2 1 2-16,-4 1 5 0,3 1 6 0,-2 1 5 16,-2 0 5-16,-1 1 4 0,-2 1 4 0,2 2 5 15,-4 1 0-15,0-1-2 0,0 3 5 16,1 1 3-16,3-1 1 0,1-1 3 0,0 2-1 0,0 1-9 16,3 0 1-16,-1 0-7 0,3 1-7 0,0 1-1 15,3 0-2-15,0-2-13 0,2 1 4 0,-1 0-4 16,2-1 1-16,3 0-1 0,-1-2-8 0,1 1-11 15,3 0-10-15,-1-4-17 0,6 3-26 0,-1-2-11 16,2-1-14-16,8 0-29 0,-1-2-40 16,3-1-37-16,0-2-30 0,-2 0-35 0,-1-1-135 15,1-1-411-15,-4-2 182 0</inkml:trace>
  <inkml:trace contextRef="#ctx0" brushRef="#br0" timeOffset="26329.49">23093 12381 78 0,'0'0'209'16,"0"0"-2"-16,-6 6-3 0,5-3-12 0,-1 3-17 16,1 2-7-16,1 0-5 0,-3-1-3 0,3 2-10 15,-1-1 0-15,1 1-10 0,0-2-6 0,-2 2-16 16,2 0-10-16,0-1-12 0,2-1-6 0,-1 1-11 16,1 0-4-16,-2-4-13 0,1 1-6 0,0-1-7 15,-1-1-1-15,2 1-5 0,-2-2-2 0,0-2-14 16,1 5 10-16,1-3-11 0,-2-2-6 0,0 0-13 15,0 0-12-15,0 0-15 0,0 0-9 0,5-9-5 16,-2 5-11-16,0-3-8 0,-1-1-4 0,0-2-8 16,1 1-5-16,0-5 5 0,0 4 2 0,1-3-3 15,-1 1 6-15,-1 1 4 0,0 2 6 16,2 0 4-16,-2 2 6 0,0 1 9 0,1 3 4 0,-1-3 10 16,1 2 5-16,-1 0 12 0,1 2 0 0,1 1 10 15,-4 1 6-15,7 0-18 0,-7 0 11 0,6 3 3 16,-3 1 5-16,0-1 3 0,1 2 2 0,0 1 3 15,1 0-2-15,-2 3 4 0,0 0 4 0,0-1-3 16,0 3 1-16,1-3-6 0,-2 2 0 0,0-3 3 16,1 2-7-16,-2-1-1 0,1-2-1 0,0 0-8 15,-1 0 1-15,0-2-10 0,2 1-6 16,-3-3-6-16,0 1-7 0,0-3-8 0,3 4-2 0,-3-1-16 16,0-3-29-16,0 0-10 0,0 0 0 0,11-9-11 15,-5 6-5-15,-2-4-3 0,0-1-11 0,2-1 10 16,0 0 9-16,-1-2 16 0,2 0 12 15,-1 2 29-15,-2 0 15 0,3-2 21 0,-4 4 12 0,3 1 25 16,-3 3 17-16,0-3 9 0,-1 4 7 16,1 1-1-16,0-3 9 0,1 2 11 0,-4 2 12 15,8 6 2-15,-4-5 2 0,1 3 5 0,1 1-6 16,-1 3-1-16,1 0-8 0,2 3-6 0,0 1-5 16,1-1-12-16,-1 2-6 0,1-3-12 0,2 4-22 0,-2-2-34 15,3 4-33-15,-2-3-48 0,-1 0-53 16,2-3-59-16,1-1-220 0,-2 1-452 0,0-2 200 15</inkml:trace>
  <inkml:trace contextRef="#ctx0" brushRef="#br0" timeOffset="26806.56">23704 12378 204 0,'-2'-3'226'0,"2"3"-20"0,0 0-20 0,0 0-18 15,5-5-12-15,-2 2-7 0,1-1-3 0,-1 0-6 16,1-1-4-16,0-2-9 0,1-2-10 0,0 1-11 16,1-1-11-16,1-3-9 0,-1-2-7 0,-1 0-8 15,2-2-9-15,-1 3-8 0,0-3-3 0,1 2-6 16,-2-1-5-16,1 1-7 0,-2 1 1 0,-1 3-4 16,0 1-2-16,0 3-8 0,-2 2 3 0,0-2-8 15,0 1 0-15,1 3-5 0,0-2-4 0,-2 4-3 16,0 0 2-16,0 0 0 0,1 12 2 0,-2-2-3 15,-1 5 5-15,0 1-6 0,-1 6 3 0,1 1 2 16,-3-1-5-16,3 2 2 0,1-2-1 0,-1 2 1 16,1-7 1-16,1-1-2 0,0 0 0 0,0-2-1 15,2 2-5-15,-1-6-7 0,0 0-6 0,-1 1-8 16,2-2-14-16,-1 0-14 0,-1-1-19 0,1-3-11 16,0 1-26-16,0-1-11 0,0 0-11 0,2-1-29 15,-2-1-27-15,-1-3-143 0,0 6-354 0,0-6 157 16</inkml:trace>
  <inkml:trace contextRef="#ctx0" brushRef="#br0" timeOffset="27065.37">23657 12481 55 0,'-4'1'251'0,"4"-1"-15"0,-6 1-24 0,6-1-18 16,-3 3-12-16,3-3 2 0,0 0-2 0,5 8-2 16,2-3-1-16,2-2-8 0,5 3-13 0,2-2-11 15,5 1-15-15,1-1-10 0,2 0-13 0,3-1-4 16,0 0-16-16,2-1-7 0,0 2-6 0,1-4-14 16,10 0-21-16,-13 0-37 0,2 2-35 0,-1-1-50 15,-7 1-57-15,2-5-87 0,-9 4-222 0,-4-1-484 16,-2 0 216-16</inkml:trace>
  <inkml:trace contextRef="#ctx0" brushRef="#br0" timeOffset="36308.68">24355 12348 58 0,'0'0'121'0,"0"0"-13"0,0 0-12 16,0 0-11-16,0 0 13 0,7 2-1 16,-7-2 0-16,0 0-3 0,3 2-1 0,-3-2-1 0,0 0-10 15,3 4 8-15,-2-2 8 0,-1 1 1 0,3-1 4 16,-3 2 24-16,1 1-2 0,1 1-13 0,-1-1-4 15,-1 2-3-15,2-1-12 0,-1 1-2 16,-1 2-4-16,0 0-12 0,0-1-2 0,0 0-3 16,0 2-7-16,0-1-6 0,0 1-5 0,0-1-3 15,0 0-8-15,-3 0-8 0,2 0 4 0,-2-1-4 16,0 3 0-16,0-4-7 0,-2 1 1 0,-4 0-14 16,-2 0-29-16,1 3-39 0,-4-2-52 0,-4 0-63 15,1 0-82-15,-7-2-156 0,4 2-440 0,-2-1 196 16</inkml:trace>
  <inkml:trace contextRef="#ctx0" brushRef="#br0" timeOffset="38097.98">11044 13170 6 0,'0'0'53'0,"0"0"-1"0,0 0 6 16,0 0 12-16,0 0-4 0,0 0-1 0,0 0 9 15,0 0-3-15,0 0 14 0,0 0 4 16,0 0 1-16,0 0-15 0,-8 3 7 0,8-3-2 15,-9 1-5-15,5 1 2 0,-3 0 5 0,1 0 2 16,-1-1-14-16,-1 1-1 0,-1 2-12 0,1-2-3 16,0 1-5-16,3-1-4 0,-1 1-5 0,2 1-7 15,-1 0 1-15,2-1-13 0,0-1-1 0,2 2-5 0,0 0 2 16,1-1-8-16,0-3-3 0,4 6 3 16,0-3-2-16,1-1 3 0,3 1 0 0,2 2-4 15,0-2-1-15,0 1 0 0,3-2-1 0,-3 2 3 16,-2-2-5-16,1 1 3 0,2 0-8 0,-5-2 5 15,1 2 1-15,-3 0 5 0,1-3-5 0,-3 3 0 16,3-2-3-16,-2 1 4 0,-3-2-5 0,4 2 2 16,-4-2 4-16,1 2 2 0,0 1 9 0,-1-3 0 15,-2 5 4-15,-2-2 3 0,-2 4 2 16,-1-4-3-16,0 1 7 0,-2 0 1 0,0 1 4 0,0-1-9 16,-3 1 3-16,-1-2-5 0,1 3 3 0,3-6-5 15,0 3-3-15,0-3-7 0,0 0-7 0,0-2-18 16,9 2-16-16,-14-5-20 0,9 3-9 0,-2-1-26 15,2-4-30-15,1 3-29 0,1-1-19 0,0-1-118 16,2 1-305-16,-2 0 134 0</inkml:trace>
  <inkml:trace contextRef="#ctx0" brushRef="#br0" timeOffset="38521.01">11161 13228 76 0,'2'3'117'0,"0"0"-3"15,1-1 2-15,-2 3 1 0,1-2-1 0,2 2-1 16,-1-1-1-16,0 1-7 0,-2-2 0 0,0 1-7 15,2-2-4-15,0 2-7 0,1-1-9 0,1-1-5 16,-3 3-11-16,3-1-3 0,-1-2-2 0,0 0-8 16,2-1-7-16,3 0-1 0,-1-1-10 0,1-1 1 15,1 0-10-15,1-2-5 0,2-1-8 0,-4-1-5 16,3-1-1-16,-3 1-5 0,0-2-4 0,-2 1 0 16,1-2 4-16,-4 2-6 0,1-2 2 0,-1 4-1 15,0-5 3-15,-4 5 4 0,0-2 4 0,0 0-5 16,-2 2 3-16,0-1 0 0,-3 1-2 0,1 2 1 15,-3-2-3-15,0 2 0 0,-1-1-3 0,-1 3 4 16,0-2 0-16,0 4 0 0,0-2 0 0,-1 0 1 16,0 2-2-16,0-2-21 0,1 1-16 15,1 1-22-15,-1 2-24 0,5-3-25 0,0 1-28 16,-2 1-123-16,3 1-279 0,-1-2 124 0</inkml:trace>
  <inkml:trace contextRef="#ctx0" brushRef="#br0" timeOffset="39416.87">11806 13003 157 0,'16'2'162'15,"-16"-2"-3"-15,8-3-4 0,-1 2-7 0,3 0-5 16,1-3-9-16,5 3 1 0,-2-2-9 0,10 2-8 0,-9-1-14 16,8 0-12-16,-2 1-9 0,0 2-4 15,3-2-11-15,-3-2-7 0,3 0-1 0,-4 3-9 16,2-5-2-16,-2 4-8 0,-4-2-6 0,0 2-2 15,0-1-11-15,1 1-9 0,-3-2 0 0,-3 1-4 16,-1-2-5-16,0 4-4 0,-3-3-2 0,3 2-6 16,-3-2-8-16,-3 3-6 0,3-2-16 0,-1-1-1 15,-2 1-7-15,2-2-13 0,-4 2-9 0,1-3-16 16,-3 5-6-16,6-5-11 0,-5 1-12 0,-1 4-24 16,3-1-102-16,-3 1-258 0,0 0 114 0</inkml:trace>
  <inkml:trace contextRef="#ctx0" brushRef="#br0" timeOffset="39997.25">11732 13072 68 0,'0'2'109'0,"0"-2"1"0,0 0 2 0,0 0-2 15,7 2 6-15,-3 0 6 0,0-1-1 0,2-1-1 16,2 1-4-16,2-1-5 0,5 3 1 0,0-2-15 16,0 3-4-16,1-3-8 0,5 1-8 0,-6 0-7 15,2-2-8-15,0 3-4 0,0-3-7 0,4 4-4 16,-6-3-5-16,1 1-7 0,-2 0 1 0,2 3-8 15,-1-3 0-15,-8 1 1 0,3 0-10 0,-3 0 0 16,0 1-4-16,0-2-4 0,-4 4 2 0,1-3-3 16,-1 3-2-16,-3 0 1 0,0 1-3 0,-1 1 0 15,-5 1-4-15,3-1 8 0,-4 2-6 16,0-1 3-16,-3 1 1 0,-1 0-3 0,1 1-3 0,0-1-1 16,-1-1 3-16,0 3-3 0,-2 0 0 15,3 0 1-15,-4 2-2 0,3-1 0 0,-3 2 1 0,1-5 0 16,4-1-4-16,1-1 5 0,1-2-4 0,3 2 0 15,-2-2-1-15,2-3-2 0,1 0-2 0,-1 0-3 16,2 0 3-16,1 1 3 0,1-4 1 0,0 3 9 16,0-3 10-16,7 5 6 0,-3-5 10 15,5 2 8-15,2-4 5 0,2 2 8 0,4-3 0 16,5-2 6-16,1-2-2 0,-1 2 3 0,5-1-3 16,1-2-1-16,10 0-4 0,-8-1-4 0,8-2-6 0,-2 0-6 15,-9 6-1-15,1-3-4 0,-1 2-3 16,-4 3-11-16,1 3-12 0,-9-4-17 0,-1 1-14 0,-3 3-14 15,-5-4-7-15,4 4-3 0,-6 0-3 0,-4 0-14 16,7-1-15-16,-7 1-20 0,0 0-25 16,0 0-29-16,0 0-33 0,0 0-176 0,0 0-394 15,0 0 175-15</inkml:trace>
  <inkml:trace contextRef="#ctx0" brushRef="#br0" timeOffset="41030.74">12037 13464 94 0,'6'-2'118'0,"4"1"-12"0,-2-4-13 15,-1 4-6-15,0-4 0 0,0 4-14 0,0-2-13 16,-1 2 4-16,1-1-16 0,-1 1-5 0,-2-2-4 16,-4 3 9-16,7-1 5 0,-7 1-4 0,4-1 14 15,-4 1-11-15,0 0 9 0,0 0-7 0,0 0-2 16,0 0-5-16,0 0-6 0,0 0 2 0,7 1-6 15,-5 3-3-15,-2-4-3 0,4 5 4 0,-3 0 0 16,1 0 2-16,2 3-1 0,0-1-8 16,0 4 3-16,-1-4-2 0,3 2 8 0,-2 0 1 0,2-1 2 15,-1 0 8-15,-2 1-3 0,1-1 4 16,-1 1 2-16,1-1 26 0,-1 0-3 0,1-1-7 16,-1 2-2-16,-3-4-3 0,3 1-3 0,0 0-4 15,-3 1-5-15,-3-1-4 0,3-3-6 0,0 2-7 16,0-1 6-16,0-4-4 0,-6 12-7 0,2-9 0 15,-3 1-13-15,4 1 4 0,-4-2 1 0,-3-1-20 0,2 0 4 16,-5 1-4-16,1-1-7 0,-1-2-1 16,-1 0-6-16,0-2-11 0,1 1-4 0,3-1-16 15,-1-2-12-15,4 2-17 0,3-1-33 0,-2 0-15 16,3-3-28-16,3 0-39 0,0-1-163 0,0 0-379 16,3-2 168-16</inkml:trace>
  <inkml:trace contextRef="#ctx0" brushRef="#br0" timeOffset="41300.49">12351 13412 24 0,'0'0'210'0,"0"-5"-20"16,0 5-18-16,7-1-7 0,-4 0-20 0,-3 1-11 16,11-3-11-16,-4 2-9 0,0-1-10 0,-1 1-13 15,1 1-9-15,2-3-9 0,0 2-15 0,0 0-19 16,-2 0-22-16,1-1-18 0,-1-2-29 0,-1 2-36 16,0 1-40-16,-6 1-32 0,8-2-96 0,-8 2-253 15,0 0 112-15</inkml:trace>
  <inkml:trace contextRef="#ctx0" brushRef="#br0" timeOffset="41495.58">12299 13484 255 0,'0'0'260'15,"7"3"-19"-15,-1-3-20 0,2 0-13 0,2 0-19 0,0 0-14 16,0 0-19-16,4 0-17 0,-1 0-12 0,-1-2-14 15,-2 1-8-15,4 0-23 0,-4 1-26 0,0-2-29 16,0 1-42-16,2-3-35 0,-2 0-40 16,4 1-57-16,-1 2-195 0,-5-2-371 0,1 1 164 15</inkml:trace>
  <inkml:trace contextRef="#ctx0" brushRef="#br0" timeOffset="41883.55">12639 13403 163 0,'0'0'209'16,"0"0"-15"-16,0 0-11 0,0 0-9 0,9-5-14 0,-2 3-10 16,0 0-11-16,-4-1-10 0,4 2 3 0,-1 1-3 15,-2-3-19-15,0 0-2 0,1 0-9 0,0 2-3 16,-1-3-13-16,-1 2-9 0,1-4-4 0,-2 1-9 15,1-1-4-15,-2 2-7 0,3-3-6 16,-1-3-6-16,-3 1-4 0,2 2-9 0,-4-3-3 16,1 3-5-16,2 0 4 0,-2 0 2 0,-1 1 4 15,2 0 2-15,0 6-4 0,0-6 0 0,0 6-2 16,2-5-3-16,-2 5-2 0,0 0-3 0,0 0-3 16,0 0 2-16,0 0 16 0,0 0 7 0,0 0 9 15,7 24 5-15,-3-11 8 0,0 2-6 0,0 0 5 16,1-1-3-16,-1 0-6 0,0 1-3 0,2 1-3 15,-2-2-5-15,1 1-4 0,1-2-6 0,-1 0-5 16,-1-3-20-16,1 1-21 0,-5-3-25 0,4 0-28 16,-1-2-41-16,-2-3-46 0,2 0-35 0,-2 0-44 15,-1-3-234-15,0 0-509 0,0 0 225 0</inkml:trace>
  <inkml:trace contextRef="#ctx0" brushRef="#br0" timeOffset="42608.32">11860 12824 19 0,'4'4'107'0,"-4"-4"6"0,4 1-9 16,-4-1 5-16,0 0-7 0,6 4-10 0,-5 1 1 15,2-3 7-15,0 3-7 0,1-1 3 0,-4 2-7 16,3 1-4-16,0-2-4 0,1 4-10 0,-4-2-6 16,3-1-4-16,-3-2-1 0,1 0-7 0,2 1-9 15,-3-1 2-15,0-1-6 0,3-1-4 16,-3 1 4-16,0-3 2 0,1 4 6 0,-1-4 3 16,0 5 1-16,0-5-1 0,0 0-10 0,0 0-8 0,0 0 1 15,-4-9-10-15,1 4 0 0,2-2-8 0,-2 1-1 16,3-3 4-16,-2 2-7 0,0-2 0 0,-1 0-5 15,3 2 5-15,3-2-7 0,-3 2 4 0,2-1-4 16,0 3 5-16,2-2-1 0,2 0 1 16,-1 0 2-16,4 4 5 0,-4-4 5 0,4 1 5 15,1 3 1-15,-2-2-5 0,2 3 2 0,0 1 1 16,4 0-2-16,-4 2-1 0,0 0-1 0,-2 2 4 16,5 1-9-16,-3 1 2 0,-3 0-2 0,0 1 0 15,0 1-5-15,0-1-3 0,3 5 6 0,-5-4-5 16,2 5-11-16,-1-4-19 0,-2-1-20 0,1 2-29 15,-1-2-38-15,-3 0-36 0,3 0-52 0,-1 2-165 16,0-2-389-16,1-4 172 0</inkml:trace>
  <inkml:trace contextRef="#ctx0" brushRef="#br0" timeOffset="43306.6">12938 12987 165 0,'0'0'174'0,"0"0"-7"15,1-2-6-15,-1 2-6 0,0 0-12 16,0 0-5-16,0 0-14 0,0 0-6 0,0 0-5 0,0 0-15 15,0 0-12-15,0 0-5 0,0 0-8 0,0 0 3 16,-1 7 3-16,1-3 0 0,-3 1-3 16,1 1-6-16,-2 1-9 0,0 3-5 0,0-1-4 0,-3 1-4 15,2 0-5-15,-1 2-11 0,0-4-14 0,1 0-9 16,0 0-21-16,0-3-15 0,1 3-17 0,-2-1-18 16,1-1-31-16,0-2-16 0,3 0-36 0,-3 0-25 15,1-1-136-15,-2-1-331 0,2 0 147 0</inkml:trace>
  <inkml:trace contextRef="#ctx0" brushRef="#br0" timeOffset="43557.05">12773 12956 177 0,'0'0'208'0,"0"0"-22"0,0 0-16 0,1 8-10 15,4-1-17-15,2-1-11 0,0 2-11 0,3-1-12 16,0 2-6-16,1 1-9 0,3-1-8 0,-2 1-9 16,0-2-8-16,3 0-8 0,-2-2-5 0,-1 0-11 15,1-1-17-15,2-1-26 0,-2 1-23 0,2-3-31 16,-1 2-26-16,0-2-31 0,2-1-37 0,-1 1-125 16,-1 0-292-16,-4-2 129 0</inkml:trace>
  <inkml:trace contextRef="#ctx0" brushRef="#br0" timeOffset="43720.88">13117 13039 61 0,'0'0'189'0,"0"0"-9"0,7 10-8 0,-3-6-11 16,-1-1-12-16,0 3-13 0,-2-3-15 0,2 2-8 15,0-1-16-15,0 1-7 0,-2 0-9 0,2 0-18 16,0-1-24-16,-3 1-28 0,3 0-36 0,-2-3-44 15,2 5-29-15,-2-4-28 0,2 0-99 0,-3-3-242 16,0 0 107-16</inkml:trace>
  <inkml:trace contextRef="#ctx0" brushRef="#br0" timeOffset="43881.14">13108 12949 143 0,'-2'-4'310'0,"0"2"-31"0,2 2-30 0,-1-3-40 0,1 3-42 16,0 0-38-16,1-4-30 0,-1 4-26 0,0 0-32 16,0 0-43-16,13-3-43 0,-13 3-46 0,11 4-170 15,-7-3-281-15,-4-1 124 0</inkml:trace>
  <inkml:trace contextRef="#ctx0" brushRef="#br0" timeOffset="44359.6">13205 13043 160 0,'0'0'189'16,"0"0"-26"-16,0 0-14 0,0 0-8 0,0 0-12 16,0 0-3-16,0 0-11 0,10 3-4 0,-10-3-8 15,9 0-7-15,-4 0-11 0,-5 0-7 0,11-1-11 16,-5 2-2-16,1-4-7 0,2 3-5 0,-2-1-8 15,-4-1-5-15,-3 2-1 0,11-2-4 0,-7 1-2 16,-4 1-7-16,7-1 2 0,-7 1-3 0,6-2-2 16,-6 2-2-16,4-1 0 0,-4 1 1 0,0 0-9 15,0 0 6-15,0 0-4 0,0 0-2 16,0 0-1-16,7-1-2 0,-7 1-3 0,0 0 0 0,0 0 2 16,-1 8 2-16,1-5 9 0,0 3 5 0,0 1-4 15,0 2 3-15,0 2-1 0,0-3 2 0,3 2-2 16,-3 1 7-16,4 3-4 0,-3-1-5 0,2 1 0 15,-1-1-6-15,1 2 3 0,2-1-3 16,-2-1-1-16,0-4 0 0,0 2-1 0,0 0 2 16,-2 0 0-16,2-3-5 0,-3-1 2 0,3 0-1 15,-2 0-2-15,-1-1 1 0,3 3 0 0,-4-4 0 16,1 1 7-16,-2-1 0 0,2-1 7 0,-3 1 3 0,2-1 6 16,-3 0-8-16,-2-1 0 0,-1 0-1 0,-2 0 0 15,1-2-1-15,-2-1-5 0,1 0-1 16,-1 0-5-16,0-1-13 0,-1 1-15 0,-2-3-19 15,6 0-16-15,-1-2-33 0,-1-1-29 0,1 0-30 16,0-4-28-16,2 0-40 0,0-1-169 0,0-2-409 16,2 0 181-16</inkml:trace>
  <inkml:trace contextRef="#ctx0" brushRef="#br0" timeOffset="44730.01">13529 13034 52 0,'0'0'216'0,"6"9"-4"0,-6-9-5 16,7 0-7-16,-2 0-8 0,3 0-13 0,1-1-15 0,-1 1-7 15,2 0-10-15,1 0-15 0,2 0-6 0,1-1-14 16,0 2-12-16,0-2-5 0,-1 2-12 16,-5-1-11-16,2 1-7 0,0-1-13 0,-4 0-16 15,-1-1-10-15,-1 2-20 0,1-1-18 0,-5 0-11 16,8 0-14-16,-4 0-19 0,-4 0-25 0,0 0-16 15,0 0-15-15,9-1-32 0,-9 1-27 0,0 0-18 16,0 0-97-16,0 0-308 0,0 0 137 0</inkml:trace>
  <inkml:trace contextRef="#ctx0" brushRef="#br0" timeOffset="44953.46">13560 13123 94 0,'2'6'240'16,"-2"-6"-2"-16,7 2-8 0,-2-2 4 0,0 1-15 16,1 0-2-16,2 0-9 0,1 0-9 0,-1 0-13 15,2-1-10-15,1 0-18 0,2-1-15 16,0 1-16-16,-2 0-14 0,0-3-2 0,5 4-18 16,-7-2-18-16,6 1-19 0,-3-2-23 0,-2-1-24 15,1 3-29-15,-1-2-37 0,-1 0-41 0,1 1-37 16,-2-2-51-16,2 0-53 0,-5 1-165 0,1-2-438 0,-3 2 193 15</inkml:trace>
  <inkml:trace contextRef="#ctx0" brushRef="#br0" timeOffset="47841.2">13972 12996 103 0,'0'0'121'16,"0"0"-10"-16,0 0-6 0,0 0-4 0,0 0-6 16,0 0-9-16,0 0-3 0,0 0 3 0,0 0-3 15,0 0-11-15,0 0 5 0,10-4 4 0,-10 4-2 16,7-1-19-16,-7 1 3 0,4-2-4 0,-1 0-6 0,3 1-8 16,-2-1-3-16,0-2-3 0,2 4 0 15,-2-3-5-15,3 1-3 0,-3-2-1 0,3-2-4 16,-1 2-6-16,0-3 1 0,-2 2-2 0,1-2-5 15,1 2 3-15,0-3-1 0,-2 0-3 0,0 1 5 16,0-1-4-16,-1-1-1 0,1-1-1 0,-2 1 3 16,2 2 7-16,-3-2 5 0,1 2 11 0,-1 1 10 15,1-1 5-15,-2 4 1 0,0 0 2 0,0-2-4 16,1 3-2-16,-1 2-6 0,0-3-5 0,0 3-3 16,0-4 0-16,0 4-7 0,0 0-5 0,0 0-1 15,0 0-2-15,0 0 7 0,0 13 4 0,1-6 1 16,1 1-1-16,-1 2-4 0,1 5 0 0,-1-1-6 15,1-1 0-15,-1 2-4 0,0 1 1 0,4 0 2 16,-3-3-7-16,1 0 1 0,0-1 0 0,-3 2-4 16,4-2 1-16,-1-1-3 0,-2-2 0 0,2 0-3 15,0-2 1-15,0 2 2 0,-3-4-4 0,4-1 1 16,-4 2-4-16,3 0-13 0,-3-2-2 0,3 0-13 16,-3 0-8-16,0-2-14 0,0-2-15 15,1 5-12-15,-1-5-9 0,0 0-12 0,3 4-17 0,-3-4 2 16,0 0-12-16,0 3-6 0,0-3-24 0,3 5-5 15,-3-5-4-15,1 0-114 0,-1 0-298 0,0 0 132 16</inkml:trace>
  <inkml:trace contextRef="#ctx0" brushRef="#br0" timeOffset="48104.43">14003 13130 2 0,'0'0'143'16,"0"0"10"-16,0 0 7 0,0 0 9 0,13 4 8 16,-8-4-7-16,1 1 1 0,4-2-2 0,-2 1 3 15,2-1-9-15,3-2-5 0,1 2-6 0,7-2-8 16,-4 2-6-16,-2-3-14 0,8 2-11 0,-8 1-7 16,2-1-11-16,-1 0-11 0,-2 0-8 0,-1 0-8 15,-5 2-9-15,2-1-15 0,0-3-17 0,-2 4-20 16,-1 0-13-16,-2 0-22 0,0-2-15 0,-1 2-31 15,-4 0-32-15,10 0-26 0,-10 0-38 16,10-1-59-16,-4 0-147 0,-6 1-408 0,0 0 181 0</inkml:trace>
  <inkml:trace contextRef="#ctx0" brushRef="#br0" timeOffset="49159.73">14735 13056 23 0,'0'0'178'15,"0"0"-20"-15,0 0-9 0,0 0-13 16,-1-1-16-16,1 1-12 0,0 0 5 0,0 0 1 16,0 0-3-16,0 0 1 0,3 12-15 0,-1-7-2 15,1-1-10-15,-1 0-9 0,1 0-6 0,0 1-6 16,-1 2-7-16,2-3-10 0,-1 1-1 0,0 0-6 15,-1-1-4-15,0 0-2 0,1-1-3 0,-2-1-2 16,1 2-7-16,-2-4 0 0,2 3-1 0,0-1-2 16,-2-2-6-16,0 0-1 0,3 2-2 0,-3-2-24 15,0 0 5-15,4-7-9 0,-4 2 1 0,1-2-3 16,2-3 2-16,-3 1-2 0,3 0-2 0,-3-5 4 16,0-1-3-16,0 3 9 0,0-2 14 0,-1 5 6 15,1-1 5-15,0-1 8 0,-2 4 15 0,2 1 8 16,0 1 3-16,0-1-2 0,0 3-4 0,0-1-4 15,0 1-8-15,0 3-3 0,2-6-4 0,-1 5-3 16,3-2 1-16,-4 3-3 0,0 0-1 0,10 4-3 16,-5-2 1-16,0 1-4 0,0 1 4 15,0 0-5-15,-1 1-1 0,2 2-5 0,-2 1 3 16,2-1 5-16,-2-1-5 0,0 1-1 0,-1 0-1 0,0-2 0 16,0 1 0-16,-2-1-10 0,0 0 3 0,0-2-4 15,0 0 3-15,-1 0-3 0,0-3 0 0,0 4 1 16,1-2 6-16,-1-2 1 0,0 4-2 0,0-4 1 15,0 0-8-15,0 0 0 0,0 0 2 16,0 0-7-16,4-10 3 0,-3 5 2 0,2-2 3 16,0-1-5-16,0 1 1 0,1-2 2 0,2 0 1 15,-1 1 6-15,1-2 5 0,4 1 2 0,-3 0 5 16,0 5 1-16,0-1 6 0,2-1-2 0,-1 3-8 0,-4-1 2 16,2 4-4-16,1-2 6 0,-2 2 2 0,3 4 7 15,-2 0 3-15,-1 2 4 0,1 0 1 0,0 1-2 16,-2-1 5-16,0 3-4 0,0 0-4 15,0-1 0-15,-1 1-2 0,0-1-3 0,-1 0-2 16,-1-2 0-16,1 0-2 0,0 0-1 0,-1 1-12 16,0-1-14-16,0-1-18 0,2 2-21 0,-3-2-22 15,0 0-19-15,2 0-16 0,-2-1-29 0,0-4-21 16,5 7 5-16,-2-5-7 0,2-1-26 0,0-1-119 16,-5 0-329-16,0 0 146 0</inkml:trace>
  <inkml:trace contextRef="#ctx0" brushRef="#br0" timeOffset="50159.56">15175 13013 17 0,'0'0'136'0,"0"0"-8"0,14 0 2 0,-14 0-19 15,9 1-7-15,-9-1 4 0,9 1-9 0,-1 0-8 16,0 0-10-16,-2 0-6 0,2-2-15 0,0 1 3 16,0-1-1-16,-1-1-11 0,2-1-3 0,-2 1-3 15,2-1-4-15,-2-1-4 0,-2 2-1 0,2-2-5 16,-1 2-4-16,0-3-6 0,0-1-4 0,-2 1-3 16,1 0-1-16,-2 0 0 0,-2 1 2 0,1 2-1 15,-2 2-6-15,3-6 3 0,-3 6-4 0,-1-5-3 16,1 5 8-16,-5-4-1 0,5 4-4 0,-6-1 1 15,6 1 2-15,-11 1 7 0,4 1 2 0,-1 0 3 16,-1 1 3-16,2 1 6 0,-2 1 0 0,2 0-2 16,0 2 2-16,0-2-2 0,0 4 1 0,3 1-2 15,-2-1 2-15,2-2 0 0,1 2-3 0,1-2-5 16,1 0-2-16,1 0-2 0,0 0-3 0,0-1-1 16,3 1 1-16,0-3-5 0,0 1 3 0,1 2-2 15,3-1-4-15,0-4 0 0,2 3 4 0,-1-3-6 16,2 2 3-16,3-4-9 0,0 1-5 0,-2-1-5 15,2-5-5-15,0 3 1 0,1 0-8 0,-2-2-2 16,1-1-1-16,-1-2 1 0,-5 3 3 0,1-3 0 16,1 0 5-16,-3 1 3 0,-2-1 7 0,2 1 6 15,-4 1 8-15,1 1 10 0,-1-1 7 16,-1 3 5-16,0-1-1 0,2 0-5 0,-3 3-2 16,0-4-3-16,2 2-3 0,-2 2-7 0,1-3-2 0,-1 3-2 15,0 0-2-15,0 0 5 0,0 0-4 0,0 0 5 16,9 3-2-16,-9-3-4 0,4 5 3 0,-1-3-1 15,0 2 1-15,1-1-4 0,-3 1 5 0,3-1 0 16,1 1-3-16,-1 0-1 0,0-1 1 16,3 1 0-16,0 1 3 0,-1-4-6 0,1 2 5 15,1-1-5-15,-2-2-4 0,0 0 3 0,3 4-2 16,-4-6-1-16,0 0 5 0,2 0 1 0,-3 1-6 16,1-1 4-16,-3-2 2 0,1 0-5 0,-1 0 1 15,-1 0-2-15,0-1 0 0,-1 0-6 0,0 0 4 16,-1 0-1-16,0-1-4 0,-1 1 1 0,-2 0 0 15,-2 0 4-15,2 0-2 0,-1 3 7 0,2-1-4 16,-4-3-3-16,1 6-1 0,-1 0 10 0,0 0-5 16,-1 0-1-16,0 3-1 0,1-1-1 0,-2 0 1 15,2 3 5-15,0 1-3 0,0-1 7 0,0 3-7 16,2-2 1-16,1 2 1 0,0-1 0 16,2 2-3-16,0-1 0 0,0-1-1 0,2 2 2 0,0-4 0 15,2 1 1-15,-1 1-3 0,3-1-3 0,-1-2 3 16,4 1 3-16,-1-1-4 0,1-3-5 15,1 1-5-15,0-2-3 0,3 3-2 0,-2-6 0 0,4 1-1 16,-4 1-2-16,2-5-1 0,-3 3 3 0,1-1 1 16,-1-1 3-16,-1-1 1 0,0-1 0 0,0 1 6 15,-4 3 7-15,1-5 6 0,-1 3 11 0,-2 2 14 16,2-1 5-16,0 0 0 0,-3 0 6 0,3 3 2 16,-3 1-4-16,1-4 0 0,-1 4-6 0,0 0 1 15,2-4-4-15,-2 4-7 0,0 0 1 16,1-2-5-16,-1 2 6 0,0 0-9 0,0 0 7 15,0 0-3-15,3 7-3 0,0-3 3 0,-3 0-1 16,1 0-7-16,-1 0 1 0,3-1-15 0,0 2-11 16,0 1-16-16,1-1-17 0,0-3-25 0,3 4-35 0,0-3-25 15,2 1-31-15,1-1-134 0,1-2-323 0,-3-1 144 16</inkml:trace>
  <inkml:trace contextRef="#ctx0" brushRef="#br0" timeOffset="50526.18">15742 12958 46 0,'0'0'145'0,"0"0"-4"0,0 0-9 15,0 0-2-15,11 10-6 0,-9-5-1 0,2 0 4 16,0 1-3-16,2-1-9 0,-5 1-6 0,4 0-4 16,-1 0-9-16,-1 0-6 0,1-1-9 0,-3 0-8 15,1-1-4-15,1-1-8 0,1 1-4 0,-3 0-9 16,2-1-7-16,-3-1-4 0,3 0-1 0,-3-2-9 15,3 3 1-15,-3-3-8 0,0 0-10 0,0 0-15 16,0 0-18-16,0 0-5 0,0 0-10 0,1-15-2 16,2 9-1-16,-2-3-2 0,-1 2 7 0,0-3 3 15,2 0 6-15,-1-1 5 0,0 2 12 16,1 1 2-16,1 0 16 0,1 2 0 0,-1 0 13 16,1 0 3-16,0 0 0 0,0 5 9 0,1-2 2 15,-1 0 0-15,4 3 1 0,-8 0 4 0,13 3-9 16,-7-2 3-16,2 2-3 0,-2 3-5 0,-1-3 2 15,1 3-3-15,0 2-1 0,-1-4-6 0,2 5 2 0,-4-2-5 16,1-1-4-16,2 1-7 0,-2 0-12 16,2 0-22-16,-2-2-18 0,-4 0-38 0,4-1-28 15,-1-1-32-15,3 1-28 0,-2-1-121 0,-1-1-319 16,-3-2 142-16</inkml:trace>
  <inkml:trace contextRef="#ctx0" brushRef="#br0" timeOffset="50913.98">16215 12842 39 0,'0'0'208'0,"0"0"-22"16,-1-4-20-16,1 4-20 0,0 0-16 0,0 0-6 15,0 0-12-15,-10 1-15 0,10-1-2 0,-10 3-16 16,6 1 1-16,-3 2-8 0,0-3-8 0,1 2-4 15,1 1-4-15,-1-1-4 0,0-1-7 16,2 1-4-16,0 0-4 0,3 0 0 0,-2 2-4 16,1 0-9-16,4 0 2 0,-2-1-8 0,4 1 1 15,0 0-4-15,2 2-1 0,1-3-3 0,0 1-3 16,3-2 2-16,2 2 0 0,0-1-1 0,-1 1-4 16,-1-5 2-16,-2 3 1 0,2-1 0 0,0-1 1 15,0 0-4-15,-3 1-3 0,0-1 1 0,-1 0 0 16,-2-1-1-16,-1 0-4 0,0 0 5 0,-1 2-4 15,3-2 4-15,-5-2 1 0,1 1-5 0,-1-1 8 16,4 4-5-16,-4-4-2 0,0 0 5 0,-4 5-4 16,-2-5 4-16,-1 3 1 0,0-1-3 0,-4 0-4 15,1 0 0-15,-3 1-8 0,2-1-2 0,-3 0-14 16,0 0-19-16,4-1-28 0,-4-1-25 0,1-1-42 16,4-1-164-16,-6 2-326 0,4-3 144 15</inkml:trace>
  <inkml:trace contextRef="#ctx0" brushRef="#br0" timeOffset="52995.44">16877 12949 24 0,'0'0'37'0,"0"0"-4"16,0 0 0-16,0 0 5 0,0 0-2 0,0 0 5 16,0 0-1-16,0 0 9 0,0 0 1 0,0 0-2 15,0 0 6-15,0 0 6 0,0 0 10 0,0 0-5 16,0 0-3-16,0 0 7 0,0 0-2 0,0 0 5 15,0 0-9-15,0 0 4 0,0 0-20 0,0 0 10 16,0 0-4-16,0 0-15 0,0 0-2 0,0 0-4 16,0 0-2-16,0 0-9 0,0 0 3 0,0 0 2 15,0 0 1-15,0 0-5 0,4 9-4 0,-4-5 3 16,0-4-10-16,3 6 6 0,0-1-3 0,0-3-1 16,-1 3 1-16,1-1-4 0,2-1-3 0,0-1 5 15,-1 0-10-15,2-1 6 0,3-1 1 0,-1 0-7 16,-1-1 6-16,3-1-2 0,-2 0-2 0,1-1 4 15,0-1-1-15,2-3 6 0,-3 2-10 0,0 0-4 16,0 0 2-16,-1-2 4 0,-2 0 3 16,0 0 4-16,0-1-8 0,-3 3 2 0,0-2-4 15,1-1 8-15,-3 3 10 0,1 0 13 0,-1 1 9 0,2-1 1 16,-2 5 5-16,0-7-5 0,0 7-1 16,-2-5-3-16,2 5-4 0,0 0-7 0,0 0-2 0,-1-3-10 15,1 3-1-15,0 0 2 0,0 0-6 16,0 0 3-16,0 0 0 0,0 0 5 0,0 0 3 15,-3 12 0-15,4-6-3 0,-1 3-4 0,2 0-1 16,-2 1-3-16,3-1-3 0,1 4 2 0,-1-2 3 16,1 0-6-16,-1-1 1 0,1 0-3 0,-1 0 2 15,0-2 2-15,-2 3-2 0,3-2-1 0,-1 0-3 16,0-2 3-16,-3-1-4 0,2 1-1 0,-2-3 3 16,0 2 2-16,-2-3-3 0,2 1 3 0,0 3 1 15,-3-4-2-15,0 1-3 0,1 0-2 0,-4-2-7 16,2 2-3-16,-2-1-8 0,-1-1-8 0,0 2-9 15,0-3-13-15,1 1-8 0,-2 1-8 0,-1-2-20 16,5 0-11-16,-5-1-21 0,9 0-27 0,-11-1-29 16,3-3-96-16,1 4-289 0,2-2 127 0</inkml:trace>
  <inkml:trace contextRef="#ctx0" brushRef="#br0" timeOffset="53399.94">17222 12900 13 0,'0'0'127'0,"0"0"4"15,-6 14-4-15,6-14-2 0,-1 9-7 0,1-4 6 16,0 0-9-16,-3 2-9 0,3 2-4 0,-1-4-16 15,1 3-2-15,-2-2-11 0,2-1-11 0,2 0 1 16,-1 0-8-16,0-1-6 0,1 1-7 0,1-1 0 16,1 0-6-16,2-2-2 0,2-1-3 0,-2 2-8 15,1-2-4-15,3-2-13 0,0 0-7 0,0-2-1 16,-2-1-9-16,3 2 4 0,-2-2-11 0,-1 1-1 16,-1-3-2-16,1 0-4 0,-2 0-5 0,-2-1 4 15,-1 1 5-15,-3 2 7 0,1-3-3 0,1 0 2 16,-4 4 2-16,1-4 8 0,-5 1-5 0,2 3 3 15,-2-2 3-15,0 3 2 0,0-1 4 0,-2 3 5 16,-5-2-7-16,4 2 0 0,9 0-4 0,-16 2 6 16,8 1-11-16,0-1 0 0,-2 0-19 15,5 1-6-15,-1 0-20 0,2 1-12 0,1-1-13 16,0 3-18-16,3-3-96 0,-3 0-209 0,3-3 93 16</inkml:trace>
  <inkml:trace contextRef="#ctx0" brushRef="#br0" timeOffset="53739.46">17410 12916 65 0,'8'8'126'15,"-5"-3"-3"-15,-2-1-4 0,1 3-1 0,1-1 2 16,0 2-3-16,1-1-4 0,0-3-11 0,0 5-2 15,-1-3-10-15,2 1-6 0,0 0-9 0,1-2-6 16,-1-1-9-16,1 2-5 0,0-2-3 0,2 0-5 16,-2-3-10-16,1 2 4 0,2-2-9 0,0 0-4 15,0-2-2-15,1-1-10 0,0 0-4 16,0-1-1-16,-1 1 4 0,-1-3-4 0,-1-1 3 0,0-1-6 16,0-1 3-16,-1-1-5 0,-2 1-1 0,-1-4 4 15,0 5-1-15,0-2 1 0,-1-2-1 0,0 4-1 16,-2-3-2-16,0 2 2 0,0 1-5 0,0 1-9 15,0 0-1-15,0 2-14 0,0-1-12 16,0 5-28-16,-2-7-13 0,2 3-44 0,0 4-34 16,0 0-95-16,0 0-268 0,0 0 119 0</inkml:trace>
  <inkml:trace contextRef="#ctx0" brushRef="#br0" timeOffset="54606.55">17957 12902 149 0,'0'0'193'0,"0"0"-22"0,0 0-20 16,0 0-15-16,0 0-16 0,0 0-7 0,0 0-9 15,0 0-3-15,0 0-1 0,0 0-2 0,-14 12-10 16,9-5-5-16,-1 0-3 0,-1 1-1 0,3-2-10 15,0 1-2-15,-2 2-3 0,3-2-9 0,-1 2-7 16,1-3 0-16,2 1-11 0,1 2-4 0,-2-3-6 16,5 0-2-16,0-1-2 0,0 0-7 0,1-1-5 15,-1-1-8-15,4 2-9 0,1-1-9 0,2-2-2 16,0-1-7-16,1 0-10 0,3-1-4 0,0-2-4 16,0 0 0-16,-1 0-11 0,0-1-9 15,-3 1-2-15,4-4 12 0,-6 2-2 0,2-2 1 16,0 2-1-16,1-2 5 0,-2 0 1 0,-2-2 14 15,-2 1 6-15,1 2 26 0,-3-2 12 0,0 3 16 16,-1 1 12-16,0 0 8 0,-1-1 1 0,-1 4 3 16,3-5-3-16,-3 3-7 0,0 2-4 0,3-2-3 0,-3 2-2 15,0 0-6-15,3-2-4 0,-3 2 1 16,0 0-2-16,0 0 0 0,0 0-3 0,0 0 3 16,0 0-4-16,5 4 0 0,-5-4 4 0,3 4-3 15,-1-2-2-15,-1-1-4 0,-1-1 3 0,4 4-6 16,-1 0 1-16,0-2 1 0,1-1-1 0,0 2-3 15,2-3 1-15,-2 0 2 0,-4 0-7 0,13 0 8 16,-8 0-8-16,1-3 6 0,4 2-6 0,-3-1-8 16,-3 1-2-16,2-2-6 0,-2-1 2 0,0-1-6 15,-1 1-6-15,0-1 5 0,-3 2 0 0,3-3-7 16,-6 2-2-16,3-2 2 0,-3 1 2 0,-1 0 3 16,-3 0-3-16,0 1 5 0,-3 2 0 0,1-1 7 15,1-1 6-15,-2 4-9 0,2-1 13 0,-1 1-6 16,-1 1-4-16,2 2 9 0,-2 0-1 0,3 0 0 15,0 2 5-15,0-1 0 0,0 2 3 0,0 1 7 16,3-3-5-16,1 1-3 0,0 2 0 0,3-3 3 16,0 3-4-16,0-3 1 0,3 3-2 15,2-1 4-15,1 0-2 0,1-2 0 0,3 1-3 16,0-3 5-16,0 0-13 0,2-2 5 0,2 0 2 0,-1 0-15 16,1-1-2-16,-4-1 0 0,0 1-9 15,0-2 11-15,1 1-7 0,-5-1 6 0,-2-1-1 16,2 1 13-16,-1 0-9 0,-2 1 3 0,0-3 11 0,1 3 9 15,-3 0 13-15,-1 2 10 0,5-7-2 16,-5 7 9-16,4-2-6 0,-3-1 3 0,-1 3-10 16,0 0 3-16,0 0 0 0,3-2-5 0,-3 2-3 15,0 0-7-15,0 0 3 0,0 0 0 0,0 0-1 16,0 0-1-16,0 0-4 0,0 0 6 0,3 11-6 16,-2-7 2-16,-1-1-3 0,2 3-8 0,-1-2-11 15,1-1-16-15,2 3-10 0,0-3-14 0,2 3-24 16,2-1-34-16,-1-2-30 0,3-1-30 0,0 1-104 15,-3-1-292-15,4-2 129 0</inkml:trace>
  <inkml:trace contextRef="#ctx0" brushRef="#br0" timeOffset="54971.54">18422 12893 19 0,'0'0'148'0,"0"0"-11"15,0 0-6-15,10 9-6 0,-6-4-9 0,-1-1-3 0,-1 3 1 16,0-1-12-16,1-2-2 0,-1-1-14 0,0 3-2 16,0-1-11-16,-1-1-11 0,2 1 3 0,-2-2-15 15,-1 1 2-15,0-4-11 0,3 5 3 0,-3-5-12 16,2 4 0-16,-2-4-4 0,0 0-5 16,1 4-4-16,-1-4-5 0,0 0-1 0,0 0-11 0,0 0-14 15,0 0-14-15,0 0-10 0,0 0-7 16,0 0 7-16,4-17 5 0,-2 12-3 0,2-4-3 0,0 0 11 15,2-1 1-15,2 3 15 0,-2-1 8 16,-1 1 7-16,5 0 9 0,-3 1 5 0,0 0 17 16,0 3 13-16,3-1 13 0,-3 2 4 0,2 2 0 15,-1-2 4-15,1 2 1 0,-1 2 2 0,2 0 3 0,-3 1-2 16,1 1 4-16,-2 1-7 0,3 0-5 16,-2 2 0-16,1 3-13 0,-4 0-4 0,1-3-6 15,0 2 0-15,-1 1-7 0,-2-2-9 0,1 2-14 16,-1-3-17-16,1 2-20 0,1-2-35 0,-4-2-30 15,3 2-32-15,1-1-35 0,-1 0-42 0,0-1-149 16,-2-2-377-16,-1-3 167 0</inkml:trace>
  <inkml:trace contextRef="#ctx0" brushRef="#br0" timeOffset="55650.68">18979 12893 31 0,'2'4'160'0,"0"-1"-5"0,0 3-12 0,1-1-7 16,1 2-12-16,-3-1-3 0,2-2-10 0,0-1-3 15,0 3-6-15,-2-3-11 0,1 2-11 0,1-1-8 16,-3-4-7-16,1 7-7 0,2-5-7 0,-3 2-4 15,0-4-5-15,4 2-6 0,-4-2-4 0,3 4-4 0,-3-4-12 16,7 0-10-16,-7 0-1 0,0 0-13 16,14-7-14-16,-8 1-11 0,3 0-6 0,0-3-10 15,-3 2-16-15,2-2-10 0,-1-1-4 0,-2 2 17 16,-1 1 1-16,-2-2 5 0,1 2 4 0,-2 0 12 16,-1 2 4-16,0 0 6 0,0 5 8 0,-6-7 1 15,3 3 15-15,-4 2 7 0,7 2 3 0,-12-4 8 16,6 4 6-16,-3 0 14 0,1 1-8 0,-1 1 8 15,2-1 1-15,-3 4 5 0,0-1 1 0,3 3-1 16,0 0 6-16,-2 0-2 0,2 0-1 16,2 2 3-16,0-1-6 0,0-1-5 0,0 3-1 15,1-3-6-15,1 2-4 0,2 0-3 0,0-2 2 0,1 0-7 16,1-2 1-16,1 0-5 0,0 0 8 0,1-3-15 16,3 4 4-16,-3-3-4 0,2-1-4 0,0-1 0 15,3 1 1-15,-2-1-4 0,-6-1-8 16,14-3-6-16,-5 0-5 0,-1 1 1 0,1-2-6 15,-2-1-4-15,1 0 0 0,-1-3-10 0,4 1 11 0,-5-2-7 16,1 0 2-16,0-1 3 0,-2 3 10 16,-1-2-2-16,0 2 19 0,0 0 21 0,-2 3 5 15,1-2 13-15,-2 3 6 0,-1 3 3 0,2-4-3 0,-2 4 3 16,2-5-2-16,-2 5 0 0,0 0 2 0,0 0-4 16,1-3-4-16,-1 3 9 0,0 0 8 0,0 0-1 15,0 0 1-15,-3 12-7 0,3-6 0 16,0-2 0-16,0 1 0 0,0 2 2 0,0 1-7 15,1-1-4-15,0-2-2 0,0-1-2 0,1 3-4 16,0-3-2-16,2 1-7 0,-2 0-5 0,2-1-17 16,2 0-21-16,1-1-12 0,2 0-19 0,3-1-32 15,4-1-38-15,-1 1-35 0,1-4-161 0,-1 2-347 16,0 0 154-16</inkml:trace>
  <inkml:trace contextRef="#ctx0" brushRef="#br0" timeOffset="56053.82">19354 12815 107 0,'0'0'135'0,"0"0"-6"0,0 0-6 0,0 0 7 15,-5-3-5-15,5 3 1 0,0 0-2 16,-13 7-2-16,9-7-2 0,-2 5-11 0,-1-3-4 15,1 1-6-15,-2-1-11 0,2 2-9 0,-1-1-5 0,2-1-11 16,0 0-4-16,1 2-13 0,1-1-4 0,0 1-10 16,-1-2 0-16,2 2-7 0,2-4-3 0,0 7-3 15,1-2-3-15,1 0 0 0,2 2-2 16,2 0 0-16,1-2-9 0,1 0-2 0,2 4 2 16,2-4-3-16,1 4 1 0,-2-4-3 0,2 0 0 15,-5 2 2-15,5-2-7 0,-4 1 2 0,1-1 0 16,-3 0 6-16,0-2-7 0,-3 0 7 0,2-2-8 15,-2 2 3-15,-1 0 2 0,-1-2-3 0,1 1-1 16,-3-2-1-16,0 0 6 0,0 0 2 0,-1 3 7 16,1-3-7-16,-7 5 3 0,1-3-1 0,-1-2-2 15,-2 2-2-15,-2-2 1 0,-1 0-1 0,2 2-1 16,-3-4-4-16,-3 2-11 0,3 0-14 0,2 0-17 16,0-2-35-16,1 2-23 0,3 0-22 0,2-2-35 15,0 0-115-15,5 2-299 0,-9-3 132 0</inkml:trace>
  <inkml:trace contextRef="#ctx0" brushRef="#br0" timeOffset="56431.65">19630 12839 156 0,'-4'-4'190'0,"4"4"-16"0,-7-4-9 0,7 4-11 0,-8-2-3 15,3 2-13-15,5 0-6 0,-9 0-15 0,9 0-8 16,-11 2-7-16,6 0-10 0,1 1-6 16,0 0-7-16,4-3-3 0,-7 3-4 0,3 2-9 15,0 1-10-15,1-4-2 0,0 3-7 0,1 1-3 16,2-1-3-16,-1 0-4 0,2 4-3 0,2-4-3 16,0 2-3-16,1 2-2 0,0-4-2 0,2 4-3 15,1-2-2-15,-1-1-5 0,1 3-3 0,0-2-2 16,-3-1-2-16,1 1-6 0,0-2 2 0,-3-2 1 15,3 0 1-15,-4-1-4 0,1 1 0 0,0-1 0 16,1 1 1-16,-3-1-1 0,0-2 2 0,0 0 0 16,-3 4 0-16,-2-4 3 0,-1 3-5 0,-1-3 3 15,-1 2-3-15,-2-1 2 0,0-1-11 0,1 0-6 16,-1-1-10-16,0-1-14 0,2 1-13 16,0-1-21-16,2 0-19 0,2-1-24 0,-2-1-21 15,6 4-21-15,-3-5-134 0,2 0-319 0,1 5 141 0</inkml:trace>
  <inkml:trace contextRef="#ctx0" brushRef="#br0" timeOffset="56651.71">19767 12882 140 0,'0'0'253'0,"0"0"-26"0,-4-6-18 15,4 6-24-15,0 0-11 0,0 0-22 16,0 0-9-16,0 0-13 0,-2 17-7 0,2-13-12 15,-1 1-13-15,1 2-13 0,1-2-6 0,1 4-5 16,-2-4-9-16,0 0-8 0,1 4-3 0,-1-4-15 16,2 2-22-16,-1-3-27 0,0 2-27 0,-1 0-26 15,0-6-36-15,5 7-28 0,-3-4-32 0,1 1-161 16,-1-1-347-16,-2-3 153 0</inkml:trace>
  <inkml:trace contextRef="#ctx0" brushRef="#br0" timeOffset="56839.81">19774 12767 119 0,'0'-5'283'0,"0"5"-18"0,-1-5-28 0,1 5-25 16,0 0-36-16,0-7-30 0,0 7-27 16,0 0-28-16,0 0-20 0,0 0-24 0,5-4-31 0,-5 4-50 15,0 0-55-15,0 0-47 0,17 9-119 16,-14-6-274-16,3 1 121 0</inkml:trace>
  <inkml:trace contextRef="#ctx0" brushRef="#br0" timeOffset="57310.03">19887 12886 198 0,'0'0'205'0,"0"0"-20"0,0 7-10 16,0-7-9-16,1 11-4 0,2-6-14 0,0 0-10 15,0 2-10-15,4 0-7 0,-3-2-5 0,0 2-9 16,4-2-12-16,2 3-4 0,-1-3-13 0,-1-1-9 0,2 1-7 16,-3-2-11-16,3 1 2 0,0-3-8 15,0 1-3-15,1-2-9 0,2 1-7 0,-5-2-2 16,2-1-6-16,0-2-8 0,-3-2-7 0,0-1-6 16,-1 3-9-16,-1-3-2 0,-2 0-10 0,-2-2-4 15,-1 2 2-15,-1-3-6 0,-2 2 4 0,0-1 2 16,-5-2 0-16,1 3 2 0,-3-1 4 0,-4 2 12 15,1 0 4-15,1 1 18 0,0 2 10 16,1-1 2-16,-3 4-1 0,1 1 2 0,5 0 3 16,-2 0-1-16,3 3 2 0,0 1-2 0,0 0 1 15,0 5-4-15,1-4-1 0,2 4-5 0,0 1-3 0,2 4 3 16,1-2-7-16,4 3 4 0,-2-2-3 0,5 1 0 16,1-1 0-16,0 1-5 0,0 0 1 0,0 1-3 15,4 2-1-15,-2-4 0 0,-1-1 0 0,1-1 1 16,-4-2-3-16,-1 1 1 0,1-1-1 0,0-1-1 15,-2 1-1-15,0 0-1 0,-2-2 3 0,-1-1-3 16,0 0 3-16,2-1 1 0,-4-1-1 16,2 1-3-16,-4-1 3 0,0-1 0 0,1 1-4 15,-1-1-7-15,0-1-5 0,-2 0-8 0,0-2-7 16,-4 2-15-16,2-3-21 0,0 1-14 0,1-2-22 0,-3-1-17 16,1-1-39-16,1-2-35 0,1 0-145 0,-2-1-363 15,5 0 161-15</inkml:trace>
  <inkml:trace contextRef="#ctx0" brushRef="#br0" timeOffset="57743.1">20264 12897 118 0,'0'0'157'0,"0"0"4"0,0 0-5 16,7 12 0-16,-4-5-6 0,-2 1-6 0,1-1 2 16,-1 2-1-16,1 2-1 0,-1-4-11 0,0 3-7 15,-1-3-9-15,0 2-11 0,2-2-10 0,-1-2-11 16,-1 2-6-16,0-1-8 0,0 0-7 16,0-1-8-16,0-1-5 0,0 1-4 0,0-2-11 0,0-1-10 15,2 2-6-15,-2-4-7 0,0 0-4 0,-2 4-4 16,2-4-9-16,0 0-25 0,0 0-17 15,0 0-17-15,0 0-1 0,4-19-5 0,-1 7 4 16,-3-1-5-16,2-1-17 0,1-2 9 0,1-3 8 16,0 1-2-16,0 4 20 0,0 1 17 0,2 2 13 15,-2 1 13-15,2 3-2 0,-2 0 25 0,3 2 8 16,-4 0 19-16,1 4 11 0,2-2 2 0,-2 3 5 16,5 0 5-16,-9 0 7 0,8 4 6 0,0 1 4 15,1 2 5-15,-1 2 2 0,2 1-8 0,0 0-6 16,1 1-8-16,-4 2-6 0,3 0-5 0,0-1-9 15,-1 2-19-15,0-2-29 0,1-1-40 0,-3 1-43 16,0 0-67-16,2-2-75 0,-5-3-170 0,3-1-430 16,0-1 191-16</inkml:trace>
  <inkml:trace contextRef="#ctx0" brushRef="#br0" timeOffset="58577.02">21061 12849 138 0,'-2'4'140'0,"1"-2"-2"0,0 3-2 16,0-1-1-16,-2 1 33 0,1 2-6 0,-2 0-5 15,2-1-10-15,2 1-10 0,-1-1-13 0,0 1-8 16,1-2-10-16,0 4-7 0,0-5-9 0,1 2-8 16,0-1-8-16,2-1-6 0,-2 0-1 0,2-1-1 15,-1 1-8-15,4-3-4 0,-2 1-6 0,1-2-2 16,2-1-7-16,1 0-7 0,0-2-4 0,0-2-11 15,1-1-7-15,-1 2-7 0,-1-5-9 0,-1 0-12 16,1 0-13-16,-1 0-7 0,-1-2-12 0,-2-2 0 16,-1 1 3-16,0 3 6 0,-3 0 10 0,0 3-4 15,-1 2 1-15,-1-3 6 0,-2 4-1 0,-1-4 4 16,-1 5 2-16,1 0 2 0,-2-1-1 16,-1 3 3-16,1 0 2 0,-1 0 5 0,1 3-4 0,0-3-12 15,1 4-8-15,0 1-24 0,0 0-30 16,2 2-34-16,1-1-26 0,0 2-118 0,2 1-289 15,3-2 127-15</inkml:trace>
  <inkml:trace contextRef="#ctx0" brushRef="#br0" timeOffset="58993.7">21258 12975 52 0,'1'3'168'15,"1"-1"-14"-15,-1 2-16 0,2-1-11 0,-2 1-14 16,2 0-5-16,0-1-19 0,-2-1-11 0,1 0-4 16,-2-2-5-16,4 4-6 0,-4-4-4 0,1 2-5 15,-1-2-9-15,2 2 0 0,-2-2-6 0,0 0-4 16,0 0-13-16,0 0-9 0,3-8-2 0,-3 4-7 16,0-2-2-16,-2 1-5 0,2-4 1 0,0-1 2 15,0 0-5-15,2 1 10 0,-1-7-4 0,2 4 3 16,3-2 5-16,-3 0 16 0,1 1 6 0,0 4 5 15,0 0 7-15,-1 0 3 0,3 2 2 0,-2 0 5 16,2 3 5-16,-2-2 3 0,0 3 4 0,3-1 4 16,-2 1-3-16,1-1-3 0,-1 4-1 0,-1 0 3 15,2 0 2-15,-6 0 3 0,9 0-4 0,-4 4 3 16,0-1 2-16,-1 4-5 0,1-1-2 0,0 1-2 16,-1 0-32-16,-1 2-1 0,0-1 3 15,-2 2 2-15,2 1-7 0,0-1-2 0,-3 0-2 0,0 0-1 16,0 0-3-16,2-1-20 0,-1-1-25 0,3-1-32 15,-4 0-36-15,0 2-36 0,0-1-47 0,3 0-34 16,-1-2-23-16,0 1-135 0,-2-2-398 0,0-5 177 16</inkml:trace>
  <inkml:trace contextRef="#ctx0" brushRef="#br0" timeOffset="59266.08">21580 12699 46 0,'-1'9'185'0,"1"7"-3"0,0 0 1 16,-2 1-5-16,2 4-2 0,-1-6 1 0,1 4-3 15,-2-2-8-15,2-4-12 0,-1 9-13 0,0-8-15 16,1 1-14-16,-2-1-6 0,1 2-13 0,1-3-11 15,0-3-7-15,0 2-10 0,1-2-5 0,1-3-16 16,-2 2-18-16,2-1-27 0,1-2-24 0,-1-1-20 16,1 1-28-16,-1-2-28 0,3 0-37 0,-1-1-34 15,0-2-19-15,-4-1-111 0,0 0-325 0,13-4 145 16</inkml:trace>
  <inkml:trace contextRef="#ctx0" brushRef="#br0" timeOffset="59709.44">21691 12864 70 0,'0'0'172'0,"0"0"-13"0,-4 16-11 0,6-11-18 0,0 0-4 16,-2 1-16-16,1 2-5 0,1-1-9 16,0 0-11-16,2 2-3 0,-2-5-16 0,1 5 0 15,2-4-8-15,2 1-3 0,-2-1-7 0,2-3-6 16,-2 3-4-16,4-3-7 0,-1 0-7 0,2-2-9 15,-2-2-7-15,2 0-25 0,0-3-4 0,-1 1-18 16,-1-1 6-16,1-2-6 0,-2 2 3 0,0-3 2 16,0 0 5-16,-3 1 24 0,-1-1-4 0,0 2 22 15,-2-1 14-15,0 1 29 0,1 2 9 0,-2 4 12 16,0-6 7-16,-2 2 2 0,2 4 2 0,-1-6-5 16,1 6-6-16,0 0-11 0,-3-3-6 0,3 3-6 15,0 0 3-15,0 0-14 0,-1 12-2 0,1-6-3 16,1 2 1-16,-1 2-6 0,2-1-4 0,2 0-2 15,0 4 1-15,0 3 3 0,1 0-8 0,2-4-5 16,2 8-2-16,-2-6 3 0,-2-1-4 0,2-1 0 16,-4 1-3-16,2-4-2 0,-3 0 0 0,0 2-6 15,-2-3-5-15,0 0-7 0,-4-4-1 0,1 5-12 16,-1-4-1-16,1-1-13 0,-5 0-18 16,-1 1-10-16,0-2-10 0,-3-2-12 0,-2 3-22 0,0-4-13 15,4-1-26-15,2-2-33 0,-5-1-137 0,-2-2-342 16,3-1 152-16</inkml:trace>
  <inkml:trace contextRef="#ctx0" brushRef="#br0" timeOffset="60169.07">22234 12842 169 0,'0'0'217'0,"0"0"-22"0,4 0-20 0,-4 0-13 16,0 0-8-16,0 0-11 0,0 0-6 0,0 0 1 15,0 0-5-15,0 0-8 0,0 0-9 0,0 0-4 16,9 0-9-16,-9 0-13 0,4-4-7 0,-1 1-14 15,0-3-13-15,1 3-12 0,0-4-9 0,-1 3-14 16,4-6-8-16,-3 3-11 0,2-3 0 0,-2-3-6 16,2 3 5-16,-2 2 0 0,-1 1-3 0,0-2 3 15,-2 1 2-15,2 2-1 0,-2 0 5 0,1 2 2 16,-1 2-2-16,1-3 3 0,-2 5-3 16,1-6-4-16,-1 6 2 0,0 0 2 0,0 0 9 15,0 0 7-15,0 0 2 0,0 24 6 0,0-12-1 0,-1 1 0 16,-1 2-4-16,2 1-5 0,3 2 0 15,0-5-1-15,-2 3-5 0,1 0 2 0,-1-1-2 16,-1-1-1-16,3 0-1 0,0-5 0 0,-2 1-3 16,2-1-4-16,1 1 3 0,-4-1-4 0,3-3-3 15,-2 0-15-15,2 0-13 0,-3-3-19 0,3 3-11 16,-2-2-24-16,1-1-23 0,-2-3-18 0,1 6-31 16,1-3-23-16,2 0-14 0,-4-3-137 0,1 3-353 15,-1-3 157-15</inkml:trace>
  <inkml:trace contextRef="#ctx0" brushRef="#br0" timeOffset="60391.43">22215 12995 42 0,'0'0'183'0,"-5"0"-2"0,5 0-13 0,0 0 1 16,0 0 14-16,-1 3 7 0,1-3 8 0,3 4 2 15,0-1 3-15,-3-3-8 0,9 6 1 0,-3-3-5 16,5 1-7-16,2-1-18 0,2-1-14 0,8 0-8 15,1 0-9-15,4 0-17 0,0-2-12 0,-1 0-15 16,3-2-11-16,-1 2-31 0,2-2-30 0,-5 2-32 16,0-3-43-16,-3-1-43 0,-8 2-43 15,-1-1-48-15,-1 1-68 0,-6 0-207 0,0 1-502 16,-7 1 222-16</inkml:trace>
  <inkml:trace contextRef="#ctx0" brushRef="#br0" timeOffset="61665.86">14783 13436 21 0,'0'0'159'0,"0"0"0"0,-2-2-6 16,2 2-1-16,0 0-8 0,0 0-10 0,0 0-11 16,0 0-13-16,0 0 13 0,0 0 14 0,3 16 1 15,-3-5 10-15,3-1-6 0,-3 4 21 0,3 2-6 16,1 1-13-16,2 6-12 0,-2-2-12 0,1 1-12 15,-3-3-7-15,3-2-15 0,0 4-5 0,-1-5-8 16,-1-2-15-16,3-1-16 0,-2 1-19 0,1-3-26 16,-4-3-28-16,2 2-22 0,0-4-24 0,-1-1-18 15,0-3-14-15,0 4-15 0,0-3 6 0,-2-3-7 16,-1 2-30-16,1-2-25 0,0 0-15 0,0 0-116 16,-10-9-338-16,5 4 150 0</inkml:trace>
  <inkml:trace contextRef="#ctx0" brushRef="#br0" timeOffset="61974.41">14738 13463 201 0,'-1'-4'226'0,"1"4"-17"16,-2-4-24-16,2 4-21 0,8-3-9 0,-2 0-9 16,7 0-11-16,1 2-11 0,-1-2-14 0,1 3-11 15,0 0-9-15,0 0-12 0,-1 3-5 0,-4-1-8 16,0 0-8-16,0 3-3 0,-1-3-3 0,-2 3-4 15,0-1-2-15,-2 0 0 0,0 0-5 0,-1 1 2 16,1 0 0-16,-3 2-5 0,3-4-1 0,-3 3 1 16,1-1-1-16,-5 0-4 0,3 1-3 0,-4-2-2 15,-2 3-2-15,-1-1-2 0,0 1-1 0,-2-3-5 16,0 2 0-16,-1 1-1 0,0-2-5 0,1-1-10 16,-1 1-10-16,-3-3-21 0,3 1-21 15,2-1-28-15,-2-2-23 0,0 2-27 0,1-1-34 16,3-2-37-16,1 1-148 0,5 0-377 0,-10-4 167 15</inkml:trace>
  <inkml:trace contextRef="#ctx0" brushRef="#br0" timeOffset="62577.38">14966 13454 217 0,'0'0'216'15,"0"0"-22"-15,0 0-19 0,0 0-8 0,7 5 1 16,-5-2 3-16,2 3-2 0,-1-2-7 0,1 2-7 16,0 3-15-16,-1-1-10 0,2-1-11 0,-3 2-13 15,3 1-11-15,-1-4-9 0,0 2-12 0,1 0-3 16,-3-1-10-16,0-2-4 0,1 1-11 0,-1-2-10 16,-1-1-8-16,0-1-15 0,0 0 0 0,0 1-1 15,-1-3-8-15,0 0-11 0,0 0-14 0,0 0-28 16,0 0-9-16,0 0-12 0,3-12-5 0,-2 4-6 15,-3-1 1-15,1 0-6 0,0-1-3 16,-1-5 4-16,-1 2 17 0,0 1 4 0,2 2 11 0,-1 1 27 16,1-2 4-16,-1 6 26 0,1-2 7 15,-1 1 6-15,1 1 0 0,0 1-4 0,1 4 3 0,1-9 2 16,1 6-4-16,2-1 10 0,3 0-3 0,0 2 3 16,-1 1 0-16,3-1-2 0,1 3 5 0,-1 0 2 15,0-1-1-15,2 1-4 0,-1 0-2 16,-2 2 3-16,1-1-3 0,0 1-5 0,-2 1 1 15,-2-2 7-15,1 0 3 0,0 3 5 0,-2-1 3 16,0 0 3-16,-1 1 6 0,0 0 2 0,0 2-2 16,0 0 0-16,-1 0-9 0,0 0 4 0,0 0-5 15,0 0-6-15,-1-3-1 0,2 1-2 0,0 1-3 16,-1-1-4-16,0 0-2 0,2-1 0 0,-1 0 3 16,0-1-7-16,1 1-9 0,1-2 10 15,0-1-3-15,1 1 0 0,-1 0-1 0,2-2 3 0,0 0-6 16,3 0-3-16,0 0 7 0,0-4-13 0,-2 1 7 15,6-1-3-15,-5-1-4 0,-1 0-1 0,2-3-5 16,-2 2-4-16,-2-2-4 0,-1 1-1 0,-1-3-5 16,0 2 2-16,-3 0 1 0,0-1-5 0,2 0 2 15,-5 1-1-15,-2 0 1 0,0 2 1 0,-1-1-5 16,1 1-7-16,-2 1-5 0,1 0-8 16,-2 1-9-16,2 2-9 0,-3 1-1 0,8 1-7 15,-17 0-9-15,7 2-13 0,3 1-18 0,-3 2-16 16,0-1-23-16,3 0-21 0,0-1-121 0,0 1-318 15,4 1 142-15</inkml:trace>
  <inkml:trace contextRef="#ctx0" brushRef="#br0" timeOffset="63021.41">15579 13398 143 0,'0'0'265'0,"0"0"-12"16,0 0-28-16,-4-3-22 0,4 3-20 0,0 0-16 16,0 0-18-16,0 0-16 0,0 0-13 0,0 0-14 15,0 0-9-15,0 0-11 0,0 0-4 0,0 0-11 16,0 0-1-16,4-5-5 0,-4 5-7 16,4-7-3-16,2 7-4 0,-2-3-7 0,4 3-2 15,-1-2-6-15,-1 0-3 0,1 0-3 0,2-2-4 16,-2 4-2-16,1 4-8 0,0-4 3 0,-3 0-1 15,-1 3-2-15,2 0-2 0,1 2-6 0,-3-3-6 16,0 3 13-16,2 3-2 0,-4 0-3 0,3 1-1 16,-2 1-3-16,2 2 2 0,1 1-13 0,-3-1 10 15,2 2 5-15,-2 2 1 0,0-2-1 0,2 1 2 16,1-1-5-16,0 5 3 0,-2-5-5 0,0 0 1 16,-1 1 0-16,1-1-3 0,-1-1-1 0,0-2-6 15,-3 0-7-15,1-2 1 0,-2 0-6 0,1-1 4 16,-3-1 1-16,-1-2-3 0,0 2 1 0,-5-2 1 15,2-1-3-15,-3-1-1 0,0-1-6 0,-2-1-4 16,-2-2-9-16,-3-1-5 0,3-1-6 0,0-2-13 16,1 1-6-16,-1-3-21 0,3-2-14 0,-1-1-23 15,1 1-9-15,4-1-21 0,0-1-21 0,4 1-136 16,-1-2-335-16,3 3 147 0</inkml:trace>
  <inkml:trace contextRef="#ctx0" brushRef="#br0" timeOffset="63449.9">15817 13400 121 0,'0'0'166'0,"0"0"-10"16,0 0-8-16,0 0-2 0,0 0-8 0,11 6-3 15,-7-4-3-15,2-1-7 0,2 0-2 0,-1 1-13 16,2-2-14-16,2-3-5 0,-4 1-5 0,3-2-10 16,0 2-6-16,-3 0-6 0,1-3-12 0,1 2-5 15,-2-1-9-15,-3 1-14 0,2-3-14 0,-2 0-3 16,3 2 3-16,-4 0-9 0,1-1-1 0,-4 5-4 16,6-9-6-16,-6 6 2 0,0 3 6 0,0 0-6 15,-6-7 0-15,6 7-1 0,-8-4 8 0,-1 4 10 16,-2 0 8-16,2 0 5 0,1 0 1 0,-2 2 5 15,2 0 17-15,-5 1 2 0,3 1 5 0,0-1 1 16,2 2 6-16,-1 0-7 0,2 2-11 16,-1 0 13-16,4 2-2 0,-2-2-8 0,3 2 1 0,2 0-11 15,1 1-1-15,1-1-5 0,2 3-1 0,3 1-3 16,-3-4-1-16,5 2-4 0,2 0-15 16,0-4-13-16,2 2-16 0,1-6-24 0,1 3-17 15,-1-5-26-15,1 0-1 0,3-2-22 0,-3 0-20 0,3-1-34 16,4-3-42-16,0 0-122 0,-5-1-359 0,6-1 159 15</inkml:trace>
  <inkml:trace contextRef="#ctx0" brushRef="#br0" timeOffset="63700.62">16172 13307 1 0,'-4'3'230'0,"-2"-1"-15"0,3 4-6 0,-1 1-14 15,0 1-8-15,-1 2-5 0,1-1-9 0,0 3-3 16,1 2-8-16,-1-1-6 0,1-3-6 0,2 1-15 16,-2 0-9-16,3-2-11 0,0 1-7 0,0 0-12 15,0-1-7-15,4-1-12 0,-2 0-4 16,-1-1-4-16,6-1-11 0,-3 0-6 0,3-1-8 0,2-1-14 16,-1-1-19-16,2-1-30 0,4-1-9 15,2 0-17-15,3-2-24 0,2-2-43 0,2 0-23 16,-3-3-52-16,2-3-27 0,-1 0-170 0,-1 0-416 15,0-2 184-15</inkml:trace>
  <inkml:trace contextRef="#ctx0" brushRef="#br0" timeOffset="63942.5">16418 13231 56 0,'0'0'259'0,"-10"8"1"0,10-2-6 16,0 2-12-16,0 4-12 0,0 1-15 0,3 3-8 15,-3-1-20-15,0 0-8 0,3 1-14 0,1 0-16 16,-4-2-11-16,3 0-11 0,-3 0-14 0,4-2-16 16,-1-1-5-16,-3-2-9 0,4 1-20 0,-1-1 2 15,1 1-14-15,1-4-19 0,-1 2-12 0,0-3-18 16,0 1-5-16,3-3-17 0,-4 0-16 0,6 1-16 16,-1-4-21-16,1 0-16 0,0-2-16 0,4 0-11 15,-2-5-18-15,-1 4-8 0,4-5-50 0,-7 0-196 16,0 0-419-16,-4 0 185 0</inkml:trace>
  <inkml:trace contextRef="#ctx0" brushRef="#br0" timeOffset="64155.54">16318 13344 240 0,'-7'2'230'0,"7"-2"-28"15,-4 2-5-15,4-2-3 0,0 0-6 0,6 8-12 16,-1-7-12-16,-5-1-13 0,14 2-18 0,-1-1-10 16,1-1-16-16,3 0-14 0,4-3-11 0,3 1-36 15,1 2-36-15,2-7-39 0,1 5-46 0,3-1-54 16,0 0-79-16,-3-4-109 0,9 1-341 16,-9 4 152-16</inkml:trace>
  <inkml:trace contextRef="#ctx0" brushRef="#br0" timeOffset="64432.71">16982 13265 81 0,'0'0'256'0,"0"0"-16"0,0 7-15 0,1-1-11 0,0 3-11 16,0 0-17-16,2 3-38 0,0 1-8 0,-1-1-11 15,2 2-3-15,-1-1-7 0,-1 3-10 0,1-2-8 16,-1 1-13-16,1-1-7 0,-1 0-7 0,1-4-8 16,-1 1-6-16,1-2-5 0,-1 0-6 0,0 2-5 15,0-7-9-15,1 2-1 0,0 0-17 16,2-1-16-16,1-1-19 0,-3 0-14 0,3-1-22 16,2-1-20-16,-1-1-25 0,0-2-36 0,3 0-15 0,0-3-28 15,2 0-18-15,0-5-129 0,-4 3-350 0,1-4 155 16</inkml:trace>
  <inkml:trace contextRef="#ctx0" brushRef="#br0" timeOffset="64917.64">16887 13392 143 0,'0'0'136'0,"0"0"-4"0,0 0-5 0,0 0-2 16,0 0-8-16,21-2-16 0,-11 2-9 0,4 0-7 16,1-3-9-16,5 0-3 0,-4 3-8 0,0-3-12 15,5 1 1-15,-1-1-7 0,1-1-8 0,-5 1-5 16,0 1-3-16,0-1-4 0,-7 0-7 16,2 2-2-16,-3 1-2 0,-8 0-3 0,13-1-7 0,-8-1 2 15,-5 2 1-15,6 0-1 0,-6 0 2 0,6 4 8 16,-6-4 9-16,3 6 5 0,-1-1-1 0,-2-1 2 15,-1 3-9-15,2-3 4 0,-1 2 0 0,3 2-2 16,0-1-4-16,-1 0 1 0,0-1 0 0,0-1 4 16,2 0 3-16,-1 0 4 0,4 2-2 0,-4-1-2 15,4 0 1-15,-3-2-2 0,-1-1-2 0,5 0 1 16,-2 1-7-16,1-4 2 0,0 3-4 0,-1-2-3 16,1-2 0-16,2 1 3 0,-1 0-5 0,-1-3-2 15,1-1-3-15,1 0-3 0,-3-2 0 0,2 0-3 16,-1-1 0-16,-2-2 2 0,1 1-5 0,-2-2 1 15,-1 2-8-15,-3-1 2 0,0-2-12 0,0 2 1 16,-4 1-2-16,1-1 5 0,-1 2-1 0,-4-4 3 16,1 4-2-16,-1 1 2 0,0-1 3 0,-1 4-1 15,0 0-4-15,-1 2-3 0,-3 1-16 0,-1 1-13 16,1 2-17-16,0 2-14 0,5-1-32 0,-2 0-10 16,0 3-19-16,1-3-142 0,-2 5-302 0,4-3 134 15</inkml:trace>
  <inkml:trace contextRef="#ctx0" brushRef="#br0" timeOffset="65925.48">17627 13376 155 0,'0'0'165'0,"0"0"-6"0,0 0 5 15,0 0-13-15,6 9-2 0,-6-9-13 0,6 6-9 16,-3-4-10-16,1 1-8 0,0 0-11 0,1-1-10 16,0 2-11-16,-1-3 3 0,2 0-16 0,1 1-3 15,2-3-7-15,-1 2-1 0,2-3-18 0,-2 0-9 16,2 0-16-16,0-1-12 0,-3-1-8 0,2 2-4 15,-1-5-15-15,0 4-8 0,0-2-9 0,-3-2 2 16,1 2-11-16,-3-2 13 0,-2 2-6 0,-1-2 31 16,0 7-17-16,-4-11-1 0,-1 7 5 0,-2 4 13 15,0-4 2-15,-1 1 5 0,-2 3 10 0,-4 1 8 16,1 1 1-16,-1 2 15 0,0-1-6 0,0 4 7 16,-1-3 4-16,2 3 9 0,2-1-6 0,1 1-1 15,1 0 3-15,0 2-3 0,4-2-8 0,0 1 3 16,3 0-2-16,0 0-4 0,2 1-4 0,2-2-2 15,1 2 1-15,3-1-7 0,1 0 6 0,0-4-1 16,4 5-5-16,0-3 0 0,3 0-3 0,-4-2 4 16,3-1-1-16,1-3-8 0,3 3 4 0,4-3 1 15,2-3-3-15,-4 1 3 0,2 0-1 0,-5-4 4 16,5 2-6-16,-7 0-4 0,7-4-10 0,-7 3-4 16,-1-1-1-16,0-2-9 0,-6 2 2 0,0 0 2 15,0-1 1-15,-3-1 7 0,-1 1 8 0,-2 4 15 16,1-2 5-16,-2 0 11 0,2 2 1 15,-2 3 5-15,0-7 3 0,0 7-1 0,0 0 1 16,2-6-4-16,-2 6-5 0,0-3-2 0,0 3 0 0,0 0 0 16,0 0-2-16,0 0-6 0,0 0 1 0,0 0 0 15,0 0 5-15,0 0 6 0,7 9-4 0,-6-4 10 16,2 0-2-16,0 0-1 0,0 0-3 16,1 2 0-16,2-2 0 0,1 1-3 0,0-3-4 15,1 1 0-15,1-2-4 0,-1 1 2 0,2-1 0 16,-2-1-5-16,2 0-5 0,0-3-5 0,0 0-8 15,-3 0-6-15,3-1-7 0,-3-3-9 0,0 1-5 16,0 0-6-16,-1-3-1 0,-2 1 0 0,0 0-3 16,-4-2 5-16,0 0-8 0,0-1-2 0,-3 1-1 0,2 0 0 15,-5-1 2-15,2 3 9 0,-3-2 3 0,0 5 1 16,0 0 5-16,0 1 4 0,-3 1 3 16,-1 0 7-16,1 3 8 0,-3 3 9 0,3 0 4 15,-4 2 7-15,7-1 3 0,-4 3 3 0,4-1-1 16,-2-1-2-16,2 0 5 0,2 2-4 0,-2-1-3 0,4 0-2 15,1 0-3-15,0 2-3 0,2-1 0 16,0-3-3-16,0 2-1 0,2-1 3 0,3 1-1 16,2-2-6-16,-2-2-11 0,2 1-11 0,2-1-4 15,-1-1-9-15,2 0-6 0,0-2-10 0,0 0 2 16,0 0-4-16,-2-3 1 0,5 0-6 0,-2 0-14 16,-1 0 9-16,-3 0-5 0,0-1 9 0,-1-1 3 15,-2 1 3-15,3-2 13 0,-4 3 11 0,1-2 34 16,-1 1 15-16,-2 0 8 0,2 2 5 0,-3 2 14 15,3-4 5-15,-3 4-2 0,0 0-3 0,1-2 7 16,-1 2 10-16,0 0 9 0,2 7 1 0,-2-3-5 16,-2 0-5-16,4 0-3 0,-2 1-7 0,0 1-8 15,1 1-5-15,-1-3-17 0,3 1-19 0,-2 0-19 16,1 0-26-16,1 0-10 0,1-1-17 0,0 1-41 16,4-3-39-16,1 1-157 0,1-1-330 15,4-1 146-15</inkml:trace>
  <inkml:trace contextRef="#ctx0" brushRef="#br0" timeOffset="66173.75">18348 13312 77 0,'-3'-3'205'0,"3"3"-12"0,0 0-11 15,-6 8-12-15,2-4-6 0,1 1-11 0,-1 2-4 16,0 0-6-16,-1 2-8 0,1-1-10 0,-1 2-6 15,0-1-17-15,1 0-9 0,1-1-11 0,0 1-6 16,1-2-10-16,-1 3-2 0,0-4-9 0,2 1-5 16,-1-2-8-16,1 1-2 0,-1-1-19 0,1 1-6 15,2-1-19-15,1 0-9 0,-1 0-20 0,5-1-15 16,-2 0-26-16,2-3-14 0,-1 2-10 16,5 0-27-16,0-2-17 0,7-1-28 0,-3 2-118 0,0-5-312 15,0 0 138-15</inkml:trace>
  <inkml:trace contextRef="#ctx0" brushRef="#br0" timeOffset="66627.3">18443 13228 165 0,'0'13'252'0,"-2"0"-15"0,0 3-11 15,5 6-21-15,-3-2-13 0,1-3-17 0,1-2-6 16,1 1-18-16,-1-2-3 0,1-1-14 0,1 1-14 16,-1-3-14-16,-1-2-10 0,-1 0-9 0,3-2-8 15,-4-1-11-15,2 0-4 0,-1 0-9 0,-1 0-7 16,4-3-11-16,-4 2-16 0,0-2-13 0,3-1-13 16,0 1-7-16,-2-2-2 0,-1-1 3 15,0 0-4-15,0 0-15 0,0 0-14 0,0 0-16 0,0 0-3 16,6-10-12-16,-3 1-4 0,2-1-8 0,-5-1-3 15,3-4-6-15,4 0-8 0,0 2 6 0,0-8 18 16,0 7-2-16,0 2 23 0,-1 1 10 0,1 0 17 16,0 5 15-16,-1-1 14 0,-1 1 19 0,0 4 12 15,0 0 14-15,4 2 6 0,-2-2 10 0,-2 4 17 16,4 3 10-16,-2-1 5 0,1 4 6 0,2-2-3 16,1 4 6-16,-2 1 1 0,-1-2-3 0,2 2-8 15,0-4-7-15,-6 3-2 0,3-2-10 0,-4-1-3 16,4 4-3-16,-1-4-12 0,-1-1-7 0,-2-1-1 15,0 0-7-15,-2 0-15 0,4 2-25 0,-3-4-38 16,-1 3-41-16,1-3-54 0,1 1-40 16,0-1-33-16,1 1-47 0,2-3-130 0,0 2-418 0,2-3 185 15</inkml:trace>
  <inkml:trace contextRef="#ctx0" brushRef="#br0" timeOffset="66833.61">19057 13299 205 0,'0'0'239'0,"0"0"-13"0,4 14-21 16,-2-9-18-16,-1 4-17 0,0 0-17 0,1 1-17 16,-3-2-10-16,3 1-16 0,0 0-12 0,0-2-13 15,-1 1-23-15,-1-1-33 0,2 0-25 0,-3-2-43 16,2 1-31-16,-1-2-26 0,1-1-51 0,-1-3-134 15,1 6-304-15,-1-6 135 0</inkml:trace>
  <inkml:trace contextRef="#ctx0" brushRef="#br0" timeOffset="67030.59">19016 13181 153 0,'-1'-1'250'0,"1"1"-27"15,-2-6-28-15,2 6-30 0,0 0-36 0,0 0-37 0,0 0-26 16,0 0-13-16,5-4-30 0,-5 4-39 0,0 0-26 16,14 4-36-16,-6-2-24 0,6 0-84 0,-1 1-200 15,-4-1 88-15</inkml:trace>
  <inkml:trace contextRef="#ctx0" brushRef="#br0" timeOffset="67248.97">19219 13161 154 0,'0'0'268'0,"-2"-4"-20"0,2 4-26 0,0 0-22 16,0 0-15-16,0 0-12 0,0 0-12 0,-5 12-8 0,5-3-5 15,-3-2-5-15,2 2-8 0,0 3-3 16,-1 1-4-16,2 0 1 0,0 4-8 0,-3-1-9 16,3-1-14-16,2 3-7 0,-1-3-5 0,1-2-11 15,0 4-8-15,-2-7-8 0,5 1-4 0,-4-1-6 16,2 1-1-16,2-2-11 0,-1-2-9 0,0-1-11 15,0 1-20-15,-1-2-15 0,1 0-19 0,1-3-20 16,0 2-18-16,3-4-27 0,-1 1-32 0,0-2-32 16,2-2-39-16,-2 1-51 0,0-2-156 0,1-3-446 15,-4 1 197-15</inkml:trace>
  <inkml:trace contextRef="#ctx0" brushRef="#br0" timeOffset="67815.48">19050 13312 28 0,'0'0'157'0,"0"0"-15"0,0 0-18 16,23 4-12-16,-9-4-3 0,2 2-16 0,1-3-4 15,4 2-9-15,-5-1-10 0,-2 2-12 0,2 0-9 16,-6-3-14-16,0 1-1 0,-2 0-4 15,-2 1-5-15,-1 0 1 0,-5-1 2 0,10 0 2 0,-10 0 5 16,6 1 2-16,-6-1 2 0,0 0 3 16,0 0 8-16,7 0 3 0,-7 0 2 0,0 0-4 15,0 0 7-15,4 2 2 0,-4-2 0 0,0 0 3 0,0 0 7 16,3 3-5-16,-3-3-1 0,0 0-5 0,0 0-8 16,0 0-4-16,0 0-7 0,0 0-2 0,0 0-1 15,0 0-8-15,0 0 2 0,5 1-7 16,-5-1 2-16,4 3-2 0,-4-3-3 0,7 1-2 15,-1 1-2-15,3-1-4 0,0-2 1 0,5 1-3 16,0-3 0-16,1 3-6 0,0-4 2 0,0 0-6 16,-3 0-6-16,2-1-4 0,-1-1-5 0,-4 4 4 0,-1-3-1 15,0 1 4-15,-3 1 4 0,1-1 0 0,-3-1-4 16,0 2 9-16,-2 0-5 0,-1-1 3 16,-1 1 1-16,1 3-4 0,-5-3 4 0,1 0 0 15,-2 2 1-15,-2-1-2 0,-1 2 10 0,0 0-1 16,0 2 1-16,-1-1 9 0,1 2 1 0,1-1 7 15,-1 4-3-15,1 0 6 0,1-1 2 0,-2 3-3 16,3-1-2-16,1 0-2 0,-1 1-1 0,3-2-4 16,-1 1-2-16,4 3-2 0,0-1-3 0,1-1 3 15,-1-1-6-15,2 2 3 0,2-2-2 0,-1 1-2 16,3 0-3-16,-2-1 1 0,4-1-12 0,1-2-10 16,2 3-15-16,1-3-17 0,0-1-21 0,4 0-28 15,4 0-45-15,2-1-21 0,0 0-50 0,2 0-160 16,-1-1-402-16,-2 1 179 0</inkml:trace>
  <inkml:trace contextRef="#ctx0" brushRef="#br0" timeOffset="68426.86">19614 13327 140 0,'-1'4'213'0,"1"-4"-12"16,-2 9-7-16,2-2-9 0,-2-2-12 0,4 3-10 0,-2-1-10 16,0-2-6-16,0 1-9 0,0 0-6 15,1 0-12-15,-2-1-7 0,2-1-13 0,-1 2-9 16,1-2-8-16,-1-1-7 0,1 1-7 0,-1-4-11 16,-2 5 0-16,2-5-6 0,1 2-4 0,-1-2-2 0,0 0-3 15,0 0-5-15,0 0-5 0,0 0-14 16,0 0-11-16,0 0-8 0,0 0-8 0,0 0-11 15,1-9-3-15,1 2-6 0,0 2-2 0,0-3-1 16,1-1 0-16,1-2-3 0,2 0-3 0,-2-2 4 16,2 1 8-16,-2 4 4 0,3-4 1 0,-1 8 1 15,-2-2 0-15,2 3 1 0,-1 1 16 0,1 0 11 16,0 2-5-16,-6 0 12 0,11 2 0 0,-4 0 5 16,0 3 6-16,2 1 4 0,-1 0 0 0,-2 1 0 15,1 0 1-15,-3 0 1 0,1 0-1 0,1 0-1 16,-3 3-4-16,3-3-4 0,-2 2 2 0,-3-1 0 15,3 0 0-15,-1-2-8 0,-3-2-1 0,2 1 0 16,-2-2-5-16,1 1 4 0,-1-4-2 0,0 5-4 16,0-5 4-16,1 4 4 0,-1-4-6 0,0 0-5 15,0 0-9-15,0 0-7 0,0 0-5 0,0 0-8 16,-12-7-11-16,8 3-4 0,2-3-2 16,-1 0 0-16,0-2-13 0,1-1-4 0,2 0 1 15,1 1 3-15,0-2 8 0,2-1-3 0,2 4 7 0,0-2 4 16,2 1 10-16,-2 4 16 0,1-1 14 0,-1 3 17 15,0-1 11-15,2 3 12 0,-1 1 8 16,1 0 10-16,-1 1 9 0,1 5 6 0,0 1 0 0,1 3 8 16,-1-2-5-16,2 2-3 0,-1 3 1 0,1-2-7 15,-2 2-1-15,-3 1-11 0,2-4-8 16,-2-1-4-16,-1 2-7 0,-1-2-12 0,0-1-35 16,2 0-40-16,-3 1-64 0,1-3-71 0,-1 2-105 0,-2-4-198 15,2 0-527-15,-1-4 233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 y="746125"/>
            <a:ext cx="6629400" cy="3730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87971" y="4724956"/>
            <a:ext cx="4908331" cy="447627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5"/>
          </p:nvPr>
        </p:nvSpPr>
        <p:spPr>
          <a:xfrm>
            <a:off x="6022876" y="9449911"/>
            <a:ext cx="835124" cy="497364"/>
          </a:xfrm>
          <a:prstGeom prst="rect">
            <a:avLst/>
          </a:prstGeom>
        </p:spPr>
        <p:txBody>
          <a:bodyPr vert="horz" lIns="91440" tIns="45720" rIns="91440" bIns="45720" rtlCol="0" anchor="b"/>
          <a:lstStyle>
            <a:lvl1pPr algn="r">
              <a:defRPr sz="1200">
                <a:latin typeface="+mn-lt"/>
                <a:cs typeface="Arial" panose="020B0604020202020204" pitchFamily="34" charset="0"/>
              </a:defRPr>
            </a:lvl1pPr>
          </a:lstStyle>
          <a:p>
            <a:fld id="{49DD4D23-C98A-435E-AE88-9061F8349B02}" type="slidenum">
              <a:rPr lang="en-GB" smtClean="0"/>
              <a:pPr/>
              <a:t>‹#›</a:t>
            </a:fld>
            <a:endParaRPr lang="en-GB"/>
          </a:p>
        </p:txBody>
      </p:sp>
    </p:spTree>
    <p:extLst>
      <p:ext uri="{BB962C8B-B14F-4D97-AF65-F5344CB8AC3E}">
        <p14:creationId xmlns:p14="http://schemas.microsoft.com/office/powerpoint/2010/main" val="610033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Arial" panose="020B0604020202020204" pitchFamily="34" charset="0"/>
      </a:defRPr>
    </a:lvl1pPr>
    <a:lvl2pPr marL="457200" algn="l" defTabSz="914400" rtl="0" eaLnBrk="1" latinLnBrk="0" hangingPunct="1">
      <a:defRPr sz="1200" kern="1200">
        <a:solidFill>
          <a:schemeClr val="tx1"/>
        </a:solidFill>
        <a:latin typeface="+mn-lt"/>
        <a:ea typeface="+mn-ea"/>
        <a:cs typeface="Arial" panose="020B0604020202020204" pitchFamily="34" charset="0"/>
      </a:defRPr>
    </a:lvl2pPr>
    <a:lvl3pPr marL="914400" algn="l" defTabSz="914400" rtl="0" eaLnBrk="1" latinLnBrk="0" hangingPunct="1">
      <a:defRPr sz="1200" kern="1200">
        <a:solidFill>
          <a:schemeClr val="tx1"/>
        </a:solidFill>
        <a:latin typeface="+mn-lt"/>
        <a:ea typeface="+mn-ea"/>
        <a:cs typeface="Arial" panose="020B0604020202020204" pitchFamily="34" charset="0"/>
      </a:defRPr>
    </a:lvl3pPr>
    <a:lvl4pPr marL="1371600" algn="l" defTabSz="914400" rtl="0" eaLnBrk="1" latinLnBrk="0" hangingPunct="1">
      <a:defRPr sz="1200" kern="1200">
        <a:solidFill>
          <a:schemeClr val="tx1"/>
        </a:solidFill>
        <a:latin typeface="+mn-lt"/>
        <a:ea typeface="+mn-ea"/>
        <a:cs typeface="Arial" panose="020B0604020202020204" pitchFamily="34" charset="0"/>
      </a:defRPr>
    </a:lvl4pPr>
    <a:lvl5pPr marL="1828800" algn="l" defTabSz="914400" rtl="0" eaLnBrk="1" latinLnBrk="0" hangingPunct="1">
      <a:defRPr sz="120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descr="PPT_backgrou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5128" cy="5143500"/>
          </a:xfrm>
          <a:prstGeom prst="rect">
            <a:avLst/>
          </a:prstGeom>
        </p:spPr>
      </p:pic>
      <p:sp>
        <p:nvSpPr>
          <p:cNvPr id="2" name="Title 1"/>
          <p:cNvSpPr>
            <a:spLocks noGrp="1"/>
          </p:cNvSpPr>
          <p:nvPr>
            <p:ph type="ctrTitle"/>
          </p:nvPr>
        </p:nvSpPr>
        <p:spPr>
          <a:xfrm>
            <a:off x="828686" y="2786400"/>
            <a:ext cx="7500939" cy="416138"/>
          </a:xfrm>
        </p:spPr>
        <p:txBody>
          <a:bodyPr/>
          <a:lstStyle>
            <a:lvl1pPr algn="l">
              <a:defRPr sz="2600">
                <a:solidFill>
                  <a:schemeClr val="bg1"/>
                </a:solidFill>
              </a:defRPr>
            </a:lvl1pPr>
          </a:lstStyle>
          <a:p>
            <a:r>
              <a:rPr lang="ga-IE"/>
              <a:t>Click to edit Master title style</a:t>
            </a:r>
            <a:endParaRPr lang="en-GB"/>
          </a:p>
        </p:txBody>
      </p:sp>
      <p:sp>
        <p:nvSpPr>
          <p:cNvPr id="3" name="Subtitle 2"/>
          <p:cNvSpPr>
            <a:spLocks noGrp="1"/>
          </p:cNvSpPr>
          <p:nvPr>
            <p:ph type="subTitle" idx="1"/>
          </p:nvPr>
        </p:nvSpPr>
        <p:spPr>
          <a:xfrm>
            <a:off x="828675" y="3217050"/>
            <a:ext cx="7500938" cy="271350"/>
          </a:xfrm>
        </p:spPr>
        <p:txBody>
          <a:bodyPr/>
          <a:lstStyle>
            <a:lvl1pPr marL="0" indent="0" algn="l">
              <a:buNone/>
              <a:defRPr sz="20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a:t>Click to edit Master subtitle style</a:t>
            </a:r>
            <a:endParaRPr lang="en-GB" dirty="0"/>
          </a:p>
        </p:txBody>
      </p:sp>
      <p:sp>
        <p:nvSpPr>
          <p:cNvPr id="11" name="Text Placeholder 10"/>
          <p:cNvSpPr>
            <a:spLocks noGrp="1"/>
          </p:cNvSpPr>
          <p:nvPr>
            <p:ph type="body" sz="quarter" idx="10"/>
          </p:nvPr>
        </p:nvSpPr>
        <p:spPr>
          <a:xfrm>
            <a:off x="828688" y="4111318"/>
            <a:ext cx="4679325" cy="734531"/>
          </a:xfrm>
        </p:spPr>
        <p:txBody>
          <a:bodyPr/>
          <a:lstStyle>
            <a:lvl1pPr>
              <a:spcBef>
                <a:spcPts val="0"/>
              </a:spcBef>
              <a:defRPr sz="1400">
                <a:solidFill>
                  <a:schemeClr val="bg1"/>
                </a:solidFill>
              </a:defRPr>
            </a:lvl1pPr>
            <a:lvl2pPr marL="0" indent="0">
              <a:spcBef>
                <a:spcPts val="0"/>
              </a:spcBef>
              <a:buNone/>
              <a:defRPr sz="1400">
                <a:solidFill>
                  <a:schemeClr val="bg1"/>
                </a:solidFill>
              </a:defRPr>
            </a:lvl2pPr>
            <a:lvl3pPr marL="0" indent="0">
              <a:spcBef>
                <a:spcPts val="567"/>
              </a:spcBef>
              <a:buNone/>
              <a:defRPr sz="1400">
                <a:solidFill>
                  <a:schemeClr val="bg1"/>
                </a:solidFill>
              </a:defRPr>
            </a:lvl3pPr>
            <a:lvl4pPr>
              <a:spcBef>
                <a:spcPts val="0"/>
              </a:spcBef>
              <a:defRPr sz="1400">
                <a:solidFill>
                  <a:schemeClr val="bg1"/>
                </a:solidFill>
              </a:defRPr>
            </a:lvl4pPr>
            <a:lvl5pPr>
              <a:spcBef>
                <a:spcPts val="0"/>
              </a:spcBef>
              <a:defRPr sz="1400">
                <a:solidFill>
                  <a:schemeClr val="bg1"/>
                </a:solidFill>
              </a:defRPr>
            </a:lvl5pPr>
          </a:lstStyle>
          <a:p>
            <a:pPr lvl="0"/>
            <a:r>
              <a:rPr lang="ga-IE"/>
              <a:t>Click to edit Master text styles</a:t>
            </a:r>
          </a:p>
          <a:p>
            <a:pPr lvl="1"/>
            <a:r>
              <a:rPr lang="ga-IE"/>
              <a:t>Second level</a:t>
            </a:r>
          </a:p>
          <a:p>
            <a:pPr lvl="2"/>
            <a:r>
              <a:rPr lang="ga-IE"/>
              <a:t>Third level</a:t>
            </a:r>
          </a:p>
        </p:txBody>
      </p:sp>
      <p:pic>
        <p:nvPicPr>
          <p:cNvPr id="10" name="Picture 9" descr="TCD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477" y="381655"/>
            <a:ext cx="3039743" cy="819370"/>
          </a:xfrm>
          <a:prstGeom prst="rect">
            <a:avLst/>
          </a:prstGeom>
        </p:spPr>
      </p:pic>
    </p:spTree>
    <p:extLst>
      <p:ext uri="{BB962C8B-B14F-4D97-AF65-F5344CB8AC3E}">
        <p14:creationId xmlns:p14="http://schemas.microsoft.com/office/powerpoint/2010/main" val="3533279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3078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3796363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371600"/>
            <a:ext cx="3962400" cy="339923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371600"/>
            <a:ext cx="3962400" cy="339923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9187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2413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9576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628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36679923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39068496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4442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171450"/>
            <a:ext cx="2019300" cy="459938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71450"/>
            <a:ext cx="5905500" cy="4599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1764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GB"/>
          </a:p>
        </p:txBody>
      </p:sp>
      <p:sp>
        <p:nvSpPr>
          <p:cNvPr id="4" name="Text Placeholder 3"/>
          <p:cNvSpPr>
            <a:spLocks noGrp="1"/>
          </p:cNvSpPr>
          <p:nvPr>
            <p:ph type="body" sz="quarter" idx="10"/>
          </p:nvPr>
        </p:nvSpPr>
        <p:spPr>
          <a:xfrm>
            <a:off x="828675" y="1302191"/>
            <a:ext cx="7500938" cy="3030141"/>
          </a:xfrm>
        </p:spPr>
        <p:txBody>
          <a:body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GB" dirty="0"/>
          </a:p>
        </p:txBody>
      </p:sp>
      <p:sp>
        <p:nvSpPr>
          <p:cNvPr id="8"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ga-IE"/>
              <a:t>Click to edit Master text styles</a:t>
            </a:r>
          </a:p>
        </p:txBody>
      </p:sp>
      <p:sp>
        <p:nvSpPr>
          <p:cNvPr id="6" name="Slide Number Placeholder 5">
            <a:extLst>
              <a:ext uri="{FF2B5EF4-FFF2-40B4-BE49-F238E27FC236}">
                <a16:creationId xmlns:a16="http://schemas.microsoft.com/office/drawing/2014/main" id="{5EA61A7A-40F1-0B45-8A82-94DCCA5E7412}"/>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3573000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mp; 2 Column Content 20pt">
    <p:spTree>
      <p:nvGrpSpPr>
        <p:cNvPr id="1" name=""/>
        <p:cNvGrpSpPr/>
        <p:nvPr/>
      </p:nvGrpSpPr>
      <p:grpSpPr>
        <a:xfrm>
          <a:off x="0" y="0"/>
          <a:ext cx="0" cy="0"/>
          <a:chOff x="0" y="0"/>
          <a:chExt cx="0" cy="0"/>
        </a:xfrm>
      </p:grpSpPr>
      <p:sp>
        <p:nvSpPr>
          <p:cNvPr id="5" name="Rectangle 4"/>
          <p:cNvSpPr/>
          <p:nvPr userDrawn="1"/>
        </p:nvSpPr>
        <p:spPr>
          <a:xfrm>
            <a:off x="0" y="4545078"/>
            <a:ext cx="9144000" cy="597231"/>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a:p>
        </p:txBody>
      </p:sp>
      <p:sp>
        <p:nvSpPr>
          <p:cNvPr id="2" name="Title 1"/>
          <p:cNvSpPr>
            <a:spLocks noGrp="1"/>
          </p:cNvSpPr>
          <p:nvPr>
            <p:ph type="title"/>
          </p:nvPr>
        </p:nvSpPr>
        <p:spPr/>
        <p:txBody>
          <a:bodyPr/>
          <a:lstStyle/>
          <a:p>
            <a:r>
              <a:rPr lang="ga-IE"/>
              <a:t>Click to edit Master title style</a:t>
            </a:r>
            <a:endParaRPr lang="en-GB"/>
          </a:p>
        </p:txBody>
      </p:sp>
      <p:sp>
        <p:nvSpPr>
          <p:cNvPr id="8"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ga-IE"/>
              <a:t>Click to edit Master text styles</a:t>
            </a:r>
          </a:p>
        </p:txBody>
      </p:sp>
      <p:cxnSp>
        <p:nvCxnSpPr>
          <p:cNvPr id="6" name="Straight Connector 5"/>
          <p:cNvCxnSpPr/>
          <p:nvPr userDrawn="1"/>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3"/>
          <p:cNvSpPr>
            <a:spLocks noGrp="1"/>
          </p:cNvSpPr>
          <p:nvPr>
            <p:ph type="body" sz="quarter" idx="10"/>
          </p:nvPr>
        </p:nvSpPr>
        <p:spPr>
          <a:xfrm>
            <a:off x="828675" y="1302192"/>
            <a:ext cx="7500938" cy="2891980"/>
          </a:xfrm>
        </p:spPr>
        <p:txBody>
          <a:body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GB" dirty="0"/>
          </a:p>
        </p:txBody>
      </p:sp>
      <p:pic>
        <p:nvPicPr>
          <p:cNvPr id="11" name="Picture 10" descr="TCD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478" y="4642666"/>
            <a:ext cx="1585894" cy="427482"/>
          </a:xfrm>
          <a:prstGeom prst="rect">
            <a:avLst/>
          </a:prstGeom>
        </p:spPr>
      </p:pic>
      <p:sp>
        <p:nvSpPr>
          <p:cNvPr id="10" name="Slide Number Placeholder 5">
            <a:extLst>
              <a:ext uri="{FF2B5EF4-FFF2-40B4-BE49-F238E27FC236}">
                <a16:creationId xmlns:a16="http://schemas.microsoft.com/office/drawing/2014/main" id="{61145CB8-4673-6A47-9176-F0CB307373DB}"/>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420921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amp; 2 Column Content 20p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GB"/>
          </a:p>
        </p:txBody>
      </p:sp>
      <p:sp>
        <p:nvSpPr>
          <p:cNvPr id="4" name="Text Placeholder 3"/>
          <p:cNvSpPr>
            <a:spLocks noGrp="1"/>
          </p:cNvSpPr>
          <p:nvPr>
            <p:ph type="body" sz="quarter" idx="10"/>
          </p:nvPr>
        </p:nvSpPr>
        <p:spPr>
          <a:xfrm>
            <a:off x="828676" y="1410807"/>
            <a:ext cx="3933824" cy="2372524"/>
          </a:xfrm>
        </p:spPr>
        <p:txBody>
          <a:bodyPr/>
          <a:lstStyle>
            <a:lvl1pPr marL="276225" indent="-276225">
              <a:spcBef>
                <a:spcPts val="900"/>
              </a:spcBef>
              <a:buClr>
                <a:schemeClr val="tx2"/>
              </a:buClr>
              <a:buFont typeface="Arial" panose="020B0604020202020204" pitchFamily="34" charset="0"/>
              <a:buChar char="‒"/>
              <a:defRPr sz="1600" b="0"/>
            </a:lvl1pPr>
            <a:lvl2pPr marL="625475" indent="-233363">
              <a:buFont typeface="Arial" panose="020B0604020202020204" pitchFamily="34" charset="0"/>
              <a:buChar char="•"/>
              <a:defRPr sz="1600"/>
            </a:lvl2pPr>
            <a:lvl3pPr marL="912813" indent="-222250">
              <a:defRPr sz="1600"/>
            </a:lvl3pPr>
            <a:lvl4pPr marL="1128713" indent="-190500">
              <a:defRPr sz="1600"/>
            </a:lvl4pPr>
            <a:lvl5pPr marL="1439863" indent="-185738">
              <a:defRPr sz="1600"/>
            </a:lvl5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GB" dirty="0"/>
          </a:p>
        </p:txBody>
      </p:sp>
      <p:sp>
        <p:nvSpPr>
          <p:cNvPr id="8"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ga-IE" dirty="0"/>
              <a:t>Click to edit Master text styles</a:t>
            </a:r>
          </a:p>
        </p:txBody>
      </p:sp>
      <p:cxnSp>
        <p:nvCxnSpPr>
          <p:cNvPr id="6" name="Straight Connector 5"/>
          <p:cNvCxnSpPr/>
          <p:nvPr userDrawn="1"/>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3"/>
          <p:cNvSpPr>
            <a:spLocks noGrp="1"/>
          </p:cNvSpPr>
          <p:nvPr>
            <p:ph type="body" sz="quarter" idx="12"/>
          </p:nvPr>
        </p:nvSpPr>
        <p:spPr>
          <a:xfrm>
            <a:off x="4914901" y="1410807"/>
            <a:ext cx="3934800" cy="2372524"/>
          </a:xfrm>
        </p:spPr>
        <p:txBody>
          <a:bodyPr/>
          <a:lstStyle>
            <a:lvl1pPr marL="276225" indent="-276225">
              <a:spcBef>
                <a:spcPts val="900"/>
              </a:spcBef>
              <a:buClr>
                <a:schemeClr val="tx2"/>
              </a:buClr>
              <a:buFont typeface="Arial" panose="020B0604020202020204" pitchFamily="34" charset="0"/>
              <a:buChar char="‒"/>
              <a:defRPr sz="1600" b="0"/>
            </a:lvl1pPr>
            <a:lvl2pPr marL="625475" indent="-233363">
              <a:buFont typeface="Arial" panose="020B0604020202020204" pitchFamily="34" charset="0"/>
              <a:buChar char="•"/>
              <a:defRPr sz="1600"/>
            </a:lvl2pPr>
            <a:lvl3pPr marL="912813" indent="-222250">
              <a:defRPr sz="1600"/>
            </a:lvl3pPr>
            <a:lvl4pPr marL="1128713" indent="-190500">
              <a:defRPr sz="1600"/>
            </a:lvl4pPr>
            <a:lvl5pPr marL="1439863" indent="-185738">
              <a:defRPr sz="1600"/>
            </a:lvl5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GB" dirty="0"/>
          </a:p>
        </p:txBody>
      </p:sp>
      <p:sp>
        <p:nvSpPr>
          <p:cNvPr id="13" name="Rectangle 12"/>
          <p:cNvSpPr/>
          <p:nvPr userDrawn="1"/>
        </p:nvSpPr>
        <p:spPr>
          <a:xfrm>
            <a:off x="0" y="4545078"/>
            <a:ext cx="9144000" cy="597231"/>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endParaRPr lang="en-GB" sz="1000"/>
          </a:p>
        </p:txBody>
      </p:sp>
      <p:pic>
        <p:nvPicPr>
          <p:cNvPr id="9" name="Picture 8" descr="TCD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478" y="4642666"/>
            <a:ext cx="1585894" cy="427482"/>
          </a:xfrm>
          <a:prstGeom prst="rect">
            <a:avLst/>
          </a:prstGeom>
        </p:spPr>
      </p:pic>
      <p:sp>
        <p:nvSpPr>
          <p:cNvPr id="10" name="Slide Number Placeholder 5">
            <a:extLst>
              <a:ext uri="{FF2B5EF4-FFF2-40B4-BE49-F238E27FC236}">
                <a16:creationId xmlns:a16="http://schemas.microsoft.com/office/drawing/2014/main" id="{D8D990A1-B68F-2A49-BE34-734A4A613400}"/>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2971917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Content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4939200" y="1078712"/>
            <a:ext cx="4204800" cy="3807619"/>
          </a:xfrm>
          <a:solidFill>
            <a:schemeClr val="accent4"/>
          </a:solidFill>
        </p:spPr>
        <p:txBody>
          <a:bodyPr tIns="0" anchor="ctr" anchorCtr="0"/>
          <a:lstStyle>
            <a:lvl1pPr algn="ctr">
              <a:defRPr sz="1600" b="0">
                <a:solidFill>
                  <a:schemeClr val="accent3"/>
                </a:solidFill>
              </a:defRPr>
            </a:lvl1pPr>
          </a:lstStyle>
          <a:p>
            <a:r>
              <a:rPr lang="en-GB"/>
              <a:t>IMAGE</a:t>
            </a:r>
          </a:p>
        </p:txBody>
      </p:sp>
      <p:sp>
        <p:nvSpPr>
          <p:cNvPr id="2" name="Title 1"/>
          <p:cNvSpPr>
            <a:spLocks noGrp="1"/>
          </p:cNvSpPr>
          <p:nvPr>
            <p:ph type="title"/>
          </p:nvPr>
        </p:nvSpPr>
        <p:spPr/>
        <p:txBody>
          <a:bodyPr/>
          <a:lstStyle/>
          <a:p>
            <a:r>
              <a:rPr lang="ga-IE"/>
              <a:t>Click to edit Master title style</a:t>
            </a:r>
            <a:endParaRPr lang="en-GB"/>
          </a:p>
        </p:txBody>
      </p:sp>
      <p:sp>
        <p:nvSpPr>
          <p:cNvPr id="4" name="Text Placeholder 3"/>
          <p:cNvSpPr>
            <a:spLocks noGrp="1"/>
          </p:cNvSpPr>
          <p:nvPr>
            <p:ph type="body" sz="quarter" idx="10"/>
          </p:nvPr>
        </p:nvSpPr>
        <p:spPr>
          <a:xfrm>
            <a:off x="828683" y="1428750"/>
            <a:ext cx="3819525" cy="2990766"/>
          </a:xfrm>
        </p:spPr>
        <p:txBody>
          <a:bodyPr/>
          <a:lstStyle>
            <a:lvl1pPr marL="238125" indent="-238125">
              <a:spcBef>
                <a:spcPts val="850"/>
              </a:spcBef>
              <a:buClr>
                <a:schemeClr val="tx2"/>
              </a:buClr>
              <a:buFont typeface="Calibri" panose="020F0502020204030204" pitchFamily="34" charset="0"/>
              <a:buChar char="–"/>
              <a:defRPr sz="1600" b="0"/>
            </a:lvl1pPr>
            <a:lvl2pPr marL="503238" indent="-207963">
              <a:spcBef>
                <a:spcPts val="0"/>
              </a:spcBef>
              <a:spcAft>
                <a:spcPts val="567"/>
              </a:spcAft>
              <a:defRPr sz="1600" b="0"/>
            </a:lvl2pPr>
            <a:lvl3pPr>
              <a:defRPr sz="1400" b="0"/>
            </a:lvl3pPr>
            <a:lvl4pPr>
              <a:defRPr sz="1400" b="0"/>
            </a:lvl4pPr>
            <a:lvl5pPr>
              <a:defRPr sz="1400" b="0"/>
            </a:lvl5pPr>
          </a:lstStyle>
          <a:p>
            <a:pPr lvl="0"/>
            <a:r>
              <a:rPr lang="ga-IE" dirty="0"/>
              <a:t>Click to edit Master text styles</a:t>
            </a:r>
          </a:p>
          <a:p>
            <a:pPr lvl="1"/>
            <a:r>
              <a:rPr lang="ga-IE" dirty="0"/>
              <a:t>Second level</a:t>
            </a:r>
          </a:p>
        </p:txBody>
      </p:sp>
      <p:sp>
        <p:nvSpPr>
          <p:cNvPr id="6"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ga-IE"/>
              <a:t>Click to edit Master text styles</a:t>
            </a:r>
          </a:p>
        </p:txBody>
      </p:sp>
      <p:sp>
        <p:nvSpPr>
          <p:cNvPr id="8" name="Rectangle 7"/>
          <p:cNvSpPr/>
          <p:nvPr userDrawn="1"/>
        </p:nvSpPr>
        <p:spPr>
          <a:xfrm>
            <a:off x="0" y="4873500"/>
            <a:ext cx="9144000" cy="270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dirty="0"/>
              <a:t>Trinity College Dublin, </a:t>
            </a:r>
            <a:r>
              <a:rPr lang="en-GB" sz="1000" dirty="0"/>
              <a:t>The University of Dublin</a:t>
            </a:r>
          </a:p>
        </p:txBody>
      </p:sp>
      <p:cxnSp>
        <p:nvCxnSpPr>
          <p:cNvPr id="7" name="Straight Connector 6"/>
          <p:cNvCxnSpPr/>
          <p:nvPr userDrawn="1"/>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Slide Number Placeholder 5">
            <a:extLst>
              <a:ext uri="{FF2B5EF4-FFF2-40B4-BE49-F238E27FC236}">
                <a16:creationId xmlns:a16="http://schemas.microsoft.com/office/drawing/2014/main" id="{DA149838-4667-8C41-A6F0-AC61A4FACE90}"/>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1282368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mp;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0" y="1078712"/>
            <a:ext cx="9144000" cy="3807619"/>
          </a:xfrm>
          <a:solidFill>
            <a:schemeClr val="accent4"/>
          </a:solidFill>
        </p:spPr>
        <p:txBody>
          <a:bodyPr tIns="0" anchor="ctr" anchorCtr="0"/>
          <a:lstStyle>
            <a:lvl1pPr algn="ctr">
              <a:defRPr sz="1600" b="0">
                <a:solidFill>
                  <a:schemeClr val="accent3"/>
                </a:solidFill>
              </a:defRPr>
            </a:lvl1pPr>
          </a:lstStyle>
          <a:p>
            <a:r>
              <a:rPr lang="en-GB"/>
              <a:t>IMAGE</a:t>
            </a:r>
          </a:p>
        </p:txBody>
      </p:sp>
      <p:sp>
        <p:nvSpPr>
          <p:cNvPr id="2" name="Title 1"/>
          <p:cNvSpPr>
            <a:spLocks noGrp="1"/>
          </p:cNvSpPr>
          <p:nvPr>
            <p:ph type="title"/>
          </p:nvPr>
        </p:nvSpPr>
        <p:spPr/>
        <p:txBody>
          <a:bodyPr/>
          <a:lstStyle/>
          <a:p>
            <a:r>
              <a:rPr lang="ga-IE"/>
              <a:t>Click to edit Master title style</a:t>
            </a:r>
            <a:endParaRPr lang="en-GB"/>
          </a:p>
        </p:txBody>
      </p:sp>
      <p:sp>
        <p:nvSpPr>
          <p:cNvPr id="6" name="Text Placeholder 5"/>
          <p:cNvSpPr>
            <a:spLocks noGrp="1"/>
          </p:cNvSpPr>
          <p:nvPr>
            <p:ph type="body" sz="quarter" idx="11"/>
          </p:nvPr>
        </p:nvSpPr>
        <p:spPr>
          <a:xfrm>
            <a:off x="828675" y="685806"/>
            <a:ext cx="7500938" cy="207169"/>
          </a:xfrm>
        </p:spPr>
        <p:txBody>
          <a:bodyPr/>
          <a:lstStyle>
            <a:lvl1pPr>
              <a:defRPr sz="2000" b="0">
                <a:solidFill>
                  <a:schemeClr val="tx1"/>
                </a:solidFill>
              </a:defRPr>
            </a:lvl1pPr>
          </a:lstStyle>
          <a:p>
            <a:pPr lvl="0"/>
            <a:r>
              <a:rPr lang="ga-IE"/>
              <a:t>Click to edit Master text styles</a:t>
            </a:r>
          </a:p>
        </p:txBody>
      </p:sp>
      <p:sp>
        <p:nvSpPr>
          <p:cNvPr id="8" name="Rectangle 7"/>
          <p:cNvSpPr/>
          <p:nvPr userDrawn="1"/>
        </p:nvSpPr>
        <p:spPr>
          <a:xfrm>
            <a:off x="0" y="4873500"/>
            <a:ext cx="9144000" cy="270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a:t>Trinity College Dublin, </a:t>
            </a:r>
            <a:r>
              <a:rPr lang="en-GB" sz="1000"/>
              <a:t>The University of Dublin</a:t>
            </a:r>
          </a:p>
        </p:txBody>
      </p:sp>
      <p:cxnSp>
        <p:nvCxnSpPr>
          <p:cNvPr id="7" name="Straight Connector 6"/>
          <p:cNvCxnSpPr/>
          <p:nvPr userDrawn="1"/>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E250068A-6AF5-9545-B42A-0DF4DC426CED}"/>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313861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3" name="Picture 2" descr="PPT_backgrou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71711" cy="5147195"/>
          </a:xfrm>
          <a:prstGeom prst="rect">
            <a:avLst/>
          </a:prstGeom>
        </p:spPr>
      </p:pic>
      <p:sp>
        <p:nvSpPr>
          <p:cNvPr id="2" name="Title 1"/>
          <p:cNvSpPr>
            <a:spLocks noGrp="1"/>
          </p:cNvSpPr>
          <p:nvPr>
            <p:ph type="ctrTitle"/>
          </p:nvPr>
        </p:nvSpPr>
        <p:spPr>
          <a:xfrm>
            <a:off x="828686" y="2786400"/>
            <a:ext cx="7500939" cy="416138"/>
          </a:xfrm>
        </p:spPr>
        <p:txBody>
          <a:bodyPr/>
          <a:lstStyle>
            <a:lvl1pPr algn="l">
              <a:defRPr sz="4200">
                <a:solidFill>
                  <a:schemeClr val="bg1"/>
                </a:solidFill>
              </a:defRPr>
            </a:lvl1pPr>
          </a:lstStyle>
          <a:p>
            <a:r>
              <a:rPr lang="ga-IE"/>
              <a:t>Click to edit Master title style</a:t>
            </a:r>
            <a:endParaRPr lang="en-GB"/>
          </a:p>
        </p:txBody>
      </p:sp>
      <p:pic>
        <p:nvPicPr>
          <p:cNvPr id="5" name="Picture 4" descr="TCD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477" y="381655"/>
            <a:ext cx="3039743" cy="819370"/>
          </a:xfrm>
          <a:prstGeom prst="rect">
            <a:avLst/>
          </a:prstGeom>
        </p:spPr>
      </p:pic>
    </p:spTree>
    <p:extLst>
      <p:ext uri="{BB962C8B-B14F-4D97-AF65-F5344CB8AC3E}">
        <p14:creationId xmlns:p14="http://schemas.microsoft.com/office/powerpoint/2010/main" val="547789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GB"/>
          </a:p>
        </p:txBody>
      </p:sp>
      <p:sp>
        <p:nvSpPr>
          <p:cNvPr id="3" name="Slide Number Placeholder 5">
            <a:extLst>
              <a:ext uri="{FF2B5EF4-FFF2-40B4-BE49-F238E27FC236}">
                <a16:creationId xmlns:a16="http://schemas.microsoft.com/office/drawing/2014/main" id="{F01D4001-B407-4A4F-9142-F1AD168EA386}"/>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757743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669132"/>
            <a:ext cx="4343400" cy="1102519"/>
          </a:xfrm>
        </p:spPr>
        <p:txBody>
          <a:bodyPr/>
          <a:lstStyle>
            <a:lvl1pPr>
              <a:defRPr sz="3600" b="1"/>
            </a:lvl1pPr>
          </a:lstStyle>
          <a:p>
            <a:r>
              <a:rPr lang="en-US" dirty="0"/>
              <a:t>Click to edit Master title style</a:t>
            </a:r>
          </a:p>
        </p:txBody>
      </p:sp>
      <p:sp>
        <p:nvSpPr>
          <p:cNvPr id="3" name="Subtitle 2"/>
          <p:cNvSpPr>
            <a:spLocks noGrp="1"/>
          </p:cNvSpPr>
          <p:nvPr>
            <p:ph type="subTitle" idx="1"/>
          </p:nvPr>
        </p:nvSpPr>
        <p:spPr>
          <a:xfrm>
            <a:off x="4572000" y="1943100"/>
            <a:ext cx="4343400" cy="1314450"/>
          </a:xfrm>
        </p:spPr>
        <p:txBody>
          <a:bodyPr/>
          <a:lstStyle>
            <a:lvl1pPr marL="0" indent="0" algn="l">
              <a:buNone/>
              <a:defRPr sz="2400"/>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pic>
        <p:nvPicPr>
          <p:cNvPr id="6" name="Picture 5" descr="A screenshot of a cell phone&#10;&#10;Description automatically generated">
            <a:extLst>
              <a:ext uri="{FF2B5EF4-FFF2-40B4-BE49-F238E27FC236}">
                <a16:creationId xmlns:a16="http://schemas.microsoft.com/office/drawing/2014/main" id="{4CA4CD03-9DC1-4636-BEDF-097B76E3972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3093" y="114300"/>
            <a:ext cx="4374958" cy="4229100"/>
          </a:xfrm>
          <a:prstGeom prst="rect">
            <a:avLst/>
          </a:prstGeom>
        </p:spPr>
      </p:pic>
    </p:spTree>
    <p:extLst>
      <p:ext uri="{BB962C8B-B14F-4D97-AF65-F5344CB8AC3E}">
        <p14:creationId xmlns:p14="http://schemas.microsoft.com/office/powerpoint/2010/main" val="3859573829"/>
      </p:ext>
    </p:extLst>
  </p:cSld>
  <p:clrMapOvr>
    <a:masterClrMapping/>
  </p:clrMapOvr>
  <p:extLst>
    <p:ext uri="{DCECCB84-F9BA-43D5-87BE-67443E8EF086}">
      <p15:sldGuideLst xmlns:p15="http://schemas.microsoft.com/office/powerpoint/2012/main">
        <p15:guide id="1" orient="horz" pos="1920">
          <p15:clr>
            <a:srgbClr val="FBAE40"/>
          </p15:clr>
        </p15:guide>
        <p15:guide id="2" orient="horz" pos="912">
          <p15:clr>
            <a:srgbClr val="FBAE40"/>
          </p15:clr>
        </p15:guide>
        <p15:guide id="3"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4.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8686" y="270000"/>
            <a:ext cx="7500939" cy="421200"/>
          </a:xfrm>
          <a:prstGeom prst="rect">
            <a:avLst/>
          </a:prstGeom>
        </p:spPr>
        <p:txBody>
          <a:bodyPr vert="horz" lIns="0" tIns="0" rIns="0" bIns="0" rtlCol="0" anchor="b" anchorCtr="0">
            <a:noAutofit/>
          </a:bodyPr>
          <a:lstStyle/>
          <a:p>
            <a:r>
              <a:rPr lang="ga-IE"/>
              <a:t>Click to edit Master title style</a:t>
            </a:r>
            <a:endParaRPr lang="en-GB"/>
          </a:p>
        </p:txBody>
      </p:sp>
      <p:sp>
        <p:nvSpPr>
          <p:cNvPr id="3" name="Text Placeholder 2"/>
          <p:cNvSpPr>
            <a:spLocks noGrp="1"/>
          </p:cNvSpPr>
          <p:nvPr>
            <p:ph type="body" idx="1"/>
          </p:nvPr>
        </p:nvSpPr>
        <p:spPr>
          <a:xfrm>
            <a:off x="828675" y="1303403"/>
            <a:ext cx="7500938" cy="3072600"/>
          </a:xfrm>
          <a:prstGeom prst="rect">
            <a:avLst/>
          </a:prstGeom>
        </p:spPr>
        <p:txBody>
          <a:bodyPr vert="horz" lIns="0" tIns="0" rIns="0" bIns="0" rtlCol="0">
            <a:noAutofit/>
          </a:body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GB" dirty="0"/>
          </a:p>
        </p:txBody>
      </p:sp>
      <p:sp>
        <p:nvSpPr>
          <p:cNvPr id="11" name="Rectangle 10"/>
          <p:cNvSpPr/>
          <p:nvPr/>
        </p:nvSpPr>
        <p:spPr>
          <a:xfrm>
            <a:off x="0" y="4873500"/>
            <a:ext cx="9144000" cy="270000"/>
          </a:xfrm>
          <a:prstGeom prst="rect">
            <a:avLst/>
          </a:prstGeom>
          <a:solidFill>
            <a:srgbClr val="0E73B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727075" indent="0" algn="l"/>
            <a:r>
              <a:rPr lang="en-GB" sz="1000" b="1" dirty="0"/>
              <a:t>Trinity College Dublin, </a:t>
            </a:r>
            <a:r>
              <a:rPr lang="en-GB" sz="1000" dirty="0"/>
              <a:t>The University of Dublin</a:t>
            </a:r>
          </a:p>
        </p:txBody>
      </p:sp>
      <p:cxnSp>
        <p:nvCxnSpPr>
          <p:cNvPr id="6" name="Straight Connector 5"/>
          <p:cNvCxnSpPr/>
          <p:nvPr/>
        </p:nvCxnSpPr>
        <p:spPr>
          <a:xfrm>
            <a:off x="0" y="1078706"/>
            <a:ext cx="9144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Slide Number Placeholder 5">
            <a:extLst>
              <a:ext uri="{FF2B5EF4-FFF2-40B4-BE49-F238E27FC236}">
                <a16:creationId xmlns:a16="http://schemas.microsoft.com/office/drawing/2014/main" id="{3125E529-5F0B-4D4A-84B9-75C65BFBAABD}"/>
              </a:ext>
            </a:extLst>
          </p:cNvPr>
          <p:cNvSpPr>
            <a:spLocks noGrp="1"/>
          </p:cNvSpPr>
          <p:nvPr>
            <p:ph type="sldNum" sz="quarter" idx="4"/>
          </p:nvPr>
        </p:nvSpPr>
        <p:spPr>
          <a:xfrm>
            <a:off x="8039513" y="4881249"/>
            <a:ext cx="290100" cy="191861"/>
          </a:xfrm>
          <a:prstGeom prst="rect">
            <a:avLst/>
          </a:prstGeom>
        </p:spPr>
        <p:txBody>
          <a:bodyPr vert="horz" lIns="0" tIns="0" rIns="0" bIns="0" rtlCol="0" anchor="b" anchorCtr="0"/>
          <a:lstStyle>
            <a:lvl1pPr algn="r">
              <a:defRPr sz="1000">
                <a:solidFill>
                  <a:schemeClr val="bg1"/>
                </a:solidFill>
              </a:defRPr>
            </a:lvl1pPr>
          </a:lstStyle>
          <a:p>
            <a:fld id="{DDBE135E-2566-4748-853C-8A3B78F0FB00}" type="slidenum">
              <a:rPr lang="en-GB" smtClean="0"/>
              <a:pPr/>
              <a:t>‹#›</a:t>
            </a:fld>
            <a:endParaRPr lang="en-GB" dirty="0"/>
          </a:p>
        </p:txBody>
      </p:sp>
    </p:spTree>
    <p:extLst>
      <p:ext uri="{BB962C8B-B14F-4D97-AF65-F5344CB8AC3E}">
        <p14:creationId xmlns:p14="http://schemas.microsoft.com/office/powerpoint/2010/main" val="107106657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0" r:id="rId3"/>
    <p:sldLayoutId id="2147483661" r:id="rId4"/>
    <p:sldLayoutId id="2147483657" r:id="rId5"/>
    <p:sldLayoutId id="2147483658" r:id="rId6"/>
    <p:sldLayoutId id="2147483659" r:id="rId7"/>
    <p:sldLayoutId id="2147483654" r:id="rId8"/>
  </p:sldLayoutIdLst>
  <p:hf hdr="0" dt="0"/>
  <p:txStyles>
    <p:titleStyle>
      <a:lvl1pPr algn="l" defTabSz="914400" rtl="0" eaLnBrk="1" latinLnBrk="0" hangingPunct="1">
        <a:spcBef>
          <a:spcPct val="0"/>
        </a:spcBef>
        <a:buNone/>
        <a:defRPr sz="2600" b="1" kern="1200">
          <a:solidFill>
            <a:schemeClr val="tx1"/>
          </a:solidFill>
          <a:latin typeface="+mj-lt"/>
          <a:ea typeface="+mj-ea"/>
          <a:cs typeface="+mj-cs"/>
        </a:defRPr>
      </a:lvl1pPr>
    </p:titleStyle>
    <p:body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50938" y="171450"/>
            <a:ext cx="7383462"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342" tIns="42672" rIns="85342" bIns="42672"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371600"/>
            <a:ext cx="8077200" cy="3399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342" tIns="42672" rIns="85342" bIns="4267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 name="Rectangle 7"/>
          <p:cNvSpPr>
            <a:spLocks noChangeArrowheads="1"/>
          </p:cNvSpPr>
          <p:nvPr userDrawn="1"/>
        </p:nvSpPr>
        <p:spPr bwMode="gray">
          <a:xfrm>
            <a:off x="0" y="4807132"/>
            <a:ext cx="9144000" cy="342900"/>
          </a:xfrm>
          <a:prstGeom prst="rect">
            <a:avLst/>
          </a:prstGeom>
          <a:solidFill>
            <a:srgbClr val="1C4A5E"/>
          </a:solidFill>
          <a:ln>
            <a:noFill/>
          </a:ln>
        </p:spPr>
        <p:txBody>
          <a:bodyPr wrap="none" lIns="0" tIns="0" rIns="0" bIns="0"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endParaRPr lang="en-US" altLang="en-US" sz="1800" b="0">
              <a:solidFill>
                <a:prstClr val="black"/>
              </a:solidFill>
              <a:ea typeface="MS PGothic" panose="020B0600070205080204" pitchFamily="34" charset="-128"/>
            </a:endParaRPr>
          </a:p>
        </p:txBody>
      </p:sp>
      <p:pic>
        <p:nvPicPr>
          <p:cNvPr id="9" name="Shape 40"/>
          <p:cNvPicPr preferRelativeResize="0">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28589" y="4858329"/>
            <a:ext cx="1082675" cy="246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20"/>
          <p:cNvSpPr txBox="1">
            <a:spLocks noChangeArrowheads="1"/>
          </p:cNvSpPr>
          <p:nvPr userDrawn="1"/>
        </p:nvSpPr>
        <p:spPr bwMode="auto">
          <a:xfrm>
            <a:off x="3492500" y="4884522"/>
            <a:ext cx="382270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defRPr/>
            </a:pPr>
            <a:r>
              <a:rPr lang="en-US" altLang="en-US" sz="1050" b="0" dirty="0">
                <a:solidFill>
                  <a:srgbClr val="D9D9D9"/>
                </a:solidFill>
                <a:latin typeface="Calibri" panose="020F0502020204030204" pitchFamily="34" charset="0"/>
                <a:ea typeface="MS PGothic" panose="020B0600070205080204" pitchFamily="34" charset="-128"/>
                <a:cs typeface="Calibri" panose="020F0502020204030204" pitchFamily="34" charset="0"/>
              </a:rPr>
              <a:t>Copyright © 2021 Pearson Education Ltd.</a:t>
            </a:r>
            <a:r>
              <a:rPr lang="en-US" altLang="en-US" sz="1050" b="0" dirty="0">
                <a:solidFill>
                  <a:srgbClr val="D9D9D9"/>
                </a:solidFill>
                <a:latin typeface="Times New Roman" panose="02020603050405020304" pitchFamily="18" charset="0"/>
                <a:ea typeface="MS PGothic" panose="020B0600070205080204" pitchFamily="34" charset="-128"/>
                <a:cs typeface="Times New Roman" panose="02020603050405020304" pitchFamily="18" charset="0"/>
              </a:rPr>
              <a:t>  </a:t>
            </a:r>
          </a:p>
        </p:txBody>
      </p:sp>
      <p:sp>
        <p:nvSpPr>
          <p:cNvPr id="11" name="Rectangle 10"/>
          <p:cNvSpPr/>
          <p:nvPr userDrawn="1"/>
        </p:nvSpPr>
        <p:spPr>
          <a:xfrm>
            <a:off x="1352551" y="4903573"/>
            <a:ext cx="1503617" cy="219291"/>
          </a:xfrm>
          <a:prstGeom prst="rect">
            <a:avLst/>
          </a:prstGeom>
        </p:spPr>
        <p:txBody>
          <a:bodyPr wrap="none">
            <a:spAutoFit/>
          </a:bodyPr>
          <a:lstStyle/>
          <a:p>
            <a:pPr eaLnBrk="1" hangingPunct="1">
              <a:spcBef>
                <a:spcPts val="0"/>
              </a:spcBef>
              <a:spcAft>
                <a:spcPts val="900"/>
              </a:spcAft>
              <a:defRPr/>
            </a:pPr>
            <a:r>
              <a:rPr lang="en-US" sz="825" spc="154" dirty="0">
                <a:solidFill>
                  <a:srgbClr val="FFFFFF"/>
                </a:solidFill>
                <a:latin typeface="Times New Roman" panose="02020603050405020304" pitchFamily="18" charset="0"/>
                <a:ea typeface="Calibri" panose="020F0502020204030204" pitchFamily="34" charset="0"/>
              </a:rPr>
              <a:t>ALWAYS LEARNING</a:t>
            </a:r>
            <a:endParaRPr lang="en-US" sz="825" b="0" dirty="0">
              <a:solidFill>
                <a:srgbClr val="FFFFFF"/>
              </a:solidFill>
              <a:latin typeface="Times New Roman" panose="02020603050405020304" pitchFamily="18" charset="0"/>
              <a:ea typeface="Calibri" panose="020F0502020204030204" pitchFamily="34" charset="0"/>
            </a:endParaRPr>
          </a:p>
        </p:txBody>
      </p:sp>
      <p:sp>
        <p:nvSpPr>
          <p:cNvPr id="12" name="TextBox 18"/>
          <p:cNvSpPr txBox="1">
            <a:spLocks noChangeArrowheads="1"/>
          </p:cNvSpPr>
          <p:nvPr userDrawn="1"/>
        </p:nvSpPr>
        <p:spPr bwMode="auto">
          <a:xfrm>
            <a:off x="7391400" y="4851219"/>
            <a:ext cx="12192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1200" b="0" dirty="0">
                <a:solidFill>
                  <a:prstClr val="white"/>
                </a:solidFill>
                <a:ea typeface="MS PGothic" panose="020B0600070205080204" pitchFamily="34" charset="-128"/>
              </a:rPr>
              <a:t>Slide </a:t>
            </a:r>
            <a:fld id="{C1165AEB-7ABF-4805-BAD5-BFA81993408A}" type="slidenum">
              <a:rPr lang="en-US" altLang="en-US" sz="1200" b="0" smtClean="0">
                <a:solidFill>
                  <a:prstClr val="white"/>
                </a:solidFill>
                <a:ea typeface="MS PGothic" panose="020B0600070205080204" pitchFamily="34" charset="-128"/>
              </a:rPr>
              <a:pPr eaLnBrk="1" hangingPunct="1">
                <a:spcBef>
                  <a:spcPct val="50000"/>
                </a:spcBef>
                <a:defRPr/>
              </a:pPr>
              <a:t>‹#›</a:t>
            </a:fld>
            <a:endParaRPr lang="en-US" altLang="en-US" sz="1200" b="0" dirty="0">
              <a:solidFill>
                <a:prstClr val="white"/>
              </a:solidFill>
              <a:ea typeface="MS PGothic" panose="020B0600070205080204" pitchFamily="34" charset="-128"/>
            </a:endParaRPr>
          </a:p>
        </p:txBody>
      </p:sp>
    </p:spTree>
    <p:extLst>
      <p:ext uri="{BB962C8B-B14F-4D97-AF65-F5344CB8AC3E}">
        <p14:creationId xmlns:p14="http://schemas.microsoft.com/office/powerpoint/2010/main" val="394527487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dt="0"/>
  <p:txStyles>
    <p:titleStyle>
      <a:lvl1pPr algn="l" defTabSz="639366" rtl="0" eaLnBrk="0" fontAlgn="base" hangingPunct="0">
        <a:spcBef>
          <a:spcPct val="0"/>
        </a:spcBef>
        <a:spcAft>
          <a:spcPct val="0"/>
        </a:spcAft>
        <a:defRPr sz="3000">
          <a:solidFill>
            <a:srgbClr val="A50021"/>
          </a:solidFill>
          <a:latin typeface="+mj-lt"/>
          <a:ea typeface="+mj-ea"/>
          <a:cs typeface="+mj-cs"/>
        </a:defRPr>
      </a:lvl1pPr>
      <a:lvl2pPr algn="l" defTabSz="639366" rtl="0" eaLnBrk="0" fontAlgn="base" hangingPunct="0">
        <a:spcBef>
          <a:spcPct val="0"/>
        </a:spcBef>
        <a:spcAft>
          <a:spcPct val="0"/>
        </a:spcAft>
        <a:defRPr sz="3000">
          <a:solidFill>
            <a:srgbClr val="A50021"/>
          </a:solidFill>
          <a:latin typeface="Arial" charset="0"/>
          <a:cs typeface="Arial" charset="0"/>
        </a:defRPr>
      </a:lvl2pPr>
      <a:lvl3pPr algn="l" defTabSz="639366" rtl="0" eaLnBrk="0" fontAlgn="base" hangingPunct="0">
        <a:spcBef>
          <a:spcPct val="0"/>
        </a:spcBef>
        <a:spcAft>
          <a:spcPct val="0"/>
        </a:spcAft>
        <a:defRPr sz="3000">
          <a:solidFill>
            <a:srgbClr val="A50021"/>
          </a:solidFill>
          <a:latin typeface="Arial" charset="0"/>
          <a:cs typeface="Arial" charset="0"/>
        </a:defRPr>
      </a:lvl3pPr>
      <a:lvl4pPr algn="l" defTabSz="639366" rtl="0" eaLnBrk="0" fontAlgn="base" hangingPunct="0">
        <a:spcBef>
          <a:spcPct val="0"/>
        </a:spcBef>
        <a:spcAft>
          <a:spcPct val="0"/>
        </a:spcAft>
        <a:defRPr sz="3000">
          <a:solidFill>
            <a:srgbClr val="A50021"/>
          </a:solidFill>
          <a:latin typeface="Arial" charset="0"/>
          <a:cs typeface="Arial" charset="0"/>
        </a:defRPr>
      </a:lvl4pPr>
      <a:lvl5pPr algn="l" defTabSz="639366" rtl="0" eaLnBrk="0" fontAlgn="base" hangingPunct="0">
        <a:spcBef>
          <a:spcPct val="0"/>
        </a:spcBef>
        <a:spcAft>
          <a:spcPct val="0"/>
        </a:spcAft>
        <a:defRPr sz="3000">
          <a:solidFill>
            <a:srgbClr val="A50021"/>
          </a:solidFill>
          <a:latin typeface="Arial" charset="0"/>
          <a:cs typeface="Arial" charset="0"/>
        </a:defRPr>
      </a:lvl5pPr>
      <a:lvl6pPr marL="342900" algn="l" defTabSz="639366" rtl="0" fontAlgn="base">
        <a:spcBef>
          <a:spcPct val="0"/>
        </a:spcBef>
        <a:spcAft>
          <a:spcPct val="0"/>
        </a:spcAft>
        <a:defRPr sz="3000">
          <a:solidFill>
            <a:srgbClr val="D00000"/>
          </a:solidFill>
          <a:latin typeface="Arial" charset="0"/>
          <a:cs typeface="Arial" charset="0"/>
        </a:defRPr>
      </a:lvl6pPr>
      <a:lvl7pPr marL="685800" algn="l" defTabSz="639366" rtl="0" fontAlgn="base">
        <a:spcBef>
          <a:spcPct val="0"/>
        </a:spcBef>
        <a:spcAft>
          <a:spcPct val="0"/>
        </a:spcAft>
        <a:defRPr sz="3000">
          <a:solidFill>
            <a:srgbClr val="D00000"/>
          </a:solidFill>
          <a:latin typeface="Arial" charset="0"/>
          <a:cs typeface="Arial" charset="0"/>
        </a:defRPr>
      </a:lvl7pPr>
      <a:lvl8pPr marL="1028700" algn="l" defTabSz="639366" rtl="0" fontAlgn="base">
        <a:spcBef>
          <a:spcPct val="0"/>
        </a:spcBef>
        <a:spcAft>
          <a:spcPct val="0"/>
        </a:spcAft>
        <a:defRPr sz="3000">
          <a:solidFill>
            <a:srgbClr val="D00000"/>
          </a:solidFill>
          <a:latin typeface="Arial" charset="0"/>
          <a:cs typeface="Arial" charset="0"/>
        </a:defRPr>
      </a:lvl8pPr>
      <a:lvl9pPr marL="1371600" algn="l" defTabSz="639366" rtl="0" fontAlgn="base">
        <a:spcBef>
          <a:spcPct val="0"/>
        </a:spcBef>
        <a:spcAft>
          <a:spcPct val="0"/>
        </a:spcAft>
        <a:defRPr sz="3000">
          <a:solidFill>
            <a:srgbClr val="D00000"/>
          </a:solidFill>
          <a:latin typeface="Arial" charset="0"/>
          <a:cs typeface="Arial" charset="0"/>
        </a:defRPr>
      </a:lvl9pPr>
    </p:titleStyle>
    <p:bodyStyle>
      <a:lvl1pPr marL="240506" indent="-240506" algn="l" defTabSz="639366" rtl="0" eaLnBrk="0" fontAlgn="base" hangingPunct="0">
        <a:spcBef>
          <a:spcPct val="20000"/>
        </a:spcBef>
        <a:spcAft>
          <a:spcPct val="0"/>
        </a:spcAft>
        <a:buClr>
          <a:srgbClr val="336699"/>
        </a:buClr>
        <a:buSzPct val="60000"/>
        <a:buFont typeface="Wingdings" panose="05000000000000000000" pitchFamily="2" charset="2"/>
        <a:buChar char="n"/>
        <a:defRPr sz="2100">
          <a:solidFill>
            <a:schemeClr val="tx1"/>
          </a:solidFill>
          <a:latin typeface="+mn-lt"/>
          <a:ea typeface="+mn-ea"/>
          <a:cs typeface="+mn-cs"/>
        </a:defRPr>
      </a:lvl1pPr>
      <a:lvl2pPr marL="520304" indent="-201216" algn="l" defTabSz="639366" rtl="0" eaLnBrk="0" fontAlgn="base" hangingPunct="0">
        <a:spcBef>
          <a:spcPct val="20000"/>
        </a:spcBef>
        <a:spcAft>
          <a:spcPct val="0"/>
        </a:spcAft>
        <a:buClr>
          <a:srgbClr val="A50021"/>
        </a:buClr>
        <a:buSzPct val="55000"/>
        <a:buFont typeface="Wingdings" panose="05000000000000000000" pitchFamily="2" charset="2"/>
        <a:buChar char="n"/>
        <a:defRPr sz="1800">
          <a:solidFill>
            <a:schemeClr val="tx1"/>
          </a:solidFill>
          <a:latin typeface="+mn-lt"/>
          <a:cs typeface="+mn-cs"/>
        </a:defRPr>
      </a:lvl2pPr>
      <a:lvl3pPr marL="801291" indent="-161925" algn="l" defTabSz="639366" rtl="0" eaLnBrk="0" fontAlgn="base" hangingPunct="0">
        <a:spcBef>
          <a:spcPct val="20000"/>
        </a:spcBef>
        <a:spcAft>
          <a:spcPct val="0"/>
        </a:spcAft>
        <a:buClr>
          <a:srgbClr val="008000"/>
        </a:buClr>
        <a:buSzPct val="50000"/>
        <a:buFont typeface="Wingdings" panose="05000000000000000000" pitchFamily="2" charset="2"/>
        <a:buChar char="n"/>
        <a:defRPr sz="1500">
          <a:solidFill>
            <a:schemeClr val="tx1"/>
          </a:solidFill>
          <a:latin typeface="+mn-lt"/>
          <a:cs typeface="+mn-cs"/>
        </a:defRPr>
      </a:lvl3pPr>
      <a:lvl4pPr marL="1120379" indent="-159544" algn="l" defTabSz="639366" rtl="0" eaLnBrk="0" fontAlgn="base" hangingPunct="0">
        <a:spcBef>
          <a:spcPct val="20000"/>
        </a:spcBef>
        <a:spcAft>
          <a:spcPct val="0"/>
        </a:spcAft>
        <a:buClr>
          <a:srgbClr val="336699"/>
        </a:buClr>
        <a:buSzPct val="55000"/>
        <a:buFont typeface="Wingdings" panose="05000000000000000000" pitchFamily="2" charset="2"/>
        <a:buChar char="n"/>
        <a:defRPr>
          <a:solidFill>
            <a:schemeClr val="tx1"/>
          </a:solidFill>
          <a:latin typeface="+mn-lt"/>
          <a:cs typeface="+mn-cs"/>
        </a:defRPr>
      </a:lvl4pPr>
      <a:lvl5pPr marL="1439466" indent="-159544" algn="l" defTabSz="639366" rtl="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mn-lt"/>
          <a:cs typeface="+mn-cs"/>
        </a:defRPr>
      </a:lvl5pPr>
      <a:lvl6pPr marL="1782366" indent="-159544" algn="l" defTabSz="639366"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6pPr>
      <a:lvl7pPr marL="2125266" indent="-159544" algn="l" defTabSz="639366"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7pPr>
      <a:lvl8pPr marL="2468166" indent="-159544" algn="l" defTabSz="639366"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8pPr>
      <a:lvl9pPr marL="2811066" indent="-159544" algn="l" defTabSz="639366"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image" Target="../media/image80.png"/><Relationship Id="rId7" Type="http://schemas.openxmlformats.org/officeDocument/2006/relationships/image" Target="../media/image100.png"/><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90.png"/><Relationship Id="rId4" Type="http://schemas.openxmlformats.org/officeDocument/2006/relationships/customXml" Target="../ink/ink5.xml"/><Relationship Id="rId9" Type="http://schemas.openxmlformats.org/officeDocument/2006/relationships/image" Target="../media/image111.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customXml" Target="../ink/ink9.xml"/><Relationship Id="rId4" Type="http://schemas.openxmlformats.org/officeDocument/2006/relationships/image" Target="../media/image14.emf"/></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BU7150 — Business Decision Optimization</a:t>
            </a:r>
          </a:p>
        </p:txBody>
      </p:sp>
      <p:sp>
        <p:nvSpPr>
          <p:cNvPr id="3" name="Subtitle 2"/>
          <p:cNvSpPr>
            <a:spLocks noGrp="1"/>
          </p:cNvSpPr>
          <p:nvPr>
            <p:ph type="subTitle" idx="1"/>
          </p:nvPr>
        </p:nvSpPr>
        <p:spPr>
          <a:xfrm>
            <a:off x="828675" y="3217050"/>
            <a:ext cx="7500938" cy="589140"/>
          </a:xfrm>
        </p:spPr>
        <p:txBody>
          <a:bodyPr/>
          <a:lstStyle/>
          <a:p>
            <a:pPr>
              <a:spcBef>
                <a:spcPts val="0"/>
              </a:spcBef>
            </a:pPr>
            <a:r>
              <a:rPr lang="en-IE" dirty="0"/>
              <a:t>Goal Programming </a:t>
            </a:r>
            <a:r>
              <a:rPr lang="en-IE"/>
              <a:t>Practice Problem</a:t>
            </a:r>
          </a:p>
          <a:p>
            <a:pPr>
              <a:spcBef>
                <a:spcPts val="0"/>
              </a:spcBef>
            </a:pPr>
            <a:r>
              <a:rPr lang="en-IE"/>
              <a:t>Integer </a:t>
            </a:r>
            <a:r>
              <a:rPr lang="en-IE" dirty="0"/>
              <a:t>Programming</a:t>
            </a:r>
          </a:p>
          <a:p>
            <a:endParaRPr lang="en-GB" dirty="0"/>
          </a:p>
        </p:txBody>
      </p:sp>
      <p:sp>
        <p:nvSpPr>
          <p:cNvPr id="6" name="Text Placeholder 5"/>
          <p:cNvSpPr>
            <a:spLocks noGrp="1"/>
          </p:cNvSpPr>
          <p:nvPr>
            <p:ph type="body" sz="quarter" idx="10"/>
          </p:nvPr>
        </p:nvSpPr>
        <p:spPr>
          <a:xfrm>
            <a:off x="828688" y="3952068"/>
            <a:ext cx="7058012" cy="836909"/>
          </a:xfrm>
        </p:spPr>
        <p:txBody>
          <a:bodyPr anchor="b"/>
          <a:lstStyle/>
          <a:p>
            <a:r>
              <a:rPr lang="en-GB" sz="1600" dirty="0" err="1"/>
              <a:t>Dr.</a:t>
            </a:r>
            <a:r>
              <a:rPr lang="en-GB" sz="1600" dirty="0"/>
              <a:t> Isilay Talay</a:t>
            </a:r>
          </a:p>
          <a:p>
            <a:pPr lvl="1"/>
            <a:r>
              <a:rPr lang="en-GB" sz="1600" dirty="0"/>
              <a:t>Assistant Professor in Operations and Supply Chain Management</a:t>
            </a:r>
          </a:p>
          <a:p>
            <a:pPr lvl="2"/>
            <a:r>
              <a:rPr lang="en-GB" sz="1600" dirty="0"/>
              <a:t>Date 02/28/2023</a:t>
            </a:r>
          </a:p>
        </p:txBody>
      </p:sp>
    </p:spTree>
    <p:extLst>
      <p:ext uri="{BB962C8B-B14F-4D97-AF65-F5344CB8AC3E}">
        <p14:creationId xmlns:p14="http://schemas.microsoft.com/office/powerpoint/2010/main" val="1772792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1631-B640-4D9D-A25D-96D2A08E2D30}"/>
              </a:ext>
            </a:extLst>
          </p:cNvPr>
          <p:cNvSpPr>
            <a:spLocks noGrp="1"/>
          </p:cNvSpPr>
          <p:nvPr>
            <p:ph type="title"/>
          </p:nvPr>
        </p:nvSpPr>
        <p:spPr/>
        <p:txBody>
          <a:bodyPr/>
          <a:lstStyle/>
          <a:p>
            <a:r>
              <a:rPr lang="en-IE" dirty="0"/>
              <a:t>Goal Programming Case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68A7A46-40AC-4008-9FB7-E73270B23FA1}"/>
                  </a:ext>
                </a:extLst>
              </p:cNvPr>
              <p:cNvSpPr>
                <a:spLocks noGrp="1"/>
              </p:cNvSpPr>
              <p:nvPr>
                <p:ph type="body" sz="quarter" idx="10"/>
              </p:nvPr>
            </p:nvSpPr>
            <p:spPr>
              <a:xfrm>
                <a:off x="203200" y="1118724"/>
                <a:ext cx="8760178" cy="3754776"/>
              </a:xfrm>
            </p:spPr>
            <p:txBody>
              <a:bodyPr/>
              <a:lstStyle/>
              <a:p>
                <a:pPr>
                  <a:spcBef>
                    <a:spcPts val="0"/>
                  </a:spcBef>
                </a:pPr>
                <a:r>
                  <a:rPr lang="en-IE" sz="1600" b="0" dirty="0"/>
                  <a:t>4) Can Rao use the goal programming (GP) technique to select the best location? </a:t>
                </a:r>
              </a:p>
              <a:p>
                <a:pPr>
                  <a:spcBef>
                    <a:spcPts val="0"/>
                  </a:spcBef>
                </a:pPr>
                <a:endParaRPr lang="en-IE" sz="1600" b="0" dirty="0"/>
              </a:p>
              <a:p>
                <a:pPr>
                  <a:spcBef>
                    <a:spcPts val="0"/>
                  </a:spcBef>
                </a:pPr>
                <a:r>
                  <a:rPr lang="en-IE" sz="1600" b="0" dirty="0"/>
                  <a:t>Yes, you can apply GP to balance the different selection criteria,</a:t>
                </a:r>
              </a:p>
              <a:p>
                <a:pPr>
                  <a:spcBef>
                    <a:spcPts val="0"/>
                  </a:spcBef>
                </a:pPr>
                <a:r>
                  <a:rPr lang="en-IE" sz="1600" b="0" dirty="0"/>
                  <a:t>Goals (Aspiration Levels): the Criteria Target Values from Exhibit 5B</a:t>
                </a:r>
              </a:p>
              <a:p>
                <a:pPr>
                  <a:spcBef>
                    <a:spcPts val="0"/>
                  </a:spcBef>
                </a:pPr>
                <a:r>
                  <a:rPr lang="en-IE" sz="1600" b="0" dirty="0"/>
                  <a:t>Priority Levels for deviations from the goals: </a:t>
                </a:r>
              </a:p>
              <a:p>
                <a:pPr>
                  <a:spcBef>
                    <a:spcPts val="0"/>
                  </a:spcBef>
                </a:pPr>
                <a:r>
                  <a:rPr lang="en-IE" sz="1600" b="0" dirty="0"/>
                  <a:t>Option 1) All criteria equally weighted, </a:t>
                </a:r>
              </a:p>
              <a:p>
                <a:pPr>
                  <a:spcBef>
                    <a:spcPts val="0"/>
                  </a:spcBef>
                </a:pPr>
                <a:r>
                  <a:rPr lang="en-IE" sz="1600" b="0" dirty="0"/>
                  <a:t>Option 2) Criteria weighted based on </a:t>
                </a:r>
                <a:r>
                  <a:rPr lang="en-IE" sz="1600" b="0" dirty="0" err="1"/>
                  <a:t>BrandScan</a:t>
                </a:r>
                <a:r>
                  <a:rPr lang="en-IE" sz="1600" b="0" dirty="0"/>
                  <a:t> survey</a:t>
                </a:r>
              </a:p>
              <a:p>
                <a:pPr>
                  <a:spcBef>
                    <a:spcPts val="0"/>
                  </a:spcBef>
                </a:pPr>
                <a:endParaRPr lang="en-IE" sz="1600" b="0" dirty="0"/>
              </a:p>
              <a:p>
                <a:pPr>
                  <a:spcBef>
                    <a:spcPts val="0"/>
                  </a:spcBef>
                </a:pPr>
                <a:r>
                  <a:rPr lang="en-IE" sz="1600" b="0" dirty="0"/>
                  <a:t>What are the appropriate decision variables? </a:t>
                </a:r>
              </a:p>
              <a:p>
                <a:pPr>
                  <a:spcBef>
                    <a:spcPts val="0"/>
                  </a:spcBef>
                </a:pPr>
                <a:r>
                  <a:rPr lang="en-IE" sz="1600" b="0" dirty="0"/>
                  <a:t>Functional decision variables</a:t>
                </a:r>
              </a:p>
              <a:p>
                <a:pPr>
                  <a:spcBef>
                    <a:spcPts val="0"/>
                  </a:spcBef>
                </a:pPr>
                <a:r>
                  <a:rPr lang="en-IE" sz="1600" b="0" dirty="0" err="1"/>
                  <a:t>x</a:t>
                </a:r>
                <a:r>
                  <a:rPr lang="en-IE" sz="1600" b="0" baseline="-25000" dirty="0" err="1"/>
                  <a:t>j</a:t>
                </a:r>
                <a:r>
                  <a:rPr lang="en-IE" sz="1600" b="0" dirty="0"/>
                  <a:t> = 1, if facility location j is selected</a:t>
                </a:r>
              </a:p>
              <a:p>
                <a:pPr>
                  <a:spcBef>
                    <a:spcPts val="0"/>
                  </a:spcBef>
                </a:pPr>
                <a:r>
                  <a:rPr lang="en-IE" sz="1600" b="0" dirty="0" err="1"/>
                  <a:t>x</a:t>
                </a:r>
                <a:r>
                  <a:rPr lang="en-IE" sz="1600" b="0" baseline="-25000" dirty="0" err="1"/>
                  <a:t>j</a:t>
                </a:r>
                <a:r>
                  <a:rPr lang="en-IE" sz="1600" b="0" dirty="0"/>
                  <a:t> = 0, if facility location j is </a:t>
                </a:r>
                <a:r>
                  <a:rPr lang="en-IE" sz="1600" b="0" u="sng" dirty="0"/>
                  <a:t>not</a:t>
                </a:r>
                <a:r>
                  <a:rPr lang="en-IE" sz="1600" b="0" dirty="0"/>
                  <a:t> selected </a:t>
                </a:r>
                <a:br>
                  <a:rPr lang="en-IE" sz="1600" b="0" dirty="0"/>
                </a:br>
                <a:r>
                  <a:rPr lang="en-IE" sz="1600" b="0" dirty="0"/>
                  <a:t>(Thenkpete:1, Kunjibettu:2, Hiriadka:3, Chaitpady:4, </a:t>
                </a:r>
                <a:r>
                  <a:rPr lang="en-IE" sz="1600" b="0" dirty="0" err="1"/>
                  <a:t>Ambalpadi</a:t>
                </a:r>
                <a:r>
                  <a:rPr lang="en-IE" sz="1600" b="0" dirty="0"/>
                  <a:t>: 5, Parkala:6)</a:t>
                </a:r>
              </a:p>
              <a:p>
                <a:pPr>
                  <a:spcBef>
                    <a:spcPts val="0"/>
                  </a:spcBef>
                </a:pPr>
                <a:endParaRPr lang="en-IE" sz="1600" b="0" dirty="0"/>
              </a:p>
              <a:p>
                <a:pPr>
                  <a:spcBef>
                    <a:spcPts val="0"/>
                  </a:spcBef>
                </a:pPr>
                <a:r>
                  <a:rPr lang="en-IE" sz="1600" b="0" dirty="0"/>
                  <a:t>Deviational decision variables: </a:t>
                </a:r>
                <a14:m>
                  <m:oMath xmlns:m="http://schemas.openxmlformats.org/officeDocument/2006/math">
                    <m:sSubSup>
                      <m:sSubSupPr>
                        <m:ctrlPr>
                          <a:rPr lang="en-IE" sz="1600" b="0" i="1" smtClean="0">
                            <a:latin typeface="Cambria Math" panose="02040503050406030204" pitchFamily="18" charset="0"/>
                          </a:rPr>
                        </m:ctrlPr>
                      </m:sSubSupPr>
                      <m:e>
                        <m:r>
                          <a:rPr lang="en-IE" sz="1600" b="0" i="1" smtClean="0">
                            <a:latin typeface="Cambria Math" panose="02040503050406030204" pitchFamily="18" charset="0"/>
                          </a:rPr>
                          <m:t>𝑠</m:t>
                        </m:r>
                      </m:e>
                      <m:sub>
                        <m:r>
                          <a:rPr lang="en-IE" sz="1600" b="0" i="1" smtClean="0">
                            <a:latin typeface="Cambria Math" panose="02040503050406030204" pitchFamily="18" charset="0"/>
                          </a:rPr>
                          <m:t>𝑆𝐹</m:t>
                        </m:r>
                      </m:sub>
                      <m:sup>
                        <m:r>
                          <a:rPr lang="en-IE" sz="1600" b="0" i="1" smtClean="0">
                            <a:latin typeface="Cambria Math" panose="02040503050406030204" pitchFamily="18" charset="0"/>
                          </a:rPr>
                          <m:t>−</m:t>
                        </m:r>
                      </m:sup>
                    </m:sSubSup>
                    <m:r>
                      <a:rPr lang="en-IE" sz="1600" b="0" i="1" smtClean="0">
                        <a:latin typeface="Cambria Math" panose="02040503050406030204" pitchFamily="18" charset="0"/>
                      </a:rPr>
                      <m:t>,</m:t>
                    </m:r>
                    <m:sSubSup>
                      <m:sSubSupPr>
                        <m:ctrlPr>
                          <a:rPr lang="en-IE" sz="1600" b="0" i="1">
                            <a:latin typeface="Cambria Math" panose="02040503050406030204" pitchFamily="18" charset="0"/>
                          </a:rPr>
                        </m:ctrlPr>
                      </m:sSubSupPr>
                      <m:e>
                        <m:r>
                          <a:rPr lang="en-IE" sz="1600" b="0" i="1">
                            <a:latin typeface="Cambria Math" panose="02040503050406030204" pitchFamily="18" charset="0"/>
                          </a:rPr>
                          <m:t>𝑠</m:t>
                        </m:r>
                      </m:e>
                      <m:sub>
                        <m:r>
                          <a:rPr lang="en-IE" sz="1600" b="0" i="1">
                            <a:latin typeface="Cambria Math" panose="02040503050406030204" pitchFamily="18" charset="0"/>
                          </a:rPr>
                          <m:t>𝑆𝐹</m:t>
                        </m:r>
                      </m:sub>
                      <m:sup>
                        <m:r>
                          <a:rPr lang="en-IE" sz="1600" b="0" i="1" smtClean="0">
                            <a:latin typeface="Cambria Math" panose="02040503050406030204" pitchFamily="18" charset="0"/>
                          </a:rPr>
                          <m:t>+</m:t>
                        </m:r>
                      </m:sup>
                    </m:sSubSup>
                    <m:r>
                      <a:rPr lang="en-IE" sz="1600" b="0" i="1" smtClean="0">
                        <a:latin typeface="Cambria Math" panose="02040503050406030204" pitchFamily="18" charset="0"/>
                      </a:rPr>
                      <m:t>,</m:t>
                    </m:r>
                    <m:sSubSup>
                      <m:sSubSupPr>
                        <m:ctrlPr>
                          <a:rPr lang="en-IE" sz="1600" b="0" i="1">
                            <a:latin typeface="Cambria Math" panose="02040503050406030204" pitchFamily="18" charset="0"/>
                          </a:rPr>
                        </m:ctrlPr>
                      </m:sSubSupPr>
                      <m:e>
                        <m:r>
                          <a:rPr lang="en-IE" sz="1600" b="0" i="1">
                            <a:latin typeface="Cambria Math" panose="02040503050406030204" pitchFamily="18" charset="0"/>
                          </a:rPr>
                          <m:t>𝑠</m:t>
                        </m:r>
                      </m:e>
                      <m:sub>
                        <m:r>
                          <a:rPr lang="en-IE" sz="1600" b="0" i="1" smtClean="0">
                            <a:latin typeface="Cambria Math" panose="02040503050406030204" pitchFamily="18" charset="0"/>
                          </a:rPr>
                          <m:t>𝐴𝑃</m:t>
                        </m:r>
                      </m:sub>
                      <m:sup>
                        <m:r>
                          <a:rPr lang="en-IE" sz="1600" b="0" i="1">
                            <a:latin typeface="Cambria Math" panose="02040503050406030204" pitchFamily="18" charset="0"/>
                          </a:rPr>
                          <m:t>−</m:t>
                        </m:r>
                      </m:sup>
                    </m:sSubSup>
                    <m:r>
                      <a:rPr lang="en-IE" sz="1600" b="0" i="1">
                        <a:latin typeface="Cambria Math" panose="02040503050406030204" pitchFamily="18" charset="0"/>
                      </a:rPr>
                      <m:t>,</m:t>
                    </m:r>
                    <m:sSubSup>
                      <m:sSubSupPr>
                        <m:ctrlPr>
                          <a:rPr lang="en-IE" sz="1600" b="0" i="1">
                            <a:latin typeface="Cambria Math" panose="02040503050406030204" pitchFamily="18" charset="0"/>
                          </a:rPr>
                        </m:ctrlPr>
                      </m:sSubSupPr>
                      <m:e>
                        <m:r>
                          <a:rPr lang="en-IE" sz="1600" b="0" i="1">
                            <a:latin typeface="Cambria Math" panose="02040503050406030204" pitchFamily="18" charset="0"/>
                          </a:rPr>
                          <m:t>𝑠</m:t>
                        </m:r>
                      </m:e>
                      <m:sub>
                        <m:r>
                          <a:rPr lang="en-IE" sz="1600" b="0" i="1" smtClean="0">
                            <a:latin typeface="Cambria Math" panose="02040503050406030204" pitchFamily="18" charset="0"/>
                          </a:rPr>
                          <m:t>𝐴𝑃</m:t>
                        </m:r>
                      </m:sub>
                      <m:sup>
                        <m:r>
                          <a:rPr lang="en-IE" sz="1600" b="0" i="1" smtClean="0">
                            <a:latin typeface="Cambria Math" panose="02040503050406030204" pitchFamily="18" charset="0"/>
                          </a:rPr>
                          <m:t>+</m:t>
                        </m:r>
                      </m:sup>
                    </m:sSubSup>
                  </m:oMath>
                </a14:m>
                <a:r>
                  <a:rPr lang="en-IE" sz="1600" b="0" dirty="0"/>
                  <a:t>, </a:t>
                </a:r>
                <a14:m>
                  <m:oMath xmlns:m="http://schemas.openxmlformats.org/officeDocument/2006/math">
                    <m:sSubSup>
                      <m:sSubSupPr>
                        <m:ctrlPr>
                          <a:rPr lang="en-IE" sz="1600" b="0" i="1">
                            <a:latin typeface="Cambria Math" panose="02040503050406030204" pitchFamily="18" charset="0"/>
                          </a:rPr>
                        </m:ctrlPr>
                      </m:sSubSupPr>
                      <m:e>
                        <m:r>
                          <a:rPr lang="en-IE" sz="1600" b="0" i="1">
                            <a:latin typeface="Cambria Math" panose="02040503050406030204" pitchFamily="18" charset="0"/>
                          </a:rPr>
                          <m:t>𝑠</m:t>
                        </m:r>
                      </m:e>
                      <m:sub>
                        <m:r>
                          <a:rPr lang="en-IE" sz="1600" b="0" i="1" smtClean="0">
                            <a:latin typeface="Cambria Math" panose="02040503050406030204" pitchFamily="18" charset="0"/>
                          </a:rPr>
                          <m:t>𝑅𝑇</m:t>
                        </m:r>
                      </m:sub>
                      <m:sup>
                        <m:r>
                          <a:rPr lang="en-IE" sz="1600" b="0" i="1">
                            <a:latin typeface="Cambria Math" panose="02040503050406030204" pitchFamily="18" charset="0"/>
                          </a:rPr>
                          <m:t>−</m:t>
                        </m:r>
                      </m:sup>
                    </m:sSubSup>
                  </m:oMath>
                </a14:m>
                <a:r>
                  <a:rPr lang="en-IE" sz="1600" b="0" dirty="0"/>
                  <a:t>, </a:t>
                </a:r>
                <a14:m>
                  <m:oMath xmlns:m="http://schemas.openxmlformats.org/officeDocument/2006/math">
                    <m:sSubSup>
                      <m:sSubSupPr>
                        <m:ctrlPr>
                          <a:rPr lang="en-IE" sz="1600" b="0" i="1">
                            <a:latin typeface="Cambria Math" panose="02040503050406030204" pitchFamily="18" charset="0"/>
                          </a:rPr>
                        </m:ctrlPr>
                      </m:sSubSupPr>
                      <m:e>
                        <m:r>
                          <a:rPr lang="en-IE" sz="1600" b="0" i="1">
                            <a:latin typeface="Cambria Math" panose="02040503050406030204" pitchFamily="18" charset="0"/>
                          </a:rPr>
                          <m:t>𝑠</m:t>
                        </m:r>
                      </m:e>
                      <m:sub>
                        <m:r>
                          <a:rPr lang="en-IE" sz="1600" b="0" i="1" smtClean="0">
                            <a:latin typeface="Cambria Math" panose="02040503050406030204" pitchFamily="18" charset="0"/>
                          </a:rPr>
                          <m:t>𝑅𝑇</m:t>
                        </m:r>
                      </m:sub>
                      <m:sup>
                        <m:r>
                          <a:rPr lang="en-IE" sz="1600" b="0" i="1" smtClean="0">
                            <a:latin typeface="Cambria Math" panose="02040503050406030204" pitchFamily="18" charset="0"/>
                          </a:rPr>
                          <m:t>+</m:t>
                        </m:r>
                      </m:sup>
                    </m:sSubSup>
                    <m:r>
                      <a:rPr lang="en-IE" sz="1600" b="0" i="1">
                        <a:latin typeface="Cambria Math" panose="02040503050406030204" pitchFamily="18" charset="0"/>
                      </a:rPr>
                      <m:t>,</m:t>
                    </m:r>
                    <m:sSubSup>
                      <m:sSubSupPr>
                        <m:ctrlPr>
                          <a:rPr lang="en-IE" sz="1600" b="0" i="1">
                            <a:latin typeface="Cambria Math" panose="02040503050406030204" pitchFamily="18" charset="0"/>
                          </a:rPr>
                        </m:ctrlPr>
                      </m:sSubSupPr>
                      <m:e>
                        <m:r>
                          <a:rPr lang="en-IE" sz="1600" b="0" i="1">
                            <a:latin typeface="Cambria Math" panose="02040503050406030204" pitchFamily="18" charset="0"/>
                          </a:rPr>
                          <m:t>𝑠</m:t>
                        </m:r>
                      </m:e>
                      <m:sub>
                        <m:r>
                          <a:rPr lang="en-IE" sz="1600" b="0" i="1" smtClean="0">
                            <a:latin typeface="Cambria Math" panose="02040503050406030204" pitchFamily="18" charset="0"/>
                          </a:rPr>
                          <m:t>𝐴𝐼</m:t>
                        </m:r>
                      </m:sub>
                      <m:sup>
                        <m:r>
                          <a:rPr lang="en-IE" sz="1600" b="0" i="1">
                            <a:latin typeface="Cambria Math" panose="02040503050406030204" pitchFamily="18" charset="0"/>
                          </a:rPr>
                          <m:t>−</m:t>
                        </m:r>
                      </m:sup>
                    </m:sSubSup>
                  </m:oMath>
                </a14:m>
                <a:r>
                  <a:rPr lang="en-IE" sz="1600" b="0" dirty="0"/>
                  <a:t>, </a:t>
                </a:r>
                <a14:m>
                  <m:oMath xmlns:m="http://schemas.openxmlformats.org/officeDocument/2006/math">
                    <m:sSubSup>
                      <m:sSubSupPr>
                        <m:ctrlPr>
                          <a:rPr lang="en-IE" sz="1600" b="0" i="1">
                            <a:latin typeface="Cambria Math" panose="02040503050406030204" pitchFamily="18" charset="0"/>
                          </a:rPr>
                        </m:ctrlPr>
                      </m:sSubSupPr>
                      <m:e>
                        <m:r>
                          <a:rPr lang="en-IE" sz="1600" b="0" i="1">
                            <a:latin typeface="Cambria Math" panose="02040503050406030204" pitchFamily="18" charset="0"/>
                          </a:rPr>
                          <m:t>𝑠</m:t>
                        </m:r>
                      </m:e>
                      <m:sub>
                        <m:r>
                          <a:rPr lang="en-IE" sz="1600" b="0" i="1" smtClean="0">
                            <a:latin typeface="Cambria Math" panose="02040503050406030204" pitchFamily="18" charset="0"/>
                          </a:rPr>
                          <m:t>𝐴𝐼</m:t>
                        </m:r>
                      </m:sub>
                      <m:sup>
                        <m:r>
                          <a:rPr lang="en-IE" sz="1600" b="0" i="1" smtClean="0">
                            <a:latin typeface="Cambria Math" panose="02040503050406030204" pitchFamily="18" charset="0"/>
                          </a:rPr>
                          <m:t>+</m:t>
                        </m:r>
                      </m:sup>
                    </m:sSubSup>
                    <m:r>
                      <a:rPr lang="en-IE" sz="1600" b="0" i="1">
                        <a:latin typeface="Cambria Math" panose="02040503050406030204" pitchFamily="18" charset="0"/>
                      </a:rPr>
                      <m:t>,</m:t>
                    </m:r>
                    <m:sSubSup>
                      <m:sSubSupPr>
                        <m:ctrlPr>
                          <a:rPr lang="en-IE" sz="1600" b="0" i="1">
                            <a:latin typeface="Cambria Math" panose="02040503050406030204" pitchFamily="18" charset="0"/>
                          </a:rPr>
                        </m:ctrlPr>
                      </m:sSubSupPr>
                      <m:e>
                        <m:r>
                          <a:rPr lang="en-IE" sz="1600" b="0" i="1">
                            <a:latin typeface="Cambria Math" panose="02040503050406030204" pitchFamily="18" charset="0"/>
                          </a:rPr>
                          <m:t>𝑠</m:t>
                        </m:r>
                      </m:e>
                      <m:sub>
                        <m:r>
                          <a:rPr lang="en-IE" sz="1600" b="0" i="1">
                            <a:latin typeface="Cambria Math" panose="02040503050406030204" pitchFamily="18" charset="0"/>
                          </a:rPr>
                          <m:t>𝑆</m:t>
                        </m:r>
                        <m:r>
                          <a:rPr lang="en-IE" sz="1600" b="0" i="1" smtClean="0">
                            <a:latin typeface="Cambria Math" panose="02040503050406030204" pitchFamily="18" charset="0"/>
                          </a:rPr>
                          <m:t>𝑇𝑃</m:t>
                        </m:r>
                      </m:sub>
                      <m:sup>
                        <m:r>
                          <a:rPr lang="en-IE" sz="1600" b="0" i="1">
                            <a:latin typeface="Cambria Math" panose="02040503050406030204" pitchFamily="18" charset="0"/>
                          </a:rPr>
                          <m:t>−</m:t>
                        </m:r>
                      </m:sup>
                    </m:sSubSup>
                  </m:oMath>
                </a14:m>
                <a:r>
                  <a:rPr lang="en-IE" sz="1600" b="0" dirty="0"/>
                  <a:t>, </a:t>
                </a:r>
                <a14:m>
                  <m:oMath xmlns:m="http://schemas.openxmlformats.org/officeDocument/2006/math">
                    <m:sSubSup>
                      <m:sSubSupPr>
                        <m:ctrlPr>
                          <a:rPr lang="en-IE" sz="1600" b="0" i="1">
                            <a:latin typeface="Cambria Math" panose="02040503050406030204" pitchFamily="18" charset="0"/>
                          </a:rPr>
                        </m:ctrlPr>
                      </m:sSubSupPr>
                      <m:e>
                        <m:r>
                          <a:rPr lang="en-IE" sz="1600" b="0" i="1">
                            <a:latin typeface="Cambria Math" panose="02040503050406030204" pitchFamily="18" charset="0"/>
                          </a:rPr>
                          <m:t>𝑠</m:t>
                        </m:r>
                      </m:e>
                      <m:sub>
                        <m:r>
                          <a:rPr lang="en-IE" sz="1600" b="0" i="1">
                            <a:latin typeface="Cambria Math" panose="02040503050406030204" pitchFamily="18" charset="0"/>
                          </a:rPr>
                          <m:t>𝑆</m:t>
                        </m:r>
                        <m:r>
                          <a:rPr lang="en-IE" sz="1600" b="0" i="1" smtClean="0">
                            <a:latin typeface="Cambria Math" panose="02040503050406030204" pitchFamily="18" charset="0"/>
                          </a:rPr>
                          <m:t>𝑇𝑃</m:t>
                        </m:r>
                      </m:sub>
                      <m:sup>
                        <m:r>
                          <a:rPr lang="en-IE" sz="1600" b="0" i="1" smtClean="0">
                            <a:latin typeface="Cambria Math" panose="02040503050406030204" pitchFamily="18" charset="0"/>
                          </a:rPr>
                          <m:t>+</m:t>
                        </m:r>
                      </m:sup>
                    </m:sSubSup>
                    <m:r>
                      <a:rPr lang="en-IE" sz="1600" b="0" i="1">
                        <a:latin typeface="Cambria Math" panose="02040503050406030204" pitchFamily="18" charset="0"/>
                      </a:rPr>
                      <m:t>,</m:t>
                    </m:r>
                    <m:sSubSup>
                      <m:sSubSupPr>
                        <m:ctrlPr>
                          <a:rPr lang="en-IE" sz="1600" b="0" i="1">
                            <a:latin typeface="Cambria Math" panose="02040503050406030204" pitchFamily="18" charset="0"/>
                          </a:rPr>
                        </m:ctrlPr>
                      </m:sSubSupPr>
                      <m:e>
                        <m:r>
                          <a:rPr lang="en-IE" sz="1600" b="0" i="1">
                            <a:latin typeface="Cambria Math" panose="02040503050406030204" pitchFamily="18" charset="0"/>
                          </a:rPr>
                          <m:t>𝑠</m:t>
                        </m:r>
                      </m:e>
                      <m:sub>
                        <m:r>
                          <a:rPr lang="en-IE" sz="1600" b="0" i="1" smtClean="0">
                            <a:latin typeface="Cambria Math" panose="02040503050406030204" pitchFamily="18" charset="0"/>
                          </a:rPr>
                          <m:t>𝐴𝑅</m:t>
                        </m:r>
                      </m:sub>
                      <m:sup>
                        <m:r>
                          <a:rPr lang="en-IE" sz="1600" b="0" i="1">
                            <a:latin typeface="Cambria Math" panose="02040503050406030204" pitchFamily="18" charset="0"/>
                          </a:rPr>
                          <m:t>−</m:t>
                        </m:r>
                      </m:sup>
                    </m:sSubSup>
                  </m:oMath>
                </a14:m>
                <a:r>
                  <a:rPr lang="en-IE" sz="1600" b="0" dirty="0"/>
                  <a:t>, </a:t>
                </a:r>
                <a14:m>
                  <m:oMath xmlns:m="http://schemas.openxmlformats.org/officeDocument/2006/math">
                    <m:sSubSup>
                      <m:sSubSupPr>
                        <m:ctrlPr>
                          <a:rPr lang="en-IE" sz="1600" b="0" i="1">
                            <a:latin typeface="Cambria Math" panose="02040503050406030204" pitchFamily="18" charset="0"/>
                          </a:rPr>
                        </m:ctrlPr>
                      </m:sSubSupPr>
                      <m:e>
                        <m:r>
                          <a:rPr lang="en-IE" sz="1600" b="0" i="1">
                            <a:latin typeface="Cambria Math" panose="02040503050406030204" pitchFamily="18" charset="0"/>
                          </a:rPr>
                          <m:t>𝑠</m:t>
                        </m:r>
                      </m:e>
                      <m:sub>
                        <m:r>
                          <a:rPr lang="en-IE" sz="1600" b="0" i="1" smtClean="0">
                            <a:latin typeface="Cambria Math" panose="02040503050406030204" pitchFamily="18" charset="0"/>
                          </a:rPr>
                          <m:t>𝐴𝑅</m:t>
                        </m:r>
                      </m:sub>
                      <m:sup>
                        <m:r>
                          <a:rPr lang="en-IE" sz="1600" b="0" i="1" smtClean="0">
                            <a:latin typeface="Cambria Math" panose="02040503050406030204" pitchFamily="18" charset="0"/>
                          </a:rPr>
                          <m:t>+</m:t>
                        </m:r>
                      </m:sup>
                    </m:sSubSup>
                    <m:r>
                      <a:rPr lang="en-IE" sz="1600" b="0" i="1">
                        <a:latin typeface="Cambria Math" panose="02040503050406030204" pitchFamily="18" charset="0"/>
                      </a:rPr>
                      <m:t>,</m:t>
                    </m:r>
                    <m:sSubSup>
                      <m:sSubSupPr>
                        <m:ctrlPr>
                          <a:rPr lang="en-IE" sz="1600" b="0" i="1">
                            <a:latin typeface="Cambria Math" panose="02040503050406030204" pitchFamily="18" charset="0"/>
                          </a:rPr>
                        </m:ctrlPr>
                      </m:sSubSupPr>
                      <m:e>
                        <m:r>
                          <a:rPr lang="en-IE" sz="1600" b="0" i="1">
                            <a:latin typeface="Cambria Math" panose="02040503050406030204" pitchFamily="18" charset="0"/>
                          </a:rPr>
                          <m:t>𝑠</m:t>
                        </m:r>
                      </m:e>
                      <m:sub>
                        <m:r>
                          <a:rPr lang="en-IE" sz="1600" b="0" i="1" smtClean="0">
                            <a:latin typeface="Cambria Math" panose="02040503050406030204" pitchFamily="18" charset="0"/>
                          </a:rPr>
                          <m:t>𝑁𝐶</m:t>
                        </m:r>
                      </m:sub>
                      <m:sup>
                        <m:r>
                          <a:rPr lang="en-IE" sz="1600" b="0" i="1">
                            <a:latin typeface="Cambria Math" panose="02040503050406030204" pitchFamily="18" charset="0"/>
                          </a:rPr>
                          <m:t>−</m:t>
                        </m:r>
                      </m:sup>
                    </m:sSubSup>
                  </m:oMath>
                </a14:m>
                <a:r>
                  <a:rPr lang="en-IE" sz="1600" b="0" dirty="0"/>
                  <a:t>, </a:t>
                </a:r>
                <a14:m>
                  <m:oMath xmlns:m="http://schemas.openxmlformats.org/officeDocument/2006/math">
                    <m:sSubSup>
                      <m:sSubSupPr>
                        <m:ctrlPr>
                          <a:rPr lang="en-IE" sz="1600" b="0" i="1">
                            <a:latin typeface="Cambria Math" panose="02040503050406030204" pitchFamily="18" charset="0"/>
                          </a:rPr>
                        </m:ctrlPr>
                      </m:sSubSupPr>
                      <m:e>
                        <m:r>
                          <a:rPr lang="en-IE" sz="1600" b="0" i="1">
                            <a:latin typeface="Cambria Math" panose="02040503050406030204" pitchFamily="18" charset="0"/>
                          </a:rPr>
                          <m:t>𝑠</m:t>
                        </m:r>
                      </m:e>
                      <m:sub>
                        <m:r>
                          <a:rPr lang="en-IE" sz="1600" b="0" i="1" smtClean="0">
                            <a:latin typeface="Cambria Math" panose="02040503050406030204" pitchFamily="18" charset="0"/>
                          </a:rPr>
                          <m:t>𝑁𝐶</m:t>
                        </m:r>
                      </m:sub>
                      <m:sup>
                        <m:r>
                          <a:rPr lang="en-IE" sz="1600" b="0" i="1" smtClean="0">
                            <a:latin typeface="Cambria Math" panose="02040503050406030204" pitchFamily="18" charset="0"/>
                          </a:rPr>
                          <m:t>+</m:t>
                        </m:r>
                      </m:sup>
                    </m:sSubSup>
                    <m:r>
                      <a:rPr lang="en-IE" sz="1600" b="0" i="1">
                        <a:latin typeface="Cambria Math" panose="02040503050406030204" pitchFamily="18" charset="0"/>
                      </a:rPr>
                      <m:t>,</m:t>
                    </m:r>
                    <m:sSubSup>
                      <m:sSubSupPr>
                        <m:ctrlPr>
                          <a:rPr lang="en-IE" sz="1600" b="0" i="1">
                            <a:latin typeface="Cambria Math" panose="02040503050406030204" pitchFamily="18" charset="0"/>
                          </a:rPr>
                        </m:ctrlPr>
                      </m:sSubSupPr>
                      <m:e>
                        <m:r>
                          <a:rPr lang="en-IE" sz="1600" b="0" i="1">
                            <a:latin typeface="Cambria Math" panose="02040503050406030204" pitchFamily="18" charset="0"/>
                          </a:rPr>
                          <m:t>𝑠</m:t>
                        </m:r>
                      </m:e>
                      <m:sub>
                        <m:r>
                          <a:rPr lang="en-IE" sz="1600" b="0" i="1" smtClean="0">
                            <a:latin typeface="Cambria Math" panose="02040503050406030204" pitchFamily="18" charset="0"/>
                          </a:rPr>
                          <m:t>𝐷𝑀</m:t>
                        </m:r>
                      </m:sub>
                      <m:sup>
                        <m:r>
                          <a:rPr lang="en-IE" sz="1600" b="0" i="1">
                            <a:latin typeface="Cambria Math" panose="02040503050406030204" pitchFamily="18" charset="0"/>
                          </a:rPr>
                          <m:t>−</m:t>
                        </m:r>
                      </m:sup>
                    </m:sSubSup>
                    <m:sSubSup>
                      <m:sSubSupPr>
                        <m:ctrlPr>
                          <a:rPr lang="en-IE" sz="1600" b="0" i="1">
                            <a:latin typeface="Cambria Math" panose="02040503050406030204" pitchFamily="18" charset="0"/>
                          </a:rPr>
                        </m:ctrlPr>
                      </m:sSubSupPr>
                      <m:e>
                        <m:r>
                          <a:rPr lang="en-IE" sz="1600" b="0" i="1" smtClean="0">
                            <a:latin typeface="Cambria Math" panose="02040503050406030204" pitchFamily="18" charset="0"/>
                          </a:rPr>
                          <m:t>,</m:t>
                        </m:r>
                        <m:r>
                          <a:rPr lang="en-IE" sz="1600" b="0" i="1">
                            <a:latin typeface="Cambria Math" panose="02040503050406030204" pitchFamily="18" charset="0"/>
                          </a:rPr>
                          <m:t>𝑠</m:t>
                        </m:r>
                      </m:e>
                      <m:sub>
                        <m:r>
                          <a:rPr lang="en-IE" sz="1600" b="0" i="1" smtClean="0">
                            <a:latin typeface="Cambria Math" panose="02040503050406030204" pitchFamily="18" charset="0"/>
                          </a:rPr>
                          <m:t>𝐷𝑀</m:t>
                        </m:r>
                      </m:sub>
                      <m:sup>
                        <m:r>
                          <a:rPr lang="en-IE" sz="1600" b="0" i="1" smtClean="0">
                            <a:latin typeface="Cambria Math" panose="02040503050406030204" pitchFamily="18" charset="0"/>
                          </a:rPr>
                          <m:t>+</m:t>
                        </m:r>
                      </m:sup>
                    </m:sSubSup>
                  </m:oMath>
                </a14:m>
                <a:endParaRPr lang="en-IE" sz="1600" b="0" dirty="0"/>
              </a:p>
              <a:p>
                <a:pPr>
                  <a:spcBef>
                    <a:spcPts val="0"/>
                  </a:spcBef>
                </a:pPr>
                <a:endParaRPr lang="en-IE" sz="1600" b="0" dirty="0"/>
              </a:p>
            </p:txBody>
          </p:sp>
        </mc:Choice>
        <mc:Fallback xmlns="">
          <p:sp>
            <p:nvSpPr>
              <p:cNvPr id="3" name="Text Placeholder 2">
                <a:extLst>
                  <a:ext uri="{FF2B5EF4-FFF2-40B4-BE49-F238E27FC236}">
                    <a16:creationId xmlns:a16="http://schemas.microsoft.com/office/drawing/2014/main" id="{068A7A46-40AC-4008-9FB7-E73270B23FA1}"/>
                  </a:ext>
                </a:extLst>
              </p:cNvPr>
              <p:cNvSpPr>
                <a:spLocks noGrp="1" noRot="1" noChangeAspect="1" noMove="1" noResize="1" noEditPoints="1" noAdjustHandles="1" noChangeArrowheads="1" noChangeShapeType="1" noTextEdit="1"/>
              </p:cNvSpPr>
              <p:nvPr>
                <p:ph type="body" sz="quarter" idx="10"/>
              </p:nvPr>
            </p:nvSpPr>
            <p:spPr>
              <a:xfrm>
                <a:off x="203200" y="1118724"/>
                <a:ext cx="8760178" cy="3754776"/>
              </a:xfrm>
              <a:blipFill>
                <a:blip r:embed="rId2"/>
                <a:stretch>
                  <a:fillRect l="-1392" t="-1789" b="-813"/>
                </a:stretch>
              </a:blipFill>
            </p:spPr>
            <p:txBody>
              <a:bodyPr/>
              <a:lstStyle/>
              <a:p>
                <a:r>
                  <a:rPr lang="en-IE">
                    <a:noFill/>
                  </a:rPr>
                  <a:t> </a:t>
                </a:r>
              </a:p>
            </p:txBody>
          </p:sp>
        </mc:Fallback>
      </mc:AlternateContent>
      <p:sp>
        <p:nvSpPr>
          <p:cNvPr id="4" name="Text Placeholder 3">
            <a:extLst>
              <a:ext uri="{FF2B5EF4-FFF2-40B4-BE49-F238E27FC236}">
                <a16:creationId xmlns:a16="http://schemas.microsoft.com/office/drawing/2014/main" id="{CF302690-23A6-4B30-B3B2-4D612A532224}"/>
              </a:ext>
            </a:extLst>
          </p:cNvPr>
          <p:cNvSpPr>
            <a:spLocks noGrp="1"/>
          </p:cNvSpPr>
          <p:nvPr>
            <p:ph type="body" sz="quarter" idx="11"/>
          </p:nvPr>
        </p:nvSpPr>
        <p:spPr/>
        <p:txBody>
          <a:bodyPr/>
          <a:lstStyle/>
          <a:p>
            <a:r>
              <a:rPr lang="en-IE" dirty="0"/>
              <a:t>Apoorva: A Facility Location Dilemma</a:t>
            </a:r>
          </a:p>
        </p:txBody>
      </p:sp>
      <p:sp>
        <p:nvSpPr>
          <p:cNvPr id="5" name="Slide Number Placeholder 4">
            <a:extLst>
              <a:ext uri="{FF2B5EF4-FFF2-40B4-BE49-F238E27FC236}">
                <a16:creationId xmlns:a16="http://schemas.microsoft.com/office/drawing/2014/main" id="{F0FA34BC-95AD-4185-B812-85F341488DEC}"/>
              </a:ext>
            </a:extLst>
          </p:cNvPr>
          <p:cNvSpPr>
            <a:spLocks noGrp="1"/>
          </p:cNvSpPr>
          <p:nvPr>
            <p:ph type="sldNum" sz="quarter" idx="4"/>
          </p:nvPr>
        </p:nvSpPr>
        <p:spPr/>
        <p:txBody>
          <a:bodyPr/>
          <a:lstStyle/>
          <a:p>
            <a:fld id="{DDBE135E-2566-4748-853C-8A3B78F0FB00}" type="slidenum">
              <a:rPr lang="en-GB" smtClean="0"/>
              <a:pPr/>
              <a:t>10</a:t>
            </a:fld>
            <a:endParaRPr lang="en-GB" dirty="0"/>
          </a:p>
        </p:txBody>
      </p:sp>
    </p:spTree>
    <p:extLst>
      <p:ext uri="{BB962C8B-B14F-4D97-AF65-F5344CB8AC3E}">
        <p14:creationId xmlns:p14="http://schemas.microsoft.com/office/powerpoint/2010/main" val="3005095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1631-B640-4D9D-A25D-96D2A08E2D30}"/>
              </a:ext>
            </a:extLst>
          </p:cNvPr>
          <p:cNvSpPr>
            <a:spLocks noGrp="1"/>
          </p:cNvSpPr>
          <p:nvPr>
            <p:ph type="title"/>
          </p:nvPr>
        </p:nvSpPr>
        <p:spPr/>
        <p:txBody>
          <a:bodyPr/>
          <a:lstStyle/>
          <a:p>
            <a:r>
              <a:rPr lang="en-IE" dirty="0"/>
              <a:t>Goal Programming Case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68A7A46-40AC-4008-9FB7-E73270B23FA1}"/>
                  </a:ext>
                </a:extLst>
              </p:cNvPr>
              <p:cNvSpPr>
                <a:spLocks noGrp="1"/>
              </p:cNvSpPr>
              <p:nvPr>
                <p:ph type="body" sz="quarter" idx="10"/>
              </p:nvPr>
            </p:nvSpPr>
            <p:spPr>
              <a:xfrm>
                <a:off x="203200" y="1118724"/>
                <a:ext cx="8760178" cy="3954386"/>
              </a:xfrm>
            </p:spPr>
            <p:txBody>
              <a:bodyPr/>
              <a:lstStyle/>
              <a:p>
                <a:pPr>
                  <a:spcBef>
                    <a:spcPts val="0"/>
                  </a:spcBef>
                </a:pPr>
                <a:r>
                  <a:rPr lang="en-IE" sz="1600" b="0" dirty="0"/>
                  <a:t>4) What are the hard constraints? What are the soft constraints? What is the objective function?</a:t>
                </a:r>
              </a:p>
              <a:p>
                <a:pPr>
                  <a:spcBef>
                    <a:spcPts val="0"/>
                  </a:spcBef>
                </a:pPr>
                <a:r>
                  <a:rPr lang="en-IE" sz="1600" b="0" dirty="0"/>
                  <a:t>Objective Function:</a:t>
                </a:r>
              </a:p>
              <a:p>
                <a:pPr>
                  <a:spcBef>
                    <a:spcPts val="0"/>
                  </a:spcBef>
                </a:pPr>
                <a:endParaRPr lang="en-IE" sz="1600" b="0" dirty="0"/>
              </a:p>
              <a:p>
                <a:pPr>
                  <a:spcBef>
                    <a:spcPts val="0"/>
                  </a:spcBef>
                </a:pPr>
                <a:r>
                  <a:rPr lang="en-IE" sz="1600" b="0" dirty="0"/>
                  <a:t>1) Rao’ Intuition, all equal weights</a:t>
                </a:r>
              </a:p>
              <a:p>
                <a:pPr>
                  <a:spcBef>
                    <a:spcPts val="0"/>
                  </a:spcBef>
                </a:pPr>
                <a:endParaRPr lang="en-IE" sz="1600" b="0" dirty="0"/>
              </a:p>
              <a:p>
                <a:pPr>
                  <a:spcBef>
                    <a:spcPts val="0"/>
                  </a:spcBef>
                </a:pPr>
                <a14:m>
                  <m:oMath xmlns:m="http://schemas.openxmlformats.org/officeDocument/2006/math">
                    <m:sSubSup>
                      <m:sSubSupPr>
                        <m:ctrlPr>
                          <a:rPr lang="en-IE" sz="1600" b="0" i="1" smtClean="0">
                            <a:latin typeface="Cambria Math" panose="02040503050406030204" pitchFamily="18" charset="0"/>
                          </a:rPr>
                        </m:ctrlPr>
                      </m:sSubSupPr>
                      <m:e>
                        <m:r>
                          <a:rPr lang="en-IE" sz="1600" b="0" i="1" smtClean="0">
                            <a:latin typeface="Cambria Math" panose="02040503050406030204" pitchFamily="18" charset="0"/>
                          </a:rPr>
                          <m:t>𝑀𝑖𝑛𝑖𝑚𝑖𝑧𝑒</m:t>
                        </m:r>
                        <m:r>
                          <a:rPr lang="en-IE" sz="1600" b="0" i="1" smtClean="0">
                            <a:latin typeface="Cambria Math" panose="02040503050406030204" pitchFamily="18" charset="0"/>
                          </a:rPr>
                          <m:t> 0.125</m:t>
                        </m:r>
                        <m:r>
                          <a:rPr lang="en-IE" sz="1600" b="0" i="1" smtClean="0">
                            <a:latin typeface="Cambria Math" panose="02040503050406030204" pitchFamily="18" charset="0"/>
                          </a:rPr>
                          <m:t>𝑠</m:t>
                        </m:r>
                      </m:e>
                      <m:sub>
                        <m:r>
                          <a:rPr lang="en-IE" sz="1600" b="0" i="1" smtClean="0">
                            <a:latin typeface="Cambria Math" panose="02040503050406030204" pitchFamily="18" charset="0"/>
                          </a:rPr>
                          <m:t>𝑆𝐹</m:t>
                        </m:r>
                      </m:sub>
                      <m:sup>
                        <m:r>
                          <a:rPr lang="en-IE" sz="1600" b="0" i="1" smtClean="0">
                            <a:latin typeface="Cambria Math" panose="02040503050406030204" pitchFamily="18" charset="0"/>
                          </a:rPr>
                          <m:t>−</m:t>
                        </m:r>
                      </m:sup>
                    </m:sSubSup>
                    <m:r>
                      <a:rPr lang="en-IE" sz="1600" b="0" i="1" smtClean="0">
                        <a:latin typeface="Cambria Math" panose="02040503050406030204" pitchFamily="18" charset="0"/>
                      </a:rPr>
                      <m:t>+</m:t>
                    </m:r>
                    <m:sSubSup>
                      <m:sSubSupPr>
                        <m:ctrlPr>
                          <a:rPr lang="en-IE" sz="1600" b="0" i="1">
                            <a:latin typeface="Cambria Math" panose="02040503050406030204" pitchFamily="18" charset="0"/>
                          </a:rPr>
                        </m:ctrlPr>
                      </m:sSubSupPr>
                      <m:e>
                        <m:r>
                          <a:rPr lang="en-IE" sz="1600" b="0" i="1">
                            <a:latin typeface="Cambria Math" panose="02040503050406030204" pitchFamily="18" charset="0"/>
                          </a:rPr>
                          <m:t>0.125</m:t>
                        </m:r>
                        <m:r>
                          <a:rPr lang="en-IE" sz="1600" b="0" i="1">
                            <a:latin typeface="Cambria Math" panose="02040503050406030204" pitchFamily="18" charset="0"/>
                          </a:rPr>
                          <m:t>𝑠</m:t>
                        </m:r>
                      </m:e>
                      <m:sub>
                        <m:r>
                          <a:rPr lang="en-IE" sz="1600" b="0" i="1" smtClean="0">
                            <a:latin typeface="Cambria Math" panose="02040503050406030204" pitchFamily="18" charset="0"/>
                          </a:rPr>
                          <m:t>𝐴𝑃</m:t>
                        </m:r>
                      </m:sub>
                      <m:sup>
                        <m:r>
                          <a:rPr lang="en-IE" sz="1600" b="0" i="1">
                            <a:latin typeface="Cambria Math" panose="02040503050406030204" pitchFamily="18" charset="0"/>
                          </a:rPr>
                          <m:t>−</m:t>
                        </m:r>
                      </m:sup>
                    </m:sSubSup>
                  </m:oMath>
                </a14:m>
                <a:r>
                  <a:rPr lang="en-IE" sz="1600" b="0" dirty="0"/>
                  <a:t> </a:t>
                </a:r>
                <a14:m>
                  <m:oMath xmlns:m="http://schemas.openxmlformats.org/officeDocument/2006/math">
                    <m:sSubSup>
                      <m:sSubSupPr>
                        <m:ctrlPr>
                          <a:rPr lang="en-IE" sz="1600" b="0" i="1">
                            <a:latin typeface="Cambria Math" panose="02040503050406030204" pitchFamily="18" charset="0"/>
                          </a:rPr>
                        </m:ctrlPr>
                      </m:sSubSupPr>
                      <m:e>
                        <m:r>
                          <a:rPr lang="en-IE" sz="1600" b="0" i="1">
                            <a:latin typeface="Cambria Math" panose="02040503050406030204" pitchFamily="18" charset="0"/>
                          </a:rPr>
                          <m:t>+0.125</m:t>
                        </m:r>
                        <m:r>
                          <a:rPr lang="en-IE" sz="1600" b="0" i="1">
                            <a:latin typeface="Cambria Math" panose="02040503050406030204" pitchFamily="18" charset="0"/>
                          </a:rPr>
                          <m:t>𝑠</m:t>
                        </m:r>
                      </m:e>
                      <m:sub>
                        <m:r>
                          <a:rPr lang="en-IE" sz="1600" b="0" i="1" smtClean="0">
                            <a:latin typeface="Cambria Math" panose="02040503050406030204" pitchFamily="18" charset="0"/>
                          </a:rPr>
                          <m:t>𝑅𝑇</m:t>
                        </m:r>
                      </m:sub>
                      <m:sup>
                        <m:r>
                          <a:rPr lang="en-IE" sz="1600" b="0" i="1" smtClean="0">
                            <a:latin typeface="Cambria Math" panose="02040503050406030204" pitchFamily="18" charset="0"/>
                          </a:rPr>
                          <m:t>+</m:t>
                        </m:r>
                      </m:sup>
                    </m:sSubSup>
                    <m:sSubSup>
                      <m:sSubSupPr>
                        <m:ctrlPr>
                          <a:rPr lang="en-IE" sz="1600" b="0" i="1">
                            <a:latin typeface="Cambria Math" panose="02040503050406030204" pitchFamily="18" charset="0"/>
                          </a:rPr>
                        </m:ctrlPr>
                      </m:sSubSupPr>
                      <m:e>
                        <m:r>
                          <a:rPr lang="en-IE" sz="1600" b="0" i="1">
                            <a:latin typeface="Cambria Math" panose="02040503050406030204" pitchFamily="18" charset="0"/>
                          </a:rPr>
                          <m:t>+0.125</m:t>
                        </m:r>
                        <m:r>
                          <a:rPr lang="en-IE" sz="1600" b="0" i="1">
                            <a:latin typeface="Cambria Math" panose="02040503050406030204" pitchFamily="18" charset="0"/>
                          </a:rPr>
                          <m:t>𝑠</m:t>
                        </m:r>
                      </m:e>
                      <m:sub>
                        <m:r>
                          <a:rPr lang="en-IE" sz="1600" b="0" i="1" smtClean="0">
                            <a:latin typeface="Cambria Math" panose="02040503050406030204" pitchFamily="18" charset="0"/>
                          </a:rPr>
                          <m:t>𝐴𝐼</m:t>
                        </m:r>
                      </m:sub>
                      <m:sup>
                        <m:r>
                          <a:rPr lang="en-IE" sz="1600" b="0" i="1">
                            <a:latin typeface="Cambria Math" panose="02040503050406030204" pitchFamily="18" charset="0"/>
                          </a:rPr>
                          <m:t>−</m:t>
                        </m:r>
                      </m:sup>
                    </m:sSubSup>
                    <m:sSubSup>
                      <m:sSubSupPr>
                        <m:ctrlPr>
                          <a:rPr lang="en-IE" sz="1600" b="0" i="1">
                            <a:latin typeface="Cambria Math" panose="02040503050406030204" pitchFamily="18" charset="0"/>
                          </a:rPr>
                        </m:ctrlPr>
                      </m:sSubSupPr>
                      <m:e>
                        <m:r>
                          <a:rPr lang="en-IE" sz="1600" b="0" i="1">
                            <a:latin typeface="Cambria Math" panose="02040503050406030204" pitchFamily="18" charset="0"/>
                          </a:rPr>
                          <m:t>+0.125</m:t>
                        </m:r>
                        <m:r>
                          <a:rPr lang="en-IE" sz="1600" b="0" i="1">
                            <a:latin typeface="Cambria Math" panose="02040503050406030204" pitchFamily="18" charset="0"/>
                          </a:rPr>
                          <m:t>𝑠</m:t>
                        </m:r>
                      </m:e>
                      <m:sub>
                        <m:r>
                          <a:rPr lang="en-IE" sz="1600" b="0" i="1">
                            <a:latin typeface="Cambria Math" panose="02040503050406030204" pitchFamily="18" charset="0"/>
                          </a:rPr>
                          <m:t>𝑆</m:t>
                        </m:r>
                        <m:r>
                          <a:rPr lang="en-IE" sz="1600" b="0" i="1" smtClean="0">
                            <a:latin typeface="Cambria Math" panose="02040503050406030204" pitchFamily="18" charset="0"/>
                          </a:rPr>
                          <m:t>𝑇𝑃</m:t>
                        </m:r>
                      </m:sub>
                      <m:sup>
                        <m:r>
                          <a:rPr lang="en-IE" sz="1600" b="0" i="1">
                            <a:latin typeface="Cambria Math" panose="02040503050406030204" pitchFamily="18" charset="0"/>
                          </a:rPr>
                          <m:t>−</m:t>
                        </m:r>
                      </m:sup>
                    </m:sSubSup>
                    <m:sSubSup>
                      <m:sSubSupPr>
                        <m:ctrlPr>
                          <a:rPr lang="en-IE" sz="1600" b="0" i="1">
                            <a:latin typeface="Cambria Math" panose="02040503050406030204" pitchFamily="18" charset="0"/>
                          </a:rPr>
                        </m:ctrlPr>
                      </m:sSubSupPr>
                      <m:e>
                        <m:r>
                          <a:rPr lang="en-IE" sz="1600" b="0" i="1">
                            <a:latin typeface="Cambria Math" panose="02040503050406030204" pitchFamily="18" charset="0"/>
                          </a:rPr>
                          <m:t>+0.125</m:t>
                        </m:r>
                        <m:r>
                          <a:rPr lang="en-IE" sz="1600" b="0" i="1">
                            <a:latin typeface="Cambria Math" panose="02040503050406030204" pitchFamily="18" charset="0"/>
                          </a:rPr>
                          <m:t>𝑠</m:t>
                        </m:r>
                      </m:e>
                      <m:sub>
                        <m:r>
                          <a:rPr lang="en-IE" sz="1600" b="0" i="1" smtClean="0">
                            <a:latin typeface="Cambria Math" panose="02040503050406030204" pitchFamily="18" charset="0"/>
                          </a:rPr>
                          <m:t>𝐴𝑅</m:t>
                        </m:r>
                      </m:sub>
                      <m:sup>
                        <m:r>
                          <a:rPr lang="en-IE" sz="1600" b="0" i="1">
                            <a:latin typeface="Cambria Math" panose="02040503050406030204" pitchFamily="18" charset="0"/>
                          </a:rPr>
                          <m:t>−</m:t>
                        </m:r>
                      </m:sup>
                    </m:sSubSup>
                  </m:oMath>
                </a14:m>
                <a:r>
                  <a:rPr lang="en-IE" sz="1600" b="0" dirty="0"/>
                  <a:t> </a:t>
                </a:r>
                <a14:m>
                  <m:oMath xmlns:m="http://schemas.openxmlformats.org/officeDocument/2006/math">
                    <m:sSubSup>
                      <m:sSubSupPr>
                        <m:ctrlPr>
                          <a:rPr lang="en-IE" sz="1600" b="0" i="1">
                            <a:latin typeface="Cambria Math" panose="02040503050406030204" pitchFamily="18" charset="0"/>
                          </a:rPr>
                        </m:ctrlPr>
                      </m:sSubSupPr>
                      <m:e>
                        <m:r>
                          <a:rPr lang="en-IE" sz="1600" b="0" i="1">
                            <a:latin typeface="Cambria Math" panose="02040503050406030204" pitchFamily="18" charset="0"/>
                          </a:rPr>
                          <m:t>+0.125</m:t>
                        </m:r>
                        <m:r>
                          <a:rPr lang="en-IE" sz="1600" b="0" i="1">
                            <a:latin typeface="Cambria Math" panose="02040503050406030204" pitchFamily="18" charset="0"/>
                          </a:rPr>
                          <m:t>𝑠</m:t>
                        </m:r>
                      </m:e>
                      <m:sub>
                        <m:r>
                          <a:rPr lang="en-IE" sz="1600" b="0" i="1" smtClean="0">
                            <a:latin typeface="Cambria Math" panose="02040503050406030204" pitchFamily="18" charset="0"/>
                          </a:rPr>
                          <m:t>𝑁𝐶</m:t>
                        </m:r>
                      </m:sub>
                      <m:sup>
                        <m:r>
                          <a:rPr lang="en-IE" sz="1600" b="0" i="1" smtClean="0">
                            <a:latin typeface="Cambria Math" panose="02040503050406030204" pitchFamily="18" charset="0"/>
                          </a:rPr>
                          <m:t>+</m:t>
                        </m:r>
                      </m:sup>
                    </m:sSubSup>
                    <m:sSubSup>
                      <m:sSubSupPr>
                        <m:ctrlPr>
                          <a:rPr lang="en-IE" sz="1600" b="0" i="1" smtClean="0">
                            <a:latin typeface="Cambria Math" panose="02040503050406030204" pitchFamily="18" charset="0"/>
                          </a:rPr>
                        </m:ctrlPr>
                      </m:sSubSupPr>
                      <m:e>
                        <m:r>
                          <a:rPr lang="en-IE" sz="1600" b="0" i="1">
                            <a:latin typeface="Cambria Math" panose="02040503050406030204" pitchFamily="18" charset="0"/>
                          </a:rPr>
                          <m:t>+0.125</m:t>
                        </m:r>
                        <m:r>
                          <a:rPr lang="en-IE" sz="1600" b="0" i="1">
                            <a:latin typeface="Cambria Math" panose="02040503050406030204" pitchFamily="18" charset="0"/>
                          </a:rPr>
                          <m:t>𝑠</m:t>
                        </m:r>
                      </m:e>
                      <m:sub>
                        <m:r>
                          <a:rPr lang="en-IE" sz="1600" b="0" i="1" smtClean="0">
                            <a:latin typeface="Cambria Math" panose="02040503050406030204" pitchFamily="18" charset="0"/>
                          </a:rPr>
                          <m:t>𝐷𝑀</m:t>
                        </m:r>
                      </m:sub>
                      <m:sup>
                        <m:r>
                          <a:rPr lang="en-IE" sz="1600" b="0" i="1" smtClean="0">
                            <a:latin typeface="Cambria Math" panose="02040503050406030204" pitchFamily="18" charset="0"/>
                          </a:rPr>
                          <m:t>+</m:t>
                        </m:r>
                      </m:sup>
                    </m:sSubSup>
                  </m:oMath>
                </a14:m>
                <a:endParaRPr lang="en-IE" sz="1600" b="0" dirty="0"/>
              </a:p>
              <a:p>
                <a:pPr>
                  <a:spcBef>
                    <a:spcPts val="0"/>
                  </a:spcBef>
                </a:pPr>
                <a:endParaRPr lang="en-IE" sz="1600" b="0" dirty="0"/>
              </a:p>
              <a:p>
                <a:pPr>
                  <a:spcBef>
                    <a:spcPts val="0"/>
                  </a:spcBef>
                </a:pPr>
                <a:r>
                  <a:rPr lang="en-IE" sz="1600" b="0" dirty="0"/>
                  <a:t>2) Survey Weights</a:t>
                </a:r>
              </a:p>
              <a:p>
                <a:pPr>
                  <a:spcBef>
                    <a:spcPts val="0"/>
                  </a:spcBef>
                </a:pPr>
                <a:endParaRPr lang="en-IE" sz="1600" b="0" dirty="0"/>
              </a:p>
              <a:p>
                <a:pPr>
                  <a:spcBef>
                    <a:spcPts val="0"/>
                  </a:spcBef>
                </a:pPr>
                <a14:m>
                  <m:oMath xmlns:m="http://schemas.openxmlformats.org/officeDocument/2006/math">
                    <m:sSubSup>
                      <m:sSubSupPr>
                        <m:ctrlPr>
                          <a:rPr lang="en-IE" sz="1600" b="0" i="1" smtClean="0">
                            <a:latin typeface="Cambria Math" panose="02040503050406030204" pitchFamily="18" charset="0"/>
                          </a:rPr>
                        </m:ctrlPr>
                      </m:sSubSupPr>
                      <m:e>
                        <m:r>
                          <a:rPr lang="en-IE" sz="1600" b="0" i="1" smtClean="0">
                            <a:latin typeface="Cambria Math" panose="02040503050406030204" pitchFamily="18" charset="0"/>
                          </a:rPr>
                          <m:t>𝑀𝑖𝑛𝑖𝑚𝑖𝑧𝑒</m:t>
                        </m:r>
                        <m:r>
                          <a:rPr lang="en-IE" sz="1600" b="0" i="1" smtClean="0">
                            <a:latin typeface="Cambria Math" panose="02040503050406030204" pitchFamily="18" charset="0"/>
                          </a:rPr>
                          <m:t> 0.25</m:t>
                        </m:r>
                        <m:r>
                          <a:rPr lang="en-IE" sz="1600" b="0" i="1" smtClean="0">
                            <a:latin typeface="Cambria Math" panose="02040503050406030204" pitchFamily="18" charset="0"/>
                          </a:rPr>
                          <m:t>𝑠</m:t>
                        </m:r>
                      </m:e>
                      <m:sub>
                        <m:r>
                          <a:rPr lang="en-IE" sz="1600" b="0" i="1" smtClean="0">
                            <a:latin typeface="Cambria Math" panose="02040503050406030204" pitchFamily="18" charset="0"/>
                          </a:rPr>
                          <m:t>𝑆𝐹</m:t>
                        </m:r>
                      </m:sub>
                      <m:sup>
                        <m:r>
                          <a:rPr lang="en-IE" sz="1600" b="0" i="1" smtClean="0">
                            <a:latin typeface="Cambria Math" panose="02040503050406030204" pitchFamily="18" charset="0"/>
                          </a:rPr>
                          <m:t>−</m:t>
                        </m:r>
                      </m:sup>
                    </m:sSubSup>
                    <m:r>
                      <a:rPr lang="en-IE" sz="1600" b="0" i="1" smtClean="0">
                        <a:latin typeface="Cambria Math" panose="02040503050406030204" pitchFamily="18" charset="0"/>
                      </a:rPr>
                      <m:t>+</m:t>
                    </m:r>
                    <m:sSubSup>
                      <m:sSubSupPr>
                        <m:ctrlPr>
                          <a:rPr lang="en-IE" sz="1600" b="0" i="1">
                            <a:latin typeface="Cambria Math" panose="02040503050406030204" pitchFamily="18" charset="0"/>
                          </a:rPr>
                        </m:ctrlPr>
                      </m:sSubSupPr>
                      <m:e>
                        <m:r>
                          <a:rPr lang="en-IE" sz="1600" b="0" i="1">
                            <a:latin typeface="Cambria Math" panose="02040503050406030204" pitchFamily="18" charset="0"/>
                          </a:rPr>
                          <m:t>0.1</m:t>
                        </m:r>
                        <m:r>
                          <a:rPr lang="en-IE" sz="1600" b="0" i="1" smtClean="0">
                            <a:latin typeface="Cambria Math" panose="02040503050406030204" pitchFamily="18" charset="0"/>
                          </a:rPr>
                          <m:t>6</m:t>
                        </m:r>
                        <m:r>
                          <a:rPr lang="en-IE" sz="1600" b="0" i="1">
                            <a:latin typeface="Cambria Math" panose="02040503050406030204" pitchFamily="18" charset="0"/>
                          </a:rPr>
                          <m:t>𝑠</m:t>
                        </m:r>
                      </m:e>
                      <m:sub>
                        <m:r>
                          <a:rPr lang="en-IE" sz="1600" b="0" i="1" smtClean="0">
                            <a:latin typeface="Cambria Math" panose="02040503050406030204" pitchFamily="18" charset="0"/>
                          </a:rPr>
                          <m:t>𝐴𝑃</m:t>
                        </m:r>
                      </m:sub>
                      <m:sup>
                        <m:r>
                          <a:rPr lang="en-IE" sz="1600" b="0" i="1">
                            <a:latin typeface="Cambria Math" panose="02040503050406030204" pitchFamily="18" charset="0"/>
                          </a:rPr>
                          <m:t>−</m:t>
                        </m:r>
                      </m:sup>
                    </m:sSubSup>
                  </m:oMath>
                </a14:m>
                <a:r>
                  <a:rPr lang="en-IE" sz="1600" b="0" dirty="0"/>
                  <a:t> </a:t>
                </a:r>
                <a14:m>
                  <m:oMath xmlns:m="http://schemas.openxmlformats.org/officeDocument/2006/math">
                    <m:sSubSup>
                      <m:sSubSupPr>
                        <m:ctrlPr>
                          <a:rPr lang="en-IE" sz="1600" b="0" i="1">
                            <a:latin typeface="Cambria Math" panose="02040503050406030204" pitchFamily="18" charset="0"/>
                          </a:rPr>
                        </m:ctrlPr>
                      </m:sSubSupPr>
                      <m:e>
                        <m:r>
                          <a:rPr lang="en-IE" sz="1600" b="0" i="1">
                            <a:latin typeface="Cambria Math" panose="02040503050406030204" pitchFamily="18" charset="0"/>
                          </a:rPr>
                          <m:t>+0.1</m:t>
                        </m:r>
                        <m:r>
                          <a:rPr lang="en-IE" sz="1600" b="0" i="1" smtClean="0">
                            <a:latin typeface="Cambria Math" panose="02040503050406030204" pitchFamily="18" charset="0"/>
                          </a:rPr>
                          <m:t>4</m:t>
                        </m:r>
                        <m:r>
                          <a:rPr lang="en-IE" sz="1600" b="0" i="1">
                            <a:latin typeface="Cambria Math" panose="02040503050406030204" pitchFamily="18" charset="0"/>
                          </a:rPr>
                          <m:t>𝑠</m:t>
                        </m:r>
                      </m:e>
                      <m:sub>
                        <m:r>
                          <a:rPr lang="en-IE" sz="1600" b="0" i="1" smtClean="0">
                            <a:latin typeface="Cambria Math" panose="02040503050406030204" pitchFamily="18" charset="0"/>
                          </a:rPr>
                          <m:t>𝑅𝑇</m:t>
                        </m:r>
                      </m:sub>
                      <m:sup>
                        <m:r>
                          <a:rPr lang="en-IE" sz="1600" b="0" i="1" smtClean="0">
                            <a:latin typeface="Cambria Math" panose="02040503050406030204" pitchFamily="18" charset="0"/>
                          </a:rPr>
                          <m:t>+</m:t>
                        </m:r>
                      </m:sup>
                    </m:sSubSup>
                    <m:sSubSup>
                      <m:sSubSupPr>
                        <m:ctrlPr>
                          <a:rPr lang="en-IE" sz="1600" b="0" i="1">
                            <a:latin typeface="Cambria Math" panose="02040503050406030204" pitchFamily="18" charset="0"/>
                          </a:rPr>
                        </m:ctrlPr>
                      </m:sSubSupPr>
                      <m:e>
                        <m:r>
                          <a:rPr lang="en-IE" sz="1600" b="0" i="1">
                            <a:latin typeface="Cambria Math" panose="02040503050406030204" pitchFamily="18" charset="0"/>
                          </a:rPr>
                          <m:t>+0.</m:t>
                        </m:r>
                        <m:r>
                          <a:rPr lang="en-IE" sz="1600" b="0" i="1" smtClean="0">
                            <a:latin typeface="Cambria Math" panose="02040503050406030204" pitchFamily="18" charset="0"/>
                          </a:rPr>
                          <m:t>09</m:t>
                        </m:r>
                        <m:r>
                          <a:rPr lang="en-IE" sz="1600" b="0" i="1">
                            <a:latin typeface="Cambria Math" panose="02040503050406030204" pitchFamily="18" charset="0"/>
                          </a:rPr>
                          <m:t>𝑠</m:t>
                        </m:r>
                      </m:e>
                      <m:sub>
                        <m:r>
                          <a:rPr lang="en-IE" sz="1600" b="0" i="1" smtClean="0">
                            <a:latin typeface="Cambria Math" panose="02040503050406030204" pitchFamily="18" charset="0"/>
                          </a:rPr>
                          <m:t>𝐴𝐼</m:t>
                        </m:r>
                      </m:sub>
                      <m:sup>
                        <m:r>
                          <a:rPr lang="en-IE" sz="1600" b="0" i="1">
                            <a:latin typeface="Cambria Math" panose="02040503050406030204" pitchFamily="18" charset="0"/>
                          </a:rPr>
                          <m:t>−</m:t>
                        </m:r>
                      </m:sup>
                    </m:sSubSup>
                    <m:sSubSup>
                      <m:sSubSupPr>
                        <m:ctrlPr>
                          <a:rPr lang="en-IE" sz="1600" b="0" i="1">
                            <a:latin typeface="Cambria Math" panose="02040503050406030204" pitchFamily="18" charset="0"/>
                          </a:rPr>
                        </m:ctrlPr>
                      </m:sSubSupPr>
                      <m:e>
                        <m:r>
                          <a:rPr lang="en-IE" sz="1600" b="0" i="1">
                            <a:latin typeface="Cambria Math" panose="02040503050406030204" pitchFamily="18" charset="0"/>
                          </a:rPr>
                          <m:t>+0.12</m:t>
                        </m:r>
                        <m:r>
                          <a:rPr lang="en-IE" sz="1600" b="0" i="1">
                            <a:latin typeface="Cambria Math" panose="02040503050406030204" pitchFamily="18" charset="0"/>
                          </a:rPr>
                          <m:t>𝑠</m:t>
                        </m:r>
                      </m:e>
                      <m:sub>
                        <m:r>
                          <a:rPr lang="en-IE" sz="1600" b="0" i="1">
                            <a:latin typeface="Cambria Math" panose="02040503050406030204" pitchFamily="18" charset="0"/>
                          </a:rPr>
                          <m:t>𝑆</m:t>
                        </m:r>
                        <m:r>
                          <a:rPr lang="en-IE" sz="1600" b="0" i="1" smtClean="0">
                            <a:latin typeface="Cambria Math" panose="02040503050406030204" pitchFamily="18" charset="0"/>
                          </a:rPr>
                          <m:t>𝑇𝑃</m:t>
                        </m:r>
                      </m:sub>
                      <m:sup>
                        <m:r>
                          <a:rPr lang="en-IE" sz="1600" b="0" i="1">
                            <a:latin typeface="Cambria Math" panose="02040503050406030204" pitchFamily="18" charset="0"/>
                          </a:rPr>
                          <m:t>−</m:t>
                        </m:r>
                      </m:sup>
                    </m:sSubSup>
                    <m:sSubSup>
                      <m:sSubSupPr>
                        <m:ctrlPr>
                          <a:rPr lang="en-IE" sz="1600" b="0" i="1">
                            <a:latin typeface="Cambria Math" panose="02040503050406030204" pitchFamily="18" charset="0"/>
                          </a:rPr>
                        </m:ctrlPr>
                      </m:sSubSupPr>
                      <m:e>
                        <m:r>
                          <a:rPr lang="en-IE" sz="1600" b="0" i="1">
                            <a:latin typeface="Cambria Math" panose="02040503050406030204" pitchFamily="18" charset="0"/>
                          </a:rPr>
                          <m:t>+0.1</m:t>
                        </m:r>
                        <m:r>
                          <a:rPr lang="en-IE" sz="1600" b="0" i="1" smtClean="0">
                            <a:latin typeface="Cambria Math" panose="02040503050406030204" pitchFamily="18" charset="0"/>
                          </a:rPr>
                          <m:t>0</m:t>
                        </m:r>
                        <m:r>
                          <a:rPr lang="en-IE" sz="1600" b="0" i="1">
                            <a:latin typeface="Cambria Math" panose="02040503050406030204" pitchFamily="18" charset="0"/>
                          </a:rPr>
                          <m:t>𝑠</m:t>
                        </m:r>
                      </m:e>
                      <m:sub>
                        <m:r>
                          <a:rPr lang="en-IE" sz="1600" b="0" i="1" smtClean="0">
                            <a:latin typeface="Cambria Math" panose="02040503050406030204" pitchFamily="18" charset="0"/>
                          </a:rPr>
                          <m:t>𝐴𝑅</m:t>
                        </m:r>
                      </m:sub>
                      <m:sup>
                        <m:r>
                          <a:rPr lang="en-IE" sz="1600" b="0" i="1">
                            <a:latin typeface="Cambria Math" panose="02040503050406030204" pitchFamily="18" charset="0"/>
                          </a:rPr>
                          <m:t>−</m:t>
                        </m:r>
                      </m:sup>
                    </m:sSubSup>
                  </m:oMath>
                </a14:m>
                <a:r>
                  <a:rPr lang="en-IE" sz="1600" b="0" dirty="0"/>
                  <a:t> </a:t>
                </a:r>
                <a14:m>
                  <m:oMath xmlns:m="http://schemas.openxmlformats.org/officeDocument/2006/math">
                    <m:sSubSup>
                      <m:sSubSupPr>
                        <m:ctrlPr>
                          <a:rPr lang="en-IE" sz="1600" b="0" i="1">
                            <a:latin typeface="Cambria Math" panose="02040503050406030204" pitchFamily="18" charset="0"/>
                          </a:rPr>
                        </m:ctrlPr>
                      </m:sSubSupPr>
                      <m:e>
                        <m:r>
                          <a:rPr lang="en-IE" sz="1600" b="0" i="1">
                            <a:latin typeface="Cambria Math" panose="02040503050406030204" pitchFamily="18" charset="0"/>
                          </a:rPr>
                          <m:t>+0.1</m:t>
                        </m:r>
                        <m:r>
                          <a:rPr lang="en-IE" sz="1600" b="0" i="1" smtClean="0">
                            <a:latin typeface="Cambria Math" panose="02040503050406030204" pitchFamily="18" charset="0"/>
                          </a:rPr>
                          <m:t>0</m:t>
                        </m:r>
                        <m:r>
                          <a:rPr lang="en-IE" sz="1600" b="0" i="1">
                            <a:latin typeface="Cambria Math" panose="02040503050406030204" pitchFamily="18" charset="0"/>
                          </a:rPr>
                          <m:t>𝑠</m:t>
                        </m:r>
                      </m:e>
                      <m:sub>
                        <m:r>
                          <a:rPr lang="en-IE" sz="1600" b="0" i="1" smtClean="0">
                            <a:latin typeface="Cambria Math" panose="02040503050406030204" pitchFamily="18" charset="0"/>
                          </a:rPr>
                          <m:t>𝑁𝐶</m:t>
                        </m:r>
                      </m:sub>
                      <m:sup>
                        <m:r>
                          <a:rPr lang="en-IE" sz="1600" b="0" i="1" smtClean="0">
                            <a:latin typeface="Cambria Math" panose="02040503050406030204" pitchFamily="18" charset="0"/>
                          </a:rPr>
                          <m:t>+</m:t>
                        </m:r>
                      </m:sup>
                    </m:sSubSup>
                    <m:sSubSup>
                      <m:sSubSupPr>
                        <m:ctrlPr>
                          <a:rPr lang="en-IE" sz="1600" b="0" i="1" smtClean="0">
                            <a:latin typeface="Cambria Math" panose="02040503050406030204" pitchFamily="18" charset="0"/>
                          </a:rPr>
                        </m:ctrlPr>
                      </m:sSubSupPr>
                      <m:e>
                        <m:r>
                          <a:rPr lang="en-IE" sz="1600" b="0" i="1">
                            <a:latin typeface="Cambria Math" panose="02040503050406030204" pitchFamily="18" charset="0"/>
                          </a:rPr>
                          <m:t>+0.</m:t>
                        </m:r>
                        <m:r>
                          <a:rPr lang="en-IE" sz="1600" b="0" i="1" smtClean="0">
                            <a:latin typeface="Cambria Math" panose="02040503050406030204" pitchFamily="18" charset="0"/>
                          </a:rPr>
                          <m:t>04</m:t>
                        </m:r>
                        <m:r>
                          <a:rPr lang="en-IE" sz="1600" b="0" i="1">
                            <a:latin typeface="Cambria Math" panose="02040503050406030204" pitchFamily="18" charset="0"/>
                          </a:rPr>
                          <m:t>𝑠</m:t>
                        </m:r>
                      </m:e>
                      <m:sub>
                        <m:r>
                          <a:rPr lang="en-IE" sz="1600" b="0" i="1" smtClean="0">
                            <a:latin typeface="Cambria Math" panose="02040503050406030204" pitchFamily="18" charset="0"/>
                          </a:rPr>
                          <m:t>𝐷𝑀</m:t>
                        </m:r>
                      </m:sub>
                      <m:sup>
                        <m:r>
                          <a:rPr lang="en-IE" sz="1600" b="0" i="1" smtClean="0">
                            <a:latin typeface="Cambria Math" panose="02040503050406030204" pitchFamily="18" charset="0"/>
                          </a:rPr>
                          <m:t>+</m:t>
                        </m:r>
                      </m:sup>
                    </m:sSubSup>
                  </m:oMath>
                </a14:m>
                <a:endParaRPr lang="en-IE" sz="1600" b="0" dirty="0"/>
              </a:p>
              <a:p>
                <a:pPr>
                  <a:spcBef>
                    <a:spcPts val="0"/>
                  </a:spcBef>
                </a:pPr>
                <a:endParaRPr lang="en-IE" sz="1600" b="0" dirty="0"/>
              </a:p>
              <a:p>
                <a:pPr>
                  <a:spcBef>
                    <a:spcPts val="0"/>
                  </a:spcBef>
                </a:pPr>
                <a:r>
                  <a:rPr lang="en-IE" sz="1600" b="0" dirty="0"/>
                  <a:t>Constraints:</a:t>
                </a:r>
              </a:p>
              <a:p>
                <a:pPr>
                  <a:spcBef>
                    <a:spcPts val="0"/>
                  </a:spcBef>
                </a:pPr>
                <a:r>
                  <a:rPr lang="en-IE" sz="1600" b="0" dirty="0"/>
                  <a:t>Hard Constraint: </a:t>
                </a:r>
                <a14:m>
                  <m:oMath xmlns:m="http://schemas.openxmlformats.org/officeDocument/2006/math">
                    <m:nary>
                      <m:naryPr>
                        <m:chr m:val="∑"/>
                        <m:limLoc m:val="subSup"/>
                        <m:ctrlPr>
                          <a:rPr lang="en-IE" sz="1600" b="0" i="1" smtClean="0">
                            <a:latin typeface="Cambria Math" panose="02040503050406030204" pitchFamily="18" charset="0"/>
                          </a:rPr>
                        </m:ctrlPr>
                      </m:naryPr>
                      <m:sub>
                        <m:r>
                          <m:rPr>
                            <m:brk m:alnAt="25"/>
                          </m:rPr>
                          <a:rPr lang="en-IE" sz="1600" b="0" i="1" smtClean="0">
                            <a:latin typeface="Cambria Math" panose="02040503050406030204" pitchFamily="18" charset="0"/>
                          </a:rPr>
                          <m:t>𝑗</m:t>
                        </m:r>
                        <m:r>
                          <a:rPr lang="en-IE" sz="1600" b="0" i="1" smtClean="0">
                            <a:latin typeface="Cambria Math" panose="02040503050406030204" pitchFamily="18" charset="0"/>
                          </a:rPr>
                          <m:t>=1</m:t>
                        </m:r>
                      </m:sub>
                      <m:sup>
                        <m:r>
                          <a:rPr lang="en-IE" sz="1600" b="0" i="1" smtClean="0">
                            <a:latin typeface="Cambria Math" panose="02040503050406030204" pitchFamily="18" charset="0"/>
                          </a:rPr>
                          <m:t>6</m:t>
                        </m:r>
                      </m:sup>
                      <m:e>
                        <m:sSub>
                          <m:sSubPr>
                            <m:ctrlPr>
                              <a:rPr lang="en-IE" sz="1600" b="0" i="1" smtClean="0">
                                <a:latin typeface="Cambria Math" panose="02040503050406030204" pitchFamily="18" charset="0"/>
                              </a:rPr>
                            </m:ctrlPr>
                          </m:sSubPr>
                          <m:e>
                            <m:r>
                              <a:rPr lang="en-IE" sz="1600" b="0" i="1" smtClean="0">
                                <a:latin typeface="Cambria Math" panose="02040503050406030204" pitchFamily="18" charset="0"/>
                              </a:rPr>
                              <m:t>𝑥</m:t>
                            </m:r>
                          </m:e>
                          <m:sub>
                            <m:r>
                              <a:rPr lang="en-IE" sz="1600" b="0" i="1" smtClean="0">
                                <a:latin typeface="Cambria Math" panose="02040503050406030204" pitchFamily="18" charset="0"/>
                              </a:rPr>
                              <m:t>𝑗</m:t>
                            </m:r>
                          </m:sub>
                        </m:sSub>
                      </m:e>
                    </m:nary>
                    <m:r>
                      <a:rPr lang="en-IE" sz="1600" b="0" i="1" smtClean="0">
                        <a:latin typeface="Cambria Math" panose="02040503050406030204" pitchFamily="18" charset="0"/>
                      </a:rPr>
                      <m:t>=1 </m:t>
                    </m:r>
                    <m:d>
                      <m:dPr>
                        <m:ctrlPr>
                          <a:rPr lang="en-IE" sz="1600" b="0" i="1" smtClean="0">
                            <a:latin typeface="Cambria Math" panose="02040503050406030204" pitchFamily="18" charset="0"/>
                          </a:rPr>
                        </m:ctrlPr>
                      </m:dPr>
                      <m:e>
                        <m:r>
                          <a:rPr lang="en-IE" sz="1600" b="0" i="1" smtClean="0">
                            <a:latin typeface="Cambria Math" panose="02040503050406030204" pitchFamily="18" charset="0"/>
                          </a:rPr>
                          <m:t>𝑂𝑛𝑙𝑦</m:t>
                        </m:r>
                        <m:r>
                          <a:rPr lang="en-IE" sz="1600" b="0" i="1" smtClean="0">
                            <a:latin typeface="Cambria Math" panose="02040503050406030204" pitchFamily="18" charset="0"/>
                          </a:rPr>
                          <m:t> </m:t>
                        </m:r>
                        <m:r>
                          <a:rPr lang="en-IE" sz="1600" b="0" i="1" smtClean="0">
                            <a:latin typeface="Cambria Math" panose="02040503050406030204" pitchFamily="18" charset="0"/>
                          </a:rPr>
                          <m:t>𝑜𝑛𝑒</m:t>
                        </m:r>
                        <m:r>
                          <a:rPr lang="en-IE" sz="1600" b="0" i="1" smtClean="0">
                            <a:latin typeface="Cambria Math" panose="02040503050406030204" pitchFamily="18" charset="0"/>
                          </a:rPr>
                          <m:t> </m:t>
                        </m:r>
                        <m:r>
                          <a:rPr lang="en-IE" sz="1600" b="0" i="1" smtClean="0">
                            <a:latin typeface="Cambria Math" panose="02040503050406030204" pitchFamily="18" charset="0"/>
                          </a:rPr>
                          <m:t>𝑙𝑜𝑐𝑎𝑡𝑖𝑜𝑛</m:t>
                        </m:r>
                        <m:r>
                          <a:rPr lang="en-IE" sz="1600" b="0" i="1" smtClean="0">
                            <a:latin typeface="Cambria Math" panose="02040503050406030204" pitchFamily="18" charset="0"/>
                          </a:rPr>
                          <m:t> </m:t>
                        </m:r>
                        <m:r>
                          <a:rPr lang="en-IE" sz="1600" b="0" i="1" smtClean="0">
                            <a:latin typeface="Cambria Math" panose="02040503050406030204" pitchFamily="18" charset="0"/>
                          </a:rPr>
                          <m:t>𝑖𝑠</m:t>
                        </m:r>
                        <m:r>
                          <a:rPr lang="en-IE" sz="1600" b="0" i="1" smtClean="0">
                            <a:latin typeface="Cambria Math" panose="02040503050406030204" pitchFamily="18" charset="0"/>
                          </a:rPr>
                          <m:t> </m:t>
                        </m:r>
                        <m:r>
                          <a:rPr lang="en-IE" sz="1600" b="0" i="1" smtClean="0">
                            <a:latin typeface="Cambria Math" panose="02040503050406030204" pitchFamily="18" charset="0"/>
                          </a:rPr>
                          <m:t>𝑠𝑒𝑙𝑒𝑐𝑡𝑒𝑑</m:t>
                        </m:r>
                        <m:r>
                          <a:rPr lang="en-IE" sz="1600" b="0" i="1" smtClean="0">
                            <a:latin typeface="Cambria Math" panose="02040503050406030204" pitchFamily="18" charset="0"/>
                          </a:rPr>
                          <m:t> </m:t>
                        </m:r>
                        <m:r>
                          <a:rPr lang="en-IE" sz="1600" b="0" i="1" smtClean="0">
                            <a:latin typeface="Cambria Math" panose="02040503050406030204" pitchFamily="18" charset="0"/>
                          </a:rPr>
                          <m:t>𝑎𝑚𝑜𝑛𝑔</m:t>
                        </m:r>
                        <m:r>
                          <a:rPr lang="en-IE" sz="1600" b="0" i="1" smtClean="0">
                            <a:latin typeface="Cambria Math" panose="02040503050406030204" pitchFamily="18" charset="0"/>
                          </a:rPr>
                          <m:t> </m:t>
                        </m:r>
                        <m:r>
                          <a:rPr lang="en-IE" sz="1600" b="0" i="1" smtClean="0">
                            <a:latin typeface="Cambria Math" panose="02040503050406030204" pitchFamily="18" charset="0"/>
                          </a:rPr>
                          <m:t>𝑡h𝑒</m:t>
                        </m:r>
                        <m:r>
                          <a:rPr lang="en-IE" sz="1600" b="0" i="1" smtClean="0">
                            <a:latin typeface="Cambria Math" panose="02040503050406030204" pitchFamily="18" charset="0"/>
                          </a:rPr>
                          <m:t> </m:t>
                        </m:r>
                        <m:r>
                          <a:rPr lang="en-IE" sz="1600" b="0" i="1" smtClean="0">
                            <a:latin typeface="Cambria Math" panose="02040503050406030204" pitchFamily="18" charset="0"/>
                          </a:rPr>
                          <m:t>𝑎𝑙𝑡𝑒𝑟𝑛𝑎𝑡𝑖𝑣𝑒𝑠</m:t>
                        </m:r>
                      </m:e>
                    </m:d>
                  </m:oMath>
                </a14:m>
                <a:endParaRPr lang="en-IE" sz="1600" b="0" dirty="0"/>
              </a:p>
              <a:p>
                <a:pPr>
                  <a:spcBef>
                    <a:spcPts val="0"/>
                  </a:spcBef>
                </a:pPr>
                <a:endParaRPr lang="en-IE" sz="1600" b="0" dirty="0"/>
              </a:p>
              <a:p>
                <a:pPr>
                  <a:spcBef>
                    <a:spcPts val="0"/>
                  </a:spcBef>
                </a:pPr>
                <a:endParaRPr lang="en-IE" sz="1600" b="0" dirty="0"/>
              </a:p>
              <a:p>
                <a:pPr>
                  <a:spcBef>
                    <a:spcPts val="0"/>
                  </a:spcBef>
                </a:pPr>
                <a:endParaRPr lang="en-IE" sz="1600" b="0" dirty="0"/>
              </a:p>
            </p:txBody>
          </p:sp>
        </mc:Choice>
        <mc:Fallback xmlns="">
          <p:sp>
            <p:nvSpPr>
              <p:cNvPr id="3" name="Text Placeholder 2">
                <a:extLst>
                  <a:ext uri="{FF2B5EF4-FFF2-40B4-BE49-F238E27FC236}">
                    <a16:creationId xmlns:a16="http://schemas.microsoft.com/office/drawing/2014/main" id="{068A7A46-40AC-4008-9FB7-E73270B23FA1}"/>
                  </a:ext>
                </a:extLst>
              </p:cNvPr>
              <p:cNvSpPr>
                <a:spLocks noGrp="1" noRot="1" noChangeAspect="1" noMove="1" noResize="1" noEditPoints="1" noAdjustHandles="1" noChangeArrowheads="1" noChangeShapeType="1" noTextEdit="1"/>
              </p:cNvSpPr>
              <p:nvPr>
                <p:ph type="body" sz="quarter" idx="10"/>
              </p:nvPr>
            </p:nvSpPr>
            <p:spPr>
              <a:xfrm>
                <a:off x="203200" y="1118724"/>
                <a:ext cx="8760178" cy="3954386"/>
              </a:xfrm>
              <a:blipFill>
                <a:blip r:embed="rId2"/>
                <a:stretch>
                  <a:fillRect l="-1392" t="-1698"/>
                </a:stretch>
              </a:blipFill>
            </p:spPr>
            <p:txBody>
              <a:bodyPr/>
              <a:lstStyle/>
              <a:p>
                <a:r>
                  <a:rPr lang="en-IE">
                    <a:noFill/>
                  </a:rPr>
                  <a:t> </a:t>
                </a:r>
              </a:p>
            </p:txBody>
          </p:sp>
        </mc:Fallback>
      </mc:AlternateContent>
      <p:sp>
        <p:nvSpPr>
          <p:cNvPr id="4" name="Text Placeholder 3">
            <a:extLst>
              <a:ext uri="{FF2B5EF4-FFF2-40B4-BE49-F238E27FC236}">
                <a16:creationId xmlns:a16="http://schemas.microsoft.com/office/drawing/2014/main" id="{CF302690-23A6-4B30-B3B2-4D612A532224}"/>
              </a:ext>
            </a:extLst>
          </p:cNvPr>
          <p:cNvSpPr>
            <a:spLocks noGrp="1"/>
          </p:cNvSpPr>
          <p:nvPr>
            <p:ph type="body" sz="quarter" idx="11"/>
          </p:nvPr>
        </p:nvSpPr>
        <p:spPr/>
        <p:txBody>
          <a:bodyPr/>
          <a:lstStyle/>
          <a:p>
            <a:r>
              <a:rPr lang="en-IE" dirty="0"/>
              <a:t>Apoorva: A Facility Location Dilemma</a:t>
            </a:r>
          </a:p>
        </p:txBody>
      </p:sp>
      <p:sp>
        <p:nvSpPr>
          <p:cNvPr id="5" name="Slide Number Placeholder 4">
            <a:extLst>
              <a:ext uri="{FF2B5EF4-FFF2-40B4-BE49-F238E27FC236}">
                <a16:creationId xmlns:a16="http://schemas.microsoft.com/office/drawing/2014/main" id="{F0FA34BC-95AD-4185-B812-85F341488DEC}"/>
              </a:ext>
            </a:extLst>
          </p:cNvPr>
          <p:cNvSpPr>
            <a:spLocks noGrp="1"/>
          </p:cNvSpPr>
          <p:nvPr>
            <p:ph type="sldNum" sz="quarter" idx="4"/>
          </p:nvPr>
        </p:nvSpPr>
        <p:spPr/>
        <p:txBody>
          <a:bodyPr/>
          <a:lstStyle/>
          <a:p>
            <a:fld id="{DDBE135E-2566-4748-853C-8A3B78F0FB00}" type="slidenum">
              <a:rPr lang="en-GB" smtClean="0"/>
              <a:pPr/>
              <a:t>11</a:t>
            </a:fld>
            <a:endParaRPr lang="en-GB" dirty="0"/>
          </a:p>
        </p:txBody>
      </p:sp>
    </p:spTree>
    <p:extLst>
      <p:ext uri="{BB962C8B-B14F-4D97-AF65-F5344CB8AC3E}">
        <p14:creationId xmlns:p14="http://schemas.microsoft.com/office/powerpoint/2010/main" val="1978321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1631-B640-4D9D-A25D-96D2A08E2D30}"/>
              </a:ext>
            </a:extLst>
          </p:cNvPr>
          <p:cNvSpPr>
            <a:spLocks noGrp="1"/>
          </p:cNvSpPr>
          <p:nvPr>
            <p:ph type="title"/>
          </p:nvPr>
        </p:nvSpPr>
        <p:spPr/>
        <p:txBody>
          <a:bodyPr/>
          <a:lstStyle/>
          <a:p>
            <a:r>
              <a:rPr lang="en-IE" dirty="0"/>
              <a:t>Goal Programming Case</a:t>
            </a:r>
          </a:p>
        </p:txBody>
      </p:sp>
      <p:sp>
        <p:nvSpPr>
          <p:cNvPr id="3" name="Text Placeholder 2">
            <a:extLst>
              <a:ext uri="{FF2B5EF4-FFF2-40B4-BE49-F238E27FC236}">
                <a16:creationId xmlns:a16="http://schemas.microsoft.com/office/drawing/2014/main" id="{068A7A46-40AC-4008-9FB7-E73270B23FA1}"/>
              </a:ext>
            </a:extLst>
          </p:cNvPr>
          <p:cNvSpPr>
            <a:spLocks noGrp="1"/>
          </p:cNvSpPr>
          <p:nvPr>
            <p:ph type="body" sz="quarter" idx="10"/>
          </p:nvPr>
        </p:nvSpPr>
        <p:spPr>
          <a:xfrm>
            <a:off x="203200" y="1118724"/>
            <a:ext cx="8760178" cy="3954386"/>
          </a:xfrm>
        </p:spPr>
        <p:txBody>
          <a:bodyPr/>
          <a:lstStyle/>
          <a:p>
            <a:pPr>
              <a:spcBef>
                <a:spcPts val="0"/>
              </a:spcBef>
            </a:pPr>
            <a:r>
              <a:rPr lang="en-IE" sz="1600" b="0" dirty="0"/>
              <a:t>4) What are the hard constraints? What are the soft constraints? What is the objective function?</a:t>
            </a:r>
          </a:p>
          <a:p>
            <a:pPr>
              <a:spcBef>
                <a:spcPts val="0"/>
              </a:spcBef>
            </a:pPr>
            <a:r>
              <a:rPr lang="en-IE" sz="1600" b="0" dirty="0"/>
              <a:t>Soft constraints (Coefficients from Exhibit 6 and deviations, RHS from Survey target values)</a:t>
            </a:r>
          </a:p>
          <a:p>
            <a:pPr>
              <a:spcBef>
                <a:spcPts val="0"/>
              </a:spcBef>
            </a:pPr>
            <a:r>
              <a:rPr lang="en-IE" sz="1600" b="0" dirty="0"/>
              <a:t>-size of facility (SF) : </a:t>
            </a:r>
          </a:p>
          <a:p>
            <a:pPr>
              <a:spcBef>
                <a:spcPts val="0"/>
              </a:spcBef>
            </a:pPr>
            <a:endParaRPr lang="en-IE" sz="1600" b="0" dirty="0"/>
          </a:p>
          <a:p>
            <a:pPr>
              <a:spcBef>
                <a:spcPts val="0"/>
              </a:spcBef>
            </a:pPr>
            <a:r>
              <a:rPr lang="en-IE" sz="1600" b="0" dirty="0"/>
              <a:t>-size of parking space (AP):</a:t>
            </a:r>
          </a:p>
          <a:p>
            <a:pPr>
              <a:spcBef>
                <a:spcPts val="0"/>
              </a:spcBef>
            </a:pPr>
            <a:endParaRPr lang="en-IE" sz="1600" b="0" dirty="0"/>
          </a:p>
          <a:p>
            <a:pPr>
              <a:spcBef>
                <a:spcPts val="0"/>
              </a:spcBef>
            </a:pPr>
            <a:r>
              <a:rPr lang="en-IE" sz="1600" b="0" dirty="0"/>
              <a:t>-response time for home delivery (RT):</a:t>
            </a:r>
          </a:p>
          <a:p>
            <a:pPr>
              <a:spcBef>
                <a:spcPts val="0"/>
              </a:spcBef>
            </a:pPr>
            <a:endParaRPr lang="en-IE" sz="1600" b="0" dirty="0"/>
          </a:p>
          <a:p>
            <a:pPr>
              <a:spcBef>
                <a:spcPts val="0"/>
              </a:spcBef>
            </a:pPr>
            <a:r>
              <a:rPr lang="en-IE" sz="1600" b="0" dirty="0"/>
              <a:t>-availability of infrastructure (AI):</a:t>
            </a:r>
          </a:p>
          <a:p>
            <a:pPr>
              <a:spcBef>
                <a:spcPts val="0"/>
              </a:spcBef>
            </a:pPr>
            <a:endParaRPr lang="en-IE" sz="1600" b="0" dirty="0"/>
          </a:p>
          <a:p>
            <a:pPr>
              <a:spcBef>
                <a:spcPts val="0"/>
              </a:spcBef>
            </a:pPr>
            <a:r>
              <a:rPr lang="en-IE" sz="1600" b="0" dirty="0"/>
              <a:t>-size of target population (STP) (Derived from Ex-5A and Ex-6):</a:t>
            </a:r>
          </a:p>
          <a:p>
            <a:pPr>
              <a:spcBef>
                <a:spcPts val="0"/>
              </a:spcBef>
            </a:pPr>
            <a:endParaRPr lang="en-IE" sz="1600" b="0" dirty="0"/>
          </a:p>
          <a:p>
            <a:pPr>
              <a:spcBef>
                <a:spcPts val="0"/>
              </a:spcBef>
            </a:pPr>
            <a:endParaRPr lang="en-IE" sz="1600" b="0" dirty="0"/>
          </a:p>
          <a:p>
            <a:pPr>
              <a:spcBef>
                <a:spcPts val="0"/>
              </a:spcBef>
            </a:pPr>
            <a:endParaRPr lang="en-IE" sz="1600" b="0" dirty="0"/>
          </a:p>
          <a:p>
            <a:pPr>
              <a:spcBef>
                <a:spcPts val="0"/>
              </a:spcBef>
            </a:pPr>
            <a:endParaRPr lang="en-IE" sz="1600" b="0" dirty="0"/>
          </a:p>
        </p:txBody>
      </p:sp>
      <p:sp>
        <p:nvSpPr>
          <p:cNvPr id="4" name="Text Placeholder 3">
            <a:extLst>
              <a:ext uri="{FF2B5EF4-FFF2-40B4-BE49-F238E27FC236}">
                <a16:creationId xmlns:a16="http://schemas.microsoft.com/office/drawing/2014/main" id="{CF302690-23A6-4B30-B3B2-4D612A532224}"/>
              </a:ext>
            </a:extLst>
          </p:cNvPr>
          <p:cNvSpPr>
            <a:spLocks noGrp="1"/>
          </p:cNvSpPr>
          <p:nvPr>
            <p:ph type="body" sz="quarter" idx="11"/>
          </p:nvPr>
        </p:nvSpPr>
        <p:spPr/>
        <p:txBody>
          <a:bodyPr/>
          <a:lstStyle/>
          <a:p>
            <a:r>
              <a:rPr lang="en-IE" dirty="0"/>
              <a:t>Apoorva: A Facility Location Dilemma</a:t>
            </a:r>
          </a:p>
        </p:txBody>
      </p:sp>
      <p:sp>
        <p:nvSpPr>
          <p:cNvPr id="5" name="Slide Number Placeholder 4">
            <a:extLst>
              <a:ext uri="{FF2B5EF4-FFF2-40B4-BE49-F238E27FC236}">
                <a16:creationId xmlns:a16="http://schemas.microsoft.com/office/drawing/2014/main" id="{F0FA34BC-95AD-4185-B812-85F341488DEC}"/>
              </a:ext>
            </a:extLst>
          </p:cNvPr>
          <p:cNvSpPr>
            <a:spLocks noGrp="1"/>
          </p:cNvSpPr>
          <p:nvPr>
            <p:ph type="sldNum" sz="quarter" idx="4"/>
          </p:nvPr>
        </p:nvSpPr>
        <p:spPr/>
        <p:txBody>
          <a:bodyPr/>
          <a:lstStyle/>
          <a:p>
            <a:fld id="{DDBE135E-2566-4748-853C-8A3B78F0FB00}" type="slidenum">
              <a:rPr lang="en-GB" smtClean="0"/>
              <a:pPr/>
              <a:t>12</a:t>
            </a:fld>
            <a:endParaRPr lang="en-GB"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5BC59B4-6928-46C1-8C86-21FEAA1C216A}"/>
                  </a:ext>
                </a:extLst>
              </p14:cNvPr>
              <p14:cNvContentPartPr/>
              <p14:nvPr/>
            </p14:nvContentPartPr>
            <p14:xfrm>
              <a:off x="44280" y="1481400"/>
              <a:ext cx="9016200" cy="3191040"/>
            </p14:xfrm>
          </p:contentPart>
        </mc:Choice>
        <mc:Fallback xmlns="">
          <p:pic>
            <p:nvPicPr>
              <p:cNvPr id="6" name="Ink 5">
                <a:extLst>
                  <a:ext uri="{FF2B5EF4-FFF2-40B4-BE49-F238E27FC236}">
                    <a16:creationId xmlns:a16="http://schemas.microsoft.com/office/drawing/2014/main" id="{95BC59B4-6928-46C1-8C86-21FEAA1C216A}"/>
                  </a:ext>
                </a:extLst>
              </p:cNvPr>
              <p:cNvPicPr/>
              <p:nvPr/>
            </p:nvPicPr>
            <p:blipFill>
              <a:blip r:embed="rId3"/>
              <a:stretch>
                <a:fillRect/>
              </a:stretch>
            </p:blipFill>
            <p:spPr>
              <a:xfrm>
                <a:off x="34920" y="1472040"/>
                <a:ext cx="9034920" cy="3209760"/>
              </a:xfrm>
              <a:prstGeom prst="rect">
                <a:avLst/>
              </a:prstGeom>
            </p:spPr>
          </p:pic>
        </mc:Fallback>
      </mc:AlternateContent>
    </p:spTree>
    <p:extLst>
      <p:ext uri="{BB962C8B-B14F-4D97-AF65-F5344CB8AC3E}">
        <p14:creationId xmlns:p14="http://schemas.microsoft.com/office/powerpoint/2010/main" val="1864091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1631-B640-4D9D-A25D-96D2A08E2D30}"/>
              </a:ext>
            </a:extLst>
          </p:cNvPr>
          <p:cNvSpPr>
            <a:spLocks noGrp="1"/>
          </p:cNvSpPr>
          <p:nvPr>
            <p:ph type="title"/>
          </p:nvPr>
        </p:nvSpPr>
        <p:spPr/>
        <p:txBody>
          <a:bodyPr/>
          <a:lstStyle/>
          <a:p>
            <a:r>
              <a:rPr lang="en-IE" dirty="0"/>
              <a:t>Goal Programming Case</a:t>
            </a:r>
          </a:p>
        </p:txBody>
      </p:sp>
      <p:sp>
        <p:nvSpPr>
          <p:cNvPr id="3" name="Text Placeholder 2">
            <a:extLst>
              <a:ext uri="{FF2B5EF4-FFF2-40B4-BE49-F238E27FC236}">
                <a16:creationId xmlns:a16="http://schemas.microsoft.com/office/drawing/2014/main" id="{068A7A46-40AC-4008-9FB7-E73270B23FA1}"/>
              </a:ext>
            </a:extLst>
          </p:cNvPr>
          <p:cNvSpPr>
            <a:spLocks noGrp="1"/>
          </p:cNvSpPr>
          <p:nvPr>
            <p:ph type="body" sz="quarter" idx="10"/>
          </p:nvPr>
        </p:nvSpPr>
        <p:spPr>
          <a:xfrm>
            <a:off x="203200" y="1118724"/>
            <a:ext cx="8760178" cy="3954386"/>
          </a:xfrm>
        </p:spPr>
        <p:txBody>
          <a:bodyPr/>
          <a:lstStyle/>
          <a:p>
            <a:pPr>
              <a:spcBef>
                <a:spcPts val="0"/>
              </a:spcBef>
            </a:pPr>
            <a:r>
              <a:rPr lang="en-IE" sz="1600" b="0" dirty="0"/>
              <a:t>4) What are the hard constraints? What are the soft constraints? What is the objective function?</a:t>
            </a:r>
          </a:p>
          <a:p>
            <a:pPr>
              <a:spcBef>
                <a:spcPts val="0"/>
              </a:spcBef>
            </a:pPr>
            <a:r>
              <a:rPr lang="en-IE" sz="1600" b="0" dirty="0"/>
              <a:t>Soft constraints (Coefficients from Exhibit 6 and deviations, RHS from Survey target values)</a:t>
            </a:r>
          </a:p>
          <a:p>
            <a:pPr>
              <a:spcBef>
                <a:spcPts val="0"/>
              </a:spcBef>
            </a:pPr>
            <a:endParaRPr lang="en-IE" sz="1600" b="0" dirty="0"/>
          </a:p>
          <a:p>
            <a:pPr>
              <a:spcBef>
                <a:spcPts val="0"/>
              </a:spcBef>
            </a:pPr>
            <a:r>
              <a:rPr lang="en-IE" sz="1600" b="0" dirty="0"/>
              <a:t>-availability of road network (AR):</a:t>
            </a:r>
          </a:p>
          <a:p>
            <a:pPr>
              <a:spcBef>
                <a:spcPts val="0"/>
              </a:spcBef>
            </a:pPr>
            <a:endParaRPr lang="en-IE" sz="1600" b="0" dirty="0"/>
          </a:p>
          <a:p>
            <a:pPr>
              <a:spcBef>
                <a:spcPts val="0"/>
              </a:spcBef>
            </a:pPr>
            <a:endParaRPr lang="en-IE" sz="1600" b="0" dirty="0"/>
          </a:p>
          <a:p>
            <a:pPr>
              <a:spcBef>
                <a:spcPts val="0"/>
              </a:spcBef>
            </a:pPr>
            <a:r>
              <a:rPr lang="en-IE" sz="1600" b="0" dirty="0"/>
              <a:t>-number of competitors (NC):</a:t>
            </a:r>
          </a:p>
          <a:p>
            <a:pPr>
              <a:spcBef>
                <a:spcPts val="0"/>
              </a:spcBef>
            </a:pPr>
            <a:endParaRPr lang="en-IE" sz="1600" b="0" dirty="0"/>
          </a:p>
          <a:p>
            <a:pPr>
              <a:spcBef>
                <a:spcPts val="0"/>
              </a:spcBef>
            </a:pPr>
            <a:endParaRPr lang="en-IE" sz="1600" b="0" dirty="0"/>
          </a:p>
          <a:p>
            <a:pPr>
              <a:spcBef>
                <a:spcPts val="0"/>
              </a:spcBef>
            </a:pPr>
            <a:r>
              <a:rPr lang="en-IE" sz="1600" b="0" dirty="0"/>
              <a:t>-distance to market (DM):</a:t>
            </a:r>
          </a:p>
          <a:p>
            <a:pPr>
              <a:spcBef>
                <a:spcPts val="0"/>
              </a:spcBef>
            </a:pPr>
            <a:endParaRPr lang="en-IE" sz="1600" b="0" dirty="0"/>
          </a:p>
          <a:p>
            <a:pPr>
              <a:spcBef>
                <a:spcPts val="0"/>
              </a:spcBef>
            </a:pPr>
            <a:endParaRPr lang="en-IE" sz="1600" b="0" dirty="0"/>
          </a:p>
          <a:p>
            <a:pPr>
              <a:spcBef>
                <a:spcPts val="0"/>
              </a:spcBef>
            </a:pPr>
            <a:endParaRPr lang="en-IE" sz="1600" b="0" dirty="0"/>
          </a:p>
        </p:txBody>
      </p:sp>
      <p:sp>
        <p:nvSpPr>
          <p:cNvPr id="4" name="Text Placeholder 3">
            <a:extLst>
              <a:ext uri="{FF2B5EF4-FFF2-40B4-BE49-F238E27FC236}">
                <a16:creationId xmlns:a16="http://schemas.microsoft.com/office/drawing/2014/main" id="{CF302690-23A6-4B30-B3B2-4D612A532224}"/>
              </a:ext>
            </a:extLst>
          </p:cNvPr>
          <p:cNvSpPr>
            <a:spLocks noGrp="1"/>
          </p:cNvSpPr>
          <p:nvPr>
            <p:ph type="body" sz="quarter" idx="11"/>
          </p:nvPr>
        </p:nvSpPr>
        <p:spPr/>
        <p:txBody>
          <a:bodyPr/>
          <a:lstStyle/>
          <a:p>
            <a:r>
              <a:rPr lang="en-IE" dirty="0"/>
              <a:t>Apoorva: A Facility Location Dilemma</a:t>
            </a:r>
          </a:p>
        </p:txBody>
      </p:sp>
      <p:sp>
        <p:nvSpPr>
          <p:cNvPr id="5" name="Slide Number Placeholder 4">
            <a:extLst>
              <a:ext uri="{FF2B5EF4-FFF2-40B4-BE49-F238E27FC236}">
                <a16:creationId xmlns:a16="http://schemas.microsoft.com/office/drawing/2014/main" id="{F0FA34BC-95AD-4185-B812-85F341488DEC}"/>
              </a:ext>
            </a:extLst>
          </p:cNvPr>
          <p:cNvSpPr>
            <a:spLocks noGrp="1"/>
          </p:cNvSpPr>
          <p:nvPr>
            <p:ph type="sldNum" sz="quarter" idx="4"/>
          </p:nvPr>
        </p:nvSpPr>
        <p:spPr/>
        <p:txBody>
          <a:bodyPr/>
          <a:lstStyle/>
          <a:p>
            <a:fld id="{DDBE135E-2566-4748-853C-8A3B78F0FB00}" type="slidenum">
              <a:rPr lang="en-GB" smtClean="0"/>
              <a:pPr/>
              <a:t>13</a:t>
            </a:fld>
            <a:endParaRPr lang="en-GB"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E397163-0672-4E41-977C-85123A12AE83}"/>
                  </a:ext>
                </a:extLst>
              </p14:cNvPr>
              <p14:cNvContentPartPr/>
              <p14:nvPr/>
            </p14:nvContentPartPr>
            <p14:xfrm>
              <a:off x="410040" y="1991520"/>
              <a:ext cx="8077320" cy="1991520"/>
            </p14:xfrm>
          </p:contentPart>
        </mc:Choice>
        <mc:Fallback xmlns="">
          <p:pic>
            <p:nvPicPr>
              <p:cNvPr id="6" name="Ink 5">
                <a:extLst>
                  <a:ext uri="{FF2B5EF4-FFF2-40B4-BE49-F238E27FC236}">
                    <a16:creationId xmlns:a16="http://schemas.microsoft.com/office/drawing/2014/main" id="{AE397163-0672-4E41-977C-85123A12AE83}"/>
                  </a:ext>
                </a:extLst>
              </p:cNvPr>
              <p:cNvPicPr/>
              <p:nvPr/>
            </p:nvPicPr>
            <p:blipFill>
              <a:blip r:embed="rId3"/>
              <a:stretch>
                <a:fillRect/>
              </a:stretch>
            </p:blipFill>
            <p:spPr>
              <a:xfrm>
                <a:off x="400680" y="1982160"/>
                <a:ext cx="8096040" cy="2010240"/>
              </a:xfrm>
              <a:prstGeom prst="rect">
                <a:avLst/>
              </a:prstGeom>
            </p:spPr>
          </p:pic>
        </mc:Fallback>
      </mc:AlternateContent>
    </p:spTree>
    <p:extLst>
      <p:ext uri="{BB962C8B-B14F-4D97-AF65-F5344CB8AC3E}">
        <p14:creationId xmlns:p14="http://schemas.microsoft.com/office/powerpoint/2010/main" val="1501708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1631-B640-4D9D-A25D-96D2A08E2D30}"/>
              </a:ext>
            </a:extLst>
          </p:cNvPr>
          <p:cNvSpPr>
            <a:spLocks noGrp="1"/>
          </p:cNvSpPr>
          <p:nvPr>
            <p:ph type="title"/>
          </p:nvPr>
        </p:nvSpPr>
        <p:spPr/>
        <p:txBody>
          <a:bodyPr/>
          <a:lstStyle/>
          <a:p>
            <a:r>
              <a:rPr lang="en-IE" dirty="0"/>
              <a:t>Goal Programming Case</a:t>
            </a:r>
          </a:p>
        </p:txBody>
      </p:sp>
      <p:sp>
        <p:nvSpPr>
          <p:cNvPr id="3" name="Text Placeholder 2">
            <a:extLst>
              <a:ext uri="{FF2B5EF4-FFF2-40B4-BE49-F238E27FC236}">
                <a16:creationId xmlns:a16="http://schemas.microsoft.com/office/drawing/2014/main" id="{068A7A46-40AC-4008-9FB7-E73270B23FA1}"/>
              </a:ext>
            </a:extLst>
          </p:cNvPr>
          <p:cNvSpPr>
            <a:spLocks noGrp="1"/>
          </p:cNvSpPr>
          <p:nvPr>
            <p:ph type="body" sz="quarter" idx="10"/>
          </p:nvPr>
        </p:nvSpPr>
        <p:spPr>
          <a:xfrm>
            <a:off x="203200" y="1118724"/>
            <a:ext cx="8760178" cy="3754776"/>
          </a:xfrm>
        </p:spPr>
        <p:txBody>
          <a:bodyPr/>
          <a:lstStyle/>
          <a:p>
            <a:pPr>
              <a:spcBef>
                <a:spcPts val="0"/>
              </a:spcBef>
            </a:pPr>
            <a:r>
              <a:rPr lang="en-IE" sz="1600" b="0" dirty="0"/>
              <a:t>5) Will the location change if Rao allocates weights to criteria based on his intuition versus he uses the weights recommended in the survey report? </a:t>
            </a:r>
          </a:p>
          <a:p>
            <a:pPr>
              <a:spcBef>
                <a:spcPts val="0"/>
              </a:spcBef>
            </a:pPr>
            <a:endParaRPr lang="en-IE" sz="1600" b="0" dirty="0"/>
          </a:p>
          <a:p>
            <a:pPr>
              <a:spcBef>
                <a:spcPts val="0"/>
              </a:spcBef>
            </a:pPr>
            <a:endParaRPr lang="en-IE" sz="1600" b="0" dirty="0"/>
          </a:p>
          <a:p>
            <a:pPr>
              <a:spcBef>
                <a:spcPts val="0"/>
              </a:spcBef>
            </a:pPr>
            <a:endParaRPr lang="en-IE" sz="1600" b="0" dirty="0"/>
          </a:p>
          <a:p>
            <a:pPr>
              <a:spcBef>
                <a:spcPts val="0"/>
              </a:spcBef>
            </a:pPr>
            <a:endParaRPr lang="en-IE" sz="1600" b="0" dirty="0"/>
          </a:p>
          <a:p>
            <a:pPr>
              <a:spcBef>
                <a:spcPts val="0"/>
              </a:spcBef>
            </a:pPr>
            <a:endParaRPr lang="en-IE" sz="1600" b="0" dirty="0"/>
          </a:p>
          <a:p>
            <a:pPr>
              <a:spcBef>
                <a:spcPts val="0"/>
              </a:spcBef>
            </a:pPr>
            <a:r>
              <a:rPr lang="en-IE" sz="1600" b="0" dirty="0"/>
              <a:t>6) What should Rao do, and why?</a:t>
            </a:r>
          </a:p>
          <a:p>
            <a:pPr>
              <a:spcBef>
                <a:spcPts val="0"/>
              </a:spcBef>
            </a:pPr>
            <a:endParaRPr lang="en-IE" sz="1600" b="0" dirty="0"/>
          </a:p>
          <a:p>
            <a:pPr>
              <a:spcBef>
                <a:spcPts val="0"/>
              </a:spcBef>
            </a:pPr>
            <a:r>
              <a:rPr lang="en-IE" sz="1600" b="0" dirty="0"/>
              <a:t>Different approaches, not clear-cut since deviations are not zero in any of them</a:t>
            </a:r>
          </a:p>
          <a:p>
            <a:pPr>
              <a:spcBef>
                <a:spcPts val="0"/>
              </a:spcBef>
            </a:pPr>
            <a:r>
              <a:rPr lang="en-IE" sz="1600" b="0" dirty="0"/>
              <a:t>SF/STP, AP/STP, RT, AR, NC, and DM </a:t>
            </a:r>
            <a:r>
              <a:rPr lang="en-IE" sz="1600" b="0" dirty="0" err="1"/>
              <a:t>favors</a:t>
            </a:r>
            <a:r>
              <a:rPr lang="en-IE" sz="1600" b="0" dirty="0"/>
              <a:t> </a:t>
            </a:r>
            <a:r>
              <a:rPr lang="en-IE" sz="1600" b="0" dirty="0" err="1"/>
              <a:t>Ambalpadi</a:t>
            </a:r>
            <a:r>
              <a:rPr lang="en-IE" sz="1600" b="0" dirty="0"/>
              <a:t>, AI </a:t>
            </a:r>
            <a:r>
              <a:rPr lang="en-IE" sz="1600" b="0" dirty="0" err="1"/>
              <a:t>favors</a:t>
            </a:r>
            <a:r>
              <a:rPr lang="en-IE" sz="1600" b="0" dirty="0"/>
              <a:t> Kunjibettu, Rao chose </a:t>
            </a:r>
            <a:r>
              <a:rPr lang="en-IE" sz="1600" b="0" dirty="0" err="1"/>
              <a:t>Ambalpadi</a:t>
            </a:r>
            <a:r>
              <a:rPr lang="en-IE" sz="1600" b="0" dirty="0"/>
              <a:t> and left Manipal district’s management completely to </a:t>
            </a:r>
            <a:r>
              <a:rPr lang="en-IE" sz="1600" b="0" dirty="0" err="1"/>
              <a:t>Poojari</a:t>
            </a:r>
            <a:r>
              <a:rPr lang="en-IE" sz="1600" b="0" dirty="0"/>
              <a:t> since </a:t>
            </a:r>
            <a:r>
              <a:rPr lang="en-IE" sz="1600" b="0" dirty="0" err="1"/>
              <a:t>Ambalpadi</a:t>
            </a:r>
            <a:r>
              <a:rPr lang="en-IE" sz="1600" b="0" dirty="0"/>
              <a:t> was further away from Manipal,</a:t>
            </a:r>
          </a:p>
          <a:p>
            <a:pPr>
              <a:spcBef>
                <a:spcPts val="0"/>
              </a:spcBef>
            </a:pPr>
            <a:r>
              <a:rPr lang="en-IE" sz="1600" b="0" dirty="0"/>
              <a:t>Indeed, 3 competitor restaurants opened in Kunjibettu, a competitor left the main base TAPMI (easier for </a:t>
            </a:r>
            <a:r>
              <a:rPr lang="en-IE" sz="1600" b="0" dirty="0" err="1"/>
              <a:t>Poojari</a:t>
            </a:r>
            <a:r>
              <a:rPr lang="en-IE" sz="1600" b="0" dirty="0"/>
              <a:t> to manage), and Rao got a very good deal for </a:t>
            </a:r>
            <a:r>
              <a:rPr lang="en-IE" sz="1600" b="0" dirty="0" err="1"/>
              <a:t>Ambalpadi</a:t>
            </a:r>
            <a:r>
              <a:rPr lang="en-IE" sz="1600" b="0" dirty="0"/>
              <a:t> location’s price, so the decision turned our to be a good one</a:t>
            </a:r>
          </a:p>
        </p:txBody>
      </p:sp>
      <p:sp>
        <p:nvSpPr>
          <p:cNvPr id="4" name="Text Placeholder 3">
            <a:extLst>
              <a:ext uri="{FF2B5EF4-FFF2-40B4-BE49-F238E27FC236}">
                <a16:creationId xmlns:a16="http://schemas.microsoft.com/office/drawing/2014/main" id="{CF302690-23A6-4B30-B3B2-4D612A532224}"/>
              </a:ext>
            </a:extLst>
          </p:cNvPr>
          <p:cNvSpPr>
            <a:spLocks noGrp="1"/>
          </p:cNvSpPr>
          <p:nvPr>
            <p:ph type="body" sz="quarter" idx="11"/>
          </p:nvPr>
        </p:nvSpPr>
        <p:spPr/>
        <p:txBody>
          <a:bodyPr/>
          <a:lstStyle/>
          <a:p>
            <a:r>
              <a:rPr lang="en-IE" dirty="0"/>
              <a:t>Apoorva: A Facility Location Dilemma</a:t>
            </a:r>
          </a:p>
        </p:txBody>
      </p:sp>
      <p:sp>
        <p:nvSpPr>
          <p:cNvPr id="5" name="Slide Number Placeholder 4">
            <a:extLst>
              <a:ext uri="{FF2B5EF4-FFF2-40B4-BE49-F238E27FC236}">
                <a16:creationId xmlns:a16="http://schemas.microsoft.com/office/drawing/2014/main" id="{F0FA34BC-95AD-4185-B812-85F341488DEC}"/>
              </a:ext>
            </a:extLst>
          </p:cNvPr>
          <p:cNvSpPr>
            <a:spLocks noGrp="1"/>
          </p:cNvSpPr>
          <p:nvPr>
            <p:ph type="sldNum" sz="quarter" idx="4"/>
          </p:nvPr>
        </p:nvSpPr>
        <p:spPr/>
        <p:txBody>
          <a:bodyPr/>
          <a:lstStyle/>
          <a:p>
            <a:fld id="{DDBE135E-2566-4748-853C-8A3B78F0FB00}" type="slidenum">
              <a:rPr lang="en-GB" smtClean="0"/>
              <a:pPr/>
              <a:t>14</a:t>
            </a:fld>
            <a:endParaRPr lang="en-GB" dirty="0"/>
          </a:p>
        </p:txBody>
      </p:sp>
      <p:pic>
        <p:nvPicPr>
          <p:cNvPr id="6" name="Picture 5">
            <a:extLst>
              <a:ext uri="{FF2B5EF4-FFF2-40B4-BE49-F238E27FC236}">
                <a16:creationId xmlns:a16="http://schemas.microsoft.com/office/drawing/2014/main" id="{A3D76656-8756-4C15-B4A0-26CCB3ECFE24}"/>
              </a:ext>
            </a:extLst>
          </p:cNvPr>
          <p:cNvPicPr>
            <a:picLocks noChangeAspect="1"/>
          </p:cNvPicPr>
          <p:nvPr/>
        </p:nvPicPr>
        <p:blipFill>
          <a:blip r:embed="rId2"/>
          <a:stretch>
            <a:fillRect/>
          </a:stretch>
        </p:blipFill>
        <p:spPr>
          <a:xfrm>
            <a:off x="1786114" y="1629481"/>
            <a:ext cx="4171950" cy="1162050"/>
          </a:xfrm>
          <a:prstGeom prst="rect">
            <a:avLst/>
          </a:prstGeom>
        </p:spPr>
      </p:pic>
    </p:spTree>
    <p:extLst>
      <p:ext uri="{BB962C8B-B14F-4D97-AF65-F5344CB8AC3E}">
        <p14:creationId xmlns:p14="http://schemas.microsoft.com/office/powerpoint/2010/main" val="1694946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604A-7FEF-4D1C-9CBE-A8E952BEA3F7}"/>
              </a:ext>
            </a:extLst>
          </p:cNvPr>
          <p:cNvSpPr>
            <a:spLocks noGrp="1"/>
          </p:cNvSpPr>
          <p:nvPr>
            <p:ph type="title"/>
          </p:nvPr>
        </p:nvSpPr>
        <p:spPr/>
        <p:txBody>
          <a:bodyPr/>
          <a:lstStyle/>
          <a:p>
            <a:pPr>
              <a:spcBef>
                <a:spcPts val="0"/>
              </a:spcBef>
            </a:pPr>
            <a:r>
              <a:rPr lang="en-IE" dirty="0"/>
              <a:t>Integer Programming</a:t>
            </a:r>
          </a:p>
        </p:txBody>
      </p:sp>
      <p:sp>
        <p:nvSpPr>
          <p:cNvPr id="3" name="Text Placeholder 2">
            <a:extLst>
              <a:ext uri="{FF2B5EF4-FFF2-40B4-BE49-F238E27FC236}">
                <a16:creationId xmlns:a16="http://schemas.microsoft.com/office/drawing/2014/main" id="{4AB8857D-F54E-4118-AA1E-D3123F13D3BB}"/>
              </a:ext>
            </a:extLst>
          </p:cNvPr>
          <p:cNvSpPr>
            <a:spLocks noGrp="1"/>
          </p:cNvSpPr>
          <p:nvPr>
            <p:ph type="body" sz="quarter" idx="10"/>
          </p:nvPr>
        </p:nvSpPr>
        <p:spPr>
          <a:xfrm>
            <a:off x="828674" y="1107006"/>
            <a:ext cx="8315325" cy="3774243"/>
          </a:xfrm>
        </p:spPr>
        <p:txBody>
          <a:bodyPr/>
          <a:lstStyle/>
          <a:p>
            <a:pPr>
              <a:spcBef>
                <a:spcPts val="0"/>
              </a:spcBef>
            </a:pPr>
            <a:r>
              <a:rPr lang="en-IE" sz="1800" b="0" dirty="0"/>
              <a:t>With two changes:</a:t>
            </a:r>
          </a:p>
          <a:p>
            <a:pPr>
              <a:spcBef>
                <a:spcPts val="0"/>
              </a:spcBef>
            </a:pPr>
            <a:endParaRPr lang="en-IE" sz="1800" b="0" dirty="0"/>
          </a:p>
          <a:p>
            <a:pPr>
              <a:spcBef>
                <a:spcPts val="0"/>
              </a:spcBef>
            </a:pPr>
            <a:r>
              <a:rPr lang="en-IE" sz="1800" b="0" dirty="0"/>
              <a:t>Max Z = 400x</a:t>
            </a:r>
            <a:r>
              <a:rPr lang="en-IE" sz="1800" b="0" baseline="-25000" dirty="0"/>
              <a:t>1</a:t>
            </a:r>
            <a:r>
              <a:rPr lang="en-IE" sz="1800" b="0" dirty="0"/>
              <a:t> + 300x</a:t>
            </a:r>
            <a:r>
              <a:rPr lang="en-IE" sz="1800" b="0" baseline="-25000" dirty="0"/>
              <a:t>2</a:t>
            </a:r>
            <a:r>
              <a:rPr lang="en-IE" sz="1800" b="0" dirty="0"/>
              <a:t> (Objective function)</a:t>
            </a:r>
          </a:p>
          <a:p>
            <a:pPr>
              <a:spcBef>
                <a:spcPts val="0"/>
              </a:spcBef>
            </a:pPr>
            <a:endParaRPr lang="en-IE" sz="1800" b="0" dirty="0"/>
          </a:p>
          <a:p>
            <a:pPr>
              <a:spcBef>
                <a:spcPts val="0"/>
              </a:spcBef>
            </a:pPr>
            <a:r>
              <a:rPr lang="en-IE" sz="1800" b="0" dirty="0"/>
              <a:t>Subject to:</a:t>
            </a:r>
          </a:p>
          <a:p>
            <a:pPr>
              <a:spcBef>
                <a:spcPts val="0"/>
              </a:spcBef>
            </a:pPr>
            <a:endParaRPr lang="en-IE" sz="1800" b="0" dirty="0"/>
          </a:p>
          <a:p>
            <a:pPr>
              <a:spcBef>
                <a:spcPts val="600"/>
              </a:spcBef>
            </a:pPr>
            <a:r>
              <a:rPr lang="en-IE" sz="1800" b="0" dirty="0"/>
              <a:t>10x</a:t>
            </a:r>
            <a:r>
              <a:rPr lang="en-IE" sz="1800" b="0" baseline="-25000" dirty="0"/>
              <a:t>1</a:t>
            </a:r>
            <a:r>
              <a:rPr lang="en-IE" sz="1800" b="0" dirty="0"/>
              <a:t> + 15x</a:t>
            </a:r>
            <a:r>
              <a:rPr lang="en-IE" sz="1800" b="0" baseline="-25000" dirty="0"/>
              <a:t>2</a:t>
            </a:r>
            <a:r>
              <a:rPr lang="en-IE" sz="1800" b="0" dirty="0"/>
              <a:t> ≤ 150 (Machine hours constraint)</a:t>
            </a:r>
          </a:p>
          <a:p>
            <a:pPr>
              <a:spcBef>
                <a:spcPts val="600"/>
              </a:spcBef>
            </a:pPr>
            <a:r>
              <a:rPr lang="en-IE" sz="1800" b="0" dirty="0"/>
              <a:t>x</a:t>
            </a:r>
            <a:r>
              <a:rPr lang="en-IE" sz="1800" b="0" baseline="-25000" dirty="0"/>
              <a:t>1</a:t>
            </a:r>
            <a:r>
              <a:rPr lang="en-IE" sz="1800" b="0" dirty="0"/>
              <a:t> ≥ 3 (Demand for DRC)</a:t>
            </a:r>
          </a:p>
          <a:p>
            <a:pPr>
              <a:spcBef>
                <a:spcPts val="600"/>
              </a:spcBef>
            </a:pPr>
            <a:r>
              <a:rPr lang="en-IE" sz="1800" b="0" dirty="0"/>
              <a:t>x</a:t>
            </a:r>
            <a:r>
              <a:rPr lang="en-IE" sz="1800" b="0" baseline="-25000" dirty="0"/>
              <a:t>2</a:t>
            </a:r>
            <a:r>
              <a:rPr lang="en-IE" sz="1800" b="0" dirty="0"/>
              <a:t> ≥ 3 (Demand for SRC)</a:t>
            </a:r>
          </a:p>
          <a:p>
            <a:pPr>
              <a:spcBef>
                <a:spcPts val="600"/>
              </a:spcBef>
            </a:pPr>
            <a:r>
              <a:rPr lang="en-IE" sz="1800" b="0" dirty="0"/>
              <a:t>x</a:t>
            </a:r>
            <a:r>
              <a:rPr lang="en-IE" sz="1800" b="0" baseline="-25000" dirty="0"/>
              <a:t>1</a:t>
            </a:r>
            <a:r>
              <a:rPr lang="en-IE" sz="1800" b="0" dirty="0"/>
              <a:t>, x</a:t>
            </a:r>
            <a:r>
              <a:rPr lang="en-IE" sz="1800" b="0" baseline="-25000" dirty="0"/>
              <a:t>2</a:t>
            </a:r>
            <a:r>
              <a:rPr lang="en-IE" sz="1800" b="0" dirty="0"/>
              <a:t> ≥ 0 and integer (non-negativity and integer constraints)</a:t>
            </a:r>
          </a:p>
          <a:p>
            <a:pPr>
              <a:spcBef>
                <a:spcPts val="0"/>
              </a:spcBef>
            </a:pPr>
            <a:endParaRPr lang="en-IE" sz="1800" b="0" dirty="0"/>
          </a:p>
        </p:txBody>
      </p:sp>
      <p:sp>
        <p:nvSpPr>
          <p:cNvPr id="4" name="Text Placeholder 3">
            <a:extLst>
              <a:ext uri="{FF2B5EF4-FFF2-40B4-BE49-F238E27FC236}">
                <a16:creationId xmlns:a16="http://schemas.microsoft.com/office/drawing/2014/main" id="{BB323159-374A-4390-A994-E81C8EE75770}"/>
              </a:ext>
            </a:extLst>
          </p:cNvPr>
          <p:cNvSpPr>
            <a:spLocks noGrp="1"/>
          </p:cNvSpPr>
          <p:nvPr>
            <p:ph type="body" sz="quarter" idx="11"/>
          </p:nvPr>
        </p:nvSpPr>
        <p:spPr/>
        <p:txBody>
          <a:bodyPr/>
          <a:lstStyle/>
          <a:p>
            <a:r>
              <a:rPr lang="en-IE" sz="1600" dirty="0"/>
              <a:t>Revisiting Rolls Bakery</a:t>
            </a:r>
          </a:p>
        </p:txBody>
      </p:sp>
      <p:sp>
        <p:nvSpPr>
          <p:cNvPr id="5" name="Slide Number Placeholder 4">
            <a:extLst>
              <a:ext uri="{FF2B5EF4-FFF2-40B4-BE49-F238E27FC236}">
                <a16:creationId xmlns:a16="http://schemas.microsoft.com/office/drawing/2014/main" id="{18E1B8B6-043D-48B3-B4AA-CBAF962B7D1A}"/>
              </a:ext>
            </a:extLst>
          </p:cNvPr>
          <p:cNvSpPr>
            <a:spLocks noGrp="1"/>
          </p:cNvSpPr>
          <p:nvPr>
            <p:ph type="sldNum" sz="quarter" idx="4"/>
          </p:nvPr>
        </p:nvSpPr>
        <p:spPr/>
        <p:txBody>
          <a:bodyPr/>
          <a:lstStyle/>
          <a:p>
            <a:fld id="{DDBE135E-2566-4748-853C-8A3B78F0FB00}" type="slidenum">
              <a:rPr lang="en-GB" smtClean="0"/>
              <a:pPr/>
              <a:t>15</a:t>
            </a:fld>
            <a:endParaRPr lang="en-GB" dirty="0"/>
          </a:p>
        </p:txBody>
      </p:sp>
      <p:sp>
        <p:nvSpPr>
          <p:cNvPr id="6" name="TextBox 5">
            <a:extLst>
              <a:ext uri="{FF2B5EF4-FFF2-40B4-BE49-F238E27FC236}">
                <a16:creationId xmlns:a16="http://schemas.microsoft.com/office/drawing/2014/main" id="{F140615B-287E-41D8-AEF2-0EECCBDE02AD}"/>
              </a:ext>
            </a:extLst>
          </p:cNvPr>
          <p:cNvSpPr txBox="1"/>
          <p:nvPr/>
        </p:nvSpPr>
        <p:spPr>
          <a:xfrm>
            <a:off x="676274" y="3506750"/>
            <a:ext cx="2763982" cy="369332"/>
          </a:xfrm>
          <a:prstGeom prst="rect">
            <a:avLst/>
          </a:prstGeom>
          <a:noFill/>
          <a:ln w="38100">
            <a:solidFill>
              <a:srgbClr val="FF0000"/>
            </a:solidFill>
          </a:ln>
        </p:spPr>
        <p:txBody>
          <a:bodyPr wrap="square" rtlCol="0">
            <a:spAutoFit/>
          </a:bodyPr>
          <a:lstStyle/>
          <a:p>
            <a:endParaRPr lang="en-IE" dirty="0"/>
          </a:p>
        </p:txBody>
      </p:sp>
      <p:sp>
        <p:nvSpPr>
          <p:cNvPr id="7" name="TextBox 6">
            <a:extLst>
              <a:ext uri="{FF2B5EF4-FFF2-40B4-BE49-F238E27FC236}">
                <a16:creationId xmlns:a16="http://schemas.microsoft.com/office/drawing/2014/main" id="{C58B075E-ED87-44E2-B522-7A6285EE49FD}"/>
              </a:ext>
            </a:extLst>
          </p:cNvPr>
          <p:cNvSpPr txBox="1"/>
          <p:nvPr/>
        </p:nvSpPr>
        <p:spPr>
          <a:xfrm>
            <a:off x="2058265" y="3922556"/>
            <a:ext cx="698790" cy="261521"/>
          </a:xfrm>
          <a:prstGeom prst="rect">
            <a:avLst/>
          </a:prstGeom>
          <a:noFill/>
          <a:ln w="38100">
            <a:solidFill>
              <a:srgbClr val="FF0000"/>
            </a:solidFill>
          </a:ln>
        </p:spPr>
        <p:txBody>
          <a:bodyPr wrap="square" rtlCol="0">
            <a:spAutoFit/>
          </a:bodyPr>
          <a:lstStyle/>
          <a:p>
            <a:endParaRPr lang="en-IE" dirty="0"/>
          </a:p>
        </p:txBody>
      </p:sp>
    </p:spTree>
    <p:extLst>
      <p:ext uri="{BB962C8B-B14F-4D97-AF65-F5344CB8AC3E}">
        <p14:creationId xmlns:p14="http://schemas.microsoft.com/office/powerpoint/2010/main" val="2684695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604A-7FEF-4D1C-9CBE-A8E952BEA3F7}"/>
              </a:ext>
            </a:extLst>
          </p:cNvPr>
          <p:cNvSpPr>
            <a:spLocks noGrp="1"/>
          </p:cNvSpPr>
          <p:nvPr>
            <p:ph type="title"/>
          </p:nvPr>
        </p:nvSpPr>
        <p:spPr/>
        <p:txBody>
          <a:bodyPr/>
          <a:lstStyle/>
          <a:p>
            <a:pPr>
              <a:spcBef>
                <a:spcPts val="0"/>
              </a:spcBef>
            </a:pPr>
            <a:r>
              <a:rPr lang="en-IE" dirty="0"/>
              <a:t>Integer Programming</a:t>
            </a:r>
          </a:p>
        </p:txBody>
      </p:sp>
      <p:sp>
        <p:nvSpPr>
          <p:cNvPr id="3" name="Text Placeholder 2">
            <a:extLst>
              <a:ext uri="{FF2B5EF4-FFF2-40B4-BE49-F238E27FC236}">
                <a16:creationId xmlns:a16="http://schemas.microsoft.com/office/drawing/2014/main" id="{4AB8857D-F54E-4118-AA1E-D3123F13D3BB}"/>
              </a:ext>
            </a:extLst>
          </p:cNvPr>
          <p:cNvSpPr>
            <a:spLocks noGrp="1"/>
          </p:cNvSpPr>
          <p:nvPr>
            <p:ph type="body" sz="quarter" idx="10"/>
          </p:nvPr>
        </p:nvSpPr>
        <p:spPr>
          <a:xfrm>
            <a:off x="828674" y="1107006"/>
            <a:ext cx="8315325" cy="3774243"/>
          </a:xfrm>
        </p:spPr>
        <p:txBody>
          <a:bodyPr/>
          <a:lstStyle/>
          <a:p>
            <a:pPr>
              <a:spcBef>
                <a:spcPts val="0"/>
              </a:spcBef>
            </a:pPr>
            <a:r>
              <a:rPr lang="en-IE" sz="1400" b="0" dirty="0"/>
              <a:t>With two changes:</a:t>
            </a:r>
          </a:p>
          <a:p>
            <a:pPr>
              <a:spcBef>
                <a:spcPts val="0"/>
              </a:spcBef>
            </a:pPr>
            <a:endParaRPr lang="en-IE" sz="1400" b="0" dirty="0"/>
          </a:p>
          <a:p>
            <a:pPr>
              <a:spcBef>
                <a:spcPts val="0"/>
              </a:spcBef>
            </a:pPr>
            <a:r>
              <a:rPr lang="en-IE" sz="1400" b="0" dirty="0"/>
              <a:t>Max Z = 400x</a:t>
            </a:r>
            <a:r>
              <a:rPr lang="en-IE" sz="1400" b="0" baseline="-25000" dirty="0"/>
              <a:t>1</a:t>
            </a:r>
            <a:r>
              <a:rPr lang="en-IE" sz="1400" b="0" dirty="0"/>
              <a:t> + 300x</a:t>
            </a:r>
            <a:r>
              <a:rPr lang="en-IE" sz="1400" b="0" baseline="-25000" dirty="0"/>
              <a:t>2</a:t>
            </a:r>
            <a:r>
              <a:rPr lang="en-IE" sz="1400" b="0" dirty="0"/>
              <a:t> (Objective function)</a:t>
            </a:r>
          </a:p>
          <a:p>
            <a:pPr>
              <a:spcBef>
                <a:spcPts val="0"/>
              </a:spcBef>
            </a:pPr>
            <a:endParaRPr lang="en-IE" sz="1400" b="0" dirty="0"/>
          </a:p>
          <a:p>
            <a:pPr>
              <a:spcBef>
                <a:spcPts val="0"/>
              </a:spcBef>
            </a:pPr>
            <a:r>
              <a:rPr lang="en-IE" sz="1400" b="0" dirty="0"/>
              <a:t>Subject to:</a:t>
            </a:r>
          </a:p>
          <a:p>
            <a:pPr>
              <a:spcBef>
                <a:spcPts val="0"/>
              </a:spcBef>
            </a:pPr>
            <a:endParaRPr lang="en-IE" sz="1400" b="0" dirty="0"/>
          </a:p>
          <a:p>
            <a:pPr>
              <a:spcBef>
                <a:spcPts val="600"/>
              </a:spcBef>
            </a:pPr>
            <a:r>
              <a:rPr lang="en-IE" sz="1400" b="0" dirty="0"/>
              <a:t>10x</a:t>
            </a:r>
            <a:r>
              <a:rPr lang="en-IE" sz="1400" b="0" baseline="-25000" dirty="0"/>
              <a:t>1</a:t>
            </a:r>
            <a:r>
              <a:rPr lang="en-IE" sz="1400" b="0" dirty="0"/>
              <a:t> + 15x</a:t>
            </a:r>
            <a:r>
              <a:rPr lang="en-IE" sz="1400" b="0" baseline="-25000" dirty="0"/>
              <a:t>2</a:t>
            </a:r>
            <a:r>
              <a:rPr lang="en-IE" sz="1400" b="0" dirty="0"/>
              <a:t> ≤ 150 (Machine hours constraint)</a:t>
            </a:r>
          </a:p>
          <a:p>
            <a:pPr>
              <a:spcBef>
                <a:spcPts val="600"/>
              </a:spcBef>
            </a:pPr>
            <a:r>
              <a:rPr lang="en-IE" sz="1400" b="0" dirty="0"/>
              <a:t>x</a:t>
            </a:r>
            <a:r>
              <a:rPr lang="en-IE" sz="1400" b="0" baseline="-25000" dirty="0"/>
              <a:t>1</a:t>
            </a:r>
            <a:r>
              <a:rPr lang="en-IE" sz="1400" b="0" dirty="0"/>
              <a:t> ≥ 3 (Demand for DRC)</a:t>
            </a:r>
          </a:p>
          <a:p>
            <a:pPr>
              <a:spcBef>
                <a:spcPts val="600"/>
              </a:spcBef>
            </a:pPr>
            <a:r>
              <a:rPr lang="en-IE" sz="1400" b="0" dirty="0"/>
              <a:t>x</a:t>
            </a:r>
            <a:r>
              <a:rPr lang="en-IE" sz="1400" b="0" baseline="-25000" dirty="0"/>
              <a:t>2</a:t>
            </a:r>
            <a:r>
              <a:rPr lang="en-IE" sz="1400" b="0" dirty="0"/>
              <a:t> ≥ 3 (Demand for SRC)</a:t>
            </a:r>
          </a:p>
          <a:p>
            <a:pPr>
              <a:spcBef>
                <a:spcPts val="600"/>
              </a:spcBef>
            </a:pPr>
            <a:r>
              <a:rPr lang="en-IE" sz="1400" b="0" dirty="0"/>
              <a:t>x</a:t>
            </a:r>
            <a:r>
              <a:rPr lang="en-IE" sz="1400" b="0" baseline="-25000" dirty="0"/>
              <a:t>1</a:t>
            </a:r>
            <a:r>
              <a:rPr lang="en-IE" sz="1400" b="0" dirty="0"/>
              <a:t>, x</a:t>
            </a:r>
            <a:r>
              <a:rPr lang="en-IE" sz="1400" b="0" baseline="-25000" dirty="0"/>
              <a:t>2</a:t>
            </a:r>
            <a:r>
              <a:rPr lang="en-IE" sz="1400" b="0" dirty="0"/>
              <a:t> ≥ 0 and integer (non-negativity and integer constraints)</a:t>
            </a:r>
          </a:p>
          <a:p>
            <a:pPr>
              <a:spcBef>
                <a:spcPts val="0"/>
              </a:spcBef>
            </a:pPr>
            <a:endParaRPr lang="en-IE" sz="1800" b="0" dirty="0"/>
          </a:p>
        </p:txBody>
      </p:sp>
      <p:sp>
        <p:nvSpPr>
          <p:cNvPr id="4" name="Text Placeholder 3">
            <a:extLst>
              <a:ext uri="{FF2B5EF4-FFF2-40B4-BE49-F238E27FC236}">
                <a16:creationId xmlns:a16="http://schemas.microsoft.com/office/drawing/2014/main" id="{BB323159-374A-4390-A994-E81C8EE75770}"/>
              </a:ext>
            </a:extLst>
          </p:cNvPr>
          <p:cNvSpPr>
            <a:spLocks noGrp="1"/>
          </p:cNvSpPr>
          <p:nvPr>
            <p:ph type="body" sz="quarter" idx="11"/>
          </p:nvPr>
        </p:nvSpPr>
        <p:spPr/>
        <p:txBody>
          <a:bodyPr/>
          <a:lstStyle/>
          <a:p>
            <a:r>
              <a:rPr lang="en-IE" sz="1600" dirty="0"/>
              <a:t>Revisiting Rolls Bakery</a:t>
            </a:r>
          </a:p>
        </p:txBody>
      </p:sp>
      <p:sp>
        <p:nvSpPr>
          <p:cNvPr id="5" name="Slide Number Placeholder 4">
            <a:extLst>
              <a:ext uri="{FF2B5EF4-FFF2-40B4-BE49-F238E27FC236}">
                <a16:creationId xmlns:a16="http://schemas.microsoft.com/office/drawing/2014/main" id="{18E1B8B6-043D-48B3-B4AA-CBAF962B7D1A}"/>
              </a:ext>
            </a:extLst>
          </p:cNvPr>
          <p:cNvSpPr>
            <a:spLocks noGrp="1"/>
          </p:cNvSpPr>
          <p:nvPr>
            <p:ph type="sldNum" sz="quarter" idx="4"/>
          </p:nvPr>
        </p:nvSpPr>
        <p:spPr/>
        <p:txBody>
          <a:bodyPr/>
          <a:lstStyle/>
          <a:p>
            <a:fld id="{DDBE135E-2566-4748-853C-8A3B78F0FB00}" type="slidenum">
              <a:rPr lang="en-GB" smtClean="0"/>
              <a:pPr/>
              <a:t>16</a:t>
            </a:fld>
            <a:endParaRPr lang="en-GB"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87421F41-4C4D-456C-93E8-0674D7B9ED37}"/>
                  </a:ext>
                </a:extLst>
              </p14:cNvPr>
              <p14:cNvContentPartPr/>
              <p14:nvPr/>
            </p14:nvContentPartPr>
            <p14:xfrm>
              <a:off x="3773880" y="1188000"/>
              <a:ext cx="5333040" cy="2881440"/>
            </p14:xfrm>
          </p:contentPart>
        </mc:Choice>
        <mc:Fallback xmlns="">
          <p:pic>
            <p:nvPicPr>
              <p:cNvPr id="6" name="Ink 5">
                <a:extLst>
                  <a:ext uri="{FF2B5EF4-FFF2-40B4-BE49-F238E27FC236}">
                    <a16:creationId xmlns:a16="http://schemas.microsoft.com/office/drawing/2014/main" id="{87421F41-4C4D-456C-93E8-0674D7B9ED37}"/>
                  </a:ext>
                </a:extLst>
              </p:cNvPr>
              <p:cNvPicPr/>
              <p:nvPr/>
            </p:nvPicPr>
            <p:blipFill>
              <a:blip r:embed="rId3"/>
              <a:stretch>
                <a:fillRect/>
              </a:stretch>
            </p:blipFill>
            <p:spPr>
              <a:xfrm>
                <a:off x="3764520" y="1178640"/>
                <a:ext cx="5351760" cy="2900160"/>
              </a:xfrm>
              <a:prstGeom prst="rect">
                <a:avLst/>
              </a:prstGeom>
            </p:spPr>
          </p:pic>
        </mc:Fallback>
      </mc:AlternateContent>
    </p:spTree>
    <p:extLst>
      <p:ext uri="{BB962C8B-B14F-4D97-AF65-F5344CB8AC3E}">
        <p14:creationId xmlns:p14="http://schemas.microsoft.com/office/powerpoint/2010/main" val="2931527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604A-7FEF-4D1C-9CBE-A8E952BEA3F7}"/>
              </a:ext>
            </a:extLst>
          </p:cNvPr>
          <p:cNvSpPr>
            <a:spLocks noGrp="1"/>
          </p:cNvSpPr>
          <p:nvPr>
            <p:ph type="title"/>
          </p:nvPr>
        </p:nvSpPr>
        <p:spPr/>
        <p:txBody>
          <a:bodyPr/>
          <a:lstStyle/>
          <a:p>
            <a:pPr>
              <a:spcBef>
                <a:spcPts val="0"/>
              </a:spcBef>
            </a:pPr>
            <a:r>
              <a:rPr lang="en-IE" dirty="0"/>
              <a:t>Integer Programming</a:t>
            </a:r>
          </a:p>
        </p:txBody>
      </p:sp>
      <p:sp>
        <p:nvSpPr>
          <p:cNvPr id="3" name="Text Placeholder 2">
            <a:extLst>
              <a:ext uri="{FF2B5EF4-FFF2-40B4-BE49-F238E27FC236}">
                <a16:creationId xmlns:a16="http://schemas.microsoft.com/office/drawing/2014/main" id="{4AB8857D-F54E-4118-AA1E-D3123F13D3BB}"/>
              </a:ext>
            </a:extLst>
          </p:cNvPr>
          <p:cNvSpPr>
            <a:spLocks noGrp="1"/>
          </p:cNvSpPr>
          <p:nvPr>
            <p:ph type="body" sz="quarter" idx="10"/>
          </p:nvPr>
        </p:nvSpPr>
        <p:spPr>
          <a:xfrm>
            <a:off x="828674" y="1107006"/>
            <a:ext cx="8315325" cy="3774243"/>
          </a:xfrm>
        </p:spPr>
        <p:txBody>
          <a:bodyPr/>
          <a:lstStyle/>
          <a:p>
            <a:pPr>
              <a:spcBef>
                <a:spcPts val="0"/>
              </a:spcBef>
            </a:pPr>
            <a:r>
              <a:rPr lang="en-IE" sz="1400" b="0" dirty="0"/>
              <a:t>With two changes:</a:t>
            </a:r>
          </a:p>
          <a:p>
            <a:pPr>
              <a:spcBef>
                <a:spcPts val="0"/>
              </a:spcBef>
            </a:pPr>
            <a:endParaRPr lang="en-IE" sz="1400" b="0" dirty="0"/>
          </a:p>
          <a:p>
            <a:pPr>
              <a:spcBef>
                <a:spcPts val="0"/>
              </a:spcBef>
            </a:pPr>
            <a:r>
              <a:rPr lang="en-IE" sz="1400" b="0" dirty="0"/>
              <a:t>Max Z = 400x</a:t>
            </a:r>
            <a:r>
              <a:rPr lang="en-IE" sz="1400" b="0" baseline="-25000" dirty="0"/>
              <a:t>1</a:t>
            </a:r>
            <a:r>
              <a:rPr lang="en-IE" sz="1400" b="0" dirty="0"/>
              <a:t> + 300x</a:t>
            </a:r>
            <a:r>
              <a:rPr lang="en-IE" sz="1400" b="0" baseline="-25000" dirty="0"/>
              <a:t>2</a:t>
            </a:r>
            <a:endParaRPr lang="en-IE" sz="1400" b="0" dirty="0"/>
          </a:p>
          <a:p>
            <a:pPr>
              <a:spcBef>
                <a:spcPts val="0"/>
              </a:spcBef>
            </a:pPr>
            <a:endParaRPr lang="en-IE" sz="1400" b="0" dirty="0"/>
          </a:p>
          <a:p>
            <a:pPr>
              <a:spcBef>
                <a:spcPts val="0"/>
              </a:spcBef>
            </a:pPr>
            <a:r>
              <a:rPr lang="en-IE" sz="1400" b="0" dirty="0"/>
              <a:t>Subject to:</a:t>
            </a:r>
          </a:p>
          <a:p>
            <a:pPr>
              <a:spcBef>
                <a:spcPts val="0"/>
              </a:spcBef>
            </a:pPr>
            <a:endParaRPr lang="en-IE" sz="1400" b="0" dirty="0"/>
          </a:p>
          <a:p>
            <a:pPr>
              <a:spcBef>
                <a:spcPts val="600"/>
              </a:spcBef>
            </a:pPr>
            <a:r>
              <a:rPr lang="en-IE" sz="1400" b="0" dirty="0"/>
              <a:t>10x</a:t>
            </a:r>
            <a:r>
              <a:rPr lang="en-IE" sz="1400" b="0" baseline="-25000" dirty="0"/>
              <a:t>1</a:t>
            </a:r>
            <a:r>
              <a:rPr lang="en-IE" sz="1400" b="0" dirty="0"/>
              <a:t> + 15x</a:t>
            </a:r>
            <a:r>
              <a:rPr lang="en-IE" sz="1400" b="0" baseline="-25000" dirty="0"/>
              <a:t>2</a:t>
            </a:r>
            <a:r>
              <a:rPr lang="en-IE" sz="1400" b="0" dirty="0"/>
              <a:t> ≤ 150 </a:t>
            </a:r>
          </a:p>
          <a:p>
            <a:pPr>
              <a:spcBef>
                <a:spcPts val="600"/>
              </a:spcBef>
            </a:pPr>
            <a:r>
              <a:rPr lang="en-IE" sz="1400" b="0" dirty="0"/>
              <a:t>x</a:t>
            </a:r>
            <a:r>
              <a:rPr lang="en-IE" sz="1400" b="0" baseline="-25000" dirty="0"/>
              <a:t>1</a:t>
            </a:r>
            <a:r>
              <a:rPr lang="en-IE" sz="1400" b="0" dirty="0"/>
              <a:t> ≥ 3 </a:t>
            </a:r>
          </a:p>
          <a:p>
            <a:pPr>
              <a:spcBef>
                <a:spcPts val="600"/>
              </a:spcBef>
            </a:pPr>
            <a:r>
              <a:rPr lang="en-IE" sz="1400" b="0" dirty="0"/>
              <a:t>x</a:t>
            </a:r>
            <a:r>
              <a:rPr lang="en-IE" sz="1400" b="0" baseline="-25000" dirty="0"/>
              <a:t>2</a:t>
            </a:r>
            <a:r>
              <a:rPr lang="en-IE" sz="1400" b="0" dirty="0"/>
              <a:t> ≥ 3</a:t>
            </a:r>
          </a:p>
          <a:p>
            <a:pPr>
              <a:spcBef>
                <a:spcPts val="600"/>
              </a:spcBef>
            </a:pPr>
            <a:r>
              <a:rPr lang="en-IE" sz="1400" b="0" dirty="0"/>
              <a:t>x</a:t>
            </a:r>
            <a:r>
              <a:rPr lang="en-IE" sz="1400" b="0" baseline="-25000" dirty="0"/>
              <a:t>1</a:t>
            </a:r>
            <a:r>
              <a:rPr lang="en-IE" sz="1400" b="0" dirty="0"/>
              <a:t>, x</a:t>
            </a:r>
            <a:r>
              <a:rPr lang="en-IE" sz="1400" b="0" baseline="-25000" dirty="0"/>
              <a:t>2</a:t>
            </a:r>
            <a:r>
              <a:rPr lang="en-IE" sz="1400" b="0" dirty="0"/>
              <a:t> ≥ 0 and integer</a:t>
            </a:r>
            <a:endParaRPr lang="en-IE" sz="1800" b="0" dirty="0"/>
          </a:p>
        </p:txBody>
      </p:sp>
      <p:sp>
        <p:nvSpPr>
          <p:cNvPr id="4" name="Text Placeholder 3">
            <a:extLst>
              <a:ext uri="{FF2B5EF4-FFF2-40B4-BE49-F238E27FC236}">
                <a16:creationId xmlns:a16="http://schemas.microsoft.com/office/drawing/2014/main" id="{BB323159-374A-4390-A994-E81C8EE75770}"/>
              </a:ext>
            </a:extLst>
          </p:cNvPr>
          <p:cNvSpPr>
            <a:spLocks noGrp="1"/>
          </p:cNvSpPr>
          <p:nvPr>
            <p:ph type="body" sz="quarter" idx="11"/>
          </p:nvPr>
        </p:nvSpPr>
        <p:spPr/>
        <p:txBody>
          <a:bodyPr/>
          <a:lstStyle/>
          <a:p>
            <a:r>
              <a:rPr lang="en-IE" sz="1600" dirty="0"/>
              <a:t>Revisiting Rolls Bakery</a:t>
            </a:r>
          </a:p>
        </p:txBody>
      </p:sp>
      <p:sp>
        <p:nvSpPr>
          <p:cNvPr id="5" name="Slide Number Placeholder 4">
            <a:extLst>
              <a:ext uri="{FF2B5EF4-FFF2-40B4-BE49-F238E27FC236}">
                <a16:creationId xmlns:a16="http://schemas.microsoft.com/office/drawing/2014/main" id="{18E1B8B6-043D-48B3-B4AA-CBAF962B7D1A}"/>
              </a:ext>
            </a:extLst>
          </p:cNvPr>
          <p:cNvSpPr>
            <a:spLocks noGrp="1"/>
          </p:cNvSpPr>
          <p:nvPr>
            <p:ph type="sldNum" sz="quarter" idx="4"/>
          </p:nvPr>
        </p:nvSpPr>
        <p:spPr/>
        <p:txBody>
          <a:bodyPr/>
          <a:lstStyle/>
          <a:p>
            <a:fld id="{DDBE135E-2566-4748-853C-8A3B78F0FB00}" type="slidenum">
              <a:rPr lang="en-GB" smtClean="0"/>
              <a:pPr/>
              <a:t>17</a:t>
            </a:fld>
            <a:endParaRPr lang="en-GB"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2B3EEEB4-F7FD-42F1-8420-AF52CA2B429F}"/>
                  </a:ext>
                </a:extLst>
              </p14:cNvPr>
              <p14:cNvContentPartPr/>
              <p14:nvPr/>
            </p14:nvContentPartPr>
            <p14:xfrm>
              <a:off x="3256560" y="1319400"/>
              <a:ext cx="4818600" cy="3421080"/>
            </p14:xfrm>
          </p:contentPart>
        </mc:Choice>
        <mc:Fallback xmlns="">
          <p:pic>
            <p:nvPicPr>
              <p:cNvPr id="6" name="Ink 5">
                <a:extLst>
                  <a:ext uri="{FF2B5EF4-FFF2-40B4-BE49-F238E27FC236}">
                    <a16:creationId xmlns:a16="http://schemas.microsoft.com/office/drawing/2014/main" id="{2B3EEEB4-F7FD-42F1-8420-AF52CA2B429F}"/>
                  </a:ext>
                </a:extLst>
              </p:cNvPr>
              <p:cNvPicPr/>
              <p:nvPr/>
            </p:nvPicPr>
            <p:blipFill>
              <a:blip r:embed="rId3"/>
              <a:stretch>
                <a:fillRect/>
              </a:stretch>
            </p:blipFill>
            <p:spPr>
              <a:xfrm>
                <a:off x="3247200" y="1310040"/>
                <a:ext cx="4837320" cy="3439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322C86C3-F287-435A-8E89-EB6F1D61060C}"/>
                  </a:ext>
                </a:extLst>
              </p14:cNvPr>
              <p14:cNvContentPartPr/>
              <p14:nvPr/>
            </p14:nvContentPartPr>
            <p14:xfrm>
              <a:off x="3351960" y="2822040"/>
              <a:ext cx="4332240" cy="1894680"/>
            </p14:xfrm>
          </p:contentPart>
        </mc:Choice>
        <mc:Fallback xmlns="">
          <p:pic>
            <p:nvPicPr>
              <p:cNvPr id="7" name="Ink 6">
                <a:extLst>
                  <a:ext uri="{FF2B5EF4-FFF2-40B4-BE49-F238E27FC236}">
                    <a16:creationId xmlns:a16="http://schemas.microsoft.com/office/drawing/2014/main" id="{322C86C3-F287-435A-8E89-EB6F1D61060C}"/>
                  </a:ext>
                </a:extLst>
              </p:cNvPr>
              <p:cNvPicPr/>
              <p:nvPr/>
            </p:nvPicPr>
            <p:blipFill>
              <a:blip r:embed="rId5"/>
              <a:stretch>
                <a:fillRect/>
              </a:stretch>
            </p:blipFill>
            <p:spPr>
              <a:xfrm>
                <a:off x="3342600" y="2812680"/>
                <a:ext cx="4350960" cy="1913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8D1A8AF7-7873-4B44-AB51-FD819AADEAFE}"/>
                  </a:ext>
                </a:extLst>
              </p14:cNvPr>
              <p14:cNvContentPartPr/>
              <p14:nvPr/>
            </p14:nvContentPartPr>
            <p14:xfrm>
              <a:off x="3216240" y="1434600"/>
              <a:ext cx="3423960" cy="3137760"/>
            </p14:xfrm>
          </p:contentPart>
        </mc:Choice>
        <mc:Fallback xmlns="">
          <p:pic>
            <p:nvPicPr>
              <p:cNvPr id="8" name="Ink 7">
                <a:extLst>
                  <a:ext uri="{FF2B5EF4-FFF2-40B4-BE49-F238E27FC236}">
                    <a16:creationId xmlns:a16="http://schemas.microsoft.com/office/drawing/2014/main" id="{8D1A8AF7-7873-4B44-AB51-FD819AADEAFE}"/>
                  </a:ext>
                </a:extLst>
              </p:cNvPr>
              <p:cNvPicPr/>
              <p:nvPr/>
            </p:nvPicPr>
            <p:blipFill>
              <a:blip r:embed="rId7"/>
              <a:stretch>
                <a:fillRect/>
              </a:stretch>
            </p:blipFill>
            <p:spPr>
              <a:xfrm>
                <a:off x="3206880" y="1425240"/>
                <a:ext cx="3442680" cy="3156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656F9B0A-0E05-4CAC-B642-207BDF368057}"/>
                  </a:ext>
                </a:extLst>
              </p14:cNvPr>
              <p14:cNvContentPartPr/>
              <p14:nvPr/>
            </p14:nvContentPartPr>
            <p14:xfrm>
              <a:off x="3383280" y="2558160"/>
              <a:ext cx="5636160" cy="2343600"/>
            </p14:xfrm>
          </p:contentPart>
        </mc:Choice>
        <mc:Fallback xmlns="">
          <p:pic>
            <p:nvPicPr>
              <p:cNvPr id="9" name="Ink 8">
                <a:extLst>
                  <a:ext uri="{FF2B5EF4-FFF2-40B4-BE49-F238E27FC236}">
                    <a16:creationId xmlns:a16="http://schemas.microsoft.com/office/drawing/2014/main" id="{656F9B0A-0E05-4CAC-B642-207BDF368057}"/>
                  </a:ext>
                </a:extLst>
              </p:cNvPr>
              <p:cNvPicPr/>
              <p:nvPr/>
            </p:nvPicPr>
            <p:blipFill>
              <a:blip r:embed="rId9"/>
              <a:stretch>
                <a:fillRect/>
              </a:stretch>
            </p:blipFill>
            <p:spPr>
              <a:xfrm>
                <a:off x="3373920" y="2548800"/>
                <a:ext cx="5654880" cy="2362320"/>
              </a:xfrm>
              <a:prstGeom prst="rect">
                <a:avLst/>
              </a:prstGeom>
            </p:spPr>
          </p:pic>
        </mc:Fallback>
      </mc:AlternateContent>
    </p:spTree>
    <p:extLst>
      <p:ext uri="{BB962C8B-B14F-4D97-AF65-F5344CB8AC3E}">
        <p14:creationId xmlns:p14="http://schemas.microsoft.com/office/powerpoint/2010/main" val="180977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604A-7FEF-4D1C-9CBE-A8E952BEA3F7}"/>
              </a:ext>
            </a:extLst>
          </p:cNvPr>
          <p:cNvSpPr>
            <a:spLocks noGrp="1"/>
          </p:cNvSpPr>
          <p:nvPr>
            <p:ph type="title"/>
          </p:nvPr>
        </p:nvSpPr>
        <p:spPr/>
        <p:txBody>
          <a:bodyPr/>
          <a:lstStyle/>
          <a:p>
            <a:pPr>
              <a:spcBef>
                <a:spcPts val="0"/>
              </a:spcBef>
            </a:pPr>
            <a:r>
              <a:rPr lang="en-IE" dirty="0"/>
              <a:t>Integer Programming</a:t>
            </a:r>
          </a:p>
        </p:txBody>
      </p:sp>
      <p:sp>
        <p:nvSpPr>
          <p:cNvPr id="3" name="Text Placeholder 2">
            <a:extLst>
              <a:ext uri="{FF2B5EF4-FFF2-40B4-BE49-F238E27FC236}">
                <a16:creationId xmlns:a16="http://schemas.microsoft.com/office/drawing/2014/main" id="{4AB8857D-F54E-4118-AA1E-D3123F13D3BB}"/>
              </a:ext>
            </a:extLst>
          </p:cNvPr>
          <p:cNvSpPr>
            <a:spLocks noGrp="1"/>
          </p:cNvSpPr>
          <p:nvPr>
            <p:ph type="body" sz="quarter" idx="10"/>
          </p:nvPr>
        </p:nvSpPr>
        <p:spPr>
          <a:xfrm>
            <a:off x="828674" y="1107006"/>
            <a:ext cx="8315325" cy="3774243"/>
          </a:xfrm>
        </p:spPr>
        <p:txBody>
          <a:bodyPr/>
          <a:lstStyle/>
          <a:p>
            <a:pPr>
              <a:spcBef>
                <a:spcPts val="0"/>
              </a:spcBef>
            </a:pPr>
            <a:endParaRPr lang="en-IE" sz="1400" b="0" dirty="0"/>
          </a:p>
          <a:p>
            <a:pPr>
              <a:spcBef>
                <a:spcPts val="0"/>
              </a:spcBef>
            </a:pPr>
            <a:endParaRPr lang="en-IE" sz="1400" b="0" dirty="0"/>
          </a:p>
          <a:p>
            <a:pPr>
              <a:spcBef>
                <a:spcPts val="0"/>
              </a:spcBef>
            </a:pPr>
            <a:endParaRPr lang="en-IE" sz="1800" b="0" dirty="0"/>
          </a:p>
        </p:txBody>
      </p:sp>
      <p:sp>
        <p:nvSpPr>
          <p:cNvPr id="4" name="Text Placeholder 3">
            <a:extLst>
              <a:ext uri="{FF2B5EF4-FFF2-40B4-BE49-F238E27FC236}">
                <a16:creationId xmlns:a16="http://schemas.microsoft.com/office/drawing/2014/main" id="{BB323159-374A-4390-A994-E81C8EE75770}"/>
              </a:ext>
            </a:extLst>
          </p:cNvPr>
          <p:cNvSpPr>
            <a:spLocks noGrp="1"/>
          </p:cNvSpPr>
          <p:nvPr>
            <p:ph type="body" sz="quarter" idx="11"/>
          </p:nvPr>
        </p:nvSpPr>
        <p:spPr/>
        <p:txBody>
          <a:bodyPr/>
          <a:lstStyle/>
          <a:p>
            <a:r>
              <a:rPr lang="en-IE" sz="1600" dirty="0"/>
              <a:t>Revisiting World Class Furniture</a:t>
            </a:r>
          </a:p>
        </p:txBody>
      </p:sp>
      <p:sp>
        <p:nvSpPr>
          <p:cNvPr id="5" name="Slide Number Placeholder 4">
            <a:extLst>
              <a:ext uri="{FF2B5EF4-FFF2-40B4-BE49-F238E27FC236}">
                <a16:creationId xmlns:a16="http://schemas.microsoft.com/office/drawing/2014/main" id="{18E1B8B6-043D-48B3-B4AA-CBAF962B7D1A}"/>
              </a:ext>
            </a:extLst>
          </p:cNvPr>
          <p:cNvSpPr>
            <a:spLocks noGrp="1"/>
          </p:cNvSpPr>
          <p:nvPr>
            <p:ph type="sldNum" sz="quarter" idx="4"/>
          </p:nvPr>
        </p:nvSpPr>
        <p:spPr/>
        <p:txBody>
          <a:bodyPr/>
          <a:lstStyle/>
          <a:p>
            <a:fld id="{DDBE135E-2566-4748-853C-8A3B78F0FB00}" type="slidenum">
              <a:rPr lang="en-GB" smtClean="0"/>
              <a:pPr/>
              <a:t>18</a:t>
            </a:fld>
            <a:endParaRPr lang="en-GB" dirty="0"/>
          </a:p>
        </p:txBody>
      </p:sp>
      <p:pic>
        <p:nvPicPr>
          <p:cNvPr id="7" name="Picture 6" descr="Graphical user interface, application, table, Excel&#10;&#10;Description automatically generated">
            <a:extLst>
              <a:ext uri="{FF2B5EF4-FFF2-40B4-BE49-F238E27FC236}">
                <a16:creationId xmlns:a16="http://schemas.microsoft.com/office/drawing/2014/main" id="{158561C0-35DE-446B-BF31-57F801884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74" y="1107006"/>
            <a:ext cx="6144671" cy="3581030"/>
          </a:xfrm>
          <a:prstGeom prst="rect">
            <a:avLst/>
          </a:prstGeom>
        </p:spPr>
      </p:pic>
    </p:spTree>
    <p:extLst>
      <p:ext uri="{BB962C8B-B14F-4D97-AF65-F5344CB8AC3E}">
        <p14:creationId xmlns:p14="http://schemas.microsoft.com/office/powerpoint/2010/main" val="2282372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604A-7FEF-4D1C-9CBE-A8E952BEA3F7}"/>
              </a:ext>
            </a:extLst>
          </p:cNvPr>
          <p:cNvSpPr>
            <a:spLocks noGrp="1"/>
          </p:cNvSpPr>
          <p:nvPr>
            <p:ph type="title"/>
          </p:nvPr>
        </p:nvSpPr>
        <p:spPr/>
        <p:txBody>
          <a:bodyPr/>
          <a:lstStyle/>
          <a:p>
            <a:pPr>
              <a:spcBef>
                <a:spcPts val="0"/>
              </a:spcBef>
            </a:pPr>
            <a:r>
              <a:rPr lang="en-IE" dirty="0"/>
              <a:t>Integer Programming</a:t>
            </a:r>
          </a:p>
        </p:txBody>
      </p:sp>
      <p:sp>
        <p:nvSpPr>
          <p:cNvPr id="4" name="Text Placeholder 3">
            <a:extLst>
              <a:ext uri="{FF2B5EF4-FFF2-40B4-BE49-F238E27FC236}">
                <a16:creationId xmlns:a16="http://schemas.microsoft.com/office/drawing/2014/main" id="{BB323159-374A-4390-A994-E81C8EE75770}"/>
              </a:ext>
            </a:extLst>
          </p:cNvPr>
          <p:cNvSpPr>
            <a:spLocks noGrp="1"/>
          </p:cNvSpPr>
          <p:nvPr>
            <p:ph type="body" sz="quarter" idx="11"/>
          </p:nvPr>
        </p:nvSpPr>
        <p:spPr/>
        <p:txBody>
          <a:bodyPr/>
          <a:lstStyle/>
          <a:p>
            <a:r>
              <a:rPr lang="en-IE" sz="1600" dirty="0"/>
              <a:t>Assignment Problem – General Structure</a:t>
            </a:r>
          </a:p>
        </p:txBody>
      </p:sp>
      <p:sp>
        <p:nvSpPr>
          <p:cNvPr id="5" name="Slide Number Placeholder 4">
            <a:extLst>
              <a:ext uri="{FF2B5EF4-FFF2-40B4-BE49-F238E27FC236}">
                <a16:creationId xmlns:a16="http://schemas.microsoft.com/office/drawing/2014/main" id="{18E1B8B6-043D-48B3-B4AA-CBAF962B7D1A}"/>
              </a:ext>
            </a:extLst>
          </p:cNvPr>
          <p:cNvSpPr>
            <a:spLocks noGrp="1"/>
          </p:cNvSpPr>
          <p:nvPr>
            <p:ph type="sldNum" sz="quarter" idx="4"/>
          </p:nvPr>
        </p:nvSpPr>
        <p:spPr/>
        <p:txBody>
          <a:bodyPr/>
          <a:lstStyle/>
          <a:p>
            <a:fld id="{DDBE135E-2566-4748-853C-8A3B78F0FB00}" type="slidenum">
              <a:rPr lang="en-GB" smtClean="0"/>
              <a:pPr/>
              <a:t>19</a:t>
            </a:fld>
            <a:endParaRPr lang="en-GB" dirty="0"/>
          </a:p>
        </p:txBody>
      </p:sp>
      <mc:AlternateContent xmlns:mc="http://schemas.openxmlformats.org/markup-compatibility/2006" xmlns:a14="http://schemas.microsoft.com/office/drawing/2010/main">
        <mc:Choice Requires="a14">
          <p:sp>
            <p:nvSpPr>
              <p:cNvPr id="8" name="Text Placeholder 2">
                <a:extLst>
                  <a:ext uri="{FF2B5EF4-FFF2-40B4-BE49-F238E27FC236}">
                    <a16:creationId xmlns:a16="http://schemas.microsoft.com/office/drawing/2014/main" id="{06699B06-B43A-4CD0-8741-0DBCD0B994E2}"/>
                  </a:ext>
                </a:extLst>
              </p:cNvPr>
              <p:cNvSpPr txBox="1">
                <a:spLocks/>
              </p:cNvSpPr>
              <p:nvPr/>
            </p:nvSpPr>
            <p:spPr>
              <a:xfrm>
                <a:off x="620855" y="1107006"/>
                <a:ext cx="8315325" cy="3774243"/>
              </a:xfrm>
              <a:prstGeom prst="rect">
                <a:avLst/>
              </a:prstGeom>
            </p:spPr>
            <p:txBody>
              <a:bodyPr vert="horz" lIns="0" tIns="0" rIns="0" bIns="0" rtlCol="0">
                <a:noAutofit/>
              </a:bodyPr>
              <a:lst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IE" sz="1400" b="0" dirty="0"/>
                  <a:t>Only one resource to only one task</a:t>
                </a:r>
              </a:p>
              <a:p>
                <a:pPr>
                  <a:spcBef>
                    <a:spcPts val="0"/>
                  </a:spcBef>
                </a:pPr>
                <a:r>
                  <a:rPr lang="en-IE" sz="1400" b="0" dirty="0"/>
                  <a:t>Some examples:</a:t>
                </a:r>
              </a:p>
              <a:p>
                <a:pPr marL="342900" indent="-342900">
                  <a:spcBef>
                    <a:spcPts val="0"/>
                  </a:spcBef>
                  <a:buAutoNum type="arabicParenR"/>
                </a:pPr>
                <a:r>
                  <a:rPr lang="en-IE" sz="1400" b="0" dirty="0"/>
                  <a:t>Assigning workers to machines, max productivity (each worker has different productivity at diff. machines)</a:t>
                </a:r>
              </a:p>
              <a:p>
                <a:pPr marL="342900" indent="-342900">
                  <a:spcBef>
                    <a:spcPts val="0"/>
                  </a:spcBef>
                  <a:buAutoNum type="arabicParenR"/>
                </a:pPr>
                <a:r>
                  <a:rPr lang="en-IE" sz="1400" b="0" dirty="0"/>
                  <a:t>Assigning trucks to loads (min time to finish the shipments)</a:t>
                </a:r>
              </a:p>
              <a:p>
                <a:pPr marL="342900" indent="-342900">
                  <a:spcBef>
                    <a:spcPts val="0"/>
                  </a:spcBef>
                  <a:buAutoNum type="arabicParenR"/>
                </a:pPr>
                <a:r>
                  <a:rPr lang="en-IE" sz="1400" b="0" dirty="0"/>
                  <a:t>Assigning crews to projects (min time to complete the projects)</a:t>
                </a:r>
              </a:p>
              <a:p>
                <a:pPr>
                  <a:spcBef>
                    <a:spcPts val="0"/>
                  </a:spcBef>
                </a:pPr>
                <a:endParaRPr lang="en-IE" sz="1400" b="0" dirty="0"/>
              </a:p>
              <a:p>
                <a:pPr>
                  <a:spcBef>
                    <a:spcPts val="0"/>
                  </a:spcBef>
                </a:pPr>
                <a:r>
                  <a:rPr lang="en-IE" sz="1400" b="0" dirty="0"/>
                  <a:t> </a:t>
                </a:r>
                <a14:m>
                  <m:oMath xmlns:m="http://schemas.openxmlformats.org/officeDocument/2006/math">
                    <m:sSub>
                      <m:sSubPr>
                        <m:ctrlPr>
                          <a:rPr lang="en-IE" sz="1400" b="0" i="1" smtClean="0">
                            <a:latin typeface="Cambria Math" panose="02040503050406030204" pitchFamily="18" charset="0"/>
                          </a:rPr>
                        </m:ctrlPr>
                      </m:sSubPr>
                      <m:e>
                        <m:r>
                          <a:rPr lang="en-IE" sz="1400" b="0" i="1" smtClean="0">
                            <a:latin typeface="Cambria Math" panose="02040503050406030204" pitchFamily="18" charset="0"/>
                          </a:rPr>
                          <m:t>𝑥</m:t>
                        </m:r>
                      </m:e>
                      <m:sub>
                        <m:r>
                          <a:rPr lang="en-IE" sz="1400" b="0" i="1" smtClean="0">
                            <a:latin typeface="Cambria Math" panose="02040503050406030204" pitchFamily="18" charset="0"/>
                          </a:rPr>
                          <m:t>𝑖𝑗</m:t>
                        </m:r>
                      </m:sub>
                    </m:sSub>
                    <m:r>
                      <a:rPr lang="en-IE" sz="1400" b="0" i="1" smtClean="0">
                        <a:latin typeface="Cambria Math" panose="02040503050406030204" pitchFamily="18" charset="0"/>
                      </a:rPr>
                      <m:t>=</m:t>
                    </m:r>
                    <m:d>
                      <m:dPr>
                        <m:begChr m:val="{"/>
                        <m:endChr m:val=""/>
                        <m:ctrlPr>
                          <a:rPr lang="en-IE" sz="1400" b="0" i="1" smtClean="0">
                            <a:latin typeface="Cambria Math" panose="02040503050406030204" pitchFamily="18" charset="0"/>
                          </a:rPr>
                        </m:ctrlPr>
                      </m:dPr>
                      <m:e>
                        <m:m>
                          <m:mPr>
                            <m:mcs>
                              <m:mc>
                                <m:mcPr>
                                  <m:count m:val="2"/>
                                  <m:mcJc m:val="center"/>
                                </m:mcPr>
                              </m:mc>
                            </m:mcs>
                            <m:ctrlPr>
                              <a:rPr lang="en-IE" sz="1400" b="0" i="1" smtClean="0">
                                <a:latin typeface="Cambria Math" panose="02040503050406030204" pitchFamily="18" charset="0"/>
                              </a:rPr>
                            </m:ctrlPr>
                          </m:mPr>
                          <m:mr>
                            <m:e>
                              <m:r>
                                <m:rPr>
                                  <m:brk m:alnAt="7"/>
                                </m:rPr>
                                <a:rPr lang="en-IE" sz="1400" b="0" i="1" smtClean="0">
                                  <a:latin typeface="Cambria Math" panose="02040503050406030204" pitchFamily="18" charset="0"/>
                                </a:rPr>
                                <m:t>1</m:t>
                              </m:r>
                            </m:e>
                            <m:e>
                              <m:r>
                                <a:rPr lang="en-IE" sz="1400" b="0" i="1" smtClean="0">
                                  <a:latin typeface="Cambria Math" panose="02040503050406030204" pitchFamily="18" charset="0"/>
                                </a:rPr>
                                <m:t>𝑖𝑓</m:t>
                              </m:r>
                              <m:r>
                                <a:rPr lang="en-IE" sz="1400" b="0" i="1" smtClean="0">
                                  <a:latin typeface="Cambria Math" panose="02040503050406030204" pitchFamily="18" charset="0"/>
                                </a:rPr>
                                <m:t> </m:t>
                              </m:r>
                              <m:r>
                                <a:rPr lang="en-IE" sz="1400" b="0" i="1" smtClean="0">
                                  <a:latin typeface="Cambria Math" panose="02040503050406030204" pitchFamily="18" charset="0"/>
                                </a:rPr>
                                <m:t>𝑖𝑡𝑒𝑚</m:t>
                              </m:r>
                              <m:r>
                                <a:rPr lang="en-IE" sz="1400" b="0" i="1" smtClean="0">
                                  <a:latin typeface="Cambria Math" panose="02040503050406030204" pitchFamily="18" charset="0"/>
                                </a:rPr>
                                <m:t> </m:t>
                              </m:r>
                              <m:r>
                                <a:rPr lang="en-IE" sz="1400" b="0" i="1" smtClean="0">
                                  <a:latin typeface="Cambria Math" panose="02040503050406030204" pitchFamily="18" charset="0"/>
                                </a:rPr>
                                <m:t>𝑖</m:t>
                              </m:r>
                              <m:r>
                                <a:rPr lang="en-IE" sz="1400" b="0" i="1" smtClean="0">
                                  <a:latin typeface="Cambria Math" panose="02040503050406030204" pitchFamily="18" charset="0"/>
                                </a:rPr>
                                <m:t> </m:t>
                              </m:r>
                              <m:r>
                                <a:rPr lang="en-IE" sz="1400" b="0" i="1" smtClean="0">
                                  <a:latin typeface="Cambria Math" panose="02040503050406030204" pitchFamily="18" charset="0"/>
                                </a:rPr>
                                <m:t>𝑖𝑠</m:t>
                              </m:r>
                              <m:r>
                                <a:rPr lang="en-IE" sz="1400" b="0" i="1" smtClean="0">
                                  <a:latin typeface="Cambria Math" panose="02040503050406030204" pitchFamily="18" charset="0"/>
                                </a:rPr>
                                <m:t> </m:t>
                              </m:r>
                              <m:r>
                                <a:rPr lang="en-IE" sz="1400" b="0" i="1" smtClean="0">
                                  <a:latin typeface="Cambria Math" panose="02040503050406030204" pitchFamily="18" charset="0"/>
                                </a:rPr>
                                <m:t>𝑎𝑠𝑠𝑖𝑔𝑛𝑒𝑑</m:t>
                              </m:r>
                              <m:r>
                                <a:rPr lang="en-IE" sz="1400" b="0" i="1" smtClean="0">
                                  <a:latin typeface="Cambria Math" panose="02040503050406030204" pitchFamily="18" charset="0"/>
                                </a:rPr>
                                <m:t> </m:t>
                              </m:r>
                              <m:r>
                                <a:rPr lang="en-IE" sz="1400" b="0" i="1" smtClean="0">
                                  <a:latin typeface="Cambria Math" panose="02040503050406030204" pitchFamily="18" charset="0"/>
                                </a:rPr>
                                <m:t>𝑡𝑜</m:t>
                              </m:r>
                              <m:r>
                                <a:rPr lang="en-IE" sz="1400" b="0" i="1" smtClean="0">
                                  <a:latin typeface="Cambria Math" panose="02040503050406030204" pitchFamily="18" charset="0"/>
                                </a:rPr>
                                <m:t> </m:t>
                              </m:r>
                              <m:r>
                                <a:rPr lang="en-IE" sz="1400" b="0" i="1" smtClean="0">
                                  <a:latin typeface="Cambria Math" panose="02040503050406030204" pitchFamily="18" charset="0"/>
                                </a:rPr>
                                <m:t>𝑝𝑟𝑜𝑗𝑒𝑐𝑡</m:t>
                              </m:r>
                              <m:r>
                                <a:rPr lang="en-IE" sz="1400" b="0" i="1" smtClean="0">
                                  <a:latin typeface="Cambria Math" panose="02040503050406030204" pitchFamily="18" charset="0"/>
                                </a:rPr>
                                <m:t> </m:t>
                              </m:r>
                              <m:r>
                                <a:rPr lang="en-IE" sz="1400" b="0" i="1" smtClean="0">
                                  <a:latin typeface="Cambria Math" panose="02040503050406030204" pitchFamily="18" charset="0"/>
                                </a:rPr>
                                <m:t>𝑗</m:t>
                              </m:r>
                            </m:e>
                          </m:mr>
                          <m:mr>
                            <m:e>
                              <m:r>
                                <a:rPr lang="en-IE" sz="1400" b="0" i="1" smtClean="0">
                                  <a:latin typeface="Cambria Math" panose="02040503050406030204" pitchFamily="18" charset="0"/>
                                </a:rPr>
                                <m:t>0</m:t>
                              </m:r>
                            </m:e>
                            <m:e>
                              <m:r>
                                <a:rPr lang="en-IE" sz="1400" b="0" i="1" smtClean="0">
                                  <a:latin typeface="Cambria Math" panose="02040503050406030204" pitchFamily="18" charset="0"/>
                                </a:rPr>
                                <m:t>𝑜𝑡h𝑒𝑟𝑤𝑖𝑠𝑒</m:t>
                              </m:r>
                            </m:e>
                          </m:mr>
                        </m:m>
                      </m:e>
                    </m:d>
                  </m:oMath>
                </a14:m>
                <a:endParaRPr lang="en-IE" sz="1400" b="0" dirty="0"/>
              </a:p>
              <a:p>
                <a:pPr>
                  <a:spcBef>
                    <a:spcPts val="0"/>
                  </a:spcBef>
                </a:pPr>
                <a14:m>
                  <m:oMathPara xmlns:m="http://schemas.openxmlformats.org/officeDocument/2006/math">
                    <m:oMathParaPr>
                      <m:jc m:val="left"/>
                    </m:oMathParaPr>
                    <m:oMath xmlns:m="http://schemas.openxmlformats.org/officeDocument/2006/math">
                      <m:func>
                        <m:funcPr>
                          <m:ctrlPr>
                            <a:rPr lang="en-IE" sz="1400" b="0" i="1" smtClean="0">
                              <a:latin typeface="Cambria Math" panose="02040503050406030204" pitchFamily="18" charset="0"/>
                            </a:rPr>
                          </m:ctrlPr>
                        </m:funcPr>
                        <m:fName>
                          <m:r>
                            <m:rPr>
                              <m:sty m:val="p"/>
                            </m:rPr>
                            <a:rPr lang="en-IE" sz="1400" b="0" i="0" smtClean="0">
                              <a:latin typeface="Cambria Math" panose="02040503050406030204" pitchFamily="18" charset="0"/>
                            </a:rPr>
                            <m:t>Max</m:t>
                          </m:r>
                          <m:r>
                            <a:rPr lang="en-IE" sz="1400" b="0" i="1" smtClean="0">
                              <a:latin typeface="Cambria Math" panose="02040503050406030204" pitchFamily="18" charset="0"/>
                            </a:rPr>
                            <m:t> </m:t>
                          </m:r>
                          <m:d>
                            <m:dPr>
                              <m:ctrlPr>
                                <a:rPr lang="en-IE" sz="1400" b="0" i="1" smtClean="0">
                                  <a:latin typeface="Cambria Math" panose="02040503050406030204" pitchFamily="18" charset="0"/>
                                </a:rPr>
                              </m:ctrlPr>
                            </m:dPr>
                            <m:e>
                              <m:r>
                                <a:rPr lang="en-IE" sz="1400" b="0" i="1" smtClean="0">
                                  <a:latin typeface="Cambria Math" panose="02040503050406030204" pitchFamily="18" charset="0"/>
                                </a:rPr>
                                <m:t>𝑜𝑟</m:t>
                              </m:r>
                              <m:r>
                                <a:rPr lang="en-IE" sz="1400" b="0" i="1" smtClean="0">
                                  <a:latin typeface="Cambria Math" panose="02040503050406030204" pitchFamily="18" charset="0"/>
                                </a:rPr>
                                <m:t> </m:t>
                              </m:r>
                              <m:r>
                                <a:rPr lang="en-IE" sz="1400" b="0" i="1" smtClean="0">
                                  <a:latin typeface="Cambria Math" panose="02040503050406030204" pitchFamily="18" charset="0"/>
                                </a:rPr>
                                <m:t>𝑀𝑖𝑛𝑖𝑚𝑖𝑧𝑒</m:t>
                              </m:r>
                            </m:e>
                          </m:d>
                          <m:r>
                            <a:rPr lang="en-IE" sz="1400" b="0" i="1" smtClean="0">
                              <a:latin typeface="Cambria Math" panose="02040503050406030204" pitchFamily="18" charset="0"/>
                            </a:rPr>
                            <m:t>𝑍</m:t>
                          </m:r>
                        </m:fName>
                        <m:e>
                          <m:r>
                            <a:rPr lang="en-IE" sz="1400" b="0" i="1" smtClean="0">
                              <a:latin typeface="Cambria Math" panose="02040503050406030204" pitchFamily="18" charset="0"/>
                            </a:rPr>
                            <m:t>=</m:t>
                          </m:r>
                          <m:nary>
                            <m:naryPr>
                              <m:chr m:val="∑"/>
                              <m:ctrlPr>
                                <a:rPr lang="en-IE" sz="1400" b="0" i="1" smtClean="0">
                                  <a:latin typeface="Cambria Math" panose="02040503050406030204" pitchFamily="18" charset="0"/>
                                </a:rPr>
                              </m:ctrlPr>
                            </m:naryPr>
                            <m:sub>
                              <m:r>
                                <m:rPr>
                                  <m:brk m:alnAt="23"/>
                                </m:rPr>
                                <a:rPr lang="en-IE" sz="1400" b="0" i="1" smtClean="0">
                                  <a:latin typeface="Cambria Math" panose="02040503050406030204" pitchFamily="18" charset="0"/>
                                </a:rPr>
                                <m:t>𝑖</m:t>
                              </m:r>
                              <m:r>
                                <a:rPr lang="en-IE" sz="1400" b="0" i="1" smtClean="0">
                                  <a:latin typeface="Cambria Math" panose="02040503050406030204" pitchFamily="18" charset="0"/>
                                </a:rPr>
                                <m:t>=1</m:t>
                              </m:r>
                            </m:sub>
                            <m:sup>
                              <m:r>
                                <a:rPr lang="en-IE" sz="1400" b="0" i="1" smtClean="0">
                                  <a:latin typeface="Cambria Math" panose="02040503050406030204" pitchFamily="18" charset="0"/>
                                </a:rPr>
                                <m:t>𝑚</m:t>
                              </m:r>
                            </m:sup>
                            <m:e>
                              <m:nary>
                                <m:naryPr>
                                  <m:chr m:val="∑"/>
                                  <m:ctrlPr>
                                    <a:rPr lang="en-IE" sz="1400" b="0" i="1" smtClean="0">
                                      <a:latin typeface="Cambria Math" panose="02040503050406030204" pitchFamily="18" charset="0"/>
                                    </a:rPr>
                                  </m:ctrlPr>
                                </m:naryPr>
                                <m:sub>
                                  <m:r>
                                    <m:rPr>
                                      <m:brk m:alnAt="23"/>
                                    </m:rPr>
                                    <a:rPr lang="en-IE" sz="1400" b="0" i="1" smtClean="0">
                                      <a:latin typeface="Cambria Math" panose="02040503050406030204" pitchFamily="18" charset="0"/>
                                    </a:rPr>
                                    <m:t>𝑗</m:t>
                                  </m:r>
                                  <m:r>
                                    <a:rPr lang="en-IE" sz="1400" b="0" i="1" smtClean="0">
                                      <a:latin typeface="Cambria Math" panose="02040503050406030204" pitchFamily="18" charset="0"/>
                                    </a:rPr>
                                    <m:t>=1</m:t>
                                  </m:r>
                                </m:sub>
                                <m:sup>
                                  <m:r>
                                    <a:rPr lang="en-IE" sz="1400" b="0" i="1" smtClean="0">
                                      <a:latin typeface="Cambria Math" panose="02040503050406030204" pitchFamily="18" charset="0"/>
                                    </a:rPr>
                                    <m:t>𝑛</m:t>
                                  </m:r>
                                </m:sup>
                                <m:e>
                                  <m:sSub>
                                    <m:sSubPr>
                                      <m:ctrlPr>
                                        <a:rPr lang="en-IE" sz="1400" b="0" i="1" smtClean="0">
                                          <a:latin typeface="Cambria Math" panose="02040503050406030204" pitchFamily="18" charset="0"/>
                                        </a:rPr>
                                      </m:ctrlPr>
                                    </m:sSubPr>
                                    <m:e>
                                      <m:r>
                                        <a:rPr lang="en-IE" sz="1400" b="0" i="1" smtClean="0">
                                          <a:latin typeface="Cambria Math" panose="02040503050406030204" pitchFamily="18" charset="0"/>
                                        </a:rPr>
                                        <m:t>𝑣</m:t>
                                      </m:r>
                                    </m:e>
                                    <m:sub>
                                      <m:r>
                                        <a:rPr lang="en-IE" sz="1400" b="0" i="1" smtClean="0">
                                          <a:latin typeface="Cambria Math" panose="02040503050406030204" pitchFamily="18" charset="0"/>
                                        </a:rPr>
                                        <m:t>𝑖𝑗</m:t>
                                      </m:r>
                                    </m:sub>
                                  </m:sSub>
                                  <m:sSub>
                                    <m:sSubPr>
                                      <m:ctrlPr>
                                        <a:rPr lang="en-IE" sz="1400" b="0" i="1" smtClean="0">
                                          <a:latin typeface="Cambria Math" panose="02040503050406030204" pitchFamily="18" charset="0"/>
                                        </a:rPr>
                                      </m:ctrlPr>
                                    </m:sSubPr>
                                    <m:e>
                                      <m:r>
                                        <a:rPr lang="en-IE" sz="1400" b="0" i="1" smtClean="0">
                                          <a:latin typeface="Cambria Math" panose="02040503050406030204" pitchFamily="18" charset="0"/>
                                        </a:rPr>
                                        <m:t>𝑥</m:t>
                                      </m:r>
                                    </m:e>
                                    <m:sub>
                                      <m:r>
                                        <a:rPr lang="en-IE" sz="1400" b="0" i="1" smtClean="0">
                                          <a:latin typeface="Cambria Math" panose="02040503050406030204" pitchFamily="18" charset="0"/>
                                        </a:rPr>
                                        <m:t>𝑖𝑗</m:t>
                                      </m:r>
                                    </m:sub>
                                  </m:sSub>
                                </m:e>
                              </m:nary>
                            </m:e>
                          </m:nary>
                        </m:e>
                      </m:func>
                    </m:oMath>
                  </m:oMathPara>
                </a14:m>
                <a:endParaRPr lang="en-IE" sz="1400" b="0" dirty="0"/>
              </a:p>
              <a:p>
                <a:pPr>
                  <a:spcBef>
                    <a:spcPts val="0"/>
                  </a:spcBef>
                </a:pPr>
                <a14:m>
                  <m:oMathPara xmlns:m="http://schemas.openxmlformats.org/officeDocument/2006/math">
                    <m:oMathParaPr>
                      <m:jc m:val="left"/>
                    </m:oMathParaPr>
                    <m:oMath xmlns:m="http://schemas.openxmlformats.org/officeDocument/2006/math">
                      <m:nary>
                        <m:naryPr>
                          <m:chr m:val="∑"/>
                          <m:ctrlPr>
                            <a:rPr lang="en-IE" sz="1400" b="0" i="1" smtClean="0">
                              <a:latin typeface="Cambria Math" panose="02040503050406030204" pitchFamily="18" charset="0"/>
                            </a:rPr>
                          </m:ctrlPr>
                        </m:naryPr>
                        <m:sub>
                          <m:r>
                            <m:rPr>
                              <m:brk m:alnAt="23"/>
                            </m:rPr>
                            <a:rPr lang="en-IE" sz="1400" b="0" i="1" smtClean="0">
                              <a:latin typeface="Cambria Math" panose="02040503050406030204" pitchFamily="18" charset="0"/>
                            </a:rPr>
                            <m:t>𝑖</m:t>
                          </m:r>
                          <m:r>
                            <a:rPr lang="en-IE" sz="1400" b="0" i="1" smtClean="0">
                              <a:latin typeface="Cambria Math" panose="02040503050406030204" pitchFamily="18" charset="0"/>
                            </a:rPr>
                            <m:t>=1</m:t>
                          </m:r>
                        </m:sub>
                        <m:sup>
                          <m:r>
                            <a:rPr lang="en-IE" sz="1400" b="0" i="1" smtClean="0">
                              <a:latin typeface="Cambria Math" panose="02040503050406030204" pitchFamily="18" charset="0"/>
                            </a:rPr>
                            <m:t>𝑚</m:t>
                          </m:r>
                        </m:sup>
                        <m:e>
                          <m:sSub>
                            <m:sSubPr>
                              <m:ctrlPr>
                                <a:rPr lang="en-IE" sz="1400" b="0" i="1" smtClean="0">
                                  <a:latin typeface="Cambria Math" panose="02040503050406030204" pitchFamily="18" charset="0"/>
                                </a:rPr>
                              </m:ctrlPr>
                            </m:sSubPr>
                            <m:e>
                              <m:r>
                                <a:rPr lang="en-IE" sz="1400" b="0" i="1" smtClean="0">
                                  <a:latin typeface="Cambria Math" panose="02040503050406030204" pitchFamily="18" charset="0"/>
                                </a:rPr>
                                <m:t>𝑥</m:t>
                              </m:r>
                            </m:e>
                            <m:sub>
                              <m:r>
                                <a:rPr lang="en-IE" sz="1400" b="0" i="1" smtClean="0">
                                  <a:latin typeface="Cambria Math" panose="02040503050406030204" pitchFamily="18" charset="0"/>
                                </a:rPr>
                                <m:t>𝑖𝑗</m:t>
                              </m:r>
                            </m:sub>
                          </m:sSub>
                        </m:e>
                      </m:nary>
                      <m:r>
                        <a:rPr lang="en-IE" sz="1400" b="0" i="1" smtClean="0">
                          <a:latin typeface="Cambria Math" panose="02040503050406030204" pitchFamily="18" charset="0"/>
                        </a:rPr>
                        <m:t>=1 </m:t>
                      </m:r>
                      <m:r>
                        <a:rPr lang="en-IE" sz="1400" b="0" i="1" smtClean="0">
                          <a:latin typeface="Cambria Math" panose="02040503050406030204" pitchFamily="18" charset="0"/>
                        </a:rPr>
                        <m:t>𝑓𝑜𝑟</m:t>
                      </m:r>
                      <m:r>
                        <a:rPr lang="en-IE" sz="1400" b="0" i="1" smtClean="0">
                          <a:latin typeface="Cambria Math" panose="02040503050406030204" pitchFamily="18" charset="0"/>
                        </a:rPr>
                        <m:t> </m:t>
                      </m:r>
                      <m:r>
                        <a:rPr lang="en-IE" sz="1400" b="0" i="1" smtClean="0">
                          <a:latin typeface="Cambria Math" panose="02040503050406030204" pitchFamily="18" charset="0"/>
                        </a:rPr>
                        <m:t>𝑎𝑙𝑙</m:t>
                      </m:r>
                      <m:r>
                        <a:rPr lang="en-IE" sz="1400" b="0" i="1" smtClean="0">
                          <a:latin typeface="Cambria Math" panose="02040503050406030204" pitchFamily="18" charset="0"/>
                        </a:rPr>
                        <m:t> </m:t>
                      </m:r>
                      <m:r>
                        <a:rPr lang="en-IE" sz="1400" b="0" i="1" smtClean="0">
                          <a:latin typeface="Cambria Math" panose="02040503050406030204" pitchFamily="18" charset="0"/>
                        </a:rPr>
                        <m:t>𝑗</m:t>
                      </m:r>
                      <m:r>
                        <a:rPr lang="en-IE" sz="1400" b="0" i="1" smtClean="0">
                          <a:latin typeface="Cambria Math" panose="02040503050406030204" pitchFamily="18" charset="0"/>
                        </a:rPr>
                        <m:t>=1, 2, …, </m:t>
                      </m:r>
                      <m:r>
                        <a:rPr lang="en-IE" sz="1400" b="0" i="1" smtClean="0">
                          <a:latin typeface="Cambria Math" panose="02040503050406030204" pitchFamily="18" charset="0"/>
                        </a:rPr>
                        <m:t>𝑛</m:t>
                      </m:r>
                    </m:oMath>
                  </m:oMathPara>
                </a14:m>
                <a:endParaRPr lang="en-IE" sz="1400" b="0" dirty="0"/>
              </a:p>
              <a:p>
                <a:pPr>
                  <a:spcBef>
                    <a:spcPts val="0"/>
                  </a:spcBef>
                </a:pPr>
                <a14:m>
                  <m:oMathPara xmlns:m="http://schemas.openxmlformats.org/officeDocument/2006/math">
                    <m:oMathParaPr>
                      <m:jc m:val="left"/>
                    </m:oMathParaPr>
                    <m:oMath xmlns:m="http://schemas.openxmlformats.org/officeDocument/2006/math">
                      <m:nary>
                        <m:naryPr>
                          <m:chr m:val="∑"/>
                          <m:ctrlPr>
                            <a:rPr lang="en-IE" sz="1400" b="0" i="1" smtClean="0">
                              <a:latin typeface="Cambria Math" panose="02040503050406030204" pitchFamily="18" charset="0"/>
                            </a:rPr>
                          </m:ctrlPr>
                        </m:naryPr>
                        <m:sub>
                          <m:r>
                            <a:rPr lang="en-IE" sz="1400" b="0" i="1" smtClean="0">
                              <a:latin typeface="Cambria Math" panose="02040503050406030204" pitchFamily="18" charset="0"/>
                            </a:rPr>
                            <m:t>𝑗</m:t>
                          </m:r>
                          <m:r>
                            <a:rPr lang="en-IE" sz="1400" b="0" i="1" smtClean="0">
                              <a:latin typeface="Cambria Math" panose="02040503050406030204" pitchFamily="18" charset="0"/>
                            </a:rPr>
                            <m:t>=1</m:t>
                          </m:r>
                        </m:sub>
                        <m:sup>
                          <m:r>
                            <a:rPr lang="en-IE" sz="1400" b="0" i="1" smtClean="0">
                              <a:latin typeface="Cambria Math" panose="02040503050406030204" pitchFamily="18" charset="0"/>
                            </a:rPr>
                            <m:t>𝑛</m:t>
                          </m:r>
                        </m:sup>
                        <m:e>
                          <m:sSub>
                            <m:sSubPr>
                              <m:ctrlPr>
                                <a:rPr lang="en-IE" sz="1400" b="0" i="1" smtClean="0">
                                  <a:latin typeface="Cambria Math" panose="02040503050406030204" pitchFamily="18" charset="0"/>
                                </a:rPr>
                              </m:ctrlPr>
                            </m:sSubPr>
                            <m:e>
                              <m:r>
                                <a:rPr lang="en-IE" sz="1400" b="0" i="1" smtClean="0">
                                  <a:latin typeface="Cambria Math" panose="02040503050406030204" pitchFamily="18" charset="0"/>
                                </a:rPr>
                                <m:t>𝑥</m:t>
                              </m:r>
                            </m:e>
                            <m:sub>
                              <m:r>
                                <a:rPr lang="en-IE" sz="1400" b="0" i="1" smtClean="0">
                                  <a:latin typeface="Cambria Math" panose="02040503050406030204" pitchFamily="18" charset="0"/>
                                </a:rPr>
                                <m:t>𝑖𝑗</m:t>
                              </m:r>
                            </m:sub>
                          </m:sSub>
                        </m:e>
                      </m:nary>
                      <m:r>
                        <a:rPr lang="en-IE" sz="1400" b="0" i="1" smtClean="0">
                          <a:latin typeface="Cambria Math" panose="02040503050406030204" pitchFamily="18" charset="0"/>
                        </a:rPr>
                        <m:t>=1 </m:t>
                      </m:r>
                      <m:r>
                        <a:rPr lang="en-IE" sz="1400" b="0" i="1" smtClean="0">
                          <a:latin typeface="Cambria Math" panose="02040503050406030204" pitchFamily="18" charset="0"/>
                        </a:rPr>
                        <m:t>𝑓𝑜𝑟</m:t>
                      </m:r>
                      <m:r>
                        <a:rPr lang="en-IE" sz="1400" b="0" i="1" smtClean="0">
                          <a:latin typeface="Cambria Math" panose="02040503050406030204" pitchFamily="18" charset="0"/>
                        </a:rPr>
                        <m:t> </m:t>
                      </m:r>
                      <m:r>
                        <a:rPr lang="en-IE" sz="1400" b="0" i="1" smtClean="0">
                          <a:latin typeface="Cambria Math" panose="02040503050406030204" pitchFamily="18" charset="0"/>
                        </a:rPr>
                        <m:t>𝑎𝑙𝑙</m:t>
                      </m:r>
                      <m:r>
                        <a:rPr lang="en-IE" sz="1400" b="0" i="1" smtClean="0">
                          <a:latin typeface="Cambria Math" panose="02040503050406030204" pitchFamily="18" charset="0"/>
                        </a:rPr>
                        <m:t> </m:t>
                      </m:r>
                      <m:r>
                        <a:rPr lang="en-IE" sz="1400" b="0" i="1" smtClean="0">
                          <a:latin typeface="Cambria Math" panose="02040503050406030204" pitchFamily="18" charset="0"/>
                        </a:rPr>
                        <m:t>𝑖</m:t>
                      </m:r>
                      <m:r>
                        <a:rPr lang="en-IE" sz="1400" b="0" i="1" smtClean="0">
                          <a:latin typeface="Cambria Math" panose="02040503050406030204" pitchFamily="18" charset="0"/>
                        </a:rPr>
                        <m:t>=1, 2, …, </m:t>
                      </m:r>
                      <m:r>
                        <a:rPr lang="en-IE" sz="1400" b="0" i="1" smtClean="0">
                          <a:latin typeface="Cambria Math" panose="02040503050406030204" pitchFamily="18" charset="0"/>
                        </a:rPr>
                        <m:t>𝑚</m:t>
                      </m:r>
                    </m:oMath>
                  </m:oMathPara>
                </a14:m>
                <a:endParaRPr lang="en-IE" sz="1400" b="0" dirty="0"/>
              </a:p>
            </p:txBody>
          </p:sp>
        </mc:Choice>
        <mc:Fallback xmlns="">
          <p:sp>
            <p:nvSpPr>
              <p:cNvPr id="8" name="Text Placeholder 2">
                <a:extLst>
                  <a:ext uri="{FF2B5EF4-FFF2-40B4-BE49-F238E27FC236}">
                    <a16:creationId xmlns:a16="http://schemas.microsoft.com/office/drawing/2014/main" id="{06699B06-B43A-4CD0-8741-0DBCD0B994E2}"/>
                  </a:ext>
                </a:extLst>
              </p:cNvPr>
              <p:cNvSpPr txBox="1">
                <a:spLocks noRot="1" noChangeAspect="1" noMove="1" noResize="1" noEditPoints="1" noAdjustHandles="1" noChangeArrowheads="1" noChangeShapeType="1" noTextEdit="1"/>
              </p:cNvSpPr>
              <p:nvPr/>
            </p:nvSpPr>
            <p:spPr>
              <a:xfrm>
                <a:off x="620855" y="1107006"/>
                <a:ext cx="8315325" cy="3774243"/>
              </a:xfrm>
              <a:prstGeom prst="rect">
                <a:avLst/>
              </a:prstGeom>
              <a:blipFill>
                <a:blip r:embed="rId2"/>
                <a:stretch>
                  <a:fillRect l="-4985" t="-1616"/>
                </a:stretch>
              </a:blipFill>
            </p:spPr>
            <p:txBody>
              <a:bodyPr/>
              <a:lstStyle/>
              <a:p>
                <a:r>
                  <a:rPr lang="en-IE">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2ABFDD3B-3001-4EAB-9766-7CE317CAC579}"/>
                  </a:ext>
                </a:extLst>
              </p14:cNvPr>
              <p14:cNvContentPartPr/>
              <p14:nvPr/>
            </p14:nvContentPartPr>
            <p14:xfrm>
              <a:off x="3337200" y="3523680"/>
              <a:ext cx="5205240" cy="725040"/>
            </p14:xfrm>
          </p:contentPart>
        </mc:Choice>
        <mc:Fallback xmlns="">
          <p:pic>
            <p:nvPicPr>
              <p:cNvPr id="3" name="Ink 2">
                <a:extLst>
                  <a:ext uri="{FF2B5EF4-FFF2-40B4-BE49-F238E27FC236}">
                    <a16:creationId xmlns:a16="http://schemas.microsoft.com/office/drawing/2014/main" id="{2ABFDD3B-3001-4EAB-9766-7CE317CAC579}"/>
                  </a:ext>
                </a:extLst>
              </p:cNvPr>
              <p:cNvPicPr/>
              <p:nvPr/>
            </p:nvPicPr>
            <p:blipFill>
              <a:blip r:embed="rId4"/>
              <a:stretch>
                <a:fillRect/>
              </a:stretch>
            </p:blipFill>
            <p:spPr>
              <a:xfrm>
                <a:off x="3327840" y="3514320"/>
                <a:ext cx="5223960" cy="743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953FE92E-964A-47F4-A3BC-31646FEC9157}"/>
                  </a:ext>
                </a:extLst>
              </p14:cNvPr>
              <p14:cNvContentPartPr/>
              <p14:nvPr/>
            </p14:nvContentPartPr>
            <p14:xfrm>
              <a:off x="3150000" y="4345560"/>
              <a:ext cx="5626800" cy="605160"/>
            </p14:xfrm>
          </p:contentPart>
        </mc:Choice>
        <mc:Fallback xmlns="">
          <p:pic>
            <p:nvPicPr>
              <p:cNvPr id="6" name="Ink 5">
                <a:extLst>
                  <a:ext uri="{FF2B5EF4-FFF2-40B4-BE49-F238E27FC236}">
                    <a16:creationId xmlns:a16="http://schemas.microsoft.com/office/drawing/2014/main" id="{953FE92E-964A-47F4-A3BC-31646FEC9157}"/>
                  </a:ext>
                </a:extLst>
              </p:cNvPr>
              <p:cNvPicPr/>
              <p:nvPr/>
            </p:nvPicPr>
            <p:blipFill>
              <a:blip r:embed="rId6"/>
              <a:stretch>
                <a:fillRect/>
              </a:stretch>
            </p:blipFill>
            <p:spPr>
              <a:xfrm>
                <a:off x="3140640" y="4336200"/>
                <a:ext cx="5645520" cy="623880"/>
              </a:xfrm>
              <a:prstGeom prst="rect">
                <a:avLst/>
              </a:prstGeom>
            </p:spPr>
          </p:pic>
        </mc:Fallback>
      </mc:AlternateContent>
    </p:spTree>
    <p:extLst>
      <p:ext uri="{BB962C8B-B14F-4D97-AF65-F5344CB8AC3E}">
        <p14:creationId xmlns:p14="http://schemas.microsoft.com/office/powerpoint/2010/main" val="3691675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1631-B640-4D9D-A25D-96D2A08E2D30}"/>
              </a:ext>
            </a:extLst>
          </p:cNvPr>
          <p:cNvSpPr>
            <a:spLocks noGrp="1"/>
          </p:cNvSpPr>
          <p:nvPr>
            <p:ph type="title"/>
          </p:nvPr>
        </p:nvSpPr>
        <p:spPr/>
        <p:txBody>
          <a:bodyPr/>
          <a:lstStyle/>
          <a:p>
            <a:r>
              <a:rPr lang="en-IE" dirty="0"/>
              <a:t>Goal Programming Example</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068A7A46-40AC-4008-9FB7-E73270B23FA1}"/>
                  </a:ext>
                </a:extLst>
              </p:cNvPr>
              <p:cNvSpPr>
                <a:spLocks noGrp="1"/>
              </p:cNvSpPr>
              <p:nvPr>
                <p:ph type="body" sz="quarter" idx="10"/>
              </p:nvPr>
            </p:nvSpPr>
            <p:spPr>
              <a:xfrm>
                <a:off x="828674" y="1302191"/>
                <a:ext cx="7964451" cy="3377283"/>
              </a:xfrm>
            </p:spPr>
            <p:txBody>
              <a:bodyPr/>
              <a:lstStyle/>
              <a:p>
                <a:pPr/>
                <a14:m>
                  <m:oMathPara xmlns:m="http://schemas.openxmlformats.org/officeDocument/2006/math">
                    <m:oMathParaPr>
                      <m:jc m:val="left"/>
                    </m:oMathParaPr>
                    <m:oMath xmlns:m="http://schemas.openxmlformats.org/officeDocument/2006/math">
                      <m:r>
                        <a:rPr lang="en-IE" sz="2000" b="0" i="1" smtClean="0">
                          <a:latin typeface="Cambria Math" panose="02040503050406030204" pitchFamily="18" charset="0"/>
                        </a:rPr>
                        <m:t>𝑀𝑖𝑛𝑖𝑚𝑖𝑧𝑒</m:t>
                      </m:r>
                      <m:nary>
                        <m:naryPr>
                          <m:chr m:val="∑"/>
                          <m:ctrlPr>
                            <a:rPr lang="en-IE" sz="2000" b="0" i="1" smtClean="0">
                              <a:latin typeface="Cambria Math" panose="02040503050406030204" pitchFamily="18" charset="0"/>
                            </a:rPr>
                          </m:ctrlPr>
                        </m:naryPr>
                        <m:sub>
                          <m:r>
                            <m:rPr>
                              <m:brk m:alnAt="23"/>
                            </m:rPr>
                            <a:rPr lang="en-IE" sz="2000" b="0" i="1" smtClean="0">
                              <a:latin typeface="Cambria Math" panose="02040503050406030204" pitchFamily="18" charset="0"/>
                            </a:rPr>
                            <m:t>𝑖</m:t>
                          </m:r>
                          <m:r>
                            <a:rPr lang="en-IE" sz="2000" b="0" i="1" smtClean="0">
                              <a:latin typeface="Cambria Math" panose="02040503050406030204" pitchFamily="18" charset="0"/>
                            </a:rPr>
                            <m:t>=1</m:t>
                          </m:r>
                        </m:sub>
                        <m:sup>
                          <m:r>
                            <a:rPr lang="en-IE" sz="2000" b="0" i="1" smtClean="0">
                              <a:latin typeface="Cambria Math" panose="02040503050406030204" pitchFamily="18" charset="0"/>
                            </a:rPr>
                            <m:t>5</m:t>
                          </m:r>
                        </m:sup>
                        <m:e>
                          <m:sSub>
                            <m:sSubPr>
                              <m:ctrlPr>
                                <a:rPr lang="en-IE" sz="2000" b="0" i="1" smtClean="0">
                                  <a:latin typeface="Cambria Math" panose="02040503050406030204" pitchFamily="18" charset="0"/>
                                </a:rPr>
                              </m:ctrlPr>
                            </m:sSubPr>
                            <m:e>
                              <m:r>
                                <a:rPr lang="en-IE" sz="2000" b="0" i="1" smtClean="0">
                                  <a:latin typeface="Cambria Math" panose="02040503050406030204" pitchFamily="18" charset="0"/>
                                </a:rPr>
                                <m:t>h</m:t>
                              </m:r>
                            </m:e>
                            <m:sub>
                              <m:r>
                                <a:rPr lang="en-IE" sz="2000" b="0" i="1" smtClean="0">
                                  <a:latin typeface="Cambria Math" panose="02040503050406030204" pitchFamily="18" charset="0"/>
                                </a:rPr>
                                <m:t>𝑖</m:t>
                              </m:r>
                            </m:sub>
                          </m:sSub>
                          <m:f>
                            <m:fPr>
                              <m:ctrlPr>
                                <a:rPr lang="en-IE" sz="2000" b="0" i="1" smtClean="0">
                                  <a:latin typeface="Cambria Math" panose="02040503050406030204" pitchFamily="18" charset="0"/>
                                </a:rPr>
                              </m:ctrlPr>
                            </m:fPr>
                            <m:num>
                              <m:sSub>
                                <m:sSubPr>
                                  <m:ctrlPr>
                                    <a:rPr lang="en-IE" sz="2000" b="0" i="1" smtClean="0">
                                      <a:latin typeface="Cambria Math" panose="02040503050406030204" pitchFamily="18" charset="0"/>
                                    </a:rPr>
                                  </m:ctrlPr>
                                </m:sSubPr>
                                <m:e>
                                  <m:r>
                                    <a:rPr lang="en-IE" sz="2000" b="0" i="1" smtClean="0">
                                      <a:latin typeface="Cambria Math" panose="02040503050406030204" pitchFamily="18" charset="0"/>
                                    </a:rPr>
                                    <m:t>𝑥</m:t>
                                  </m:r>
                                </m:e>
                                <m:sub>
                                  <m:r>
                                    <a:rPr lang="en-IE" sz="2000" b="0" i="1" smtClean="0">
                                      <a:latin typeface="Cambria Math" panose="02040503050406030204" pitchFamily="18" charset="0"/>
                                    </a:rPr>
                                    <m:t>𝑖</m:t>
                                  </m:r>
                                </m:sub>
                              </m:sSub>
                            </m:num>
                            <m:den>
                              <m:r>
                                <a:rPr lang="en-IE" sz="2000" b="0" i="1" smtClean="0">
                                  <a:latin typeface="Cambria Math" panose="02040503050406030204" pitchFamily="18" charset="0"/>
                                </a:rPr>
                                <m:t>2</m:t>
                              </m:r>
                            </m:den>
                          </m:f>
                        </m:e>
                      </m:nary>
                      <m:r>
                        <a:rPr lang="en-IE" sz="2000" b="0" i="1" smtClean="0">
                          <a:latin typeface="Cambria Math" panose="02040503050406030204" pitchFamily="18" charset="0"/>
                        </a:rPr>
                        <m:t>+</m:t>
                      </m:r>
                      <m:sSub>
                        <m:sSubPr>
                          <m:ctrlPr>
                            <a:rPr lang="en-IE" sz="2000" b="0" i="1" smtClean="0">
                              <a:latin typeface="Cambria Math" panose="02040503050406030204" pitchFamily="18" charset="0"/>
                            </a:rPr>
                          </m:ctrlPr>
                        </m:sSubPr>
                        <m:e>
                          <m:r>
                            <a:rPr lang="en-IE" sz="2000" b="0" i="1" smtClean="0">
                              <a:latin typeface="Cambria Math" panose="02040503050406030204" pitchFamily="18" charset="0"/>
                            </a:rPr>
                            <m:t>𝑜</m:t>
                          </m:r>
                        </m:e>
                        <m:sub>
                          <m:r>
                            <a:rPr lang="en-IE" sz="2000" b="0" i="1" smtClean="0">
                              <a:latin typeface="Cambria Math" panose="02040503050406030204" pitchFamily="18" charset="0"/>
                            </a:rPr>
                            <m:t>𝑖</m:t>
                          </m:r>
                        </m:sub>
                      </m:sSub>
                      <m:f>
                        <m:fPr>
                          <m:ctrlPr>
                            <a:rPr lang="en-IE" sz="2000" b="0" i="1" smtClean="0">
                              <a:latin typeface="Cambria Math" panose="02040503050406030204" pitchFamily="18" charset="0"/>
                            </a:rPr>
                          </m:ctrlPr>
                        </m:fPr>
                        <m:num>
                          <m:sSub>
                            <m:sSubPr>
                              <m:ctrlPr>
                                <a:rPr lang="en-IE" sz="2000" b="0" i="1" smtClean="0">
                                  <a:latin typeface="Cambria Math" panose="02040503050406030204" pitchFamily="18" charset="0"/>
                                </a:rPr>
                              </m:ctrlPr>
                            </m:sSubPr>
                            <m:e>
                              <m:r>
                                <a:rPr lang="en-IE" sz="2000" b="0" i="1" smtClean="0">
                                  <a:latin typeface="Cambria Math" panose="02040503050406030204" pitchFamily="18" charset="0"/>
                                </a:rPr>
                                <m:t>𝐷</m:t>
                              </m:r>
                            </m:e>
                            <m:sub>
                              <m:r>
                                <a:rPr lang="en-IE" sz="2000" b="0" i="1" smtClean="0">
                                  <a:latin typeface="Cambria Math" panose="02040503050406030204" pitchFamily="18" charset="0"/>
                                </a:rPr>
                                <m:t>𝑖</m:t>
                              </m:r>
                            </m:sub>
                          </m:sSub>
                        </m:num>
                        <m:den>
                          <m:sSub>
                            <m:sSubPr>
                              <m:ctrlPr>
                                <a:rPr lang="en-IE" sz="2000" b="0" i="1" smtClean="0">
                                  <a:latin typeface="Cambria Math" panose="02040503050406030204" pitchFamily="18" charset="0"/>
                                </a:rPr>
                              </m:ctrlPr>
                            </m:sSubPr>
                            <m:e>
                              <m:r>
                                <a:rPr lang="en-IE" sz="2000" b="0" i="1" smtClean="0">
                                  <a:latin typeface="Cambria Math" panose="02040503050406030204" pitchFamily="18" charset="0"/>
                                </a:rPr>
                                <m:t>𝑥</m:t>
                              </m:r>
                            </m:e>
                            <m:sub>
                              <m:r>
                                <a:rPr lang="en-IE" sz="2000" b="0" i="1" smtClean="0">
                                  <a:latin typeface="Cambria Math" panose="02040503050406030204" pitchFamily="18" charset="0"/>
                                </a:rPr>
                                <m:t>𝑖</m:t>
                              </m:r>
                            </m:sub>
                          </m:sSub>
                        </m:den>
                      </m:f>
                    </m:oMath>
                  </m:oMathPara>
                </a14:m>
                <a:endParaRPr lang="en-IE" sz="2000" b="0" dirty="0"/>
              </a:p>
              <a:p>
                <a:pPr/>
                <a14:m>
                  <m:oMathPara xmlns:m="http://schemas.openxmlformats.org/officeDocument/2006/math">
                    <m:oMathParaPr>
                      <m:jc m:val="left"/>
                    </m:oMathParaPr>
                    <m:oMath xmlns:m="http://schemas.openxmlformats.org/officeDocument/2006/math">
                      <m:r>
                        <a:rPr lang="en-IE" sz="2000" b="0" i="1" smtClean="0">
                          <a:latin typeface="Cambria Math" panose="02040503050406030204" pitchFamily="18" charset="0"/>
                        </a:rPr>
                        <m:t>𝑠𝑢𝑏𝑗𝑒𝑐𝑡</m:t>
                      </m:r>
                      <m:r>
                        <a:rPr lang="en-IE" sz="2000" b="0" i="1" smtClean="0">
                          <a:latin typeface="Cambria Math" panose="02040503050406030204" pitchFamily="18" charset="0"/>
                        </a:rPr>
                        <m:t> </m:t>
                      </m:r>
                      <m:r>
                        <a:rPr lang="en-IE" sz="2000" b="0" i="1" smtClean="0">
                          <a:latin typeface="Cambria Math" panose="02040503050406030204" pitchFamily="18" charset="0"/>
                        </a:rPr>
                        <m:t>𝑡𝑜</m:t>
                      </m:r>
                    </m:oMath>
                  </m:oMathPara>
                </a14:m>
                <a:endParaRPr lang="en-IE" sz="20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nary>
                        <m:naryPr>
                          <m:chr m:val="∑"/>
                          <m:ctrlPr>
                            <a:rPr lang="en-IE" sz="2000" b="0" i="1" smtClean="0">
                              <a:latin typeface="Cambria Math" panose="02040503050406030204" pitchFamily="18" charset="0"/>
                            </a:rPr>
                          </m:ctrlPr>
                        </m:naryPr>
                        <m:sub>
                          <m:r>
                            <m:rPr>
                              <m:brk m:alnAt="23"/>
                            </m:rPr>
                            <a:rPr lang="en-IE" sz="2000" b="0" i="1" smtClean="0">
                              <a:latin typeface="Cambria Math" panose="02040503050406030204" pitchFamily="18" charset="0"/>
                            </a:rPr>
                            <m:t>𝑖</m:t>
                          </m:r>
                          <m:r>
                            <a:rPr lang="en-IE" sz="2000" b="0" i="1" smtClean="0">
                              <a:latin typeface="Cambria Math" panose="02040503050406030204" pitchFamily="18" charset="0"/>
                            </a:rPr>
                            <m:t>=1</m:t>
                          </m:r>
                        </m:sub>
                        <m:sup>
                          <m:r>
                            <a:rPr lang="en-IE" sz="2000" b="0" i="1" smtClean="0">
                              <a:latin typeface="Cambria Math" panose="02040503050406030204" pitchFamily="18" charset="0"/>
                            </a:rPr>
                            <m:t>5</m:t>
                          </m:r>
                        </m:sup>
                        <m:e>
                          <m:sSub>
                            <m:sSubPr>
                              <m:ctrlPr>
                                <a:rPr lang="en-IE" sz="2000" b="0" i="1" smtClean="0">
                                  <a:latin typeface="Cambria Math" panose="02040503050406030204" pitchFamily="18" charset="0"/>
                                </a:rPr>
                              </m:ctrlPr>
                            </m:sSubPr>
                            <m:e>
                              <m:r>
                                <a:rPr lang="en-IE" sz="2000" b="0" i="1" smtClean="0">
                                  <a:latin typeface="Cambria Math" panose="02040503050406030204" pitchFamily="18" charset="0"/>
                                </a:rPr>
                                <m:t>𝑠</m:t>
                              </m:r>
                            </m:e>
                            <m:sub>
                              <m:r>
                                <a:rPr lang="en-IE" sz="2000" b="0" i="1" smtClean="0">
                                  <a:latin typeface="Cambria Math" panose="02040503050406030204" pitchFamily="18" charset="0"/>
                                </a:rPr>
                                <m:t>𝑖</m:t>
                              </m:r>
                            </m:sub>
                          </m:sSub>
                          <m:sSub>
                            <m:sSubPr>
                              <m:ctrlPr>
                                <a:rPr lang="en-IE" b="0" i="1">
                                  <a:latin typeface="Cambria Math" panose="02040503050406030204" pitchFamily="18" charset="0"/>
                                </a:rPr>
                              </m:ctrlPr>
                            </m:sSubPr>
                            <m:e>
                              <m:r>
                                <a:rPr lang="en-IE" b="0" i="1" smtClean="0">
                                  <a:latin typeface="Cambria Math" panose="02040503050406030204" pitchFamily="18" charset="0"/>
                                </a:rPr>
                                <m:t>𝑥</m:t>
                              </m:r>
                            </m:e>
                            <m:sub>
                              <m:r>
                                <a:rPr lang="en-IE" b="0" i="1">
                                  <a:latin typeface="Cambria Math" panose="02040503050406030204" pitchFamily="18" charset="0"/>
                                </a:rPr>
                                <m:t>𝑖</m:t>
                              </m:r>
                            </m:sub>
                          </m:sSub>
                        </m:e>
                      </m:nary>
                      <m:r>
                        <a:rPr lang="en-IE" sz="2000" b="0" i="1" smtClean="0">
                          <a:latin typeface="Cambria Math" panose="02040503050406030204" pitchFamily="18" charset="0"/>
                          <a:ea typeface="Cambria Math" panose="02040503050406030204" pitchFamily="18" charset="0"/>
                        </a:rPr>
                        <m:t>≤</m:t>
                      </m:r>
                      <m:r>
                        <a:rPr lang="en-IE" sz="2000" b="0" i="1" smtClean="0">
                          <a:latin typeface="Cambria Math" panose="02040503050406030204" pitchFamily="18" charset="0"/>
                          <a:ea typeface="Cambria Math" panose="02040503050406030204" pitchFamily="18" charset="0"/>
                        </a:rPr>
                        <m:t>𝐶</m:t>
                      </m:r>
                    </m:oMath>
                  </m:oMathPara>
                </a14:m>
                <a:endParaRPr lang="en-IE" sz="20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nary>
                        <m:naryPr>
                          <m:chr m:val="∑"/>
                          <m:ctrlPr>
                            <a:rPr lang="en-IE" sz="2000" b="0" i="1" smtClean="0">
                              <a:latin typeface="Cambria Math" panose="02040503050406030204" pitchFamily="18" charset="0"/>
                            </a:rPr>
                          </m:ctrlPr>
                        </m:naryPr>
                        <m:sub>
                          <m:r>
                            <m:rPr>
                              <m:brk m:alnAt="23"/>
                            </m:rPr>
                            <a:rPr lang="en-IE" sz="2000" b="0" i="1" smtClean="0">
                              <a:latin typeface="Cambria Math" panose="02040503050406030204" pitchFamily="18" charset="0"/>
                            </a:rPr>
                            <m:t>𝑖</m:t>
                          </m:r>
                          <m:r>
                            <a:rPr lang="en-IE" sz="2000" b="0" i="1" smtClean="0">
                              <a:latin typeface="Cambria Math" panose="02040503050406030204" pitchFamily="18" charset="0"/>
                            </a:rPr>
                            <m:t>=1</m:t>
                          </m:r>
                        </m:sub>
                        <m:sup>
                          <m:r>
                            <a:rPr lang="en-IE" sz="2000" b="0" i="1" smtClean="0">
                              <a:latin typeface="Cambria Math" panose="02040503050406030204" pitchFamily="18" charset="0"/>
                            </a:rPr>
                            <m:t>5</m:t>
                          </m:r>
                        </m:sup>
                        <m:e>
                          <m:sSub>
                            <m:sSubPr>
                              <m:ctrlPr>
                                <a:rPr lang="en-IE" sz="2000" b="0" i="1" smtClean="0">
                                  <a:latin typeface="Cambria Math" panose="02040503050406030204" pitchFamily="18" charset="0"/>
                                </a:rPr>
                              </m:ctrlPr>
                            </m:sSubPr>
                            <m:e>
                              <m:r>
                                <a:rPr lang="en-IE" sz="2000" b="0" i="1" smtClean="0">
                                  <a:latin typeface="Cambria Math" panose="02040503050406030204" pitchFamily="18" charset="0"/>
                                </a:rPr>
                                <m:t>h</m:t>
                              </m:r>
                            </m:e>
                            <m:sub>
                              <m:r>
                                <a:rPr lang="en-IE" sz="2000" b="0" i="1" smtClean="0">
                                  <a:latin typeface="Cambria Math" panose="02040503050406030204" pitchFamily="18" charset="0"/>
                                </a:rPr>
                                <m:t>𝑖</m:t>
                              </m:r>
                            </m:sub>
                          </m:sSub>
                          <m:f>
                            <m:fPr>
                              <m:ctrlPr>
                                <a:rPr lang="en-IE" sz="2000" b="0" i="1" smtClean="0">
                                  <a:latin typeface="Cambria Math" panose="02040503050406030204" pitchFamily="18" charset="0"/>
                                </a:rPr>
                              </m:ctrlPr>
                            </m:fPr>
                            <m:num>
                              <m:sSub>
                                <m:sSubPr>
                                  <m:ctrlPr>
                                    <a:rPr lang="en-IE" sz="2000" b="0" i="1" smtClean="0">
                                      <a:latin typeface="Cambria Math" panose="02040503050406030204" pitchFamily="18" charset="0"/>
                                    </a:rPr>
                                  </m:ctrlPr>
                                </m:sSubPr>
                                <m:e>
                                  <m:r>
                                    <a:rPr lang="en-IE" sz="2000" b="0" i="1" smtClean="0">
                                      <a:latin typeface="Cambria Math" panose="02040503050406030204" pitchFamily="18" charset="0"/>
                                    </a:rPr>
                                    <m:t>𝑥</m:t>
                                  </m:r>
                                </m:e>
                                <m:sub>
                                  <m:r>
                                    <a:rPr lang="en-IE" sz="2000" b="0" i="1" smtClean="0">
                                      <a:latin typeface="Cambria Math" panose="02040503050406030204" pitchFamily="18" charset="0"/>
                                    </a:rPr>
                                    <m:t>𝑖</m:t>
                                  </m:r>
                                </m:sub>
                              </m:sSub>
                            </m:num>
                            <m:den>
                              <m:r>
                                <a:rPr lang="en-IE" sz="2000" b="0" i="1" smtClean="0">
                                  <a:latin typeface="Cambria Math" panose="02040503050406030204" pitchFamily="18" charset="0"/>
                                </a:rPr>
                                <m:t>2</m:t>
                              </m:r>
                            </m:den>
                          </m:f>
                        </m:e>
                      </m:nary>
                      <m:r>
                        <a:rPr lang="en-IE" sz="2000" b="0" i="1" smtClean="0">
                          <a:latin typeface="Cambria Math" panose="02040503050406030204" pitchFamily="18" charset="0"/>
                        </a:rPr>
                        <m:t>+</m:t>
                      </m:r>
                      <m:sSub>
                        <m:sSubPr>
                          <m:ctrlPr>
                            <a:rPr lang="en-IE" sz="2000" b="0" i="1" smtClean="0">
                              <a:latin typeface="Cambria Math" panose="02040503050406030204" pitchFamily="18" charset="0"/>
                            </a:rPr>
                          </m:ctrlPr>
                        </m:sSubPr>
                        <m:e>
                          <m:r>
                            <a:rPr lang="en-IE" sz="2000" b="0" i="1" smtClean="0">
                              <a:latin typeface="Cambria Math" panose="02040503050406030204" pitchFamily="18" charset="0"/>
                            </a:rPr>
                            <m:t>𝑜</m:t>
                          </m:r>
                        </m:e>
                        <m:sub>
                          <m:r>
                            <a:rPr lang="en-IE" sz="2000" b="0" i="1" smtClean="0">
                              <a:latin typeface="Cambria Math" panose="02040503050406030204" pitchFamily="18" charset="0"/>
                            </a:rPr>
                            <m:t>𝑖</m:t>
                          </m:r>
                        </m:sub>
                      </m:sSub>
                      <m:f>
                        <m:fPr>
                          <m:ctrlPr>
                            <a:rPr lang="en-IE" sz="2000" b="0" i="1" smtClean="0">
                              <a:latin typeface="Cambria Math" panose="02040503050406030204" pitchFamily="18" charset="0"/>
                            </a:rPr>
                          </m:ctrlPr>
                        </m:fPr>
                        <m:num>
                          <m:sSub>
                            <m:sSubPr>
                              <m:ctrlPr>
                                <a:rPr lang="en-IE" sz="2000" b="0" i="1" smtClean="0">
                                  <a:latin typeface="Cambria Math" panose="02040503050406030204" pitchFamily="18" charset="0"/>
                                </a:rPr>
                              </m:ctrlPr>
                            </m:sSubPr>
                            <m:e>
                              <m:r>
                                <a:rPr lang="en-IE" sz="2000" b="0" i="1" smtClean="0">
                                  <a:latin typeface="Cambria Math" panose="02040503050406030204" pitchFamily="18" charset="0"/>
                                </a:rPr>
                                <m:t>𝐷</m:t>
                              </m:r>
                            </m:e>
                            <m:sub>
                              <m:r>
                                <a:rPr lang="en-IE" sz="2000" b="0" i="1" smtClean="0">
                                  <a:latin typeface="Cambria Math" panose="02040503050406030204" pitchFamily="18" charset="0"/>
                                </a:rPr>
                                <m:t>𝑖</m:t>
                              </m:r>
                            </m:sub>
                          </m:sSub>
                        </m:num>
                        <m:den>
                          <m:sSub>
                            <m:sSubPr>
                              <m:ctrlPr>
                                <a:rPr lang="en-IE" sz="2000" b="0" i="1" smtClean="0">
                                  <a:latin typeface="Cambria Math" panose="02040503050406030204" pitchFamily="18" charset="0"/>
                                </a:rPr>
                              </m:ctrlPr>
                            </m:sSubPr>
                            <m:e>
                              <m:r>
                                <a:rPr lang="en-IE" sz="2000" b="0" i="1" smtClean="0">
                                  <a:latin typeface="Cambria Math" panose="02040503050406030204" pitchFamily="18" charset="0"/>
                                </a:rPr>
                                <m:t>𝑥</m:t>
                              </m:r>
                            </m:e>
                            <m:sub>
                              <m:r>
                                <a:rPr lang="en-IE" sz="2000" b="0" i="1" smtClean="0">
                                  <a:latin typeface="Cambria Math" panose="02040503050406030204" pitchFamily="18" charset="0"/>
                                </a:rPr>
                                <m:t>𝑖</m:t>
                              </m:r>
                            </m:sub>
                          </m:sSub>
                        </m:den>
                      </m:f>
                      <m:r>
                        <a:rPr lang="en-IE" sz="2000" b="0" i="1" smtClean="0">
                          <a:latin typeface="Cambria Math" panose="02040503050406030204" pitchFamily="18" charset="0"/>
                        </a:rPr>
                        <m:t>+</m:t>
                      </m:r>
                      <m:sSub>
                        <m:sSubPr>
                          <m:ctrlPr>
                            <a:rPr lang="en-IE" b="0" i="1">
                              <a:latin typeface="Cambria Math" panose="02040503050406030204" pitchFamily="18" charset="0"/>
                            </a:rPr>
                          </m:ctrlPr>
                        </m:sSubPr>
                        <m:e>
                          <m:r>
                            <a:rPr lang="en-IE" b="0" i="1" smtClean="0">
                              <a:latin typeface="Cambria Math" panose="02040503050406030204" pitchFamily="18" charset="0"/>
                            </a:rPr>
                            <m:t>𝑝</m:t>
                          </m:r>
                        </m:e>
                        <m:sub>
                          <m:r>
                            <a:rPr lang="en-IE" b="0" i="1">
                              <a:latin typeface="Cambria Math" panose="02040503050406030204" pitchFamily="18" charset="0"/>
                            </a:rPr>
                            <m:t>𝑖</m:t>
                          </m:r>
                        </m:sub>
                      </m:sSub>
                      <m:sSub>
                        <m:sSubPr>
                          <m:ctrlPr>
                            <a:rPr lang="en-IE" b="0" i="1">
                              <a:latin typeface="Cambria Math" panose="02040503050406030204" pitchFamily="18" charset="0"/>
                            </a:rPr>
                          </m:ctrlPr>
                        </m:sSubPr>
                        <m:e>
                          <m:r>
                            <a:rPr lang="en-IE" b="0" i="1" smtClean="0">
                              <a:latin typeface="Cambria Math" panose="02040503050406030204" pitchFamily="18" charset="0"/>
                            </a:rPr>
                            <m:t>𝐷</m:t>
                          </m:r>
                        </m:e>
                        <m:sub>
                          <m:r>
                            <a:rPr lang="en-IE" b="0" i="1" smtClean="0">
                              <a:latin typeface="Cambria Math" panose="02040503050406030204" pitchFamily="18" charset="0"/>
                            </a:rPr>
                            <m:t>𝑖</m:t>
                          </m:r>
                        </m:sub>
                      </m:sSub>
                      <m:r>
                        <a:rPr lang="en-IE" b="0" i="1" smtClean="0">
                          <a:latin typeface="Cambria Math" panose="02040503050406030204" pitchFamily="18" charset="0"/>
                          <a:ea typeface="Cambria Math" panose="02040503050406030204" pitchFamily="18" charset="0"/>
                        </a:rPr>
                        <m:t>≤</m:t>
                      </m:r>
                      <m:r>
                        <a:rPr lang="en-IE" b="0" i="1" smtClean="0">
                          <a:latin typeface="Cambria Math" panose="02040503050406030204" pitchFamily="18" charset="0"/>
                          <a:ea typeface="Cambria Math" panose="02040503050406030204" pitchFamily="18" charset="0"/>
                        </a:rPr>
                        <m:t>𝑃</m:t>
                      </m:r>
                    </m:oMath>
                  </m:oMathPara>
                </a14:m>
                <a:endParaRPr lang="en-IE" dirty="0"/>
              </a:p>
              <a:p>
                <a:pPr/>
                <a14:m>
                  <m:oMathPara xmlns:m="http://schemas.openxmlformats.org/officeDocument/2006/math">
                    <m:oMathParaPr>
                      <m:jc m:val="left"/>
                    </m:oMathParaPr>
                    <m:oMath xmlns:m="http://schemas.openxmlformats.org/officeDocument/2006/math">
                      <m:sSub>
                        <m:sSubPr>
                          <m:ctrlPr>
                            <a:rPr lang="en-IE" b="0" i="1">
                              <a:latin typeface="Cambria Math" panose="02040503050406030204" pitchFamily="18" charset="0"/>
                              <a:ea typeface="Cambria Math" panose="02040503050406030204" pitchFamily="18" charset="0"/>
                            </a:rPr>
                          </m:ctrlPr>
                        </m:sSubPr>
                        <m:e>
                          <m:r>
                            <a:rPr lang="en-IE" b="0" i="1">
                              <a:latin typeface="Cambria Math" panose="02040503050406030204" pitchFamily="18" charset="0"/>
                              <a:ea typeface="Cambria Math" panose="02040503050406030204" pitchFamily="18" charset="0"/>
                            </a:rPr>
                            <m:t>𝑥</m:t>
                          </m:r>
                        </m:e>
                        <m:sub>
                          <m:r>
                            <a:rPr lang="en-IE" b="0" i="1">
                              <a:latin typeface="Cambria Math" panose="02040503050406030204" pitchFamily="18" charset="0"/>
                              <a:ea typeface="Cambria Math" panose="02040503050406030204" pitchFamily="18" charset="0"/>
                            </a:rPr>
                            <m:t>𝑖</m:t>
                          </m:r>
                        </m:sub>
                      </m:sSub>
                      <m:r>
                        <a:rPr lang="en-IE" b="0" i="1">
                          <a:latin typeface="Cambria Math" panose="02040503050406030204" pitchFamily="18" charset="0"/>
                          <a:ea typeface="Cambria Math" panose="02040503050406030204" pitchFamily="18" charset="0"/>
                        </a:rPr>
                        <m:t>≥0, </m:t>
                      </m:r>
                      <m:r>
                        <a:rPr lang="en-IE" b="0" i="1">
                          <a:latin typeface="Cambria Math" panose="02040503050406030204" pitchFamily="18" charset="0"/>
                          <a:ea typeface="Cambria Math" panose="02040503050406030204" pitchFamily="18" charset="0"/>
                        </a:rPr>
                        <m:t>𝑖</m:t>
                      </m:r>
                      <m:r>
                        <a:rPr lang="en-IE" b="0" i="1">
                          <a:latin typeface="Cambria Math" panose="02040503050406030204" pitchFamily="18" charset="0"/>
                          <a:ea typeface="Cambria Math" panose="02040503050406030204" pitchFamily="18" charset="0"/>
                        </a:rPr>
                        <m:t>=1, 2, 3, 4, 5 </m:t>
                      </m:r>
                      <m:r>
                        <a:rPr lang="en-IE" b="0" i="1">
                          <a:latin typeface="Cambria Math" panose="02040503050406030204" pitchFamily="18" charset="0"/>
                          <a:ea typeface="Cambria Math" panose="02040503050406030204" pitchFamily="18" charset="0"/>
                        </a:rPr>
                        <m:t>𝑖</m:t>
                      </m:r>
                      <m:r>
                        <a:rPr lang="en-IE" b="0" i="1">
                          <a:latin typeface="Cambria Math" panose="02040503050406030204" pitchFamily="18" charset="0"/>
                          <a:ea typeface="Cambria Math" panose="02040503050406030204" pitchFamily="18" charset="0"/>
                        </a:rPr>
                        <m:t>=1 </m:t>
                      </m:r>
                      <m:r>
                        <a:rPr lang="en-IE" b="0" i="1">
                          <a:latin typeface="Cambria Math" panose="02040503050406030204" pitchFamily="18" charset="0"/>
                          <a:ea typeface="Cambria Math" panose="02040503050406030204" pitchFamily="18" charset="0"/>
                        </a:rPr>
                        <m:t>𝑐𝑜𝑟𝑟𝑒𝑠𝑝𝑜𝑛𝑑𝑠</m:t>
                      </m:r>
                      <m:r>
                        <a:rPr lang="en-IE" b="0" i="1">
                          <a:latin typeface="Cambria Math" panose="02040503050406030204" pitchFamily="18" charset="0"/>
                          <a:ea typeface="Cambria Math" panose="02040503050406030204" pitchFamily="18" charset="0"/>
                        </a:rPr>
                        <m:t> </m:t>
                      </m:r>
                      <m:r>
                        <a:rPr lang="en-IE" b="0" i="1">
                          <a:latin typeface="Cambria Math" panose="02040503050406030204" pitchFamily="18" charset="0"/>
                          <a:ea typeface="Cambria Math" panose="02040503050406030204" pitchFamily="18" charset="0"/>
                        </a:rPr>
                        <m:t>𝑡𝑜</m:t>
                      </m:r>
                      <m:r>
                        <a:rPr lang="en-IE" b="0" i="1">
                          <a:latin typeface="Cambria Math" panose="02040503050406030204" pitchFamily="18" charset="0"/>
                          <a:ea typeface="Cambria Math" panose="02040503050406030204" pitchFamily="18" charset="0"/>
                        </a:rPr>
                        <m:t> </m:t>
                      </m:r>
                      <m:r>
                        <a:rPr lang="en-IE" b="0" i="1">
                          <a:latin typeface="Cambria Math" panose="02040503050406030204" pitchFamily="18" charset="0"/>
                          <a:ea typeface="Cambria Math" panose="02040503050406030204" pitchFamily="18" charset="0"/>
                        </a:rPr>
                        <m:t>𝑡𝑎𝑏𝑙𝑒𝑠</m:t>
                      </m:r>
                      <m:r>
                        <a:rPr lang="en-IE" b="0" i="1">
                          <a:latin typeface="Cambria Math" panose="02040503050406030204" pitchFamily="18" charset="0"/>
                          <a:ea typeface="Cambria Math" panose="02040503050406030204" pitchFamily="18" charset="0"/>
                        </a:rPr>
                        <m:t> </m:t>
                      </m:r>
                      <m:r>
                        <a:rPr lang="en-IE" b="0" i="1">
                          <a:latin typeface="Cambria Math" panose="02040503050406030204" pitchFamily="18" charset="0"/>
                          <a:ea typeface="Cambria Math" panose="02040503050406030204" pitchFamily="18" charset="0"/>
                        </a:rPr>
                        <m:t>𝑎𝑛𝑑</m:t>
                      </m:r>
                      <m:r>
                        <a:rPr lang="en-IE" b="0" i="1">
                          <a:latin typeface="Cambria Math" panose="02040503050406030204" pitchFamily="18" charset="0"/>
                          <a:ea typeface="Cambria Math" panose="02040503050406030204" pitchFamily="18" charset="0"/>
                        </a:rPr>
                        <m:t> </m:t>
                      </m:r>
                      <m:r>
                        <a:rPr lang="en-IE" b="0" i="1">
                          <a:latin typeface="Cambria Math" panose="02040503050406030204" pitchFamily="18" charset="0"/>
                          <a:ea typeface="Cambria Math" panose="02040503050406030204" pitchFamily="18" charset="0"/>
                        </a:rPr>
                        <m:t>𝑖</m:t>
                      </m:r>
                      <m:r>
                        <a:rPr lang="en-IE" b="0" i="1">
                          <a:latin typeface="Cambria Math" panose="02040503050406030204" pitchFamily="18" charset="0"/>
                          <a:ea typeface="Cambria Math" panose="02040503050406030204" pitchFamily="18" charset="0"/>
                        </a:rPr>
                        <m:t>=2 </m:t>
                      </m:r>
                      <m:r>
                        <a:rPr lang="en-IE" b="0" i="1">
                          <a:latin typeface="Cambria Math" panose="02040503050406030204" pitchFamily="18" charset="0"/>
                          <a:ea typeface="Cambria Math" panose="02040503050406030204" pitchFamily="18" charset="0"/>
                        </a:rPr>
                        <m:t>𝑡𝑜</m:t>
                      </m:r>
                      <m:r>
                        <a:rPr lang="en-IE" b="0" i="1" smtClean="0">
                          <a:latin typeface="Cambria Math" panose="02040503050406030204" pitchFamily="18" charset="0"/>
                          <a:ea typeface="Cambria Math" panose="02040503050406030204" pitchFamily="18" charset="0"/>
                        </a:rPr>
                        <m:t> </m:t>
                      </m:r>
                      <m:r>
                        <a:rPr lang="en-IE" b="0" i="1" smtClean="0">
                          <a:latin typeface="Cambria Math" panose="02040503050406030204" pitchFamily="18" charset="0"/>
                          <a:ea typeface="Cambria Math" panose="02040503050406030204" pitchFamily="18" charset="0"/>
                        </a:rPr>
                        <m:t>𝑐h𝑎𝑖𝑟𝑠</m:t>
                      </m:r>
                      <m:r>
                        <a:rPr lang="en-IE" b="0" i="1">
                          <a:latin typeface="Cambria Math" panose="02040503050406030204" pitchFamily="18" charset="0"/>
                          <a:ea typeface="Cambria Math" panose="02040503050406030204" pitchFamily="18" charset="0"/>
                        </a:rPr>
                        <m:t> </m:t>
                      </m:r>
                    </m:oMath>
                  </m:oMathPara>
                </a14:m>
                <a:endParaRPr lang="en-IE" b="0" i="1" dirty="0">
                  <a:latin typeface="Cambria Math" panose="02040503050406030204" pitchFamily="18" charset="0"/>
                  <a:ea typeface="Cambria Math" panose="02040503050406030204" pitchFamily="18" charset="0"/>
                </a:endParaRPr>
              </a:p>
            </p:txBody>
          </p:sp>
        </mc:Choice>
        <mc:Fallback>
          <p:sp>
            <p:nvSpPr>
              <p:cNvPr id="3" name="Text Placeholder 2">
                <a:extLst>
                  <a:ext uri="{FF2B5EF4-FFF2-40B4-BE49-F238E27FC236}">
                    <a16:creationId xmlns:a16="http://schemas.microsoft.com/office/drawing/2014/main" id="{068A7A46-40AC-4008-9FB7-E73270B23FA1}"/>
                  </a:ext>
                </a:extLst>
              </p:cNvPr>
              <p:cNvSpPr>
                <a:spLocks noGrp="1" noRot="1" noChangeAspect="1" noMove="1" noResize="1" noEditPoints="1" noAdjustHandles="1" noChangeArrowheads="1" noChangeShapeType="1" noTextEdit="1"/>
              </p:cNvSpPr>
              <p:nvPr>
                <p:ph type="body" sz="quarter" idx="10"/>
              </p:nvPr>
            </p:nvSpPr>
            <p:spPr>
              <a:xfrm>
                <a:off x="828674" y="1302191"/>
                <a:ext cx="7964451" cy="3377283"/>
              </a:xfrm>
              <a:blipFill>
                <a:blip r:embed="rId2"/>
                <a:stretch>
                  <a:fillRect l="-1531"/>
                </a:stretch>
              </a:blipFill>
            </p:spPr>
            <p:txBody>
              <a:bodyPr/>
              <a:lstStyle/>
              <a:p>
                <a:r>
                  <a:rPr lang="en-IE">
                    <a:noFill/>
                  </a:rPr>
                  <a:t> </a:t>
                </a:r>
              </a:p>
            </p:txBody>
          </p:sp>
        </mc:Fallback>
      </mc:AlternateContent>
      <p:sp>
        <p:nvSpPr>
          <p:cNvPr id="4" name="Text Placeholder 3">
            <a:extLst>
              <a:ext uri="{FF2B5EF4-FFF2-40B4-BE49-F238E27FC236}">
                <a16:creationId xmlns:a16="http://schemas.microsoft.com/office/drawing/2014/main" id="{CF302690-23A6-4B30-B3B2-4D612A532224}"/>
              </a:ext>
            </a:extLst>
          </p:cNvPr>
          <p:cNvSpPr>
            <a:spLocks noGrp="1"/>
          </p:cNvSpPr>
          <p:nvPr>
            <p:ph type="body" sz="quarter" idx="11"/>
          </p:nvPr>
        </p:nvSpPr>
        <p:spPr/>
        <p:txBody>
          <a:bodyPr/>
          <a:lstStyle/>
          <a:p>
            <a:r>
              <a:rPr lang="en-IE" dirty="0"/>
              <a:t>World Class Furniture – NLP Formulation (To remind)</a:t>
            </a:r>
          </a:p>
        </p:txBody>
      </p:sp>
      <p:sp>
        <p:nvSpPr>
          <p:cNvPr id="5" name="Slide Number Placeholder 4">
            <a:extLst>
              <a:ext uri="{FF2B5EF4-FFF2-40B4-BE49-F238E27FC236}">
                <a16:creationId xmlns:a16="http://schemas.microsoft.com/office/drawing/2014/main" id="{F0FA34BC-95AD-4185-B812-85F341488DEC}"/>
              </a:ext>
            </a:extLst>
          </p:cNvPr>
          <p:cNvSpPr>
            <a:spLocks noGrp="1"/>
          </p:cNvSpPr>
          <p:nvPr>
            <p:ph type="sldNum" sz="quarter" idx="4"/>
          </p:nvPr>
        </p:nvSpPr>
        <p:spPr/>
        <p:txBody>
          <a:bodyPr/>
          <a:lstStyle/>
          <a:p>
            <a:fld id="{DDBE135E-2566-4748-853C-8A3B78F0FB00}" type="slidenum">
              <a:rPr lang="en-GB" smtClean="0"/>
              <a:pPr/>
              <a:t>2</a:t>
            </a:fld>
            <a:endParaRPr lang="en-GB" dirty="0"/>
          </a:p>
        </p:txBody>
      </p:sp>
    </p:spTree>
    <p:extLst>
      <p:ext uri="{BB962C8B-B14F-4D97-AF65-F5344CB8AC3E}">
        <p14:creationId xmlns:p14="http://schemas.microsoft.com/office/powerpoint/2010/main" val="4167195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604A-7FEF-4D1C-9CBE-A8E952BEA3F7}"/>
              </a:ext>
            </a:extLst>
          </p:cNvPr>
          <p:cNvSpPr>
            <a:spLocks noGrp="1"/>
          </p:cNvSpPr>
          <p:nvPr>
            <p:ph type="title"/>
          </p:nvPr>
        </p:nvSpPr>
        <p:spPr/>
        <p:txBody>
          <a:bodyPr/>
          <a:lstStyle/>
          <a:p>
            <a:pPr>
              <a:spcBef>
                <a:spcPts val="0"/>
              </a:spcBef>
            </a:pPr>
            <a:r>
              <a:rPr lang="en-IE" dirty="0"/>
              <a:t>Integer Programming</a:t>
            </a:r>
          </a:p>
        </p:txBody>
      </p:sp>
      <p:sp>
        <p:nvSpPr>
          <p:cNvPr id="3" name="Text Placeholder 2">
            <a:extLst>
              <a:ext uri="{FF2B5EF4-FFF2-40B4-BE49-F238E27FC236}">
                <a16:creationId xmlns:a16="http://schemas.microsoft.com/office/drawing/2014/main" id="{4AB8857D-F54E-4118-AA1E-D3123F13D3BB}"/>
              </a:ext>
            </a:extLst>
          </p:cNvPr>
          <p:cNvSpPr>
            <a:spLocks noGrp="1"/>
          </p:cNvSpPr>
          <p:nvPr>
            <p:ph type="body" sz="quarter" idx="10"/>
          </p:nvPr>
        </p:nvSpPr>
        <p:spPr>
          <a:xfrm>
            <a:off x="828674" y="1107006"/>
            <a:ext cx="8315325" cy="3774243"/>
          </a:xfrm>
        </p:spPr>
        <p:txBody>
          <a:bodyPr/>
          <a:lstStyle/>
          <a:p>
            <a:pPr>
              <a:spcBef>
                <a:spcPts val="0"/>
              </a:spcBef>
            </a:pPr>
            <a:endParaRPr lang="en-IE" sz="1400" b="0" dirty="0"/>
          </a:p>
          <a:p>
            <a:pPr>
              <a:spcBef>
                <a:spcPts val="0"/>
              </a:spcBef>
            </a:pPr>
            <a:endParaRPr lang="en-IE" sz="1400" b="0" dirty="0"/>
          </a:p>
          <a:p>
            <a:pPr>
              <a:spcBef>
                <a:spcPts val="0"/>
              </a:spcBef>
            </a:pPr>
            <a:endParaRPr lang="en-IE" sz="1800" b="0" dirty="0"/>
          </a:p>
        </p:txBody>
      </p:sp>
      <p:sp>
        <p:nvSpPr>
          <p:cNvPr id="4" name="Text Placeholder 3">
            <a:extLst>
              <a:ext uri="{FF2B5EF4-FFF2-40B4-BE49-F238E27FC236}">
                <a16:creationId xmlns:a16="http://schemas.microsoft.com/office/drawing/2014/main" id="{BB323159-374A-4390-A994-E81C8EE75770}"/>
              </a:ext>
            </a:extLst>
          </p:cNvPr>
          <p:cNvSpPr>
            <a:spLocks noGrp="1"/>
          </p:cNvSpPr>
          <p:nvPr>
            <p:ph type="body" sz="quarter" idx="11"/>
          </p:nvPr>
        </p:nvSpPr>
        <p:spPr/>
        <p:txBody>
          <a:bodyPr/>
          <a:lstStyle/>
          <a:p>
            <a:r>
              <a:rPr lang="en-IE" sz="1600" dirty="0"/>
              <a:t>Assignment Problem – Shipment Example</a:t>
            </a:r>
          </a:p>
        </p:txBody>
      </p:sp>
      <p:sp>
        <p:nvSpPr>
          <p:cNvPr id="5" name="Slide Number Placeholder 4">
            <a:extLst>
              <a:ext uri="{FF2B5EF4-FFF2-40B4-BE49-F238E27FC236}">
                <a16:creationId xmlns:a16="http://schemas.microsoft.com/office/drawing/2014/main" id="{18E1B8B6-043D-48B3-B4AA-CBAF962B7D1A}"/>
              </a:ext>
            </a:extLst>
          </p:cNvPr>
          <p:cNvSpPr>
            <a:spLocks noGrp="1"/>
          </p:cNvSpPr>
          <p:nvPr>
            <p:ph type="sldNum" sz="quarter" idx="4"/>
          </p:nvPr>
        </p:nvSpPr>
        <p:spPr/>
        <p:txBody>
          <a:bodyPr/>
          <a:lstStyle/>
          <a:p>
            <a:fld id="{DDBE135E-2566-4748-853C-8A3B78F0FB00}" type="slidenum">
              <a:rPr lang="en-GB" smtClean="0"/>
              <a:pPr/>
              <a:t>20</a:t>
            </a:fld>
            <a:endParaRPr lang="en-GB" dirty="0"/>
          </a:p>
        </p:txBody>
      </p:sp>
      <p:pic>
        <p:nvPicPr>
          <p:cNvPr id="8" name="Picture 7" descr="Table&#10;&#10;Description automatically generated">
            <a:extLst>
              <a:ext uri="{FF2B5EF4-FFF2-40B4-BE49-F238E27FC236}">
                <a16:creationId xmlns:a16="http://schemas.microsoft.com/office/drawing/2014/main" id="{D7952649-9761-4BFC-89BB-D675CE72D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63" y="1218742"/>
            <a:ext cx="5515745" cy="3238952"/>
          </a:xfrm>
          <a:prstGeom prst="rect">
            <a:avLst/>
          </a:prstGeom>
        </p:spPr>
      </p:pic>
      <p:pic>
        <p:nvPicPr>
          <p:cNvPr id="10" name="Picture 9" descr="Table&#10;&#10;Description automatically generated with low confidence">
            <a:extLst>
              <a:ext uri="{FF2B5EF4-FFF2-40B4-BE49-F238E27FC236}">
                <a16:creationId xmlns:a16="http://schemas.microsoft.com/office/drawing/2014/main" id="{134A134A-99A1-42F8-AD09-39DD85BCF7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9617" y="1413164"/>
            <a:ext cx="3229073" cy="2623330"/>
          </a:xfrm>
          <a:prstGeom prst="rect">
            <a:avLst/>
          </a:prstGeom>
        </p:spPr>
      </p:pic>
    </p:spTree>
    <p:extLst>
      <p:ext uri="{BB962C8B-B14F-4D97-AF65-F5344CB8AC3E}">
        <p14:creationId xmlns:p14="http://schemas.microsoft.com/office/powerpoint/2010/main" val="1454151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604A-7FEF-4D1C-9CBE-A8E952BEA3F7}"/>
              </a:ext>
            </a:extLst>
          </p:cNvPr>
          <p:cNvSpPr>
            <a:spLocks noGrp="1"/>
          </p:cNvSpPr>
          <p:nvPr>
            <p:ph type="title"/>
          </p:nvPr>
        </p:nvSpPr>
        <p:spPr/>
        <p:txBody>
          <a:bodyPr/>
          <a:lstStyle/>
          <a:p>
            <a:pPr>
              <a:spcBef>
                <a:spcPts val="0"/>
              </a:spcBef>
            </a:pPr>
            <a:r>
              <a:rPr lang="en-IE" dirty="0"/>
              <a:t>Integer Programming</a:t>
            </a:r>
          </a:p>
        </p:txBody>
      </p:sp>
      <p:sp>
        <p:nvSpPr>
          <p:cNvPr id="4" name="Text Placeholder 3">
            <a:extLst>
              <a:ext uri="{FF2B5EF4-FFF2-40B4-BE49-F238E27FC236}">
                <a16:creationId xmlns:a16="http://schemas.microsoft.com/office/drawing/2014/main" id="{BB323159-374A-4390-A994-E81C8EE75770}"/>
              </a:ext>
            </a:extLst>
          </p:cNvPr>
          <p:cNvSpPr>
            <a:spLocks noGrp="1"/>
          </p:cNvSpPr>
          <p:nvPr>
            <p:ph type="body" sz="quarter" idx="11"/>
          </p:nvPr>
        </p:nvSpPr>
        <p:spPr/>
        <p:txBody>
          <a:bodyPr/>
          <a:lstStyle/>
          <a:p>
            <a:r>
              <a:rPr lang="en-IE" sz="1600" dirty="0"/>
              <a:t>Knapsack Problem – General Structure and Revisit Paint Primer Production</a:t>
            </a:r>
          </a:p>
        </p:txBody>
      </p:sp>
      <p:sp>
        <p:nvSpPr>
          <p:cNvPr id="5" name="Slide Number Placeholder 4">
            <a:extLst>
              <a:ext uri="{FF2B5EF4-FFF2-40B4-BE49-F238E27FC236}">
                <a16:creationId xmlns:a16="http://schemas.microsoft.com/office/drawing/2014/main" id="{18E1B8B6-043D-48B3-B4AA-CBAF962B7D1A}"/>
              </a:ext>
            </a:extLst>
          </p:cNvPr>
          <p:cNvSpPr>
            <a:spLocks noGrp="1"/>
          </p:cNvSpPr>
          <p:nvPr>
            <p:ph type="sldNum" sz="quarter" idx="4"/>
          </p:nvPr>
        </p:nvSpPr>
        <p:spPr/>
        <p:txBody>
          <a:bodyPr/>
          <a:lstStyle/>
          <a:p>
            <a:fld id="{DDBE135E-2566-4748-853C-8A3B78F0FB00}" type="slidenum">
              <a:rPr lang="en-GB" smtClean="0"/>
              <a:pPr/>
              <a:t>21</a:t>
            </a:fld>
            <a:endParaRPr lang="en-GB" dirty="0"/>
          </a:p>
        </p:txBody>
      </p:sp>
      <mc:AlternateContent xmlns:mc="http://schemas.openxmlformats.org/markup-compatibility/2006" xmlns:a14="http://schemas.microsoft.com/office/drawing/2010/main">
        <mc:Choice Requires="a14">
          <p:sp>
            <p:nvSpPr>
              <p:cNvPr id="8" name="Text Placeholder 2">
                <a:extLst>
                  <a:ext uri="{FF2B5EF4-FFF2-40B4-BE49-F238E27FC236}">
                    <a16:creationId xmlns:a16="http://schemas.microsoft.com/office/drawing/2014/main" id="{06699B06-B43A-4CD0-8741-0DBCD0B994E2}"/>
                  </a:ext>
                </a:extLst>
              </p:cNvPr>
              <p:cNvSpPr txBox="1">
                <a:spLocks/>
              </p:cNvSpPr>
              <p:nvPr/>
            </p:nvSpPr>
            <p:spPr>
              <a:xfrm>
                <a:off x="620855" y="1107006"/>
                <a:ext cx="8315325" cy="3774243"/>
              </a:xfrm>
              <a:prstGeom prst="rect">
                <a:avLst/>
              </a:prstGeom>
            </p:spPr>
            <p:txBody>
              <a:bodyPr vert="horz" lIns="0" tIns="0" rIns="0" bIns="0" rtlCol="0">
                <a:noAutofit/>
              </a:bodyPr>
              <a:lstStyle>
                <a:lvl1pPr marL="0" indent="0" algn="l" defTabSz="914400" rtl="0" eaLnBrk="1" latinLnBrk="0" hangingPunct="1">
                  <a:spcBef>
                    <a:spcPts val="1417"/>
                  </a:spcBef>
                  <a:buFont typeface="Arial" pitchFamily="34" charset="0"/>
                  <a:buNone/>
                  <a:defRPr sz="2000" b="1" kern="1200">
                    <a:solidFill>
                      <a:schemeClr val="tx1"/>
                    </a:solidFill>
                    <a:latin typeface="+mn-lt"/>
                    <a:ea typeface="+mn-ea"/>
                    <a:cs typeface="+mn-cs"/>
                  </a:defRPr>
                </a:lvl1pPr>
                <a:lvl2pPr marL="317500" indent="-31750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2pPr>
                <a:lvl3pPr marL="568325" indent="-222250"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3pPr>
                <a:lvl4pPr marL="784225" indent="-201613" algn="l" defTabSz="914400" rtl="0" eaLnBrk="1" latinLnBrk="0" hangingPunct="1">
                  <a:spcBef>
                    <a:spcPts val="1134"/>
                  </a:spcBef>
                  <a:buClr>
                    <a:schemeClr val="tx2"/>
                  </a:buClr>
                  <a:buFont typeface="Minion Pro" pitchFamily="18" charset="0"/>
                  <a:buChar char="‒"/>
                  <a:defRPr sz="2000" kern="1200">
                    <a:solidFill>
                      <a:schemeClr val="tx1"/>
                    </a:solidFill>
                    <a:latin typeface="+mn-lt"/>
                    <a:ea typeface="+mn-ea"/>
                    <a:cs typeface="+mn-cs"/>
                  </a:defRPr>
                </a:lvl4pPr>
                <a:lvl5pPr marL="1000125" indent="-185738" algn="l" defTabSz="914400" rtl="0" eaLnBrk="1" latinLnBrk="0" hangingPunct="1">
                  <a:spcBef>
                    <a:spcPts val="1134"/>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IE" sz="1400" b="0" dirty="0"/>
                  <a:t>Hiker deciding to select the most valuable items to carry in a hiking venture</a:t>
                </a:r>
              </a:p>
              <a:p>
                <a:pPr>
                  <a:spcBef>
                    <a:spcPts val="0"/>
                  </a:spcBef>
                </a:pPr>
                <a:r>
                  <a:rPr lang="en-IE" sz="1400" b="0" dirty="0"/>
                  <a:t>Some examples:</a:t>
                </a:r>
              </a:p>
              <a:p>
                <a:pPr marL="342900" indent="-342900">
                  <a:spcBef>
                    <a:spcPts val="0"/>
                  </a:spcBef>
                  <a:buAutoNum type="arabicParenR"/>
                </a:pPr>
                <a:r>
                  <a:rPr lang="en-IE" sz="1400" b="0" dirty="0"/>
                  <a:t>Deciding which projects/investments to execute with a given budget (projects have different ROI)</a:t>
                </a:r>
              </a:p>
              <a:p>
                <a:pPr marL="342900" indent="-342900">
                  <a:spcBef>
                    <a:spcPts val="0"/>
                  </a:spcBef>
                  <a:buAutoNum type="arabicParenR"/>
                </a:pPr>
                <a:r>
                  <a:rPr lang="en-IE" sz="1400" b="0" dirty="0"/>
                  <a:t>Deciding which shipments to load to a container with limited capacity</a:t>
                </a:r>
              </a:p>
              <a:p>
                <a:pPr marL="342900" indent="-342900">
                  <a:spcBef>
                    <a:spcPts val="0"/>
                  </a:spcBef>
                  <a:buAutoNum type="arabicParenR"/>
                </a:pPr>
                <a:r>
                  <a:rPr lang="en-IE" sz="1400" b="0" dirty="0"/>
                  <a:t>Deciding how to divide a carpet roll into carpets ordered by different customers</a:t>
                </a:r>
              </a:p>
              <a:p>
                <a:pPr>
                  <a:spcBef>
                    <a:spcPts val="0"/>
                  </a:spcBef>
                </a:pPr>
                <a:endParaRPr lang="en-IE" sz="1400" b="0" dirty="0"/>
              </a:p>
              <a:p>
                <a:pPr>
                  <a:spcBef>
                    <a:spcPts val="0"/>
                  </a:spcBef>
                </a:pPr>
                <a:r>
                  <a:rPr lang="en-IE" sz="1400" b="0" dirty="0"/>
                  <a:t> </a:t>
                </a:r>
                <a14:m>
                  <m:oMath xmlns:m="http://schemas.openxmlformats.org/officeDocument/2006/math">
                    <m:sSub>
                      <m:sSubPr>
                        <m:ctrlPr>
                          <a:rPr lang="en-IE" sz="1400" b="0" i="1" smtClean="0">
                            <a:latin typeface="Cambria Math" panose="02040503050406030204" pitchFamily="18" charset="0"/>
                          </a:rPr>
                        </m:ctrlPr>
                      </m:sSubPr>
                      <m:e>
                        <m:r>
                          <a:rPr lang="en-IE" sz="1400" b="0" i="1" smtClean="0">
                            <a:latin typeface="Cambria Math" panose="02040503050406030204" pitchFamily="18" charset="0"/>
                          </a:rPr>
                          <m:t>𝑥</m:t>
                        </m:r>
                      </m:e>
                      <m:sub>
                        <m:r>
                          <a:rPr lang="en-IE" sz="1400" b="0" i="1" smtClean="0">
                            <a:latin typeface="Cambria Math" panose="02040503050406030204" pitchFamily="18" charset="0"/>
                          </a:rPr>
                          <m:t>𝑗</m:t>
                        </m:r>
                      </m:sub>
                    </m:sSub>
                    <m:r>
                      <a:rPr lang="en-IE" sz="1400" b="0" i="1">
                        <a:latin typeface="Cambria Math" panose="02040503050406030204" pitchFamily="18" charset="0"/>
                        <a:ea typeface="Cambria Math" panose="02040503050406030204" pitchFamily="18" charset="0"/>
                      </a:rPr>
                      <m:t>≥</m:t>
                    </m:r>
                    <m:r>
                      <a:rPr lang="en-IE" sz="1400" b="0" i="1" smtClean="0">
                        <a:latin typeface="Cambria Math" panose="02040503050406030204" pitchFamily="18" charset="0"/>
                        <a:ea typeface="Cambria Math" panose="02040503050406030204" pitchFamily="18" charset="0"/>
                      </a:rPr>
                      <m:t>0 </m:t>
                    </m:r>
                    <m:r>
                      <a:rPr lang="en-IE" sz="1400" b="0" i="1" smtClean="0">
                        <a:latin typeface="Cambria Math" panose="02040503050406030204" pitchFamily="18" charset="0"/>
                        <a:ea typeface="Cambria Math" panose="02040503050406030204" pitchFamily="18" charset="0"/>
                      </a:rPr>
                      <m:t>𝑎𝑛𝑑</m:t>
                    </m:r>
                    <m:r>
                      <a:rPr lang="en-IE" sz="1400" b="0" i="1" smtClean="0">
                        <a:latin typeface="Cambria Math" panose="02040503050406030204" pitchFamily="18" charset="0"/>
                        <a:ea typeface="Cambria Math" panose="02040503050406030204" pitchFamily="18" charset="0"/>
                      </a:rPr>
                      <m:t> </m:t>
                    </m:r>
                    <m:r>
                      <a:rPr lang="en-IE" sz="1400" b="0" i="1" smtClean="0">
                        <a:latin typeface="Cambria Math" panose="02040503050406030204" pitchFamily="18" charset="0"/>
                        <a:ea typeface="Cambria Math" panose="02040503050406030204" pitchFamily="18" charset="0"/>
                      </a:rPr>
                      <m:t>𝑖𝑛𝑡𝑒𝑔𝑒𝑟</m:t>
                    </m:r>
                  </m:oMath>
                </a14:m>
                <a:endParaRPr lang="en-IE" sz="1400" b="0" dirty="0"/>
              </a:p>
              <a:p>
                <a:pPr>
                  <a:spcBef>
                    <a:spcPts val="0"/>
                  </a:spcBef>
                </a:pPr>
                <a14:m>
                  <m:oMathPara xmlns:m="http://schemas.openxmlformats.org/officeDocument/2006/math">
                    <m:oMathParaPr>
                      <m:jc m:val="left"/>
                    </m:oMathParaPr>
                    <m:oMath xmlns:m="http://schemas.openxmlformats.org/officeDocument/2006/math">
                      <m:func>
                        <m:funcPr>
                          <m:ctrlPr>
                            <a:rPr lang="en-IE" sz="1400" b="0" i="1" smtClean="0">
                              <a:latin typeface="Cambria Math" panose="02040503050406030204" pitchFamily="18" charset="0"/>
                            </a:rPr>
                          </m:ctrlPr>
                        </m:funcPr>
                        <m:fName>
                          <m:r>
                            <m:rPr>
                              <m:sty m:val="p"/>
                            </m:rPr>
                            <a:rPr lang="en-IE" sz="1400" b="0" i="0" smtClean="0">
                              <a:latin typeface="Cambria Math" panose="02040503050406030204" pitchFamily="18" charset="0"/>
                            </a:rPr>
                            <m:t>Max</m:t>
                          </m:r>
                          <m:r>
                            <a:rPr lang="en-IE" sz="1400" b="0" i="1" smtClean="0">
                              <a:latin typeface="Cambria Math" panose="02040503050406030204" pitchFamily="18" charset="0"/>
                            </a:rPr>
                            <m:t> </m:t>
                          </m:r>
                          <m:r>
                            <a:rPr lang="en-IE" sz="1400" b="0" i="1" smtClean="0">
                              <a:latin typeface="Cambria Math" panose="02040503050406030204" pitchFamily="18" charset="0"/>
                            </a:rPr>
                            <m:t>𝑍</m:t>
                          </m:r>
                        </m:fName>
                        <m:e>
                          <m:r>
                            <a:rPr lang="en-IE" sz="1400" b="0" i="1" smtClean="0">
                              <a:latin typeface="Cambria Math" panose="02040503050406030204" pitchFamily="18" charset="0"/>
                            </a:rPr>
                            <m:t>=</m:t>
                          </m:r>
                          <m:nary>
                            <m:naryPr>
                              <m:chr m:val="∑"/>
                              <m:ctrlPr>
                                <a:rPr lang="en-IE" sz="1400" b="0" i="1" smtClean="0">
                                  <a:latin typeface="Cambria Math" panose="02040503050406030204" pitchFamily="18" charset="0"/>
                                </a:rPr>
                              </m:ctrlPr>
                            </m:naryPr>
                            <m:sub>
                              <m:r>
                                <m:rPr>
                                  <m:brk m:alnAt="23"/>
                                </m:rPr>
                                <a:rPr lang="en-IE" sz="1400" b="0" i="1" smtClean="0">
                                  <a:latin typeface="Cambria Math" panose="02040503050406030204" pitchFamily="18" charset="0"/>
                                </a:rPr>
                                <m:t>𝑗</m:t>
                              </m:r>
                              <m:r>
                                <a:rPr lang="en-IE" sz="1400" b="0" i="1" smtClean="0">
                                  <a:latin typeface="Cambria Math" panose="02040503050406030204" pitchFamily="18" charset="0"/>
                                </a:rPr>
                                <m:t>=1</m:t>
                              </m:r>
                            </m:sub>
                            <m:sup>
                              <m:r>
                                <a:rPr lang="en-IE" sz="1400" b="0" i="1" smtClean="0">
                                  <a:latin typeface="Cambria Math" panose="02040503050406030204" pitchFamily="18" charset="0"/>
                                </a:rPr>
                                <m:t>𝑛</m:t>
                              </m:r>
                            </m:sup>
                            <m:e>
                              <m:sSub>
                                <m:sSubPr>
                                  <m:ctrlPr>
                                    <a:rPr lang="en-IE" sz="1400" b="0" i="1" smtClean="0">
                                      <a:latin typeface="Cambria Math" panose="02040503050406030204" pitchFamily="18" charset="0"/>
                                    </a:rPr>
                                  </m:ctrlPr>
                                </m:sSubPr>
                                <m:e>
                                  <m:r>
                                    <a:rPr lang="en-IE" sz="1400" b="0" i="1" smtClean="0">
                                      <a:latin typeface="Cambria Math" panose="02040503050406030204" pitchFamily="18" charset="0"/>
                                    </a:rPr>
                                    <m:t>𝑟</m:t>
                                  </m:r>
                                </m:e>
                                <m:sub>
                                  <m:r>
                                    <a:rPr lang="en-IE" sz="1400" b="0" i="1" smtClean="0">
                                      <a:latin typeface="Cambria Math" panose="02040503050406030204" pitchFamily="18" charset="0"/>
                                    </a:rPr>
                                    <m:t>𝑗</m:t>
                                  </m:r>
                                </m:sub>
                              </m:sSub>
                              <m:sSub>
                                <m:sSubPr>
                                  <m:ctrlPr>
                                    <a:rPr lang="en-IE" sz="1400" b="0" i="1" smtClean="0">
                                      <a:latin typeface="Cambria Math" panose="02040503050406030204" pitchFamily="18" charset="0"/>
                                    </a:rPr>
                                  </m:ctrlPr>
                                </m:sSubPr>
                                <m:e>
                                  <m:r>
                                    <a:rPr lang="en-IE" sz="1400" b="0" i="1" smtClean="0">
                                      <a:latin typeface="Cambria Math" panose="02040503050406030204" pitchFamily="18" charset="0"/>
                                    </a:rPr>
                                    <m:t>𝑥</m:t>
                                  </m:r>
                                </m:e>
                                <m:sub>
                                  <m:r>
                                    <a:rPr lang="en-IE" sz="1400" b="0" i="1" smtClean="0">
                                      <a:latin typeface="Cambria Math" panose="02040503050406030204" pitchFamily="18" charset="0"/>
                                    </a:rPr>
                                    <m:t>𝑗</m:t>
                                  </m:r>
                                </m:sub>
                              </m:sSub>
                            </m:e>
                          </m:nary>
                        </m:e>
                      </m:func>
                    </m:oMath>
                  </m:oMathPara>
                </a14:m>
                <a:endParaRPr lang="en-IE" sz="1400" b="0" dirty="0"/>
              </a:p>
              <a:p>
                <a:pPr>
                  <a:spcBef>
                    <a:spcPts val="0"/>
                  </a:spcBef>
                </a:pPr>
                <a14:m>
                  <m:oMathPara xmlns:m="http://schemas.openxmlformats.org/officeDocument/2006/math">
                    <m:oMathParaPr>
                      <m:jc m:val="left"/>
                    </m:oMathParaPr>
                    <m:oMath xmlns:m="http://schemas.openxmlformats.org/officeDocument/2006/math">
                      <m:nary>
                        <m:naryPr>
                          <m:chr m:val="∑"/>
                          <m:ctrlPr>
                            <a:rPr lang="en-IE" sz="1400" b="0" i="1" smtClean="0">
                              <a:latin typeface="Cambria Math" panose="02040503050406030204" pitchFamily="18" charset="0"/>
                            </a:rPr>
                          </m:ctrlPr>
                        </m:naryPr>
                        <m:sub>
                          <m:r>
                            <m:rPr>
                              <m:brk m:alnAt="23"/>
                            </m:rPr>
                            <a:rPr lang="en-IE" sz="1400" b="0" i="1" smtClean="0">
                              <a:latin typeface="Cambria Math" panose="02040503050406030204" pitchFamily="18" charset="0"/>
                            </a:rPr>
                            <m:t>𝑗</m:t>
                          </m:r>
                          <m:r>
                            <a:rPr lang="en-IE" sz="1400" b="0" i="1" smtClean="0">
                              <a:latin typeface="Cambria Math" panose="02040503050406030204" pitchFamily="18" charset="0"/>
                            </a:rPr>
                            <m:t>=1</m:t>
                          </m:r>
                        </m:sub>
                        <m:sup>
                          <m:r>
                            <a:rPr lang="en-IE" sz="1400" b="0" i="1" smtClean="0">
                              <a:latin typeface="Cambria Math" panose="02040503050406030204" pitchFamily="18" charset="0"/>
                            </a:rPr>
                            <m:t>𝑛</m:t>
                          </m:r>
                        </m:sup>
                        <m:e>
                          <m:sSub>
                            <m:sSubPr>
                              <m:ctrlPr>
                                <a:rPr lang="en-IE" sz="1400" b="0" i="1">
                                  <a:latin typeface="Cambria Math" panose="02040503050406030204" pitchFamily="18" charset="0"/>
                                </a:rPr>
                              </m:ctrlPr>
                            </m:sSubPr>
                            <m:e>
                              <m:r>
                                <a:rPr lang="en-IE" sz="1400" b="0" i="1" smtClean="0">
                                  <a:latin typeface="Cambria Math" panose="02040503050406030204" pitchFamily="18" charset="0"/>
                                </a:rPr>
                                <m:t>𝑐</m:t>
                              </m:r>
                            </m:e>
                            <m:sub>
                              <m:r>
                                <a:rPr lang="en-IE" sz="1400" b="0" i="1" smtClean="0">
                                  <a:latin typeface="Cambria Math" panose="02040503050406030204" pitchFamily="18" charset="0"/>
                                </a:rPr>
                                <m:t>𝑗</m:t>
                              </m:r>
                            </m:sub>
                          </m:sSub>
                          <m:sSub>
                            <m:sSubPr>
                              <m:ctrlPr>
                                <a:rPr lang="en-IE" sz="1400" b="0" i="1">
                                  <a:latin typeface="Cambria Math" panose="02040503050406030204" pitchFamily="18" charset="0"/>
                                </a:rPr>
                              </m:ctrlPr>
                            </m:sSubPr>
                            <m:e>
                              <m:r>
                                <a:rPr lang="en-IE" sz="1400" b="0" i="1">
                                  <a:latin typeface="Cambria Math" panose="02040503050406030204" pitchFamily="18" charset="0"/>
                                </a:rPr>
                                <m:t>𝑥</m:t>
                              </m:r>
                            </m:e>
                            <m:sub>
                              <m:r>
                                <a:rPr lang="en-IE" sz="1400" b="0" i="1">
                                  <a:latin typeface="Cambria Math" panose="02040503050406030204" pitchFamily="18" charset="0"/>
                                </a:rPr>
                                <m:t>𝑗</m:t>
                              </m:r>
                            </m:sub>
                          </m:sSub>
                        </m:e>
                      </m:nary>
                      <m:r>
                        <a:rPr lang="en-IE" sz="1400" b="0" i="1" smtClean="0">
                          <a:latin typeface="Cambria Math" panose="02040503050406030204" pitchFamily="18" charset="0"/>
                          <a:ea typeface="Cambria Math" panose="02040503050406030204" pitchFamily="18" charset="0"/>
                        </a:rPr>
                        <m:t>≤</m:t>
                      </m:r>
                      <m:r>
                        <a:rPr lang="en-IE" sz="1400" b="0" i="1" smtClean="0">
                          <a:latin typeface="Cambria Math" panose="02040503050406030204" pitchFamily="18" charset="0"/>
                          <a:ea typeface="Cambria Math" panose="02040503050406030204" pitchFamily="18" charset="0"/>
                        </a:rPr>
                        <m:t>𝐶</m:t>
                      </m:r>
                    </m:oMath>
                  </m:oMathPara>
                </a14:m>
                <a:endParaRPr lang="en-IE" sz="1400" b="0" dirty="0"/>
              </a:p>
            </p:txBody>
          </p:sp>
        </mc:Choice>
        <mc:Fallback xmlns="">
          <p:sp>
            <p:nvSpPr>
              <p:cNvPr id="8" name="Text Placeholder 2">
                <a:extLst>
                  <a:ext uri="{FF2B5EF4-FFF2-40B4-BE49-F238E27FC236}">
                    <a16:creationId xmlns:a16="http://schemas.microsoft.com/office/drawing/2014/main" id="{06699B06-B43A-4CD0-8741-0DBCD0B994E2}"/>
                  </a:ext>
                </a:extLst>
              </p:cNvPr>
              <p:cNvSpPr txBox="1">
                <a:spLocks noRot="1" noChangeAspect="1" noMove="1" noResize="1" noEditPoints="1" noAdjustHandles="1" noChangeArrowheads="1" noChangeShapeType="1" noTextEdit="1"/>
              </p:cNvSpPr>
              <p:nvPr/>
            </p:nvSpPr>
            <p:spPr>
              <a:xfrm>
                <a:off x="620855" y="1107006"/>
                <a:ext cx="8315325" cy="3774243"/>
              </a:xfrm>
              <a:prstGeom prst="rect">
                <a:avLst/>
              </a:prstGeom>
              <a:blipFill>
                <a:blip r:embed="rId2"/>
                <a:stretch>
                  <a:fillRect l="-1393" t="-1616"/>
                </a:stretch>
              </a:blipFill>
            </p:spPr>
            <p:txBody>
              <a:bodyPr/>
              <a:lstStyle/>
              <a:p>
                <a:r>
                  <a:rPr lang="en-IE">
                    <a:noFill/>
                  </a:rPr>
                  <a:t> </a:t>
                </a:r>
              </a:p>
            </p:txBody>
          </p:sp>
        </mc:Fallback>
      </mc:AlternateContent>
    </p:spTree>
    <p:extLst>
      <p:ext uri="{BB962C8B-B14F-4D97-AF65-F5344CB8AC3E}">
        <p14:creationId xmlns:p14="http://schemas.microsoft.com/office/powerpoint/2010/main" val="4200057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604A-7FEF-4D1C-9CBE-A8E952BEA3F7}"/>
              </a:ext>
            </a:extLst>
          </p:cNvPr>
          <p:cNvSpPr>
            <a:spLocks noGrp="1"/>
          </p:cNvSpPr>
          <p:nvPr>
            <p:ph type="title"/>
          </p:nvPr>
        </p:nvSpPr>
        <p:spPr/>
        <p:txBody>
          <a:bodyPr/>
          <a:lstStyle/>
          <a:p>
            <a:pPr>
              <a:spcBef>
                <a:spcPts val="0"/>
              </a:spcBef>
            </a:pPr>
            <a:r>
              <a:rPr lang="en-IE" dirty="0"/>
              <a:t>Integer Programming</a:t>
            </a:r>
          </a:p>
        </p:txBody>
      </p:sp>
      <p:sp>
        <p:nvSpPr>
          <p:cNvPr id="4" name="Text Placeholder 3">
            <a:extLst>
              <a:ext uri="{FF2B5EF4-FFF2-40B4-BE49-F238E27FC236}">
                <a16:creationId xmlns:a16="http://schemas.microsoft.com/office/drawing/2014/main" id="{BB323159-374A-4390-A994-E81C8EE75770}"/>
              </a:ext>
            </a:extLst>
          </p:cNvPr>
          <p:cNvSpPr>
            <a:spLocks noGrp="1"/>
          </p:cNvSpPr>
          <p:nvPr>
            <p:ph type="body" sz="quarter" idx="11"/>
          </p:nvPr>
        </p:nvSpPr>
        <p:spPr/>
        <p:txBody>
          <a:bodyPr/>
          <a:lstStyle/>
          <a:p>
            <a:r>
              <a:rPr lang="en-IE" sz="1600" dirty="0"/>
              <a:t>Types of Integer Programming Models</a:t>
            </a:r>
          </a:p>
        </p:txBody>
      </p:sp>
      <p:sp>
        <p:nvSpPr>
          <p:cNvPr id="5" name="Slide Number Placeholder 4">
            <a:extLst>
              <a:ext uri="{FF2B5EF4-FFF2-40B4-BE49-F238E27FC236}">
                <a16:creationId xmlns:a16="http://schemas.microsoft.com/office/drawing/2014/main" id="{18E1B8B6-043D-48B3-B4AA-CBAF962B7D1A}"/>
              </a:ext>
            </a:extLst>
          </p:cNvPr>
          <p:cNvSpPr>
            <a:spLocks noGrp="1"/>
          </p:cNvSpPr>
          <p:nvPr>
            <p:ph type="sldNum" sz="quarter" idx="4"/>
          </p:nvPr>
        </p:nvSpPr>
        <p:spPr/>
        <p:txBody>
          <a:bodyPr/>
          <a:lstStyle/>
          <a:p>
            <a:fld id="{DDBE135E-2566-4748-853C-8A3B78F0FB00}" type="slidenum">
              <a:rPr lang="en-GB" smtClean="0"/>
              <a:pPr/>
              <a:t>22</a:t>
            </a:fld>
            <a:endParaRPr lang="en-GB" dirty="0"/>
          </a:p>
        </p:txBody>
      </p:sp>
      <p:graphicFrame>
        <p:nvGraphicFramePr>
          <p:cNvPr id="8" name="Table 8">
            <a:extLst>
              <a:ext uri="{FF2B5EF4-FFF2-40B4-BE49-F238E27FC236}">
                <a16:creationId xmlns:a16="http://schemas.microsoft.com/office/drawing/2014/main" id="{FAC588BC-7D2D-4FE8-898F-F9ED8B6EB956}"/>
              </a:ext>
            </a:extLst>
          </p:cNvPr>
          <p:cNvGraphicFramePr>
            <a:graphicFrameLocks noGrp="1"/>
          </p:cNvGraphicFramePr>
          <p:nvPr>
            <p:extLst>
              <p:ext uri="{D42A27DB-BD31-4B8C-83A1-F6EECF244321}">
                <p14:modId xmlns:p14="http://schemas.microsoft.com/office/powerpoint/2010/main" val="533902200"/>
              </p:ext>
            </p:extLst>
          </p:nvPr>
        </p:nvGraphicFramePr>
        <p:xfrm>
          <a:off x="441613" y="925028"/>
          <a:ext cx="8260773" cy="4035592"/>
        </p:xfrm>
        <a:graphic>
          <a:graphicData uri="http://schemas.openxmlformats.org/drawingml/2006/table">
            <a:tbl>
              <a:tblPr firstRow="1" bandRow="1">
                <a:tableStyleId>{5C22544A-7EE6-4342-B048-85BDC9FD1C3A}</a:tableStyleId>
              </a:tblPr>
              <a:tblGrid>
                <a:gridCol w="2088574">
                  <a:extLst>
                    <a:ext uri="{9D8B030D-6E8A-4147-A177-3AD203B41FA5}">
                      <a16:colId xmlns:a16="http://schemas.microsoft.com/office/drawing/2014/main" val="1227349373"/>
                    </a:ext>
                  </a:extLst>
                </a:gridCol>
                <a:gridCol w="2470604">
                  <a:extLst>
                    <a:ext uri="{9D8B030D-6E8A-4147-A177-3AD203B41FA5}">
                      <a16:colId xmlns:a16="http://schemas.microsoft.com/office/drawing/2014/main" val="722201255"/>
                    </a:ext>
                  </a:extLst>
                </a:gridCol>
                <a:gridCol w="1845087">
                  <a:extLst>
                    <a:ext uri="{9D8B030D-6E8A-4147-A177-3AD203B41FA5}">
                      <a16:colId xmlns:a16="http://schemas.microsoft.com/office/drawing/2014/main" val="776344664"/>
                    </a:ext>
                  </a:extLst>
                </a:gridCol>
                <a:gridCol w="1856508">
                  <a:extLst>
                    <a:ext uri="{9D8B030D-6E8A-4147-A177-3AD203B41FA5}">
                      <a16:colId xmlns:a16="http://schemas.microsoft.com/office/drawing/2014/main" val="638826250"/>
                    </a:ext>
                  </a:extLst>
                </a:gridCol>
              </a:tblGrid>
              <a:tr h="249856">
                <a:tc rowSpan="3">
                  <a:txBody>
                    <a:bodyPr/>
                    <a:lstStyle/>
                    <a:p>
                      <a:r>
                        <a:rPr lang="en-IE" sz="1200" dirty="0"/>
                        <a:t>Examples Covered in the Module and Solving Methods for Mathematical Programming </a:t>
                      </a:r>
                    </a:p>
                  </a:txBody>
                  <a:tcPr/>
                </a:tc>
                <a:tc gridSpan="3">
                  <a:txBody>
                    <a:bodyPr/>
                    <a:lstStyle/>
                    <a:p>
                      <a:pPr algn="ctr"/>
                      <a:r>
                        <a:rPr lang="en-IE" sz="1200" dirty="0"/>
                        <a:t>Structure of Objective Function and Constraints</a:t>
                      </a:r>
                    </a:p>
                  </a:txBody>
                  <a:tcPr>
                    <a:lnB w="12700" cap="flat" cmpd="sng" algn="ctr">
                      <a:solidFill>
                        <a:schemeClr val="tx1"/>
                      </a:solidFill>
                      <a:prstDash val="solid"/>
                      <a:round/>
                      <a:headEnd type="none" w="med" len="med"/>
                      <a:tailEnd type="none" w="med" len="med"/>
                    </a:lnB>
                  </a:tcPr>
                </a:tc>
                <a:tc hMerge="1">
                  <a:txBody>
                    <a:bodyPr/>
                    <a:lstStyle/>
                    <a:p>
                      <a:endParaRPr lang="en-IE"/>
                    </a:p>
                  </a:txBody>
                  <a:tcPr>
                    <a:lnB w="12700" cap="flat" cmpd="sng" algn="ctr">
                      <a:solidFill>
                        <a:schemeClr val="tx1"/>
                      </a:solidFill>
                      <a:prstDash val="solid"/>
                      <a:round/>
                      <a:headEnd type="none" w="med" len="med"/>
                      <a:tailEnd type="none" w="med" len="med"/>
                    </a:lnB>
                  </a:tcPr>
                </a:tc>
                <a:tc hMerge="1">
                  <a:txBody>
                    <a:bodyPr/>
                    <a:lstStyle/>
                    <a:p>
                      <a:endParaRPr lang="en-IE"/>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6400680"/>
                  </a:ext>
                </a:extLst>
              </a:tr>
              <a:tr h="286552">
                <a:tc vMerge="1">
                  <a:txBody>
                    <a:bodyPr/>
                    <a:lstStyle/>
                    <a:p>
                      <a:endParaRPr lang="en-IE"/>
                    </a:p>
                  </a:txBody>
                  <a:tcPr/>
                </a:tc>
                <a:tc rowSpan="2">
                  <a:txBody>
                    <a:bodyPr/>
                    <a:lstStyle/>
                    <a:p>
                      <a:r>
                        <a:rPr lang="en-IE" sz="1200" dirty="0"/>
                        <a:t>Linear + Goal (Simplex LP)</a:t>
                      </a:r>
                    </a:p>
                  </a:txBody>
                  <a:tcPr>
                    <a:lnT w="12700" cap="flat" cmpd="sng" algn="ctr">
                      <a:solidFill>
                        <a:schemeClr val="tx1"/>
                      </a:solidFill>
                      <a:prstDash val="solid"/>
                      <a:round/>
                      <a:headEnd type="none" w="med" len="med"/>
                      <a:tailEnd type="none" w="med" len="med"/>
                    </a:lnT>
                  </a:tcPr>
                </a:tc>
                <a:tc gridSpan="2">
                  <a:txBody>
                    <a:bodyPr/>
                    <a:lstStyle/>
                    <a:p>
                      <a:r>
                        <a:rPr lang="en-IE" sz="1200" dirty="0"/>
                        <a:t>Nonlinear + Goal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E"/>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1212806"/>
                  </a:ext>
                </a:extLst>
              </a:tr>
              <a:tr h="286552">
                <a:tc vMerge="1">
                  <a:txBody>
                    <a:bodyPr/>
                    <a:lstStyle/>
                    <a:p>
                      <a:endParaRPr lang="en-IE"/>
                    </a:p>
                  </a:txBody>
                  <a:tcPr/>
                </a:tc>
                <a:tc vMerge="1">
                  <a:txBody>
                    <a:bodyPr/>
                    <a:lstStyle/>
                    <a:p>
                      <a:endParaRPr lang="en-IE"/>
                    </a:p>
                  </a:txBody>
                  <a:tcPr>
                    <a:lnT w="12700" cap="flat" cmpd="sng" algn="ctr">
                      <a:solidFill>
                        <a:schemeClr val="tx1"/>
                      </a:solidFill>
                      <a:prstDash val="solid"/>
                      <a:round/>
                      <a:headEnd type="none" w="med" len="med"/>
                      <a:tailEnd type="none" w="med" len="med"/>
                    </a:lnT>
                  </a:tcPr>
                </a:tc>
                <a:tc>
                  <a:txBody>
                    <a:bodyPr/>
                    <a:lstStyle/>
                    <a:p>
                      <a:r>
                        <a:rPr lang="en-IE" sz="1200" dirty="0"/>
                        <a:t>Smooth (GRG Nonlinear)</a:t>
                      </a:r>
                    </a:p>
                  </a:txBody>
                  <a:tcPr>
                    <a:lnT w="12700" cap="flat" cmpd="sng" algn="ctr">
                      <a:solidFill>
                        <a:schemeClr val="tx1"/>
                      </a:solidFill>
                      <a:prstDash val="solid"/>
                      <a:round/>
                      <a:headEnd type="none" w="med" len="med"/>
                      <a:tailEnd type="none" w="med" len="med"/>
                    </a:lnT>
                  </a:tcPr>
                </a:tc>
                <a:tc>
                  <a:txBody>
                    <a:bodyPr/>
                    <a:lstStyle/>
                    <a:p>
                      <a:r>
                        <a:rPr lang="en-IE" sz="1200" dirty="0" err="1"/>
                        <a:t>Nonsmooth</a:t>
                      </a:r>
                      <a:r>
                        <a:rPr lang="en-IE" sz="1200" dirty="0"/>
                        <a:t> (Evolutionary)</a:t>
                      </a:r>
                    </a:p>
                    <a:p>
                      <a:r>
                        <a:rPr lang="en-IE" sz="1200" dirty="0"/>
                        <a:t>+ Excel If-Then, </a:t>
                      </a:r>
                      <a:r>
                        <a:rPr lang="en-IE" sz="1200" dirty="0" err="1"/>
                        <a:t>Vlookup</a:t>
                      </a:r>
                      <a:r>
                        <a:rPr lang="en-IE" sz="1200" dirty="0"/>
                        <a:t>, </a:t>
                      </a:r>
                      <a:r>
                        <a:rPr lang="en-IE" sz="1200" dirty="0" err="1"/>
                        <a:t>Hlookup</a:t>
                      </a:r>
                      <a:endParaRPr lang="en-IE" sz="12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78053920"/>
                  </a:ext>
                </a:extLst>
              </a:tr>
              <a:tr h="561782">
                <a:tc>
                  <a:txBody>
                    <a:bodyPr/>
                    <a:lstStyle/>
                    <a:p>
                      <a:r>
                        <a:rPr lang="en-IE" sz="1200" dirty="0"/>
                        <a:t>All decision variables are real numbers</a:t>
                      </a:r>
                    </a:p>
                  </a:txBody>
                  <a:tcPr/>
                </a:tc>
                <a:tc>
                  <a:txBody>
                    <a:bodyPr/>
                    <a:lstStyle/>
                    <a:p>
                      <a:r>
                        <a:rPr lang="en-IE" sz="1200" dirty="0"/>
                        <a:t>Insulation Production</a:t>
                      </a:r>
                    </a:p>
                    <a:p>
                      <a:r>
                        <a:rPr lang="en-IE" sz="1200" dirty="0"/>
                        <a:t>Paint Primer</a:t>
                      </a:r>
                    </a:p>
                    <a:p>
                      <a:r>
                        <a:rPr lang="en-IE" sz="1200" dirty="0"/>
                        <a:t>Rolls Bakery</a:t>
                      </a:r>
                    </a:p>
                    <a:p>
                      <a:r>
                        <a:rPr lang="en-IE" sz="1200" dirty="0"/>
                        <a:t>Political Promotion</a:t>
                      </a:r>
                    </a:p>
                    <a:p>
                      <a:r>
                        <a:rPr lang="en-IE" sz="1200" dirty="0" err="1"/>
                        <a:t>Landhills</a:t>
                      </a:r>
                      <a:r>
                        <a:rPr lang="en-IE" sz="1200" dirty="0"/>
                        <a:t> Winery</a:t>
                      </a:r>
                    </a:p>
                  </a:txBody>
                  <a:tcPr/>
                </a:tc>
                <a:tc>
                  <a:txBody>
                    <a:bodyPr/>
                    <a:lstStyle/>
                    <a:p>
                      <a:r>
                        <a:rPr lang="en-IE" sz="1200" dirty="0"/>
                        <a:t>Electricity Pricing</a:t>
                      </a:r>
                    </a:p>
                    <a:p>
                      <a:r>
                        <a:rPr lang="en-IE" sz="1200" dirty="0"/>
                        <a:t>Portfolio Optimization</a:t>
                      </a:r>
                    </a:p>
                    <a:p>
                      <a:r>
                        <a:rPr lang="en-IE" sz="1200" dirty="0"/>
                        <a:t>World Class Furniture</a:t>
                      </a:r>
                    </a:p>
                    <a:p>
                      <a:r>
                        <a:rPr lang="en-IE" sz="1200" dirty="0"/>
                        <a:t>OPAC Assessment</a:t>
                      </a:r>
                    </a:p>
                    <a:p>
                      <a:r>
                        <a:rPr lang="en-IE" sz="1200" dirty="0"/>
                        <a:t>EOQ Model</a:t>
                      </a:r>
                    </a:p>
                  </a:txBody>
                  <a:tcPr/>
                </a:tc>
                <a:tc rowSpan="3">
                  <a:txBody>
                    <a:bodyPr/>
                    <a:lstStyle/>
                    <a:p>
                      <a:r>
                        <a:rPr lang="en-IE" sz="1200" dirty="0"/>
                        <a:t>Not covered in the module, could be mastered if the material covered is mastered</a:t>
                      </a:r>
                    </a:p>
                  </a:txBody>
                  <a:tcPr/>
                </a:tc>
                <a:extLst>
                  <a:ext uri="{0D108BD9-81ED-4DB2-BD59-A6C34878D82A}">
                    <a16:rowId xmlns:a16="http://schemas.microsoft.com/office/drawing/2014/main" val="2107411234"/>
                  </a:ext>
                </a:extLst>
              </a:tr>
              <a:tr h="376843">
                <a:tc>
                  <a:txBody>
                    <a:bodyPr/>
                    <a:lstStyle/>
                    <a:p>
                      <a:r>
                        <a:rPr lang="en-IE" sz="1200" dirty="0"/>
                        <a:t>All decision variables are either integers or 0-1 type variables</a:t>
                      </a:r>
                    </a:p>
                  </a:txBody>
                  <a:tcPr/>
                </a:tc>
                <a:tc>
                  <a:txBody>
                    <a:bodyPr/>
                    <a:lstStyle/>
                    <a:p>
                      <a:r>
                        <a:rPr lang="en-IE" sz="1000" dirty="0"/>
                        <a:t>Paint Primer Revisited</a:t>
                      </a:r>
                    </a:p>
                    <a:p>
                      <a:r>
                        <a:rPr lang="en-IE" sz="1000" dirty="0"/>
                        <a:t>Rolls Bakery Revisited (Integer + Goal)</a:t>
                      </a:r>
                    </a:p>
                    <a:p>
                      <a:r>
                        <a:rPr lang="en-IE" sz="1000" dirty="0"/>
                        <a:t>Assignment Problem</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000" dirty="0"/>
                        <a:t>Knapsack Problem </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000" dirty="0"/>
                        <a:t>DHL Supply Chain</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000" dirty="0"/>
                        <a:t>Apoorva (Integer + Goal)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200" dirty="0"/>
                        <a:t>World Class Furniture Revisited (Integer + Goal)</a:t>
                      </a:r>
                    </a:p>
                  </a:txBody>
                  <a:tcPr/>
                </a:tc>
                <a:tc vMerge="1">
                  <a:txBody>
                    <a:bodyPr/>
                    <a:lstStyle/>
                    <a:p>
                      <a:endParaRPr lang="en-IE" sz="1200"/>
                    </a:p>
                  </a:txBody>
                  <a:tcPr/>
                </a:tc>
                <a:extLst>
                  <a:ext uri="{0D108BD9-81ED-4DB2-BD59-A6C34878D82A}">
                    <a16:rowId xmlns:a16="http://schemas.microsoft.com/office/drawing/2014/main" val="3120437867"/>
                  </a:ext>
                </a:extLst>
              </a:tr>
              <a:tr h="561782">
                <a:tc>
                  <a:txBody>
                    <a:bodyPr/>
                    <a:lstStyle/>
                    <a:p>
                      <a:r>
                        <a:rPr lang="en-IE" sz="1200" dirty="0"/>
                        <a:t>Some decision variables are integers and/or 0-1 type variables and the rest are real numbers</a:t>
                      </a:r>
                    </a:p>
                  </a:txBody>
                  <a:tcPr/>
                </a:tc>
                <a:tc>
                  <a:txBody>
                    <a:bodyPr/>
                    <a:lstStyle/>
                    <a:p>
                      <a:r>
                        <a:rPr lang="en-IE" sz="1200" dirty="0" err="1"/>
                        <a:t>Landhills</a:t>
                      </a:r>
                      <a:r>
                        <a:rPr lang="en-IE" sz="1200" dirty="0"/>
                        <a:t> Winery, Production upper bound on the first product added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200" dirty="0"/>
                        <a:t>Not covered in the module, could be mastered if the material covered is mastered</a:t>
                      </a:r>
                    </a:p>
                  </a:txBody>
                  <a:tcPr/>
                </a:tc>
                <a:tc vMerge="1">
                  <a:txBody>
                    <a:bodyPr/>
                    <a:lstStyle/>
                    <a:p>
                      <a:endParaRPr lang="en-IE" sz="1200" dirty="0"/>
                    </a:p>
                  </a:txBody>
                  <a:tcPr/>
                </a:tc>
                <a:extLst>
                  <a:ext uri="{0D108BD9-81ED-4DB2-BD59-A6C34878D82A}">
                    <a16:rowId xmlns:a16="http://schemas.microsoft.com/office/drawing/2014/main" val="3965212498"/>
                  </a:ext>
                </a:extLst>
              </a:tr>
            </a:tbl>
          </a:graphicData>
        </a:graphic>
      </p:graphicFrame>
    </p:spTree>
    <p:extLst>
      <p:ext uri="{BB962C8B-B14F-4D97-AF65-F5344CB8AC3E}">
        <p14:creationId xmlns:p14="http://schemas.microsoft.com/office/powerpoint/2010/main" val="542724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1631-B640-4D9D-A25D-96D2A08E2D30}"/>
              </a:ext>
            </a:extLst>
          </p:cNvPr>
          <p:cNvSpPr>
            <a:spLocks noGrp="1"/>
          </p:cNvSpPr>
          <p:nvPr>
            <p:ph type="title"/>
          </p:nvPr>
        </p:nvSpPr>
        <p:spPr/>
        <p:txBody>
          <a:bodyPr/>
          <a:lstStyle/>
          <a:p>
            <a:r>
              <a:rPr lang="en-IE" dirty="0"/>
              <a:t>Goal Programming Example</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068A7A46-40AC-4008-9FB7-E73270B23FA1}"/>
                  </a:ext>
                </a:extLst>
              </p:cNvPr>
              <p:cNvSpPr>
                <a:spLocks noGrp="1"/>
              </p:cNvSpPr>
              <p:nvPr>
                <p:ph type="body" sz="quarter" idx="10"/>
              </p:nvPr>
            </p:nvSpPr>
            <p:spPr>
              <a:xfrm>
                <a:off x="623500" y="1107006"/>
                <a:ext cx="7911288" cy="3774243"/>
              </a:xfrm>
            </p:spPr>
            <p:txBody>
              <a:bodyPr/>
              <a:lstStyle/>
              <a:p>
                <a:pPr>
                  <a:spcBef>
                    <a:spcPts val="600"/>
                  </a:spcBef>
                  <a:spcAft>
                    <a:spcPts val="600"/>
                  </a:spcAft>
                </a:pPr>
                <a14:m>
                  <m:oMath xmlns:m="http://schemas.openxmlformats.org/officeDocument/2006/math">
                    <m:r>
                      <a:rPr lang="en-IE" sz="1400" b="0" i="1" smtClean="0">
                        <a:latin typeface="Cambria Math" panose="02040503050406030204" pitchFamily="18" charset="0"/>
                      </a:rPr>
                      <m:t>𝑀𝑖𝑛𝑖𝑚𝑖𝑧𝑒</m:t>
                    </m:r>
                    <m:r>
                      <a:rPr lang="en-IE" sz="1400" b="0" i="1" smtClean="0">
                        <a:latin typeface="Cambria Math" panose="02040503050406030204" pitchFamily="18" charset="0"/>
                      </a:rPr>
                      <m:t> </m:t>
                    </m:r>
                    <m:r>
                      <a:rPr lang="en-IE" sz="1400" b="0" i="1" smtClean="0">
                        <a:latin typeface="Cambria Math" panose="02040503050406030204" pitchFamily="18" charset="0"/>
                      </a:rPr>
                      <m:t>𝑍</m:t>
                    </m:r>
                    <m:r>
                      <a:rPr lang="en-IE" sz="1400" b="0" i="1" smtClean="0">
                        <a:latin typeface="Cambria Math" panose="02040503050406030204" pitchFamily="18" charset="0"/>
                      </a:rPr>
                      <m:t>=1000</m:t>
                    </m:r>
                    <m:d>
                      <m:dPr>
                        <m:ctrlPr>
                          <a:rPr lang="en-IE" sz="1400" b="0" i="1" smtClean="0">
                            <a:latin typeface="Cambria Math" panose="02040503050406030204" pitchFamily="18" charset="0"/>
                          </a:rPr>
                        </m:ctrlPr>
                      </m:dPr>
                      <m:e>
                        <m:sSubSup>
                          <m:sSubSupPr>
                            <m:ctrlPr>
                              <a:rPr lang="en-IE" sz="1400" b="0" i="1">
                                <a:latin typeface="Cambria Math" panose="02040503050406030204" pitchFamily="18" charset="0"/>
                              </a:rPr>
                            </m:ctrlPr>
                          </m:sSubSupPr>
                          <m:e>
                            <m:r>
                              <a:rPr lang="en-IE" sz="1400" b="0" i="1">
                                <a:latin typeface="Cambria Math" panose="02040503050406030204" pitchFamily="18" charset="0"/>
                              </a:rPr>
                              <m:t>𝑠</m:t>
                            </m:r>
                          </m:e>
                          <m:sub>
                            <m:r>
                              <a:rPr lang="en-IE" sz="1400" b="0" i="1">
                                <a:latin typeface="Cambria Math" panose="02040503050406030204" pitchFamily="18" charset="0"/>
                              </a:rPr>
                              <m:t>1</m:t>
                            </m:r>
                          </m:sub>
                          <m:sup>
                            <m:r>
                              <a:rPr lang="en-IE" sz="1400" b="0" i="1">
                                <a:latin typeface="Cambria Math" panose="02040503050406030204" pitchFamily="18" charset="0"/>
                              </a:rPr>
                              <m:t>−</m:t>
                            </m:r>
                          </m:sup>
                        </m:sSubSup>
                        <m:r>
                          <a:rPr lang="en-IE" sz="1400" b="0" i="1" smtClean="0">
                            <a:latin typeface="Cambria Math" panose="02040503050406030204" pitchFamily="18" charset="0"/>
                          </a:rPr>
                          <m:t>+</m:t>
                        </m:r>
                        <m:sSubSup>
                          <m:sSubSupPr>
                            <m:ctrlPr>
                              <a:rPr lang="en-IE" sz="1400" b="0" i="1">
                                <a:latin typeface="Cambria Math" panose="02040503050406030204" pitchFamily="18" charset="0"/>
                              </a:rPr>
                            </m:ctrlPr>
                          </m:sSubSupPr>
                          <m:e>
                            <m:r>
                              <a:rPr lang="en-IE" sz="1400" b="0" i="1">
                                <a:latin typeface="Cambria Math" panose="02040503050406030204" pitchFamily="18" charset="0"/>
                              </a:rPr>
                              <m:t>𝑠</m:t>
                            </m:r>
                          </m:e>
                          <m:sub>
                            <m:r>
                              <a:rPr lang="en-IE" sz="1400" b="0" i="1">
                                <a:latin typeface="Cambria Math" panose="02040503050406030204" pitchFamily="18" charset="0"/>
                              </a:rPr>
                              <m:t>1</m:t>
                            </m:r>
                          </m:sub>
                          <m:sup>
                            <m:r>
                              <a:rPr lang="en-IE" sz="1400" b="0" i="1">
                                <a:latin typeface="Cambria Math" panose="02040503050406030204" pitchFamily="18" charset="0"/>
                              </a:rPr>
                              <m:t>+</m:t>
                            </m:r>
                          </m:sup>
                        </m:sSubSup>
                      </m:e>
                    </m:d>
                    <m:r>
                      <a:rPr lang="en-IE" sz="1400" b="0" i="1" smtClean="0">
                        <a:latin typeface="Cambria Math" panose="02040503050406030204" pitchFamily="18" charset="0"/>
                      </a:rPr>
                      <m:t>+50</m:t>
                    </m:r>
                    <m:sSubSup>
                      <m:sSubSupPr>
                        <m:ctrlPr>
                          <a:rPr lang="en-IE" sz="1400" b="0" i="1">
                            <a:latin typeface="Cambria Math" panose="02040503050406030204" pitchFamily="18" charset="0"/>
                          </a:rPr>
                        </m:ctrlPr>
                      </m:sSubSupPr>
                      <m:e>
                        <m:r>
                          <a:rPr lang="en-IE" sz="1400" b="0" i="1">
                            <a:latin typeface="Cambria Math" panose="02040503050406030204" pitchFamily="18" charset="0"/>
                          </a:rPr>
                          <m:t>𝑠</m:t>
                        </m:r>
                      </m:e>
                      <m:sub>
                        <m:r>
                          <a:rPr lang="en-IE" sz="1400" b="0" i="1">
                            <a:latin typeface="Cambria Math" panose="02040503050406030204" pitchFamily="18" charset="0"/>
                          </a:rPr>
                          <m:t>2</m:t>
                        </m:r>
                      </m:sub>
                      <m:sup>
                        <m:r>
                          <a:rPr lang="en-IE" sz="1400" b="0" i="1">
                            <a:latin typeface="Cambria Math" panose="02040503050406030204" pitchFamily="18" charset="0"/>
                          </a:rPr>
                          <m:t>+</m:t>
                        </m:r>
                      </m:sup>
                    </m:sSubSup>
                    <m:r>
                      <a:rPr lang="en-IE" sz="1400" b="0" i="1" smtClean="0">
                        <a:latin typeface="Cambria Math" panose="02040503050406030204" pitchFamily="18" charset="0"/>
                      </a:rPr>
                      <m:t>+</m:t>
                    </m:r>
                  </m:oMath>
                </a14:m>
                <a:r>
                  <a:rPr lang="en-IE" sz="1400" b="0" dirty="0"/>
                  <a:t> </a:t>
                </a:r>
                <a14:m>
                  <m:oMath xmlns:m="http://schemas.openxmlformats.org/officeDocument/2006/math">
                    <m:sSubSup>
                      <m:sSubSupPr>
                        <m:ctrlPr>
                          <a:rPr lang="en-IE" sz="1400" b="0" i="1">
                            <a:latin typeface="Cambria Math" panose="02040503050406030204" pitchFamily="18" charset="0"/>
                          </a:rPr>
                        </m:ctrlPr>
                      </m:sSubSupPr>
                      <m:e>
                        <m:r>
                          <a:rPr lang="en-IE" sz="1400" b="0" i="1">
                            <a:latin typeface="Cambria Math" panose="02040503050406030204" pitchFamily="18" charset="0"/>
                          </a:rPr>
                          <m:t>𝑠</m:t>
                        </m:r>
                      </m:e>
                      <m:sub>
                        <m:r>
                          <a:rPr lang="en-IE" sz="1400" b="0" i="1">
                            <a:latin typeface="Cambria Math" panose="02040503050406030204" pitchFamily="18" charset="0"/>
                          </a:rPr>
                          <m:t>3</m:t>
                        </m:r>
                      </m:sub>
                      <m:sup>
                        <m:r>
                          <a:rPr lang="en-IE" sz="1400" b="0" i="1">
                            <a:latin typeface="Cambria Math" panose="02040503050406030204" pitchFamily="18" charset="0"/>
                          </a:rPr>
                          <m:t>+</m:t>
                        </m:r>
                      </m:sup>
                    </m:sSubSup>
                  </m:oMath>
                </a14:m>
                <a:endParaRPr lang="en-IE" sz="1400" b="0" dirty="0"/>
              </a:p>
              <a:p>
                <a:pPr>
                  <a:spcBef>
                    <a:spcPts val="600"/>
                  </a:spcBef>
                  <a:spcAft>
                    <a:spcPts val="600"/>
                  </a:spcAft>
                </a:pPr>
                <a14:m>
                  <m:oMathPara xmlns:m="http://schemas.openxmlformats.org/officeDocument/2006/math">
                    <m:oMathParaPr>
                      <m:jc m:val="left"/>
                    </m:oMathParaPr>
                    <m:oMath xmlns:m="http://schemas.openxmlformats.org/officeDocument/2006/math">
                      <m:r>
                        <a:rPr lang="en-IE" sz="1400" b="0" i="1" smtClean="0">
                          <a:latin typeface="Cambria Math" panose="02040503050406030204" pitchFamily="18" charset="0"/>
                        </a:rPr>
                        <m:t>𝑠𝑢𝑏𝑗𝑒𝑐𝑡</m:t>
                      </m:r>
                      <m:r>
                        <a:rPr lang="en-IE" sz="1400" b="0" i="1" smtClean="0">
                          <a:latin typeface="Cambria Math" panose="02040503050406030204" pitchFamily="18" charset="0"/>
                        </a:rPr>
                        <m:t> </m:t>
                      </m:r>
                      <m:r>
                        <a:rPr lang="en-IE" sz="1400" b="0" i="1" smtClean="0">
                          <a:latin typeface="Cambria Math" panose="02040503050406030204" pitchFamily="18" charset="0"/>
                        </a:rPr>
                        <m:t>𝑡𝑜</m:t>
                      </m:r>
                    </m:oMath>
                  </m:oMathPara>
                </a14:m>
                <a:endParaRPr lang="en-IE" sz="1400" b="0" i="1" dirty="0">
                  <a:latin typeface="Cambria Math" panose="02040503050406030204" pitchFamily="18" charset="0"/>
                </a:endParaRPr>
              </a:p>
              <a:p>
                <a:pPr>
                  <a:spcBef>
                    <a:spcPts val="600"/>
                  </a:spcBef>
                  <a:spcAft>
                    <a:spcPts val="600"/>
                  </a:spcAft>
                </a:pPr>
                <a14:m>
                  <m:oMathPara xmlns:m="http://schemas.openxmlformats.org/officeDocument/2006/math">
                    <m:oMathParaPr>
                      <m:jc m:val="left"/>
                    </m:oMathParaPr>
                    <m:oMath xmlns:m="http://schemas.openxmlformats.org/officeDocument/2006/math">
                      <m:f>
                        <m:fPr>
                          <m:ctrlPr>
                            <a:rPr lang="en-IE" sz="1400" b="0" i="1">
                              <a:latin typeface="Cambria Math" panose="02040503050406030204" pitchFamily="18" charset="0"/>
                            </a:rPr>
                          </m:ctrlPr>
                        </m:fPr>
                        <m:num>
                          <m:sSub>
                            <m:sSubPr>
                              <m:ctrlPr>
                                <a:rPr lang="en-IE" sz="1400" b="0" i="1">
                                  <a:latin typeface="Cambria Math" panose="02040503050406030204" pitchFamily="18" charset="0"/>
                                </a:rPr>
                              </m:ctrlPr>
                            </m:sSubPr>
                            <m:e>
                              <m:r>
                                <a:rPr lang="en-IE" sz="1400" b="0" i="1">
                                  <a:latin typeface="Cambria Math" panose="02040503050406030204" pitchFamily="18" charset="0"/>
                                </a:rPr>
                                <m:t>𝑥</m:t>
                              </m:r>
                            </m:e>
                            <m:sub>
                              <m:r>
                                <a:rPr lang="en-IE" sz="1400" b="0" i="1" smtClean="0">
                                  <a:latin typeface="Cambria Math" panose="02040503050406030204" pitchFamily="18" charset="0"/>
                                </a:rPr>
                                <m:t>1</m:t>
                              </m:r>
                            </m:sub>
                          </m:sSub>
                        </m:num>
                        <m:den>
                          <m:sSub>
                            <m:sSubPr>
                              <m:ctrlPr>
                                <a:rPr lang="en-IE" sz="1400" b="0" i="1" smtClean="0">
                                  <a:latin typeface="Cambria Math" panose="02040503050406030204" pitchFamily="18" charset="0"/>
                                </a:rPr>
                              </m:ctrlPr>
                            </m:sSubPr>
                            <m:e>
                              <m:r>
                                <a:rPr lang="en-IE" sz="1400" b="0" i="1" smtClean="0">
                                  <a:latin typeface="Cambria Math" panose="02040503050406030204" pitchFamily="18" charset="0"/>
                                </a:rPr>
                                <m:t>𝑥</m:t>
                              </m:r>
                            </m:e>
                            <m:sub>
                              <m:r>
                                <a:rPr lang="en-IE" sz="1400" b="0" i="1" smtClean="0">
                                  <a:latin typeface="Cambria Math" panose="02040503050406030204" pitchFamily="18" charset="0"/>
                                </a:rPr>
                                <m:t>2</m:t>
                              </m:r>
                            </m:sub>
                          </m:sSub>
                        </m:den>
                      </m:f>
                      <m:r>
                        <a:rPr lang="en-IE" sz="1400" b="0" i="1" smtClean="0">
                          <a:latin typeface="Cambria Math" panose="02040503050406030204" pitchFamily="18" charset="0"/>
                        </a:rPr>
                        <m:t>+</m:t>
                      </m:r>
                      <m:sSubSup>
                        <m:sSubSupPr>
                          <m:ctrlPr>
                            <a:rPr lang="en-IE" sz="1400" b="0" i="1" smtClean="0">
                              <a:latin typeface="Cambria Math" panose="02040503050406030204" pitchFamily="18" charset="0"/>
                            </a:rPr>
                          </m:ctrlPr>
                        </m:sSubSupPr>
                        <m:e>
                          <m:r>
                            <a:rPr lang="en-IE" sz="1400" b="0" i="1" smtClean="0">
                              <a:latin typeface="Cambria Math" panose="02040503050406030204" pitchFamily="18" charset="0"/>
                            </a:rPr>
                            <m:t>𝑠</m:t>
                          </m:r>
                        </m:e>
                        <m:sub>
                          <m:r>
                            <a:rPr lang="en-IE" sz="1400" b="0" i="1" smtClean="0">
                              <a:latin typeface="Cambria Math" panose="02040503050406030204" pitchFamily="18" charset="0"/>
                            </a:rPr>
                            <m:t>1</m:t>
                          </m:r>
                        </m:sub>
                        <m:sup>
                          <m:r>
                            <a:rPr lang="en-IE" sz="1400" b="0" i="1" smtClean="0">
                              <a:latin typeface="Cambria Math" panose="02040503050406030204" pitchFamily="18" charset="0"/>
                            </a:rPr>
                            <m:t>−</m:t>
                          </m:r>
                        </m:sup>
                      </m:sSubSup>
                      <m:r>
                        <a:rPr lang="en-IE" sz="1400" b="0" i="1" smtClean="0">
                          <a:latin typeface="Cambria Math" panose="02040503050406030204" pitchFamily="18" charset="0"/>
                        </a:rPr>
                        <m:t>−</m:t>
                      </m:r>
                      <m:sSubSup>
                        <m:sSubSupPr>
                          <m:ctrlPr>
                            <a:rPr lang="en-IE" sz="1400" b="0" i="1">
                              <a:latin typeface="Cambria Math" panose="02040503050406030204" pitchFamily="18" charset="0"/>
                            </a:rPr>
                          </m:ctrlPr>
                        </m:sSubSupPr>
                        <m:e>
                          <m:r>
                            <a:rPr lang="en-IE" sz="1400" b="0" i="1">
                              <a:latin typeface="Cambria Math" panose="02040503050406030204" pitchFamily="18" charset="0"/>
                            </a:rPr>
                            <m:t>𝑠</m:t>
                          </m:r>
                        </m:e>
                        <m:sub>
                          <m:r>
                            <a:rPr lang="en-IE" sz="1400" b="0" i="1">
                              <a:latin typeface="Cambria Math" panose="02040503050406030204" pitchFamily="18" charset="0"/>
                            </a:rPr>
                            <m:t>1</m:t>
                          </m:r>
                        </m:sub>
                        <m:sup>
                          <m:r>
                            <a:rPr lang="en-IE" sz="1400" b="0" i="1" smtClean="0">
                              <a:latin typeface="Cambria Math" panose="02040503050406030204" pitchFamily="18" charset="0"/>
                            </a:rPr>
                            <m:t>+</m:t>
                          </m:r>
                        </m:sup>
                      </m:sSubSup>
                      <m:r>
                        <a:rPr lang="en-IE" sz="1400" b="0" i="1" smtClean="0">
                          <a:latin typeface="Cambria Math" panose="02040503050406030204" pitchFamily="18" charset="0"/>
                        </a:rPr>
                        <m:t>=0.25</m:t>
                      </m:r>
                    </m:oMath>
                  </m:oMathPara>
                </a14:m>
                <a:endParaRPr lang="en-IE" sz="1400" b="0" i="1" dirty="0">
                  <a:latin typeface="Cambria Math" panose="02040503050406030204" pitchFamily="18" charset="0"/>
                </a:endParaRPr>
              </a:p>
              <a:p>
                <a:pPr>
                  <a:spcBef>
                    <a:spcPts val="600"/>
                  </a:spcBef>
                  <a:spcAft>
                    <a:spcPts val="600"/>
                  </a:spcAft>
                </a:pPr>
                <a14:m>
                  <m:oMathPara xmlns:m="http://schemas.openxmlformats.org/officeDocument/2006/math">
                    <m:oMathParaPr>
                      <m:jc m:val="left"/>
                    </m:oMathParaPr>
                    <m:oMath xmlns:m="http://schemas.openxmlformats.org/officeDocument/2006/math">
                      <m:nary>
                        <m:naryPr>
                          <m:chr m:val="∑"/>
                          <m:ctrlPr>
                            <a:rPr lang="en-IE" sz="1400" b="0" i="1" smtClean="0">
                              <a:latin typeface="Cambria Math" panose="02040503050406030204" pitchFamily="18" charset="0"/>
                            </a:rPr>
                          </m:ctrlPr>
                        </m:naryPr>
                        <m:sub>
                          <m:r>
                            <m:rPr>
                              <m:brk m:alnAt="23"/>
                            </m:rPr>
                            <a:rPr lang="en-IE" sz="1400" b="0" i="1" smtClean="0">
                              <a:latin typeface="Cambria Math" panose="02040503050406030204" pitchFamily="18" charset="0"/>
                            </a:rPr>
                            <m:t>𝑖</m:t>
                          </m:r>
                          <m:r>
                            <a:rPr lang="en-IE" sz="1400" b="0" i="1" smtClean="0">
                              <a:latin typeface="Cambria Math" panose="02040503050406030204" pitchFamily="18" charset="0"/>
                            </a:rPr>
                            <m:t>=1</m:t>
                          </m:r>
                        </m:sub>
                        <m:sup>
                          <m:r>
                            <a:rPr lang="en-IE" sz="1400" b="0" i="1" smtClean="0">
                              <a:latin typeface="Cambria Math" panose="02040503050406030204" pitchFamily="18" charset="0"/>
                            </a:rPr>
                            <m:t>5</m:t>
                          </m:r>
                        </m:sup>
                        <m:e>
                          <m:sSub>
                            <m:sSubPr>
                              <m:ctrlPr>
                                <a:rPr lang="en-IE" sz="1400" b="0" i="1" smtClean="0">
                                  <a:latin typeface="Cambria Math" panose="02040503050406030204" pitchFamily="18" charset="0"/>
                                </a:rPr>
                              </m:ctrlPr>
                            </m:sSubPr>
                            <m:e>
                              <m:r>
                                <a:rPr lang="en-IE" sz="1400" b="0" i="1" smtClean="0">
                                  <a:latin typeface="Cambria Math" panose="02040503050406030204" pitchFamily="18" charset="0"/>
                                </a:rPr>
                                <m:t>𝑠</m:t>
                              </m:r>
                            </m:e>
                            <m:sub>
                              <m:r>
                                <a:rPr lang="en-IE" sz="1400" b="0" i="1" smtClean="0">
                                  <a:latin typeface="Cambria Math" panose="02040503050406030204" pitchFamily="18" charset="0"/>
                                </a:rPr>
                                <m:t>𝑖</m:t>
                              </m:r>
                            </m:sub>
                          </m:sSub>
                          <m:sSub>
                            <m:sSubPr>
                              <m:ctrlPr>
                                <a:rPr lang="en-IE" sz="1400" b="0" i="1">
                                  <a:latin typeface="Cambria Math" panose="02040503050406030204" pitchFamily="18" charset="0"/>
                                </a:rPr>
                              </m:ctrlPr>
                            </m:sSubPr>
                            <m:e>
                              <m:r>
                                <a:rPr lang="en-IE" sz="1400" b="0" i="1" smtClean="0">
                                  <a:latin typeface="Cambria Math" panose="02040503050406030204" pitchFamily="18" charset="0"/>
                                </a:rPr>
                                <m:t>𝑥</m:t>
                              </m:r>
                            </m:e>
                            <m:sub>
                              <m:r>
                                <a:rPr lang="en-IE" sz="1400" b="0" i="1">
                                  <a:latin typeface="Cambria Math" panose="02040503050406030204" pitchFamily="18" charset="0"/>
                                </a:rPr>
                                <m:t>𝑖</m:t>
                              </m:r>
                            </m:sub>
                          </m:sSub>
                          <m:r>
                            <a:rPr lang="en-IE" sz="1400" b="0" i="1">
                              <a:latin typeface="Cambria Math" panose="02040503050406030204" pitchFamily="18" charset="0"/>
                            </a:rPr>
                            <m:t>+</m:t>
                          </m:r>
                          <m:sSubSup>
                            <m:sSubSupPr>
                              <m:ctrlPr>
                                <a:rPr lang="en-IE" sz="1400" b="0" i="1">
                                  <a:latin typeface="Cambria Math" panose="02040503050406030204" pitchFamily="18" charset="0"/>
                                </a:rPr>
                              </m:ctrlPr>
                            </m:sSubSupPr>
                            <m:e>
                              <m:r>
                                <a:rPr lang="en-IE" sz="1400" b="0" i="1">
                                  <a:latin typeface="Cambria Math" panose="02040503050406030204" pitchFamily="18" charset="0"/>
                                </a:rPr>
                                <m:t>𝑠</m:t>
                              </m:r>
                            </m:e>
                            <m:sub>
                              <m:r>
                                <a:rPr lang="en-IE" sz="1400" b="0" i="1" smtClean="0">
                                  <a:latin typeface="Cambria Math" panose="02040503050406030204" pitchFamily="18" charset="0"/>
                                </a:rPr>
                                <m:t>2</m:t>
                              </m:r>
                            </m:sub>
                            <m:sup>
                              <m:r>
                                <a:rPr lang="en-IE" sz="1400" b="0" i="1">
                                  <a:latin typeface="Cambria Math" panose="02040503050406030204" pitchFamily="18" charset="0"/>
                                </a:rPr>
                                <m:t>−</m:t>
                              </m:r>
                            </m:sup>
                          </m:sSubSup>
                          <m:r>
                            <a:rPr lang="en-IE" sz="1400" b="0" i="1">
                              <a:latin typeface="Cambria Math" panose="02040503050406030204" pitchFamily="18" charset="0"/>
                            </a:rPr>
                            <m:t>−</m:t>
                          </m:r>
                          <m:sSubSup>
                            <m:sSubSupPr>
                              <m:ctrlPr>
                                <a:rPr lang="en-IE" sz="1400" b="0" i="1">
                                  <a:latin typeface="Cambria Math" panose="02040503050406030204" pitchFamily="18" charset="0"/>
                                </a:rPr>
                              </m:ctrlPr>
                            </m:sSubSupPr>
                            <m:e>
                              <m:r>
                                <a:rPr lang="en-IE" sz="1400" b="0" i="1">
                                  <a:latin typeface="Cambria Math" panose="02040503050406030204" pitchFamily="18" charset="0"/>
                                </a:rPr>
                                <m:t>𝑠</m:t>
                              </m:r>
                            </m:e>
                            <m:sub>
                              <m:r>
                                <a:rPr lang="en-IE" sz="1400" b="0" i="1" smtClean="0">
                                  <a:latin typeface="Cambria Math" panose="02040503050406030204" pitchFamily="18" charset="0"/>
                                </a:rPr>
                                <m:t>2</m:t>
                              </m:r>
                            </m:sub>
                            <m:sup>
                              <m:r>
                                <a:rPr lang="en-IE" sz="1400" b="0" i="1">
                                  <a:latin typeface="Cambria Math" panose="02040503050406030204" pitchFamily="18" charset="0"/>
                                </a:rPr>
                                <m:t>+</m:t>
                              </m:r>
                            </m:sup>
                          </m:sSubSup>
                        </m:e>
                      </m:nary>
                      <m:r>
                        <a:rPr lang="en-IE" sz="1400" b="0" i="1" smtClean="0">
                          <a:latin typeface="Cambria Math" panose="02040503050406030204" pitchFamily="18" charset="0"/>
                        </a:rPr>
                        <m:t>=</m:t>
                      </m:r>
                      <m:r>
                        <a:rPr lang="en-IE" sz="1400" b="0" i="1" smtClean="0">
                          <a:latin typeface="Cambria Math" panose="02040503050406030204" pitchFamily="18" charset="0"/>
                          <a:ea typeface="Cambria Math" panose="02040503050406030204" pitchFamily="18" charset="0"/>
                        </a:rPr>
                        <m:t>200000</m:t>
                      </m:r>
                    </m:oMath>
                  </m:oMathPara>
                </a14:m>
                <a:endParaRPr lang="en-IE" sz="1400" b="0" i="1" dirty="0">
                  <a:latin typeface="Cambria Math" panose="02040503050406030204" pitchFamily="18" charset="0"/>
                  <a:ea typeface="Cambria Math" panose="02040503050406030204" pitchFamily="18" charset="0"/>
                </a:endParaRPr>
              </a:p>
              <a:p>
                <a:pPr>
                  <a:spcBef>
                    <a:spcPts val="600"/>
                  </a:spcBef>
                  <a:spcAft>
                    <a:spcPts val="600"/>
                  </a:spcAft>
                </a:pPr>
                <a14:m>
                  <m:oMathPara xmlns:m="http://schemas.openxmlformats.org/officeDocument/2006/math">
                    <m:oMathParaPr>
                      <m:jc m:val="left"/>
                    </m:oMathParaPr>
                    <m:oMath xmlns:m="http://schemas.openxmlformats.org/officeDocument/2006/math">
                      <m:nary>
                        <m:naryPr>
                          <m:chr m:val="∑"/>
                          <m:ctrlPr>
                            <a:rPr lang="en-IE" sz="1400" b="0" i="1" smtClean="0">
                              <a:latin typeface="Cambria Math" panose="02040503050406030204" pitchFamily="18" charset="0"/>
                            </a:rPr>
                          </m:ctrlPr>
                        </m:naryPr>
                        <m:sub>
                          <m:r>
                            <m:rPr>
                              <m:brk m:alnAt="23"/>
                            </m:rPr>
                            <a:rPr lang="en-IE" sz="1400" b="0" i="1" smtClean="0">
                              <a:latin typeface="Cambria Math" panose="02040503050406030204" pitchFamily="18" charset="0"/>
                            </a:rPr>
                            <m:t>𝑖</m:t>
                          </m:r>
                          <m:r>
                            <a:rPr lang="en-IE" sz="1400" b="0" i="1" smtClean="0">
                              <a:latin typeface="Cambria Math" panose="02040503050406030204" pitchFamily="18" charset="0"/>
                            </a:rPr>
                            <m:t>=1</m:t>
                          </m:r>
                        </m:sub>
                        <m:sup>
                          <m:r>
                            <a:rPr lang="en-IE" sz="1400" b="0" i="1" smtClean="0">
                              <a:latin typeface="Cambria Math" panose="02040503050406030204" pitchFamily="18" charset="0"/>
                            </a:rPr>
                            <m:t>5</m:t>
                          </m:r>
                        </m:sup>
                        <m:e>
                          <m:sSub>
                            <m:sSubPr>
                              <m:ctrlPr>
                                <a:rPr lang="en-IE" sz="1400" b="0" i="1" smtClean="0">
                                  <a:latin typeface="Cambria Math" panose="02040503050406030204" pitchFamily="18" charset="0"/>
                                </a:rPr>
                              </m:ctrlPr>
                            </m:sSubPr>
                            <m:e>
                              <m:r>
                                <a:rPr lang="en-IE" sz="1400" b="0" i="1" smtClean="0">
                                  <a:latin typeface="Cambria Math" panose="02040503050406030204" pitchFamily="18" charset="0"/>
                                </a:rPr>
                                <m:t>h</m:t>
                              </m:r>
                            </m:e>
                            <m:sub>
                              <m:r>
                                <a:rPr lang="en-IE" sz="1400" b="0" i="1" smtClean="0">
                                  <a:latin typeface="Cambria Math" panose="02040503050406030204" pitchFamily="18" charset="0"/>
                                </a:rPr>
                                <m:t>𝑖</m:t>
                              </m:r>
                            </m:sub>
                          </m:sSub>
                          <m:f>
                            <m:fPr>
                              <m:ctrlPr>
                                <a:rPr lang="en-IE" sz="1400" b="0" i="1" smtClean="0">
                                  <a:latin typeface="Cambria Math" panose="02040503050406030204" pitchFamily="18" charset="0"/>
                                </a:rPr>
                              </m:ctrlPr>
                            </m:fPr>
                            <m:num>
                              <m:sSub>
                                <m:sSubPr>
                                  <m:ctrlPr>
                                    <a:rPr lang="en-IE" sz="1400" b="0" i="1" smtClean="0">
                                      <a:latin typeface="Cambria Math" panose="02040503050406030204" pitchFamily="18" charset="0"/>
                                    </a:rPr>
                                  </m:ctrlPr>
                                </m:sSubPr>
                                <m:e>
                                  <m:r>
                                    <a:rPr lang="en-IE" sz="1400" b="0" i="1" smtClean="0">
                                      <a:latin typeface="Cambria Math" panose="02040503050406030204" pitchFamily="18" charset="0"/>
                                    </a:rPr>
                                    <m:t>𝑥</m:t>
                                  </m:r>
                                </m:e>
                                <m:sub>
                                  <m:r>
                                    <a:rPr lang="en-IE" sz="1400" b="0" i="1" smtClean="0">
                                      <a:latin typeface="Cambria Math" panose="02040503050406030204" pitchFamily="18" charset="0"/>
                                    </a:rPr>
                                    <m:t>𝑖</m:t>
                                  </m:r>
                                </m:sub>
                              </m:sSub>
                            </m:num>
                            <m:den>
                              <m:r>
                                <a:rPr lang="en-IE" sz="1400" b="0" i="1" smtClean="0">
                                  <a:latin typeface="Cambria Math" panose="02040503050406030204" pitchFamily="18" charset="0"/>
                                </a:rPr>
                                <m:t>2</m:t>
                              </m:r>
                            </m:den>
                          </m:f>
                        </m:e>
                      </m:nary>
                      <m:r>
                        <a:rPr lang="en-IE" sz="1400" b="0" i="1" smtClean="0">
                          <a:latin typeface="Cambria Math" panose="02040503050406030204" pitchFamily="18" charset="0"/>
                        </a:rPr>
                        <m:t>+</m:t>
                      </m:r>
                      <m:sSub>
                        <m:sSubPr>
                          <m:ctrlPr>
                            <a:rPr lang="en-IE" sz="1400" b="0" i="1" smtClean="0">
                              <a:latin typeface="Cambria Math" panose="02040503050406030204" pitchFamily="18" charset="0"/>
                            </a:rPr>
                          </m:ctrlPr>
                        </m:sSubPr>
                        <m:e>
                          <m:r>
                            <a:rPr lang="en-IE" sz="1400" b="0" i="1" smtClean="0">
                              <a:latin typeface="Cambria Math" panose="02040503050406030204" pitchFamily="18" charset="0"/>
                            </a:rPr>
                            <m:t>𝑜</m:t>
                          </m:r>
                        </m:e>
                        <m:sub>
                          <m:r>
                            <a:rPr lang="en-IE" sz="1400" b="0" i="1" smtClean="0">
                              <a:latin typeface="Cambria Math" panose="02040503050406030204" pitchFamily="18" charset="0"/>
                            </a:rPr>
                            <m:t>𝑖</m:t>
                          </m:r>
                        </m:sub>
                      </m:sSub>
                      <m:f>
                        <m:fPr>
                          <m:ctrlPr>
                            <a:rPr lang="en-IE" sz="1400" b="0" i="1" smtClean="0">
                              <a:latin typeface="Cambria Math" panose="02040503050406030204" pitchFamily="18" charset="0"/>
                            </a:rPr>
                          </m:ctrlPr>
                        </m:fPr>
                        <m:num>
                          <m:sSub>
                            <m:sSubPr>
                              <m:ctrlPr>
                                <a:rPr lang="en-IE" sz="1400" b="0" i="1" smtClean="0">
                                  <a:latin typeface="Cambria Math" panose="02040503050406030204" pitchFamily="18" charset="0"/>
                                </a:rPr>
                              </m:ctrlPr>
                            </m:sSubPr>
                            <m:e>
                              <m:r>
                                <a:rPr lang="en-IE" sz="1400" b="0" i="1" smtClean="0">
                                  <a:latin typeface="Cambria Math" panose="02040503050406030204" pitchFamily="18" charset="0"/>
                                </a:rPr>
                                <m:t>𝐷</m:t>
                              </m:r>
                            </m:e>
                            <m:sub>
                              <m:r>
                                <a:rPr lang="en-IE" sz="1400" b="0" i="1" smtClean="0">
                                  <a:latin typeface="Cambria Math" panose="02040503050406030204" pitchFamily="18" charset="0"/>
                                </a:rPr>
                                <m:t>𝑖</m:t>
                              </m:r>
                            </m:sub>
                          </m:sSub>
                        </m:num>
                        <m:den>
                          <m:sSub>
                            <m:sSubPr>
                              <m:ctrlPr>
                                <a:rPr lang="en-IE" sz="1400" b="0" i="1" smtClean="0">
                                  <a:latin typeface="Cambria Math" panose="02040503050406030204" pitchFamily="18" charset="0"/>
                                </a:rPr>
                              </m:ctrlPr>
                            </m:sSubPr>
                            <m:e>
                              <m:r>
                                <a:rPr lang="en-IE" sz="1400" b="0" i="1" smtClean="0">
                                  <a:latin typeface="Cambria Math" panose="02040503050406030204" pitchFamily="18" charset="0"/>
                                </a:rPr>
                                <m:t>𝑥</m:t>
                              </m:r>
                            </m:e>
                            <m:sub>
                              <m:r>
                                <a:rPr lang="en-IE" sz="1400" b="0" i="1" smtClean="0">
                                  <a:latin typeface="Cambria Math" panose="02040503050406030204" pitchFamily="18" charset="0"/>
                                </a:rPr>
                                <m:t>𝑖</m:t>
                              </m:r>
                            </m:sub>
                          </m:sSub>
                        </m:den>
                      </m:f>
                      <m:r>
                        <a:rPr lang="en-IE" sz="1400" b="0" i="1">
                          <a:latin typeface="Cambria Math" panose="02040503050406030204" pitchFamily="18" charset="0"/>
                        </a:rPr>
                        <m:t>+</m:t>
                      </m:r>
                      <m:sSubSup>
                        <m:sSubSupPr>
                          <m:ctrlPr>
                            <a:rPr lang="en-IE" sz="1400" b="0" i="1">
                              <a:latin typeface="Cambria Math" panose="02040503050406030204" pitchFamily="18" charset="0"/>
                            </a:rPr>
                          </m:ctrlPr>
                        </m:sSubSupPr>
                        <m:e>
                          <m:r>
                            <a:rPr lang="en-IE" sz="1400" b="0" i="1">
                              <a:latin typeface="Cambria Math" panose="02040503050406030204" pitchFamily="18" charset="0"/>
                            </a:rPr>
                            <m:t>𝑠</m:t>
                          </m:r>
                        </m:e>
                        <m:sub>
                          <m:r>
                            <a:rPr lang="en-IE" sz="1400" b="0" i="1" smtClean="0">
                              <a:latin typeface="Cambria Math" panose="02040503050406030204" pitchFamily="18" charset="0"/>
                            </a:rPr>
                            <m:t>3</m:t>
                          </m:r>
                        </m:sub>
                        <m:sup>
                          <m:r>
                            <a:rPr lang="en-IE" sz="1400" b="0" i="1">
                              <a:latin typeface="Cambria Math" panose="02040503050406030204" pitchFamily="18" charset="0"/>
                            </a:rPr>
                            <m:t>−</m:t>
                          </m:r>
                        </m:sup>
                      </m:sSubSup>
                      <m:r>
                        <a:rPr lang="en-IE" sz="1400" b="0" i="1">
                          <a:latin typeface="Cambria Math" panose="02040503050406030204" pitchFamily="18" charset="0"/>
                        </a:rPr>
                        <m:t>−</m:t>
                      </m:r>
                      <m:sSubSup>
                        <m:sSubSupPr>
                          <m:ctrlPr>
                            <a:rPr lang="en-IE" sz="1400" b="0" i="1">
                              <a:latin typeface="Cambria Math" panose="02040503050406030204" pitchFamily="18" charset="0"/>
                            </a:rPr>
                          </m:ctrlPr>
                        </m:sSubSupPr>
                        <m:e>
                          <m:r>
                            <a:rPr lang="en-IE" sz="1400" b="0" i="1">
                              <a:latin typeface="Cambria Math" panose="02040503050406030204" pitchFamily="18" charset="0"/>
                            </a:rPr>
                            <m:t>𝑠</m:t>
                          </m:r>
                        </m:e>
                        <m:sub>
                          <m:r>
                            <a:rPr lang="en-IE" sz="1400" b="0" i="1" smtClean="0">
                              <a:latin typeface="Cambria Math" panose="02040503050406030204" pitchFamily="18" charset="0"/>
                            </a:rPr>
                            <m:t>3</m:t>
                          </m:r>
                        </m:sub>
                        <m:sup>
                          <m:r>
                            <a:rPr lang="en-IE" sz="1400" b="0" i="1">
                              <a:latin typeface="Cambria Math" panose="02040503050406030204" pitchFamily="18" charset="0"/>
                            </a:rPr>
                            <m:t>+</m:t>
                          </m:r>
                        </m:sup>
                      </m:sSubSup>
                      <m:r>
                        <a:rPr lang="en-IE" sz="1400" b="0" i="1" smtClean="0">
                          <a:latin typeface="Cambria Math" panose="02040503050406030204" pitchFamily="18" charset="0"/>
                        </a:rPr>
                        <m:t>=7000</m:t>
                      </m:r>
                    </m:oMath>
                  </m:oMathPara>
                </a14:m>
                <a:endParaRPr lang="en-IE" sz="1400" b="0" dirty="0"/>
              </a:p>
              <a:p>
                <a:pPr>
                  <a:spcBef>
                    <a:spcPts val="600"/>
                  </a:spcBef>
                  <a:spcAft>
                    <a:spcPts val="600"/>
                  </a:spcAft>
                </a:pPr>
                <a14:m>
                  <m:oMathPara xmlns:m="http://schemas.openxmlformats.org/officeDocument/2006/math">
                    <m:oMathParaPr>
                      <m:jc m:val="left"/>
                    </m:oMathParaPr>
                    <m:oMath xmlns:m="http://schemas.openxmlformats.org/officeDocument/2006/math">
                      <m:nary>
                        <m:naryPr>
                          <m:chr m:val="∑"/>
                          <m:ctrlPr>
                            <a:rPr lang="en-IE" sz="1400" b="0" i="1" smtClean="0">
                              <a:latin typeface="Cambria Math" panose="02040503050406030204" pitchFamily="18" charset="0"/>
                            </a:rPr>
                          </m:ctrlPr>
                        </m:naryPr>
                        <m:sub>
                          <m:r>
                            <m:rPr>
                              <m:brk m:alnAt="23"/>
                            </m:rPr>
                            <a:rPr lang="en-IE" sz="1400" b="0" i="1" smtClean="0">
                              <a:latin typeface="Cambria Math" panose="02040503050406030204" pitchFamily="18" charset="0"/>
                            </a:rPr>
                            <m:t>𝑖</m:t>
                          </m:r>
                          <m:r>
                            <a:rPr lang="en-IE" sz="1400" b="0" i="1" smtClean="0">
                              <a:latin typeface="Cambria Math" panose="02040503050406030204" pitchFamily="18" charset="0"/>
                            </a:rPr>
                            <m:t>=1</m:t>
                          </m:r>
                        </m:sub>
                        <m:sup>
                          <m:r>
                            <a:rPr lang="en-IE" sz="1400" b="0" i="1" smtClean="0">
                              <a:latin typeface="Cambria Math" panose="02040503050406030204" pitchFamily="18" charset="0"/>
                            </a:rPr>
                            <m:t>5</m:t>
                          </m:r>
                        </m:sup>
                        <m:e>
                          <m:sSub>
                            <m:sSubPr>
                              <m:ctrlPr>
                                <a:rPr lang="en-IE" sz="1400" b="0" i="1" smtClean="0">
                                  <a:latin typeface="Cambria Math" panose="02040503050406030204" pitchFamily="18" charset="0"/>
                                </a:rPr>
                              </m:ctrlPr>
                            </m:sSubPr>
                            <m:e>
                              <m:r>
                                <a:rPr lang="en-IE" sz="1400" b="0" i="1" smtClean="0">
                                  <a:latin typeface="Cambria Math" panose="02040503050406030204" pitchFamily="18" charset="0"/>
                                </a:rPr>
                                <m:t>h</m:t>
                              </m:r>
                            </m:e>
                            <m:sub>
                              <m:r>
                                <a:rPr lang="en-IE" sz="1400" b="0" i="1" smtClean="0">
                                  <a:latin typeface="Cambria Math" panose="02040503050406030204" pitchFamily="18" charset="0"/>
                                </a:rPr>
                                <m:t>𝑖</m:t>
                              </m:r>
                            </m:sub>
                          </m:sSub>
                          <m:f>
                            <m:fPr>
                              <m:ctrlPr>
                                <a:rPr lang="en-IE" sz="1400" b="0" i="1" smtClean="0">
                                  <a:latin typeface="Cambria Math" panose="02040503050406030204" pitchFamily="18" charset="0"/>
                                </a:rPr>
                              </m:ctrlPr>
                            </m:fPr>
                            <m:num>
                              <m:sSub>
                                <m:sSubPr>
                                  <m:ctrlPr>
                                    <a:rPr lang="en-IE" sz="1400" b="0" i="1" smtClean="0">
                                      <a:latin typeface="Cambria Math" panose="02040503050406030204" pitchFamily="18" charset="0"/>
                                    </a:rPr>
                                  </m:ctrlPr>
                                </m:sSubPr>
                                <m:e>
                                  <m:r>
                                    <a:rPr lang="en-IE" sz="1400" b="0" i="1" smtClean="0">
                                      <a:latin typeface="Cambria Math" panose="02040503050406030204" pitchFamily="18" charset="0"/>
                                    </a:rPr>
                                    <m:t>𝑥</m:t>
                                  </m:r>
                                </m:e>
                                <m:sub>
                                  <m:r>
                                    <a:rPr lang="en-IE" sz="1400" b="0" i="1" smtClean="0">
                                      <a:latin typeface="Cambria Math" panose="02040503050406030204" pitchFamily="18" charset="0"/>
                                    </a:rPr>
                                    <m:t>𝑖</m:t>
                                  </m:r>
                                </m:sub>
                              </m:sSub>
                            </m:num>
                            <m:den>
                              <m:r>
                                <a:rPr lang="en-IE" sz="1400" b="0" i="1" smtClean="0">
                                  <a:latin typeface="Cambria Math" panose="02040503050406030204" pitchFamily="18" charset="0"/>
                                </a:rPr>
                                <m:t>2</m:t>
                              </m:r>
                            </m:den>
                          </m:f>
                        </m:e>
                      </m:nary>
                      <m:r>
                        <a:rPr lang="en-IE" sz="1400" b="0" i="1" smtClean="0">
                          <a:latin typeface="Cambria Math" panose="02040503050406030204" pitchFamily="18" charset="0"/>
                        </a:rPr>
                        <m:t>+</m:t>
                      </m:r>
                      <m:sSub>
                        <m:sSubPr>
                          <m:ctrlPr>
                            <a:rPr lang="en-IE" sz="1400" b="0" i="1" smtClean="0">
                              <a:latin typeface="Cambria Math" panose="02040503050406030204" pitchFamily="18" charset="0"/>
                            </a:rPr>
                          </m:ctrlPr>
                        </m:sSubPr>
                        <m:e>
                          <m:r>
                            <a:rPr lang="en-IE" sz="1400" b="0" i="1" smtClean="0">
                              <a:latin typeface="Cambria Math" panose="02040503050406030204" pitchFamily="18" charset="0"/>
                            </a:rPr>
                            <m:t>𝑜</m:t>
                          </m:r>
                        </m:e>
                        <m:sub>
                          <m:r>
                            <a:rPr lang="en-IE" sz="1400" b="0" i="1" smtClean="0">
                              <a:latin typeface="Cambria Math" panose="02040503050406030204" pitchFamily="18" charset="0"/>
                            </a:rPr>
                            <m:t>𝑖</m:t>
                          </m:r>
                        </m:sub>
                      </m:sSub>
                      <m:f>
                        <m:fPr>
                          <m:ctrlPr>
                            <a:rPr lang="en-IE" sz="1400" b="0" i="1" smtClean="0">
                              <a:latin typeface="Cambria Math" panose="02040503050406030204" pitchFamily="18" charset="0"/>
                            </a:rPr>
                          </m:ctrlPr>
                        </m:fPr>
                        <m:num>
                          <m:sSub>
                            <m:sSubPr>
                              <m:ctrlPr>
                                <a:rPr lang="en-IE" sz="1400" b="0" i="1" smtClean="0">
                                  <a:latin typeface="Cambria Math" panose="02040503050406030204" pitchFamily="18" charset="0"/>
                                </a:rPr>
                              </m:ctrlPr>
                            </m:sSubPr>
                            <m:e>
                              <m:r>
                                <a:rPr lang="en-IE" sz="1400" b="0" i="1" smtClean="0">
                                  <a:latin typeface="Cambria Math" panose="02040503050406030204" pitchFamily="18" charset="0"/>
                                </a:rPr>
                                <m:t>𝐷</m:t>
                              </m:r>
                            </m:e>
                            <m:sub>
                              <m:r>
                                <a:rPr lang="en-IE" sz="1400" b="0" i="1" smtClean="0">
                                  <a:latin typeface="Cambria Math" panose="02040503050406030204" pitchFamily="18" charset="0"/>
                                </a:rPr>
                                <m:t>𝑖</m:t>
                              </m:r>
                            </m:sub>
                          </m:sSub>
                        </m:num>
                        <m:den>
                          <m:sSub>
                            <m:sSubPr>
                              <m:ctrlPr>
                                <a:rPr lang="en-IE" sz="1400" b="0" i="1" smtClean="0">
                                  <a:latin typeface="Cambria Math" panose="02040503050406030204" pitchFamily="18" charset="0"/>
                                </a:rPr>
                              </m:ctrlPr>
                            </m:sSubPr>
                            <m:e>
                              <m:r>
                                <a:rPr lang="en-IE" sz="1400" b="0" i="1" smtClean="0">
                                  <a:latin typeface="Cambria Math" panose="02040503050406030204" pitchFamily="18" charset="0"/>
                                </a:rPr>
                                <m:t>𝑥</m:t>
                              </m:r>
                            </m:e>
                            <m:sub>
                              <m:r>
                                <a:rPr lang="en-IE" sz="1400" b="0" i="1" smtClean="0">
                                  <a:latin typeface="Cambria Math" panose="02040503050406030204" pitchFamily="18" charset="0"/>
                                </a:rPr>
                                <m:t>𝑖</m:t>
                              </m:r>
                            </m:sub>
                          </m:sSub>
                        </m:den>
                      </m:f>
                      <m:r>
                        <a:rPr lang="en-IE" sz="1400" b="0" i="1" smtClean="0">
                          <a:latin typeface="Cambria Math" panose="02040503050406030204" pitchFamily="18" charset="0"/>
                        </a:rPr>
                        <m:t>+</m:t>
                      </m:r>
                      <m:sSub>
                        <m:sSubPr>
                          <m:ctrlPr>
                            <a:rPr lang="en-IE" sz="1400" b="0" i="1">
                              <a:latin typeface="Cambria Math" panose="02040503050406030204" pitchFamily="18" charset="0"/>
                            </a:rPr>
                          </m:ctrlPr>
                        </m:sSubPr>
                        <m:e>
                          <m:r>
                            <a:rPr lang="en-IE" sz="1400" b="0" i="1" smtClean="0">
                              <a:latin typeface="Cambria Math" panose="02040503050406030204" pitchFamily="18" charset="0"/>
                            </a:rPr>
                            <m:t>𝑝</m:t>
                          </m:r>
                        </m:e>
                        <m:sub>
                          <m:r>
                            <a:rPr lang="en-IE" sz="1400" b="0" i="1">
                              <a:latin typeface="Cambria Math" panose="02040503050406030204" pitchFamily="18" charset="0"/>
                            </a:rPr>
                            <m:t>𝑖</m:t>
                          </m:r>
                        </m:sub>
                      </m:sSub>
                      <m:sSub>
                        <m:sSubPr>
                          <m:ctrlPr>
                            <a:rPr lang="en-IE" sz="1400" b="0" i="1">
                              <a:latin typeface="Cambria Math" panose="02040503050406030204" pitchFamily="18" charset="0"/>
                            </a:rPr>
                          </m:ctrlPr>
                        </m:sSubPr>
                        <m:e>
                          <m:r>
                            <a:rPr lang="en-IE" sz="1400" b="0" i="1" smtClean="0">
                              <a:latin typeface="Cambria Math" panose="02040503050406030204" pitchFamily="18" charset="0"/>
                            </a:rPr>
                            <m:t>𝐷</m:t>
                          </m:r>
                        </m:e>
                        <m:sub>
                          <m:r>
                            <a:rPr lang="en-IE" sz="1400" b="0" i="1" smtClean="0">
                              <a:latin typeface="Cambria Math" panose="02040503050406030204" pitchFamily="18" charset="0"/>
                            </a:rPr>
                            <m:t>𝑖</m:t>
                          </m:r>
                        </m:sub>
                      </m:sSub>
                      <m:r>
                        <a:rPr lang="en-IE" sz="1400" b="0" i="1" smtClean="0">
                          <a:latin typeface="Cambria Math" panose="02040503050406030204" pitchFamily="18" charset="0"/>
                          <a:ea typeface="Cambria Math" panose="02040503050406030204" pitchFamily="18" charset="0"/>
                        </a:rPr>
                        <m:t>≤1500000</m:t>
                      </m:r>
                    </m:oMath>
                  </m:oMathPara>
                </a14:m>
                <a:endParaRPr lang="en-IE" sz="1400" dirty="0"/>
              </a:p>
              <a:p>
                <a:pPr>
                  <a:spcBef>
                    <a:spcPts val="600"/>
                  </a:spcBef>
                  <a:spcAft>
                    <a:spcPts val="600"/>
                  </a:spcAft>
                </a:pPr>
                <a14:m>
                  <m:oMathPara xmlns:m="http://schemas.openxmlformats.org/officeDocument/2006/math">
                    <m:oMathParaPr>
                      <m:jc m:val="left"/>
                    </m:oMathParaPr>
                    <m:oMath xmlns:m="http://schemas.openxmlformats.org/officeDocument/2006/math">
                      <m:sSub>
                        <m:sSubPr>
                          <m:ctrlPr>
                            <a:rPr lang="en-IE" sz="1400" b="0" i="1" smtClean="0">
                              <a:latin typeface="Cambria Math" panose="02040503050406030204" pitchFamily="18" charset="0"/>
                            </a:rPr>
                          </m:ctrlPr>
                        </m:sSubPr>
                        <m:e>
                          <m:r>
                            <a:rPr lang="en-IE" sz="1400" b="0" i="1">
                              <a:latin typeface="Cambria Math" panose="02040503050406030204" pitchFamily="18" charset="0"/>
                            </a:rPr>
                            <m:t>𝑥</m:t>
                          </m:r>
                        </m:e>
                        <m:sub>
                          <m:r>
                            <a:rPr lang="en-IE" sz="1400" b="0" i="1">
                              <a:latin typeface="Cambria Math" panose="02040503050406030204" pitchFamily="18" charset="0"/>
                            </a:rPr>
                            <m:t>𝑖</m:t>
                          </m:r>
                        </m:sub>
                      </m:sSub>
                      <m:r>
                        <a:rPr lang="en-IE" sz="1400" b="0" i="1" smtClean="0">
                          <a:latin typeface="Cambria Math" panose="02040503050406030204" pitchFamily="18" charset="0"/>
                          <a:ea typeface="Cambria Math" panose="02040503050406030204" pitchFamily="18" charset="0"/>
                        </a:rPr>
                        <m:t>≥0, </m:t>
                      </m:r>
                      <m:r>
                        <a:rPr lang="en-IE" sz="1400" b="0" i="1" smtClean="0">
                          <a:latin typeface="Cambria Math" panose="02040503050406030204" pitchFamily="18" charset="0"/>
                          <a:ea typeface="Cambria Math" panose="02040503050406030204" pitchFamily="18" charset="0"/>
                        </a:rPr>
                        <m:t>𝑖</m:t>
                      </m:r>
                      <m:r>
                        <a:rPr lang="en-IE" sz="1400" b="0" i="1" smtClean="0">
                          <a:latin typeface="Cambria Math" panose="02040503050406030204" pitchFamily="18" charset="0"/>
                          <a:ea typeface="Cambria Math" panose="02040503050406030204" pitchFamily="18" charset="0"/>
                        </a:rPr>
                        <m:t>=1, 2, 3, 4, 5 </m:t>
                      </m:r>
                      <m:r>
                        <a:rPr lang="en-IE" sz="1400" b="0" i="1" smtClean="0">
                          <a:latin typeface="Cambria Math" panose="02040503050406030204" pitchFamily="18" charset="0"/>
                          <a:ea typeface="Cambria Math" panose="02040503050406030204" pitchFamily="18" charset="0"/>
                        </a:rPr>
                        <m:t>𝑖</m:t>
                      </m:r>
                      <m:r>
                        <a:rPr lang="en-IE" sz="1400" b="0" i="1" smtClean="0">
                          <a:latin typeface="Cambria Math" panose="02040503050406030204" pitchFamily="18" charset="0"/>
                          <a:ea typeface="Cambria Math" panose="02040503050406030204" pitchFamily="18" charset="0"/>
                        </a:rPr>
                        <m:t>=1 </m:t>
                      </m:r>
                      <m:r>
                        <a:rPr lang="en-IE" sz="1400" b="0" i="1" smtClean="0">
                          <a:latin typeface="Cambria Math" panose="02040503050406030204" pitchFamily="18" charset="0"/>
                          <a:ea typeface="Cambria Math" panose="02040503050406030204" pitchFamily="18" charset="0"/>
                        </a:rPr>
                        <m:t>𝑐𝑜𝑟𝑟𝑒𝑠𝑝𝑜𝑛𝑑𝑠</m:t>
                      </m:r>
                      <m:r>
                        <a:rPr lang="en-IE" sz="1400" b="0" i="1" smtClean="0">
                          <a:latin typeface="Cambria Math" panose="02040503050406030204" pitchFamily="18" charset="0"/>
                          <a:ea typeface="Cambria Math" panose="02040503050406030204" pitchFamily="18" charset="0"/>
                        </a:rPr>
                        <m:t> </m:t>
                      </m:r>
                      <m:r>
                        <a:rPr lang="en-IE" sz="1400" b="0" i="1" smtClean="0">
                          <a:latin typeface="Cambria Math" panose="02040503050406030204" pitchFamily="18" charset="0"/>
                          <a:ea typeface="Cambria Math" panose="02040503050406030204" pitchFamily="18" charset="0"/>
                        </a:rPr>
                        <m:t>𝑡𝑜</m:t>
                      </m:r>
                      <m:r>
                        <a:rPr lang="en-IE" sz="1400" b="0" i="1" smtClean="0">
                          <a:latin typeface="Cambria Math" panose="02040503050406030204" pitchFamily="18" charset="0"/>
                          <a:ea typeface="Cambria Math" panose="02040503050406030204" pitchFamily="18" charset="0"/>
                        </a:rPr>
                        <m:t> </m:t>
                      </m:r>
                      <m:r>
                        <a:rPr lang="en-IE" sz="1400" b="0" i="1" smtClean="0">
                          <a:latin typeface="Cambria Math" panose="02040503050406030204" pitchFamily="18" charset="0"/>
                          <a:ea typeface="Cambria Math" panose="02040503050406030204" pitchFamily="18" charset="0"/>
                        </a:rPr>
                        <m:t>𝑡𝑎𝑏𝑙𝑒𝑠</m:t>
                      </m:r>
                      <m:r>
                        <a:rPr lang="en-IE" sz="1400" b="0" i="1" smtClean="0">
                          <a:latin typeface="Cambria Math" panose="02040503050406030204" pitchFamily="18" charset="0"/>
                          <a:ea typeface="Cambria Math" panose="02040503050406030204" pitchFamily="18" charset="0"/>
                        </a:rPr>
                        <m:t> </m:t>
                      </m:r>
                      <m:r>
                        <a:rPr lang="en-IE" sz="1400" b="0" i="1" smtClean="0">
                          <a:latin typeface="Cambria Math" panose="02040503050406030204" pitchFamily="18" charset="0"/>
                          <a:ea typeface="Cambria Math" panose="02040503050406030204" pitchFamily="18" charset="0"/>
                        </a:rPr>
                        <m:t>𝑎𝑛𝑑</m:t>
                      </m:r>
                      <m:r>
                        <a:rPr lang="en-IE" sz="1400" b="0" i="1" smtClean="0">
                          <a:latin typeface="Cambria Math" panose="02040503050406030204" pitchFamily="18" charset="0"/>
                          <a:ea typeface="Cambria Math" panose="02040503050406030204" pitchFamily="18" charset="0"/>
                        </a:rPr>
                        <m:t> </m:t>
                      </m:r>
                      <m:r>
                        <a:rPr lang="en-IE" sz="1400" b="0" i="1" smtClean="0">
                          <a:latin typeface="Cambria Math" panose="02040503050406030204" pitchFamily="18" charset="0"/>
                          <a:ea typeface="Cambria Math" panose="02040503050406030204" pitchFamily="18" charset="0"/>
                        </a:rPr>
                        <m:t>𝑖</m:t>
                      </m:r>
                      <m:r>
                        <a:rPr lang="en-IE" sz="1400" b="0" i="1" smtClean="0">
                          <a:latin typeface="Cambria Math" panose="02040503050406030204" pitchFamily="18" charset="0"/>
                          <a:ea typeface="Cambria Math" panose="02040503050406030204" pitchFamily="18" charset="0"/>
                        </a:rPr>
                        <m:t>=2 </m:t>
                      </m:r>
                      <m:r>
                        <a:rPr lang="en-IE" sz="1400" b="0" i="1" smtClean="0">
                          <a:latin typeface="Cambria Math" panose="02040503050406030204" pitchFamily="18" charset="0"/>
                          <a:ea typeface="Cambria Math" panose="02040503050406030204" pitchFamily="18" charset="0"/>
                        </a:rPr>
                        <m:t>𝑡𝑜</m:t>
                      </m:r>
                      <m:r>
                        <a:rPr lang="en-IE" sz="1400" b="0" i="1" smtClean="0">
                          <a:latin typeface="Cambria Math" panose="02040503050406030204" pitchFamily="18" charset="0"/>
                          <a:ea typeface="Cambria Math" panose="02040503050406030204" pitchFamily="18" charset="0"/>
                        </a:rPr>
                        <m:t> </m:t>
                      </m:r>
                      <m:r>
                        <a:rPr lang="en-IE" sz="1400" b="0" i="1" smtClean="0">
                          <a:latin typeface="Cambria Math" panose="02040503050406030204" pitchFamily="18" charset="0"/>
                          <a:ea typeface="Cambria Math" panose="02040503050406030204" pitchFamily="18" charset="0"/>
                        </a:rPr>
                        <m:t>𝑐h𝑎𝑖𝑟𝑠</m:t>
                      </m:r>
                    </m:oMath>
                  </m:oMathPara>
                </a14:m>
                <a:endParaRPr lang="en-IE" sz="1400" b="0" i="1" dirty="0">
                  <a:latin typeface="Cambria Math" panose="02040503050406030204" pitchFamily="18" charset="0"/>
                  <a:ea typeface="Cambria Math" panose="02040503050406030204" pitchFamily="18" charset="0"/>
                </a:endParaRPr>
              </a:p>
              <a:p>
                <a:endParaRPr lang="en-IE" dirty="0"/>
              </a:p>
            </p:txBody>
          </p:sp>
        </mc:Choice>
        <mc:Fallback>
          <p:sp>
            <p:nvSpPr>
              <p:cNvPr id="3" name="Text Placeholder 2">
                <a:extLst>
                  <a:ext uri="{FF2B5EF4-FFF2-40B4-BE49-F238E27FC236}">
                    <a16:creationId xmlns:a16="http://schemas.microsoft.com/office/drawing/2014/main" id="{068A7A46-40AC-4008-9FB7-E73270B23FA1}"/>
                  </a:ext>
                </a:extLst>
              </p:cNvPr>
              <p:cNvSpPr>
                <a:spLocks noGrp="1" noRot="1" noChangeAspect="1" noMove="1" noResize="1" noEditPoints="1" noAdjustHandles="1" noChangeArrowheads="1" noChangeShapeType="1" noTextEdit="1"/>
              </p:cNvSpPr>
              <p:nvPr>
                <p:ph type="body" sz="quarter" idx="10"/>
              </p:nvPr>
            </p:nvSpPr>
            <p:spPr>
              <a:xfrm>
                <a:off x="623500" y="1107006"/>
                <a:ext cx="7911288" cy="3774243"/>
              </a:xfrm>
              <a:blipFill>
                <a:blip r:embed="rId2"/>
                <a:stretch>
                  <a:fillRect l="-1002"/>
                </a:stretch>
              </a:blipFill>
            </p:spPr>
            <p:txBody>
              <a:bodyPr/>
              <a:lstStyle/>
              <a:p>
                <a:r>
                  <a:rPr lang="en-IE">
                    <a:noFill/>
                  </a:rPr>
                  <a:t> </a:t>
                </a:r>
              </a:p>
            </p:txBody>
          </p:sp>
        </mc:Fallback>
      </mc:AlternateContent>
      <p:sp>
        <p:nvSpPr>
          <p:cNvPr id="4" name="Text Placeholder 3">
            <a:extLst>
              <a:ext uri="{FF2B5EF4-FFF2-40B4-BE49-F238E27FC236}">
                <a16:creationId xmlns:a16="http://schemas.microsoft.com/office/drawing/2014/main" id="{CF302690-23A6-4B30-B3B2-4D612A532224}"/>
              </a:ext>
            </a:extLst>
          </p:cNvPr>
          <p:cNvSpPr>
            <a:spLocks noGrp="1"/>
          </p:cNvSpPr>
          <p:nvPr>
            <p:ph type="body" sz="quarter" idx="11"/>
          </p:nvPr>
        </p:nvSpPr>
        <p:spPr/>
        <p:txBody>
          <a:bodyPr/>
          <a:lstStyle/>
          <a:p>
            <a:r>
              <a:rPr lang="en-IE" dirty="0"/>
              <a:t>World Class Furniture – Goal Programming Formulation</a:t>
            </a:r>
          </a:p>
        </p:txBody>
      </p:sp>
      <p:sp>
        <p:nvSpPr>
          <p:cNvPr id="5" name="Slide Number Placeholder 4">
            <a:extLst>
              <a:ext uri="{FF2B5EF4-FFF2-40B4-BE49-F238E27FC236}">
                <a16:creationId xmlns:a16="http://schemas.microsoft.com/office/drawing/2014/main" id="{F0FA34BC-95AD-4185-B812-85F341488DEC}"/>
              </a:ext>
            </a:extLst>
          </p:cNvPr>
          <p:cNvSpPr>
            <a:spLocks noGrp="1"/>
          </p:cNvSpPr>
          <p:nvPr>
            <p:ph type="sldNum" sz="quarter" idx="4"/>
          </p:nvPr>
        </p:nvSpPr>
        <p:spPr/>
        <p:txBody>
          <a:bodyPr/>
          <a:lstStyle/>
          <a:p>
            <a:fld id="{DDBE135E-2566-4748-853C-8A3B78F0FB00}" type="slidenum">
              <a:rPr lang="en-GB" smtClean="0"/>
              <a:pPr/>
              <a:t>3</a:t>
            </a:fld>
            <a:endParaRPr lang="en-GB" dirty="0"/>
          </a:p>
        </p:txBody>
      </p:sp>
      <p:pic>
        <p:nvPicPr>
          <p:cNvPr id="6" name="Picture 5">
            <a:extLst>
              <a:ext uri="{FF2B5EF4-FFF2-40B4-BE49-F238E27FC236}">
                <a16:creationId xmlns:a16="http://schemas.microsoft.com/office/drawing/2014/main" id="{2E467398-2A56-4B9D-8F81-C4C34CD6492B}"/>
              </a:ext>
            </a:extLst>
          </p:cNvPr>
          <p:cNvPicPr>
            <a:picLocks noChangeAspect="1"/>
          </p:cNvPicPr>
          <p:nvPr/>
        </p:nvPicPr>
        <p:blipFill>
          <a:blip r:embed="rId3"/>
          <a:stretch>
            <a:fillRect/>
          </a:stretch>
        </p:blipFill>
        <p:spPr>
          <a:xfrm>
            <a:off x="4579144" y="1308781"/>
            <a:ext cx="4100564" cy="1083305"/>
          </a:xfrm>
          <a:prstGeom prst="rect">
            <a:avLst/>
          </a:prstGeom>
        </p:spPr>
      </p:pic>
    </p:spTree>
    <p:extLst>
      <p:ext uri="{BB962C8B-B14F-4D97-AF65-F5344CB8AC3E}">
        <p14:creationId xmlns:p14="http://schemas.microsoft.com/office/powerpoint/2010/main" val="305214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751EF-DF87-40E8-8166-D70929C644AA}"/>
              </a:ext>
            </a:extLst>
          </p:cNvPr>
          <p:cNvSpPr>
            <a:spLocks noGrp="1"/>
          </p:cNvSpPr>
          <p:nvPr>
            <p:ph type="title"/>
          </p:nvPr>
        </p:nvSpPr>
        <p:spPr/>
        <p:txBody>
          <a:bodyPr/>
          <a:lstStyle/>
          <a:p>
            <a:r>
              <a:rPr lang="en-IE" dirty="0"/>
              <a:t>Goal Programming Example</a:t>
            </a:r>
          </a:p>
        </p:txBody>
      </p:sp>
      <p:sp>
        <p:nvSpPr>
          <p:cNvPr id="4" name="Text Placeholder 3">
            <a:extLst>
              <a:ext uri="{FF2B5EF4-FFF2-40B4-BE49-F238E27FC236}">
                <a16:creationId xmlns:a16="http://schemas.microsoft.com/office/drawing/2014/main" id="{343FD50A-B20E-4815-8815-1F7C542392A6}"/>
              </a:ext>
            </a:extLst>
          </p:cNvPr>
          <p:cNvSpPr>
            <a:spLocks noGrp="1"/>
          </p:cNvSpPr>
          <p:nvPr>
            <p:ph type="body" sz="quarter" idx="11"/>
          </p:nvPr>
        </p:nvSpPr>
        <p:spPr/>
        <p:txBody>
          <a:bodyPr/>
          <a:lstStyle/>
          <a:p>
            <a:r>
              <a:rPr lang="en-IE" dirty="0"/>
              <a:t>World Class Furniture – Goal Programming Formulation</a:t>
            </a:r>
          </a:p>
          <a:p>
            <a:endParaRPr lang="en-IE" dirty="0"/>
          </a:p>
        </p:txBody>
      </p:sp>
      <p:sp>
        <p:nvSpPr>
          <p:cNvPr id="5" name="Slide Number Placeholder 4">
            <a:extLst>
              <a:ext uri="{FF2B5EF4-FFF2-40B4-BE49-F238E27FC236}">
                <a16:creationId xmlns:a16="http://schemas.microsoft.com/office/drawing/2014/main" id="{1C585865-1DE8-4520-8FE8-FC2C896DB302}"/>
              </a:ext>
            </a:extLst>
          </p:cNvPr>
          <p:cNvSpPr>
            <a:spLocks noGrp="1"/>
          </p:cNvSpPr>
          <p:nvPr>
            <p:ph type="sldNum" sz="quarter" idx="4"/>
          </p:nvPr>
        </p:nvSpPr>
        <p:spPr/>
        <p:txBody>
          <a:bodyPr/>
          <a:lstStyle/>
          <a:p>
            <a:fld id="{DDBE135E-2566-4748-853C-8A3B78F0FB00}" type="slidenum">
              <a:rPr lang="en-GB" smtClean="0"/>
              <a:pPr/>
              <a:t>4</a:t>
            </a:fld>
            <a:endParaRPr lang="en-GB" dirty="0"/>
          </a:p>
        </p:txBody>
      </p:sp>
      <p:pic>
        <p:nvPicPr>
          <p:cNvPr id="7" name="Picture 6" descr="Table&#10;&#10;Description automatically generated">
            <a:extLst>
              <a:ext uri="{FF2B5EF4-FFF2-40B4-BE49-F238E27FC236}">
                <a16:creationId xmlns:a16="http://schemas.microsoft.com/office/drawing/2014/main" id="{0D7C45E7-CE8D-4719-821F-6A6667C94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740" y="1356633"/>
            <a:ext cx="8152629" cy="2859182"/>
          </a:xfrm>
          <a:prstGeom prst="rect">
            <a:avLst/>
          </a:prstGeom>
        </p:spPr>
      </p:pic>
    </p:spTree>
    <p:extLst>
      <p:ext uri="{BB962C8B-B14F-4D97-AF65-F5344CB8AC3E}">
        <p14:creationId xmlns:p14="http://schemas.microsoft.com/office/powerpoint/2010/main" val="147104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1631-B640-4D9D-A25D-96D2A08E2D30}"/>
              </a:ext>
            </a:extLst>
          </p:cNvPr>
          <p:cNvSpPr>
            <a:spLocks noGrp="1"/>
          </p:cNvSpPr>
          <p:nvPr>
            <p:ph type="title"/>
          </p:nvPr>
        </p:nvSpPr>
        <p:spPr/>
        <p:txBody>
          <a:bodyPr/>
          <a:lstStyle/>
          <a:p>
            <a:r>
              <a:rPr lang="en-IE" dirty="0"/>
              <a:t>Goal Programming Case</a:t>
            </a:r>
          </a:p>
        </p:txBody>
      </p:sp>
      <p:sp>
        <p:nvSpPr>
          <p:cNvPr id="3" name="Text Placeholder 2">
            <a:extLst>
              <a:ext uri="{FF2B5EF4-FFF2-40B4-BE49-F238E27FC236}">
                <a16:creationId xmlns:a16="http://schemas.microsoft.com/office/drawing/2014/main" id="{068A7A46-40AC-4008-9FB7-E73270B23FA1}"/>
              </a:ext>
            </a:extLst>
          </p:cNvPr>
          <p:cNvSpPr>
            <a:spLocks noGrp="1"/>
          </p:cNvSpPr>
          <p:nvPr>
            <p:ph type="body" sz="quarter" idx="10"/>
          </p:nvPr>
        </p:nvSpPr>
        <p:spPr>
          <a:xfrm>
            <a:off x="704496" y="1118724"/>
            <a:ext cx="7964451" cy="3571309"/>
          </a:xfrm>
        </p:spPr>
        <p:txBody>
          <a:bodyPr/>
          <a:lstStyle/>
          <a:p>
            <a:pPr marL="457200" indent="-457200">
              <a:buAutoNum type="arabicParenR"/>
            </a:pPr>
            <a:r>
              <a:rPr lang="en-IE" sz="1600" b="0" dirty="0"/>
              <a:t>What challenges is Rao facing?</a:t>
            </a:r>
          </a:p>
          <a:p>
            <a:pPr marL="457200" indent="-457200">
              <a:buAutoNum type="arabicParenR"/>
            </a:pPr>
            <a:r>
              <a:rPr lang="en-IE" sz="1600" b="0" dirty="0"/>
              <a:t>What are the feasible locations for the new restaurant?</a:t>
            </a:r>
          </a:p>
          <a:p>
            <a:pPr marL="457200" indent="-457200">
              <a:buAutoNum type="arabicParenR"/>
            </a:pPr>
            <a:r>
              <a:rPr lang="en-IE" sz="1600" b="0" dirty="0"/>
              <a:t>How should Rao evaluate the locations for his new restaurant?</a:t>
            </a:r>
          </a:p>
          <a:p>
            <a:pPr marL="457200" indent="-457200">
              <a:buAutoNum type="arabicParenR"/>
            </a:pPr>
            <a:r>
              <a:rPr lang="en-IE" sz="1600" b="0" dirty="0"/>
              <a:t>Can Rao use the goal programming technique to select the best location? What are the appropriate decision variables? What are the hard constraints (You use the equality ‘=‘ sign and do not include slack or surplus variables so it must be applied absolutely)? What are the soft constraints (You are ok with having slack or surplus with them)? What is the objective function? </a:t>
            </a:r>
          </a:p>
          <a:p>
            <a:pPr marL="457200" indent="-457200">
              <a:buAutoNum type="arabicParenR"/>
            </a:pPr>
            <a:r>
              <a:rPr lang="en-IE" sz="1600" b="0" dirty="0"/>
              <a:t>Will the location change if Rao allocates weights to criteria based on his intuition versus he uses the weights recommended in the survey report? </a:t>
            </a:r>
          </a:p>
          <a:p>
            <a:pPr marL="457200" indent="-457200">
              <a:buAutoNum type="arabicParenR"/>
            </a:pPr>
            <a:r>
              <a:rPr lang="en-IE" sz="1600" b="0" dirty="0"/>
              <a:t>What should Rao do, and why?</a:t>
            </a:r>
          </a:p>
        </p:txBody>
      </p:sp>
      <p:sp>
        <p:nvSpPr>
          <p:cNvPr id="4" name="Text Placeholder 3">
            <a:extLst>
              <a:ext uri="{FF2B5EF4-FFF2-40B4-BE49-F238E27FC236}">
                <a16:creationId xmlns:a16="http://schemas.microsoft.com/office/drawing/2014/main" id="{CF302690-23A6-4B30-B3B2-4D612A532224}"/>
              </a:ext>
            </a:extLst>
          </p:cNvPr>
          <p:cNvSpPr>
            <a:spLocks noGrp="1"/>
          </p:cNvSpPr>
          <p:nvPr>
            <p:ph type="body" sz="quarter" idx="11"/>
          </p:nvPr>
        </p:nvSpPr>
        <p:spPr/>
        <p:txBody>
          <a:bodyPr/>
          <a:lstStyle/>
          <a:p>
            <a:r>
              <a:rPr lang="en-IE" dirty="0"/>
              <a:t>Apoorva: A Facility Location Dilemma</a:t>
            </a:r>
          </a:p>
        </p:txBody>
      </p:sp>
      <p:sp>
        <p:nvSpPr>
          <p:cNvPr id="5" name="Slide Number Placeholder 4">
            <a:extLst>
              <a:ext uri="{FF2B5EF4-FFF2-40B4-BE49-F238E27FC236}">
                <a16:creationId xmlns:a16="http://schemas.microsoft.com/office/drawing/2014/main" id="{F0FA34BC-95AD-4185-B812-85F341488DEC}"/>
              </a:ext>
            </a:extLst>
          </p:cNvPr>
          <p:cNvSpPr>
            <a:spLocks noGrp="1"/>
          </p:cNvSpPr>
          <p:nvPr>
            <p:ph type="sldNum" sz="quarter" idx="4"/>
          </p:nvPr>
        </p:nvSpPr>
        <p:spPr/>
        <p:txBody>
          <a:bodyPr/>
          <a:lstStyle/>
          <a:p>
            <a:fld id="{DDBE135E-2566-4748-853C-8A3B78F0FB00}" type="slidenum">
              <a:rPr lang="en-GB" smtClean="0"/>
              <a:pPr/>
              <a:t>5</a:t>
            </a:fld>
            <a:endParaRPr lang="en-GB" dirty="0"/>
          </a:p>
        </p:txBody>
      </p:sp>
    </p:spTree>
    <p:extLst>
      <p:ext uri="{BB962C8B-B14F-4D97-AF65-F5344CB8AC3E}">
        <p14:creationId xmlns:p14="http://schemas.microsoft.com/office/powerpoint/2010/main" val="2284542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1631-B640-4D9D-A25D-96D2A08E2D30}"/>
              </a:ext>
            </a:extLst>
          </p:cNvPr>
          <p:cNvSpPr>
            <a:spLocks noGrp="1"/>
          </p:cNvSpPr>
          <p:nvPr>
            <p:ph type="title"/>
          </p:nvPr>
        </p:nvSpPr>
        <p:spPr/>
        <p:txBody>
          <a:bodyPr/>
          <a:lstStyle/>
          <a:p>
            <a:r>
              <a:rPr lang="en-IE" dirty="0"/>
              <a:t>Goal Programming Case</a:t>
            </a:r>
          </a:p>
        </p:txBody>
      </p:sp>
      <p:sp>
        <p:nvSpPr>
          <p:cNvPr id="4" name="Text Placeholder 3">
            <a:extLst>
              <a:ext uri="{FF2B5EF4-FFF2-40B4-BE49-F238E27FC236}">
                <a16:creationId xmlns:a16="http://schemas.microsoft.com/office/drawing/2014/main" id="{CF302690-23A6-4B30-B3B2-4D612A532224}"/>
              </a:ext>
            </a:extLst>
          </p:cNvPr>
          <p:cNvSpPr>
            <a:spLocks noGrp="1"/>
          </p:cNvSpPr>
          <p:nvPr>
            <p:ph type="body" sz="quarter" idx="11"/>
          </p:nvPr>
        </p:nvSpPr>
        <p:spPr/>
        <p:txBody>
          <a:bodyPr/>
          <a:lstStyle/>
          <a:p>
            <a:r>
              <a:rPr lang="en-IE" dirty="0"/>
              <a:t>Apoorva: A Facility Location Dilemma – What challenges is Rao facing?</a:t>
            </a:r>
          </a:p>
        </p:txBody>
      </p:sp>
      <p:sp>
        <p:nvSpPr>
          <p:cNvPr id="5" name="Slide Number Placeholder 4">
            <a:extLst>
              <a:ext uri="{FF2B5EF4-FFF2-40B4-BE49-F238E27FC236}">
                <a16:creationId xmlns:a16="http://schemas.microsoft.com/office/drawing/2014/main" id="{F0FA34BC-95AD-4185-B812-85F341488DEC}"/>
              </a:ext>
            </a:extLst>
          </p:cNvPr>
          <p:cNvSpPr>
            <a:spLocks noGrp="1"/>
          </p:cNvSpPr>
          <p:nvPr>
            <p:ph type="sldNum" sz="quarter" idx="4"/>
          </p:nvPr>
        </p:nvSpPr>
        <p:spPr/>
        <p:txBody>
          <a:bodyPr/>
          <a:lstStyle/>
          <a:p>
            <a:fld id="{DDBE135E-2566-4748-853C-8A3B78F0FB00}" type="slidenum">
              <a:rPr lang="en-GB" smtClean="0"/>
              <a:pPr/>
              <a:t>6</a:t>
            </a:fld>
            <a:endParaRPr lang="en-GB" dirty="0"/>
          </a:p>
        </p:txBody>
      </p:sp>
      <p:pic>
        <p:nvPicPr>
          <p:cNvPr id="9" name="Picture 8" descr="Map&#10;&#10;Description automatically generated">
            <a:extLst>
              <a:ext uri="{FF2B5EF4-FFF2-40B4-BE49-F238E27FC236}">
                <a16:creationId xmlns:a16="http://schemas.microsoft.com/office/drawing/2014/main" id="{EAC36583-F67C-4D95-9FD7-BAD19370F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5704"/>
            <a:ext cx="4794628" cy="3061990"/>
          </a:xfrm>
          <a:prstGeom prst="rect">
            <a:avLst/>
          </a:prstGeom>
        </p:spPr>
      </p:pic>
      <p:pic>
        <p:nvPicPr>
          <p:cNvPr id="11" name="Picture 10" descr="Map&#10;&#10;Description automatically generated">
            <a:extLst>
              <a:ext uri="{FF2B5EF4-FFF2-40B4-BE49-F238E27FC236}">
                <a16:creationId xmlns:a16="http://schemas.microsoft.com/office/drawing/2014/main" id="{4F69AAAD-0818-47C5-B55A-B78A2CF08A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4628" y="1395704"/>
            <a:ext cx="4208553" cy="2724740"/>
          </a:xfrm>
          <a:prstGeom prst="rect">
            <a:avLst/>
          </a:prstGeom>
        </p:spPr>
      </p:pic>
      <p:sp>
        <p:nvSpPr>
          <p:cNvPr id="12" name="TextBox 11">
            <a:extLst>
              <a:ext uri="{FF2B5EF4-FFF2-40B4-BE49-F238E27FC236}">
                <a16:creationId xmlns:a16="http://schemas.microsoft.com/office/drawing/2014/main" id="{F71648C3-7EFA-47DF-8ECA-3987EC0C2B19}"/>
              </a:ext>
            </a:extLst>
          </p:cNvPr>
          <p:cNvSpPr txBox="1"/>
          <p:nvPr/>
        </p:nvSpPr>
        <p:spPr>
          <a:xfrm>
            <a:off x="6926025" y="3036711"/>
            <a:ext cx="1540642" cy="646331"/>
          </a:xfrm>
          <a:prstGeom prst="rect">
            <a:avLst/>
          </a:prstGeom>
          <a:noFill/>
          <a:ln>
            <a:solidFill>
              <a:srgbClr val="FF0000"/>
            </a:solidFill>
          </a:ln>
        </p:spPr>
        <p:txBody>
          <a:bodyPr wrap="square" rtlCol="0">
            <a:spAutoFit/>
          </a:bodyPr>
          <a:lstStyle/>
          <a:p>
            <a:r>
              <a:rPr lang="en-IE" sz="1200" dirty="0">
                <a:solidFill>
                  <a:srgbClr val="FF0000"/>
                </a:solidFill>
              </a:rPr>
              <a:t>T. A. Pai Management Institute (TAPMI)</a:t>
            </a:r>
          </a:p>
          <a:p>
            <a:r>
              <a:rPr lang="en-IE" sz="1200" dirty="0">
                <a:solidFill>
                  <a:srgbClr val="FF0000"/>
                </a:solidFill>
              </a:rPr>
              <a:t>      X</a:t>
            </a:r>
          </a:p>
        </p:txBody>
      </p:sp>
    </p:spTree>
    <p:extLst>
      <p:ext uri="{BB962C8B-B14F-4D97-AF65-F5344CB8AC3E}">
        <p14:creationId xmlns:p14="http://schemas.microsoft.com/office/powerpoint/2010/main" val="3703796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1631-B640-4D9D-A25D-96D2A08E2D30}"/>
              </a:ext>
            </a:extLst>
          </p:cNvPr>
          <p:cNvSpPr>
            <a:spLocks noGrp="1"/>
          </p:cNvSpPr>
          <p:nvPr>
            <p:ph type="title"/>
          </p:nvPr>
        </p:nvSpPr>
        <p:spPr/>
        <p:txBody>
          <a:bodyPr/>
          <a:lstStyle/>
          <a:p>
            <a:r>
              <a:rPr lang="en-IE" dirty="0"/>
              <a:t>Goal Programming Case</a:t>
            </a:r>
          </a:p>
        </p:txBody>
      </p:sp>
      <p:sp>
        <p:nvSpPr>
          <p:cNvPr id="4" name="Text Placeholder 3">
            <a:extLst>
              <a:ext uri="{FF2B5EF4-FFF2-40B4-BE49-F238E27FC236}">
                <a16:creationId xmlns:a16="http://schemas.microsoft.com/office/drawing/2014/main" id="{CF302690-23A6-4B30-B3B2-4D612A532224}"/>
              </a:ext>
            </a:extLst>
          </p:cNvPr>
          <p:cNvSpPr>
            <a:spLocks noGrp="1"/>
          </p:cNvSpPr>
          <p:nvPr>
            <p:ph type="body" sz="quarter" idx="11"/>
          </p:nvPr>
        </p:nvSpPr>
        <p:spPr/>
        <p:txBody>
          <a:bodyPr/>
          <a:lstStyle/>
          <a:p>
            <a:r>
              <a:rPr lang="en-IE" dirty="0"/>
              <a:t>Apoorva: A Facility Location Dilemma – What challenges is Rao facing?</a:t>
            </a:r>
          </a:p>
        </p:txBody>
      </p:sp>
      <p:sp>
        <p:nvSpPr>
          <p:cNvPr id="5" name="Slide Number Placeholder 4">
            <a:extLst>
              <a:ext uri="{FF2B5EF4-FFF2-40B4-BE49-F238E27FC236}">
                <a16:creationId xmlns:a16="http://schemas.microsoft.com/office/drawing/2014/main" id="{F0FA34BC-95AD-4185-B812-85F341488DEC}"/>
              </a:ext>
            </a:extLst>
          </p:cNvPr>
          <p:cNvSpPr>
            <a:spLocks noGrp="1"/>
          </p:cNvSpPr>
          <p:nvPr>
            <p:ph type="sldNum" sz="quarter" idx="4"/>
          </p:nvPr>
        </p:nvSpPr>
        <p:spPr/>
        <p:txBody>
          <a:bodyPr/>
          <a:lstStyle/>
          <a:p>
            <a:fld id="{DDBE135E-2566-4748-853C-8A3B78F0FB00}" type="slidenum">
              <a:rPr lang="en-GB" smtClean="0"/>
              <a:pPr/>
              <a:t>7</a:t>
            </a:fld>
            <a:endParaRPr lang="en-GB" dirty="0"/>
          </a:p>
        </p:txBody>
      </p:sp>
      <p:pic>
        <p:nvPicPr>
          <p:cNvPr id="6" name="Picture 5" descr="Map&#10;&#10;Description automatically generated">
            <a:extLst>
              <a:ext uri="{FF2B5EF4-FFF2-40B4-BE49-F238E27FC236}">
                <a16:creationId xmlns:a16="http://schemas.microsoft.com/office/drawing/2014/main" id="{99DB0089-F102-4B2B-88CD-8FBD3F89A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286" y="1308781"/>
            <a:ext cx="4190714" cy="2725956"/>
          </a:xfrm>
          <a:prstGeom prst="rect">
            <a:avLst/>
          </a:prstGeom>
        </p:spPr>
      </p:pic>
      <p:sp>
        <p:nvSpPr>
          <p:cNvPr id="10" name="Text Placeholder 2">
            <a:extLst>
              <a:ext uri="{FF2B5EF4-FFF2-40B4-BE49-F238E27FC236}">
                <a16:creationId xmlns:a16="http://schemas.microsoft.com/office/drawing/2014/main" id="{91505F71-08EA-42B3-92B1-2B376C9397F2}"/>
              </a:ext>
            </a:extLst>
          </p:cNvPr>
          <p:cNvSpPr>
            <a:spLocks noGrp="1"/>
          </p:cNvSpPr>
          <p:nvPr>
            <p:ph type="body" sz="quarter" idx="10"/>
          </p:nvPr>
        </p:nvSpPr>
        <p:spPr>
          <a:xfrm>
            <a:off x="4741334" y="1108165"/>
            <a:ext cx="3859880" cy="3765335"/>
          </a:xfrm>
        </p:spPr>
        <p:txBody>
          <a:bodyPr/>
          <a:lstStyle/>
          <a:p>
            <a:pPr>
              <a:spcBef>
                <a:spcPts val="600"/>
              </a:spcBef>
            </a:pPr>
            <a:r>
              <a:rPr lang="en-IE" sz="1400" b="0" dirty="0"/>
              <a:t>Customer base: </a:t>
            </a:r>
          </a:p>
          <a:p>
            <a:pPr>
              <a:spcBef>
                <a:spcPts val="600"/>
              </a:spcBef>
            </a:pPr>
            <a:r>
              <a:rPr lang="en-IE" sz="1400" b="0" dirty="0"/>
              <a:t>90% - </a:t>
            </a:r>
            <a:r>
              <a:rPr lang="en-IE" sz="1400" b="0" dirty="0" err="1"/>
              <a:t>Ugrads</a:t>
            </a:r>
            <a:r>
              <a:rPr lang="en-IE" sz="1400" b="0" dirty="0"/>
              <a:t> and Postgrads from Manipal (registered with discount)</a:t>
            </a:r>
          </a:p>
          <a:p>
            <a:pPr>
              <a:spcBef>
                <a:spcPts val="600"/>
              </a:spcBef>
            </a:pPr>
            <a:r>
              <a:rPr lang="en-IE" sz="1400" b="0" dirty="0"/>
              <a:t>Patients, labourers, budget tourists from Manipal-Udupi region:</a:t>
            </a:r>
          </a:p>
          <a:p>
            <a:pPr>
              <a:spcBef>
                <a:spcPts val="600"/>
              </a:spcBef>
            </a:pPr>
            <a:r>
              <a:rPr lang="en-IE" sz="1400" b="0" dirty="0"/>
              <a:t>-Patients (many hospitals and medical schools present) </a:t>
            </a:r>
          </a:p>
          <a:p>
            <a:pPr>
              <a:spcBef>
                <a:spcPts val="600"/>
              </a:spcBef>
            </a:pPr>
            <a:r>
              <a:rPr lang="en-IE" sz="1400" b="0" dirty="0"/>
              <a:t>-Labourers (government and corporations’ infrastructure projects)</a:t>
            </a:r>
          </a:p>
          <a:p>
            <a:pPr>
              <a:spcBef>
                <a:spcPts val="600"/>
              </a:spcBef>
            </a:pPr>
            <a:r>
              <a:rPr lang="en-IE" sz="1400" b="0" dirty="0"/>
              <a:t>-Tourists (Udupi Krishna temple and other spiritual places)</a:t>
            </a:r>
          </a:p>
          <a:p>
            <a:pPr>
              <a:spcBef>
                <a:spcPts val="600"/>
              </a:spcBef>
            </a:pPr>
            <a:r>
              <a:rPr lang="en-IE" sz="1400" b="0" dirty="0"/>
              <a:t>Main complaint from unregistered users: </a:t>
            </a:r>
          </a:p>
          <a:p>
            <a:pPr>
              <a:spcBef>
                <a:spcPts val="600"/>
              </a:spcBef>
            </a:pPr>
            <a:r>
              <a:rPr lang="en-IE" sz="1400" b="0" dirty="0"/>
              <a:t>-too far to come regularly</a:t>
            </a:r>
          </a:p>
          <a:p>
            <a:pPr>
              <a:spcBef>
                <a:spcPts val="600"/>
              </a:spcBef>
            </a:pPr>
            <a:r>
              <a:rPr lang="en-IE" sz="1400" b="0" dirty="0"/>
              <a:t>-heavy rainfall June-Sep, public transport and schools are affected</a:t>
            </a:r>
          </a:p>
          <a:p>
            <a:endParaRPr lang="en-IE" sz="1600" b="0" dirty="0"/>
          </a:p>
        </p:txBody>
      </p:sp>
    </p:spTree>
    <p:extLst>
      <p:ext uri="{BB962C8B-B14F-4D97-AF65-F5344CB8AC3E}">
        <p14:creationId xmlns:p14="http://schemas.microsoft.com/office/powerpoint/2010/main" val="751830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1631-B640-4D9D-A25D-96D2A08E2D30}"/>
              </a:ext>
            </a:extLst>
          </p:cNvPr>
          <p:cNvSpPr>
            <a:spLocks noGrp="1"/>
          </p:cNvSpPr>
          <p:nvPr>
            <p:ph type="title"/>
          </p:nvPr>
        </p:nvSpPr>
        <p:spPr/>
        <p:txBody>
          <a:bodyPr/>
          <a:lstStyle/>
          <a:p>
            <a:r>
              <a:rPr lang="en-IE" dirty="0"/>
              <a:t>Goal Programming Case</a:t>
            </a:r>
          </a:p>
        </p:txBody>
      </p:sp>
      <p:sp>
        <p:nvSpPr>
          <p:cNvPr id="3" name="Text Placeholder 2">
            <a:extLst>
              <a:ext uri="{FF2B5EF4-FFF2-40B4-BE49-F238E27FC236}">
                <a16:creationId xmlns:a16="http://schemas.microsoft.com/office/drawing/2014/main" id="{068A7A46-40AC-4008-9FB7-E73270B23FA1}"/>
              </a:ext>
            </a:extLst>
          </p:cNvPr>
          <p:cNvSpPr>
            <a:spLocks noGrp="1"/>
          </p:cNvSpPr>
          <p:nvPr>
            <p:ph type="body" sz="quarter" idx="10"/>
          </p:nvPr>
        </p:nvSpPr>
        <p:spPr>
          <a:xfrm>
            <a:off x="704496" y="1118724"/>
            <a:ext cx="7964451" cy="3571309"/>
          </a:xfrm>
        </p:spPr>
        <p:txBody>
          <a:bodyPr/>
          <a:lstStyle/>
          <a:p>
            <a:pPr marL="457200" indent="-457200">
              <a:buAutoNum type="arabicParenR"/>
            </a:pPr>
            <a:r>
              <a:rPr lang="en-IE" sz="1600" b="0" dirty="0"/>
              <a:t>What challenges is Rao facing?</a:t>
            </a:r>
          </a:p>
          <a:p>
            <a:r>
              <a:rPr lang="en-IE" sz="1600" b="0" dirty="0"/>
              <a:t>-Competition</a:t>
            </a:r>
          </a:p>
          <a:p>
            <a:r>
              <a:rPr lang="en-IE" sz="1600" b="0" dirty="0" err="1"/>
              <a:t>Mavalli</a:t>
            </a:r>
            <a:r>
              <a:rPr lang="en-IE" sz="1600" b="0" dirty="0"/>
              <a:t> Tiffin Room, Sagar </a:t>
            </a:r>
            <a:r>
              <a:rPr lang="en-IE" sz="1600" b="0" dirty="0" err="1"/>
              <a:t>Ratna</a:t>
            </a:r>
            <a:r>
              <a:rPr lang="en-IE" sz="1600" b="0" dirty="0"/>
              <a:t>, KFC, Subway, Pizza Hut, Domino’s Pizza, and similar</a:t>
            </a:r>
          </a:p>
          <a:p>
            <a:r>
              <a:rPr lang="en-IE" sz="1600" b="0" dirty="0"/>
              <a:t>Online food aggregators</a:t>
            </a:r>
          </a:p>
          <a:p>
            <a:r>
              <a:rPr lang="en-IE" sz="1600" b="0" dirty="0"/>
              <a:t>-TAPMI leadership change triggering a policy change in catering</a:t>
            </a:r>
          </a:p>
          <a:p>
            <a:r>
              <a:rPr lang="en-IE" sz="1600" b="0" dirty="0"/>
              <a:t>Three more vendors included and monthly subscription changed with daily plan</a:t>
            </a:r>
          </a:p>
          <a:p>
            <a:r>
              <a:rPr lang="en-IE" sz="1600" b="0" dirty="0"/>
              <a:t>-Cannot reach to all customer bases yet</a:t>
            </a:r>
          </a:p>
          <a:p>
            <a:r>
              <a:rPr lang="en-IE" sz="1600" b="0" dirty="0"/>
              <a:t>-Wishes to serve quality food at affordable rates to the lower middle class</a:t>
            </a:r>
          </a:p>
          <a:p>
            <a:r>
              <a:rPr lang="en-IE" sz="1600" b="0" dirty="0"/>
              <a:t>RAO’S SOLUTION: Opening a full-service economical restaurant in the Manipal-Udupi region</a:t>
            </a:r>
          </a:p>
        </p:txBody>
      </p:sp>
      <p:sp>
        <p:nvSpPr>
          <p:cNvPr id="4" name="Text Placeholder 3">
            <a:extLst>
              <a:ext uri="{FF2B5EF4-FFF2-40B4-BE49-F238E27FC236}">
                <a16:creationId xmlns:a16="http://schemas.microsoft.com/office/drawing/2014/main" id="{CF302690-23A6-4B30-B3B2-4D612A532224}"/>
              </a:ext>
            </a:extLst>
          </p:cNvPr>
          <p:cNvSpPr>
            <a:spLocks noGrp="1"/>
          </p:cNvSpPr>
          <p:nvPr>
            <p:ph type="body" sz="quarter" idx="11"/>
          </p:nvPr>
        </p:nvSpPr>
        <p:spPr/>
        <p:txBody>
          <a:bodyPr/>
          <a:lstStyle/>
          <a:p>
            <a:r>
              <a:rPr lang="en-IE" dirty="0"/>
              <a:t>Apoorva: A Facility Location Dilemma</a:t>
            </a:r>
          </a:p>
        </p:txBody>
      </p:sp>
      <p:sp>
        <p:nvSpPr>
          <p:cNvPr id="5" name="Slide Number Placeholder 4">
            <a:extLst>
              <a:ext uri="{FF2B5EF4-FFF2-40B4-BE49-F238E27FC236}">
                <a16:creationId xmlns:a16="http://schemas.microsoft.com/office/drawing/2014/main" id="{F0FA34BC-95AD-4185-B812-85F341488DEC}"/>
              </a:ext>
            </a:extLst>
          </p:cNvPr>
          <p:cNvSpPr>
            <a:spLocks noGrp="1"/>
          </p:cNvSpPr>
          <p:nvPr>
            <p:ph type="sldNum" sz="quarter" idx="4"/>
          </p:nvPr>
        </p:nvSpPr>
        <p:spPr/>
        <p:txBody>
          <a:bodyPr/>
          <a:lstStyle/>
          <a:p>
            <a:fld id="{DDBE135E-2566-4748-853C-8A3B78F0FB00}" type="slidenum">
              <a:rPr lang="en-GB" smtClean="0"/>
              <a:pPr/>
              <a:t>8</a:t>
            </a:fld>
            <a:endParaRPr lang="en-GB" dirty="0"/>
          </a:p>
        </p:txBody>
      </p:sp>
    </p:spTree>
    <p:extLst>
      <p:ext uri="{BB962C8B-B14F-4D97-AF65-F5344CB8AC3E}">
        <p14:creationId xmlns:p14="http://schemas.microsoft.com/office/powerpoint/2010/main" val="2216815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1631-B640-4D9D-A25D-96D2A08E2D30}"/>
              </a:ext>
            </a:extLst>
          </p:cNvPr>
          <p:cNvSpPr>
            <a:spLocks noGrp="1"/>
          </p:cNvSpPr>
          <p:nvPr>
            <p:ph type="title"/>
          </p:nvPr>
        </p:nvSpPr>
        <p:spPr/>
        <p:txBody>
          <a:bodyPr/>
          <a:lstStyle/>
          <a:p>
            <a:r>
              <a:rPr lang="en-IE" dirty="0"/>
              <a:t>Goal Programming Case</a:t>
            </a:r>
          </a:p>
        </p:txBody>
      </p:sp>
      <p:sp>
        <p:nvSpPr>
          <p:cNvPr id="3" name="Text Placeholder 2">
            <a:extLst>
              <a:ext uri="{FF2B5EF4-FFF2-40B4-BE49-F238E27FC236}">
                <a16:creationId xmlns:a16="http://schemas.microsoft.com/office/drawing/2014/main" id="{068A7A46-40AC-4008-9FB7-E73270B23FA1}"/>
              </a:ext>
            </a:extLst>
          </p:cNvPr>
          <p:cNvSpPr>
            <a:spLocks noGrp="1"/>
          </p:cNvSpPr>
          <p:nvPr>
            <p:ph type="body" sz="quarter" idx="10"/>
          </p:nvPr>
        </p:nvSpPr>
        <p:spPr>
          <a:xfrm>
            <a:off x="203200" y="1118724"/>
            <a:ext cx="8760178" cy="3754776"/>
          </a:xfrm>
        </p:spPr>
        <p:txBody>
          <a:bodyPr/>
          <a:lstStyle/>
          <a:p>
            <a:pPr>
              <a:spcBef>
                <a:spcPts val="0"/>
              </a:spcBef>
            </a:pPr>
            <a:r>
              <a:rPr lang="en-IE" sz="1600" b="0" dirty="0"/>
              <a:t>2) What are the feasible locations for the new restaurant?</a:t>
            </a:r>
          </a:p>
          <a:p>
            <a:pPr>
              <a:spcBef>
                <a:spcPts val="0"/>
              </a:spcBef>
            </a:pPr>
            <a:r>
              <a:rPr lang="en-IE" sz="1400" b="0" dirty="0"/>
              <a:t>6 feasible regions (Exhibit 4): </a:t>
            </a:r>
          </a:p>
          <a:p>
            <a:pPr>
              <a:spcBef>
                <a:spcPts val="0"/>
              </a:spcBef>
            </a:pPr>
            <a:r>
              <a:rPr lang="en-IE" sz="1400" b="0" dirty="0"/>
              <a:t>Western side of Manipal, within the Udupi municipal region: </a:t>
            </a:r>
            <a:r>
              <a:rPr lang="en-IE" sz="1400" b="0" dirty="0" err="1"/>
              <a:t>Thenkpete</a:t>
            </a:r>
            <a:r>
              <a:rPr lang="en-IE" sz="1400" b="0" dirty="0"/>
              <a:t>, Kunjibettu, </a:t>
            </a:r>
            <a:r>
              <a:rPr lang="en-IE" sz="1400" b="0" dirty="0" err="1"/>
              <a:t>Chitpady</a:t>
            </a:r>
            <a:r>
              <a:rPr lang="en-IE" sz="1400" b="0" dirty="0"/>
              <a:t>, </a:t>
            </a:r>
            <a:r>
              <a:rPr lang="en-IE" sz="1400" b="0" dirty="0" err="1"/>
              <a:t>Ambalpadi</a:t>
            </a:r>
            <a:endParaRPr lang="en-IE" sz="1400" b="0" dirty="0"/>
          </a:p>
          <a:p>
            <a:pPr>
              <a:spcBef>
                <a:spcPts val="0"/>
              </a:spcBef>
            </a:pPr>
            <a:r>
              <a:rPr lang="en-IE" sz="1400" b="0" dirty="0"/>
              <a:t>Rural setting on the eastern side of Manipal: </a:t>
            </a:r>
            <a:r>
              <a:rPr lang="en-IE" sz="1400" b="0" dirty="0" err="1"/>
              <a:t>Hiriadka</a:t>
            </a:r>
            <a:r>
              <a:rPr lang="en-IE" sz="1400" b="0" dirty="0"/>
              <a:t>, </a:t>
            </a:r>
            <a:r>
              <a:rPr lang="en-IE" sz="1400" b="0" dirty="0" err="1"/>
              <a:t>Parkala</a:t>
            </a:r>
            <a:r>
              <a:rPr lang="en-IE" sz="1400" b="0" dirty="0"/>
              <a:t> </a:t>
            </a:r>
          </a:p>
          <a:p>
            <a:pPr>
              <a:spcBef>
                <a:spcPts val="0"/>
              </a:spcBef>
            </a:pPr>
            <a:endParaRPr lang="en-IE" sz="1600" b="0" dirty="0"/>
          </a:p>
          <a:p>
            <a:pPr>
              <a:spcBef>
                <a:spcPts val="0"/>
              </a:spcBef>
            </a:pPr>
            <a:r>
              <a:rPr lang="en-IE" sz="1600" b="0" dirty="0"/>
              <a:t>3) How should Rao evaluate the locations for his new restaurant?</a:t>
            </a:r>
          </a:p>
          <a:p>
            <a:pPr>
              <a:spcBef>
                <a:spcPts val="0"/>
              </a:spcBef>
            </a:pPr>
            <a:r>
              <a:rPr lang="en-IE" sz="1400" b="0" dirty="0" err="1"/>
              <a:t>BrandScan</a:t>
            </a:r>
            <a:r>
              <a:rPr lang="en-IE" sz="1400" b="0" dirty="0"/>
              <a:t> survey: </a:t>
            </a:r>
          </a:p>
          <a:p>
            <a:pPr>
              <a:spcBef>
                <a:spcPts val="0"/>
              </a:spcBef>
            </a:pPr>
            <a:r>
              <a:rPr lang="en-IE" sz="1400" b="0" dirty="0"/>
              <a:t>Customer segments (Exhibit 5A) – Tourists, Labour, Patients, Students, Locals (Do we need all of them?)</a:t>
            </a:r>
          </a:p>
          <a:p>
            <a:pPr>
              <a:spcBef>
                <a:spcPts val="0"/>
              </a:spcBef>
            </a:pPr>
            <a:r>
              <a:rPr lang="en-IE" sz="1400" b="0" dirty="0"/>
              <a:t>Criteria set with (Target Values with </a:t>
            </a:r>
            <a:r>
              <a:rPr lang="en-IE" sz="1400" b="0" dirty="0" err="1"/>
              <a:t>StDev</a:t>
            </a:r>
            <a:r>
              <a:rPr lang="en-IE" sz="1400" b="0" dirty="0"/>
              <a:t> + Relative Importance) (Exhibit 5B)</a:t>
            </a:r>
          </a:p>
          <a:p>
            <a:pPr>
              <a:spcBef>
                <a:spcPts val="0"/>
              </a:spcBef>
            </a:pPr>
            <a:r>
              <a:rPr lang="en-IE" sz="1400" b="0" dirty="0"/>
              <a:t>-size of facility (SF)</a:t>
            </a:r>
          </a:p>
          <a:p>
            <a:pPr>
              <a:spcBef>
                <a:spcPts val="0"/>
              </a:spcBef>
            </a:pPr>
            <a:r>
              <a:rPr lang="en-IE" sz="1400" b="0" dirty="0"/>
              <a:t>-size of parking space (AP)</a:t>
            </a:r>
          </a:p>
          <a:p>
            <a:pPr>
              <a:spcBef>
                <a:spcPts val="0"/>
              </a:spcBef>
            </a:pPr>
            <a:r>
              <a:rPr lang="en-IE" sz="1400" b="0" dirty="0"/>
              <a:t>-response time for home delivery (RT)</a:t>
            </a:r>
          </a:p>
          <a:p>
            <a:pPr>
              <a:spcBef>
                <a:spcPts val="0"/>
              </a:spcBef>
            </a:pPr>
            <a:r>
              <a:rPr lang="en-IE" sz="1400" b="0" dirty="0"/>
              <a:t>-availability of infrastructure (AI)</a:t>
            </a:r>
          </a:p>
          <a:p>
            <a:pPr>
              <a:spcBef>
                <a:spcPts val="0"/>
              </a:spcBef>
            </a:pPr>
            <a:r>
              <a:rPr lang="en-IE" sz="1400" b="0" dirty="0"/>
              <a:t>-size of target population (STP) (Derived from Ex-5A and Ex-6)</a:t>
            </a:r>
          </a:p>
          <a:p>
            <a:pPr>
              <a:spcBef>
                <a:spcPts val="0"/>
              </a:spcBef>
            </a:pPr>
            <a:r>
              <a:rPr lang="en-IE" sz="1400" b="0" dirty="0"/>
              <a:t>-availability of road network (AR)</a:t>
            </a:r>
          </a:p>
          <a:p>
            <a:pPr>
              <a:spcBef>
                <a:spcPts val="0"/>
              </a:spcBef>
            </a:pPr>
            <a:r>
              <a:rPr lang="en-IE" sz="1400" b="0" dirty="0"/>
              <a:t>-number of competitors (NC)</a:t>
            </a:r>
          </a:p>
          <a:p>
            <a:pPr>
              <a:spcBef>
                <a:spcPts val="0"/>
              </a:spcBef>
            </a:pPr>
            <a:r>
              <a:rPr lang="en-IE" sz="1400" b="0" dirty="0"/>
              <a:t>-distance to market (DM)</a:t>
            </a:r>
          </a:p>
          <a:p>
            <a:pPr>
              <a:spcBef>
                <a:spcPts val="0"/>
              </a:spcBef>
            </a:pPr>
            <a:endParaRPr lang="en-IE" sz="1600" b="0" dirty="0"/>
          </a:p>
          <a:p>
            <a:pPr>
              <a:spcBef>
                <a:spcPts val="0"/>
              </a:spcBef>
            </a:pPr>
            <a:endParaRPr lang="en-IE" sz="1600" b="0" dirty="0"/>
          </a:p>
        </p:txBody>
      </p:sp>
      <p:sp>
        <p:nvSpPr>
          <p:cNvPr id="4" name="Text Placeholder 3">
            <a:extLst>
              <a:ext uri="{FF2B5EF4-FFF2-40B4-BE49-F238E27FC236}">
                <a16:creationId xmlns:a16="http://schemas.microsoft.com/office/drawing/2014/main" id="{CF302690-23A6-4B30-B3B2-4D612A532224}"/>
              </a:ext>
            </a:extLst>
          </p:cNvPr>
          <p:cNvSpPr>
            <a:spLocks noGrp="1"/>
          </p:cNvSpPr>
          <p:nvPr>
            <p:ph type="body" sz="quarter" idx="11"/>
          </p:nvPr>
        </p:nvSpPr>
        <p:spPr/>
        <p:txBody>
          <a:bodyPr/>
          <a:lstStyle/>
          <a:p>
            <a:r>
              <a:rPr lang="en-IE" dirty="0"/>
              <a:t>Apoorva: A Facility Location Dilemma</a:t>
            </a:r>
          </a:p>
        </p:txBody>
      </p:sp>
      <p:sp>
        <p:nvSpPr>
          <p:cNvPr id="5" name="Slide Number Placeholder 4">
            <a:extLst>
              <a:ext uri="{FF2B5EF4-FFF2-40B4-BE49-F238E27FC236}">
                <a16:creationId xmlns:a16="http://schemas.microsoft.com/office/drawing/2014/main" id="{F0FA34BC-95AD-4185-B812-85F341488DEC}"/>
              </a:ext>
            </a:extLst>
          </p:cNvPr>
          <p:cNvSpPr>
            <a:spLocks noGrp="1"/>
          </p:cNvSpPr>
          <p:nvPr>
            <p:ph type="sldNum" sz="quarter" idx="4"/>
          </p:nvPr>
        </p:nvSpPr>
        <p:spPr/>
        <p:txBody>
          <a:bodyPr/>
          <a:lstStyle/>
          <a:p>
            <a:fld id="{DDBE135E-2566-4748-853C-8A3B78F0FB00}" type="slidenum">
              <a:rPr lang="en-GB" smtClean="0"/>
              <a:pPr/>
              <a:t>9</a:t>
            </a:fld>
            <a:endParaRPr lang="en-GB" dirty="0"/>
          </a:p>
        </p:txBody>
      </p:sp>
    </p:spTree>
    <p:extLst>
      <p:ext uri="{BB962C8B-B14F-4D97-AF65-F5344CB8AC3E}">
        <p14:creationId xmlns:p14="http://schemas.microsoft.com/office/powerpoint/2010/main" val="1362975763"/>
      </p:ext>
    </p:extLst>
  </p:cSld>
  <p:clrMapOvr>
    <a:masterClrMapping/>
  </p:clrMapOvr>
</p:sld>
</file>

<file path=ppt/theme/theme1.xml><?xml version="1.0" encoding="utf-8"?>
<a:theme xmlns:a="http://schemas.openxmlformats.org/drawingml/2006/main" name="TCD_PPT_Calibri_Option1a">
  <a:themeElements>
    <a:clrScheme name="Trinity College">
      <a:dk1>
        <a:sysClr val="windowText" lastClr="000000"/>
      </a:dk1>
      <a:lt1>
        <a:sysClr val="window" lastClr="FFFFFF"/>
      </a:lt1>
      <a:dk2>
        <a:srgbClr val="3E6DB2"/>
      </a:dk2>
      <a:lt2>
        <a:srgbClr val="FFFFFF"/>
      </a:lt2>
      <a:accent1>
        <a:srgbClr val="4F81BD"/>
      </a:accent1>
      <a:accent2>
        <a:srgbClr val="0E73B9"/>
      </a:accent2>
      <a:accent3>
        <a:srgbClr val="7C7C7C"/>
      </a:accent3>
      <a:accent4>
        <a:srgbClr val="A6A6A6"/>
      </a:accent4>
      <a:accent5>
        <a:srgbClr val="4F81BD"/>
      </a:accent5>
      <a:accent6>
        <a:srgbClr val="3E6DB2"/>
      </a:accent6>
      <a:hlink>
        <a:srgbClr val="000000"/>
      </a:hlink>
      <a:folHlink>
        <a:srgbClr val="000000"/>
      </a:folHlink>
    </a:clrScheme>
    <a:fontScheme name="Trinity Colleg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PrenHall1">
  <a:themeElements>
    <a:clrScheme name="1_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PrenHall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enHall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PrenHall1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PrenHall1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PrenHall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PrenHall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PrenHall1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TCD_PPT_Calibri_Option1a.potx</Template>
  <TotalTime>5444</TotalTime>
  <Words>1801</Words>
  <Application>Microsoft Office PowerPoint</Application>
  <PresentationFormat>On-screen Show (16:9)</PresentationFormat>
  <Paragraphs>268</Paragraphs>
  <Slides>22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Calibri</vt:lpstr>
      <vt:lpstr>Cambria Math</vt:lpstr>
      <vt:lpstr>Minion Pro</vt:lpstr>
      <vt:lpstr>Times New Roman</vt:lpstr>
      <vt:lpstr>Wingdings</vt:lpstr>
      <vt:lpstr>TCD_PPT_Calibri_Option1a</vt:lpstr>
      <vt:lpstr>1_PrenHall1</vt:lpstr>
      <vt:lpstr>BU7150 — Business Decision Optimization</vt:lpstr>
      <vt:lpstr>Goal Programming Example</vt:lpstr>
      <vt:lpstr>Goal Programming Example</vt:lpstr>
      <vt:lpstr>Goal Programming Example</vt:lpstr>
      <vt:lpstr>Goal Programming Case</vt:lpstr>
      <vt:lpstr>Goal Programming Case</vt:lpstr>
      <vt:lpstr>Goal Programming Case</vt:lpstr>
      <vt:lpstr>Goal Programming Case</vt:lpstr>
      <vt:lpstr>Goal Programming Case</vt:lpstr>
      <vt:lpstr>Goal Programming Case</vt:lpstr>
      <vt:lpstr>Goal Programming Case</vt:lpstr>
      <vt:lpstr>Goal Programming Case</vt:lpstr>
      <vt:lpstr>Goal Programming Case</vt:lpstr>
      <vt:lpstr>Goal Programming Case</vt:lpstr>
      <vt:lpstr>Integer Programming</vt:lpstr>
      <vt:lpstr>Integer Programming</vt:lpstr>
      <vt:lpstr>Integer Programming</vt:lpstr>
      <vt:lpstr>Integer Programming</vt:lpstr>
      <vt:lpstr>Integer Programming</vt:lpstr>
      <vt:lpstr>Integer Programming</vt:lpstr>
      <vt:lpstr>Integer Programming</vt:lpstr>
      <vt:lpstr>Integer Programming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dtpgraphics</dc:creator>
  <cp:lastModifiedBy>Isilay Talay</cp:lastModifiedBy>
  <cp:revision>322</cp:revision>
  <cp:lastPrinted>2014-12-16T10:33:11Z</cp:lastPrinted>
  <dcterms:created xsi:type="dcterms:W3CDTF">2013-07-29T09:34:50Z</dcterms:created>
  <dcterms:modified xsi:type="dcterms:W3CDTF">2023-03-04T12:29:25Z</dcterms:modified>
</cp:coreProperties>
</file>