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</p:sldMasterIdLst>
  <p:notesMasterIdLst>
    <p:notesMasterId r:id="rId22"/>
  </p:notesMasterIdLst>
  <p:sldIdLst>
    <p:sldId id="256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276" r:id="rId21"/>
  </p:sldIdLst>
  <p:sldSz cx="9144000" cy="5143500" type="screen16x9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6DB2"/>
    <a:srgbClr val="0E7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0"/>
    <p:restoredTop sz="94694" autoAdjust="0"/>
  </p:normalViewPr>
  <p:slideViewPr>
    <p:cSldViewPr snapToGrid="0" showGuides="1">
      <p:cViewPr varScale="1">
        <p:scale>
          <a:sx n="138" d="100"/>
          <a:sy n="138" d="100"/>
        </p:scale>
        <p:origin x="546" y="108"/>
      </p:cViewPr>
      <p:guideLst>
        <p:guide orient="horz" pos="3239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6.0151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21T10:44:15.5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3057 12448 15 0,'0'0'33'0,"0"0"-4"0,1 2-5 0,-1-2-2 16,0 0-2-16,0 0-2 0,0 0-11 0,0 0 2 16,0 0-1-16,0 0-5 0,0 0 8 0,0 0-8 15,0 0 4-15,0-13 3 0,-1 10-1 0,-1-1 2 16,2-2 0-16,0-1-1 0,0-1 3 0,0-5-1 15,-1 0-1-15,1 2 4 0,-3-4 1 0,1-5 0 16,2 2-3-16,0-4-1 0,2 2-1 0,-2-3-1 16,3 0-2-16,-5-5-2 0,1 5 9 0,1-3 0 15,0 1-12-15,-2-1 5 0,2 1 1 16,-2 0-6-16,2 0 5 0,-2-1-1 0,2 3 5 0,0 0-5 16,-1 0-2-16,1 2-10 0,0 2 10 0,3-2 1 15,-2 3 6-15,-1-2-1 0,1-1 5 16,-1 7-4-16,0-6 0 0,0 2-2 0,2 3 10 15,-2 1-11-15,0 0 3 0,-2 0-5 0,1 1 4 16,2-1-8-16,-2 0 2 0,0 1 14 0,1 0-17 0,-2 1 3 16,1-1 3-16,1 4-2 0,0-4-1 0,-2 5 0 15,2 0-5-15,-1-5 10 0,0 1-6 0,1 0 3 16,0-1-8-16,-1 1 4 0,3-3-8 16,-2 1 7-16,-1 0-5 0,1 1 1 0,-1-2 8 15,1 1-4-15,0 1 4 0,-1-1-5 0,1 1-2 16,0 0 6-16,-1 2 0 0,1-2-5 0,-3 1-1 15,2 2 4-15,1-3 5 0,-1-2-1 0,0-4-4 16,0 0 8-16,-1-1 2 0,1-2-4 16,2-1 3-16,-1 0 1 0</inkml:trace>
  <inkml:trace contextRef="#ctx0" brushRef="#br0" timeOffset="16609.18">19399 2372 16 0,'0'0'29'0,"0"0"2"0,0 0-7 16,0 0-1-16,0 0-7 0,0 0-1 0,0 0 1 16,0 0-1-16,0 0-2 0,0 0 0 0,0 0 1 15,0 0-6-15,0 0 3 0,0 0 2 0,0 0-4 16,0 0 5-16,0 0-2 0,0 0 0 0,0 0-1 16,0 0-1-16,0 0-5 0,0 0 0 0,0 0 4 15,0 0-6-15,0 0 2 0,0 0 0 0,0 0-5 16,0 0 3-16,0 0 1 0,0 0-5 0,0 0-8 15,0 0-9-15,0 0-10 0,0 0-24 0,0 0-55 16,0 0 24-16</inkml:trace>
  <inkml:trace contextRef="#ctx0" brushRef="#br0" timeOffset="19684.48">19509 3919 29 0,'0'0'52'0,"3"-3"-7"15,-3 3-3-15,0 0 7 0,0 0-6 0,0-4-5 16,0 4 1-16,0-4-8 0,0 4 12 0,0 0-12 15,0-3 3-15,0 3-6 0,0-4 5 0,0 0 0 16,0 4-7-16,0-4 3 0,0 3-5 0,0-3-1 16,0 0-6-16,0 1 1 0,0 0 5 15,1-1 2-15,1-2 1 0,-1 4 5 0,-1-5 5 0,0 3 3 16,0-1-2-16,2-2 7 0,-4-1 2 0,2 3 8 16,2 1-3-16,-2-2 3 0,0 2 6 0,0 0 2 15,0-1-3-15,-2 1-5 0,4 1-4 0,-2 3 1 16,0-4-12-16,0 4-2 0,0-4-6 0,0 4-2 15,0 0 0-15,-2-2-9 0,2 2 0 0,2-3-6 16,-2 3 6-16,0 0-4 0,0 0-2 0,0 0-6 16,0 0-1-16,0 0-1 0,0 0-1 0,0 0 2 15,0 0 3-15,0 0-9 0,0 0 1 0,0 0-7 16,0 0 0-16,0 0 3 0,0 0-1 0,1 13 3 16,-1-8 1-16,2 2-1 0,0 0 0 0,0 2 1 15,-1 1 2-15,-1-1-4 0,2 3 1 0,-1-1 2 16,0 1-1-16,-1 2-2 0,0-4 2 0,0 3 2 15,0-1-2-15,0 4 6 0,0 3 3 0,1-5-2 16,-1-1-9-16,1 6 0 0,-2 0 3 0,1-4 1 16,0-1 1-16,1 5-4 0,-1-3 3 0,1 2-2 15,-1-3 2-15,-1 0-1 0,0 4 0 0,0-1-3 16,0 1 2-16,0-5 2 0,-1 6-3 0,-1-1 0 16,-1-5 4-16,3 1 2 0,-2 4-4 0,0-4 1 15,2-1 0-15,-1 1-1 0,-2-2-3 0,2 1 5 16,1-1 0-16,1 0 1 0,-1 1-3 0,-1-1 1 15,2-3 1-15,0 5-3 0,0-3 2 0,0 1 0 16,0 0-3-16,0 2 1 0,0-3 2 0,-1 6 2 16,-1-1-3-16,1-1 3 0,1-1-1 15,-2 0 1-15,1 0 1 0,0 0-4 0,-1-1 2 0,-1 1-4 16,2-2 2-16,0 1 1 0,-1-2 2 0,1 0-4 16,-1-2 3-16,2 2-4 0,-1 0 9 0,-1 1-7 15,0 0 9-15,2-2-9 0,-2 1 1 0,1 1-5 16,-1 0 0-16,1-1 3 0,0 2 0 0,1-1 1 15,-1 0 1-15,0 1-1 0,1-2 1 0,-1 1-3 16,1 0 0-16,0 1 6 0,0 0-3 0,0-1-4 16,-3 0 2-16,3-1 6 0,0 1-3 0,-3-1-2 15,2 1 0-15,-1 1 1 0,1 0 1 0,1 0 3 16,-2-1-3-16,0 1 0 0,0-3 2 0,-1 2 2 16,1 2 0-16,-1 0 1 0,1-1-1 0,0 1 2 15,0-2 1-15,1 3-2 0,-2-2-3 0,2 0 3 16,-1 0 0-16,1 5-1 0,1-5 0 0,-2 4 2 15,2 4-3-15,-1-3 6 0,1-2 0 0,-1-1-11 16,2 3 1-16,-1-4 1 0,0 1-4 0,1 2 5 16,-1 0 1-16,-1 1-4 0,-1 0 3 0,3-4 1 15,-3 4 0-15,1-2 0 0,1-3-2 0,-1 6 3 0,-1-1 2 16,2 1-3-16,-2-4-1 0,1-3 6 16,0 1-3-16,1 2 2 0,-2 3-6 0,2 1 2 15,-1-6 0-15,0 5-2 0,0-4 2 0,2 1-3 16,1 1 1-16,-2-3-3 0,-1 1 0 0,0 0-1 15,1 0 4-15,-1 3 0 0,1 1 0 0,-2 0 3 16,2 0-2-16,-2-4 0 0,0 4-3 0,1 0-3 16,-1-1 2-16,0 2 1 0,0-2 0 0,-1 1 4 15,3 0-6-15,-1 0 2 0,1-5-2 0,-2 1-1 16,4 4 3-16,-4 0-2 0,2 1 0 0,0-2 0 16,0 0-1-16,0 3 2 0,0-1 3 0,2 1-4 15,-2 0 0-15,1 0 3 0,-1-1-4 0,0 1 2 16,-1 3 2-16,-1-1-1 0,2 1 1 0,0-2-3 15,0 0 9-15,-1 3-8 0,0 0 5 0,2-1-7 16,0 0 1-16,-1-1 6 0,0-1-5 0,0 2 0 16,0-1 5-16,-2 0-6 0,2-1-2 0,1 0 1 0,-1-3 0 15,0 2 0-15,0 0 0 0,1-1-2 0,-1 4 3 16,0-5 1-16,2 3 4 0,-4 0-3 16,2-1-5-16,0-1 4 0,2 2-1 0,-2 0 3 15,0 1-5-15,2-4 4 0,-3 2-2 0,2 1-2 16,-1-1 3-16,0 1 6 0,1 2-6 0,0-2 9 0,1-2-13 15,-1 1 1-15,1 0 1 0,0-1 1 16,-1 1 0-16,1 1-1 0,0-3-1 0,-2 2 0 16,0-1 1-16,3 1 3 0,-1 0-1 0,-1 0-4 15,0 0 6-15,3 1-3 0,-4 1-1 0,-1-1 1 16,1 1 1-16,-1-1-1 0,0-2 0 0,1 3-1 0,1-2 2 16,-2 2-1-16,2 4-1 0,-1-4 5 0,1 1-4 15,-1 2 0-15,2-3-1 0,-1 1 1 16,-1-2 2-16,1 3 0 0,1 1-1 0,0-1 1 15,-1-2-2-15,2 3 0 0,-1 0-2 0,-1-1 4 16,-1 1-3-16,0-3 1 0,1 2 1 0,-2-3 0 0,1 2-2 16,0-3 2-16,1 2 0 0,-1-1 1 15,0-2-4-15,0 4 5 0,0-3-3 0,0 2-1 16,1-2 0-16,-1 2 1 0,3 2-1 0,-3-3 1 16,1 0-1-16,0-1 3 0,0 2-3 0,-1-1 1 15,3 2 1-15,0-4 1 0,-1 0-3 0,-1 0-2 16,-2 0 3-16,1 1 1 0,2-2-1 0,-2-4-1 0,0-2 3 15,0 2 1-15,2-1-1 0,-2 5 1 16,1-5 1-16,1 1-4 0,-2 3-1 0,1 0 1 16,1 0 1-16,0-2 0 0,0-1 2 0,1 4-1 15,-1 1 5-15,0 1-3 0,-1-3-2 0,-1 2-1 16,2-7-2-16,-1 7 2 0,1-5-3 0,-2 1 7 16,0-4-4-16,0 1 3 0,1-4-8 0,0 4 7 15,-1-4-3-15,2 2 11 0,-4 2-5 0,4-4-6 16,-2 4-2-16,1 0 0 0,1 2 2 0,1 4 1 15,-2 4 2-15,2-1 3 0,0 0 4 0,-2 3-1 16,2 0 2-16,0 1 3 0,0 1-5 0,-2-1 2 16,2-1-1-16,1-2 0 0,-1 0-1 0,-2-2-1 15,2 0 0-15,-1-2-2 0,-1-6 0 0,-1-4-7 16,2 0-14-16,-1-2-27 0,-1 0-44 0,0-1-38 16,1-2-41-16,1 1-35 0,-4-2-134 0,2-3-360 15,0 7 160-15</inkml:trace>
  <inkml:trace contextRef="#ctx0" brushRef="#br0" timeOffset="21988.94">19623 4071 118 0,'0'0'104'0,"0"0"-5"0,0 0-2 0,0 0-17 15,0 0 2-15,0 0-5 0,7 0 1 0,-7 0-1 16,7 0-7-16,-1-2 9 0,0 1-1 0,2-1-1 15,-1-1-12-15,3 0 12 0,3-1-4 0,-2-1-5 16,5-2-6-16,5-2 7 0,0 2-2 0,1-2-6 16,-1-2-5-16,5 0-1 0,-1 2-3 0,2-1-5 15,1-1 8-15,9-3-5 0,2 1 1 0,-11 6-6 16,-1-2 1-16,12-3 12 0,-9 5-2 0,-2-1-5 16,0 1-4-16,2 1-6 0,-6 1-2 0,4 2-2 0,-1-2-4 15,1 1-4-15,10-2-5 0,-8 2 4 16,9 1-3-16,0-4 1 0,2 1 2 0,2 2 2 15,0-3-3-15,2 5 7 0,3-7-3 0,1 3 4 16,-1 0 3-16,0-2-3 0,-3 0 3 0,2 1-5 16,-1 2 3-16,-2-3-3 0,1 2 0 0,-2 0-4 15,-2 3-3-15,0-1-2 0,-3-2-25 0,-10 3 5 16,0 1-7-16,-1-1 3 0,-1-1 4 0,-1 4-1 16,-9-1 1-16,0 0-1 0,-6 1 0 0,0-2 2 15,-2 1-1-15,-2 1 5 0,-1 0 4 0,-5 0 2 16,7 0 3-16,-7 0 1 0,6 0-2 0,-6 0-3 15,3 0-1-15,-3 0-5 0,0 0 5 0,5 1-3 16,-5-1-2-16,0 0-1 0,2 2 0 0,-2-2-6 16,0 0-2-16,0 0 1 0,3 2 0 0,-3-2-2 15,0 0 4-15,-2 4-1 0,4 0-2 0,-2-1-1 16,1 2-1-16,-1 0 3 0,0-1 2 0,3 6-1 16,-3-2 1-16,0 2 1 0,0 2 0 0,-2 1 0 0,1 1-3 15,0 5 6-15,-2 2-2 0,0-3-2 16,-1 4 0-16,1 0 3 0,1 1-4 0,0 1 4 15,-3-2-1-15,1 3 5 0,3 2-2 0,-1-1-3 16,2 10 4-16,-1 0 3 0,1-8-3 0,0 6 0 16,3 4 8-16,-3-4-6 0,0 3 1 15,0 0 0-15,0-2-2 0,-2 2 3 0,-2 4 0 0,0 2 0 16,1-2 0-16,-1 1-2 0,1 0 1 0,-2 0 1 16,2 1-3-16,0-5-1 0,1 2 0 0,0-2-5 15,1 0 2-15,1-2 0 0,0 0 0 0,1-8 1 16,0 7-1-16,2 1-1 0,0-9 1 0,-1-1 3 15,2 8-1-15,0 1-3 0,-1-9 1 16,1 1 0-16,-1 9 2 0,2-2-2 0,-2 2 4 0,0-11-2 16,-3 9 0-16,2-9-1 0,0 1 2 0,-2 0 1 15,3 1-4-15,-3 0 9 0,0-1-14 0,1 1 6 16,2 0-3-16,-2 0-6 0,1 8 5 0,1-10 2 16,1 3 1-16,-1-4-1 0,1 1 2 0,-1 2-3 15,-2-1 1-15,5-1-1 0,-3 3 0 0,-2-3-3 16,5 1 2-16,-3 2 1 0,0-3 1 0,-1 1-6 15,1-3 2-15,0 1 1 0,0 3-1 0,1-2 2 16,-2-2-4-16,0 2 7 0,1-3-4 0,1 1 3 16,-1 0-7-16,0-1 15 0,0 2-16 0,1 0 6 15,-1-1-1-15,-1 2 2 0,0-1-3 0,1 2 2 16,-1-1-3-16,-1 2 4 0,0-1-3 0,0 1 1 16,1-1-2-16,-1 8 1 0,2-8-1 0,-2 1 4 15,0-2-2-15,1 9 0 0,-1-8-6 0,1-3 4 16,0 4-2-16,1-2 6 0,-2-3-1 0,2 4-2 15,0-2 4-15,-3 2-3 0,2-3 3 0,-1 0-5 16,1 1 5-16,-1-2-1 0,1 1-4 0,-1 1-1 16,0-1 5-16,0 1-3 0,0-1 0 0,0 1 0 15,0 1 3-15,0-2-4 0,-1 2 7 0,1 0-4 16,-1 3 1-16,1-5 0 0,-1 2-4 0,1 1 8 16,-1-2-1-16,1 0-2 0,-1 3-2 0,1 0 3 15,0-4-2-15,0 4-2 0,-1-3 3 0,1 1 2 16,0-2 0-16,-1 2-1 0,-1-2 1 0,1-1 2 15,1 1-10-15,-2-1 11 0,0 1-10 0,0 1 7 16,-1-2-4-16,0 0 0 0,1 1-1 0,-2 0 2 16,1 1 1-16,1 1-1 0,-2-2-1 0,2-1-1 15,-1 1-3-15,1-2 6 0,-2 0-3 0,1 3-5 16,1-10 7-16,0 5-6 0,-1 0 7 0,1 0-3 16,-1-5-1-16,1 1 3 0,-1 6-6 0,0-7 13 15,1 5-4-15,0 0-4 0,1 1-1 0,-1-3-4 16,-1 4 1-16,1-2 2 0,0 0 2 0,-1-3-1 15,1 2-3-15,0-3 3 0,-2 5-3 0,2-6-1 16,2 0 5-16,-1-1-2 0,0 1-4 0,-1 5 9 16,2-7-5-16,0 1-1 0,-1 2 0 0,1-3-2 15,1 1 1-15,0 0 2 0,-1-2-2 0,0 1 0 16,0-1 2-16,0 0 11 0,-1 0-16 0,1-1 3 16,-1-2 4-16,1 2-4 0,-1-2 4 0,1 0-1 15,-2-1 0-15,1-1-2 0,1 1 0 0,-1 1 0 16,0 0 0-16,1 3 0 0,1 0 4 0,-1 0-3 15,-1 2 0-15,0 0-2 0,2 2-1 0,-1 0 1 16,-1-2 10-16,1-1 2 0,0 2-9 0,-1-4-7 16,1 0 5-16,-1 0 5 0,1-1-8 0,-1-1 6 15,1-2-2-15,-1-2 2 0,0 3-1 0,0-7-3 16,0 6 2-16,0-6 1 0,0 7-4 0,0-7 3 16,1 4 0-16,-1-4-4 0,0 0 1 0,0 0-2 15,0 7-3-15,0-7-9 0,0 0 7 0,1 4-14 16,-1-4-8-16,0 3-11 0,0-3-20 0,0 0-35 15,0 0-41-15,0 0-45 0,0 0-56 0,0 0-29 16,0 0-197-16,0 0-504 0,0 0 224 0</inkml:trace>
  <inkml:trace contextRef="#ctx0" brushRef="#br0" timeOffset="23249.27">19533 8951 53 0,'0'0'53'0,"0"0"7"0,0 3-7 16,0-3 12-16,0 0 0 0,-1 4-3 0,1-4 2 16,-1 3 1-16,1 1-2 0,-1-2-2 0,-1 4-3 15,0-3-3-15,1 3-5 0,-1-2 0 16,-2 1-10-16,3 2 3 0,-2-3-10 0,0 0 0 0,3 0-3 15,-1-1-4-15,-1 0-3 0,1 1-5 0,2-2 2 16,-1-2-6-16,-1 6 5 0,2-2-3 0,1-1 2 16,-1 0 5-16,2 0 18 0,1 0-9 0,0 0 7 15,1-1 10-15,0 2-2 0,4-2 9 0,-1 1 3 16,6-3 8-16,0 2-1 0,0-2 2 0,1 0-1 16,8 2-5-16,-2-4 2 0,3 0-10 0,-1 1 5 15,4 0-3-15,-3 0-6 0,2-1-4 0,-2 2-5 16,3 0 0-16,-1 0-7 0,0-2-2 0,0 2 1 15,-2-1-2-15,1 0 4 0,0-3 2 0,1 1 1 16,-1 1 2-16,3-2 0 0,-1 0-1 0,4 0 2 16,-3-3 3-16,13-4 2 0,-5 3 0 15,-6 1 2-15,8-1-2 0,3 1-7 0,-3 1-4 0,1-1-4 16,-9 2-1-16,-2 1-6 0,3-1 0 0,-3 1-3 16,-1 1-2-16,-2 1-2 0,-1-1 0 0,-2 0-1 15,1 0-7-15,-3 1 3 0,1 1-4 0,-5-2 3 16,4 0-4-16,1 2 1 0,2-4 0 0,-3 4-1 15,7-2 0-15,-3 0 10 0,0-1-11 0,-2 1-1 16,1 1 8-16,1 0-3 0,-2-3-3 0,-1 2 2 16,3 0 0-16,-10 1 1 0,-1-1-3 0,2-1 4 0,-1 2 3 15,2 1 0-15,-2-3-1 0,3 2-1 16,-3 1-3-16,0-2 5 0,0 3-4 0,2-1-1 16,-6-1 0-16,4 2-2 0,-4 0-2 0,3 0 0 15,-3 2-2-15,0-2 0 0,-1 0 0 0,1 1 2 0,-1 1 0 16,0-2-1-16,0 1 1 0,0 0-1 0,1-1 1 15,0 1-4-15,3-1-2 0,1 0 16 16,0 1-13-16,1-1-2 0,1 0 1 0,7-2 3 16,-7 2-4-16,1 0 1 0,-2-2 1 0,1-1 1 0,1 1-3 15,-3 0 3-15,2 0-3 0,-2 2 1 16,0-2-4-16,-1 0 5 0,-3 1 1 0,4-2-3 0,-2 1 1 16,-2 1 3-16,1-1 0 0,-4 1-4 0,0 1 2 15,0-3 9-15,-1 2-10 0,-2-1 3 0,1 2-4 16,-1-2-2-16,1 1 3 0,-2 0-1 0,2 0-5 15,-1 0 6-15,0 0-4 0,-4 1 6 0,7-2-2 16,-3 2-3-16,-4 0 1 0,5-1 3 0,-5 1-5 16,6-1 3-16,-1 0 1 0,-1 0-2 0,0 0 6 15,2 0-7-15,-2 0 2 0,2 1-3 0,-2-2-2 16,2 2 4-16,-1 0-4 0,1-2 1 0,-1 1-4 16,2-3 3-16,-1 1 1 0,-2 2 2 0,0-1-2 15,2 1 3-15,-2-2 2 0,0 2 0 0,-1-2 1 16,0-1 2-16,-1 0-4 0,-2 1 0 0,0-1-11 15,0-1-17-15,1-5-25 0,-4 2-32 0,0-1-23 16,0-3-35-16,-1 0-42 0,3-3-52 0,-2-4-216 16,0-2-489-16,5 1 218 0</inkml:trace>
  <inkml:trace contextRef="#ctx0" brushRef="#br0" timeOffset="25072.19">19653 3015 15 0,'-4'8'154'0,"2"1"-11"0,-2 3-11 16,1 8-6-16,1-2-10 0,1-3-11 0,0 3-9 16,1 5-4-16,-1-2-6 0,1 1 3 0,-2 1-2 15,2 0-1-15,0 1 2 0,0 0-5 0,0 2 1 16,2 0 3-16,-1 11-4 0,1-1 4 0,0-11-3 16,0 3-4-16,1 0-2 0,2-1-8 0,-1-3-7 15,0 3-6-15,4-4-3 0,-1 0-6 0,1-3-3 16,1-2-8-16,-1-1-2 0,-4-5-3 0,5-2-3 15,-2 0-5-15,-2-2 0 0,4-3-2 0,-2 0-2 16,-2-1-4-16,0-1 1 0,0-1 1 0,-1-1 0 16,2 0 2-16,-2-2 6 0,1-2 5 0,2-5 3 15,1-3 2-15,-1-8-5 0,3-3 0 0,-4-3-7 16,2-1-1-16,-1-10-5 0,3 0-4 0,-3-1 0 16,3 3 0-16,-6 13-2 0,3 1-2 0,-1 7-1 15,-3 1 8-15,-2 3 9 0,-1 2 2 0,3 1 0 16,-2 3-1-16,-1 0-4 0,2 0-8 0,-2 1-3 15,0 2-3-15,0 0-2 0,0 0 5 0,7 12-1 16,-3 0 0-16,2 0-4 0,-1 8 1 0,1-2 2 16,2 1-1-16,-1 2 3 0,0-2-5 0,3-1-2 15,-4-5 2-15,4 4 1 0,-2-6-6 0,2-1 4 16,-2 0-3-16,-1-3-1 0,1-1 5 0,-1-1-4 16,-2 0-1-16,2-1-1 0,-1-1 7 0,-2-3-6 15,-1 1 1-15,4-3 3 0,0-3 8 0,0-1-3 16,3-5 1-16,0-5 1 0,-2-2 2 0,1 0-4 15,-2-4 4-15,-2-2-6 0,1 1-2 0,-2 1 4 16,-1-2-2-16,1 6 8 0,-2-2-3 0,-2 0 0 16,0 0-3-16,-3 6 3 0,0-1-2 0,2 1 3 15,-4-3-4-15,1 4 7 0,-3-6-6 0,1 7-4 16,-2-5-32-16,1 5-1 0,0-1-2 0,0 2-9 16,1 3-14-16,1 1-26 0,2 1-36 0,0 2-50 15,0-1-61-15,2 2-63 0,-2 1-157 0,3 2-479 16,0 0 213-16</inkml:trace>
  <inkml:trace contextRef="#ctx0" brushRef="#br0" timeOffset="25664.05">20309 3415 81 0,'2'1'158'0,"0"2"-17"0,1 0-4 0,0-3-7 16,4 1-14-16,0 0-10 0,0-1-9 0,2 0-7 16,-1-1-3-16,2-2-9 0,1-1-1 15,-1 1-5-15,4-3-4 0,-1 1-5 0,-5 1-2 16,2-1-9-16,-3 0-3 0,3-2 9 0,-3 2-8 0,-1 0 3 16,2-1 1-16,-5 1-7 0,1-3 4 0,-1 2 0 15,1-2 0-15,-1 1-3 0,-3 0 3 0,0-1 14 16,0 1-6-16,-3-2-2 0,-1 0-4 0,-3 3 1 15,1-1-4-15,-5 1-4 0,1-1-2 16,-4 2-2-16,3 2-6 0,-3 1-3 0,-2 2-2 16,2-2 1-16,0 4 0 0,0-2-2 0,0 5-4 0,1-1-2 15,1 0-2-15,3 3-1 0,-1 0-4 0,2 2-1 16,1 4-2-16,1-1 1 0,2 7 1 16,4-1-1-16,0-3 1 0,3 5 0 0,2 1-1 0,2-2-1 15,2 0 3-15,2-3-2 0,0 1 0 0,2-3 2 16,1 1 4-16,-4-5-2 0,7 2 0 0,-6-3-4 15,-1 0 4-15,3-1-5 0,-3 0-1 0,-2-2 0 16,2-2 0-16,-3 2-3 0,1-2 1 0,1 2-2 16,-1-3-9-16,-3-1-17 0,0 0-19 0,5-1-18 15,-3 0-25-15,0-1-31 0,3-1-36 0,3-4-40 16,-1-2-41-16,2 1-186 0,-2-4-446 0,3-4 198 16</inkml:trace>
  <inkml:trace contextRef="#ctx0" brushRef="#br0" timeOffset="25874.28">20749 3234 80 0,'-3'6'263'0,"1"1"-10"0,0 3-19 16,0 1-18-16,2 5-21 0,0-3-12 0,2 0-17 15,-1 0-19-15,2 0-10 0,0 0-14 0,-1 0-14 16,3 0-8-16,-3-3-13 0,0-1-5 0,-1-1-12 15,1 2-12-15,0-2-25 0,-2 0-25 0,1-1-37 16,0-1-40-16,-2-2-54 0,1 1-45 0,0-1-194 16,-5-2-392-16,4 1 174 0</inkml:trace>
  <inkml:trace contextRef="#ctx0" brushRef="#br0" timeOffset="26044.25">20698 3063 135 0,'-4'-6'338'0,"0"0"-23"0,1 3-22 0,1-1-35 16,1 2-33-16,-1-1-54 0,2 1-46 0,0 2-29 15,0 0-28-15,7-4-31 0,-1 5-52 0,4 2-55 16,4 0-48-16,4 5-40 0,2 3-126 0,-2-2-306 16,-1 2 135-16</inkml:trace>
  <inkml:trace contextRef="#ctx0" brushRef="#br0" timeOffset="26680.41">20959 3350 164 0,'-1'4'159'0,"1"4"-17"0,0-1-6 0,1 1-8 0,2 4-2 16,0-2-16-16,0-2-4 0,3 1-1 0,1 3-5 15,-3-5-2-15,0-1-7 0,1 0-7 16,-3-1 0-16,3-1-8 0,-2 0-3 0,1-1-8 16,-1 1 0-16,2-2-3 0,-5-2 2 0,7 0 0 0,1-3-4 15,0-1-1-15,0-2-1 0,0-1-5 16,2-2-6-16,1-2 0 0,0-3-5 0,-4 1-4 16,2 1-4-16,-3-1 0 0,-2 1-3 0,3 0-1 0,-6 4 5 15,1-1 3-15,-2 0 4 0,0 2 9 16,0 0-5-16,0 1-1 0,-3-1-1 0,-1 1-6 15,-2 3 0-15,-1-1-7 0,-3 1-2 0,-2 0-4 0,-2 4-4 16,0 1 1-16,-2 0-3 0,1 2-5 0,-5 2 2 16,4 1-3-16,2 0-1 0,-3 5-6 15,3 1 0-15,3-3-2 0,2 0-5 0,0 2 1 16,3-3-3-16,4 0-7 0,-3 3-7 0,8-6-6 16,-3 3-7-16,3-2-2 0,1 1-4 0,2-1 3 0,0-5-2 15,4 2 0-15,0 0 2 0,4-3 4 0,0 1 3 16,1-4 5-16,0 2-2 0,-1-3 5 0,1 2 3 15,-2-4 2-15,1 4-1 0,-1-2-2 16,-4 3 5-16,1-1 3 0,-1 2 2 0,1-1 0 16,-2 0 8-16,1 4-1 0,1 0 4 0,1 1 7 15,1 1-5-15,-3-1-1 0,1 4 2 0,0 0-5 0,-2 0 1 16,-1 3 2-16,0 1-2 0,-2-1 6 16,0 2-2-16,-1 4 4 0,0-4 5 0,-1 5 1 15,-2 1 8-15,-2 0 7 0,-2-2 3 0,-1 0 4 16,-3-5 7-16,0 5 3 0,-4-2 5 0,-1 0 6 15,2-6-2-15,0 2 0 0,-3-2-8 0,2 0-1 0,-1-1-8 16,1-3 1-16,3 0-6 0,-2-3-15 0,0-1-22 16,2-1-23-16,1-2-27 0,-3-1-21 0,2-1-22 15,0-1-27-15,1-2-35 0,2-2-29 0,2-2-35 16,0-3-40-16,0 1-141 0,1-1-432 16,2-1 191-16</inkml:trace>
  <inkml:trace contextRef="#ctx0" brushRef="#br0" timeOffset="27179.06">21330 2955 36 0,'0'-2'161'15,"0"2"-7"-15,0 0 13 0,0 0-1 0,9 16 11 16,-1 1-8-16,1 7-2 0,1 0-4 0,3 11-7 0,-2 0-5 16,0 2-5-16,1-3-7 0,-3-2-10 15,0 2-6-15,-3-9-13 0,-2 2-5 0,0-2-12 0,2-1-4 16,-3-1-5-16,0 0-9 0,0-5-9 16,-2 1-6-16,-1 0-7 0,1-9-4 0,-1-1-4 15,3 0-7-15,-3 0 4 0,0-5-7 0,0 0-2 16,-1 0-5-16,2-2 1 0,-1-2-3 0,0 3-1 0,0-1 0 15,0-2-4-15,0 0-4 0,0 0-8 16,0 0-5-16,0 0 5 0,4-15-18 0,-1 1-7 16,3-5-7-16,1-4-7 0,0-13-3 0,2 11-12 15,4-9 7-15,-3 10 4 0,0 2 1 0,-2 2 5 16,-2 7 6-16,-2 4 5 0,0 1 9 0,1 1 7 16,-3 4 13-16,1-1-3 0,-2 0 1 0,4 3 5 15,-3 0 4-15,-2 1 13 0,8 8 1 0,-1 2 7 0,-2 1-2 16,3 4 4-16,-1-2 4 0,1 6-3 15,2 0-3-15,-1 1 0 0,-1 2 1 0,2-4-9 16,-3 0 6-16,2 4-7 0,-2-3 4 0,2 1-11 16,-1-2 1-16,-3-5-2 0,2 1-21 0,-1 0-29 0,1-1-32 15,-1-3-37-15,-2 0-51 0,-2-1-58 16,3-4-57-16,2-1-224 0,-4-3-525 0,2-1 232 16</inkml:trace>
  <inkml:trace contextRef="#ctx0" brushRef="#br0" timeOffset="27399.16">21920 2857 180 0,'3'15'259'16,"-3"-2"0"-16,0 6-3 0,0 3-6 0,4 2-13 15,-1 12-14-15,1 2-17 0,3-2-15 0,-2 1-19 16,3-2-11-16,-2-7-17 0,2 7-14 0,-1 1-15 15,-3-10-10-15,2 10-10 0,0-9-8 0,-1-1-12 16,-2 0-14-16,1-1-21 0,-2 0-20 0,0-3-34 16,0-3-26-16,-2 1-27 0,-2-6-31 0,1 1-46 15,2-7-51-15,-2 1-38 0,-3-1-180 0,1-4-447 16,-1 0 198-16</inkml:trace>
  <inkml:trace contextRef="#ctx0" brushRef="#br0" timeOffset="27596.97">21779 3176 152 0,'0'0'184'0,"0"0"-25"16,0 0 5-16,0 0-16 0,14 0-4 0,1 1-11 15,6-3-12-15,4 0-12 0,5-1-15 0,6-4-41 16,-8 3-29-16,13-2-36 0,-1 0-41 0,-1 1-46 15,-9 1-122-15,8 1-238 0,-10-2 106 0</inkml:trace>
  <inkml:trace contextRef="#ctx0" brushRef="#br0" timeOffset="28095.93">22655 3101 57 0,'0'0'250'16,"0"0"-4"-16,0 0-4 0,0 0-9 0,-2-2-17 16,2 2-16-16,0 0-20 0,0 0-8 0,0 0-3 15,0 0-3-15,0 0-2 0,0 0-7 0,0 0-8 16,0 0-19-16,-9 2-7 0,2-1-13 0,1 2-14 16,-8 1-10-16,0 2-9 0,0-1-7 0,-7 4-7 15,4 2-5-15,-3-2-7 0,2 1 5 0,1-1-22 16,6-1 5-16,0 1-18 0,1-2-7 0,0-1-12 15,4 0-6-15,2-1-8 0,0-1 1 0,1 0-3 16,3 1-2-16,0 1 3 0,0-1 2 0,4 0 3 16,-1 1-1-16,1 1 1 0,2-2 2 0,1 4-1 15,0-5 3-15,3 4-1 0,-3-3-2 0,4 3-1 16,-1-1 8-16,3-1 1 0,-1 2-1 0,1 0 7 16,-2-1-1-16,-1-1 3 0,2 1 14 0,-5 0-4 15,2-2-5-15,-3 2 6 0,1-3 0 0,0 3 7 16,-3-2 3-16,-1 1 3 0,4 1-1 0,-4-3 12 15,-2 3-11-15,-1-2 9 0,2 5 7 0,-4-3 4 16,-2 2 14-16,0 2 17 0,-2-4 1 0,-1 2 4 16,0 1 11-16,-3-2 2 0,-2 1 5 0,-1 2-7 15,-1-5-1-15,-4 3-7 0,2-2-7 0,-4-2-8 16,5-1-7-16,-5-4-8 0,2 3-11 0,2-4-24 16,-5-2-38-16,7-2-35 0,0-3-37 0,3 0-48 15,0-1-53-15,4-2-84 0,2-1-124 0,1-3-297 16,3-5-747-16,2 6 331 0</inkml:trace>
  <inkml:trace contextRef="#ctx0" brushRef="#br0" timeOffset="33600.51">20098 2781 118 0,'0'0'129'0,"0"0"-11"0,3 2-1 15,-3-2-1-15,0 0-5 0,0 0 4 0,0 0 1 16,0 0-5-16,0 0 6 0,0 0 2 0,4-9-7 16,-3 7-1-16,2-5-3 0,1-1-3 0,-1-2-1 15,3 0-4-15,-2-2-6 0,2-1-1 0,-1 0-3 0,0-5-2 16,0 0-7-16,-2 3-4 0,4-6-1 16,-3-1 4-16,2-1-6 0,1-2 4 0,0-1-4 15,3-9-1-15,1-1-3 0,0 1-4 0,1 1-5 16,-2 0-4-16,-2 8-4 0,2 2-2 0,-3 1-3 15,0 3-2-15,0 0 2 0,-3 6-9 0,0 2 5 0,-1-1-4 16,-1 5-4-16,0 0-3 0,1 0-4 16,-1 0-1-16,-1 4-3 0,-1-2-7 0,2 2 15 15,-1 0-20-15,-1 0 9 0,1 0-9 0,1 1 0 16,-1 1 0-16,-1-1 0 0,0 3-1 0,0 0-2 16,0-4 5-16,0 4-6 0,0 0-4 0,0-3-12 15,0 3-17-15,0 0-12 0,0 0-21 0,-1-4-23 16,1 4-33-16,0 0-35 0,-4-3-20 0,4 3-52 15,-5-2-42-15,1 0-198 0,4 2-496 0,-8-1 220 16</inkml:trace>
  <inkml:trace contextRef="#ctx0" brushRef="#br0" timeOffset="33982.25">19967 2229 2434 0,'-6'0'24'0,"1"1"-29"16,-1 0-6-16,6-1-13 0,0 0 10 0,-6-1-4 16,6 1 8-16,0 0 4 0,7-6 6 0,6 0 3 15,5-5-5-15,5 1 4 0,1-2 1 16,3 0 0-16,8-4 0 0,-1-2 3 0,-8 7-6 16,1 0 2-16,0-3 1 0,0 2 0 0,-2 1-1 0,-4 2-6 15,0 2 5-15,-1 0 1 0,-6 4-3 0,-7 0 4 16,3 2-6-16,0-1 0 0,-3 2 5 0,0 0 6 15,1 2 13-15,0 2 7 0,-1 2 17 0,1 4 16 16,0 2 13-16,5 2 11 0,-3 3 1 16,-3 3-3-16,4-2 1 0,-2 4-1 0,-1 0-4 0,2-3-3 15,-3 0-5-15,3-2-1 0,-3 1-11 0,0-1-5 16,-3-4-6-16,-1 0-5 0,4-1-4 0,-4 0-4 16,1-5-7-16,-4 2-12 0,6-3-19 0,-5 2-28 15,3-4-36-15,-2-1-39 0,-2 1-47 0,0-4-53 16,3 3-54-16,-3-3-215 0,0 0-513 0,0 0 227 15</inkml:trace>
  <inkml:trace contextRef="#ctx0" brushRef="#br0" timeOffset="34845.22">18958 472 188 0,'0'0'181'0,"-16"-12"-4"16,16 12-12-16,-16-9-8 0,16 9-1 0,-15-9-10 16,15 9-6-16,-23-6 1 0,23 6-39 0,-24-3-1 15,24 3-16-15,-31 1-7 0,12 5-9 0,-3 0-7 16,-1 6-9-16,-3 3 4 0,-5 12-9 0,0 0-1 15,0 5 2-15,7 0 5 0,3-3-9 0,4 5 3 16,3 0-1-16,7-8-4 0,2 0-4 16,3 1 3-16,5 7-4 0,1-7-5 0,5-3-2 15,1 0-1-15,6-1-5 0,0-2-2 0,2-1-1 16,10 3 0-16,-4-8-7 0,2-1-8 0,-1-3-11 16,12-1-28-16,-11-4-21 0,3-5-27 0,-3-2-29 15,4-2-44-15,-1-3-38 0,-2-3-167 0,-2 2-387 16,-3-5 172-16</inkml:trace>
  <inkml:trace contextRef="#ctx0" brushRef="#br0" timeOffset="36010.86">19148 749 146 0,'-1'11'255'0,"-1"-1"-19"0,2 3-18 15,2 2-17-15,-2-2-19 0,3 0-13 0,1 2-18 16,-1-1-18-16,1-1-11 0,-1-1-15 0,1 0-15 16,-1-5-18-16,0 3-21 0,1-4-21 0,-4-2-16 15,3 2-13-15,-3-2-12 0,0-4-1 0,3 5 8 16,-3-5-19-16,0 0-7 0,0 0-9 16,0 0-16-16,0 0-8 0,0 0 3 0,-16-24-4 15,9 11-2-15,0-4 7 0,0-3-1 0,1 0 4 16,0-1 9-16,1 3 28 0,1 4 20 0,-1 2 5 15,1-1 14-15,0 0 10 0,3 5 7 0,0 0 7 16,0 2 1-16,-1 1 4 0,1-1-19 0,1 3-5 16,0 3 2-16,2-9-1 0,0 5-3 0,6 0 4 15,-2 1 7-15,3-1 0 0,1 0-1 0,-10 4-2 16,30-6 3-16,-15 5-2 0,3 1-7 0,-2 0-1 16,-1 1 2-16,-2 1-5 0,-4 2 1 0,4-1-2 15,0 2-5-15,0 2 2 0,0 0-4 0,-3-3-3 16,2 2 3-16,1 1-1 0,-4-2-3 0,2 2 0 15,2-1 1-15,-2 2-1 0,-4-2 3 0,5 0 2 16,-1 1 2-16,0-2 0 0,0 2 3 0,-2-3-5 16,1-1 3-16,3 2 0 0,0-2-2 15,-2 1-1-15,1-3-1 0,0 1 1 0,0-1-2 16,0-2-2-16,3-1 2 0,-4 2 1 0,-2-1-7 0,1-3 0 16,2-1 3-16,-4 1 0 0,3-4-4 15,-1 0 0-15,0-3 6 0,-3 0-4 0,0 1-3 16,-4-3-1-16,-2 0 3 0,-1 13-6 0,-4-26-2 15,0 15 7-15,-5-3-3 0,0 5-2 0,-2 0 7 16,-1 3 11-16,-2 1-6 0,14 5 4 0,-31-2 3 16,11 2-1-16,-1 6 4 0,1 1 3 0,2 3-3 15,5-2-3-15,-1 6 1 0,3 2-4 0,2-4 1 16,4 3 1-16,2 0-8 0,1 4 1 0,3 3 5 16,3-3-6-16,1 0 1 0,4 0-2 0,0 0 0 15,1-1-3-15,2-2-2 0,2-1 1 0,0 1-6 16,0 0-5-16,2-3 7 0,-5-4-16 0,9 1 2 15,-1 0-6-15,-4-4-4 0,1-3-11 0,4-1-4 16,1-2-3-16,2-4 3 0,-2-1 2 0,2-2 0 16,-2-3 4-16,-2-3 3 0,-2-1-2 0,0-4-14 15,-3-2-8-15,-1 1-5 0,-3-2 2 16,0 0 7-16,-3 4 0 0,-2 5 10 0,-2 4 17 0,0 0 20 16,0 2 14-16,0 2 6 0,-3 0-1 15,1 1-2-15,2 0-4 0,-3 3-6 0,0-5 2 16,0 5-2-16,0 0 3 0,0 0 6 0,5 9 1 15,-2-5 6-15,0 1 2 0,3 4 4 0,-3-2 1 16,4 1-2-16,1 1 0 0,2 0 0 0,-2 1-6 16,2-2 1-16,1 1 1 0,2-1-2 0,-2-1-3 15,2 0-4-15,0-2 2 0,1-1-1 0,0 0 0 16,0-4-1-16,-1 0 0 0,1-2-1 0,-2-3-3 16,1 2 3-16,-2-5 1 0,2-1-5 0,-3 0-3 15,-3-3-5-15,-1-6-8 0,-5 0-1 0,2-2-7 16,-6 1-2-16,-3-1 0 0,2 6 3 0,-3 0-3 15,-7 0-1-15,-1-1 8 0,-5 3-7 0,-1 4 3 16,1-1 4-16,-5 3 9 0,2 3 3 16,1 3 9-16,22 0 3 0,-38 6-3 0,22-1 3 15,3 0-5-15,1 3 4 0,2 5 1 0,0 4-2 16,6-4-5-16,2 3 5 0,2 3-2 0,2 1 3 16,2-6-8-16,3 3 4 0,4-1 0 0,-2-4-2 15,3 2-1-15,0-4-1 0,0-1 0 0,0-2-7 16,0-1-3-16,-2-3-8 0,-1-2-7 0,0-1-1 15,1 0 2-15,3-2-3 0,1-3-2 0,-4-3-5 16,4-1-3-16,1-7-4 0,-2 0-5 0,0-3-12 16,-3-1-6-16,-2 0 1 0,2 3 0 0,-4 4 9 15,2 2 4-15,-5 3 1 0,1 1 20 0,-1 1 10 16,0 3 1-16,-2-1 5 0,2 2-1 0,-3 2-2 16,4-2 3-16,-4 2 11 0,6 5 7 0,-2 1 1 15,2 2 7-15,1 5-2 0,1 0 6 0,2 3 5 16,-3 4 2-16,3-3-4 0,-2 1-4 0,1-1 1 15,2 1 1-15,-1-1-3 0,0 1-10 16,-2-6-15-16,5 3-27 0,-3-4-41 0,1 0-53 16,3-4-39-16,-3 0-49 0,2-4-147 0,-3-2-389 15,4-3 173-15</inkml:trace>
  <inkml:trace contextRef="#ctx0" brushRef="#br0" timeOffset="36431.89">20519 343 297 0,'0'0'290'0,"0"0"-33"15,0 0-32-15,0 0-16 0,0 0-9 0,-10 23-9 16,13-4-13-16,1 4-11 0,6 2-14 0,0 9-11 15,4-1-10-15,0 2-14 0,0-1-14 0,2 0-4 16,-1-1-8-16,-4-8-12 0,-1 0-5 0,4 8-11 16,-4-8-11-16,0-3-19 0,-3-1-19 15,2 0-26-15,-5-2-32 0,-3 1-24 0,-1-6-32 16,0-2-40-16,0-3-26 0,-3 0-39 0,-1-1-204 16,-3 0-442-16,3-4 195 0</inkml:trace>
  <inkml:trace contextRef="#ctx0" brushRef="#br0" timeOffset="36900.21">20320 651 2409 0,'-23'-6'-5'0,"23"6"-35"0,-20-3 22 0,20 3-8 0,0 0-2 16,0 0 10-16,0 0 5 0,0 0 4 0,0 0 4 16,0 0 10-16,0 0 1 0,56-2-2 0,-9 2 9 15,2-2 1-15,0 0-4 0,20 2-3 16,-21 3 1-16,-3-1 3 0,2-1-5 0,-6 2 0 0,-2-1 1 15,-10-1-3-15,-2 2-4 0,-4 0-3 0,-8-1 3 16,-1-1-4-16,-3 0-2 0,-1 1 7 16,-4-2-9-16,-2 1 5 0,-4-1 4 0,11 3 1 15,-9-2 8-15,3 1 11 0,-5-2 6 0,7 3 11 0,-3 1 7 16,2 0 8-16,-3 0-2 0,4 0-3 16,0 1 2-16,-3 0-7 0,2 1 2 0,1-2-7 15,0 1 3-15,6-1 1 0,-3 0-4 0,2 0-6 16,1-3 2-16,3 0-2 0,-1-2 5 0,5-3-14 15,-5-1-1-15,-1 2 1 0,2-2-5 0,-1-3-1 16,-3 1 4-16,-1-2-7 0,-3-5 0 0,-2 1-4 16,1-9-13-16,-3 1 0 0,-4 2-2 0,-3 1 5 15,-2 5 1-15,-5-5-4 0,0 5 1 0,-1 4 8 16,-3 3 11-16,-1 0 2 0,-6 3-3 16,21 3 3-16,-44 14 9 0,20 0 3 0,-6 8 1 15,0 2 4-15,12-3 8 0,-4 7 4 0,10-3-2 16,2-4-9-16,3 1 5 0,5 3-1 0,3-1-12 15,3-2 0-15,7 0 0 0,3-2 1 0,3-1-8 16,3-2 0-16,4-3-13 0,11 0-18 0,0 2-20 16,-10-9-10-16,4-2-20 0,9-4-38 0,-9 1-38 15,10-6-56-15,1-5-47 0,-2 0-269 0,1-4-547 16,-1-3 242-16</inkml:trace>
  <inkml:trace contextRef="#ctx0" brushRef="#br0" timeOffset="37562.05">21984 569 146 0,'0'0'253'0,"-33"13"-13"0,26-3-12 0,-3-1-16 16,3 3-10-16,0 3-16 0,3-3-12 0,-2 0-14 15,3 3-5-15,2 0-19 0,3-1-13 0,0 0-8 16,1-1-9-16,1 2-14 0,2-4 1 0,1 0-14 16,0-1-5-16,4-3-10 0,1-1-2 0,0 1-6 15,4-5 3-15,-2 0-11 0,3-1-5 0,2-4-5 16,1-1-4-16,0-3 0 0,0-1-4 0,-2-2-5 15,-1-4-4-15,0-1-6 0,-3-5-16 0,-3-1-4 16,2-1-10-16,-3-1-13 0,0 4-5 0,-5-4-3 16,-3-1-12-16,-1 1 11 0,-4 4 1 0,-4-1 7 15,1 7 3-15,-1 1 1 0,-1 1 8 16,-5 3 2-16,-1 3 5 0,14 5 6 0,-32-4 8 0,8 5 7 16,3 6 6-16,0 3 5 0,1 3-1 15,0 6 1-15,5-1 0 0,2 3 1 0,3-1-1 16,3 1-4-16,3 2 5 0,5 0-4 0,2-1-2 15,3-1 0-15,4-1 2 0,-1-2-6 0,6-2-1 16,-1-2 2-16,0-2 3 0,1-4-3 0,-2-3-6 16,1-2 1-16,0-2-2 0,3 1-2 0,-3-5-5 15,0-3 2-15,0 0 0 0,-1-3-4 0,2-4-10 16,-1-1-8-16,-2-6-6 0,0 0-6 0,-2-4-10 16,0 2-7-16,-3-1 6 0,-1 4 6 0,-2 2 2 15,-1 2 15-15,-2 6 21 0,-1 9 7 0,3-11 0 16,-3 11-4-16,0 0-3 0,4-12 5 0,-4 12 10 15,0 0 17-15,0 0 13 0,0 0 4 16,0 0 17-16,17 34-10 0,-11-19-4 0,1 1-5 16,3 2 0-16,1 0-1 0,3 2-5 0,0-3-15 15,4 2-8-15,2 1-57 0,4-3-62 0,-3 0-70 16,13 0-72-16,-10-1-264 0,1-4-547 0,-5-3 243 16</inkml:trace>
  <inkml:trace contextRef="#ctx0" brushRef="#br0" timeOffset="38646.85">18887 1384 57 0,'0'0'241'0,"0"0"-10"15,0 0-26-15,0 0-7 0,0 0-22 0,0 0-13 16,-6 7 2-16,6 2-6 0,0 1 2 0,-1 2-4 16,-1 4-18-16,4 6-5 0,-2-3-10 0,1 0-10 15,2 3-9-15,0-8-11 0,3 6-8 0,0-1-9 16,-1-1-11-16,1-6-2 0,1 3-12 0,1-2 2 15,-1-3-10-15,-1-3 0 0,1 1-4 0,2-3-4 16,-2 1-8-16,1-3-4 0,1-3-6 0,-2 0-1 16,-7 0-1-16,15-6-2 0,-6-2 6 0,1-3-9 15,1-5 0-15,-1-2-3 0,-3-3-8 0,-2 0 1 16,0-3-4-16,-2 2-1 0,-3-1-2 0,1 1 1 16,-5 4 1-16,4 6 3 0,-1 2 1 0,2 3 7 15,-1 1 1-15,0 1-3 0,0 1-7 0,0 2 0 16,0-1-5-16,0 3 3 0,0 0 2 0,0 0 1 15,9 16 3-15,-2-5-2 0,-1 0 1 0,0 1 2 16,3 2 3-16,4 0-4 0,1 0 3 0,-5-4-3 16,1-1-1-16,0 1 2 0,-2-2-2 0,2 0 5 15,0-2-4-15,-4 0 1 0,1-2 1 16,0 0-1-16,-3-2 1 0,-1 0 0 0,3 0 1 0,0-2-1 16,-6 0 0-16,10-3 2 0,-2-1 0 0,-1-3 1 15,2-4-5-15,-2-2 4 0,1-3-10 0,-2 2 4 16,0-3-6-16,1-5-7 0,-4 3-8 0,1 4-7 15,0 0-3-15,0 3 1 0,0 0-14 0,-2 2-11 16,1 1-11-16,0 0-17 0,-2 2-16 0,0 2-12 16,1 1-28-16,-1 0-32 0,1 0-45 0,-2 1-169 15,0 3-417-15,0 0 185 0</inkml:trace>
  <inkml:trace contextRef="#ctx0" brushRef="#br0" timeOffset="39010.42">19430 1409 29 0,'9'2'167'0,"1"1"-6"0,3 0-12 16,0 0-10-16,0-3-7 0,1 0-3 0,0 2-10 16,-4-2-14-16,4-4-3 0,-1 2-12 0,0-1-7 15,-1-2-9-15,-2 1-3 0,-1-2-11 0,-2 1 1 16,3-4-8-16,-5 1-6 0,-1-3-5 0,-1 2-5 15,-3-4-8-15,0 1-6 0,-3 1-9 0,-2 0 3 16,-4-1-4-16,0 3 1 0,-2-1-1 0,-2 3 2 16,-2 2 3-16,-6 3 8 0,0 1-1 0,4 2 12 15,1 1 2-15,1 1 1 0,0 3-1 0,1-1 3 0,2 4-4 16,1 3 6-16,1 0-7 0,3 2 2 16,2 1-5-16,2 3-1 0,2 2-4 0,5-2-1 15,1 2 0-15,2-2 1 0,2 0-6 0,4-3-1 16,0 0 0-16,4-1-1 0,-2-1-7 0,2 0 3 15,3-5-10-15,-4-1-15 0,-2-2-29 0,9 0-22 16,-8-3-18-16,6-2-18 0,0-3-22 0,0-1-28 16,1-6-29-16,-3-1-23 0,1-2-105 0,-3 0-327 15,-2-5 144-15</inkml:trace>
  <inkml:trace contextRef="#ctx0" brushRef="#br0" timeOffset="39175.46">19870 1213 110 0,'-3'13'256'0,"6"2"-17"0,-3 0-11 16,0 4-12-16,1 1-12 0,1 0-14 0,-1 1-17 16,2-1-12-16,-2-1-19 0,5 0-15 0,-6-4-20 15,3 0-33-15,-2-1-34 0,2-1-43 0,-2 0-42 16,1-5-40-16,-2-1-60 0,0 3-47 0,-4-5-108 16,3-1-324-16,1-4 143 0</inkml:trace>
  <inkml:trace contextRef="#ctx0" brushRef="#br0" timeOffset="39326.21">19789 1048 160 0,'-2'-2'225'0,"0"-1"-27"0,-1 1-22 0,1 0-33 16,2 2-25-16,0 0-30 0,0 0-36 0,0 0-36 15,25 6-42-15,-11-3-31 0,0 2-50 0,7 4-58 16,2-3-178-16,-2 0 79 0</inkml:trace>
  <inkml:trace contextRef="#ctx0" brushRef="#br0" timeOffset="39831.03">20147 1247 97 0,'-1'4'280'16,"-2"2"-13"-16,3 1-23 0,0 1-18 0,0 0-17 15,0 1-12-15,1 6-18 0,2-3-18 0,0 1-15 16,1 0-17-16,2-3-8 0,1 3-13 0,-3-3-7 15,2-3-11-15,5 2-7 0,-5-2-9 0,1 1-8 16,0-4-5-16,0 0-6 0,0-1-17 0,0-2-1 16,1-1-11-16,1 0-2 0,-2-4-3 0,0 1-5 15,0-4-4-15,-1 0-6 0,-1-5-6 16,-1-2-7-16,-1-7-13 0,0 0-10 0,-3 0-12 0,-3 1-9 16,-1-4 4-16,-2 4 11 0,-2 2 12 0,1 7 8 15,-4 0 5-15,-2 3 5 0,-5 0 7 0,1 3 10 16,-7 4 1-16,-4 3 15 0,1 3 11 0,2 1 6 15,1 3 7-15,2 0-6 0,6 2-3 0,3-2-6 16,3 2-4-16,3 2-4 0,4 1 4 0,2 1-4 16,2 5-1-16,6 0-5 0,6 0 12 0,1-3-15 15,6 4 0-15,5-5 8 0,6 4-6 0,3-2-7 16,1 0 0-16,-1-2-2 0,-9-1 3 0,12 1-1 16,-12-4 0-16,2 0-6 0,0-1-1 0,-3-1-5 15,-5 2 0-15,0-3-10 0,-7 0 2 0,-2-1-2 16,-3 4 4-16,-4-7 0 0,0 4 1 15,-6 2 3-15,-3-3 3 0,-5 3-1 0,-3 1 1 16,-3 1 6-16,-4-3-2 0,0 2-3 0,-3-2 1 16,0-2-3-16,0-1-1 0,-1 0-3 0,-2 0-4 15,3-3-7-15,-1 2-5 0,-1-2-16 0,8-3-15 16,-3 1-8-16,4-2-21 0,4-2-22 0,3 0-31 16,2-1-56-16,2-3-18 0,4-2-38 0,0-5-151 15,4-2-426-15,6-5 188 0</inkml:trace>
  <inkml:trace contextRef="#ctx0" brushRef="#br0" timeOffset="40228.89">20506 955 45 0,'-4'8'254'0,"-3"3"-7"0,3 3-6 0,-2 6-14 16,3 1-5-16,2 1-14 0,2 1-13 0,2 1-13 15,4 0-14-15,-4 2-12 0,3-1-15 0,1 1-10 16,0-7-15-16,1 4-7 0,-1-2-12 0,2-1 2 16,-1-1-23-16,-4-5-7 0,2 0-1 0,0-3-8 15,-2 1-5-15,0-4-11 0,0-1-1 0,-1-1-8 16,-1-1-4-16,0-2-14 0,1 0-2 0,0-2-2 16,-3-1 1-16,0 0-4 0,11-6 0 0,-2-3 1 15,3-8 1-15,-4-2-13 0,1-4-5 0,1 1-7 16,3-3-1-16,-2 3-1 0,-1 2 1 0,-2 2 3 15,-1 6 3-15,-2 3 1 0,-1 2 11 0,-1 3 0 16,-2 0 1-16,3 2 6 0,-4 2 2 0,0 0 16 16,10 5 6-16,-4 1 4 0,2 5 5 15,1 1 1-15,1 5-2 0,-1 0-4 0,1 2 5 0,-3-2-7 16,1 4 6-16,1-1-11 0,-2 0-3 16,0 1-7-16,2-3-6 0,-1-1-13 0,-1 0-24 15,0-4-29-15,-1-1-39 0,1-2-46 0,-1-1-41 0,1-3-56 16,-2 1-47-16,4-3-203 0,-4-3-521 15,4-2 231-15</inkml:trace>
  <inkml:trace contextRef="#ctx0" brushRef="#br0" timeOffset="40428.83">21099 916 302 0,'0'0'313'0,"0"0"-10"0,-3 21-7 0,1-9-18 15,2 11-14-15,0 1-19 0,2 2-23 0,-2 7-18 16,3 3-16-16,1-2-12 0,-1-7-22 0,0 9-8 16,-1-7-16-16,4 4-18 0,0-8-9 0,-2 0-29 15,3 1-12-15,-1-4-33 0,-2 0-26 0,0-1-38 16,-1-1-37-16,-1-8-37 0,0 0-36 0,-2-4-39 16,0-2-54-16,-2 0-233 0,0 0-509 0,2-6 226 15</inkml:trace>
  <inkml:trace contextRef="#ctx0" brushRef="#br0" timeOffset="41247.14">20906 1218 2672 0,'-9'-1'59'0,"0"-4"-56"16,3 3 0-16,2-1-11 0,0 1-1 0,4 2-5 0,-6-3 2 16,6 3 8-16,0 0 0 0,0 0 8 0,0 0 6 15,16 0 4-15,-7-2-4 0,6 2 4 16,1 2-2-16,7-4 1 0,-4 4 0 0,-3-2-2 15,7 0 0-15,1 2-2 0,-1 0-4 0,-1 2 2 16,-7-1-5-16,2 1 9 0,-3 2-6 0,3 0 1 16,2 0 1-16,-4 0-3 0,-2 3 2 0,-1-2-5 15,0 2 6-15,0-3-1 0,-2 1 3 0,-2-1-5 16,-1-2 4-16,1 2 1 0,-3-4 5 0,0 1 5 16,0-1-2-16,-1 0 2 0,0 1 1 0,-4-3-1 15,7 2 2-15,-7-2-2 0,7 0 1 0,-1-4 0 16,0 0-10-16,1-2 5 0,3-4 0 0,1-2-2 15,2-3-6-15,0 1 1 0,0-4-6 0,-2 2 2 16,-2-2-8-16,-2 5 1 0,0 0 6 0,-4 4-9 16,1 0 14-16,-3 3 10 0,-1-1-4 15,-1 4 11-15,-1-1-1 0,-1 0 3 0,3 4 0 0,-13 1-4 16,0 4-10-16,0 3 13 0,-3 4 2 0,-2 1 3 16,3 1-5-16,1 4-1 0,3-1 1 15,1 4-1-15,0-4-4 0,3 4-5 0,3-1 3 16,1-2-2-16,3 2 0 0,3-5-6 0,1 4 4 0,-1-6-1 15,4 0-7-15,3-1-3 0,4 3-5 0,-3-5-12 16,6 2-8-16,-1-7-2 0,5 1-8 0,0-3-2 16,1-3-21-16,2-1 4 0,0-2-14 15,0-3-4-15,-1 2-3 0,-1-5-4 0,-3 0 2 16,-1-2-9-16,-2-4-3 0,-1-2-1 0,-4-1-1 16,2-1 16-16,-7 1 7 0,-1 0 12 0,-3 3 12 15,-2 1 29-15,-2 5 25 0,1 0 22 0,-2 2 24 16,0-1 13-16,2 3 0 0,-2 2 11 0,2-1-10 15,1 4-3-15,-5-4-8 0,5 4-6 0,0 0-6 16,0 0 1-16,0 15 1 0,2-6-8 0,2 5 5 16,0-1 1-16,0 2-3 0,6 2 3 0,0 0-5 15,0 0-8-15,1 0-3 0,3-4 0 0,1 3 0 16,-3-8 1-16,1 0 0 0,-1-2-8 0,3 0 5 16,-1-3-17-16,0-1 13 0,1-1-7 0,-1-4 0 15,2 0 0-15,-2-1-6 0,-1-4-4 0,5-3-5 16,-3-3 3-16,1-1-15 0,-5-4-3 0,0 0-12 15,-5-3-12-15,1-1-8 0,-3 0-11 0,-2-1-1 16,-2 4 7-16,-2 0 5 0,-1 7 6 0,-1 1 2 16,0 1 6-16,-2 0-2 0,-1 5 2 0,-2 1 6 15,-3 2 1-15,-2 1 0 0,-1 3 4 0,-7 3 3 16,1 4-2-16,-1 4 5 0,2 1 3 0,-2 0 4 16,3 6-4-16,4-2-1 0,3 1 3 0,-1 2-1 15,6 2-6-15,1 0-6 0,3-3-21 0,2 0-18 16,1 1-38-16,4-2-28 0,1 0-42 0,1-8-47 15,2 1-59-15,1-2-136 0,-1-4-439 16,1 0 195-16</inkml:trace>
  <inkml:trace contextRef="#ctx0" brushRef="#br0" timeOffset="41461.3">21974 824 86 0,'-2'0'262'0,"2"0"14"0,0 13 5 16,0 0-5-16,-1 9-5 0,2 4-15 0,-1 9-8 16,3 3-2-16,0 1 0 0,0-3-3 0,-2 2-17 15,2 2-10-15,3-1-5 0,-5 0-18 0,5-4-19 16,-2 0-19-16,3-2-18 0,-4-9-9 0,4 0-22 16,1 0-35-16,-2-3-32 0,4 1-34 0,0 0-45 15,1-4-55-15,2-2-43 0,-4-6-54 0,7 2-58 16,-2-7-73-16,0-1-230 0,10-4-598 0,-1-4 265 15</inkml:trace>
  <inkml:trace contextRef="#ctx0" brushRef="#br0" timeOffset="42236.46">22444 1218 183 0,'0'15'205'0,"0"-2"-5"0,3 1-6 15,-2 1-9-15,2-1-6 0,0-1-11 16,4 2-9-16,-3-3-17 0,3-1-6 0,-1 1-13 15,-2-4-8-15,3 0-12 0,-1-1-7 0,-1-1-8 0,1-2-6 16,-2 0-6-16,3-2-2 0,-1 1-10 0,2-3-4 16,1-1-1-16,4-3-8 0,2-3 26 0,-2-2-8 15,5-4-7-15,-1-3-7 0,0-1-11 16,-2-2-4-16,1-1-8 0,-5-2-13 0,2-1-12 16,-6-2-4-16,-2 2-5 0,-2 0-7 0,0 4 2 0,-1 0-5 15,-4 5 4-15,-2 0-2 0,-3 2 7 16,-2 2-2-16,0 0 7 0,-3 6-4 0,0-2-5 0,-4 6 12 15,-2 2 2-15,-5 2-6 0,4 8 15 16,-1 0 3-16,0 3 3 0,3 2 5 0,0 2 2 16,3 2 4-16,0 1-1 0,7 0-1 0,-3 1-3 15,6-2-1-15,1 0 3 0,3 0-14 0,3-2 4 16,1-5 4-16,2 1-2 0,2-2-9 0,-1-3-14 16,6 1 9-16,-2-5-5 0,2 1-3 0,1-4-2 15,0-3 0-15,2-3-9 0,-1 0-1 0,6-5 2 16,-1-3-3-16,-5-5-3 0,1 2 0 0,-1-5-3 15,-2 0-6-15,0-5-2 0,-2 1-11 0,-1 2 3 16,-3-2 0-16,1 2 6 0,-5 4 4 0,1 5 8 16,-1 5 9-16,-3 2 8 0,4-1 12 0,-4 1 7 15,3 2-2-15,-3 1-2 0,0 2 4 0,0 0-8 16,0 0 8-16,0 0 8 0,0 13 3 0,0-1 2 16,2 0-10-16,0 2 10 0,-2-1-3 0,3 4-4 15,0-1 1-15,1 2-2 0,2 1-4 0,1-1 1 16,-3-4-11-16,3 4-20 0,0-7-30 0,0 2-29 15,3-1-45-15,-1-2-30 0,2-3-47 0,0-1-51 16,3-3-219-16,0-1-497 0,1-3 221 0</inkml:trace>
  <inkml:trace contextRef="#ctx0" brushRef="#br0" timeOffset="42540.11">22948 1050 205 0,'-1'12'248'0,"2"9"-8"16,2-2 2-16,-2 1-1 0,2 0-14 0,4 2-12 16,-4-2-9-16,1-2-22 0,1 3-12 0,4-2-19 15,-1 1-5-15,1-3-14 0,1 0-29 0,-2-5 11 0,0-2-16 16,-1-1-8-16,0-1-19 0,-4-4-7 16,0-1-13-16,0 1 0 0,0-2-6 0,0 0 7 15,-3-2-9-15,0 0-18 0,4-6 8 0,-1 0 0 16,2-6-8-16,1-1 0 0,1-8-2 0,0 2-8 15,3 0-1-15,-1-1-4 0,-2-1 1 0,-1 1-12 16,-1 6 5-16,1 1-13 0,-1 2-3 0,-1-2-11 16,0 1-3-16,-1 4-11 0,0 1-15 15,-1 3-22-15,-1 1-19 0,2 1-16 0,-2-2-19 0,-1 4-18 16,5-4-18-16,-2 2-58 0,-3 2-213 0,0 0-467 16,0 0 207-16</inkml:trace>
  <inkml:trace contextRef="#ctx0" brushRef="#br0" timeOffset="43356.23">23335 1200 153 0,'-2'2'187'0,"1"0"-7"0,0 3-2 0,1-1-1 15,0 3-2-15,1 1-7 0,2-1-10 0,1 1-3 16,-1-1-9-16,3 4-2 0,-3-5-11 0,2 2-7 15,0-1-9-15,1 0-8 0,0-1-7 16,0 1-7-16,1-3-8 0,0 1-5 0,1-3-14 16,1 0-2-16,2 0-5 0,2-3-9 0,1 0 0 15,-1-3-9-15,1-1 0 0,0-1-6 0,-1-2-5 16,-1-2 1-16,2-5-3 0,-4-1-3 0,1-1-4 16,-1-5-4-16,0-1-6 0,-3 2-7 0,-4-5 0 15,-2 6-1-15,1-1-6 0,-5 3 8 0,0 5-7 16,0 0 9-16,-4 2-1 0,0 0 5 0,0 5 4 15,-2 0-2-15,-3 2-3 0,-1 4 5 0,-2 0-6 16,1 5 4-16,-6 3-3 0,2 2 3 16,2 3-1-16,2-1-3 0,1 3 3 0,5 2-3 0,-1-5-4 15,5 3 4-15,-2 4-1 0,4-5-1 16,6 7-3-16,-3-1 0 0,5 1 4 0,4 0-1 0,0-3-6 16,3 1 5-16,0-1-6 0,4 0-6 0,1-2 1 15,1-1-6-15,0 1 1 0,-2-2-3 0,2-1 5 16,-2 2-1-16,-1-1-2 0,-1 1 4 15,1-3 3-15,-5-2-9 0,-2 1 8 0,-3-2 2 16,-1-3-12-16,0 4 17 0,-1 1 3 0,-2-3-1 0,-2 5 3 16,-1-5-2-16,-1 2-14 0,-3 1 19 15,-1-2 2-15,0 2 9 0,-5-2-6 0,-2 0 8 0,1 0 0 16,-7-1-7-16,-1 1-3 0,-1-3-1 16,-2 0 5-16,0 0 1 0,-1-2-3 0,1-6-3 15,-1 4-6-15,3-6-10 0,4 2-10 0,3-3-15 16,-3 0-15-16,4-3-20 0,2-2-32 0,3 0-30 15,3-3-42-15,4-1-45 0,5-6-48 0,4 0-199 16,3 0-496-16,5-3 220 0</inkml:trace>
  <inkml:trace contextRef="#ctx0" brushRef="#br0" timeOffset="43557.16">23883 1218 11 0,'0'0'425'0,"3"-1"-21"0,-3 1-17 15,0 0 8-15,0-4-27 0,0 4-34 0,0 0-45 16,0 0-45-16,0 0-76 0,0 0-74 16,0 0-102-16,0 0-123 0,7 0-366 0,-7 0-539 0,0 0 239 15</inkml:trace>
  <inkml:trace contextRef="#ctx0" brushRef="#br0" timeOffset="44813.97">20782 2032 111 0,'-4'6'229'0,"3"2"-5"0,-1 1-9 16,-1 4-9-16,-1 2-9 0,3-1-14 0,0-1-6 0,1 0-15 15,2 1-11-15,2-3-10 0,-1 1-12 0,4 1-11 16,0-1-6-16,0-1-9 0,3 0-15 0,0-1-2 16,4-1-5-16,0-6-7 0,2 1-8 15,1-5-8-15,3-2-3 0,1-4-6 0,2 0-4 16,-6-2-4-16,3-2-9 0,-4-2 2 0,0 0-3 16,0-2 0-16,-7 3-12 0,2-6 10 0,-6 4-7 15,2-7 1-15,-2 2-4 0,-5 4 2 0,0-5 4 0,-4 2-1 16,0 4 3-16,-4-2 2 0,1 3 1 0,-1 2-5 15,-1 0 6-15,-2 1 4 0,-2 3-7 16,3 1 5-16,-4 2-1 0,0 0-5 0,-3 3-15 16,1 2 9-16,-6 1-3 0,3 3-3 0,-2 2-4 15,8 1-13-15,-6 2-22 0,8 0-9 0,0 0-25 16,1 1-18-16,0 2-23 0,5 0-14 0,0-1-20 16,5 0-24-16,0-2-30 0,3-3-27 0,7 3-26 15,-2-2-169-15,5 0-441 0,0-4 195 0</inkml:trace>
  <inkml:trace contextRef="#ctx0" brushRef="#br0" timeOffset="45203.24">21286 1707 230 0,'-1'-13'273'0,"-2"0"-12"0,-4 2-3 0,0 2-15 16,0 2-1-16,-2 1-9 0,-2 0-12 0,2 3-20 15,-4 0-13-15,3 5-18 0,-1-2-20 0,-1 3-16 16,0 3-9-16,-4 5-7 0,6 1-28 0,0 10 10 15,5 1-6-15,-4 10-7 0,8 4-10 0,1-1-2 16,4 5-2-16,5-2-11 0,-1 4 3 0,1-2-8 16,3 0-10-16,1-1 3 0,0 2-10 15,2-2-6-15,1 1-9 0,-1-2-4 0,-4-1-15 16,0-3-9-16,-2 0-26 0,-5-9 5 0,-1-2-7 16,-3 0 1-16,0-3 2 0,-2-7 0 0,-1 1 6 15,-2-4 4-15,1-1-1 0,-1-2 13 0,0-3-5 16,-2-1-7-16,-1-4-1 0,-2-1 3 0,-2-4-4 15,-2-2-4-15,2-4-6 0,-2-5 6 0,1-2 0 0,2 0 3 16,1-1 3-16,4-2 12 0,-1 0 4 0,6 1 0 16,-1-1 7-16,4-1 6 0,0 4-2 15,4-3 5-15,1 1 3 0,3 1-5 0,2 1 6 16,2-2-19-16,4 6 13 0,0-4 0 0,3 2-7 16,3 2-13-16,0-1-29 0,0 3-40 0,2 0-54 15,1 0-53-15,8-4-53 0,-9 8-58 0,-5 1-159 16,3-1-491-16,-2 4 216 0</inkml:trace>
  <inkml:trace contextRef="#ctx0" brushRef="#br0" timeOffset="45812.06">21768 1865 245 0,'-3'-2'291'0,"2"0"-14"0,1 2-28 0,0 0-20 16,0 0-26-16,-8 7-11 0,7 4-16 0,0 2-5 15,0 8-7-15,2 1-13 0,0 2-2 0,2-1-12 16,1 3-9-16,-1-4-9 0,4 3-7 0,-1-3-13 16,1-2-4-16,0 2-5 0,3-4-8 0,0 2-13 15,-3-7 6-15,0-3-14 0,3-1-4 0,0 0-4 16,-3-3-8-16,4 1-6 0,-1-3 4 0,-2-4 6 15,6 0-7-15,-2-2-11 0,3-4-6 16,5-3 7-16,-3-4-6 0,-2-1 5 0,2-6-7 0,0 0-8 16,0-11-2-16,0-2-1 0,-5-2-10 0,-2-1-11 15,2-3-11-15,-5 2-12 0,-5-2 9 16,0 15 3-16,-5-3 2 0,0 3 1 0,-5 3-6 16,-1 1 17-16,-1 8 4 0,-5-3-1 0,-3 2 3 15,-2 4-16-15,-4 1 17 0,3 7 6 0,-5 1-2 16,3 0 1-16,-1 1-3 0,0 5 0 0,2-2 0 15,7 3 5-15,2 0-3 0,2 2 2 0,4 4 3 16,0 0-5-16,6 5 2 0,-1 1-6 0,5 4 3 0,4-2 0 16,3 0 8-16,5-2 1 0,2 0-4 15,2-1 4-15,2-2-10 0,1-2 1 0,2-2 0 16,0 0 4-16,3-3-5 0,-3 0 0 0,1 0 3 0,-1-1-3 16,-1 0-2-16,-4 0 8 0,-3 0-5 15,-2-1-4-15,-3 2-2 0,-1 0 6 0,1 1 5 16,-5 1 3-16,2 1 9 0,-3 1 15 0,-1 4 2 15,-1-2 0-15,-2 4 0 0,2 3 3 0,-3 0 1 16,0-4-5-16,-1 4 7 0,-2-2-10 0,1-2 1 16,1 4-1-16,1-8-6 0,0-1-9 0,-2 2-2 15,2-1 3-15,2-2-12 0,-4-2 0 0,4-2-22 16,-4-1-28-16,2-3-30 0,0 1-42 0,2-2-47 16,-2-3-38-16,0 0-60 0,0 0-59 0,0 0-275 15,0 0-641-15,0 0 284 0</inkml:trace>
  <inkml:trace contextRef="#ctx0" brushRef="#br0" timeOffset="46278.97">22268 1899 59 0,'0'4'70'0,"1"0"1"16,1-1 6-16,-1-1 7 0,2 2 6 0,-3-1 11 15,2 1 10-15,-1-1 15 0,0 0 9 0,-1 0 15 0,0-3 8 16,0 4 4-16,0-1-7 0,3-1 5 0,-3-2 4 16,-3 7 3-16,3 0-3 0,-1 1 0 15,2 1-10-15,-1 3-4 0,3 0-10 0,-3 2-8 16,0 1-3-16,6 1-10 0,-2-2-4 0,0-1-20 15,2 1-2-15,-2-1-30 0,3-2 14 0,2 2-6 16,-1-1-27-16,2-1 19 0,0-2-11 0,1-1-2 16,-4-1-4-16,0-1-6 0,2 0 1 0,-1-2-1 15,0-1-8-15,2-2 2 0,0-1 2 0,4-1-15 16,-4-2 11-16,4 0-7 0,-4-4-3 0,4 1-3 16,-4-1 2-16,0-5-1 0,-2 2 0 0,1-3-4 15,1-6 2-15,-3-3-10 0,1 2 7 0,-4-2-11 16,1-2 8-16,0 0-11 0,-2-1 2 0,1 0-9 15,-2 3-3-15,-1 2 4 0,0 5-1 0,-1 1-17 16,3 3-5-16,-6 2-22 0,6 2 11 0,-3 2-16 16,0 2-18-16,-3-4-26 0,2 7-36 0,1 0-44 15,0 0-43-15,0 0-51 0,0 0-15 0,-10 9-205 16,6 0-532-16,0-1 236 0</inkml:trace>
  <inkml:trace contextRef="#ctx0" brushRef="#br0" timeOffset="46829.92">22720 2016 240 0,'0'6'234'16,"-3"2"-13"-16,3 3-15 0,0-2-16 0,2 3-10 16,-1 1-16-16,-1-6-10 0,4 3-14 0,-2-3-11 0,1 0-9 15,1 0-12-15,1-1-9 0,-2-1-6 0,1-1-7 16,-1 0-7-16,4-1-6 0,-4 0-8 0,1-3-6 15,3 1-2-15,-7-1-4 0,13-2-7 16,-2 0-4-16,-2-3-3 0,-1-4-6 0,4 0-3 16,0 1-8-16,-5-5-11 0,5-5-9 0,-3 0-13 15,-2-4-7-15,0 1-3 0,-4-3-3 0,1 3 3 16,-4 0 4-16,0 7 14 0,-5-1 0 0,3 8 12 16,-4-2 6-16,-2 3 7 0,1 3 3 0,-1-1 0 15,-1 4 2-15,0 0-3 0,-3 7-2 0,2 1 1 16,-5 5-5-16,2 3 2 0,-1 1-3 0,4 0 0 15,3-1-4-15,0 5 8 0,4-8-8 0,1 2-1 16,0-2-5-16,4 0 4 0,0-4-2 0,1 4-5 16,1-4-2-16,-1-1-17 0,2-1-5 0,0-1-10 15,2-2-1-15,-1 0-1 0,2-2-5 0,-1-2 0 16,2 0-5-16,-2-1 8 0,1-2-1 0,-1-1 7 16,2-1 3-16,2-5 4 0,-2-1-1 0,-2-2 5 15,2 0-6-15,0 2 10 0,-2 0 5 0,-2 2 9 16,0 2 5-16,0 1 4 0,-1 1 9 0,-1 3 6 15,-2-2 0-15,2 3 1 0,-2-1 0 0,-1 2-4 16,0 0 10-16,5 6 17 0,-1 1 13 0,-1 2 2 16,1 3-3-16,-1 3-3 0,3-1-9 0,-1 4 4 15,-2-4-9-15,4 5 0 0,0 0-4 16,2-2-14-16,-2-4-7 0,3 4-22 0,-2 0-29 0,3-6-31 16,-1 0-37-16,-1-2-39 0,3-1-32 0,0-4-44 15,1-2-41-15,-1-3-166 0,0-4-455 16,3-2 202-16</inkml:trace>
  <inkml:trace contextRef="#ctx0" brushRef="#br0" timeOffset="47061.05">23162 1542 163 0,'2'19'247'0,"-2"-1"7"0,1 1 3 16,-1 7 1-16,1 11-13 0,2 3-8 0,-2 2-11 15,1 1-13-15,-3 20-12 0,4-20-6 0,0-1-31 16,0 1-17-16,0-1-12 0,2-4-12 0,-2 0-28 16,1-3-29-16,-1-11-32 0,-1 2-32 0,2-2-25 15,-4-2-31-15,3-8-25 0,-2-1-34 16,1-6-28-16,-1 1-45 0,2-5-29 0,0-2-21 0,-3-1-134 16,0 0-399-16,15-16 177 0</inkml:trace>
  <inkml:trace contextRef="#ctx0" brushRef="#br0" timeOffset="47222.83">23391 1963 112 0,'0'5'285'15,"0"5"11"-15,-1 2-1 0,-1 1-15 0,1 0-22 16,1 0-22-16,0 6-19 0,0-5-17 0,3 0-18 16,-2 1-20-16,4-2-11 0,-3 1-24 0,3-2-23 15,-1 0-39-15,-1-4-42 0,1 1-38 0,-1-2-39 16,-2-1-41-16,2-1-53 0,0-2-41 0,-1-2-56 15,-2-1-130-15,0 0-405 0,0 0 179 0</inkml:trace>
  <inkml:trace contextRef="#ctx0" brushRef="#br0" timeOffset="47373.14">23435 1775 75 0,'-4'-5'240'0,"3"0"-9"16,-3 0-21-16,2 1-23 0,-1 1-17 0,2-1-31 15,-2 2-42-15,2-3-47 0,-1 2-41 0,2 3-41 16,0 0-39-16,4-3-43 0,1 2-85 0,-5 1-215 16,0 0 95-16</inkml:trace>
  <inkml:trace contextRef="#ctx0" brushRef="#br0" timeOffset="47561.88">23610 1725 111 0,'5'0'245'0,"-4"3"-7"0,0 0 9 0,-1 4 21 0,2 3 6 15,-2 3-2-15,2 5-16 0,-2 6-17 0,1-1-10 16,2 1-21-16,0 1-14 0,2 1-12 16,0 1-20-16,0-1-18 0,1-1-10 0,2-1-15 15,-3 1-17-15,-1-5-26 0,3 0-43 0,-5-4-46 16,2 3-48-16,-2-5-48 0,0-3-59 0,0-2-70 16,-2-2-69-16,-2 0-167 0,0 1-512 0,-1-8 228 15</inkml:trace>
  <inkml:trace contextRef="#ctx0" brushRef="#br0" timeOffset="48113.05">23492 1935 247 0,'-8'-1'301'0,"3"0"-23"0,0 1-23 16,0-1-24-16,5 1-24 0,0 0-22 0,0 0-17 15,0 0-13-15,0 0-15 0,0 0-12 0,20 7-12 16,-4-7-11-16,10 0-10 0,1 2-9 0,-2-1-9 15,2-2-6-15,1 3-16 0,-2-1-6 16,-2-1-11-16,-2 0-10 0,-1 0-9 0,-7 2 1 0,-4-2-5 16,0 2-4-16,-4-1 3 0,1-1 5 0,-4 1 5 15,1 2 9-15,-1-1 8 0,-3 4 10 16,1 0 2-16,-1 3-2 0,1 3 6 0,-1-3-1 0,2 4-2 16,-2-2-8-16,-2-1-7 0,4 1-2 15,-2-2-4-15,3 1 3 0,-1-4-6 0,1 3 1 16,-1-4-7-16,1 0-1 0,-1-2-9 0,3 3-3 15,-1-4-8-15,1-2-4 0,4 0-8 0,1-1-6 0,2-2-10 16,2-2-8-16,6-4-8 0,-2-4-4 0,-1 0-9 16,-1-3 23-16,1-2-4 0,-6-4-4 15,0 1-2-15,2 0 7 0,-5-2 1 0,1 1 14 16,-4 3 5-16,0 4 32 0,-4 3 19 0,2 4 15 16,-2 3 9-16,2-1-5 0,-3 2-4 0,0 0-10 15,2 1-7-15,-2 1-3 0,0 2-10 0,0 0 12 16,7 11 5-16,-3 0 9 0,0 2 6 0,4 7 5 15,1 1 1-15,-1 0 18 0,1 3-6 0,-2-4 7 16,0 2-2-16,0-1 7 0,-3 1 0 0,-1 1-2 0,0-2 3 16,-2 0-9-16,-1-3-4 0,-3 1-3 15,-1 0-5-15,-3 3-2 0,-3-2-12 0,-1-1 3 16,-2 0-6-16,-2-1-3 0,-3-2-1 0,-1 0-16 16,-2 1-23-16,-1-5-26 0,-2 1-39 0,0-4-25 15,-2-1-32-15,2-5-38 0,-4 1-35 0,-1-4-48 16,-1-2-63-16,-7-2-80 0,-5 1-250 0,3 1-684 15,-2-4 303-15</inkml:trace>
  <inkml:trace contextRef="#ctx0" brushRef="#br0" timeOffset="48438">22897 2330 309 0,'-4'-1'342'0,"4"1"-27"15,0 0-33-15,0 0-28 0,0 0-23 16,-5 9-5-16,5 4-6 0,2 7 2 0,-2 3-13 0,1 3-3 15,1 11-7-15,2-2-8 0,3 4-10 0,-4-1-12 16,4-4-9-16,-4-8-21 0,4 14-11 0,-3-15-12 16,-1 2-14-16,8 9-3 0,-3-1-8 15,-3-10-22-15,0-3-14 0,-1 0-20 0,-2-3-50 16,-1-8-32-16,-2-2-26 0,1 1-25 0,0-6-24 0,0 1-42 16,-1-2-61-16,1-3-53 0,-4 0-42 0,4 0-215 15,-7-10-579-15,3 2 255 0</inkml:trace>
  <inkml:trace contextRef="#ctx0" brushRef="#br0" timeOffset="48713.04">22851 2418 200 0,'-1'-7'305'0,"1"3"-26"0,0 1-16 0,0 0-8 0,0 3 9 16,7-1-6-16,4 1-8 0,4 1-6 15,9 5-13-15,4 0-13 0,10 6-21 0,-1-1-22 16,-10 0-14-16,9 2-36 0,-12-3 3 0,-4 1-11 15,1-1-10-15,-8-3-24 0,-1 1-8 0,-5-2-7 16,-1 1-3-16,-2 0-17 0,-1-1 6 0,-4 4-8 16,-5 1-8-16,-2-1 4 0,-4-3-9 0,-2 1-2 15,0-1-2-15,-2-2-6 0,-3 2 4 0,5-2-16 16,1 0-15-16,-1-1-15 0,-3-3-30 0,3 2-20 0,-1 0-18 16,5 0-21-16,0-2-21 0,2 1-24 15,1-2-30-15,1 1-40 0,1-1-36 0,5 0-35 16,-8 3-186-16,4-2-518 0,4-1 230 0</inkml:trace>
  <inkml:trace contextRef="#ctx0" brushRef="#br0" timeOffset="49064">23160 2663 183 0,'1'9'321'15,"0"0"-2"-15,1 2-7 0,-3 1-22 0,1 0-13 16,4 2-20-16,-3-1-23 0,2 0-14 0,0 1-26 15,2-2-11-15,2 1-17 0,-2 0-26 0,2-2-12 16,0-4-8-16,2 3-15 0,-2-5-6 0,1 0-8 16,-1 1-11-16,2-1 1 0,1-4-26 0,0 1 1 15,-1-4-12-15,0 1 2 0,4-7-5 0,-1 3-6 16,5-6-9-16,-5 1-10 0,3-3-7 0,-4 4-4 16,2-7-10-16,-5 3 2 0,2-6-12 0,-3 0 1 15,0 1-4-15,-2 0 2 0,-4 3 5 0,1 1-5 16,-2-1-10-16,-5 2 22 0,1 3 8 0,-3-3-11 15,0 5 17-15,0 1-4 0,-6 1-10 16,3 3 10-16,0 1-2 0,-3 4 1 0,-2 1 0 0,0 2-2 16,1 3-6-16,-3 4-10 0,0 3-15 0,9-4-18 15,-4 4-30-15,4 4-30 0,2-6-34 16,5 2-33-16,-1-2-30 0,5 1-31 0,3-1-39 16,-2 0-184-16,3-2-496 0,0-2 220 0</inkml:trace>
  <inkml:trace contextRef="#ctx0" brushRef="#br0" timeOffset="49236.95">23573 2674 118 0,'-1'-4'415'0,"-2"3"-11"0,2-3-17 16,1 4-38-16,-6-2-24 0,6 2-57 0,0 0 0 16,-7 7-26-16,2 1-25 0,3-1-15 0,-1 2-24 15,3 5-18-15,0-2-26 0,0 1-24 0,1 1-38 16,2-2-39-16,-2 1-42 0,2 2-43 0,-1-1-43 15,1-3-42-15,-2-1-45 0,0-6-62 0,-1 4-284 16,0-1-571-16,-1-2 254 0</inkml:trace>
  <inkml:trace contextRef="#ctx0" brushRef="#br0" timeOffset="49412.47">23555 2474 146 0,'-7'-9'402'0,"0"4"-45"0,4-1-32 0,0 1-23 0,1 3-28 16,0 0-34-16,0-1-28 0,2 0-44 0,0 3-15 16,0 0-40-16,0 0-14 0,0 0-41 0,0 0-47 15,16 10-50-15,-9-1-57 0,7 6-53 0,3 0-55 16,-3 1-192-16,-2 2-428 0,1 3 190 0</inkml:trace>
  <inkml:trace contextRef="#ctx0" brushRef="#br0" timeOffset="49690.01">23730 2810 118 0,'-2'2'270'0,"2"2"22"0,0-4 10 0,0 0-13 16,0 0-13-16,0 0-6 0,0 0-29 0,0 0-24 15,-7-10-24-15,7 3-16 0,0-4-15 0,1-1-16 16,2-1-19-16,2-5-13 0,0-2-20 16,-2-2-18-16,7 1-21 0,1-3-11 0,-1 3 1 15,0 0-15-15,-2 9 1 0,0 0-43 0,-1 5 5 16,-3 1-1-16,1 3 13 0,0 0 7 0,0 0 13 0,0 5 0 15,4-1 9-15,-3 3-3 0,5 2 16 0,-1 5-1 16,0-2 0-16,0 4 1 0,1 5-6 0,0-1 10 16,-1 1-15-16,0-1-1 0,-3 2-4 15,2-1 4-15,-1 4-10 0,-2-2-4 0,1 0-8 0,0-1-24 16,-2-6-28-16,0 2-25 0,2-5-23 0,-4-2-41 16,4 2-40-16,-3-3-47 0,-1-2-58 0,1-3-36 15,-1 0-167-15,-3-2-516 0,7-7 229 0</inkml:trace>
  <inkml:trace contextRef="#ctx0" brushRef="#br0" timeOffset="49912.14">24190 2343 98 0,'0'0'284'0,"0"0"4"0,-1 15 0 15,-2-4 8-15,3 4-10 0,-1 7-9 0,-1 1-13 16,1 1-1-16,1 3-13 0,1 8-17 0,1 1-10 15,2-2-20-15,2 0-20 0,-2-8-20 0,-1-1-14 16,1 1-18-16,1-2-20 0,-2-3-25 0,0 1-33 16,0 0-41-16,-2-8-39 0,-1-1-31 0,3-5-36 15,-3 1-41-15,0-4-49 0,2 0-78 0,-4-2-302 16,2-3-610-16,0 0 269 0</inkml:trace>
  <inkml:trace contextRef="#ctx0" brushRef="#br0" timeOffset="50093.86">24047 2550 265 0,'-2'-2'287'0,"-1"1"-32"0,3 1-21 16,-2-2-13-16,2 2 1 0,0 0-14 0,0 0-12 16,19 3-22-16,1 0-15 0,4-1-37 0,3 1-19 15,4-2-38-15,8-2-28 0,5 1-43 0,1 1-42 16,-3-2-46-16,3-2-45 0,2-2-47 0,-5 2-161 15,-1 1-373-15,-13-1 165 0</inkml:trace>
  <inkml:trace contextRef="#ctx0" brushRef="#br0" timeOffset="50413.05">24676 2505 152 0,'0'0'245'15,"0"0"3"-15,0 0 13 0,0 0 7 0,0 0 2 16,0 0-4-16,-12-16 0 0,6 16-13 0,-1 0-10 16,-3 1-18-16,0 0-2 0,0 1-4 0,-1 4-21 15,-2-3-14-15,2 2-22 0,4 0-14 0,-3-1-18 16,3 3-9-16,0-1-14 0,1 0-11 0,2 4-14 15,1-1-10-15,1 0-10 0,2 2-18 16,0-2-3-16,1 2-2 0,3-3-10 0,-1 3-6 16,4 0-1-16,-3 0-14 0,3-1-4 0,3-1-9 15,0 0-2-15,4 0-4 0,-1 1-1 0,1-4-2 16,0 2 5-16,-1-1 0 0,-1 0-3 0,2-4 14 0,-14-3-6 16,15 8 12-16,-15-8 10 0,0 0 10 15,12 7 15-15,-12-7 8 0,0 0 15 0,0 0 11 16,10 6 10-16,-10-6 5 0,0 0 0 0,0 0 3 15,0 0-3-15,0 0 7 0,-44 19 6 0,22-11 3 16,-5-2 2-16,-11 1-15 0,11-2-8 0,-11 4-8 16,10-2-16-16,4-2-24 0,3-4-44 0,4 1-51 15,0 1-63-15,6-2-73 0,1-2-99 0,10 1-126 16,-18-3-431-16,14 0-917 0,4 3 405 0</inkml:trace>
  <inkml:trace contextRef="#ctx0" brushRef="#br0" timeOffset="53570.64">19482 5255 123 0,'11'-3'228'0,"5"3"-5"16,5-5-15-16,4 4-7 0,4-2-11 0,13-3-5 15,5 1-12-15,20-3-8 0,-19 5-6 0,27-3-12 16,-1-5-6-16,4 9-9 0,1-6-11 0,1 1-2 0,2-2-10 16,-2 4-5-16,7-4-3 0,-2 2-12 15,-1 3-4-15,-5 2-8 0,1-6-4 0,-8 2-9 16,-2 1-4-16,-2-3-8 0,-20 2-3 0,0-1-1 15,1 2-7-15,-5-3-2 0,2 1-12 0,-5 0-11 16,-12 1-1-16,1 1 3 0,-6 0-14 0,-9 2 4 16,-1 0 2-16,-4 2 4 0,-3-2 5 0,-2 3 4 15,-1-2-3-15,-1 1-2 0,0-1-6 0,-3 2-12 16,0 0-5-16,-1-2-11 0,1 2-16 0,0 0-11 0,-6-5-14 16,3 3-24-16,0 1-28 0,3 1-33 15,0 0-44-15,-10 1-57 0,6 1-223 0,-3 1-506 16,-1 1 224-16</inkml:trace>
  <inkml:trace contextRef="#ctx0" brushRef="#br0" timeOffset="54146.03">19317 6059 14 0,'-3'2'124'0,"3"-2"-14"0,0 0-5 16,-1 3-6-16,1-3 8 0,0 0 20 0,13 0 20 15,-3 0 11-15,8-2 7 0,5-1 2 0,4-3 5 16,13-1 8-16,4-3-2 0,1-2 0 0,26 0-5 16,0-2-7-16,1 2-5 0,6 1-1 0,1 4 1 15,5-1-16-15,2 3-7 0,-3 1-10 0,10-4-5 16,0 6-5-16,1-2-11 0,4 2-2 0,-3 1-13 16,-3-2-9-16,-1-1-11 0,-9-1-3 0,-2-2-12 15,-4 2-9-15,-9-4 1 0,-20 4-14 0,0-1-13 16,-1-1-13-16,-5-3-25 0,-5 1-28 0,-12 2-22 15,-3 2-22-15,-8 1-15 0,-3 1 3 0,-3-1-29 16,-3 0-44-16,-3-1-51 0,-1 1-30 0,-1-2-35 16,-6 2-172-16,-3 0-500 0,-4 2 221 0</inkml:trace>
  <inkml:trace contextRef="#ctx0" brushRef="#br0" timeOffset="54646.15">18995 6789 56 0,'0'0'155'0,"0"0"28"0,15 0 0 15,1-1-3-15,12-2-1 0,13-5 5 0,5 0-7 16,28-7-1-16,0-2-10 0,1 1-6 0,4 1-3 16,1 1-5-16,6 2-7 0,3-1-6 0,5-2-11 15,1 6-15-15,2 2-10 0,1-3-18 0,1 1-3 16,0 4-8-16,-1 0-4 0,-2-1-6 0,-4 0-5 16,-1 1-8-16,-9-1-1 0,-8 3-10 0,-2-2-1 15,-23 0-1-15,-1 1-11 0,-5-4-16 0,-3 3-22 16,-11 0-25-16,-3-1-22 0,-3 1-17 0,-3 1-12 15,-8-1-6-15,-2 1-6 0,-3-1-5 0,-1-1-14 16,-1 2-29-16,-2-4-5 0,-1 0-22 0,-3 2-25 0,-2 1-147 16,-4 0-375-16,-2 1 167 0</inkml:trace>
  <inkml:trace contextRef="#ctx0" brushRef="#br0" timeOffset="55105.8">20343 7191 294 0,'0'0'301'0,"0"0"-29"0,0 0-31 0,0 0-32 16,0 0-27-16,-3 8-33 0,3-2-40 0,0 0-56 15,3 3-57-15,0-1-55 0,1 4-53 0,0 1-161 16,-1 1-295-16,0-1 130 0</inkml:trace>
  <inkml:trace contextRef="#ctx0" brushRef="#br0" timeOffset="55272.37">20412 7807 66 0,'-3'7'361'0,"-1"0"-40"0,1-1-25 0,0 0-32 0,2 0-29 16,-2-3-43-16,3 0-52 0,-1 2-59 0,2-2-65 16,-1 0-65-16,2 0-55 0,-1 0-70 0,3-1-101 15,-2-1-297-15,-1 2 132 0</inkml:trace>
  <inkml:trace contextRef="#ctx0" brushRef="#br0" timeOffset="55343.67">20478 8089 36 0,'-15'18'519'0,"2"2"-44"0</inkml:trace>
  <inkml:trace contextRef="#ctx0" brushRef="#br0" timeOffset="73442.42">2971 11606 31 0,'0'0'59'15,"0"0"3"-15,0 0 0 0,0 0 1 0,0 0-8 16,0 0 7-16,0 0-6 0,0 0-6 16,0 0 8-16,0 0 3 0,0 0 7 0,0 0-17 0,0 0 7 15,0 0-2-15,0 0-5 0,0 0 3 0,0 0-10 16,0 0 5-16,0 0-7 0,0 0 6 0,0 0-5 16,-17 3 3-16,14-2 1 0,-1 0 0 0,-1 1 4 15,0 1-1-15,0-2 5 0,0 1 28 0,-2 0-4 16,3 1-3-16,0-1-6 0,-3 1-5 0,1 0-6 15,2 1-1-15,-2 1-6 0,-1 0-4 0,0 1-5 16,1 1-1-16,0-1-3 0,1 1 1 0,-2 0 1 16,2 1 4-16,0 1-28 0,2-1 0 0,-3 3 5 15,3-2 0-15,-2 4 8 0,3-5-5 0,1 1-5 16,0 1 0-16,1 3-1 0,1-1-3 0,2 1 5 16,-2 0-4-16,3-2 0 0,1 3-7 0,1 0 2 15,-1-1 1-15,2-1-1 0,1 1 0 0,-2 0 2 16,3-2 0-16,-1 0 2 0,1 0 1 0,-2 0-1 15,3-2 4-15,-3-1-2 0,4 1 2 16,-1 0 1-16,0-1-5 0,2-3 3 0,3 2-1 0,-1-4-3 16,2-1 3-16,7 3 0 0,-3-5-3 0,2-1 2 15,-2-4 0-15,4 3 2 0,0-2 0 16,-3-4 0-16,3 1 0 0,-2-1 1 0,-2 0-1 16,-1-1 1-16,-1 0 0 0,-5 0-3 0,4-4 5 0,-2 1 1 15,-2-2 0-15,1-3-1 0,-4 0 1 16,-2 1 5-16,-1 2-2 0,-4-6 1 0,0 5-4 15,-2-3 2-15,-2-3-5 0,-1 2 1 0,-2-1-7 16,-3 0 2-16,0 0-3 0,-3 2-1 0,-1 0 3 16,-2 3 1-16,-1-1-6 0,-1 1 0 0,-2 4 1 15,-3-1 0-15,3 1 1 0,-1 0 2 0,-2 2-3 16,5 4 1-16,-2-1 6 0,-3 2-12 0,5 3-1 16,-1-1-2-16,1 3 0 0,-1 1 1 0,2 2-5 15,2 2 1-15,1-1-3 0,3 0-2 0,0 0-2 16,4 1 2-16,1 1 5 0,1 0-4 0,0 2 1 15,1-1 0-15,3 0-3 0,1 1 3 0,2 0 0 16,0-1 4-16,4 3-2 0,1-2-1 0,0 0-1 16,1 0 2-16,2-1-2 0,-2 1-1 0,2 0 0 15,-1-2-1-15,-1 2 9 0,2-1-2 16,0-1 6-16,-2 2-5 0,1-2-6 0,2 2 3 16,-3-1-4-16,2 2 6 0,-2 0-3 0,2-1-2 15,2 4 3-15,-2 0-4 0,4 2 10 0,-7-4-5 0,1 1 7 16,2 2 2-16,0 2 6 0,-3 0 4 0,-3-2 0 15,0-2 4-15,0 0 0 0,2 6 7 0,-2-1-1 16,-1-3 7-16,-2 1 0 0,2-1 0 0,-1 0-1 16,-2-1-3-16,1 0 5 0,2 5-10 0,-3-7-4 15,-2 1 0-15,2-3-4 0,0-1-2 16,-3-2-3-16,1-1-10 0,1 0-13 0,-2-2-26 16,1-1-28-16,-1-2-31 0,3 5-43 0,-3-5-65 15,0 0-70-15,0 0-279 0,0 0-596 0,0 0 265 16</inkml:trace>
  <inkml:trace contextRef="#ctx0" brushRef="#br0" timeOffset="73861.08">3578 11664 172 0,'0'0'172'0,"0"0"-10"15,0 15-4-15,0-7-10 0,0 5-3 0,0-1 2 16,0 1-4-16,3 1-2 0,1 5-8 0,-4 0-7 16,5-1-9-16,-3-5-8 0,1 1-7 0,1 1-5 15,-4-3-9-15,7-1-3 0,-4 0-5 0,2 1-6 16,-2-4-7-16,3-1-4 0,-5-3-5 0,5 3-7 15,1-2-2-15,0-2-3 0,1-1-1 16,1-2 0-16,1 0-1 0,-2-2 3 0,5-1-1 16,0-3 3-16,-2-1 0 0,0-1-7 0,-1-1 6 15,0 0-7-15,1 0-3 0,-4-3-5 0,3 0 2 16,-3 1-7-16,0 0 2 0,-1-1-3 0,-2 1-5 16,0 0 2-16,-1 0 0 0,0 1 0 0,-3 0-2 15,1 1-4-15,-1 1-5 0,-1 0-1 0,1-1-4 16,-2 1-18-16,1 1-23 0,1 3-31 0,-1-1-35 15,-1 1-43-15,1 1-53 0,-2-1-56 0,0 2-209 16,3 2-496-16,-7-1 220 0</inkml:trace>
  <inkml:trace contextRef="#ctx0" brushRef="#br0" timeOffset="74464.56">4005 11715 92 0,'-2'3'198'0,"2"1"-9"0,-1 4-11 15,2 0-8-15,2 2-15 0,-2 1-8 0,4 1-5 16,0 1-13-16,-2-1-6 0,4 0-8 0,0 1-11 16,-3-1-8-16,2 1-8 0,-2-3-4 15,3-4-10-15,-4 2-4 0,4 0-4 0,-3-2 0 0,1 1-7 16,-1-3-7-16,0 0-3 0,0-1 0 0,0 1-3 15,1-2-1-15,0-2-4 0,4 0-2 0,-1-3 0 16,2-2-7-16,1-4-2 0,-1 0-4 0,0-3-1 16,3-3-2-16,-1-2-9 0,-2 0-4 15,-3-2-6-15,-1 0 0 0,-2-1-3 0,-1 7-1 16,-3 1 3-16,-3 0-6 0,3 2 9 0,-3 1 0 16,-1 3-4-16,-3 0 1 0,-3 1-2 0,0 3-2 15,-4 1-2-15,0 1 1 0,0 4 1 0,0 2-1 16,0 1 1-16,0 2 2 0,1 0 3 0,-1 6 3 0,0 0-2 15,4-4-1-15,3 1-2 0,4-3 2 16,-1 0-1-16,1 4-3 0,-1-4 1 0,3 0-3 16,1 0-1-16,1-1 0 0,-1-2-2 0,4 1-1 15,-1-4 2-15,1 2-2 0,-1-1 4 0,4-2 0 16,3 0 5-16,0-3-6 0,0 0 4 0,4-3-1 16,-1-3-2-16,-1 3-5 0,2-5-1 0,-1 2-4 15,-2-4 3-15,0 1-4 0,-1 3 2 0,0-2 4 16,-3 4 3-16,-3-1 7 0,-1 3 4 0,4-1 8 15,-7 1 5-15,3 1-7 0,1 0-2 0,-4 2 3 16,0 0-2-16,9 4 7 0,-8 0 4 0,2 1 0 16,0 2 2-16,0 1 0 0,-1 1-3 0,4 1 4 15,-2-1-5-15,-1 4-2 0,3-2-1 0,-1 0 6 16,1 1-8-16,1-2-3 0,2-1 1 0,0 2-11 16,1-2-13-16,0-2-18 0,1-1-20 0,2-2-26 15,1 0-35-15,-3-2-42 0,6-4-43 0,-1-3-44 16,-2 0-153-16,-1-3-423 0,4-4 188 0</inkml:trace>
  <inkml:trace contextRef="#ctx0" brushRef="#br0" timeOffset="74697.98">4514 11384 199 0,'0'0'217'0,"0"0"14"16,0 0 6-16,10 12-3 0,-3 2-9 0,0 4-9 15,0 6-2-15,0-1-16 0,0 3-21 0,3 7-10 16,0 1-18-16,-3-1-17 0,-3-9-13 0,3 3-9 16,-3-4-13-16,1 1-11 0,-2-1-16 0,1-1-17 15,-3-3-16-15,2 2-22 0,1-2-22 0,-4-6-26 16,0 1-27-16,0-2-33 0,0-3-46 0,0-1-49 16,3 1-37-16,0-4-182 0,-1 3-440 0,0-5 195 15</inkml:trace>
  <inkml:trace contextRef="#ctx0" brushRef="#br0" timeOffset="74860.16">4775 11746 2796 0,'0'0'142'0,"0"0"-110"0,0 0-12 0,0 0 19 0,3 6 42 16,-3-6 7-16,2 7-9 0,-1 0-7 0,2 2-9 16,-1 0-11-16,1 2-2 0,-1-1 1 15,0 2-4-15,0-3-9 0,0 3-4 0,1-1-4 0,-1-3-5 16,1 3-21-16,-1-2-25 0,2 2-30 0,-1-4-42 15,-2 2-46-15,2-4-59 0,0 0-70 0,-3-2-228 16,0-3-537-16,0 0 238 0</inkml:trace>
  <inkml:trace contextRef="#ctx0" brushRef="#br0" timeOffset="75034.23">4767 11516 118 0,'-4'-7'326'15,"1"3"-15"-15,1 0-25 0,-1 0-36 0,2 0-32 16,1 4-37-16,0-7-33 0,0 7-30 0,3-4-33 16,-3 4-31-16,8-3-34 0,-1 1-22 0,6-1-19 15,0 2-15-15,3 0-38 0,5-2-43 0,2 3-50 16,1-1-116-16,-1-1-308 0,1 1 137 0</inkml:trace>
  <inkml:trace contextRef="#ctx0" brushRef="#br0" timeOffset="75231.48">5138 11450 64 0,'0'6'273'16,"0"1"5"-16,-2 2 13 0,1 4 8 0,-1 5-15 16,3 2-11-16,0 2-17 0,3 1-5 0,-1 0-22 15,1 1-5-15,2 0-23 0,0 1-14 0,1-2-23 16,0 1-20-16,-2-1-9 0,4-2-12 0,-2 3-19 16,2-3-11-16,-2-1-24 0,0 0-22 0,-3-5-30 15,3-1-38-15,-3 0-33 0,-1-1-40 0,1 0-38 16,-2-3-34-16,-2-2-42 0,0 0-39 0,0 0-47 15,-3-4-171-15,-2-1-504 0,0 0 223 0</inkml:trace>
  <inkml:trace contextRef="#ctx0" brushRef="#br0" timeOffset="75779.25">4949 11751 130 0,'0'0'275'0,"-5"-1"-24"15,5 1-22-15,0 0 5 0,0 0-2 0,17-2-12 16,0 0-18-16,6 1-13 0,6 0-16 0,10-2-12 16,-9 1-15-16,11-3-18 0,-1 3-13 0,0 0-11 15,1-2-13-15,-12 2-12 0,9-2-13 0,-11 3-15 16,-3-3-13-16,-4 2-10 0,-6 0-8 0,-4 1-2 16,-2-2 3-16,0 2 7 0,-3 1 4 0,-5 0-5 15,0 0-1-15,8 1 1 0,-8-1-4 0,0 8 7 16,-1 1-4-16,-4 4 0 0,3-2 0 0,-2 3-1 15,2 1-3-15,-1 4 5 0,1-5-9 0,2 6 4 16,0-6 1-16,1-1-4 0,2-1 3 0,-2 1-6 16,0-2-2-16,1 0 2 0,1-3-5 0,0 0 2 15,1-1 6-15,-1 0-11 0,1-3-8 0,0 1-6 16,-1-2-4-16,3 0-8 0,0-3-7 0,3 0-6 16,-1-2-6-16,5-2-6 0,0-2-4 15,-2-3-1-15,5-4 1 0,-5 3-1 0,3-6 0 16,-4-2-1-16,1 4 9 0,-5 1 5 0,1-1 10 0,-3 2 14 15,-1 3 13-15,-2 2 15 0,0 2 10 0,1 0 8 16,-2 1-7-16,0 0-3 0,0 4-10 16,0 0-1-16,0 0 6 0,0 0-5 0,13 12 6 15,-6 0-4-15,1 4 1 0,2 4 8 0,0-4 0 16,1 5 9-16,2 0 6 0,-2-1 0 0,2 0 5 16,-2 1-3-16,0 0-5 0,0 1-7 0,-2-1 7 15,-2 1-7-15,0-4-2 0,-1-1-2 0,-5-4-1 16,-1 3-4-16,-3-2-5 0,-1 1-1 0,-2-1-3 0,-5 1-7 15,-3 1-17-15,-4-1-10 0,-2-2-19 16,-1 0-12-16,-9-2-23 0,-5 6-12 0,-3-6-14 16,-4-2-18-16,2-4-41 0,0-3-65 0,1-2-77 15,-4 0-164-15,2-5-504 0,13-1 224 0</inkml:trace>
  <inkml:trace contextRef="#ctx0" brushRef="#br0" timeOffset="76246.75">6421 11606 75 0,'-4'-3'323'0,"2"1"-25"0,-2 1-33 0,4 1-29 15,0 0-14-15,-3 8-21 0,5 5-8 16,-2 7 16-16,3 4-14 0,0 1-16 0,-1 1-9 16,1 8-13-16,1-9-16 0,0 10-17 0,-1-11-11 15,-1-1-10-15,1 1-8 0,-1 0-12 0,0-4-16 16,-1-1-19-16,-1 1-23 0,-1-6-31 0,-1 1-33 15,2-4-32-15,-2 2-36 0,0-4-40 0,-1-1-32 0,0 0-35 16,-1-4-31-16,0-1-174 0,0-1-455 16,-2-1 202-16</inkml:trace>
  <inkml:trace contextRef="#ctx0" brushRef="#br0" timeOffset="76503.42">6354 11681 2472 0,'0'-26'198'0,"1"3"-107"0,0 2-52 16,5 1 4-16,1 3 17 0,0 5 5 0,3 2 2 15,2 1-1-15,8 0-4 0,4 5 1 0,3 2-5 16,1 6 1-16,2 0-7 0,-1 3 2 0,7 4-9 16,-10-1-6-16,-5 1 4 0,0 4-6 0,-2-2-9 15,-8-3-3-15,-1 1-6 0,-3 1 1 0,-3 0 3 16,-3-1-6-16,-4 1 11 0,-2 1 3 0,-2 0 4 16,-5 3 1-16,-3-3-1 0,-2 1-9 0,0-2-1 15,-4-1-5-15,0 0-1 0,2-2-9 0,-4-3-17 16,1 0-13-16,-1-2-16 0,-1-1-12 0,1-2-13 15,2-1-20-15,4-3-13 0,1 2-17 0,2-2-14 16,4 0-5-16,1 1-29 0,5-1-40 0,1 1-49 16,3 2-201-16,9-6-486 0,-1 3 215 0</inkml:trace>
  <inkml:trace contextRef="#ctx0" brushRef="#br0" timeOffset="76864.16">6697 11862 153 0,'0'0'307'0,"-1"3"-16"16,-1 0-20-16,1 0-21 0,1 3-18 0,0 1-15 0,0 2-20 16,2 3-18-16,-1-3-11 0,2 3-16 0,1 0-21 15,-1-1-15-15,2 0-10 0,1 0-8 16,-1-3-7-16,0 0-10 0,1-1-7 0,1 4-7 16,0-4-10-16,0-2-5 0,0-1-2 0,0-1-11 15,1 0 5-15,3-2-7 0,-3-2-5 0,7-1-5 16,-4-2-2-16,2 0-3 0,1-1-1 0,-1-3-12 15,-2-2 7-15,-1 0 7 0,3-5-8 0,-6 2-5 0,1-5 2 16,-4 1 0-16,1-2-2 0,-3 1-4 16,-4 3 7-16,1 1 2 0,-4-4-4 0,-1 5-3 15,-3 1 6-15,-1 2 2 0,0 1-4 0,-1 2-6 16,-2 3-7-16,0 1-7 0,3 1-3 0,-4 4-5 16,2-1 0-16,1 3-11 0,1 0-11 0,2 3-28 15,2 3-18-15,-1 1-24 0,1 1-17 0,2 2-22 16,2 0-51-16,3-2-38 0,1 2-217 0,0-1-490 15,5-2 217-15</inkml:trace>
  <inkml:trace contextRef="#ctx0" brushRef="#br0" timeOffset="77037.86">7029 11830 3429 0,'0'-6'334'15,"0"2"-192"-15,1 1-86 0,-1-1-5 0,0 2-3 16,0 2-12-16,0 0-2 0,0 0-4 0,0 11 4 15,2-2-2-15,-1-2 0 0,1 8-3 16,1-4-1-16,0 3-4 0,0-2-5 0,0 0 1 0,2 1-15 16,-1-2-23-16,0 1-25 0,-1-3-34 0,0-1-39 15,0 0-40-15,-1 0-52 0,1-1-75 0,-1-4-54 16,-1 0-188-16,0 0-567 0,-1-3 251 0</inkml:trace>
  <inkml:trace contextRef="#ctx0" brushRef="#br0" timeOffset="77176.7">7000 11631 118 0,'-6'-12'308'0,"2"1"-16"16,1 4-25-16,-1 0-28 0,3 3-47 0,-1 0-39 15,2 4-36-15,3-5-28 0,-3 5-37 16,0 0-52-16,18 5-53 0,-3 1-58 0,-1 2-49 16,3 4-91-16,1 2-271 0,1 1 120 0</inkml:trace>
  <inkml:trace contextRef="#ctx0" brushRef="#br0" timeOffset="77482.64">7286 11915 135 0,'-3'6'277'0,"0"1"-16"0,3-2-22 15,-1 0-22-15,-2 0-21 0,3-2-21 0,-3-2-6 16,3 2 0-16,0-3 2 0,0 3 3 0,0-3 8 16,-1 2-25-16,1-2 9 0,0 0-18 0,-4-8-14 15,3 1-13-15,2-2-20 0,1-3-7 0,1-2-7 16,-2-7-6-16,6-3-10 0,2-1-8 0,-2 0-12 15,3-1 1-15,4 3-10 0,-3 2-5 0,1 5-19 16,-4 3 18-16,2 4-7 0,-2 4-1 0,1-1-8 16,-1 6 9-16,2 0-1 0,-1 6 5 0,3 3 0 15,-1 1 4-15,-1 6-4 0,1 5 12 0,-2 1-6 16,-1-1-2-16,1 2 3 0,-2 2 2 0,-3-3-11 16,3-1 5-16,0-2-4 0,-1 0-19 0,1-1-8 15,-2-5-30-15,-3 0-18 0,2-4-32 0,-2-1-23 16,2-1-29-16,-3 2-23 0,0-5-30 0,2-1-20 15,-1 2-19-15,-2-5-32 0,7 0-27 0,0-6-184 16,-1 0-500-16,6-3 222 0</inkml:trace>
  <inkml:trace contextRef="#ctx0" brushRef="#br0" timeOffset="77681.97">7769 11534 2543 0,'0'-9'205'15,"0"3"-141"-15,1 0-47 0,-1 4-3 0,0 2 21 16,0 0 35-16,0 0 21 0,2 19-2 0,-1 1-7 15,2 2-5-15,1 1 1 0,-1 2-15 0,1 0 28 16,3 11-9-16,-3-11-8 0,6 11-5 0,-1-11-6 0,-1 0-9 16,-1-2-2-16,-1 2-7 0,4-3-9 0,-2 0-25 15,-1-4-27-15,-1 0-42 0,-3-5-38 0,-1 0-34 16,-2-1-36-16,0-1-46 0,-1-2-45 16,-3-3-33-16,-1 0-174 0,-2 0-501 0,-1-2 221 15</inkml:trace>
  <inkml:trace contextRef="#ctx0" brushRef="#br0" timeOffset="77834.64">7618 11784 3787 0,'0'-4'81'0,"-1"1"-81"0,2 1 10 16,2-1 6-16,4 2 53 0,6-1 17 0,5 0-23 16,9 1-8-16,13-2-16 0,3 1 0 0,2-1 7 15,1-1-19-15,1 1-31 0,2 0-65 0,19-1-74 16,-25 0-104-16,1-1-396 0,1 1-696 0,-3-1 308 15</inkml:trace>
  <inkml:trace contextRef="#ctx0" brushRef="#br0" timeOffset="79955.64">8870 11767 143 0,'-3'-2'225'0,"3"2"-22"0,0 0-23 0,0 0-16 16,0 0-14-16,0 0-6 0,10-2 2 0,-5 1 2 15,1 1 1-15,-1-1 29 0,3-1-1 0,-4 2-4 16,4 0-2-16,-2 0-2 0,1 0-7 0,0-1-1 16,-1 0-7-16,3-1-6 0,-2 2-10 0,1 0-14 15,3-1-8-15,-1 0-7 0,4 0-8 0,0 0-20 16,3-2-4-16,4 3-5 0,1-2 0 16,-2 0-6-16,3 0-5 0,-7 1-3 0,5-2-12 0,-6 2-4 15,1-1-6-15,1 0 0 0,-3 1-28 0,1 0 18 16,0 0 3-16,1 1 7 0,1-1 8 0,6 1 2 15,1-1-6-15,2 1-1 0,1 0-5 0,4 0-1 16,10-2-4-16,0 2 6 0,1-2-2 16,0 2-2-16,3 0 2 0,-1 0-7 0,1-2-5 15,3 2-5-15,-3-1 5 0,0 0 1 0,1 0 1 0,1 1-10 16,1-2 0-16,1 2 3 0,-4-2-2 0,3 0 0 16,0 0-1-16,1-1-6 0,-5 1 0 15,4-1 1-15,2 2-5 0,-5-1 4 0,-1-1 0 16,-2-1 1-16,3-1-3 0,-1 3-3 0,-5-3-8 15,-9 2 11-15,-1 0-1 0,1 0 2 0,8-1 1 16,-7 1-2-16,-2-1-6 0,1 2 0 0,8-5 8 16,-11 5-2-16,3-3-5 0,0 3-2 0,7-2-5 15,-7 1 10-15,-2-2-6 0,11 0 8 0,-10 3 1 16,0 0-8-16,12-1 1 0,-14 0 1 0,1 2 0 16,2-1 3-16,-1 0-3 0,2 0 3 0,7-1-3 15,-8 4 3-15,-2-1-3 0,1-1 2 0,0 2 4 16,-1-1-5-16,0 0-3 0,2 1 4 0,-2 0-3 15,0 0 0-15,0 1 4 0,0-1-8 0,-1 1 7 0,0-1-1 16,1 0 0-16,-1 1-11 0,-2-2 14 16,2 0 0-16,-2 0-2 0,5 0 1 0,-4 0-4 15,1-2 6-15,0 4-5 0,1-2 1 0,-1 1 0 16,-2 0-17-16,2 0 21 0,-3 1-10 0,0 2 4 16,1-2 2-16,-2-1 0 0,1 0 1 0,-2 0 2 15,1 2-3-15,-1-2-3 0,-1 1-1 0,3-2 3 16,-1 2 2-16,-1-1 1 0,1 0-1 0,-1-2-2 15,-2 0 4-15,4-1 2 0,-3 2-9 0,0-2 3 16,3 2 2-16,-1-1-1 0,-1 1-4 0,2-4 4 16,-1 4-3-16,2-2 3 0,-1 0-4 0,0 0 3 15,-1 0 3-15,3-1-3 0,-1 1-2 0,0 0 7 16,1 2 1-16,1-2-3 0,3 0-4 0,-2 0-4 16,2 0 7-16,0-1-6 0,1 2 0 0,-1-1 10 15,8-2-4-15,-11 2-1 0,2 0-6 0,-2 1 5 16,1-1 3-16,-1 0 1 0,0 0-4 0,-1 2 1 15,-2 0-1-15,3-3-2 0,0 2-2 0,-1 0 7 16,0 0-4-16,1 2-5 0,-1 0 15 0,1 0-8 16,0 0 8-16,3-1-4 0,-2 1-1 0,3-1-1 15,-5 1-2-15,3-2-2 0,-1-1 2 0,-1 2-5 16,-1-3 10-16,1 2-2 0,0 1 0 0,1-2-3 16,-1 1-3-16,1 0 7 0,-1-1 3 0,-1 4-2 15,1-2-12-15,1-2 7 0,2 1 4 0,-5 1-3 16,2-4 0-16,-2 2-2 0,2 2 2 0,0-2-2 15,1-2 8-15,-2 3-8 0,0-1 6 0,1-1-6 16,0 0-3-16,-2 0 0 0,2 2 2 0,-2-2 2 16,2 1 6-16,-3 1-5 0,0-2-2 0,1 3-11 15,-1-4 12-15,3 2 3 0,0-2 1 0,-1 2-5 16,-2 1 2-16,2-3 2 0,0 1-4 0,1 3 2 16,1-5-1-16,-1 4 2 0,-1 0 0 0,2 0-3 15,-3-3 2-15,2 3 0 0,0-1-1 0,1 1 2 16,-2-1-3-16,1 2 2 0,0 0-1 0,-2-1-4 15,2-1 0-15,0 3 6 0,0-1-6 0,-1 1 3 16,1-1 3-16,-2 1 2 0,1-1-4 0,0 1-1 16,-2 0-2-16,-1 0 4 0,-2-1 0 15,-6 0-4-15,1 1 6 0,1 0-2 0,-3-2 0 0,2 1 0 16,-2 0-4-16,-1 0 4 0,2 0 2 0,-2 0-5 16,1 0 2-16,1-1 3 0,-1 1-5 0,2 0 3 15,-1-1-4-15,8 1 5 0,-8 0-3 0,8-1-4 16,-2 0 8-16,3 2-7 0,-2-1 1 0,2 0 4 15,3-1-3-15,0 1 2 0,-3 0-4 0,2-1 8 16,1 0-7-16,-2 0-1 0,1 1 6 0,1 0 0 16,-2 0-5-16,0-2 4 0,3 2-2 0,-1-1-3 15,0 1 6-15,1 1 1 0,0-1-3 0,-1 0 0 16,0 0 1-16,1 2-2 0,0 0-3 0,2 0 3 16,-2-2 0-16,0-1 2 0,0 0-2 0,0 2 1 15,1-1-3-15,-1 0 7 0,-3 0-6 0,1 1-5 16,-4-2 4-16,3 2 5 0,-8-2-3 0,4 2 0 15,-4-1-5-15,4-1 4 0,-4 1 6 0,6 0-2 16,-1 0-3-16,2 0 2 0,-1-1-2 0,1-1 0 16,3 0 5-16,-2 4-4 0,2-2-2 0,0-2-3 15,-1 2 5-15,1 3-2 0,-2-2 2 16,-2-1-1-16,-1 1 3 0,-1-1-1 0,-7 0 0 0,0 2-5 16,-1-1 7-16,-3-1-3 0,0 1 1 0,-2 0 1 15,0-2-3-15,1 2 3 0,-1 0-6 0,1-1 4 16,0 0-3-16,1 0 6 0,0 1-7 0,4-1 8 15,0-2-1-15,-1 1 9 0,3 0 2 0,-2 0-1 16,0 0 7-16,2 0-1 0,-2 0-5 0,1-3-3 16,-1 4 1-16,2-1 3 0,0-1-4 0,-2-1-3 15,1 2 3-15,-1 1-10 0,1-1 8 0,1-1 2 16,0 1-4-16,-1-1-4 0,8 2-1 0,-1 2-9 16,1-3-7-16,-1 0-21 0,-2 0-35 0,1 1-46 15,-5 0-64-15,-1 0-67 0,-1 0-80 0,-1-1-101 16,-6 0-268-16,-3-2-750 0,-4 3 331 0</inkml:trace>
  <inkml:trace contextRef="#ctx0" brushRef="#br0" timeOffset="83593.06">8974 11744 22 0,'0'0'125'16,"0"0"12"-16,0 0 9 0,0 0 4 0,0 0 2 16,0 0-1-16,-1-3 2 0,1 3-4 0,0 0 0 15,0 0-3-15,0 0-7 0,0 0-10 0,0 0-11 16,0 0-11-16,0 0-15 0,0 0-11 0,0 0-9 16,0 0-10-16,0 0-5 0,-1 12-3 0,2-6-5 15,-1 2-4-15,2 2-3 0,0 2-2 0,3 7-2 16,-3-5 0-16,-1 1-1 0,2 5-2 0,-1 1-1 15,2-1-3-15,-3 2 2 0,-2-2-1 0,0 0 3 16,-1 0-1-16,1 4 2 0,0-4-5 0,-3 1-1 16,1-1 2-16,0 0-6 0,-1-3-1 0,-1-2-7 15,4 0 3-15,-1-4-3 0,-2-1-2 0,4-5-2 16,2 2-3-16,-2-1 2 0,0-1 0 0,-2-1 0 16,4-1-1-16,-2-1 2 0,0-2 1 0,2 4 12 15,-2-4 3-15,0 0 5 0,13-5 4 0,-6 1-9 16,1 1 6-16,0-3-3 0,1 3-3 0,-1-3-3 15,2 0-4-15,-1 3 1 0,3-5-4 16,-1 2 6-16,2-3-6 0,3 4 3 0,1-3-5 16,-1 3 1-16,6-2-7 0,-1 0 5 0,1 0 0 0,1 1-4 15,1 1 2-15,0 0-6 0,0 1 2 0,2 0 3 16,-1 1-9-16,-1 1 0 0,1 2 4 0,-1-4-5 16,0 4 4-16,3 0-2 0,-1 0 3 15,-2 0-3-15,-1-2 1 0,1 4 2 0,0-2-5 16,-3 0-3-16,3-2 0 0,-3 2 9 0,0 0-8 15,-4-1-14-15,4 1 17 0,-7 0-3 0,3-2 2 16,0 1 1-16,-3 1 0 0,3-1-4 0,-3 2 5 16,1-2-7-16,1 1 7 0,1-2-4 0,-3 0 2 15,1 2 4-15,1-1-4 0,-2-1 4 0,0 0-6 16,3 0-1-16,3-2 7 0,-3 2-1 0,0-1-19 16,2 0 17-16,-2 0 2 0,3 2-2 0,-5-2 2 15,1 2-7-15,5-1 3 0,-4 2 18 0,4-1 0 16,0 1 0-16,3 0-2 0,-3 1-2 0,0 1-1 15,3-1-4-15,-3-1 2 0,3 3-5 0,0-3 1 16,0 1 0-16,0 1-10 0,0-1 6 0,1 1 2 16,1-3 1-16,1 2 1 0,-1-1 6 0,2 0-1 15,-1 1-7-15,1-1-2 0,1-1 2 0,-3 1-5 16,2 1 9-16,-1-1 2 0,-3 2-2 0,4-1-32 16,-2 0 28-16,-1 2-6 0,0-2 2 0,1 2 1 15,0-3-1-15,1 3 9 0,-1-1-1 0,0 0 3 16,0 0 0-16,1 0 2 0,0-2-7 0,0 0 12 15,0 0-6-15,1 2 2 0,-1-5-1 0,2 3 6 16,-1-1-10-16,-2-1 6 0,1 2-5 0,0 0 2 16,-1-2-1-16,1 1 1 0,0-1-20 15,-2 2 22-15,1 1-3 0,1-1 5 0,-1 0-5 0,0 0-9 16,2 0 4-16,-3-1-5 0,5 0 9 0,-1 0 3 16,-1-1-4-16,2 1-2 0,8-2 2 0,-7 0-1 15,7 1 6-15,-11-1-6 0,12 0-3 16,-11-1 2-16,2 4 0 0,1-3 6 0,7 0-6 15,-10 2-5-15,0 0 3 0,3-3-7 0,-4 3-12 16,1 0 17-16,-1 1 0 0,1-2 1 0,0 1-5 16,-1 1-6-16,1 0 8 0,-1 0-2 0,-2-2-1 0,3 1 6 15,-1-2-28-15,0 2 21 0,-2 1 1 16,-1 0 7-16,0 1-3 0,1-1 0 0,-1 0-1 16,0 3 1-16,0 0-3 0,-3-3-3 0,3 2-1 0,-1-1 2 15,-1 0 7-15,2 1-9 0,-3 2 6 16,5-2-1-16,-1 0-1 0,1 1-2 0,-1 0 2 15,4 2-1-15,-2-4-2 0,0-1 5 0,1 1-2 16,2 1-4-16,-2-2 1 0,1 1 7 0,-1-2-2 0,2 1-1 16,-2 0 4-16,-1 0-10 0,2-2-1 0,-3 2 3 15,-1-1-4-15,1 1 8 0,-1 0-7 16,4 1 3-16,-5-1-2 0,3 0 3 0,-2-1 3 16,1 1 1-16,0 0-9 0,-1 1 8 0,0-2-4 15,0 1 5-15,2 0-4 0,-3 0-16 0,2 0 21 16,2-2-5-16,-2 3-4 0,2-2 4 0,1-2 3 15,-1 2 4-15,0 1-7 0,2-3-1 0,1 3 7 16,-2-3-19-16,-2 2 10 0,14-1 4 0,-15 1 6 16,3-1-6-16,-4-2 5 0,3 3-15 0,-4-2 10 15,3 1 2-15,-2 0-1 0,1 0-4 0,-2 1 2 16,-2 1-10-16,2 0 15 0,-3 0-4 0,3 0 0 16,-3-1-2-16,2 2-1 0,-2-2 6 0,1 1-12 15,0 0 10-15,0 0-6 0,1-2 10 0,-2 2-3 16,1-1-1-16,-1 1 0 0,-1 0-7 0,1 0 4 15,0-2 1-15,-4 1-4 0,4 0 6 0,2-1 1 16,-8 2 0-16,9-2-11 0,-1-1 14 0,-1 2-9 16,2-1 7-16,-1 2-6 0,1 0 1 0,0 0 4 15,-2 0-6-15,1-1 4 0,-1-1 0 0,2 1-3 16,0 1 4-16,-4 0 0 0,4 0-3 0,-2 0-1 16,0 0-2-16,1-1 5 0,0 0-4 0,-1 1-1 15,1-1 9-15,1 1-3 0,-2-1-5 0,2 1 1 16,0 0 4-16,0-2-3 0,0 1 2 0,-1-1 4 15,3 1-4-15,-1-2-1 0,1 1-3 0,1 2 4 16,-2-4-1-16,1 1 2 0,-1-1-2 0,2 2-6 16,-2 1 3-16,1-1 5 0,0-2-5 0,0 2-6 15,-2 0 11-15,0 1 1 0,-1 3-8 16,1-3 7-16,-4 0-1 0,1 0-4 0,-4 0 0 16,-1 1 1-16,5 0 4 0,0 1-2 0,-4-2-3 15,-2 1 3-15,2 0 1 0,-1 0 2 0,0-2-2 0,6 2-3 16,-1-1 0-16,1 0-6 0,-1-1-6 0,0 0 5 15,-4 2 10-15,-1-1 0 0,5 1-15 0,-4 0 18 16,0 0 1-16,-3 0-3 0,1 0 2 0,1 0-2 16,-1 0-2-16,7 0-9 0,-7 0 10 0,2 0-1 15,4 1 7-15,0-2-7 0,2 1 6 0,-2 0-4 16,0 0 2-16,1 0-2 0,1-2 2 16,-7 0 1-16,6 1 3 0,-1 0-5 0,2 0 2 0,-2 0-3 15,0 0 1-15,0 0-7 0,0 1 1 16,3-2 4-16,-3-1-5 0,3 3 9 0,2 0-1 0,-1-1-13 15,0-2 5-15,1 2 4 0,0-2 2 0,-2 2-1 16,3 0 1-16,-2-1 2 0,-1 0-10 16,0 2 4-16,-2-2 0 0,0 2 3 0,-1 0 0 15,-5 0 1-15,1 2-2 0,-1-2-13 0,1 0 18 16,-3 0-3-16,7 0-3 0,-4 2-9 0,-1-2 9 16,-1 0 7-16,-1 0-11 0,2-1 4 0,-1 0 4 15,-1 1-1-15,1 0-6 0,-1-2 6 0,-1 2 1 16,0 0-15-16,-3 0 8 0,-2-1 9 0,2 1-4 15,0 0 4-15,-10 0 0 0,17-1-2 0,-10 1-3 16,2 0-1-16,-1 1 2 0,-8-1 2 0,14-1-1 16,-4 1-2-16,-2 0-11 0,-8 0 13 0,16 0-6 15,-3 0 5-15,0-1-1 0,1 1-1 0,1 0 8 16,-1 1-10-16,0-2 5 0,-1 1-9 0,2 0 9 16,-2 0-2-16,1 1 1 0,-3-1-4 0,-1 0 1 15,0 1-3-15,1-1 8 0,-4-1-2 0,3 2-3 16,-3 0 3-16,1-1-1 0,-1 0-2 0,2 0 3 15,0-1 1-15,-1 1-3 0,2 0 0 0,0 1 0 16,3-3-3-16,-2 2 5 0,2-1-3 0,-3 1 2 16,4 0-8-16,-1 0 8 0,0-1-5 0,-3 1-3 15,-1-1 5-15,0 1 5 0,1-1-1 0,-1-2-3 16,-1 3-3-16,-2 0-4 0,4-2 8 0,-2 0-2 16,-1 0 6-16,2 0-3 0,-1-1-6 0,0 1 6 15,0-1-6-15,1 1 8 0,0-2-2 0,1 2 0 16,-3-1 1-16,1 1 0 0,0 0-6 0,-2-4 0 15,1 5 0-15,-1-1 6 0,-6 2 2 16,8-4-4-16,-4 2-12 0,-4 2 13 0,6-3 5 0,-6 3 4 16,7-4 0-16,-7 4 4 0,4-1-3 0,-4 1 8 15,5-5 0-15,-5 5 2 0,4-4 0 0,-3 1 3 16,-1 3 0-16,2-5-1 0,-1 1 6 0,-1 1 2 16,0 3-1-16,-3-10-4 0,2 3-2 0,-2 0 2 15,0 0-5-15,-1-3 7 0,0-1-3 0,-2 1-1 16,-1-3 2-16,0 0 0 0,-1 1-1 15,-1-6-2-15,-1 7 0 0,-2-7-1 0,0 2-1 0,4 4 2 16,-3-4-5-16,0-1 1 0,1 0-6 0,0-1 8 16,1 2 8-16,-2-3-4 0,1 2 4 15,3 3-1-15,-1-2 2 0,2 4-2 0,0 0 4 16,3 3-2-16,2 1-4 0,-2 0 1 0,-1 1-4 16,2 1-7-16,1 2-12 0,1 0-12 0,0 4-26 15,-4-6-31-15,4 6-25 0,0-6-49 0,0 6-54 16,0 0-60-16,-3-4-54 0,3 4-83 0,0 0-69 15,0 0-238-15,0 0-755 0,-7 13 334 0</inkml:trace>
  <inkml:trace contextRef="#ctx0" brushRef="#br0" timeOffset="84929.2">10778 11633 106 0,'0'0'144'0,"0"0"-4"0,0 0-4 0,1-2-16 16,-1 2-5-16,0 0-18 0,0 0-9 0,0 0-12 16,0 0-4-16,0 0-4 0,4 6-7 0,-2-1 3 15,0-1 1-15,0 2 9 0,1-2 3 0,-1 2 2 16,0 2 5-16,1-1 3 0,0 0 4 0,0 2 4 15,1 0 3-15,-1 2 2 0,1 1 30 0,-1 1-4 16,-1 1-5-16,0 0-6 0,1 0-4 0,1 2-7 16,-2-3-8-16,0 6-3 0,1-3-5 0,-5 2 0 15,4-3-8-15,0-1 5 0,-1 0-4 16,1 2-3-16,0-2-2 0,-2 0 4 0,1-1-10 0,-2 1 10 16,2-3-5-16,1 4-4 0,-4-3-7 0,2 0-3 15,-1 2-3-15,-1-2 6 0,0 1-5 0,-1 0-13 16,1 0-2-16,2-2-2 0,-3 2 3 0,3-1-6 15,0-6-7-15,-1 1 0 0,1 0-3 0,0-2-3 16,1-1-7-16,-1 1 4 0,-1-1-3 0,1-1-6 16,0 0-4-16,0-3-14 0,0 3-13 0,0-3-37 15,0 0-34-15,0 0-52 0,0 0-56 0,0 0-92 16,6-18-90-16,-2 6-214 0,-1 0-640 0,0-3 283 16</inkml:trace>
  <inkml:trace contextRef="#ctx0" brushRef="#br0" timeOffset="87663.1">9197 12025 26 0,'0'0'188'0,"0"0"-20"15,0 0-7-15,8-4-15 0,-8 4-13 0,3-3 5 16,-1-1 8-16,2 2 46 0,1-3 12 0,-2 2 6 16,2-3 3-16,0 1 10 0,0-1 2 0,1-1-11 15,-2 0 1-15,1 0-19 0,0-1-17 0,0-1-25 16,2-2 2-16,1 0-11 0,1-7-15 16,2 2-8-16,-2-1-18 0,2-2-7 0,-3 2-7 0,3-2-8 15,-1 1-8-15,-2 1-13 0,-3 4-2 16,2-1-2-16,-4 6-11 0,1-1-3 0,-1 2-8 15,-1 0 1-15,1 1-8 0,0 0-5 0,-3 2-11 0,1-1-6 16,2 1-24-16,-3 0-17 0,0 0-20 0,0-1-27 16,2 1-31-16,-2-1-30 0,0 5-28 0,-2-8-22 15,0 5-22-15,2 3-21 0,-1-7-25 16,1 5-20-16,-1-3-208 0,-2 1-530 0,3 4 234 16</inkml:trace>
  <inkml:trace contextRef="#ctx0" brushRef="#br0" timeOffset="88046.97">9203 11625 104 0,'0'0'264'0,"0"0"-16"0,7-1-2 0,-3-2-6 15,1 1-7-15,2-1-17 0,1-1-11 0,1 1-14 16,1 0-13-16,1-3-13 0,2 0-10 0,1 0-7 16,-1-3-19-16,6-1-10 0,0 0-10 0,1-1-8 15,-1 0-13-15,-2 1-15 0,-3 3-1 0,0-1-9 16,-2 2-6-16,0 0-1 0,-3 1 3 0,-5 1 4 16,3 1 3-16,-3 1 1 0,2 1 3 0,-6 1 9 15,7-3-4-15,-7 3-4 0,0 0-7 0,0 0 15 16,8 10 5-16,-6 0 1 0,0 0-1 0,0 3-2 15,1-1-7-15,-1 1-5 0,1 0-13 16,0-2-8-16,0 1 0 0,0 0-25 0,-2-3 0 0,1-1-21 16,-2-1-31-16,1 2-41 0,0-3-43 0,1-1-47 15,1-1-39-15,-3 2-32 0,0-6-51 16,0 4-66-16,-3 1-223 0,3-5-616 0,-9 1 272 16</inkml:trace>
  <inkml:trace contextRef="#ctx0" brushRef="#br0" timeOffset="88597.99">8783 11305 90 0,'1'-3'256'0,"-1"3"-16"0,0 0-26 0,0 0-9 16,0 0-6-16,0 0 4 0,0 0-3 0,0 0-8 15,0 0-17-15,-6-2-24 0,6 2-6 0,-8 3-17 16,-1 3-7-16,1-3-13 0,-4 4-4 0,2-1-8 16,-2 3-9-16,2-2-3 0,-1 0-5 0,3-2-8 15,1 2-7-15,2-2-9 0,1 2-3 0,0-1-4 16,3 3-10-16,1-4-3 0,2 2 2 0,1-1-7 16,2 3 0-16,2-4-1 0,5 4-8 0,5 2 6 15,1 0-6-15,2-4-7 0,-6 1 0 0,6 1 1 16,-3 0-5-16,1 0 1 0,-5-2 1 0,-1 2 1 15,0-1-7-15,-3 3 2 0,-2-6-2 0,-1 2 6 16,-1-1-4-16,-3-1 1 0,1 1-1 0,-3-1-8 16,0 2 15-16,-3-3 6 0,-1 3 4 0,-1 0-1 15,0 0 1-15,-2-1 5 0,-1 2-9 0,-1-2 1 16,-2 0-1-16,-1-1-7 0,-1 1 2 0,-1 0-4 16,1-5-8-16,-1 1-11 0,-1 1-14 0,1-3-23 15,1-1-24-15,1-1-19 0,3 0-21 0,-1 2-26 16,2-5-29-16,1 2-16 0,3-1-60 0,1-2-35 15,3 0-178-15,1-1-489 0,1 0 217 0</inkml:trace>
  <inkml:trace contextRef="#ctx0" brushRef="#br0" timeOffset="88922.51">8960 11405 33 0,'0'0'321'0,"-5"-2"-14"15,5 2-30-15,0 0-31 0,-5 0-25 0,5 0-23 16,0 5-14-16,-1-1-12 0,2 3-9 16,1 1-8-16,1 0-11 0,2 3-9 0,0-3-10 0,0 4-10 15,2-2-2-15,1 0-13 0,-1 1-8 0,0-4-12 16,2 2-15-16,-1-3 10 0,-2 0-6 0,1-3-9 16,0 3 2-16,1-3 4 0,1-1-1 15,-4-1 5-15,4-1-14 0,-2 0 12 0,1-4 0 16,1-2-10-16,1-1-4 0,1-2 0 0,-1 0-5 15,-1-1-5-15,-2 0-6 0,0-3 4 0,-2 2-9 0,0 0-2 16,-2 2-4-16,-1 0-9 0,0 2-5 0,0 0-10 16,-2 0-11-16,0 1-14 0,1 2-18 0,-2-1-14 15,1 1-24-15,-1 1-16 0,1 1-31 0,-1-2-42 16,1 4-41-16,-1-5-55 0,1 5-54 0,-2-1-183 16,2 1-539-16,0 0 238 0</inkml:trace>
  <inkml:trace contextRef="#ctx0" brushRef="#br0" timeOffset="89496.52">9194 11363 157 0,'0'0'261'0,"0"0"-25"16,0 0-24-16,0 5-18 0,0-5-14 0,7 9-13 15,-2-3-12-15,1 1-13 0,-1 0-6 0,0 1-7 16,2-1-1-16,-4 0-7 0,2 1-5 0,0-1-3 15,-1-1-6-15,0 0-14 0,-1 0-6 0,-2-1-2 16,2-3-6-16,-1 4-8 0,-1-5-6 0,1 2-12 16,-1-2 2-16,-1-1-2 0,3 4 1 0,-2-2 4 15,-1-2 4-15,0 0-3 0,0 0 4 0,0 0 1 16,0 0-13-16,2-11-13 0,-4 6 4 0,2-2-5 16,-1-3-8-16,1 1-4 0,-2-4-1 0,1 3-4 15,1-2-1-15,-1 3 0 0,1 1-1 0,0 2-7 16,0 0 1-16,0 1 1 0,1 0-4 0,-1 1-6 15,1 0-3-15,2 2 2 0,0 1-5 0,1 0 18 16,-4 1-8-16,7 0 1 0,-7 0-4 0,10 2 3 16,-4-1 3-16,-2 1-6 0,1 1 0 0,-1 0 8 15,2 1 0-15,-1-2-2 0,-2 3-1 0,1-1 1 16,-1-1 0-16,1-1-10 0,-2 2 19 16,0 0-8-16,1-2-4 0,0-1 4 0,-2 1-5 0,2 0 2 15,-3-2 4-15,3 2-5 0,0 0-7 0,-3-2-1 16,0 0 1-16,0 0-12 0,8-5 19 0,-5 2-15 15,1-4 17-15,0 1-1 0,-3-2-5 0,3-1-1 16,-1 1 6-16,1 1-2 0,0 3 4 0,-3-1-2 16,0 1 0-16,2 1-6 0,0-1 0 0,-3 2 3 15,0 2-2-15,3-2-17 0,0 0 30 0,-3 2-3 16,0 0 8-16,11 6-4 0,-7-4 9 0,-1 1 7 16,4 1 2-16,2-1-3 0,-2 1 0 0,1 2 0 15,-1 0-3-15,3 4 0 0,-5-5-2 0,3 1-2 16,-1 0-14-16,1 1-20 0,2-1-36 0,-2 1-33 15,1-2-45-15,-1-1-40 0,2-1-48 0,-3 0-46 16,4 0-38-16,-1-3-40 0,0 1-172 16,0-2-547-16,4-2 242 0</inkml:trace>
  <inkml:trace contextRef="#ctx0" brushRef="#br0" timeOffset="89936.43">9659 11327 12 0,'-2'3'327'15,"1"4"-16"-15,1 1-4 0,0 5-6 0,1 1-15 16,1 1-19-16,2 4-15 0,3 3-12 0,-2 0-29 16,4 2-19-16,-1 1-18 0,1-3-11 0,1 0-25 0,0 0-24 15,-2-2 11-15,2-1-17 0,-3-2-27 0,0-4-21 16,-3 2-19-16,-1-7-23 0,0 0-9 16,0-1-9-16,-2-2-2 0,2 1-8 0,-3-3-8 15,0 1-17-15,-3-3-16 0,3-1-5 0,0 0-4 16,0 0-9-16,-14-7-7 0,7 1-13 0,-3-6-4 15,-1-2 5-15,-2-6 6 0,2-2 12 0,0-1 9 16,1-2 10-16,-3 0 1 0,3-9 24 0,2 10 19 16,1-1 14-16,1 3 20 0,2 2 8 0,4 0-1 15,0 6-2-15,3 0 4 0,1 1 3 0,6 1 8 16,0 1 5-16,2 2-1 0,1 2-1 0,1 0 2 16,-1 4 2-16,-1-1-2 0,-2 2-5 0,3 3-1 15,-6 0-8-15,3 3 4 0,-3-1-2 0,0 2 3 16,-1 1-1-16,-2 1 3 0,0 1-5 0,-3 0 2 15,1 1-3-15,-2 3-5 0,0-3 3 0,-3 0 3 16,0 1-2-16,-2 4-6 0,-5-2-6 0,3-1 4 16,-6 0 0-16,2-2-12 0,1 0-11 0,0-1-11 15,0 2-24-15,0-3-25 0,0 0-24 0,2-3-24 16,1 0-21-16,-3-1-17 0,2 0-17 0,1-3-23 16,-1-3-22-16,0 1-21 0,4-1-36 0,0-1-164 15,1-2-456-15,0-1 202 0</inkml:trace>
  <inkml:trace contextRef="#ctx0" brushRef="#br0" timeOffset="90537.48">9808 11405 97 0,'0'0'251'0,"7"1"0"16,-4 2 11-16,0 0-12 0,1 3-12 0,0-3-25 0,2 3-4 15,-1 1-17-15,1 0-20 0,1 0-16 0,-1 1-29 16,-1-1 4-16,1-1-9 0,-2 1-7 0,0-2-23 15,1 0-6-15,-3-3-9 0,1 2-7 0,-1 0-7 16,-1-1-4-16,2 0-2 0,-3-1-6 0,0-2-6 16,0 0-13-16,4 4 0 0,-4-4-13 0,0 0-11 15,0 0-9-15,0 0-5 0,0 0-1 16,0 0-1-16,-7-12-1 0,4 6-7 0,2 1 5 0,-2-4 1 16,3-2 0-16,-1 1 1 0,2 1 2 0,-1 0-1 15,3-3-2-15,1 1-2 0,-1 2 12 0,2 1 6 16,1-1 5-16,-2 1 6 0,2 2 8 0,-2 1 1 15,2 0 4-15,1 0 1 0,-3 2 6 16,-1-1 0-16,1 2 1 0,-1-1-5 0,1 1 2 16,0 0-3-16,1 0 1 0,-1 2 5 0,0-2-5 15,-1 1 0-15,-3 1-1 0,7 0 0 0,-3 1-5 16,-1 1-3-16,3 0 5 0,-2 2-22 0,0 1 27 16,3 2-2-16,0-1-6 0,-3 1-14 0,3-1 18 15,2 3-1-15,-2-2-4 0,0 1-6 0,-1-1 6 16,3 2-9-16,0 0 2 0,2 0 1 0,-1-2 5 15,-3-2-5-15,1 0-3 0,1 1-9 0,-2-2-2 16,1-1 2-16,1 0-2 0,-1 0 9 0,2-2-3 16,-1 1 3-16,-1-2-1 0,3 0-6 0,1-1 1 15,0-3-2-15,2 0 10 0,-4 1-4 0,0-1-8 16,0-1 8-16,-3 1 1 0,-1-2-1 0,-1 0-1 16,-2-1 2-16,1 1 1 0,-2-3 0 0,-1 2 0 15,-2 1 11-15,-1-1-25 0,-2 1 15 0,1-2-1 16,-4 3-15-16,2-2 2 0,-1 2 3 0,-4-1-4 15,-3 1 0-15,-1 2-4 0,0-1-9 0,-8 0 9 16,-1 2-6-16,2 0-3 0,1 2-7 0,2 0-11 16,4 2-11-16,0-2-25 0,4 2-35 0,0-2-24 15,0 2-32-15,5 0-35 0,-2 1-39 0,2-1-50 16,3 2-28-16,0-3-195 0,2-1-546 0,2 6 242 16</inkml:trace>
  <inkml:trace contextRef="#ctx0" brushRef="#br0" timeOffset="90900.78">10366 11384 265 0,'0'0'250'0,"5"2"-20"15,-5-2-20-15,3 1-14 0,-2 1-6 0,-1 1 1 16,3 0-4-16,-3 1-5 0,3 0-5 0,-3-1-11 16,4 3-14-16,-4 0-9 0,3-3-11 0,-3 3-12 15,4-2-10-15,-1 1-14 0,0-1-10 0,0-1-2 16,-2 1-15-16,3-3-3 0,2 1-3 0,0 2-4 15,-1-3-10-15,2 1 0 0,2-2-5 0,-1-1-6 16,-1-1-5-16,2 1-5 0,-1-2 3 0,1 0-11 16,0-1 10-16,-3-3-5 0,5-2-8 0,-3 0 0 15,1-1-6-15,-2-1-1 0,-3 0-7 16,-1 2-14-16,0-3 13 0,-3 3 3 0,0 0-7 16,0 0-2-16,0 1 0 0,-3 0 1 0,-1 1-2 15,-3 1 1-15,1 2-11 0,-3-1 7 0,-1 4-2 0,-4 0 7 16,-2 3-2-16,-3 4 3 0,-1 0-8 0,4 0 1 15,2 3-5-15,-3-1-4 0,3 2-9 0,0 4-12 16,6-4-16-16,-2 7-26 0,4-4-39 16,2-1-32-16,1 1-20 0,3-1-33 0,2-2-24 0,2 1-17 15,-1-2-152-15,1 1-430 0,0-3 191 16</inkml:trace>
  <inkml:trace contextRef="#ctx0" brushRef="#br0" timeOffset="91152.28">10485 11131 73 0,'-1'-4'319'0,"-1"0"-30"0,1 3-30 16,1 1-1-16,0 0 12 0,2 14 2 0,0 0-12 16,3 7-11-16,-1 1-12 0,3 3-20 0,0-1-2 0,1 1-11 15,-1 0-18-15,0 2-26 0,0-1-5 16,1-1-23-16,1-2-16 0,-2-2-13 0,0-1-20 15,0-6-27-15,-1 4-30 0,0-3-31 0,-1-3-30 16,2-1-30-16,-2-3-30 0,0-1-36 0,1-1-24 16,-1-3-29-16,0-3-22 0,0 0-28 0,4-1-25 15,-2-5-203-15,-1 0-500 0,0-5 221 0</inkml:trace>
  <inkml:trace contextRef="#ctx0" brushRef="#br0" timeOffset="91408.93">10671 11261 41 0,'0'0'285'0,"-3"10"3"0,3-1 4 16,-2 0-16-16,4 4 6 0,-2 0-16 0,4 2-17 16,0-1-7-16,0 5-17 0,2-5-14 0,0-1-11 15,4 0-16-15,-3-1-17 0,3 0-16 0,-2-1-16 16,1-2-4-16,1 0-21 0,-3-3-8 0,0-2-19 16,1 0-6-16,0 0-12 0,1-1-11 0,0-2 0 15,0-3-7-15,1-1 3 0,2-1-7 0,1-5 0 16,-2 1-7-16,1-1-2 0,-4-3-3 0,1 2-5 15,-2 1-7-15,-3-2 0 0,1 2 1 0,-4 0-13 16,3 2-8-16,-4-1-17 0,0 4-20 0,0-4-25 16,-1 4-28-16,-2 1-41 0,2-1-51 0,1 4-57 15,-6-4-60-15,0 2-281 0,6 2-627 0,-10 0 278 16</inkml:trace>
  <inkml:trace contextRef="#ctx0" brushRef="#br0" timeOffset="91663.84">11081 11286 236 0,'0'0'366'15,"1"-3"-15"-15,-1 3-25 0,0 0-33 0,0 0-34 16,0 0-13-16,0 0-20 0,-11 11-11 0,4-3 9 16,-1 4-5-16,-2-3-14 0,1 4-15 15,-1-1-16-15,2 0-19 0,3 2-17 0,-2-1-11 16,3-1-16-16,0 0-5 0,2 1-19 0,0-3-6 15,2-3-14-15,1 4-2 0,2-4-16 0,-2 0-7 0,5 0-8 16,-3-1-16-16,1-2-24 0,2 0-9 0,2-1-7 16,2-1-18-16,3-1-27 0,0-4-29 0,2 1-32 15,6-3-30-15,-6 1-38 0,5-6-45 0,-1 0-50 16,-1-3-268-16,-1-2-605 0,0 0 268 16</inkml:trace>
  <inkml:trace contextRef="#ctx0" brushRef="#br0" timeOffset="91856.34">11247 11127 115 0,'-1'-3'267'0,"0"1"-20"0,1 2 1 16,0 0 30-16,0 0 20 0,-1 14-11 0,3 0-14 15,2 5-9-15,-1-1-2 0,3 1-11 0,-3 0-7 16,3 1-16-16,-1-1-16 0,1 1-18 0,-3 1-22 16,1-1-17-16,2 0-16 0,0-1-10 0,-2-5-19 15,-1 0-17-15,2 0-30 0,-2-1-31 0,-1-1-38 16,0 1-50-16,-2 0-25 0,2-1-57 0,-4 1-49 15,1-1-66-15,-1-4-67 0,-2 1-267 0,0-5-636 16,0 1 282-16</inkml:trace>
  <inkml:trace contextRef="#ctx0" brushRef="#br0" timeOffset="92112.29">11168 11353 35 0,'0'0'412'0,"0"0"-27"15,0 0-13-15,0 0-5 0,0 0 9 0,13 4-17 16,-4-3-21-16,4-1-19 0,2 1-18 0,4-2-16 16,-2 0-19-16,5 0-20 0,1-2-23 0,1-1-17 15,0-1-20-15,-3 2-16 0,3-2-19 0,-3 1-14 16,-2-1-16-16,-4 3-19 0,-2-2-18 16,0 1-12-16,-6 1-15 0,1 1-19 0,-3 1-21 0,0-3-11 15,0 3-19-15,-5 0-14 0,3 0-12 0,-3 0-39 16,0 0-31-16,6-2-44 0,-6 2-52 0,0 0-38 15,0 0-50-15,0 0-44 0,1-1-50 0,-1 1-238 16,0 0-677-16,0 0 301 0</inkml:trace>
  <inkml:trace contextRef="#ctx0" brushRef="#br0" timeOffset="96636.17">8960 11063 24 0,'3'4'52'0,"-3"-4"1"0,2 2 6 15,-2-2 10-15,2 3 16 0,-2-3-7 0,2 2 19 16,-2-2 9-16,0 0 7 0,1 2 2 0,-1-2 5 16,0 0-7-16,0 0-4 0,0 3-3 0,0-3-1 15,0 0 0-15,0 0-7 0,0 0 1 0,0 0-11 16,0 0-4-16,0 0-5 0,0 0-7 0,0 0-2 16,0 0-4-16,3-7 0 0,-3 7 6 0,-1-6-1 15,1 2 7-15,-2-3 2 0,1-1-2 0,-1-1 9 16,2-3-10-16,-4 0-2 0,0-9-7 0,0 4-4 15,-1-2-2-15,1-3-4 0,0-2-6 0,-2-1-4 16,2-1-2-16,-2-9-4 0,0-2-6 16,1-1-1-16,-1-1-4 0,0 0-1 0,-1-1-11 0,-1-4 7 15,2 2-4-15,-1-1 0 0,-1 1-3 0,1 2 2 16,-2 1-3-16,0 1-3 0,2 4 3 0,-2 1-6 16,-3-2-1-16,3 11 2 0,1-1-5 15,-1-9 0-15,-1 1 5 0,3 8-4 0,-4-9-2 16,4 0 1-16,0 8-1 0,0-8 1 0,0 0-5 15,-1-1 2-15,3 1-1 0,-2-1 2 0,3 10 0 0,-1-11 2 16,3 10-3-16,-1 0 0 0,1-1 4 0,1 1 2 16,0 1-6-16,1 0 4 0,-1 1-3 0,2-1-2 15,-1 0 5-15,-1 1-1 0,2-3-6 16,-1 1 4-16,1 0 4 0,1 1-4 0,-1-2-3 16,2-8 0-16,0 10 0 0,0-2-1 0,2 2 1 15,-2-2 0-15,1 5-2 0,1 0 3 0,1 0-2 0,-2 2-1 16,1 1 3-16,-1 0 1 0,-1 5-3 15,2-2 1-15,0 1 3 0,-1-4-3 0,0 5-1 16,-1 0-1-16,4-8-2 0,-1 2 4 0,0 0-2 16,3 0-2-16,0-1 0 0,2-1 1 0,-1 3-2 15,0-6-1-15,1 7 2 0,-1-2 0 0,0 2 4 16,0-2-3-16,-1 2-3 0,1 0-5 0,0 0 8 16,-2 2 0-16,1-2 1 0,-1 5-5 0,1 1 4 15,1-5 0-15,-2 4-4 0,4-2-3 0,0 0 7 16,0 0-4-16,-1 3 3 0,-1 2-3 0,0 0 2 15,0 0-2-15,1 0 1 0,1 1 1 0,-2-3-1 16,1 1-1-16,1 1-3 0,-1 1 4 0,-1 0 0 16,1-1 2-16,1 0 2 0,-1 1-5 0,-1-2 2 0,0 0 2 15,1 1-1-15,-2-1-6 0,0 2 7 0,-1 0 0 16,-2 0 0-16,-1 2-4 0,1-1 5 16,-1 1 3-16,0-1-1 0,-1 1-4 0,0-1 1 15,1-1 0-15,0-2 0 0,2-1 2 0,-1-2-4 16,1 3 5-16,0-2-4 0,0 1 4 0,0-1-2 0,-1 3-2 15,0-1 7-15,0-1-12 0,1 1 6 16,1 0 0-16,-3 4-3 0,1 0 1 0,-2-1 11 16,2 0-10-16,-1 0-2 0,1 1 2 0,-2 0-3 15,3 3 4-15,-2-4 2 0,1 3-6 0,0-1-3 16,1 0 3-16,-1-1-1 0,1 1 2 0,1 1-4 16,-1-2 1-16,3 1-3 0,-1 1 5 0,-1-1 1 15,1 2 0-15,-2-1-1 0,1 1-1 0,-1-2 2 16,-1 3-3-16,1 0 3 0,-2 0-3 0,0 0 0 15,-1 1 9-15,-4 2-7 0,10-5 0 0,-10 5-1 16,7-2 3-16,-7 2-3 0,3-3-2 0,-3 3-2 16,0 0 6-16,5-3-1 0,-5 3-3 0,0 0 3 15,0 0 0-15,0 0-2 0,0 0 2 0,0 0 3 16,0 0 0-16,0 0-1 0,0 0-4 0,0 0 5 16,0 0-2-16,0 0 4 0,0 0-4 0,0 0 1 15,0 0 2-15,0 0-3 0,0 0 1 0,0 0-5 16,0 0 5-16,0 0-4 0,0 0 3 0,0 0-1 15,0 0 2-15,0 0-1 0,0 0-1 0,-21 6 0 16,13-6 0-16,-2 3-1 0,0-1 3 0,0 2-6 16,-4 1-2-16,0 1 0 0,0-1 5 0,-2-2-7 15,1 5 0-15,0-4 4 0,2 2-1 0,-3-1-2 16,2 0 3-16,0 1-3 0,-1-2 1 0,2 2 0 16,-1 0 3-16,0 1 0 0,1 1-1 0,-1-2-3 15,1 0 3-15,1 0 1 0,3-3 0 0,-1 1 8 16,3 0-3-16,1-2-3 0,2 1-2 0,0 0-4 15,0-2-3-15,4-1-3 0,-5 3-2 0,5-3 2 16,-3 2 11-16,3-2-11 0,0 0 4 0,0 0 1 16,0 0-2-16,-6 1 6 0,6-1-2 0,0 0 3 15,0 0 0-15,0 0 3 0,0 0-5 0,0 0 6 16,0 0-3-16,0 0 3 0,21-4-2 0,-12 1 4 16,-1 2-2-16,3-3 3 0,4 1-5 0,4-3 4 15,1-1 1-15,0 3-2 0,0-2 1 0,0 1 0 16,2-2 1-16,3 0-2 0,-3 1 2 0,1-1 7 15,-2 2-9-15,2 0 1 0,-2 1 1 0,-5 1-2 16,1 2 1-16,-1-2 1 0,-3 1-5 0,-2 2 1 16,-3 0 1-16,1 3-1 0,-2-1 0 0,-2 1-1 15,1 0 0-15,-2-1 2 0,2 5 0 0,-5 0-2 16,2 4 4-16,-3 1-2 0,0 2 6 0,0-1 0 16,-1 2 2-16,-2-1 4 0,0 7-2 0,0-4 0 15,2 3-1-15,-2-2 0 0,2 1 5 0,1-5-6 16,0 5 1-16,0-5-4 0,0-3 2 0,1-2-1 15,-1 1 0-15,1 2-4 0,2-4-12 0,-3-1-20 16,3 2-27-16,0-3-28 0,-3 1-35 0,3 1-43 16,1-4-48-16,-1 2-32 0,-2-3-132 0,-1-3-409 15,7 4 181-15</inkml:trace>
  <inkml:trace contextRef="#ctx0" brushRef="#br0" timeOffset="99614.4">11481 11034 22 0,'0'0'54'0,"0"0"2"15,0 0 0-15,-1 3 3 0,1-3-6 0,-1 3-3 16,0 0-4-16,0 0 7 0,-1 1 7 0,0-3 9 15,0 4 11-15,1-1 2 0,1-2 11 0,0-2 5 16,-4 4-2-16,3-2-6 0,1-2-2 0,0 0-12 16,-1 3-5-16,1-3 0 0,0 0 7 0,0 0 12 15,6 0 5-15,-6 0 1 0,9 1 2 0,-3-1 1 16,-2 0 2-16,3-1 4 0,1 1 2 0,1 0-4 16,1-2-18-16,4 0-3 0,0 1-6 0,6-3 10 15,2-2-6-15,2 0 1 0,0 2-7 0,3-5-1 16,0 3-1-16,1-1-3 0,9-5-3 0,-9 5-5 15,0 0 0-15,0 2-5 0,2-3-3 0,8 1-1 16,0-2-5-16,0-1 3 0,0-2-7 0,0 0 5 16,-1 1-4-16,3-1-5 0,1-1 1 0,-1-2-7 15,1 0 4-15,-1-1-8 0,1 0-3 0,-4 0-1 16,-1-1-6-16,-9 6 5 0,-3-2-4 0,4 1 6 16,-4-1-15-16,-3-1 0 0,2 3 3 0,-3-3 0 15,-2 1-2-15,2 0 10 0,-1-2-2 0,-1 2 2 16,1-1-2-16,-1-1-8 0,-1 1 9 0,3-1-9 15,-1 3 1-15,0-1 9 0,1 0-1 0,2 0-9 16,-1-1 1-16,3 1 1 0,0-1-2 0,-2 3 10 16,1 0-8-16,0 2-5 0,-1-2 6 0,2 1-5 15,-3 0 2-15,3 1-5 0,-1-1 5 0,0-2-1 16,0 2 3-16,1-3 0 0,3 2 3 0,-4 0-8 16,13 0-3-16,-12 0 2 0,1 1 0 0,2 2 10 15,-2-1-6-15,2-2 3 0,0 2-4 0,9-6 4 16,-9 3 7-16,0 3-8 0,10-4 4 0,-2 0 8 15,2 0 3-15,-1-1-3 0,1-1 0 0,-10 5-2 16,10-7 1-16,0 3-5 0,1-1-5 0,-4 0 2 16,4-1-6-16,-3-1 5 0,2 0-4 0,-2 3-3 15,-7 2 6-15,6-5-5 0,-10 4 3 0,1 0-7 16,9-4-2-16,-7 3 7 0,8-2-8 0,-1-4 6 16,-9 7 1-16,9-6 1 0,1 1-8 0,-2-1 3 15,0 3 1-15,1-3-1 0,1-1 2 0,3 2 7 16,0-2 2-16,0 1-6 0,3 2 4 0,0-1-2 15,-1 2-2-15,0 1-2 0,-1-1 3 0,-3 1-4 16,-1-1 9-16,-9 5-3 0,0 0 5 0,-2-1 1 16,0 1 5-16,1 0 5 0,0-1 0 0,0 0 1 15,-2-1 2-15,1-3-1 0,9-4-1 0,1 1-4 16,-9 4-1-16,7-6-4 0,-7 6-2 0,12-4 2 16,-1-1-4-16,-2 4-1 0,0-2 4 0,-8 5 0 15,8-4 2-15,-8 4 2 0,7-6 3 0,-9 6 0 16,3 3-1-16,-2-2 0 0,1 2-5 0,-1-1-1 15,0-4-2-15,-1 0 2 0,11-1-3 0,-9 3-1 16,6-6 0-16,2-1-8 0,0 0 2 0,2 3-3 16,-1 2-1-16,4-4 1 0,-3 4 0 0,1 3 0 15,-10 1-4-15,-1 2 0 0,2-3 2 0,-1 2 1 16,0 1 0-16,1 0-5 0,-1-1-1 0,-3 0 4 16,3 0 1-16,-2 1-3 0,0-1 3 0,1-1 2 15,-1 0-4-15,0-2-2 0,9-1 0 0,-6 1 0 16,6-3 2-16,3-1 0 0,-3 1-2 0,-8 5 3 15,-2 0-1-15,0-1 1 0,0 1-2 0,-1 2 2 16,-1-2-5-16,-1 1 4 0,-2-2 3 0,-3 7-5 0,1-5 3 16,3 0-1-16,0 1 0 0,-5 1-1 15,4 1 3-15,0-3-3 0,3 0 3 0,1 1-6 16,1 0-2-16,-1 0 1 0,1 1-4 0,-1-1 8 16,1 1-1-16,-1 0-1 0,-1-1-1 0,1 0 1 15,-3 5 1-15,-2-4-1 0,-3 2-2 0,-1 0 2 16,1-1 1-16,-1 1 3 0,-1-1-1 0,0 2-2 15,0-2 3-15,2 1-2 0,0 1-2 0,3-4-4 16,2 1 0-16,-6 4-1 0,10-5 0 0,-3 1 1 16,2 0-1-16,-1 1 3 0,-1 1-3 0,2 0-1 15,-2-1 1-15,1 0 4 0,-2 2-3 0,0-2 1 16,2 0 0-16,1 1 0 0,-2-3 1 0,-1 4-5 16,-2-3 1-16,2 3 2 0,1-4 0 0,-1 2-6 15,2-1-2-15,-2 1 3 0,2 0-3 0,-2 0 7 16,3 0-1-16,-3 1 3 0,-4 2-2 0,3-3 2 15,3 1-1-15,-1-1-2 0,-5 3-1 0,4-4-3 0,-1 1 9 16,-3 1-5-16,5-1 4 0,-3 0-2 16,2-2-1-16,1 3 0 0,2-3-2 0,-1 1-4 15,2 0 1-15,0 2-5 0,0-1 5 0,0 0-2 16,-3 1 2-16,0 1-3 0,0-2 7 0,-5 1 0 16,-2 3-1-16,-1-2 3 0,-5 2 1 0,2 0-3 0,0-1 6 15,-2 2-3-15,1-2-1 0,3 1-1 16,0-2 1-16,0-1-1 0,1 0-3 0,0 3 2 15,-1-2-3-15,5 0-5 0,4-3-7 0,-1 3 5 16,-6 0 1-16,0 0 3 0,2 2 0 0,-4-2-1 16,2 1 7-16,-4 1-2 0,-3 0-2 0,3-2 1 0,-3 2 2 15,3 0 2-15,-3-2-1 0,4 0 3 16,-1-1-5-16,0 1 1 0,4-1 1 0,5-4-9 16,-1 0 2-16,1 3-3 0,3-2-4 0,0 0-1 15,1-1-1-15,2 1-5 0,-4-1 10 0,4 2-6 16,-3-2 4-16,0 5 2 0,-10-1 1 0,1 2 6 0,-3-2 1 15,-3 5 5-15,0-4 3 0,-2 2 2 0,0 2 6 16,-5 1-4-16,7-4 5 0,-2 1-1 16,-5 3-2-16,5-5-2 0,-5 5 2 0,6-3 0 15,-6 3-3-15,5-1 0 0,-5 1-2 0,0 0-2 16,6-5-7-16,-6 5 1 0,4-3 3 0,-4 3 1 16,9-5-4-16,-4 3 1 0,-5 2-4 0,9-4 3 15,-9 4 6-15,7-3 1 0,-2 3-6 0,0-3 12 16,-5 3-5-16,8-3-5 0,-8 3 0 0,11-3 3 15,-11 3-2-15,10-1 1 0,-10 1 3 0,10-2-1 16,-5 1-4-16,-5 1 2 0,12 0-6 0,-12 0 0 0,11 0 3 16,-4-2-2-16,-7 2 3 0,9 0-4 15,-9 0 7-15,7-1-2 0,-7 1 2 0,0 0 3 16,0 0-3-16,0 0 2 0,7-2 1 0,-7 2 0 16,0 0 2-16,0 0-2 0,0 0-2 0,0 0-1 15,0 0-4-15,2-4 2 0,-2 4-5 0,0 0-2 0,0 0 0 16,-11-9 0-16,7 7-8 0,1-3-1 0,-4-1 1 15,0 2-2-15,-1-3-15 0,-5 0 0 0,-1 0 6 16,-3-3-2-16,-2 1-8 0,-2-1 4 16,-1 2-11-16,0-1-7 0,-1 0 12 0,-1 2-3 15,5 2 3-15,-2 1-5 0,4 1 7 0,1 0-2 0,1 0-3 16,0-1 10-16,0 3-5 0,5 0 10 0,0 1 9 16,3 0-7-16,7 0 5 0,-11 0-5 0,11 0 7 15,-10-1 8-15,10 1-8 0,0 0 6 16,-10 0 4-16,10 0-1 0,0 0 2 0,0 0 0 15,0 0 0-15,0 0 1 0,0 0-2 0,0 0 1 0,0 0 5 16,0 0 6-16,0 0 1 0,0 0-2 0,28 3 7 16,-14 1-2-16,10-1 4 0,-1 1-7 0,2-2 2 15,3 1 1-15,-1 1-2 0,0-2 0 16,0 4 1-16,-1-5-3 0,-1 5 3 0,3-3-2 16,-2 1 0-16,1-1-3 0,-6 3 0 0,1-1-1 0,-6-3 4 15,-1 2-2-15,-2-1 5 0,-3-1 0 0,-1 0 12 16,-3-1-17-16,-6-1-5 0,10 4 16 0,-10-4 0 15,9 2-1-15,-9-2 5 0,0 0-12 0,7 6 7 16,-7-6 0-16,4 3 3 0,-4-3 5 16,1 10-12-16,1-5 1 0,-2 2 14 0,0 2 1 15,0 4 4-15,0 1 0 0,-2 1 12 0,1 3 5 0,1 1 6 16,-4 2-6-16,-2-2 10 0,2 0 4 16,-1-4 2-16,1 3 3 0,-2-1-10 0,0 2 2 15,1-4-8-15,0-3-1 0,3 0-6 0,-1 1-2 16,1-4-6-16,1 1-19 0,0-1-21 0,1 0-44 15,1-2-39-15,1 0-48 0,-1-1-50 0,1-1-66 0,-2-5-100 16,4 7-368-16,-4-7-784 0,0 0 347 0</inkml:trace>
  <inkml:trace contextRef="#ctx0" brushRef="#br0" timeOffset="171756.4">274 11571 29 0,'0'0'130'16,"0"0"-1"-16,0 0-8 0,0 0-6 0,0 0-9 15,0 0-7-15,0 0-9 0,0 0-14 0,0 0 0 16,0 0-21-16,0 0 5 0,0 0 0 0,0 0-10 16,0 0 4-16,0 0 2 0,0 0 3 0,-7 33-3 15,4-21 1-15,3 0 1 0,-3 3-1 0,3-1 1 16,-1 6-6-16,2 0 2 0,-1-2-31 0,0-3 2 15,3 5-3-15,1-2 4 0,2 0 1 0,-4-4-6 16,3-1 3-16,2 1 1 0,0-1-9 0,0-2 3 16,2 0 3-16,-1-2-5 0,2 0-1 0,1-1 3 15,1-3-6-15,-12-5 0 0,18 8 2 0,-18-8-2 16,21 3 1-16,-21-3 0 0,0 0 0 0,29-3 2 16,-29 3 0-16,24-9-4 0,-14 1-1 0,3 2 0 15,-3-4 3-15,-2-1-4 0,2 1 3 0,-2-3-5 16,-4 1 1-16,0-1-7 0,0-1 0 0,-1-1-5 15,-1 0-1-15,-1 1-6 0,-2 1 7 0,1 13-5 16,-3-25 3-16,1 18 8 0,2 7 3 0,-3-13 4 16,3 13 0-16,0 0-5 0,-5-14-4 15,5 14-3-15,0 0 0 0,0 0-1 0,0 0 2 16,0 0 3-16,0 0 4 0,0 0 0 0,0 0 1 16,13 40-4-16,-7-29 5 0,0-1-2 0,0 2-1 15,3-2 4-15,-1 0 0 0,3 0 8 0,1-1-4 16,-2-1 4-16,4-1 4 0,-4 0-5 0,1-1-2 15,-1-1 2-15,0-1 0 0,-3-1-1 0,3 0 7 16,-3-2 5-16,0 1 9 0,-1-1 10 0,-6-1 7 16,10-1 6-16,-4-2-5 0,-1 0 6 15,0-3-12-15,1 2-1 0,-1-2-1 0,0 0-2 16,0 0 4-16,-2-1-9 0,1-2 1 0,-2 1-1 0,0-4-8 16,-2-1 3-16,0 1-3 0,-2 4-5 15,0-4-4-15,-2 1-3 0,1-1-4 0,0 0-13 16,0 0-13-16,-2-1-1 0,2 1-17 0,0 3-14 15,0-3-12-15,2 3-19 0,0 0-14 0,0 2-27 0,0-2-28 16,0 1-16-16,1 3-38 0,0-3-34 0,0 3-138 16,0 5-399-16,0-7 177 0</inkml:trace>
  <inkml:trace contextRef="#ctx0" brushRef="#br0" timeOffset="172166.93">795 11728 17 0,'0'0'132'0,"10"2"-3"0,-3-1-9 0,-1-1-7 15,-6 0-6-15,11 0-2 0,-6-1-3 0,-5 1-4 16,10-2-8-16,-5 0-5 0,0 0-1 0,-5 2-6 15,8-4-12-15,-4 0-2 0,-1-1-10 0,2 0-5 16,0-2-5-16,-2-1-13 0,-1 3-4 0,-1-4-2 16,0 3-4-16,-1-1-3 0,-2 0-3 0,0 0 1 15,-1 0 2-15,-2 1 2 0,0 1 6 0,-2 3 2 16,0 0-1-16,-2-2 4 0,3 5 2 0,-2 2 4 16,-2-1 0-16,-1 2 3 0,-1 3 4 0,1 4-5 15,4-1 1-15,-2 2 5 0,4 0 3 16,-1 1-8-16,0 4-2 0,3-2 1 0,2-1-3 15,1 0-4-15,3 1-2 0,0-2-4 0,1-1-1 16,3-1-3-16,3-1 0 0,0-2-5 0,0 1-2 16,4-2-8-16,0-5-13 0,-1 1-10 0,3-2-17 15,-1-1-20-15,-1 0-20 0,0-4-29 0,0 0-33 16,1-1-26-16,1-2-27 0,-3-1-110 0,-2-1-323 16,-2 1 144-16</inkml:trace>
  <inkml:trace contextRef="#ctx0" brushRef="#br0" timeOffset="172321.2">1021 11708 81 0,'0'0'209'0,"0"0"-4"0,4 20-2 0,-2-13-13 15,0 2-13-15,0-1-12 0,1-1-17 0,-1 1-12 16,1 2-15-16,0-1-14 0,1 0-8 0,0-4-32 16,-1 3-42-16,1 0-35 0,0-2-50 0,-1-1-39 15,2-1-44-15,-2-1-128 0,-3-3-292 0,0 0 129 16</inkml:trace>
  <inkml:trace contextRef="#ctx0" brushRef="#br0" timeOffset="172474.28">988 11524 140 0,'-2'-3'175'15,"2"3"-23"-15,0 0-28 0,0 0-23 0,0 0-21 16,0 0-39-16,12-6-39 0,-2 6-34 0,-10 0-19 15,25 6-71-15,-5-2-133 0,-4 1 59 0</inkml:trace>
  <inkml:trace contextRef="#ctx0" brushRef="#br0" timeOffset="172955.37">1284 11610 89 0,'0'0'215'0,"0"5"-2"0,0-5-13 15,0 7-13-15,0-1-10 0,1-2-17 0,1 1-14 16,-1 1-10-16,2 3-12 0,-3-2-6 0,4-1-11 15,-1 1-6-15,1-1-11 0,2 2-5 0,-2-3-12 16,2 1-8-16,1 0 0 0,-3-1-11 0,1-1-1 16,1-1-9-16,0-1 0 0,-3 0-8 15,2-1-12-15,1 1-12 0,1-2-5 0,-3 2-10 16,-4-2-9-16,0 0-2 0,14-4-2 0,-8 0-8 16,-2 1-9-16,-1 0-10 0,-2-3 12 0,2-1-6 15,-3 0 4-15,-1 0 7 0,-2-1 5 0,0 1 6 16,-1 1 11-16,-1 0 13 0,-1 0 6 0,-2 0 5 15,1 1 10-15,-1 3 2 0,0-1-1 0,-2 1-1 16,0 2 1-16,-2 0 0 0,3 0 2 0,-2 4-1 16,2-3-2-16,2 4-4 0,0-1 0 0,4 2-2 15,-1-1-3-15,2 4-1 0,4 0-4 0,-2 3 1 16,4 1-5-16,3 0 1 0,6 5 0 0,-2-3-1 16,4 3 1-16,2 2-2 0,-1-2 0 0,2-1 0 15,0-1-3-15,-2 5-1 0,1-6-4 16,-3 4 3-16,-1-1-2 0,-2-2 2 0,-1-5-6 0,-6 3 0 15,2-1 2-15,-4-2 2 0,0 3 0 16,-4-5 3-16,-3 2 1 0,1-3 6 0,-3 3 2 16,-3-1 5-16,-3-2-2 0,2 0 2 0,-2-2-2 15,-1 1-2-15,0 0-3 0,-1-3 2 0,2 0-8 16,-1-1-3-16,4-1-3 0,0 0-8 0,-1-2-14 16,1-2-21-16,10 2-18 0,-14-3-21 0,8 1-18 15,1-4-23-15,0-1-38 0,1-5-26 0,1-1-31 16,3-5-140-16,-1-2-383 0,5 0 169 0</inkml:trace>
  <inkml:trace contextRef="#ctx0" brushRef="#br0" timeOffset="173372.65">1464 11528 67 0,'3'16'217'0,"4"3"-9"0,0 4-3 15,0-1-9-15,0 0-13 0,1 1-10 0,1-1-10 16,-1 2-13-16,-2-3-9 0,0-1-13 0,1 1-8 16,-2-1-8-16,-1-6-11 0,1 1-7 0,-2-3-10 15,-2-3-5-15,0 1-3 0,2-1-8 0,-1-3-8 16,-1-2-2-16,-1 2-10 0,1-3 2 0,-1-3-8 16,2 4-1-16,-2-4-2 0,4 4-3 0,-4-4-4 15,0 0 0-15,0 0-7 0,10-10-4 0,-3-2-9 16,0 1-12-16,0-8-8 0,0 2-4 0,-1 2-4 15,1 2 1-15,-7 4 4 0,4 0 1 16,-4 2 2-16,3 3 0 0,-3-1-1 0,0 1 1 16,0 4 3-16,0 0-1 0,4-4 9 0,-4 4 15 15,0 0 6-15,10 13 3 0,-3-6 5 0,-4 1 2 16,4 3-1-16,0 0-1 0,-2 1 2 0,1 0-7 16,-2 0-1-16,3 1 1 0,0-1-11 0,0-1 2 15,0 4-25-15,2-6-22 0,-2 2-23 0,-1-4-23 16,-1 0-32-16,5-1-26 0,-3-2-22 15,3-1-35-15,-3-3-34 0,3-1-164 0,-10 1-419 0,24-6 185 16</inkml:trace>
  <inkml:trace contextRef="#ctx0" brushRef="#br0" timeOffset="173563.03">1892 11532 104 0,'10'16'257'15,"-6"-5"-3"-15,3-1-16 0,-4 4-13 0,4 3-13 16,0 3-18-16,-1-1-14 0,-2 1-19 0,0 0-13 16,-1 2-15-16,3-2-12 0,-2 1-12 0,-1-1-13 15,0 1-14-15,2-4-24 0,1 3-26 0,-3-6-23 16,2-1-29-16,-2 0-29 0,0-4-32 0,-2 0-31 16,4-3-32-16,-4 2-24 0,2-4-13 0,-2 0-129 15,-1-4-335-15,0 0 147 0</inkml:trace>
  <inkml:trace contextRef="#ctx0" brushRef="#br0" timeOffset="174028.83">1805 11724 174 0,'0'0'161'0,"0"-2"-12"0,0 2-14 0,0 0-15 15,0 0-9-15,18-3-15 0,-4 3-8 0,0-1-7 16,3 2-13-16,0-1-3 0,4 1-2 0,-4 0-12 15,4 0-2-15,-5 1-5 0,-1 0-4 0,1 0-6 16,-4-1 2-16,1 2-15 0,-6-1 3 0,3 1 3 16,-3-1 3-16,0 1 9 0,0-1 7 0,-3-1 12 15,3 2 8-15,-4 1 12 0,4-2-10 0,-4 1 2 16,4 1 0-16,0 0-4 0,0-1-5 0,2 2-3 16,-2-3-4-16,1 2-2 0,1-3-5 0,-1 2-2 15,1-3-6-15,0 0 1 0,-9 0 3 16,19-3-11-16,-11 0-1 0,2 1-1 0,1-5-5 15,-4 3 0-15,0-2-5 0,3 0 1 0,-6-2-3 16,-1 1-8-16,1-5-1 0,-1 3-10 0,-3-3-5 16,0 5-6-16,-3-6-3 0,2 6-4 0,-5-2 5 15,2 2 0-15,-3-2-1 0,2 6 1 0,0-3 3 16,-5 4 7-16,3 0 6 0,-2 2 1 0,9 0-1 16,-16 3 7-16,10 0 1 0,-2 4 10 0,0 3 3 15,0 1 5-15,4 0 2 0,0 2 2 0,1 1 0 16,3 0 1-16,0 5 1 0,2-4-3 0,0 3-3 15,1-3-4-15,0-1 0 0,4-1-4 0,0-1-3 16,0 1-9-16,3-2-13 0,0 0-21 0,-2-1-21 16,4-4-27-16,-3 0-25 0,4-2-22 0,-6-1-34 15,4-3-27-15,5 0-43 0,-2-2-149 0,-1-3-404 16,-1-1 179-16</inkml:trace>
  <inkml:trace contextRef="#ctx0" brushRef="#br0" timeOffset="174435.11">2450 11476 141 0,'0'0'240'0,"4"19"-3"0,0-10-11 16,-1 4-12-16,4 6-8 0,-4-5-12 0,1 5-4 16,2 0-6-16,-1-1-13 0,0 0-9 0,-1 0-11 15,1-1-13-15,0-3-13 0,0 0-13 0,-1 0-10 16,2 0-9-16,-2-1-10 0,2-1-3 0,-2 0-14 15,0-1-3-15,-1-2-12 0,0-2-5 0,1 0-5 16,-1-3-10-16,-3 1-4 0,3-1 8 16,-3-4-9-16,1 4 4 0,-1-4-2 0,0 0 6 0,0 0-21 15,0 0-8-15,0 0-14 0,0-15-16 16,-3 7-14-16,0-1-2 0,-2-3-1 0,0 1-5 16,-2 1 0-16,2 3 3 0,-5-2 5 0,2 5 5 15,-5-1 6-15,1 2 6 0,-1 1 11 0,3 4 11 16,-4 1 5-16,3 2 10 0,-5 1 1 0,3 2 4 0,2 2 3 15,4 0 9-15,3-1 2 0,1-1-1 16,1 2 0-16,4-2-2 0,1 1 3 0,4 1 2 16,-3-3-8-16,6 2 5 0,-3-1-5 0,0-4-1 15,3 0 1-15,-3 2 4 0,3-4-19 0,1-1-16 16,-1-1-31-16,4 0-29 0,-4 0-43 0,3-3-84 16,2-3-89-16,-4 2-212 0,2-2-531 0,-1-2 235 15</inkml:trace>
  <inkml:trace contextRef="#ctx0" brushRef="#br0" timeOffset="175141.94">1332 12270 10 0,'1'-3'282'0,"-1"3"-17"16,0 0-15-16,0-6-16 0,0 6-15 0,0 0-18 15,0 0-22-15,0 0-15 0,1-2-17 0,-1 2-18 16,0 0-10-16,0 0-9 0,-5 14-9 0,-2-2-4 15,2 1 0-15,0 1-4 0,-2 4-3 0,-1 2-1 16,2-1-9-16,-4 1-7 0,3-2-5 0,0 0-5 16,0 0-9-16,4-4-7 0,0-2-4 0,0 0-13 15,2-5-5-15,1 2-14 0,0-2-1 16,-2-3-16-16,1 0 7 0,1 1 2 0,0-5 3 16,1 4-3-16,-1-4 0 0,3 3-1 0,-3-3 3 15,0 0-1-15,9-14 1 0,-4 2-4 0,4-5 4 16,2-7-2-16,-1-1 0 0,7-11-2 0,0-4-6 15,-4 5 0-15,-1 1 1 0,-1 0-7 0,-3 10 4 16,-1 1 1-16,-1 6 1 0,-1 1 2 0,-1 5 4 16,-1 4 3-16,-2-1 2 0,2 3-3 0,-3 2 2 15,3-2-1-15,-3 5-10 0,7-2 22 0,-7 2 3 16,11 6 2-16,-1 1 3 0,0 2 1 0,0 2 8 16,1 1-2-16,2 3 5 0,1-2-7 0,-2 3 4 15,-2-3-5-15,3 2-2 0,-2 1 0 0,-1-4-1 16,-1 0-5-16,-4 0-5 0,2 1 0 0,2-3-14 15,-4 1-15-15,1 2-16 0,-3-4-11 0,1 0-21 16,-3-1-23-16,1-1-22 0,2 1-16 0,-7 0-25 16,6-3-31-16,-6-1-48 0,0 0-48 15,-1 0-146-15,-4-1-455 0,2-2 202 0</inkml:trace>
  <inkml:trace contextRef="#ctx0" brushRef="#br0" timeOffset="175591.23">1268 12309 15 0,'9'-2'184'0,"2"0"-9"0,3-2-19 15,1 2-12-15,1 0-10 0,1-1-18 0,0 1-10 16,3 0-12-16,-4 1-8 0,4-1-10 0,-3 1-15 16,3-2-22-16,-6 2-12 0,3-1-23 0,-3-1-17 15,0 0-14-15,-1 1-6 0,-1 0-8 16,-3-1-1-16,-1 1 5 0,-1-1 6 0,0 0 7 15,-3 0 10-15,4-3 12 0,-4 3 16 0,0 0 24 16,-4 3 12-16,4-5 18 0,-4 5 16 0,6-2-4 16,-6 2 1-16,0 0-8 0,0 0-5 0,0 0 16 15,0 0 16-15,11 4 12 0,-5 0 6 0,1 2 6 16,3 3 2-16,-6-2-4 0,6 4-4 0,1 1-8 16,-1-1-6-16,1 0-3 0,2 4-8 0,-2-5-3 15,2 0-14-15,-2-1-6 0,-1-3-4 0,-2 1-11 16,1-2-2-16,-2 2-16 0,0-3 9 0,0 0-9 15,-3-1 4-15,-1-1-7 0,-3-2-7 0,7 3 0 16,-7-3 2-16,10-1-8 0,-10 1 1 0,10-7-1 16,-6 1 4-16,3-1-15 0,0-2 16 0,-3-4-6 15,0-1-3-15,2 1-6 0,-2-2-8 0,-1 2-11 16,0-1-9-16,0 0-3 0,-2-1-13 0,2 3-7 16,0 0-17-16,-2 3-22 0,2 1-31 0,-2 0-30 15,2 1-32-15,3 1-42 0,-3 1-56 0,1 1-185 16,-4 4-492-16,7-4 218 0</inkml:trace>
  <inkml:trace contextRef="#ctx0" brushRef="#br0" timeOffset="176081.54">2033 12246 125 0,'0'0'218'16,"4"3"-6"-16,-1 0-10 0,1 1-8 0,-4-4-17 15,9 4-5-15,-4-1-3 0,0-1-11 0,0 0-6 16,-1 0-5-16,-4-2-14 0,16 1-8 0,-8-1-10 16,-8 0-8-16,13 0-8 0,-4-3-9 15,-1 0-11-15,0-1-3 0,1 1-5 0,-1-3-9 16,-1 2-6-16,0-4-1 0,0 1-10 0,0-4-4 16,-2 4-2-16,-1-5-16 0,-3 0 10 0,1 3-9 15,-4-3 0-15,0-1-7 0,-1 6 1 0,-2 0-2 16,-2-1-7-16,-4 1 3 0,1 3-4 0,-2-1 2 15,-4 3 1-15,1 2-1 0,-5-1 8 0,3 2 4 16,2 0 5-16,-1 3-5 0,5 1-2 0,2-1-6 16,1 1 2-16,1 3-3 0,3 1 4 0,-1 0-4 15,5 4 1-15,3 0-2 0,0 2 0 0,5 1-5 16,2 2 2-16,0-3 0 0,6 3 2 0,-4-2-3 16,5 2 0-16,-3 0-2 0,0-3-3 0,1 3 1 15,1-2 4-15,0 0-3 0,-3 0-2 0,-1-2 4 16,-3-3-1-16,-4-1-1 0,2 1 12 0,-4-4 4 15,1 2 7-15,-4 1 12 0,-2-1 4 0,-1-1 12 16,-1-1 8-16,-3 1 5 0,-1-2-9 16,1 0-2-16,-4-1-1 0,1 0 0 0,0-3-12 15,-2 0 5-15,2-1-5 0,-3 0-18 0,-1-3-1 16,4 0-8-16,3 0-27 0,-5-6-11 0,3 2-18 16,2-3-12-16,-1-2-22 0,2 0-24 0,3-2-26 15,0 0-31-15,3-1-37 0,2-1-52 0,3-5-62 16,1 7-220-16,5-4-567 0,-4 5 252 0</inkml:trace>
  <inkml:trace contextRef="#ctx0" brushRef="#br0" timeOffset="176489.13">2409 12262 71 0,'0'0'194'0,"5"3"-10"16,-5-3-8-16,0 0 4 0,0 0-11 0,0 0-17 16,0 0-9-16,0 0-12 0,2 2-14 0,-2-2-4 15,0 0-17-15,0 0-3 0,4 3-2 0,-4-3-1 16,0 0-10-16,0 0-4 0,10-1 1 0,-10 1-2 15,7-4 2-15,-3 3-1 0,1-2-2 0,-1 2 6 16,-3-3 4-16,-1 4 1 0,5-6-2 16,-3 4 9-16,0-1 2 0,1 1 3 0,-3 2 1 0,1-4-3 15,-1 4 0-15,0 0-9 0,0 0 5 16,0 0-7-16,1-7-2 0,-1 7-9 0,0 0-4 16,0 0-14-16,0 0-1 0,0 0-5 0,0 0-14 0,0 0 5 15,0 0-9-15,0 0-43 0,0 0-67 0,0 0-101 16,-8 11-160-16,8-11-256 0,0 0-646 0,0 0 285 15</inkml:trace>
  <inkml:trace contextRef="#ctx0" brushRef="#br0" timeOffset="179977.81">8955 12696 5 0,'0'0'77'0,"0"0"4"0,5-4-5 0,-5 4-10 16,2-4 9-16,-2 4 5 0,0 0-6 15,3-4-6-15,-2 2 5 0,0 0-4 0,-1 2 0 16,0-6-3-16,2 5-2 0,-1-2 10 0,-2 0-10 16,2 0 7-16,-1 3-8 0,2-6 16 0,-1 2 1 15,0 2-2-15,-1-4 8 0,0 4 3 0,0 2-5 16,1-5 5-16,-1 1 0 0,0 4-3 0,-1-3-6 16,1 3-4-16,-1-4-1 0,1 4-7 0,-1-6-8 15,1 6-5-15,0 0-8 0,0 0 0 0,-2-1-5 16,2 1-3-16,0 0-5 0,0 0-2 0,0 0-3 15,0 0-6-15,0 0-2 0,0 0-5 0,0 0-1 16,0 0-4-16,0 0 3 0,0 0-6 0,2 10 2 16,-2-5 3-16,1 3-1 0,2 0 1 0,-3 1 0 15,3 5 2-15,-3-1-1 0,1 1 7 0,0 0 4 16,2 4 4-16,-3 1 9 0,2-5 2 0,-1 7 4 16,0-1 2-16,1 0-1 0,-2 1 34 0,1-7-7 15,-1 5-3-15,3-1-8 0,-1-4-7 0,-1 1-3 16,2-2-3-16,-1 0-4 0,-1-1-10 0,0-3 3 15,1 1-8-15,1-1-2 0,0-2-2 0,-1 2-5 16,-1-2 3-16,0 0-1 0,0-2-2 0,0 1-8 16,0-2 7-16,-1-1-2 0,1 3 1 0,0-2-8 15,0 1 5-15,-1-2-8 0,-1 1 2 0,2-2-1 16,-1 3 4-16,1-3-7 0,-1 2 5 0,0-2-3 16,1 2-4-16,-1-4-3 0,0 0-3 0,0 3-14 15,0-3-11-15,0 0-14 0,2 2-21 0,-2-2-25 16,0 0-38-16,0 0-48 0,0 0-61 15,0 0-59-15,-2-11-197 0,0 4-531 0,0 0 235 16</inkml:trace>
  <inkml:trace contextRef="#ctx0" brushRef="#br0" timeOffset="182047.58">8979 12646 1 0,'0'0'196'0,"0"0"-12"0,0 0-7 0,0 0-3 15,0 0-6-15,0 0-4 0,0 0-4 0,0 0-10 16,25-2-6-16,-18 2-8 0,0-2-9 0,2 2-11 15,0 0-7-15,1 0-3 0,2-1-6 0,0 0-9 16,-2 1-4-16,2 0-5 0,1-3 0 0,1 3-5 16,-2-2-8-16,1 2-9 0,2-1 1 15,-2 1-7-15,3-1 3 0,1 1 14 0,4-1 9 16,6 1 0-16,-3-1-5 0,5-2-5 0,0-1-1 0,12 1-1 16,4 2-2-16,0-3 4 0,0-1-4 0,4 2-2 15,20-3-4-15,-21 3-5 0,21-6-5 16,-21 6 1-16,0-1-8 0,2 1-3 0,1 0-7 0,-2 1-8 15,1-3 4-15,19 3-3 0,-27-1-2 0,3 2-5 16,0-1 0-16,0 1-6 0,-1-1 5 0,-1 2-5 16,-2-2-6-16,-3 1 6 0,-9 0-5 15,11 1-1-15,-12-2 0 0,2 2-2 0,0 0 4 16,11-1-5-16,-14 1 3 0,1 0-2 0,2 0 0 16,-3-2-3-16,1 1-2 0,-3 1 11 0,0-1-8 15,1 1-7-15,-2 0 5 0,-1 1-2 0,0-4 5 16,0 6-1-16,0-3-1 0,-7 0-2 0,5 0-2 15,-1 0 4-15,-3 0-4 0,0 1-1 0,-1-1 4 16,5 2-2-16,-7-2 3 0,2 0-1 0,5-2 1 16,-6 1-2-16,-1 1 1 0,0-1-7 15,2 1 7-15,-3-2-1 0,1 2 2 0,-1-2 0 0,0 1 5 16,1 0-4-16,0-2 0 0,0 1-3 0,-1 1-14 16,1-1 15-16,-4 1 1 0,4-2-3 0,-1 2 8 15,3 0-1-15,-2-3-2 0,1 3 1 0,-2-1 3 16,2 1-16-16,-1-1 16 0,0 0-12 0,2 1 0 15,-2 0 1-15,0-1 3 0,0 1 0 16,2 0 5-16,-1-1-6 0,6 1-1 0,-5 2 3 16,0-1 4-16,0 0-2 0,5 0-3 0,-4 0 1 15,4 0 1-15,2 0-1 0,-8 2-15 0,8-2 16 16,-4 1 2-16,4 0-3 0,-2-1-3 0,0 2-1 16,-4-1-1-16,3-1 5 0,4 1 2 0,-3 1-4 15,0 0 2-15,3 1 2 0,-3-2-1 0,-1-1 1 16,1 2-5-16,-4 1 10 0,4-2-11 0,1 1-3 15,0 0 3-15,-3 0 5 0,4-1-1 0,-8-1-5 16,5 2 6-16,3-2 3 0,-2 0-4 0,0 0 1 16,0 0 3-16,-1-2 0 0,2 1-17 0,-1 1 14 15,-5-2-1-15,-1 1 6 0,2 1-4 0,-1-1 0 16,-1 1-8-16,2-2 5 0,-3 2 0 0,0 0 5 16,0-1 3-16,-4 1-6 0,4 0 5 0,-4-1-1 15,1 1-4-15,2 0-18 0,-3 0 18 0,-2 0-7 16,2 0 8-16,-10 0-4 0,17-2 4 0,-6 1-12 15,2 0 13-15,-2 0-4 0,1-1 9 16,0 2-5-16,1-2 0 0,-2 1 4 0,-1-1-5 16,0 1-4-16,-2 0 8 0,1 1-7 0,-1-2 2 15,2 2 6-15,0-1-5 0,1 0-2 0,-1-1 2 16,2 2-3-16,-2 0 1 0,3 0 6 0,-3 0-5 16,4-2-4-16,0 2 5 0,0 0-1 0,1-1-4 15,1 1 6-15,0 0-4 0,5-1 0 0,0 1 2 16,1-1 0-16,1 1 1 0,1 0 4 15,2-1-3-15,-1-2 5 0,1 2-1 0,1-1 3 0,0 1-4 16,1 0-5-16,-1 0 3 0,1-1-3 0,0 2 4 16,0-3-2-16,2 2 1 0,-3-1-1 0,0 0-10 15,3 0 6-15,-3 0 0 0,2 1 5 0,0 0-7 16,-2-1 8-16,1 1-2 0,2-1-9 0,-4 1 12 16,1-2-11-16,3 1 1 0,-2 0 4 0,-1 0-2 15,1-1 4-15,-3 1-5 0,3 2 1 0,-2-3 5 16,0 2-5-16,0 1-13 0,-2-1 18 15,1 1 8-15,0-2-3 0,-1 2-3 0,-1 0-2 0,2 0 6 16,-1 0-9-16,0-1 1 0,0 0 2 0,1 0-7 16,-2 1 4-16,2 0 1 0,2 0 0 0,-3 0 6 15,0 0-6-15,0 1 5 0,-3-1-11 16,4-3 11-16,-2 4-11 0,-2-1 2 0,4 0-1 16,-1 1 4-16,-3-1 3 0,5 2-3 0,-1-1 1 15,-1 1 0-15,0 0-1 0,-1-2 2 0,1 1-4 16,1 1 0-16,2-2 5 0,-1 0-9 0,0 2 9 15,1-2 1-15,-2 0-5 0,2 2 2 0,-1-4 7 16,2 2-10-16,-2-2 8 0,1 2-8 0,0 0 7 16,0 0-7-16,0 0 7 0,0-3-5 0,-2 2-5 15,-1 1-5-15,0-1 19 0,-1 1-20 0,1-2 0 16,-2 1 10-16,-5 2 1 0,4-1 6 0,3 0-7 16,-1 0 2-16,-1 0-1 0,0 0 0 0,1 0-2 15,-1 0 4-15,3-1-1 0,-3 1 1 0,3 0-8 16,-1 0 11-16,-2 0-1 0,3-2-5 0,-1 1 5 15,-3 0-12-15,3 0 8 0,-2 0-5 0,0 1 2 16,-1 0 6-16,1 0-1 0,-7 0-1 0,7 0-5 16,-1 0 4-16,-4-3-4 0,4 3 3 15,-5-1 3-15,5 1-3 0,1-2 5 0,-6 1-9 0,8 1 0 16,-3-2 4-16,3 1-2 0,-2 1 0 0,1-1-2 16,-1-1 1-16,2 2 9 0,-1 0-14 0,-1 0 12 15,1 0-3-15,-2 0 5 0,2 0-5 16,-2 0-1-16,-6 0 1 0,2 2-6 0,-1-2 1 15,-1 0 0-15,2-2 10 0,-3 2-3 0,3 0 1 16,-2 2-3-16,1-4 1 0,-1 2 1 0,1 0-4 16,-1 0 1-16,1 0 2 0,-2-2-2 0,1 2-4 15,1 0 14-15,2-1 0 0,-1 1-15 0,-3-3 2 16,9 2 4-16,-8 1-2 0,5-2 4 0,-2 2-8 16,-4-1 9-16,3 0-4 0,-1 2 2 0,-1-1-1 15,2 0-1-15,0 0-1 0,3 0-4 0,-5-1 3 16,2 2 6-16,4 0 0 0,-7-1-3 0,2 0 1 15,-1 0-9-15,5 0 11 0,1-1-3 0,0 0-7 16,1 1 6-16,-1-1 4 0,-2 1-3 0,5-1 3 16,-3 1 0-16,1-1-5 0,-1 1-1 0,0 0 8 15,-4 0-11-15,6 0 15 0,-3-1-10 0,1 1-2 16,-5 0-2-16,0-1 2 0,0-1-3 0,4 1 6 16,0 2 1-16,-4-1 3 0,5-1-4 15,-5 0-1-15,0-1-1 0,-1 1-1 0,8 1 2 16,-2-2 7-16,-5 0-6 0,1 2 2 0,-1-1 0 15,1 0 0-15,-2-1-1 0,1 2-2 0,1-1-1 16,-1 0-3-16,0 0 10 0,5 0-9 0,-6 0 7 16,2-2-3-16,-1 2-2 0,5 0 2 0,-5 1 6 15,-1 0-10-15,5 0 6 0,-4 0-3 0,-1-2-1 16,-1 1 1-16,-4 1-6 0,0 0 5 0,-1 0 0 16,-9 0 7-16,16-1-4 0,-16 1 0 0,9-2 1 15,-9 2-8-15,6-2 7 0,-6 2 5 0,0 0-2 16,0 0 4-16,0 0-10 0,9 1 15 0,-9-1-11 15,0 0-3-15,0 0 3 0,0 0 0 0,0 0 2 16,0 0-10-16,13 1 8 0,-13-1-3 0,0 0 0 16,11 2 3-16,-11-2-1 0,9 1-1 0,-9-1-1 15,12 0-6-15,-6 1-12 0,-6-1-20 0,13-1-38 16,-13 1-43-16,7 1-76 0,-7-1-97 0,0 0-375 16,0 0-722-16,0 0 320 0</inkml:trace>
  <inkml:trace contextRef="#ctx0" brushRef="#br0" timeOffset="186014.77">9006 13113 8 0,'-6'2'55'0,"6"-2"11"0,0 0 2 15,0 0 16-15,0 0 1 0,0 0 2 0,0 0 10 16,0 0-4-16,0 0 1 0,0 0-6 0,0 0-17 16,0 0 12-16,0 0 5 0,0 0-4 0,0 0 3 15,0 0-3-15,0 0 4 0,0 0 4 16,19-2 2-16,-10 1 8 0,1 0-4 0,5-1 0 15,0-1-2-15,8-1-3 0,-2-1-3 0,5-1-14 0,-1 0 5 16,3 1-5-16,0-1-5 0,2 1-8 16,-2 0-2-16,0 1-5 0,-1-2-6 0,12 0 6 0,-12 1-3 15,1 2-3-15,-2 2-6 0,0-1-3 16,-2 0-4-16,3 1 3 0,-2 0-12 0,2-2 9 16,-1 0-5-16,-1 2-4 0,2 0 3 0,2-1-3 15,-2 1 2-15,4-1 2 0,-4 1-2 0,4-1 6 16,-3-1-6-16,-1 0-2 0,1 1 6 0,-3-1 4 15,-1-1-4-15,0 2-5 0,3 0-1 0,-3-2-2 16,2-1-1-16,1 3-8 0,0-2 11 0,-3-3-3 16,3 2-2-16,-2-3 2 0,2 3-5 0,-2-1 5 15,3-2-5-15,-2 2 0 0,0-1 0 0,-2 0-7 16,0 3 4-16,0-1-2 0,0 1-4 16,-3 0-3-16,-5-1 4 0,-1 4-13 0,-1-1 10 15,1 0 2-15,-1 0-7 0,-2 0 6 0,2 2-4 16,-3 0 1-16,2-1 0 0,-2 1 1 0,-1 0-2 15,4 0 3-15,-1 0 1 0,1 1 3 0,0-1-3 0,0 0 1 16,1 4 1-16,-2-4-2 0,1 1 5 16,6 2 2-16,-3-2-10 0,-1 3 6 0,-1-1-4 15,7-1-10-15,-1 4 17 0,0-5-9 0,1 3 1 16,1 1 7-16,0-2 1 0,3 1-5 0,1 0 1 16,-2 0 10-16,2-2-10 0,2 1-1 0,1-3 0 15,-2 2-4-15,2 0 8 0,9 0-2 0,-1 0-2 16,-9-1 5-16,10 1 1 0,-12-2-9 0,3 2 2 15,8-3-5-15,-8 0 4 0,-2 1-5 0,-1 1 5 16,3-1 2-16,-2 3-3 0,-1-3 0 0,2 0 0 16,-1 1-1-16,-1-1 1 0,2 0-2 0,0 0 0 15,-1 0-3-15,-1 0-2 0,1 0 6 0,-2 2 0 16,1 1-4-16,0 0 1 0,-2-2-2 0,1 1 1 16,-1-1-1-16,-1 2 0 0,3 0-4 0,-2 0-2 15,-1 0 7-15,0-2 4 0,0 0-12 0,-3 6 8 16,3-6 4-16,-1 2-4 0,-1-1-1 0,-1 2 3 15,3-1-1-15,-3-1 1 0,5 0 0 0,-4 0-4 16,4 2 1-16,-4-3-2 0,3 2 0 0,-1-2-1 16,0 0-8-16,2 1 6 0,-4-2 5 0,1 2-3 15,-1-1 13-15,1-1-1 0,-1 1-8 16,5 1 9-16,-6-2-4 0,5 0 1 0,-4 0-5 16,1 0-10-16,3 0 16 0,-4 0-6 0,3-3 0 15,-1 3-3-15,2 0 4 0,-2 0 2 0,0-3-8 16,0 3 5-16,0-1-5 0,2 0 1 0,-4-1 6 15,4 2 1-15,-3-2-1 0,1 1-5 0,-4-1 0 16,1 0-10-16,2 0 13 0,-2-1-1 0,-4 2 2 16,-1 0-3-16,1-1 7 0,4-2 1 0,-5 3-8 15,1 0 6-15,4 0 1 0,-5-1-5 0,5-1 6 16,-5 2-5-16,0-1-5 0,5-3 1 0,1 2 7 16,1-3-17-16,-3 4 13 0,0-1 0 0,2 1 0 15,-6-1-6-15,4-1 13 0,1 2-8 0,-1-1 4 16,0-1 5-16,-3 1-8 0,0 0 2 0,3 1 1 15,-6-1 1-15,3 1-2 0,-3 0-6 0,6-1 11 16,-3 0 3-16,-2 2-9 0,1-2 1 0,-1 1-3 16,2 2 0-16,-1-2 0 0,2 0-3 15,1 0 0-15,-4 1 6 0,1 0-9 0,0-1 7 16,1 1 0-16,-3-1 2 0,3 1-10 0,3-2 6 16,-5 3 4-16,2 0-4 0,-3 0-6 0,0 0 13 0,2 0-7 15,-1 0 5-15,-2 0-21 0,1 0 17 0,0-1-12 16,0 2 6-16,3-1 2 0,-3 0 10 0,7 0-3 15,0 0-3-15,-5 0 9 0,6 0-10 0,1-1 1 16,-2 0 3-16,3 2-5 0,-3 0 1 0,0-2-3 16,0 0-4-16,-1 0 7 0,-3 1 0 15,4 1-1-15,-4-1 4 0,4 0-9 0,-5 2 4 16,1-2 6-16,-1 2-7 0,4-2-2 0,1 1 2 16,-4-1 1-16,7 0 2 0,-3 1 2 0,3-1 0 15,1 2-1-15,-1-4 0 0,-1 2 8 0,1 0 0 16,-2-1-10-16,2 2 10 0,2-2-6 0,-2 2 1 15,1 1-2-15,-1-2-2 0,1 0 6 0,0-2 3 16,1 1-10-16,1 1 2 0,-1-1-3 0,0 2 3 16,0-4 1-16,1 3-10 0,-3-2 13 0,2 2 0 15,-2 0 0-15,-2 1-9 0,3-1 6 0,-4 0 2 16,2 0 0-16,0-2-1 0,-8 2 0 0,9 0 2 16,-1 0 3-16,-3 1-2 0,3 1-6 0,-2-2 8 15,-1 0-6-15,3 0 6 0,-1-1-1 0,0 1-9 16,0-1 2-16,1 1-2 0,0-2 0 0,1 1 4 15,-3 1-2-15,5-2 9 0,-5 2-7 0,-4 0-4 16,4 0 2-16,-4 0 5 0,0 0-2 0,-2 1 0 16,1-1-2-16,3 1 0 0,-2-1 2 0,-1 0 4 15,-1 0-4-15,-1-2-1 0,7 3 3 0,-4 0-4 16,3-1-3-16,0 0 6 0,2-1-5 16,-6 0-3-16,5 1 9 0,-6-2-5 0,1 2 0 15,5 0-4-15,-4-2 2 0,4 2-1 0,-6-1 3 16,1 0 3-16,8 0-2 0,-9 0 0 0,1 1-1 15,1 0-1-15,-2-1 0 0,1-1 3 0,-1 2-1 16,1 0-2-16,-2 0-2 0,0 0 1 0,-3-2 2 16,-1 2-5-16,0-2 1 0,0 2 2 0,-2-1 3 15,1 1-5-15,-9 0 1 0,17 1 7 0,-12-1-6 16,5 0-4-16,-10 0 8 0,16 0-1 0,-8-2-1 16,2 2 1-16,-2-1 0 0,2-1 3 0,0 0-5 15,0 2 2-15,-3-2-2 0,4 2-3 0,-11 0-2 16,16 0 0-16,-8-1 5 0,-1 0-3 0,-7 1 2 15,14-1 3-15,-14 1 0 0,13-1-2 0,-6 1 1 16,1 0-1-16,-8 0 1 0,15-1 0 0,-7-1-2 16,0 0 6-16,0 0-8 0,1 2 1 0,-2-3 4 15,0 3-3-15,3-2 5 0,-1 2-12 0,-1-2 7 16,1 2-5-16,-2-3 3 0,1 3 1 0,-8 0 8 16,11-1-10-16,-4-1 1 0,-7 2 4 0,15-1-4 15,-6 0-2-15,0 0 9 0,-1 1-4 16,-8 0 1-16,17-3-4 0,-8 2 8 0,3-1-18 0,-2 1 17 15,3 1-11-15,-1 0 13 0,1-2 1 0,1-2-14 16,0 4 2-16,2 0 13 0,-1-1-5 0,1 1-7 16,-1 0 8-16,2 0-1 0,4 1-1 0,0-1-6 15,0 0 2-15,-1 0 5 0,-3 0-8 16,4 0 3-16,1 0 1 0,-2 0 1 0,3 0-2 16,-2 0 3-16,0 0-2 0,0 0 6 0,0 0-6 15,0 0 2-15,-1 0-2 0,-3-1-4 0,-2 1 0 16,1 0 1-16,-2-2 5 0,0 1-1 0,-1-1 3 15,-3 1-5-15,0 1 6 0,-1-3-4 0,0 2 1 16,1 0-5-16,-1 0 3 0,1 1 3 0,-1 0-3 0,1-1-3 16,-1 0 8-16,1 1 0 0,0 0-4 15,0 1 0-15,-1-1-1 0,0 0 0 0,0 1 0 16,0 1-4-16,-1-1 0 0,0 0 3 0,0 1 0 16,0-1-2-16,-8-1 3 0,11 2-1 0,-11-2 1 15,11 1-3-15,-5 0 4 0,-6-1 1 0,11 1-7 16,-11-1 12-16,14 0-7 0,-7 0-3 0,-7 0 4 15,14 1 4-15,-5-2-4 0,1 2 1 0,-10-1-5 16,18 0 6-16,-8 0-5 0,0 0 3 0,0-1-2 16,0 1 6-16,-1 1-5 0,-9-1-2 15,15-1-2-15,-10 0 10 0,-5 1-2 0,10-1-2 16,-10 1 6-16,9-2-11 0,-9 2 8 0,7-2-1 0,-7 2-7 16,9 0 8-16,-9 0 0 0,9-4-4 0,-5 2-1 15,-4 2 1-15,10 0 0 0,-10 0 3 0,8-2-8 16,-2 1 3-16,-6 1 4 0,0 0-3 0,11-3 2 15,-11 3-3-15,5-4-5 0,-5 4 7 0,0 0-4 16,7 0 10-16,-7 0-5 0,7-4-1 16,-7 4 0-16,7-1-3 0,-7 1 2 0,9-1-21 15,-1-1 22-15,-3 1-10 0,2-2 9 0,2 3 1 16,-4-3 5-16,2 2-5 0,-7 1 4 0,10-2-9 16,-10 2 4-16,9-3 3 0,-9 3-1 0,7-1 1 15,-7 1 3-15,0 0-4 0,8 0-1 0,-8 0 0 16,0 0 3-16,7-3-4 0,-7 3 0 0,0 0-5 15,0 0 5-15,9-1 5 0,-9 1-5 0,0 0 5 16,0 0 5-16,0 0-10 0,0 0 2 0,0 0 1 16,0 0-2-16,5-3 1 0,-5 3 2 0,0 0 0 15,0 0-4-15,0 0 4 0,0 0 7 0,0 0 4 16,0 0-2-16,0 0 9 0,0 0 4 0,0 0 2 16,0 0 1-16,0 0-1 0,0 0-1 0,0 0-2 15,0 0-2-15,0 0-4 0,2-4-3 0,-2 4 8 16,0 0-15-16,0 0 10 0,0 0-5 0,-2-8 1 15,2 8-11-15,-1-6 5 0,1 6 0 0,-3-6 0 16,2 3 1-16,1 3-3 0,-2-8 2 0,2 8-1 16,-1-10 0-16,-1 5-6 0,2-3 3 0,-1 2 0 15,0-3-3-15,1 0 3 0,0-1-2 0,0 0-2 16,-2 1 0-16,2 0 0 0,0-2 1 0,2-2 2 16,-4 4 2-16,2 2-4 0,0-3-1 0,2 1-1 15,-4 0 4-15,2 3-1 0,0-5-2 16,0 3-1-16,0 1 5 0,2 0 3 0,-4-1 1 15,2 1-1-15,0 1-2 0,0-1 3 0,0 0-2 16,0 0 1-16,-2 2 1 0,4-1-4 0,-2 0-3 16,-2-1 2-16,4-1-2 0,-4 0 0 0,4 0 1 15,-2 0-6-15,2-1 6 0,-4 0 2 0,5 0-4 16,-3-2-1-16,0 0 4 0,0-1 2 0,0 0 3 16,-1 3 1-16,1 0 1 0,-2 0 2 0,2 1-5 15,-2 1 3-15,1-1-4 0,0 2 2 0,1 0-3 16,0 6 3-16,-3-7-4 0,3 7-5 0,2-7-13 15,-2 7-24-15,0 0-2 0,0 0-14 0,-2-7-28 16,2 7-23-16,0 0-36 0,0 0-42 0,0 0-46 16,0 0-48-16,0 0-65 0,0 0-99 0,0 0-234 15,0 0-730-15,0 0 323 0</inkml:trace>
  <inkml:trace contextRef="#ctx0" brushRef="#br0" timeOffset="193007.54">4306 12577 42 0,'0'0'79'0,"1"-6"1"0,-1 6 0 0,0-5-1 15,0 5 0-15,2-5-1 0,-1 2-4 16,1-2 10-16,-1 1 1 0,0 0-4 0,2-1 4 15,-1 1 2-15,0 0 5 0,0-2-3 0,-2 1 7 16,1 0 2-16,2 1 5 0,-2 2 6 0,0-2 2 16,1 3 2-16,-2 1-6 0,0-5-3 0,0 5-9 0,0 0-5 15,-2-3-9-15,2 3-3 0,0 0-8 16,0 0-7-16,0 0-2 0,-6 9-3 0,0-1 2 16,-1 3 6-16,-5 6-2 0,-3 2 5 0,1-3 4 15,0 3 5-15,0-2-2 0,0 3-3 0,0-1-1 16,0 1-12-16,-2-4 3 0,5 1-8 0,-2 0-6 15,2 0-3-15,1-6-11 0,3 0 1 0,0-5-12 16,3 2-2-16,0-2-16 0,0 1-3 0,2-3-6 16,-1-1-8-16,1 1-4 0,-1-2-6 0,1 1-9 15,2-2-6-15,0-1-9 0,0 0-9 0,0 0 0 16,0 0 0-16,0 0 4 0,0 0 3 0,6-9 4 16,0 1-4-16,2-3-4 0,2 1 3 0,3-6-3 15,-2 0 2-15,-1 0 2 0,2-3 8 0,1 1 0 16,-2 0 5-16,-4-1 7 0,3-2 6 0,0 3 4 15,-6-1 9-15,3 2 5 0,-2-1 6 0,-3 5 7 16,1 2 8-16,1 0 1 0,-1 4 11 16,0 0 4-16,-2 2 3 0,1 1-1 0,1-2-5 0,-2 5-4 15,1-3-4-15,-1 3-1 0,-1 1 3 0,0 0 3 16,10 6 18-16,-5 2-2 0,7 2 4 0,-2 0-2 16,2 7 5-16,2 0-10 0,0 1-4 0,-1 0-1 15,1-4-10-15,-1 4 1 0,0 1 1 0,-4-1-8 16,3-3-13-16,-4-3-19 0,0 2-25 0,0-5-19 15,-3 3-30-15,-1-5-32 0,0 2-33 0,-1-3-27 16,0 1-25-16,-2-3-28 0,-1 1-177 0,-4 2-441 16,1-2 195-16</inkml:trace>
  <inkml:trace contextRef="#ctx0" brushRef="#br0" timeOffset="193163.72">4147 12703 124 0,'0'0'196'0,"0"0"-5"0,0 0-23 0,22-3-10 16,-5 0-19-16,4 2-12 0,2-3-15 0,2-1-15 15,1 4-24-15,0-3-38 0,0 2-50 0,-1-3-36 16,0 1-53-16,-2-3-105 0,-2 2-225 0,1 1 99 16</inkml:trace>
  <inkml:trace contextRef="#ctx0" brushRef="#br0" timeOffset="193584.31">4595 12437 104 0,'5'8'200'0,"-2"-3"-8"16,3 2-7-16,1 4-7 0,0 2-1 0,0 1-4 15,0-3-3-15,2 6-14 0,2 0-5 0,-3-4-10 16,-1 0-16-16,4 4-11 0,-2-6-13 15,-1 3-7-15,-1-3-8 0,3 0-6 0,-3-1-10 16,0 1-9-16,-2-5-4 0,0 1-5 0,-2-3-4 16,0-1-5-16,0 1 0 0,0 0 2 0,-1-1-6 0,0-1 1 15,-2-2 4-15,1 3-1 0,-1-3-2 0,0 0-7 16,0 0-14-16,0 0-14 0,0 0-3 16,-13-8-5-16,7 2-1 0,-2 1 0 0,1-2-3 15,-6 1 2-15,1 0 0 0,-1 3-2 0,-1 0 2 16,0-1 5-16,4 5 4 0,-4-1 1 0,4 1 4 15,-4 3 1-15,1 3 4 0,-1 2 6 0,6 0-4 16,-2 2 3-16,2 0-3 0,2 0-4 0,0 3 3 16,3-2 3-16,2-1-1 0,2-1 0 0,4 1-1 15,0-2 3-15,1-2-5 0,0-1-1 0,5 2 37 16,-3-3-10-16,7 1-7 0,-2 0 0 0,1-5-10 16,2 2-24-16,0-4-9 0,-1-2-18 0,6-4-43 15,0 4-19-15,-5-3-36 0,5-3-30 0,-3-1-43 16,1-1-40-16,-3-3-201 0,-3-1-475 0,2 1 211 15</inkml:trace>
  <inkml:trace contextRef="#ctx0" brushRef="#br0" timeOffset="193995.37">4855 12620 93 0,'-4'1'242'15,"1"0"-26"-15,0 1-19 0,3 2-22 0,0-4-14 16,0 0-12-16,0 3 0 0,0-3-5 0,4 2-6 15,-4-2-5-15,0 0-5 0,0 0 5 0,17-3-9 16,-11 2-4-16,3-3-7 0,-1 0-6 0,6 1-13 16,1-2-4-16,-5 1-9 0,0 1-8 15,0-1-21-15,0 2 9 0,-2-1-11 0,2 2-3 16,-3 1-8-16,0-2 2 0,3 4-8 0,-3-1 0 16,0 4-3-16,-1 0-3 0,-1 3 2 0,1 2 2 15,0 2-1-15,-2 3 5 0,0-1-1 0,3 3 0 16,-4-1-3-16,3 3 4 0,-2 0-3 0,3 1 0 15,-1-1-7-15,0 0 3 0,-1-2-1 0,0 1-1 16,-3-2 7-16,0-3-12 0,-1-1 18 0,1 2 2 16,-2-2-6-16,-3-1 16 0,1 2 2 0,-1-4-8 15,-2 3 7-15,0-2-6 0,-3 0-13 0,-2 0 12 16,2-4-9-16,-4 3-5 0,0-2-5 0,-4-3 5 16,0 0-11-16,-5 0-9 0,1-4-12 0,5 0-3 15,-5-4-11-15,3 2-13 0,2-2-8 0,1-3-16 16,1 1-6-16,2-2-17 0,1-2-19 0,0 1-22 15,6-4-23-15,1 1-25 0,4-2-32 0,1-1-27 16,3 1-23-16,4 2-23 0,-2-2-171 0,2 2-476 16,2-3 211-16</inkml:trace>
  <inkml:trace contextRef="#ctx0" brushRef="#br0" timeOffset="194396.44">5093 12643 124 0,'0'0'230'0,"0"0"-15"0,0 0-24 16,0 0-17-16,5-1-19 0,-5 1-7 0,0 0-3 16,4 10-4-16,-1-3-9 0,1 1 7 0,-2 0 3 0,2 1-9 15,-1 0-22-15,2 3 5 0,-1-4-10 0,0 1-9 16,1-1-12-16,0-1-3 0,0 0-10 16,1 0-7-16,-2-1-11 0,0-1-4 0,1-3-10 15,-1 4-2-15,-1-5 0 0,2 2-11 0,1-1 0 16,0-1-6-16,-6-1-6 0,16-3-3 0,-9-1-6 15,0 0-4-15,0-4-4 0,0 1-7 0,-1-3-6 16,0-1-6-16,-1-2 4 0,-2-1-2 0,-1 3 4 16,-1-2 4-16,0 5 7 0,-1 1 18 0,0-2 12 15,0 6 11-15,0-1 2 0,1 0-2 0,-1 4-1 16,0 0 1-16,0 0 5 0,0 0 9 0,-5 14 5 16,3 0 6-16,1-3 4 0,1 3-8 0,0-2 5 15,1 1-13-15,0-1-7 0,1 0-2 0,0-1 0 16,0-1-5-16,1 0-11 0,0-1 0 0,1-2-15 15,-1 1-15-15,1-1-25 0,0-2-19 0,1 1-16 16,-1-1-12-16,2-5-21 0,2 2-22 0,0-3-25 16,-1-2-24-16,1-2-21 0,5-4-26 15,-3 0-24-15,0-2-179 0,3-7-453 0,-2-1 201 16</inkml:trace>
  <inkml:trace contextRef="#ctx0" brushRef="#br0" timeOffset="194720.77">5468 12555 103 0,'0'-9'184'0,"0"5"16"16,-2-1 9-16,1 0 6 0,1 2-3 0,-3-1-10 15,3 4-4-15,-6-4-12 0,6 4-6 0,-5-2-7 16,5 2-15-16,-7 1-12 0,7-1-17 16,0 0-17-16,-9 6-6 0,7-2-11 0,1 0-11 15,-1 2-4-15,2 2-11 0,0-3-5 0,1 4-2 16,0-1-5-16,2-1-15 0,1 3 6 0,1 0-6 16,2 1-2-16,0 2-4 0,4-4-7 0,-1 0-4 15,1-2-7-15,-1 2-8 0,-1-3-6 0,2 3-3 16,-1 0-4-16,-3-5 3 0,1 2-7 0,-2 1 2 15,-1-6-1-15,0 2 5 0,-3 0 6 0,-2-3 4 16,5 6 4-16,-5-6 1 0,-2 6 4 0,2-6 3 16,-1 9 2-16,-3-3 3 0,-1 1-5 0,0-1-2 15,-2 1 5-15,1-2-2 0,-2 2 0 0,2-2 2 16,-2 1-13-16,2-2 3 0,-1 2-6 0,1-1-9 16,1-4-15-16,2 2-15 0,-3-2-21 0,3 2-25 15,3-3-30-15,-4 3-29 0,4-3-28 0,0 0-39 16,0 0-52-16,0 0-204 0,0 0-496 0,3-15 220 15</inkml:trace>
  <inkml:trace contextRef="#ctx0" brushRef="#br0" timeOffset="194948.89">5673 12436 2505 0,'3'-3'237'15,"-3"2"-163"-15,0 1-44 0,3-4-17 0,-3 4 3 16,0 0 27-16,3 9 18 0,-3-2 4 0,0 6 2 15,4 0-2-15,-1 2 7 0,-2-2 2 0,2 5 11 16,0-4-7-16,4 5 3 0,-3 0-15 0,3-3-6 16,-1 4-5-16,-1-5-9 0,1 1-2 0,0 4-10 15,-2-5-25-15,1-2-27 0,0 3-30 0,-1-6-21 16,3 2-26-16,-4-3-24 0,1-2-31 0,-1-1-24 16,0 1-21-16,-1-4-20 0,0 1-21 0,-1-1-192 15,-1-3-461-15,0 0 204 0</inkml:trace>
  <inkml:trace contextRef="#ctx0" brushRef="#br0" timeOffset="195407.06">5638 12619 157 0,'-1'-2'189'0,"1"2"-6"16,0 0-14-16,0 0-1 0,0 0-14 0,28 1-11 15,-13-1-11-15,1 0-14 0,1 0-14 16,-3 2-8-16,0-2-15 0,3 1-11 0,-3-2-13 15,-1 0-12-15,-1 1-5 0,-2-2-11 0,-3 1-3 16,2 1 3-16,-4 0-8 0,-5 0 9 0,10 0 19 16,-10 0 12-16,7 0 17 0,-7 0 8 0,0 0 3 15,7 2 1-15,-7-2-5 0,3 2-7 0,-3-2-10 16,0 0-6-16,6 1-3 0,-6-1-5 0,4 3-1 16,-4 1-2-16,0-4-1 0,7 4 0 0,-3-3-2 15,-1 1-4-15,-3-2 0 0,10 4-4 0,-6-3-2 16,2 0-1-16,-1 0-5 0,4 0 1 0,-1 0-2 15,-1-4-8-15,2 2-3 0,-1-3-2 0,1 2 2 16,-1-2-11-16,-1-2-5 0,4-2 1 0,-1 2-19 16,-3 2 4-16,0-5-9 0,0-2-3 0,-4 3-1 15,0 0-1-15,1 0-2 0,-4-1 9 0,0 5 8 16,-1-1 10-16,-2 0 9 0,0 2 2 0,0 1 5 16,3 2 4-16,0 0 7 0,-18 6 5 15,8 0 10-15,-3 3 7 0,2 2-1 0,1 0 12 16,0 0 4-16,3 1 2 0,-1 7-8 0,4-8-2 15,2 3-7-15,2 0 1 0,3 0 1 0,0-2-18 16,4 1-2-16,1-2-13 0,4-1-21 0,0-2-26 16,2-3-37-16,6 1-53 0,3-5-78 0,2-2-125 15,2-6-258-15,0 1-625 0,1-1 277 0</inkml:trace>
  <inkml:trace contextRef="#ctx0" brushRef="#br0" timeOffset="196208.63">6270 12453 143 0,'0'0'175'0,"3"-1"-12"16,-3 1-11-16,0 0 6 0,0 0 4 0,10 5 3 16,-6-1 0-16,3 1-4 0,0 3-3 0,0 3-9 15,2 1 0-15,-1 2-2 0,2 3-7 0,-3 1-6 16,2 2-12-16,-1 0-10 0,-1 0-8 0,-3-5-9 15,4 5-8-15,-3-2-5 0,-1 2-9 0,0-7-10 16,-1 0-5-16,0 1-6 0,1-2-6 0,-1 1-3 16,-3-4-5-16,2 0-9 0,-1-3-5 15,0 1-3-15,-1-3-3 0,2 1-4 0,-2-1-5 0,0-1 9 16,0-1-3-16,0-2-3 0,-2 3-13 0,2-3-5 16,-7 2-5-16,7-2-3 0,-10-3-7 0,2-1-6 15,0-1-11-15,-1 0-5 0,-2-3 1 0,1 3 8 16,-3-1-1-16,-1-2 3 0,4-1 10 15,-1 3 10-15,3 2 13 0,2 2 1 0,0-1 8 16,1-1-10-16,1 2-2 0,-1 2-4 0,5 0 1 0,0 0 4 16,-4 5 2-16,3-1 3 0,2 1 4 0,-1-1-2 15,2 2 4-15,0 0 0 0,-2 0 2 16,3 1 5-16,1-1-8 0,-2-1 1 0,3 1-5 16,0-1-7-16,0-1-8 0,2-1-13 0,0 0-9 15,3 0-19-15,0-3-32 0,0-1-34 0,4 0-48 16,2-1-50-16,-2-3-204 0,-2 0-453 0,2-2 201 15</inkml:trace>
  <inkml:trace contextRef="#ctx0" brushRef="#br0" timeOffset="196631.78">6750 12432 239 0,'-4'-2'262'0,"4"2"-21"16,-6 0-24-16,6 0-18 0,-8 2-17 0,4-1-12 15,0 2-14-15,1 0-3 0,0 1-10 0,0-1-15 16,0 1 2-16,-2 3-19 0,2-2-5 0,0 3-7 16,1 0-5-16,0-1-4 0,2 2-10 0,0-1-3 15,0 1-7-15,3 3-5 0,0-3-5 0,2 3-4 16,0 0-2-16,2-2-2 0,1 4-11 0,1 0 0 15,1-5-3-15,1 2-1 0,-1 0-6 0,0-1-2 16,4 4 0-16,-4-2-7 0,0-3 2 0,-1 0-7 16,-2-2-1-16,2-1-2 0,-4-1 2 15,2 1-7-15,-4-1 2 0,4 0 2 0,-4-2 8 0,-1 1 2 16,0 0 10-16,-3 0 5 0,-1 1 0 0,-2-1-2 16,0 2 0-16,-2 1-6 0,-4 0 0 0,-1 0-3 15,0 0-1-15,-2 0-11 0,-1 1-1 16,-1-4-2-16,-4 1-15 0,3 0-10 0,0 0-5 15,0-4-14-15,-5-1-13 0,4 2-21 0,2-2-19 16,-1-3-23-16,3 0-26 0,0-1-41 0,1-2-36 16,5 0-45-16,0 0-221 0,2 1-515 0,2-3 229 15</inkml:trace>
  <inkml:trace contextRef="#ctx0" brushRef="#br0" timeOffset="197174.61">6849 12658 202 0,'-1'4'243'0,"1"1"-6"0,0 1-24 15,-1 0-23-15,2 1-12 0,0 3-18 0,-1-3-13 16,3-1-14-16,2 2-8 0,-3-3-10 0,5 1-12 16,-2-1-11-16,1 1-7 0,0-2-8 0,1 2-4 15,-5-2-6-15,3-2-10 0,-1 0-3 0,1 2-5 16,0-4-5-16,-5 0-5 0,11-1-2 0,-4-4-10 15,-1 3 0-15,2-4-11 0,-1-1-17 0,2 0-16 16,1-5-13-16,-5-1-18 0,4-2-14 0,-5 1-14 16,2 2 0-16,-3-1-7 0,0 1 20 15,-2 4 15-15,-1-5 13 0,-1 8 16 0,-1 0 17 16,-5 0 2-16,1-1 8 0,-2 5 3 0,-1 1 15 0,-1 0 5 16,2 4 7-16,-6 1 3 0,1 2 8 15,-3 6 8-15,4-4 11 0,2 5-5 0,2-3-2 16,-1 2-7-16,4-2-1 0,0-1-8 0,2-3-4 0,1 3-7 15,1-1-2-15,-1-1-4 0,4 0-5 0,-1-3-9 16,1 1-6-16,1 0-8 0,1-3-7 16,0 1-1-16,3-3-6 0,1 0 0 0,-2-1-6 15,3-2-4-15,-2 1-6 0,1-3 2 0,0 0-7 16,-1 0 6-16,0-4 1 0,0 5 1 0,-2-2 4 16,0-1 3-16,-1 3 7 0,-1 0 12 0,0-3 13 15,-2 2 0-15,1 1 4 0,-2 3-4 0,2-5-2 16,-2 5 1-16,0 0 12 0,0 0 8 0,0 0 8 15,12 10 9-15,-8-2-8 0,-1-3-2 0,4 6-3 16,-3-4-1-16,1 0-1 0,-1 2-6 0,3 1-3 16,0 0 0-16,-3-4-10 0,3 1-4 0,-2-1-27 15,0 0-20-15,-1-2-32 0,0-1-23 0,0 0-25 16,1-1-33-16,-5-2-41 0,12-2-41 0,-5-1-149 16,0-1-412-16,2-6 183 0</inkml:trace>
  <inkml:trace contextRef="#ctx0" brushRef="#br0" timeOffset="197378.42">7101 12396 180 0,'0'0'256'0,"0"0"2"16,13 15-9-16,-9-5-10 0,4 8-15 0,-2-4-13 16,4 4-11-16,-3 2-16 0,2-3-14 0,-1 4-19 15,-1-4-18-15,1 5-8 0,-1-4-12 0,0 2-22 16,-1-7-36-16,0 7-36 0,-1 0-26 15,1-2-37-15,1 1-27 0,-2-9-42 0,0 1-24 16,-1-3-22-16,-1 0-20 0,1-2-26 0,-1-3-120 16,-1 0-350-16,0-1 155 0</inkml:trace>
  <inkml:trace contextRef="#ctx0" brushRef="#br0" timeOffset="197723.84">7237 12686 70 0,'0'0'191'16,"0"0"-4"-16,0 0-16 0,-2-3-15 0,2 3-11 15,0 0-3-15,0 0 1 0,0 0-1 0,0 0-6 16,0 0-9-16,15 6-12 0,-11-5-3 0,-4-1-8 16,9 0-10-16,-2 0 0 0,-1-3-11 0,1 2-11 15,0-1-4-15,1-2-10 0,1-1-2 0,-2 2-11 16,0-1-4-16,2-2-8 0,-4 2-11 0,2-1-9 16,-1-2-9-16,-3 0-1 0,1-1-3 0,-2 1-9 15,-1 0 2-15,-1-2 6 0,-1 1 4 16,-1 2 11-16,-1-1 5 0,0 3 4 0,-1 0 2 15,0 2 6-15,0 0 1 0,4 2 5 0,-12-1 7 0,5 4 0 16,-1 1 2-16,1-1 1 0,-2 7 4 0,2-2 9 16,1 4 7-16,1 2 2 0,2-1-1 15,0 1 0-15,-1-1-5 0,4 0-5 0,0 2-4 0,0-2 2 16,1 0-13-16,0-5-2 0,3 4-6 0,0 0-12 16,-1-4-11-16,1 0-25 0,0-1-22 15,3-2-17-15,0 1-16 0,2-4-26 0,-1-1-35 16,4-2-42-16,0-1-34 0,3-2-37 0,0-2-29 15,-1-2-140-15,0-4-444 0,4-3 196 0</inkml:trace>
  <inkml:trace contextRef="#ctx0" brushRef="#br0" timeOffset="198040.44">7536 12512 224 0,'0'0'297'15,"-12"7"-2"-15,5-3-8 0,0 1-19 0,0-1-11 16,1 3-27-16,3-1-16 0,-1 1-20 0,1 0-13 15,3 2-15-15,-1 0-21 0,2-2-7 0,2 3-13 16,1-2-10-16,2 3-14 0,1-2-7 0,3 2-7 16,-1-1-10-16,0 0-9 0,1 1-10 0,-3-1-6 15,3-2 1-15,-5 0-6 0,2-1-8 16,2-1-3-16,-5 2-1 0,2-3-7 0,-2 0-1 0,2-2 0 16,-5 2-5-16,2-1 0 0,0 0-5 0,-3-4 4 15,1 5 3-15,-1-5-8 0,-3 9 1 0,2-5-2 16,-3-1 2-16,1 3 4 0,-3 0-5 0,-1 0-4 15,1-1-6-15,-2 0-5 0,0 0-14 0,0-1-10 16,-1 0-11-16,2 1-14 0,-3-3-17 16,3 3-16-16,0-4-18 0,0-1-26 0,0 0-31 15,7 0-45-15,-9 0-54 0,5-6-261 0,4 6-558 16,-4-10 247-16</inkml:trace>
  <inkml:trace contextRef="#ctx0" brushRef="#br0" timeOffset="198232.33">7705 12493 160 0,'2'6'270'0,"-1"3"-3"0,2 4-8 16,0 5-19-16,0 1-15 0,2 0-13 0,-1 1-18 16,-2 1-21-16,2 2-10 0,0-2-19 0,-2 0-15 15,3-1-11-15,-3 5-17 0,-1-5-24 0,2-1-33 16,-3 0-42-16,0-4-39 0,-1 3-37 0,1-4-46 15,0 0-50-15,0-1-46 0,-2-2-145 0,1-3-389 16,-1 0 172-16</inkml:trace>
  <inkml:trace contextRef="#ctx0" brushRef="#br0" timeOffset="198545.93">7728 12525 285 0,'-3'-4'315'16,"2"0"-23"-16,1 1-33 0,0 3-33 0,0-6-28 16,0 6-19-16,4-1-17 0,-4 1-17 0,8-1-16 15,-8 1-11-15,12 2-20 0,-4-2-12 0,0 4-11 16,1-2-7-16,1 1-12 0,4 1-11 0,-4 3-11 16,4-1-3-16,-7-1-4 0,1 0-4 0,-2 0 3 15,2 1-6-15,-2 1 0 0,-2-3-1 0,2 3 0 16,-5-2 7-16,1 0 5 0,-2 2 8 0,0-1 7 15,-2 0 5-15,1-1 2 0,-3 1-2 0,-2 0-4 16,-1-1-1-16,-1 1 1 0,-1 0-6 0,-2 1-4 16,-3-1-16-16,1 2-9 0,0-1-14 0,2-1-27 15,3-1-20-15,-2 0-32 0,0-1-30 0,3-1-34 16,-2 0-37-16,2 0-25 0,7-3-32 0,-8 3-171 16,4-2-444-16,4-1 196 0</inkml:trace>
  <inkml:trace contextRef="#ctx0" brushRef="#br0" timeOffset="199047.53">7857 12709 80 0,'2'8'238'16,"-1"-1"-2"-16,1 0-4 0,-1 2-13 0,2 0-19 16,0-1-17-16,1 2-12 0,0 1-7 0,-1-1-16 15,0-2-12-15,1 1-12 0,-4-2-14 0,3 3-7 16,0-4-14-16,-2 3-5 0,0-2-11 0,1-2-11 15,-2 0-3-15,0-3-10 0,1 4-11 0,1-5-9 16,-2 2-7-16,0-3-2 0,1 1-9 0,-1-1-8 16,0 0-9-16,0 0-5 0,0 0-3 0,-11-5-7 15,9-1-6-15,1-1-5 0,-2 0-3 0,2-2-1 16,-1-3 2-16,1-3 3 0,0 2 3 0,-1 1 5 16,1-1 8-16,1 6 7 0,0-1 13 0,0 0 7 15,0 3 2-15,1 0 1 0,1 0 3 0,-2 2-1 16,0 3 3-16,1-5 0 0,2 3-3 0,0-3-4 15,-1 3-1-15,-2 2 0 0,9 0-1 0,-3-1 0 16,-1 0-9-16,4 1-7 0,-2-2-14 0,1 2-13 16,2 0-24-16,-3 0-14 0,3-1-26 15,0 1 0-15,-2-2-9 0,1 2 2 0,-9 0-15 16,11 2 9-16,-11-2-5 0,8 0 4 0,-8 0 30 0,9-5 6 16,-9 5 14-16,0 0 19 0,8 0 35 0,-8 0 16 15,6 0 24-15,-6 0 25 0,0 0 16 0,0 0 16 16,0 0 12-16,7 2 4 0,-7-2 9 0,1 4 11 15,-1-4 0-15,3 8 5 0,-1-1 4 0,-1-1-6 16,2 4-2-16,0-3-15 0,-2 1-2 0,2 4-15 16,1-1-4-16,-1-1-12 0,1 2-19 15,-1 0-27-15,1 0-28 0,-1-3-37 0,1-2-31 16,-4 2-40-16,3-2-43 0,-3-1-46 0,1-2-42 0,2-1-213 16,-3-3-482-16,-4 5 214 0</inkml:trace>
  <inkml:trace contextRef="#ctx0" brushRef="#br0" timeOffset="199414.25">8052 12571 106 0,'0'0'153'0,"5"-3"-21"0,-5 3-12 0,0 0-13 15,20 5-13-15,-10-3-17 0,4 0-19 0,-3 2-10 16,5-1-20-16,-3 3-11 0,1-2-20 0,-2-2-14 15,-2 1-12-15,0-2-7 0,0-1 0 0,-2 3 12 16,-1-2 3-16,-7-1 12 0,10 3 27 0,-10-3 26 16,9 1 35-16,-9-1 28 0,5-1 27 0,-5 1 11 15,0 0 11-15,0 0 9 0,0 0-9 0,0 0-2 16,0 7 2-16,0-7-3 0,-10 10 2 0,5-4 5 16,-4 4-10-16,2-1 2 0,-1 3-10 15,2 0 0-15,-1 1 5 0,0 1-10 0,3 1-9 16,-2-2-16-16,2 0-13 0,1-1-7 0,-1-1-5 15,3 2-5-15,1-4-17 0,2 4 0 0,0-4-8 16,-1 0-16-16,4-2-13 0,0-1-22 0,-1 1-22 0,2-2-21 16,0 2-24-16,1-3-16 0,1-1-37 15,5 0-37-15,-1-3-26 0,1 0-30 0,-2-3-32 16,2 0-25-16,1-3-17 0,0-2-162 0,-4-2-479 16,1 2 212-16</inkml:trace>
  <inkml:trace contextRef="#ctx0" brushRef="#br0" timeOffset="199757.57">8374 12733 93 0,'0'0'174'0,"0"0"1"0,0 0 14 16,0 0 5-16,0 0 4 0,0 0-4 0,0 0-4 15,7 9-4-15,-7-9-3 0,5 4-17 0,-5-4-8 16,5 2-14-16,-1 0-17 0,1 1-8 0,0-3-17 16,2 1-4-16,-7-1-1 0,15-1-18 0,-6-2-18 15,0 1-12-15,-1-3-21 0,2 1-9 0,-3-2-12 16,0 1-11-16,3-5-4 0,-6 1-7 0,1 0-4 15,-1-3-7-15,-1 3-4 0,-2-3-3 0,-1 0 10 16,-1 3 8-16,-2-1 15 0,-2 3 12 0,0-1 6 16,-1 1 9-16,-2 1-4 0,-1 4 6 15,-5 0 11-15,0 4 4 0,-6 1 9 0,6 2 11 0,0 2 5 16,-3 3 11-16,6 1 11 0,-2 5 14 0,6-6 4 16,0 3 6-16,5 2 7 0,-3-3-5 0,5 2 1 15,0-2-13-15,3 1-12 0,1 0 0 0,5-2-9 16,2 6-7-16,3-3-13 0,6-1-22 0,-2-3-27 15,6-1-33-15,0-3-24 0,0 0-30 16,1-5-28-16,-2 1-36 0,-1-1-35 0,2-2-48 0,-4-6-48 16,-6 3-63-16,-1-1-223 0,-2-1-597 0,-4-2 265 15</inkml:trace>
  <inkml:trace contextRef="#ctx0" brushRef="#br0" timeOffset="201741.81">4000 13189 5 0,'0'0'79'0,"-8"1"20"0,8-1 1 0,-10 0 6 16,10 0 0-16,-7 0 0 0,7 0-4 0,-4-3-3 16,4 3-11-16,0 0-7 0,0 0-5 0,-7 0-8 15,7 0-6-15,0 0-3 0,-5-4 5 16,5 4-5-16,0 0 3 0,0 0 17 0,0 0 6 16,-4 0-2-16,4 0 3 0,0 0 2 0,0 0-2 15,0 0-2-15,0 0-5 0,0 0-11 0,-3-2 0 16,3 2-6-16,0 0-9 0,0 0-2 0,0 0-8 15,0 0-5-15,0 0-3 0,0 0-1 0,0 0-1 16,0 0 0-16,0 0-1 0,0 0-4 0,0 0 12 16,6-3 0-16,-6 3 7 0,0 0 3 0,9-1 1 15,-4 0 12-15,2 1-2 0,2-4 0 0,2 2-1 16,2-1-5-16,2 0 3 0,6-3-5 0,0 2-5 16,0-1-1-16,2 1-1 0,-2-2-9 0,2 2 9 15,-1-1-14-15,-2-1-9 0,1 4 14 0,0-5-8 16,-5 5 5-16,-1-1-3 0,6-4-5 0,2 3-3 15,-3-3 4-15,-1 2-7 0,4 1 7 0,-8-1-2 16,1-1 3-16,0 3 0 0,4-2-3 0,-6 2 5 16,7-2 2-16,-8 0-15 0,4 3 11 15,-2-1 9-15,1-1-10 0,1 2-6 0,-1-1-1 16,6 0-1-16,1-1 9 0,-1 1-8 0,1 0 2 16,0 0-2-16,0 1-20 0,1-1 8 0,-3 0 4 15,2 1 2-15,-2 0-12 0,-1 0 10 0,-4 1 4 16,1 1-12-16,-3 0 9 0,3 0-2 0,-2 0 1 0,2 0 5 15,-1 0 3-15,5 0-2 0,0 0-8 0,-5 0 8 16,5 0 9-16,3 0-7 0,-3 0-2 0,4 0-3 16,1-2 0-16,-1 1 0 0,0 1 8 0,-1-1-7 15,-1 2 5-15,1-2-4 0,0 1-6 16,-3 0-4-16,0 1 7 0,-4-1-10 0,-3 0 7 16,3 0 2-16,-1 1-4 0,-1-2-5 0,-1 1 10 15,3 1-6-15,-2 1 8 0,0-2-5 0,3 1 3 16,-3 1-11-16,6-1 2 0,-5 0 5 0,5 1-2 15,-4-1-3-15,4-1 11 0,-4 1-1 0,3 0-1 16,1 0 3-16,-4-2-5 0,0 1 7 0,2-2 1 16,1-1-7-16,-3 3 4 0,7-2-1 0,-3-1-1 15,1 3 5-15,1-2-9 0,-3 1-3 0,-2 0 2 16,-4-1-11-16,2 0 5 0,-2 1 2 0,-2 0-4 16,-2 2 7-16,2-2-2 0,-4 1-5 0,2 0-1 15,1 2-11-15,-1 0 17 0,1 0-1 0,0-1-7 16,5 2 5-16,-2-3 1 0,2 0-1 0,-1 1 0 15,-1 1 3-15,2-2-5 0,-1 0 4 16,1 1-5-16,-2-1 4 0,0 0-1 0,-2 0-8 16,1 0 5-16,4 0 0 0,-10 0-3 0,4-1 4 15,-1 1-1-15,0 0-2 0,0 0 5 0,3 0 1 16,1 0 2-16,-3 0 2 0,-1-3 3 0,2 3 1 0,-2-2 0 16,7 1-3-16,-3 0 5 0,0-1-1 0,2 0-5 15,-2 0 2-15,1 0-5 0,0 0 2 0,-3-1 0 16,2 1-8-16,0 1 11 0,0-1-5 15,-4 0-1-15,4 0 1 0,-1 0-6 0,-2 2 8 16,2-3 0-16,0 2-5 0,-1-2-1 0,1-1 0 16,2 1 0-16,-1 2 0 0,1-3 1 0,0 0-5 15,-1 1 5-15,0 0-2 0,0 3 4 0,2-2-1 16,-2-1-5-16,0 1-1 0,-1 0 6 0,-3 2-5 16,0-2 4-16,1 1-16 0,-2 1 9 0,0 1 4 15,2-1 2-15,-3 0-14 0,4 0 18 0,2-1 1 16,-4 0-5-16,3 1 2 0,1 0 1 0,0 0-2 15,1 0 0-15,0-2 5 0,1 1-5 0,0 1-4 16,-1-3 2-16,-1 2 0 0,3-2 5 0,-1 1-6 16,-1-1-6-16,2 0 5 0,3-1 0 0,-5 3-1 15,0-3 1-15,2 0 1 0,-1 1 3 0,1 2-2 16,-2-1-2-16,1-1 3 0,1 2-2 0,-1-3 0 16,4 1-2-16,-6 2 2 0,-1-1-2 0,2-1 1 15,0 1 2-15,0 1 1 0,-1-1-5 16,-1 1 11-16,0-1-2 0,-3 0-9 0,4 1 1 15,-4 1 1-15,1-2-1 0,2 0 0 0,-4 2-2 16,1-1 1-16,-1 1 7 0,0 0-6 0,6 1 0 0,-5-1 4 16,-1 2-2-16,1-4-4 0,0 4 3 0,0-2 4 15,0 0-5-15,3 2 4 0,-1-2-5 16,-2 0 6-16,4 1-2 0,0 0 3 0,-1-1-7 16,1 2-2-16,0-2 2 0,0 1-5 0,0-1-1 15,-1 0-7-15,1-1-1 0,-1 2 3 0,1-1-1 16,-5 0-1-16,3 0 1 0,-4 0-2 0,1 0-3 15,-1 1-5-15,2-1 5 0,-10 0 7 0,13 1 4 16,-5 0-3-16,-2 0-6 0,2 1 5 0,-8-2 3 16,16 1 3-16,-9-1-3 0,1 0-2 0,2 1 7 15,-10-1-3-15,17 2 0 0,-7-1 7 0,-3 0-9 16,3-1 6-16,0 2 2 0,-1-1 1 0,4 1 1 16,-3-2-2-16,-2 3-3 0,1-2 1 0,-2 2 4 15,3-2-3-15,-2 0 0 0,2 1 3 0,-1-2 3 16,0 2-7-16,0-1 2 0,2 1 3 0,-1-1 1 15,0 0-2-15,-3-1-2 0,6 2-1 0,-5-1-3 16,3-1 8-16,-1 0 1 0,0 3-2 0,0-3-5 16,0 0 3-16,-2 1 3 0,2 1 3 15,4-1 0-15,-7-1-10 0,4 0 7 0,-1 1-2 16,0-1 5-16,4 2-3 0,-4-1 6 0,0 0 3 16,4-2 1-16,-3 2-4 0,3-3 3 0,-1 0-2 0,1 1 5 15,0-2-4-15,-3 2 2 0,-1-2-11 0,0 2-7 16,0-1 14-16,-3 0-24 0,0 0-18 0,-7 2-11 15,10-2-37-15,-6 1-36 0,-4 1-60 0,0 0-64 16,4-6-110-16,-4 6-316 0,0 0-724 0,-19-5 321 16</inkml:trace>
  <inkml:trace contextRef="#ctx0" brushRef="#br0" timeOffset="202827.56">4886 13245 87 0,'-1'-2'193'0,"1"2"-12"0,-2-2 6 16,2 2-11-16,-1-3-2 0,1 3-13 0,0-4-8 15,0 4 23-15,0 0-18 0,0 0-14 0,0 0-19 16,0 0-16-16,0 0-8 0,0 0-7 0,4 9 10 15,-1-3 5-15,1 5 2 0,1 2-4 0,-1 0-6 16,4 6-7-16,-3-4-17 0,0 4 7 0,1-6-7 16,5 5-7-16,-3-5-6 0,-1-1-20 0,1-2 12 15,1 1-15-15,-1-1-1 0,-1-4 0 0,2 1-8 16,-2-3 0-16,0 1-8 0,-4-3 0 0,4 2-5 16,-1-3 4-16,-4 0-3 0,4-1 5 0,-2-2-9 15,2 0 2-15,0-2 2 0,-1-2-5 0,0-3-11 16,-1 1 6-16,0-3 3 0,0-4-3 0,-1 0-11 15,0 1-9-15,0-6-1 0,-2 6-4 0,0 2 3 16,1 0 2-16,-2 5 1 0,2 1 3 0,-3 1-3 16,3 0-1-16,-1 2-1 0,0 0-9 0,-1 3 12 15,0 0-2-15,0 0 6 0,10 13 0 16,-5-6 2-16,1 2 4 0,1-1 3 0,2 2-1 16,0 0 2-16,0 0-14 0,1-1 16 0,0 0-1 15,0-2 3-15,-3-3 0 0,0 0 3 0,0 1-2 16,-3-3-1-16,2 0 6 0,-2 0 7 0,-1-1 5 15,0 0 3-15,-3-1-3 0,4 2 21 0,-4-2-9 16,0 0-1-16,7-6-2 0,-4 2-9 0,1-2 1 16,-1-1-8-16,0-2 4 0,-1-3-3 0,1-3 0 15,-2 0-4-15,0 0-10 0,1-4-12 0,-2 3 0 16,1 5-4-16,0-2-12 0,0 4-25 0,-1 2-2 16,-1 0-18-16,2 2-27 0,0 1-37 0,-1 0-42 15,0 4-44-15,1-4-38 0,-1 4-25 0,0 0-189 16,4-2-507-16,-4 2 225 0</inkml:trace>
  <inkml:trace contextRef="#ctx0" brushRef="#br0" timeOffset="203198.34">5327 13296 220 0,'4'2'223'0,"0"1"-10"0,2-2-11 0,1 2-2 15,-3-3-17-15,2 2-12 0,1 0 7 0,0 1-17 16,3-3-13-16,-3 2-12 0,3-4-17 0,-3 4-7 15,1-1-12-15,-2-1-14 0,2 1-3 0,1-2-8 16,-9 1-11-16,11-1-5 0,-5 1-17 0,-6 0-6 16,9 0 3-16,-4-2-4 0,-5 2 0 0,4-3-8 15,-4 3-7-15,4-4-2 0,-4 1-5 0,0-1-4 16,0 4-6-16,-4-8-1 0,1 4 1 0,-3 1-5 16,1-3 7-16,-2 3-2 0,0-1-3 0,-2 1 0 15,-1 1 3-15,2 2-1 0,2-3 7 0,6 3 7 16,-12 3-2-16,7-1 1 0,0 2-1 0,0 4 5 15,0-2 3-15,2 1 1 0,2 2 7 0,-2-2 0 16,3 3-9-16,3 0 18 0,0 2 2 0,1-3-1 16,0-1-4-16,4 3-3 0,-2-4-3 15,3 2 1-15,3 1-9 0,-2-1-4 0,3-4-19 16,-1 2-19-16,1-2-9 0,0-2-31 0,1 0-27 16,0-2-31-16,0-5-33 0,0 4-19 0,-1-3-45 15,1-3-31-15,-2-1-160 0,1 1-439 0,-2-3 195 16</inkml:trace>
  <inkml:trace contextRef="#ctx0" brushRef="#br0" timeOffset="203343.99">5655 13258 179 0,'0'0'222'0,"-1"-6"-21"0,1 6-19 15,0 0-12-15,0 0 1 0,0 0 1 0,0 0-7 16,0 0-16-16,9 16-12 0,-4-7-7 0,-4-1-12 16,2 3-11-16,1-2-9 0,-1 0-10 0,4 3-15 15,-4-4-22-15,1 4-32 0,-1-4-33 0,0 1-36 16,-2-2-50-16,2-1-66 0,-3-1-185 0,0-2-380 15,0-3 170-15</inkml:trace>
  <inkml:trace contextRef="#ctx0" brushRef="#br0" timeOffset="203494.5">5614 13123 207 0,'0'0'272'0,"-4"-4"-44"0,4 4-34 15,0 0-38-15,0 0-53 0,0 0-67 0,0 0-44 16,21 12-50-16,-11-9-48 0,3 3-65 0,-1 3-185 16,1-2 82-16</inkml:trace>
  <inkml:trace contextRef="#ctx0" brushRef="#br0" timeOffset="203988.1">5876 13271 129 0,'0'5'313'0,"0"-5"-24"0,-1 3-29 0,1-3-27 0,0 0-21 16,2 7-20-16,0-3-19 0,2-2-13 0,-4-2-11 16,3 6-14-16,0-1-7 0,0-3-11 15,-1 1-4-15,1 1-6 0,1-2-14 0,1-1-3 16,-3 2-10-16,-2-3-9 0,10 0-5 0,-10 0-6 16,10 0-12-16,-4-2-11 0,1 0-17 0,0-3-12 15,1 1-6-15,-2-2-10 0,1-1-8 0,-3 0-12 16,0 1-7-16,-2-4-10 0,2 1 3 0,-4 1-11 15,-3-1 5-15,0 1 5 0,1 1 1 0,-4 0 14 16,-1 2 12-16,0 0 9 0,-6-1 9 0,1 4 11 16,-2 2 10-16,1-1 9 0,-1 2 3 0,1 2 10 15,2-1-3-15,1 2-6 0,6 1-2 0,-2 2-4 16,2 0 1-16,1 2-1 0,6-1-1 0,-3 3 5 16,7 0 1-16,0 0 9 0,3 0-4 0,2 0 0 15,4 2-1-15,1-2-5 0,-3-2-1 0,-3-1-1 16,3 0-7-16,0-1-6 0,3 3 4 15,-3-2 2-15,-1-3-12 0,-3 3 5 0,0-3-4 16,-3-1-3-16,0 2-1 0,-3-1 2 0,2-1 1 0,-3 0 3 16,-2 1-2-16,2 0 12 0,-3-1 1 0,-2 1 5 15,1 1 2-15,-2 0-3 0,0-2 3 0,-2 2 0 16,-1 0-10-16,-1 0-5 0,3-2-3 16,-3 0-3-16,1 0-13 0,-1 0-10 0,0-1-16 15,0-2-17-15,0 0-46 0,1-1-18 0,6 0-32 16,-11-2-29-16,4-1-42 0,0-3-39 0,3-2-42 15,-1 1-169-15,-2-4-498 0,2-2 221 0</inkml:trace>
  <inkml:trace contextRef="#ctx0" brushRef="#br0" timeOffset="204364.18">6087 13081 253 0,'5'14'284'0,"0"-1"-8"16,5 7-10-16,-1 0-20 0,0-3-17 0,-2 1-11 16,6 2-11-16,-9-7-18 0,3 5-11 0,0-7-17 15,2 2-16-15,-5-1-13 0,3 0-14 0,0-2-11 16,-1 1-9-16,-1-3-10 0,-2-2-12 0,0 0-8 16,1-2-15-16,-1 0-18 0,0-1-15 0,-3-3-10 15,4 5-6-15,-4-5 3 0,0 0-4 0,0 0-3 16,0 0-3-16,11-11-17 0,-6 3-21 0,-1-5-7 15,3 0-11-15,-3-7-9 0,0 7 3 0,-1-1 4 16,-1 2 10-16,-1 2 10 0,0 2 12 0,2-1 8 16,1 4 7-16,-4 2 3 0,0 3-2 0,3-6 0 15,-3 6 9-15,0 0 22 0,0 0 14 0,0 0-1 16,14 9 3-16,-11-3 10 0,4 5 10 0,0-2 4 16,-3 3 6-16,6 2-11 0,-3-1-8 0,0-1-3 15,0 0 3-15,6 5-14 0,-6-6-8 16,2 0-18-16,-2 1-28 0,-2-3-22 0,2-4-30 15,0 2-23-15,-1-1-25 0,0-1-26 0,1-3-36 16,2-2-49-16,0 0-192 0,-9 0-462 0,15-7 204 16</inkml:trace>
  <inkml:trace contextRef="#ctx0" brushRef="#br0" timeOffset="204562.81">6514 13081 168 0,'2'8'268'0,"-1"2"-6"0,0 2-14 16,2 2-24-16,3 0-21 0,-1 1-19 0,0-2-20 16,2 3-16-16,1 4-10 0,-2-9-17 15,3 9-12-15,-4-9-21 0,1 2-21 0,-1-5-24 16,0 5-21-16,-1-3-36 0,-2-3-23 0,2 2-30 0,-3-2-34 16,-1-1-42-16,0 0-45 0,-2 0-131 0,-3 1-343 15,2-4 152-15</inkml:trace>
  <inkml:trace contextRef="#ctx0" brushRef="#br0" timeOffset="205054.73">6467 13225 16 0,'0'0'272'0,"-4"-4"-28"16,4 4-22-16,0 0-22 0,0 0-10 0,13 0-12 15,-3-1-17-15,0-1-13 0,5 3-7 0,-2-3-16 16,2 1-6-16,1 0-8 0,-2 0-11 0,1 2-6 15,-2-1-3-15,-2 0-4 0,-1 1-2 0,-2 1 8 16,1 0 5-16,-2 0 5 0,0 3 2 16,-3-4 3-16,1 3-4 0,0 1-5 0,2-1-11 15,-2 3-5-15,0-3 5 0,2 2-25 0,-2-1-1 16,0 0-7-16,1 1-7 0,-3-3-5 0,0 0 1 16,1 0-8-16,-4-3-4 0,7 7-1 0,-3-7-8 15,-4 0 6-15,7 4-4 0,-7-4-4 0,6 2 2 16,-6-2-6-16,0 0-3 0,12 0 3 0,-12 0 5 15,11-6-15-15,-4 1 3 0,0 1-15 0,0-1-8 16,0-2 0-16,-3-1-19 0,-1 0-17 16,0 0 3-16,1-1-16 0,-2 0 6 0,-2 2 6 0,0-1 11 15,-2 2 0-15,1 2 12 0,-3 0-1 0,-3-1 4 16,0 4 22-16,7 1 0 0,-20 2 6 0,6 3 6 16,2-1 2-16,0 3 5 0,2 0 4 0,1 1 4 15,2 1 9-15,3-2-12 0,-2 4 2 0,3-3-7 16,0 5 1-16,3-1-2 0,0-2-5 0,4 0 9 15,-1 0-3-15,3-2 0 0,3 2-6 0,-2-3 3 16,3 3-3-16,-2-6-8 0,3 3-6 0,-2-3-23 16,1-1-21-16,3 1-22 0,1-1-28 15,-4-3-42-15,4-1-35 0,0-2-51 0,2 0-45 16,-1-2-224-16,-2-1-535 0,1-1 236 0</inkml:trace>
  <inkml:trace contextRef="#ctx0" brushRef="#br0" timeOffset="205643.34">7033 13029 166 0,'0'0'211'0,"0"0"-15"0,0 0-7 0,0 0-11 0,0 0-9 15,0 0-9-15,0 0 14 0,0 0 16 0,5 14-5 16,-1-5 1-16,1 3 0 0,1-2-6 15,-1 5-1-15,3 2-15 0,0 0-3 0,2 0 6 16,0 1-25-16,-2 0-9 0,4-1-5 0,-5-4-14 16,0 5-12-16,0-4-11 0,0-2-8 0,0 0-17 0,-1 0 8 15,-2-1-16-15,0-4-2 0,-1 3-1 16,0-4-5-16,-3 0-8 0,1-2-3 0,0 2-2 16,0-2 0-16,-1-4-9 0,1 8 0 0,-1-8-5 15,0 0 1-15,-3 5-10 0,3-5 5 0,0 0-5 16,0 0-15-16,-15-1-2 0,15 1-3 0,-17-7-17 15,7 2-7-15,-3-2 14 0,0 0-17 0,-4-2 2 16,3 0 3-16,-6-1-7 0,1-2 3 0,4 7 1 16,-3-3 8-16,2 5-5 0,3-1 6 0,2 3 9 15,1 0 7-15,0 1-4 0,10 0 5 0,-14 2 7 16,7 2 0-16,1 1 5 0,1 3 18 0,1 1 1 16,5 0 13-16,-3 3 3 0,5 1 6 0,-1-4-2 15,3 2 5-15,2 1 4 0,1-1-4 0,0-1-5 16,1 0 0-16,3-2-4 0,1 1 0 15,0-4 4-15,1-1-17 0,1-1-15 0,2-1-29 16,7-3-35-16,-2 0-29 0,3 0-27 0,-3-5-28 16,2 2-37-16,-3-5-46 0,3 0-61 0,-1-1-43 15,-3-1-248-15,0-1-615 0,-1-4 272 0</inkml:trace>
  <inkml:trace contextRef="#ctx0" brushRef="#br0" timeOffset="206137.79">7389 13108 293 0,'0'0'327'15,"-3"14"-1"-15,5-7-7 0,4 3-22 0,0 2-15 16,1 2-23-16,1-1-21 0,1-1-16 0,0 6-22 16,-1-5-16-16,0 0-14 0,-1-2-14 0,-1 3-19 15,1-3-3-15,-3 2-12 0,3-2-14 16,2 0-15-16,-5-4-10 0,0 1-10 0,3 0-9 15,0-2-20-15,-1 0-3 0,1 0-1 0,0-2-15 16,-4 0-3-16,4-1 14 0,-2-3-15 0,-5 0 0 16,10 0-3-16,-3-5-1 0,2 1-2 0,-1-5-9 15,0 0-9-15,2-1-8 0,3-5-12 0,-5-5-6 16,1 1-7-16,1-2-22 0,-3 1-11 0,-3-2-12 16,2 0 7-16,-5 10 8 0,-1-3 6 0,-1 0 20 15,-5 4 7-15,-1-2 2 0,0 6 11 0,0 1 5 16,-7-1 8-16,1 1 9 0,-2 4 2 0,-1 2 8 15,1 0 8-15,5 0-5 0,-3 0 1 0,5 4-4 16,-2 1 3-16,3-2-5 0,3 1-2 16,-3 4 3-16,4-1-3 0,0 0-1 0,3 2 2 0,0-1-2 15,3-1 2-15,1 2 3 0,0-2-1 0,-1 1-5 16,7 0-1-16,-5 0 1 0,1-3 5 0,1 1-1 16,2-1 3-16,-1-1-2 0,2-1-6 0,4-1 4 15,1 0-6-15,1 0 0 0,-2-1-2 0,0 1 3 16,0 1-4-16,-4-3 2 0,0 1 11 15,-3 1 6-15,-4 1 16 0,4-2 14 0,-3 3 17 16,2 1 6-16,-2-1 4 0,0 4 7 0,-1-2-3 16,3 5-9-16,-2 1-8 0,-1-3-5 0,-1 0-7 15</inkml:trace>
  <inkml:trace contextRef="#ctx0" brushRef="#br0" timeOffset="206549.9">7821 13139 180 0,'0'8'205'0,"0"3"-7"0,0 1-7 0,4 1-18 0,-3-2-13 15,4 1-3-15,-2 1-13 0,1-1-7 0,-1 1 15 16,-1 0-2-16,0 1-10 0,1 0-6 0,-1-3-3 16,0 2-21-16,-2-4 0 0,1 0-10 0,2-2-9 15,-3 2-19-15,0-4 3 0,3-1-7 0,-3-1-18 16,1-1 6-16,-1 2-26 0,-1-2-1 0,1-2-10 15,3 5-19-15,-3-5-15 0,0 2-14 0,0-2-13 16,0 0-21-16,0 0-8 0,0 0-10 0,0 0 4 16,0 0 7-16,2-9 5 0,-2 9 11 0,-1-6 5 15,1 6 4-15,-1-6 6 0,1 6-4 0,-3-6-19 16,3 6-29-16,-2-4-59 0,2 4-49 0,-1-6-105 16,1 6-327-16,-1-7 145 0</inkml:trace>
  <inkml:trace contextRef="#ctx0" brushRef="#br0" timeOffset="207383.99">7825 13065 107 0,'0'0'150'0,"0"0"-8"0,0 0-15 0,0 0 0 15,0 0-4-15,0 0-9 0,0 0 7 0,0 0 4 16,0 0 5-16,0 0 3 0,10 13-5 16,-4-7-8-16,-2 0-2 0,0 1-6 0,2 3-7 15,-2-2-1-15,0 3-7 0,2 1-5 0,-3-4-2 0,1 2-9 16,0 1 6-16,0 3-2 0,-1-2-1 0,0 0 0 15,0 1-8-15,-2 1 0 0,2-1-4 0,0 0-8 16,-2 0 2-16,-1-1-6 0,2 0-7 16,-2 0 2-16,1 1-10 0,-2-3 3 0,1-1 1 0,1-1-11 15,-2 0 13-15,1-2 2 0,0 0-7 16,-2-2-1-16,2 0-3 0,0 0-14 0,0 0 8 16,0-4-5-16,0 5-5 0,0-5 2 0,0 4-3 15,0-4-6-15,0 6 0 0,0-6-6 0,0 0 1 16,0 0-7-16,0 0-3 0,0 0 2 0,0 0-12 15,0 0-5-15,-1 0-23 0,1 0-19 0,0 0-26 16,0 0-37-16,0 0-19 0,-3-15-37 0,4 8-33 16,-1-1-48-16,0 1-37 0,-1-2-149 0,-1-2-473 15,2 0 210-15</inkml:trace>
  <inkml:trace contextRef="#ctx0" brushRef="#br0" timeOffset="207782.57">7835 13126 78 0,'0'0'223'0,"0"-5"-9"0,0 5 2 0,6-6-5 16,-2 4-3-16,4-1-3 0,2 0-9 0,1-3-9 16,3 3-4-16,-1 0-17 0,4-3-7 0,4 4-1 15,-7-1-9-15,9-1-13 0,-2 1-4 0,-6 0-11 16,1 1-11-16,5 2-14 0,0 0-4 0,-5 0 1 15,3 2-9-15,-2 0-13 0,-3 0-2 0,-4 0-12 16,-1-2-8-16,-1 3-6 0,-2-2-2 0,-1 0-4 16,-5-1-6-16,10 4-2 0,-7-3 9 15,-3-1 7-15,4 5-5 0,-4-5 8 0,3 7 5 0,-4 1-3 16,-2 0 15-16,0-1 3 0,-1 2-3 0,0-1 3 16,-5 2-6-16,2 2 5 0,0-2 1 0,0 3-1 15,-1-2 8-15,-1-6-3 0,-1 4 12 0,-1 0 2 16,1 0-1-16,0-2 4 0,-1-1-3 0,1 0-7 15,3 1-11-15,-4 0-3 0,2-2-3 0,1-2-13 16,1 0 1-16,0 0-15 0,3-1-16 16,-1 1-21-16,1-2-20 0,4-1-28 0,-8 2-32 15,8-2-56-15,-10-2-73 0,10 2-93 0,-10-6-147 16,7 0-281-16,-1 0-793 0,-3-1 350 0</inkml:trace>
  <inkml:trace contextRef="#ctx0" brushRef="#br0" timeOffset="-106479.24">4596 13189 94 0,'-2'0'109'16,"2"0"-3"-16,0 0 7 0,0 0-7 0,0 0-1 16,0 0-3-16,0 0-1 0,0 0-10 0,0 0-2 15,0 0-4-15,0 0-7 0,0 0-4 0,-5 7-10 16,5-7-8-16,-4 4-4 0,-2 3-8 0,-1 0-3 16,0 3-4-16,-3 3 1 0,0 2-10 0,0 1 0 15,2 1-2-15,-2 3 2 0,3-2-8 0,-2-1 2 16,4 1-3-16,-1-3 1 0,2 3-4 0,1 1 5 15,1-4-5-15,4 0-2 0,-2 0 0 0,2-2-2 16,2 6 2-16,3-1-5 0,1 1 3 16,2-2 1-16,3-3 7 0,4 4-7 0,-2-3-1 15,4-1-4-15,1-1 7 0,1-3 1 0,2 0 1 16,1 1-4-16,3-2 2 0,0 2 2 0,0-3-1 16,1 1-6-16,9 1 4 0,-10-1-3 0,2-2-4 15,-2-1 4-15,1-1 0 0,0 0-3 0,-1 1 3 16,-1-3 0-16,1 0 7 0,3 0-7 0,-2 0 0 15,0-3 2-15,1 3 3 0,1-3-5 0,-3 1 6 16,13 0-1-16,-12 0-2 0,2-1 3 0,10-1-1 16,-2 1-4-16,0-2 4 0,0 2-1 0,-9 0-2 15,-2 0-3-15,3-2 5 0,11 0 0 0,-2 0-4 16,-9 0 1-16,-1 0 3 0,11-1 5 16,-2 0-6-16,-10 0 2 0,11 0-2 0,-9 1-2 15,9 1 6-15,-9 0-3 0,0-1 0 0,-1 1 3 16,1-3-6-16,-1 3 5 0,2 0 0 0,7-2-2 15,-7 0 4-15,-4 0 0 0,14-1 1 0,-12 1-1 16,2-1 1-16,-4 1 1 0,11-4-8 0,-8 3 0 16,-2-2-1-16,-1 5 1 0,2-1-3 0,-1 0-1 15,-1 0 3-15,1 0-5 0,-4 2-3 0,1-1 1 16,-1 1 1-16,-1 1 0 0,-23-1-1 0,37 2-5 16,-15-2 6-16,-1 0 1 0,0-3 0 0,1 3 2 15,0-2-5-15,0 0 1 0,3 0-1 0,0-2 6 16,1 3-2-16,1-3 0 0,1 1 3 0,0-1-3 15,1 2-2-15,-1-2-3 0,0-1 3 0,1 3 0 16,-2 0-3-16,-3-1 1 0,2 2 1 0,-2 0 1 16,1-3 0-16,-2 4 1 0,1 0-3 0,1-2-1 15,-3-1-2-15,1 1 6 0,3 0-1 0,-1 2-5 16,-1-6 0-16,0 3 4 0,4-1 1 16,-3 1 2-16,-2-4-1 0,1 3-1 0,-2 2 8 15,-1-2-3-15,-4-1-8 0,3 2 5 0,-3 2-2 16,-2-1-4-16,8-2 1 0,-9 0 3 0,3 1 0 15,2 0-2-15,-3 0 0 0,5-1-1 0,-1 1 0 16,0-2-2-16,2 2 3 0,-2-3 1 0,4 1-3 16,-3 1 0-16,1-1 1 0,0 0-1 0,-3-1-2 15,4 1 1-15,-2 1-1 0,-4 1 0 0,4-2 0 16,-6 2 2-16,0 1-1 0,-3 0 1 0,2-2-2 16,2 1 4-16,-1-1 3 0,-1 1-8 0,2 1 0 15,4-3 3-15,1 3 1 0,-7-1 1 0,1-1-5 16,1 1 1-16,-1 0 3 0,1-2 0 0,-1 1-1 15,6-1 0-15,-1 1 2 0,-3-1-4 16,4-1-3-16,-7 1 4 0,3 3 0 0,1-6 0 16,-1 5-3-16,-3-1 0 0,0-1 3 0,0 0-2 15,-1 1 1-15,1-1 2 0,-1 1 0 0,1 0-1 16,-1 0-1-16,-1-3 2 0,0 3-1 0,0-2 5 16,-3 2 1-16,3-2-2 0,-2-1-1 0,4 0 4 15,-4-2 1-15,3 1-1 0,-2-1-3 0,-1-1 4 16,0 1-2-16,-2 0-3 0,2-1 8 0,-2 1 2 15,-2-2 2-15,0 0 0 0,-2 2 2 16,0-1 5-16,-1-2-1 0,-2 3 2 0,2-2 3 16,-3 0-5-16,1-1 1 0,-1-1-3 0,-1 1-3 15,-1 0-5-15,-1 0 3 0,0 1 0 0,-3-2 5 16,1 1-1-16,0-1 1 0,-2 4 5 0,0-1-2 0,-1-1-6 16,-2 1 1-16,-1 0-5 0,-1 0 4 0,-3-3-6 15,1 4-3-15,-4-2 5 0,-1 0-3 0,1 0-1 16,-2 1-4-16,2 1 1 0,-3 1-1 15,0-1-2-15,-2 2 2 0,-1 1-3 0,2-2-3 0,-2 3 6 16,1-1-3-16,2 2 1 0,0-2-5 16,-3 3-1-16,4 0 0 0,2 0 12 0,-3 2-9 15,6-3 3-15,-7 1-5 0,0-1 0 0,6 2 1 16,-8-1 3-16,3 0-4 0,-3 2 3 0,2-1-2 16,-4 0 1-16,1 2-6 0,-3 0 4 0,1 2-1 15,-4-2-3-15,3 3 1 0,-2-1-1 0,1 2 4 16,-9 0-8-16,10-1 0 0,-1 1 2 0,3-1 1 15,-1 1-3-15,-1 1 2 0,0-2 0 0,4 4 14 16,-4-2-8-16,4-2-3 0,-3 2 3 0,0 2-4 16,2-2 3-16,-4 0-2 0,2 0-6 15,1 0 13-15,1-1 6 0,-2 0-12 0,2-1 4 16,1-2-1-16,1 2-4 0,2-2 2 0,4 1 11 16,1-4-12-16,-1 2 3 0,2 0 1 0,-2 0-3 15,3-1 3-15,-3 1 0 0,1 0 0 0,0 0-4 16,1-1 4-16,-2-1-3 0,-3 2 6 0,0-1-3 15,3 1-1-15,-2 0-4 0,-4-2 4 0,6 4-1 16,-5-2 3-16,0 0-2 0,0 0 0 0,2 1 2 16,-2 1-4-16,-1-2-2 0,6 1 8 0,-6 2-4 15,1 1-2-15,-1-1 1 0,0 2-1 16,0-1-3-16,2 1 2 0,0-1-2 0,4 0 4 16,1 1 2-16,-5 0 1 0,6-3 1 0,-1 4-2 15,0-3 0-15,0-1 1 0,-4 3-5 0,5-1 3 16,-1-1 1-16,0 1-1 0,1 0-3 0,1-1 2 15,-3 0 5-15,2 1-3 0,2-1-1 0,-4-2 1 16,3 2-5-16,-3-1 0 0,-4 3-6 0,4-2 3 16,-2-1-4-16,3 2 13 0,2-3-5 0,-1 3-6 15,-1-2 0-15,1 1 3 0,-1-2 1 0,-1 1 1 16,3-1-3-16,-3 1 1 0,2 0 4 0,-1-1-1 16,-5 0 0-16,6-1 0 0,-1 0 1 0,1 2 2 15,-5-2-4-15,3 1 2 0,-4-1 0 0,1 1-3 16,2-2-1-16,-3 1 3 0,-2 0 4 0,2-1-3 15,0 1 1-15,-2 0-1 0,6-2 2 0,-4 2-3 16,-1-2 0-16,1 0 2 0,5 0 9 0,-6 2-8 16,2-1-5-16,3-1 5 0,0 2-1 0,-4-4-2 15,0 2 3-15,7 1-1 0,-3-2 1 16,1 3-3-16,0-1 3 0,3-1-7 0,-4 1 1 0,0 1 4 16,3-1 1-16,-2 0-6 0,4 2-1 15,1-1 3-15,-2 2 0 0,0-2-6 0,0 0 4 16,0 3 2-16,0-2-1 0,0 1-9 0,1 1 8 15,-4-1-3-15,2 0 1 0,-1 0 4 0,0 2 1 16,-2-2-4-16,-4 2 2 0,1 0 0 0,4-2 1 16,-5 4-2-16,1-5-1 0,4 2-1 0,1 1 4 15,-2 0 0-15,1-2 0 0,0-2 4 0,2 2 0 16,0 2-2-16,1-4 1 0,-2 0 8 0,3 0-6 16,2 1-2-16,-3-1 2 0,2-1-5 0,11 1 8 15,-21 0-3-15,9-1-2 0,-1-1-1 0,3 1 2 16,-1 2 2-16,-2 1-2 0,4-4 1 0,0 4-4 15,0-2 2-15,0 1 3 0,1 0-5 16,-2-1 1-16,2 2 0 0,-1 0 2 0,1-2-2 16,-2 2 1-16,1-2 5 0,1 2-6 0,-2 1 0 15,0-1 1-15,-2 1 1 0,2-1-2 0,-2 3 1 16,0 0-2-16,0 0 2 0,0 0 0 0,2 1-5 16,0-1 5-16,2-1 0 0,-3 3-3 0,-1-1 2 15,2 1-3-15,0 2 1 0,0 1-6 0,0 0-9 16,1 1-8-16,-1 2-10 0,3 0-10 0,-5 6 2 15,0-2-5-15,3 2-10 0,-1-2-8 0,-2 2-6 16,4-6-21-16,1-1-18 0,1 1-20 16,2-5-38-16,1-1-44 0,-1 2-113 0,2-4-356 15,1-1 159-15</inkml:trace>
  <inkml:trace contextRef="#ctx0" brushRef="#br0" timeOffset="-102747.71">8615 13234 59 0,'0'0'118'0,"0"0"-3"0,7 0 6 16,-4 0-2-16,-3 0-5 0,6 4-4 0,-1-2-10 15,2 1 3-15,-1 1-10 0,2 2-5 0,0-3-8 16,0 1-6-16,0 2-6 0,5-1 0 0,1 3-5 15,1-2-2-15,5 3-1 0,-6-4-8 0,7 3 2 16,-1-1-1-16,3-1-10 0,-3 1 2 0,4 0-9 16,-1 0-6-16,1-1 3 0,0 1 5 0,0-2 22 15,4 2-7-15,0-1 0 0,-1 0-5 0,2 1-5 16,0-1-1-16,-2-1-5 0,0 2-1 0,0-2 5 16,0 2-8-16,1-1 3 0,1 1 4 0,-1-1-4 15,9 2 1-15,-11-4 0 0,14 3-3 0,-2-4 2 16,3 2 3-16,-2 0-3 0,3 0 0 0,2-3-6 15,2 2 4-15,1-4-3 0,2 4-3 0,-1-4 2 16,0 0-7-16,21 3 2 0,-24-3-2 16,1-3-2-16,5 3 2 0,-3 1-4 0,24-2-3 15,-23 2 3-15,20-2-13 0,-20 2 17 0,20-2-8 16,-21 0-2-16,21-2 0 0,-2 4-6 0,-18-1 1 0,1 0 6 16,21-2-2-16,-3 2-3 0,-19 0 1 0,20 0 0 15,-23 1 0-15,2 0 2 0,21 1-5 0,-24-3 2 16,3-1-4-16,20 1 3 0,-23 1 4 0,1 0-8 15,2-3 1-15,3 2 3 0,-3-3-2 16,1 4-4-16,2 0-4 0,-4-3 4 0,0 1 1 16,1 0-1-16,-2 2 2 0,1-2-13 0,-5 0 14 15,6 0-1-15,-6 2-1 0,6 1 3 0,-4-3-2 16,-2 0 0-16,0 0 1 0,3 0-3 0,0-1 2 16,0 0-1-16,-1-2-3 0,-2 4 6 0,-1-3-3 15,1 0-1-15,-3 2 1 0,0-3-4 0,0 3 4 16,-10-1 1-16,-1 3-3 0,2 0 3 0,11 2-6 15,-13-1 3-15,1 0 5 0,0 0-4 0,0-1 0 16,1 2-1-16,0 0-3 0,-1 0 6 16,-1-2-4-16,0 0 0 0,1-1 3 0,-1 1-7 0,-1 0 5 15,2 0 3-15,-1 0-2 0,-1-1 3 0,3-1-1 16,-4 0-2-16,3 2 0 0,-2-3 6 0,-1 5-3 16,1-3-1-16,0 2-2 0,0 0 5 0,1 1-7 15,0-2 5-15,2 0 3 0,-2 3-2 0,-1-3-3 16,2 2 1-16,1 0-1 0,-1-2-1 0,9 2 3 15,-8-2 4-15,0-2-3 0,-2 2 2 16,12 2-4-16,-13-2-5 0,11 1 1 0,-11-1 7 16,3 1-6-16,9 2 3 0,-14-3 0 0,2 2 2 15,3 1-3-15,-2-3-12 0,1 1 18 0,1 2-4 16,0 0-4-16,9 0 10 0,1-5-8 0,-11 4-1 16,2-1 2-16,7-2 1 0,-7 1 3 0,9-3-3 15,0 3 2-15,-2 1-13 0,-8-2 9 0,9 2 0 16,-1-2 2-16,-9 0 0 0,11 2-2 0,-10-2 0 15,8-1 3-15,1 2-3 0,-10-1 0 0,11 1 0 16,-10-2 4-16,9 1-6 0,0 1 3 0,-11 0 0 16,2 0 1-16,0 0-4 0,0-3 1 0,9 1-4 15,-10-2 4-15,1 3-1 0,8-1 4 0,-13 0-2 16,5 1-1-16,-1 0 2 0,-2-2 2 0,12-1-5 16,-11 1 3-16,1 1-4 0,-2-1 3 0,1 0 5 15,2 1-2-15,-2-2-2 0,2 0 1 0,-1 1 1 16,-1-1 2-16,3-2-1 0,7 2-2 0,-11 0 2 15,0-1-1-15,-2 1-6 0,5-1 6 16,-2-1-3-16,10 1 3 0,-11 1 0 0,1-1-16 16,0-2 23-16,11-1-8 0,-9 3 5 0,-2 2-3 15,9-6-1-15,-6 4 4 0,8-3-16 0,-1 2 10 16,-10 0 4-16,10-3-2 0,-9 2-1 0,0 2-2 16,9-5 0-16,-8 3 2 0,6-2 0 0,5 4-1 0,-14 1 4 15,11-4-8-15,2-2 6 0,-4 3 2 16,2 0-9-16,-8 2 6 0,11-2 0 0,-13 1 0 15,12-2-5-15,-13 3 12 0,11-4 1 0,-1 0-3 16,-9 3-2-16,0-1 3 0,0 2-3 0,0-3 0 16,1-2-2-16,8 3 4 0,1-2-3 0,-11-1 0 15,12 1 3-15,-13-1 1 0,11 0-2 0,-1-1 2 16,-9 1-3-16,11-2 5 0,-2-2-3 0,-10 6 3 16,2-2-3-16,9-3 1 0,-10 2-3 0,1 0 5 15,7-4 1-15,-7 3 1 0,7-2-2 0,-8 1-4 16,7-4 6-16,-1-1-13 0,-7 8 11 15,9-7 4-15,-9 4 2 0,-1 1 1 0,9-6-1 0,0 0-7 16,-10 7 7-16,1-4-5 0,-1 0 0 0,3 2 12 16,-3-2-7-16,7-9-6 0,-2 3 0 0,-5 5 6 15,0 0-4-15,0 0-3 0,0-3-5 0,7 2 7 16,-9-1 3-16,1 2-5 0,-2-1-5 0,7-7-1 16,-5 7 10-16,-2 0-5 0,0 0 0 15,4-10 0-15,-5 9 2 0,0 2 0 0,1-2-5 16,0 0 0-16,-4-1 6 0,3-1-9 0,-2 2 12 15,2-2-11-15,-3 0 6 0,0-2 2 0,-2 0-6 16,6-8 4-16,-4-3-2 0,-3 11-4 0,0-1 4 16,3-8-4-16,-6 7 3 0,2 2-3 0,1-10 0 15,-3 8 1-15,-1-3-5 0,4-5 0 0,-4 8 14 16,-3-2 0-16,0 1-8 0,0-11 0 0,-1 12 6 16,-2-1-9-16,3-1-2 0,-3 1 6 15,2-9-2-15,-2 6-2 0,2-8 5 0,0-2-3 0,-1 3 4 16,-1-2-12-16,2-1 2 0,-2 3 3 0,2-4-3 15,-1 2-4-15,-3-2 2 0,2-1-4 0,3 2-1 16,0 0-3-16,0 1-1 0,0 0 3 0,0 2 0 16,0 8-6-16,-2-9 10 0,-3 10-4 0,4 0-7 15,2-8 6-15,-2 9-1 0,1-9 3 0,3 11-5 16,-3-1 3-16,2 1 3 0,0 1-8 0,-2 0-3 16,0 2 11-16,-1 0-1 0,-2 1-3 15,1 1 4-15,1 3 5 0,-3 3-5 0,-1-1 5 0,2 0-9 16,-3 3 14-16,1-2-14 0,-1 3 3 0,1 0 5 15,0 0-5-15,0 0-6 0,-1-2 21 16,1 0-11-16,-1-1-13 0,1-3 6 0,0 3 7 0,1-2-4 16,0 0 5-16,0-4-2 0,0 4 2 15,2-1-14-15,0 2 19 0,1-6-26 0,-2 4 6 16,0 1-6-16,1-1 0 0,-1 2 5 0,-1 0 5 16,0-3 8-16,-1 2-7 0,3 1-3 0,-1-1 1 15,0 1-1-15,-1-1 6 0,1 1-5 0,2-6 3 16,1 5 2-16,-1-1-1 0,0-3-5 0,1-1 1 15,0 1-7-15,1-2 0 0,-1 1 6 0,2-3 3 16,0 2 2-16,0 0 3 0,-1 1-2 0,-1 0-4 16,0 1 7-16,-2 3-4 0,2-1 8 0,-2 0-5 15,2 3 5-15,0 2 2 0,-3-3-8 0,2 1 2 16,1 0 10-16,-3 4-13 0,3-4-3 0,3-3 5 16,-5 3 4-16,0 2-5 0,2 1 5 0,1-1 0 15,-1 1 2-15,0 0-1 0,-2 2-5 0,3-2 4 16,-4 1-2-16,1 2-2 0,3-5 4 0,0 2-12 15,0-1 7-15,0 0 4 0,-1 2-2 16,-2 0 0-16,1-1-2 0,0 1 2 0,1 0 1 0,0 0 3 16,-1 1-8-16,-1 0 4 0,4-1 2 0,-5 2 1 15,3-1-1-15,-1 1-3 0,1 0 5 0,0 1-1 16,-1-1 2-16,2 0-10 0,-1 2 5 0,0-3-2 16,3 1 1-16,-2 0 13 0,-2 1-17 0,2 0 0 15,-1-1 1-15,-1 1 0 0,1-2 6 0,0 1-5 16,-3 2 0-16,2-4-1 0,-1 5 9 15,0-2 2-15,-1 1-7 0,3-1 0 0,-6 2 2 16,-1 4 1-16,6-8-2 0,-4 3-1 0,-2 5-3 16,4-8 9-16,-1 5-6 0,-3 3 3 0,3-8-3 0,-3 8 3 15,4-6 5-15,-4 6-7 0,4-7-3 0,-4 7 6 16,3-4-4-16,-3 4 3 0,4-9 0 0,-4 9-5 16,4-4 7-16,-2 0 6 0,-2 4-7 0,0 0-1 15,4-8 5-15,-4 8-8 0,3-5 5 16,-3 5-1-16,0 0-4 0,3-6 7 0,-3 6-7 15,0 0 9-15,1-6-4 0,-1 6-3 0,0 0 3 16,0 0-6-16,2-5 0 0,-2 5 1 0,0 0-7 16,0 0-5-16,0 0-3 0,0 0-1 0,0 0-6 15,0 0 6-15,0 0-3 0,-6-5-1 0,6 5 0 16,0 0-1-16,-14-2 9 0,14 2-8 0,-19 3 7 16,8-1-4-16,-3 0 6 0,-6 2 6 0,-2 1-9 15,1-2 4-15,1 2 5 0,-1 0-1 0,0-1 1 16,-1 3 0-16,0-3 8 0,2 0-9 0,4 1 5 15,2-1-2-15,3-3 1 0,2 3-1 0,1-2 0 16,0-1 3-16,8-1-7 0,-11 5 0 0,11-5-3 16,-7 3 2-16,7-3-3 0,-9 4-1 0,9-4-1 15,0 0-5-15,-7 3 0 0,7-3-3 16,0 0 2-16,0 0 0 0,0 0 2 0,-4 3 1 0,4-3 4 16,0 0 0-16,0 0 3 0,0 0-4 0,0 0 13 15,0 0-5-15,0 0-1 0,0 0 7 0,0 0 0 16,0 0 3-16,31-6 1 0,-18 2-3 0,1 0 3 15,1-1 1-15,5-2-1 0,1 1 1 0,-3 0-2 16,3 0-3-16,1-1 5 0,-2 1 1 16,1-1-1-16,-2 4-2 0,-5-2 0 0,0 2 0 15,-4 2 0-15,0-1-2 0,-3-1 4 0,-7 3-4 16,11-2 4-16,-11 2-1 0,10-1 3 0,-10 1-4 0,0 0 1 16,9-4 3-16,-9 4-6 0,0 0 3 0,0 0-3 15,8 0 1-15,-8 0 1 0,0 0-4 0,0 0 3 16,10 5-1-16,-6 0 4 0,-1 1 3 15,3 1-2-15,-2 0 1 0,1 0 0 0,1 5 10 16,1 1-4-16,-1-1 2 0,1 1 3 0,3 7 1 16,-4-7 8-16,4 7-7 0,1-2 1 0,-3 0 0 15,3 2 3-15,1 0-1 0,-4-2 2 0,3 0 1 16,-1-1-4-16,-1 2-3 0,-1-1 3 0,-1-5 7 16,0 0-11-16,-2-1 2 0,-1-3-2 0,0 1-5 15,-1-3 0-15,0 0-2 0,-1 0-3 0,0 0-13 16,1-4-19-16,1 4-22 0,-4-7-40 0,3 5-51 15,-1-1-74-15,-2-4-274 0,5 4-529 0,-5-4 234 16</inkml:trace>
  <inkml:trace contextRef="#ctx0" brushRef="#br0" timeOffset="-28316.4">17973 12369 28 0,'0'0'118'15,"0"-2"-4"-15,0 2-5 0,0 0-8 0,1-5 2 16,-1 5-3-16,0 0-6 0,0 0-2 0,0 0-11 15,0 0 0-15,0 0-8 0,0 0 1 16,0-3-1-16,0 3 3 0,0 0-5 0,0 0 2 16,0 0 0-16,0 0 6 0,0 0-4 0,0 0 5 15,0 0-5-15,0 0 3 0,0 0 1 0,0 0 2 16,0 0-2-16,0 0-5 0,-5 0-3 0,5 0-6 0,0 0-9 16,0 0-6-16,0 0-3 0,0 0-6 15,0 0-2-15,0 0-6 0,0 0 5 0,0 10 5 16,-3-4 4-16,1 2-1 0,1 4 3 0,0-1 3 15,1 3 4-15,-2-1 5 0,1 7-5 0,1-5 2 16,-3 2 3-16,3 4-10 0,-1-2 5 0,-1 0-9 16,2-1 10-16,-1 3 0 0,1-4-6 0,0-2-3 15,-2 4 4-15,2 0-3 0,-1 0-1 0,1-5-7 16,0 0-6-16,0 1 2 0,0-1-6 0,0-1-3 16,0 0 0-16,0-1-4 0,0 0-1 0,-1-3 1 15,2-1-2-15,-2 1-8 0,2-2 4 0,-1-2-5 16,0 3-8-16,0-3 3 0,0 3-2 0,0-6 3 15,0 4 0-15,0-3-3 0,0 1 6 0,0-1-7 16,0-3-4-16,1 3-6 0,-1-3-17 0,-1 3-6 16,1-3-13-16,0 0-11 0,0 0-13 0,0 0-26 15,0 0-28-15,0 0-35 0,4-9-34 0,-1-2-48 16,0-2-46-16,-2 1-191 0,1-3-512 0,0-5 227 16</inkml:trace>
  <inkml:trace contextRef="#ctx0" brushRef="#br0" timeOffset="-27644.5">17935 12300 112 0,'0'0'136'0,"10"-4"5"16,-6 2-1-16,4-2-1 0,1 1 0 0,-1 1-1 0,5-5 2 15,0 5 0-15,6-3-1 0,1 1 0 16,1-2-10-16,-1 4-7 0,4 1-6 0,-2-1-9 16,2 0-4-16,-1-1-7 0,1 3-5 0,1-2-8 15,2 2-6-15,0 0 1 0,2-1-7 0,9 1 1 16,3-2-7-16,0-3-4 0,4 3 5 0,0-3-6 15,4 0 2-15,23 1-6 0,-24 0-5 0,22 1-1 16,-22 0-5-16,0-2-5 0,2 1-1 0,-2 3 0 16,-3-1 0-16,-2-2-4 0,2 3-1 0,-7-1-4 15,-9 0-2-15,0 1-14 0,-1-1 12 0,-1 0-3 16,-2 0-12-16,-2 2 6 0,0-2-1 0,-2 0-4 16,-6 0-1-16,0 2-5 0,-2 0 3 0,-2 0 4 15,-1 0-1-15,1 0 2 0,-3-1 3 0,1 2 9 16,0-1 4-16,-3 0-2 0,1 0 2 0,-7 0 0 15,16 0 0-15,-12 0 1 0,4 0-2 0,-3 0-3 16,2 3-4-16,0-3-1 0,-3 1 8 0,2 1 2 16,-2 0 3-16,3 1 4 0,-1 1 10 0,-2 2-6 15,-1-3 4-15,3 4 5 0,-2 0-10 0,0 1-1 16,-1 0 6-16,3 3-8 0,-5-1 3 0,2 4-5 16,1-1-4-16,-2 7-2 0,0-7-6 0,0 6-3 15,0-4 4-15,0 4-5 0,0-5 8 0,2 6-2 16,-4 0 3-16,2 0-13 0,-2-6 8 0,0 4-7 15,1-3 14-15,3 3-6 0,-4-3-2 0,-2-2-2 16,2 1 4-16,-1 1-5 0,-1-3-2 16,1 4 0-16,1-5 4 0,-1 1-8 0,-1-3-2 15,4 0-1-15,-4 0-4 0,2 0 1 0,2 0-3 16,-2-3-6-16,0 1-6 0,0 1-3 0,1-3-7 16,-1 1-10-16,-1 1-1 0,2-1-9 0,0 1-24 0,0-2-7 15,0 3-18-15,0-3-19 0,-1 1-20 16,-1-1-26-16,1 1-19 0,-2 0-36 0,1 0-37 15,-2-2-48-15,-1 2-44 0,-3 1-182 0,0-5-558 16,-3 3 247-16</inkml:trace>
  <inkml:trace contextRef="#ctx0" brushRef="#br0" timeOffset="-26815.3">17814 12824 38 0,'0'0'137'0,"0"0"-2"15,0 0-12-15,-7-2-2 0,7 2 0 0,0 0-2 0,0 0 8 16,0 0 2-16,0 0-3 0,0 0-1 0,0 0-9 16,0 0 2-16,0 0-1 0,0 0 8 0,0 0 4 15,0 0 0-15,17 4-3 0,-8-3 7 16,7 2-7-16,1 0-9 0,5-3-5 0,4 0-11 16,3 0-9-16,16 0-6 0,0 1-13 0,2-2-16 15,1 1 15-15,1-5-11 0,-1 4-14 0,-2 1-3 0,-2 0-5 16,-2-2-1-16,2 3 0 0,-3-3-6 0,0 0 4 15,-2 1 1-15,1-3 9 0,-1 0 9 0,2 0 5 16,2 0 7-16,-2 0 4 0,2-2 2 16,0-1-10-16,2 3 21 0,0-3-14 0,-1 1 0 15,0 2-13-15,1 0 2 0,-4-1-9 0,-2 4 6 16,-10-1-10-16,-1 2-7 0,1-1-22 0,-3 2 11 0,-3-2-7 16,-1 2 5-16,-1-1-2 0,-5 0-5 0,5 0-2 15,-7 0-3-15,1 0 2 0,-1 0-1 16,-1 2 0-16,0-2 1 0,-2 0 1 0,-1 0-11 15,0 0 0-15,0 0 5 0,-1 0 0 0,-1 0-8 16,0 0 5-16,-1 0-5 0,-1 0-1 0,-6 0-10 0,10 0 12 16,-10 0 4-16,7-3 3 0,-7 3-9 0,7 1-1 15,-7-1 3-15,0 0 1 0,10-1 2 16,-10 1-1-16,6-1-7 0,-6 1-1 0,0 0 12 16,0 0-1-16,8 0-11 0,-8 0 8 0,0 0 3 15,7 0 0-15,-7 0 1 0,0 0 4 0,9-2-14 16,-9 2 14-16,8-1 0 0,-8 1 6 0,9 1-3 0,-9-1-10 15,11 0 3-15,-6 0-1 0,-5 0-2 16,10-1 1-16,-10 1-8 0,9 0 0 0,-9 0 4 16,8 0 6-16,-8 0-2 0,6 1-2 0,-6-1-8 15,0 0-11-15,8-1-11 0,-8 1-23 0,0 0-24 16,0 0-26-16,5 1-28 0,-5-1-38 0,0 0-40 0,0 0-48 16,2 4-52-16,-2-4-314 0,-2 6-669 0,2-6 297 15</inkml:trace>
  <inkml:trace contextRef="#ctx0" brushRef="#br0" timeOffset="26531.41">18033 11742 58 0,'0'0'76'0,"-2"3"0"16,2-3-3-16,0 0-3 0,0 0-3 0,0 0-11 15,0 0-5-15,0 0 3 0,0 0-8 0,0 0-1 16,0 0 3-16,0 0 3 0,0 0 0 0,5-8 9 15,-3 5 4-15,-2 3 7 0,2-3 12 0,-2 1 11 16,2-3-5-16,-1 3 2 0,2-1 4 0,0-1-2 16,-2 0-3-16,2-1-5 0,0 2-6 0,0-1 3 15,1 2-5-15,-4-1 0 0,3 0 6 0,-3 3 6 16,0 0-10-16,0 0-2 0,0-4-8 0,0 4-4 16,0 0-7-16,0 0-1 0,-3 14 1 0,-4-2 0 15,-3 8-4-15,-3 2 4 0,-2 3-6 0,-5 6 2 16,2-1-3-16,4-5 2 0,-2-3-6 0,-3 7-7 15,3-6 0-15,-1-3-3 0,3 0-3 0,0 1-6 16,0-4-1-16,3 1-6 0,-3-2 2 0,7-6 0 16,0 0-6-16,1-4-3 0,2 1 0 0,1-2-6 15,1-1-5-15,0-2-3 0,-1 1-3 0,3-1-1 16,0-2 0-16,0 0 2 0,0 0 1 0,0 0-1 16,0 0 1-16,7-16 2 0,3 0 0 0,2-1 2 15,1-5-4-15,8-10 0 0,-1 3-3 0,-3 6 0 16,1-7 1-16,2-2 1 0,-6 13 1 0,-1 0-1 15,-2 0 4-15,0 2-2 0,2 0-1 0,-3 6 5 16,-2 0 2-16,-1 1 2 0,0 3 0 0,0 1 4 16,-3 2 11-16,5-1-1 0,-5 3 5 0,2 0 8 15,-2 2-7-15,6 2 0 0,0 2 0 0,1 3 4 16,0 0 4-16,-2 4 0 0,5 6 6 0,-2 2 1 16,1 0-4-16,-3 0-5 0,-2 1 3 0,1 1-7 15,-2 0-1-15,1-4-6 0,-2 0-3 0,-2-4 0 16,2 1-17-16,-2-3-9 0,-1 2-9 0,0-7-15 15,-2 3-8-15,2-3-13 0,-3 0-8 0,0 1-9 16,0-4-22-16,0 2-16 0,-3-1-27 0,-1 1-30 16,1-3-31-16,-4 1-36 0,1-2-30 0,-2 0-178 15,-3-1-474-15,1-1 210 0</inkml:trace>
  <inkml:trace contextRef="#ctx0" brushRef="#br0" timeOffset="26677.41">17788 11935 139 0,'-5'-1'254'0,"-2"2"-30"16,4-3-18-16,3 2-25 0,-4 0-11 0,4 0-13 16,0 0-11-16,17 0-13 0,4-2-15 0,1 1-10 15,5 1-8-15,1-1-12 0,13 0-15 0,0 0-33 16,-3 0-42-16,-10 1-53 0,10-4-54 0,-8 3-52 16,-4 1-141-16,-3 0-327 0,1-1 144 0</inkml:trace>
  <inkml:trace contextRef="#ctx0" brushRef="#br0" timeOffset="27006.08">18273 11889 94 0,'0'0'220'15,"0"0"-19"-15,0 0-13 0,0 0 2 0,0 0 1 16,0 0-2-16,8 13-4 0,-2-6-9 0,0 1 3 16,2 1-10-16,1 3-4 0,-1-3-9 0,3 4-8 15,-1-2-15-15,0 0-9 0,1 0-14 0,-1 0-6 16,0-2-13-16,-3-4-7 0,3 4-8 0,-2-3-6 15,1 1-6-15,-2-1-7 0,0-1-2 0,1-1-7 16,-1 0-7-16,0-1-2 0,2-1-8 0,-4-1 0 16,1 1-2-16,1-4 1 0,0 1-10 0,0 1 6 15,0-2-1-15,-3 0 2 0,2-3-4 0,1-1 1 16,0-1 3-16,0 0-5 0,0-4-2 0,-1-3 10 16,-2 1-15-16,3 1 2 0,-3-2 0 0,2 1-1 15,-2 1-4-15,-1 3-5 0,0-3 0 0,0 3-2 16,-2 1-2-16,2 0-14 0,-2-1-9 0,-1 2-12 15,2 1-23-15,1-1-22 0,-2 3-18 0,0-1-26 16,1 0-26-16,1 3-40 0,-1-2-44 0,1 0-45 16,3 4-185-16,-3-1-497 0,-3 1 221 0</inkml:trace>
  <inkml:trace contextRef="#ctx0" brushRef="#br0" timeOffset="27413.95">18647 11906 62 0,'0'0'213'0,"1"3"-10"0,-1-3-9 0,2 6-13 0,0-3-12 16,1 0-12-16,-1 1-10 0,5-1-14 0,0 0-10 15,0 1-6-15,0-1-11 0,-1-1-2 0,5 1-9 16,-4 0-6-16,2-2-7 0,-1 1-4 0,-1-2-11 16,3 0 1-16,1 0-7 0,-3 0-7 15,1-2-4-15,0 1-6 0,-2-2-4 0,0-2 3 0,0 0-6 16,-1 0-5-16,1 1-1 0,-2-4-4 0,-1 1-4 15,-1 0 0-15,1 1-2 0,-4-1-5 0,0 0 2 16,0 0-1-16,-1 1 6 0,-4-1-5 0,0 2-1 16,-2 2 6-16,-1 0-5 0,-2 2-1 0,-3-2 5 15,0 5 3-15,0 2 6 0,0-2 6 16,0 3 2-16,2 1 6 0,-2-1-5 0,3 4-2 16,1 0 9-16,1 1-5 0,1 0 2 0,0-2-8 0,5 2-2 15,0 1-3-15,1 1 7 0,2 2-18 16,3-3 2-16,-1 0-5 0,4-4-5 0,0 2-7 15,3-2-14-15,3 1-9 0,-1-1-20 0,1-4-15 16,4 1-12-16,-1-2-16 0,0-4-19 0,5 1-21 16,-1-3-11-16,-6-1-24 0,3 0-14 0,3-4 0 15,-2 0-15-15,-1-2-20 0,1-1-156 0,-1 0-391 0,-2-2 174 16</inkml:trace>
  <inkml:trace contextRef="#ctx0" brushRef="#br0" timeOffset="28646.19">19030 11881 11 0,'2'-2'110'0,"-2"2"16"0,4-1-2 16,-4 1 14-16,3 6 9 0,-2-2 12 15,-1 1 7-15,0 3 3 0,0 0-1 0,0 5-3 16,-1-4-2-16,2 3-10 0,-1 0-1 0,0-2-20 16,0 3-14-16,0-5-11 0,0 0-9 0,-1 2-6 15,2-1-11-15,-1-2-13 0,2-2-6 0,-2 0-6 0,1-2-11 16,-1 2-9-16,0-3-10 0,0 0-11 16,0-2-2-16,2 4-19 0,-2-4-10 0,0 0-11 15,0 0-16-15,0 0-3 0,0 0-4 0,2-8 6 16,-2 1-3-16,2-3-2 0,-1 2 5 0,-1-8 3 15,-3 3-8-15,3-9 22 0,0 3 9 0,0 0 5 0,0 6 10 16,-1 0 13-16,1 2 3 0,0 1 5 16,0 2 0-16,-1 1-1 0,1 2 0 0,1 1-7 15,0-2-4-15,-1 3 0 0,0-1 3 0,3 2 1 16,1 1 1-16,-1-1-2 0,3 2 9 0,0 2 3 16,-1-2 3-16,4 1 0 0,0 1 0 0,0 0-2 15,1 0-3-15,-1 1 0 0,1 1 0 0,-2-1-3 16,4 2 3-16,-2-2-8 0,-2 2 4 0,-2-3 2 15,1 0 10-15,-1 4 4 0,-1-3 12 0,-2 0 11 16,1 1 13-16,-1 2 3 0,2 0 9 0,-1 1-4 16,1 1-2-16,0-1 1 0,-1 1-9 0,1 1-2 15,0 0-4-15,-1 0-1 0,0-1-5 0,1 0-5 16,-1-1-7-16,1 1-5 0,-1-2-2 0,0 1-1 16,0 0-7-16,0-2-2 0,-1-2 0 0,2 2-5 15,-1-1-5-15,-1-1 0 0,1-1-1 0,0 0 0 16,0 0-7-16,0 0 6 0,2-1-14 0,0-2-2 15,2-1-4-15,1-2-7 0,4-1-9 0,-2-3-4 16,3-1-8-16,2-4 4 0,-1 0 2 0,-1 0 0 16,0-2 2-16,-5 2 2 0,-1 3 1 0,0-2 13 15,-2 2-7-15,-3 2 2 0,1 1 9 0,-1-2 9 16,-3 4 10-16,1-1 1 0,-2 1 5 0,-2 1 0 16,0-1 0-16,-3 2-3 0,-1 0 3 0,-2 1 1 15,-2 0 3-15,-3 2 2 0,0 1 3 0,0 2 3 16,0 1 3-16,4-1-12 0,-3-1 8 0,0 4-5 15,6 1-6-15,0-1-3 0,0 0 3 0,2 0-3 16,1 0-6-16,0 1 1 0,1 1-9 0,2-2 4 16,1-1-5-16,-2 1 0 0,4 0 1 0,1-1-11 15,-1-1-5-15,1-1-7 0,1 1-6 0,1-1-10 16,2 1-6-16,-1-2-6 0,2-2-4 0,-1 2-7 16,3-2-5-16,-1 0-2 0,-1-2-7 0,2-1 9 15,2-3-4-15,-3 2-1 0,1-3 4 0,1-1 11 16,-4 2-2-16,1 0 9 0,-2 0 8 15,-1 2 16-15,-1 1 14 0,-1 2 10 0,2-2 7 0,-3 0 7 16,0 3 1-16,-2 0 7 0,4-3-11 0,-4 3 2 16,0 0 1-16,0 0 10 0,0 0 12 0,6 6-4 15,-3-3-5-15,0-2 2 0,-1 4-4 16,1-2 1-16,0 1-4 0,0 0 3 0,3 0-6 0,-1 0 2 16,0 0-9-16,2 1-3 0,0-1-19 0,1-1-13 15,2 1-24-15,4-1-22 0,-2 1-26 0,3-2-25 16,1 1-34-16,0-4-20 0,-1 0-14 0,1 0-9 15,0-2 0-15,-2-1 0 0,-3-2 13 0,2 0 20 16,-3 0 30-16,-3 0 35 0,-2 0 34 0,-1 0 31 16,1-1 50-16,-4 3 31 0,1-2 29 0,0 3 21 15,-1-1 8-15,1 2 10 0,0-2-5 16,-2 4-2-16,0-5-10 0,0 5-9 0,0-1-8 0,0 1-12 16,0 0-5-16,0 0 1 0,0 0 7 0,0 0 2 15,4 7-2-15,-1-4-4 0,-1 0 4 0,1 0-8 16,1 0 1-16,1-1-1 0,2 2 5 0,-1-3-9 15,3 2 3-15,-2 0-6 0,0-2-3 16,2-1-7-16,1 0-3 0,-2-1-5 0,2 1-8 0,-2-3 0 16,2-1-4-16,2-2-11 0,-4 1-4 0,2-3 0 15,-3 1-4-15,0-4 1 0,-1 4 3 0,-2-2-10 16,-1 0 4-16,-2-2-2 0,-1 2 9 0,-1-2 3 16,-4 2 2-16,-3-1 1 0,-1 2-3 0,-2 1 1 15,-3 1 10-15,-7 2 11 0,0 1 5 16,1 1 3-16,3 1 0 0,3 4-9 0,4 0 0 15,2 3-6-15,-2 1-5 0,3 4 3 0,1 0-7 0,4 2 0 16,1 2-2-16,1-2-4 0,5 2-1 0,-1 4 3 16,2 1-7-16,1-2-2 0,3 0 3 0,1 0-4 15,-3 0 4-15,-3-4-9 0,0 1 8 16,-1-3-5-16,-1 1 4 0,1 0-6 0,-2 2 3 16,-2-3 1-16,-2 1-1 0,0 0 0 0,-1-6-1 15,-3 2 3-15,0-2-3 0,-3 2-1 0,3-4-1 16,-3 0-10-16,1 2-13 0,1-4-10 0,-1 1-20 0,-2 0-25 15,1-2-22-15,1-1-28 0,0-1-29 16,-1 0-44-16,1-1-39 0,-1-3-29 0,2 0-199 16,1 0-504-16,2-2 224 0</inkml:trace>
  <inkml:trace contextRef="#ctx0" brushRef="#br0" timeOffset="29046.06">20056 11842 233 0,'8'2'259'0,"-2"0"-13"0,1-1-13 15,3 3-18-15,-2-2-17 0,2 1-17 0,1-2-16 16,2 2-1-16,1 1-21 0,0-3-9 0,-1 0-12 16,1 0-5-16,0-1-11 0,3-1-7 0,-3 1-6 15,-1-2-7-15,-1-2-8 0,1 1-7 0,1 0-4 16,-1-2-11-16,-2 0-2 0,0-2-5 0,-1 0-6 15,0-2-3-15,-3 3-1 0,0-1 7 0,-1-1 8 16,-5 1-2-16,-1 0 12 0,3 0-8 0,-6-1 1 16,0 0 0-16,-1 2-4 0,-3 2-8 0,-6-3 10 15,2 3-6-15,-6 4 5 0,-4 2 5 0,-3 2 6 16,-1 3 19-16,-2 5 22 0,3 0 9 0,-3 1 10 16,5 1-2-16,2-2-9 0,3 3-5 0,3-1-10 15,3 3-11-15,1-4-12 0,4-1-8 0,3 1-6 16,3-1-9-16,2-1-5 0,-1 2-9 0,1-4-5 15,5 0-4-15,0 3-11 0,1-2-2 0,2-1-5 16,3-2-5-16,-1 1-9 0,4-2-2 0,6 0-12 16,1 1-20-16,1-4-28 0,0-1-45 0,3-3-57 15,1 1-66-15,-1-1-91 0,16-5-100 0,-16 2-262 16,-2-3-743-16,-1 2 329 0</inkml:trace>
  <inkml:trace contextRef="#ctx0" brushRef="#br0" timeOffset="30995.14">20468 12134 67 0,'0'0'91'0,"0"0"7"0,0 0 0 15,0 0-16-15,0 0 11 0,6 4-2 0,-6-4-2 16,4 2-2-16,-4 0-6 0,3-1 4 0,-3 3 2 0,4-2 5 16,-1 2 6-16,1 1 4 0,-1 2 5 0,1 0 1 15,-2 2 0-15,-1 4 6 0,5-1-5 0,-5 1 24 16,2 2-3-16,1 4-5 0,-1 0-1 16,-3 1-5-16,3 0-2 0,-2 2-3 0,2-4 5 15,-3 4-7-15,0 0-6 0,-1-1-2 0,1 2 0 16,0 0-3-16,-2 1 3 0,2-3-10 0,-1 3 11 15,-2 0-11-15,2 0 10 0,-2 2-8 0,-3-4-10 16,6-8 2-16,-3 5-11 0,-1-1-4 0,4-5-8 16,-1 0 2-16,-1-3-6 0,2-3-7 0,2 1-3 15,-1-4-4-15,-1 1-6 0,0-1-7 0,0 1-15 16,0-3 12-16,0 1-2 0,0-3-2 0,0 2-8 16,0-2-6-16,3 5-5 0,-3-5-26 0,0 0-23 0,0 0-35 15,4-13-42-15,-4 1-50 0,3-2-53 16,3-4-55-16,-2-5-65 0,-1 2-264 0,-2-1-653 15,1 2 290-15</inkml:trace>
  <inkml:trace contextRef="#ctx0" brushRef="#br0" timeOffset="31681.03">20523 12134 212 0,'0'0'210'0,"9"-4"-2"0,-9 4 0 16,5 2-1-16,-5-2-4 0,10 1-14 15,-3-1-2-15,0 1-5 0,2-1-5 0,1 0-5 16,4 4-8-16,0-2-6 0,1-2-9 0,6 0-8 0,-1 2-6 16,5-1-14-16,-1-1 2 0,2 0-18 0,1-1-8 15,3 1-5-15,10-4-9 0,-1 0 1 16,3 2-9-16,-1 0-10 0,5-1-19 0,2-1 15 16,1-1-6-16,18 0-5 0,-17 1-1 0,0-2-9 15,-1 3-7-15,19-1 0 0,-23 1-13 0,-3-1 1 16,2 4-1-16,-5-2-3 0,2 2-5 0,-13-2-1 15,-1 0-6-15,3 1 4 0,-2 0-23 0,-1 0 24 16,1-1-5-16,-3-2 2 0,1 2-7 0,0-1 3 16,-3 3 2-16,1-2-1 0,-2 2-1 0,-2-3 5 15,-3 1 2-15,0 0-3 0,-3 1-5 0,3 0-4 16,-3-1 6-16,0 1 8 0,0 1 0 0,-3-2-4 16,-1 1 3-16,0 1-5 0,0-1 6 0,-3-1 3 15,0 0-1-15,1 4-4 0,-1-2 8 0,2 0 4 16,-1 2-7-16,1 0-1 0,-1 1-19 0,1-1 16 15,-1 4-2-15,2-3 11 0,-1 2-9 0,2 3 1 16,0 0-9-16,0 0 16 0,-2 1-11 0,1 2-7 16,1 3-2-16,-4-1 12 0,0 0 3 0,3 3-8 15,-5 4 14-15,1 0-1 0,-3 2 5 0,1 0 9 16,-4-1 9-16,0 5 3 0,3-1 5 0,-3 2 1 16,3 0 1-16,1 8-3 0,-1-9 5 15,-3 1 0-15,1 0 0 0,2-1 2 0,-3-3-3 16,3 1-3-16,-3 0-10 0,1 0 3 0,1-3-4 15,-1-2-3-15,-1-4-5 0,3-1-3 0,-3-1-6 0,0-2 0 16,3-2 1-16,-2-1-1 0,1 1-9 0,-1-3-6 16,-1 0 0-16,3-2-10 0,-3 0-16 0,1-1-16 15,-1-3-17-15,2 4-31 0,-1-1-20 0,-1-3-23 16,0 3-22-16,0-3-39 0,0 0-42 0,0 0-60 16,0 0-61-16,0 0-314 0,0 0-720 0,-10-9 319 15</inkml:trace>
  <inkml:trace contextRef="#ctx0" brushRef="#br0" timeOffset="32350.17">20381 12658 25 0,'0'0'118'15,"-7"0"3"-15,7 0-8 0,-7 1-15 0,7-1-7 16,-7-1-9-16,7 1-8 0,-6 1-6 0,2 1-14 16,4-2-5-16,-10 0-6 0,6 0 2 0,4 0-7 15,-10 0 4-15,6 1-9 0,-2-1 3 0,1 0 2 16,-1 2 7-16,-1-1 6 0,0 0 12 0,1 0 1 16,1 0 3-16,0-1-3 0,5 0-7 0,-8 2-1 15,8-2-8-15,-4 1-11 0,4 1 1 0,0-2 5 16,4 6 11-16,0-4 14 0,3 1 17 0,9 0 14 15,5 6 15-15,3-5 5 0,14 5 7 0,1-3 9 16,6 1 0-16,3 2-5 0,3-3-1 0,22 2-10 16,-4 0-12-16,-20-4-6 0,20 6-9 0,-21-6-2 15,21 2 6-15,-18-2-7 0,-2-2 0 0,0 3-8 16,1-5 13-16,19 3-1 0,-21-4 3 0,2 3 2 16,19-2-2-16,-21 0 7 0,0-1-9 0,29-2 4 15,-29 1 0-15,20 2-4 0,-19-2-13 0,20-4-10 16,-19 5 1-16,-2 2-9 0,1-3-7 0,-3 3-2 15,1-1-6-15,-2 1-3 0,-3 0 0 0,2-2-9 16,-5 2 1-16,-9 0 6 0,8 1-7 0,-10 0 1 16,10 0 1-16,-7-2 0 0,-1 2-1 0,9 2-21 15,-1-3 6-15,3 1 1 0,-13 1 4 0,11-1-6 16,1 3 1-16,-12-2-6 0,3 0-1 0,-3 1-1 16,0-4 1-16,-1 3-4 0,-6 0 0 0,-4-2-6 15,-4 1-10-15,-5-1-12 0,1 0-17 0,-4-1-29 16,1 0-61-16,-6 0-88 0,4-4-126 0,-4 4-168 15,0 0-258-15,-19-16-827 0,-3 6 367 0</inkml:trace>
  <inkml:trace contextRef="#ctx0" brushRef="#br0" timeOffset="34149.04">20775 11546 157 0,'0'0'166'0,"0"0"-14"0,0 0-11 0,0 0-13 16,0 0 5-16,10 6 10 0,-5-1 5 0,1 3 7 15,0 1 3-15,1 1-1 0,3 6 2 0,1 0-3 16,1 4 3-16,-2-1 1 0,-1 3-12 0,3-2-8 16,-3 3-7-16,1-2-12 0,-1 0-7 0,0 1-5 15,2 0 2-15,-2-2-22 0,0-2-12 0,0-5-5 16,0 5 0-16,-5-9-6 0,3 4-9 0,-1-5-6 16,1 2-3-16,-2-1 0 0,-2-4 2 0,0 0 1 15,1-1-9-15,-1 0 7 0,0-2 3 0,-1 1 5 16,0-1 13-16,1-1 9 0,-3-1 13 0,0 0-2 15,7 1 6-15,-7-1-3 0,6-5-6 0,0-4-6 16,8-7-9-16,-4-3-4 0,3-2-6 0,1-3-3 16,3-8-3-16,1 0-2 0,2 1-9 0,-7 9-1 15,1-2-5-15,2 2-4 0,-3 2 0 0,1-2 3 16,-2 0-1-16,-2 4-6 0,-1-1-2 0,2 0 2 16,1 0-2-16,-2 1-8 0,-5 6 1 0,1 1-3 15,-2 3-7-15,1-1-12 0,-3 1-11 16,3 1-15-16,-1 0-18 0,0 1-19 0,-1 2-29 0,0-2-19 15,1 2-22-15,-1 1-18 0,0-1-23 0,0 2-28 16,0 0-37-16,-1 1-36 0,-2 1-37 0,0 0-26 16,8 2-226-16,-8-2-611 0,2 9 270 0</inkml:trace>
  <inkml:trace contextRef="#ctx0" brushRef="#br0" timeOffset="34747.19">21333 11803 91 0,'0'5'182'0,"2"0"-13"16,0 2-14-16,2-1-7 0,-1 2-10 0,2-2-4 16,-2 0-9-16,3 1 2 0,-2-3-9 0,3-1-4 15,-3 3-3-15,0-4-5 0,0 1 20 0,1-1-8 16,0 2-6-16,0-2-6 0,0 1-6 0,1-2-4 15,2-2-11-15,0 0-12 0,0 0-3 16,-1-1-6-16,0-1-8 0,2-2-2 0,1-3-8 16,-2 1-7-16,1-4-14 0,-1 1-10 0,-2-3-10 15,0 0-3-15,1 1-1 0,-4-2-1 0,1 1-3 0,-3 1-2 16,-1-1 2-16,-1 4 3 0,-2-2 3 0,0 2-1 16,-2 0 2-16,-1 3 8 0,0 0-2 15,-2 0-5-15,-1 2-2 0,-1 1 3 0,-1 1 1 16,1 2-3-16,-2 4 2 0,-2-1 4 0,1 2 2 15,1 3 1-15,2 0 6 0,0 2 6 0,3 2 6 16,-1 0-3-16,0 0 2 0,3-1-6 0,2-1-2 16,1-1-1-16,1 1 0 0,-1-3-6 0,5 3 1 0,-1-2-1 15,0-1 1-15,2-1-1 0,0 1-2 0,0-1-1 16,0-3 0-16,1 0-2 0,1 1-10 16,-1-2 7-16,0-1 3 0,0-1-2 0,3 0 5 15,1-1-3-15,1-2-5 0,-2-3 2 0,1 1-3 16,2-2-2-16,-2-2-5 0,-1 3-4 0,-1-1 2 15,0 0 4-15,-2 1-1 0,-1 5 4 0,-1-3-2 16,0 1 0-16,-2 0 5 0,0 1-10 0,-1 2 11 16,5-1-4-16,-5 1-3 0,0 0 4 0,4-2-3 15,-4 2 9-15,0 0 15 0,1 7 7 0,1-3 8 16,0 0 9-16,-2 0 1 0,2 1 0 0,-1 0-13 16,1 0 8-16,0 3-1 0,0-1-3 0,0-2-11 15,1 1-1-15,-1-1-5 0,2 1-5 0,1-1-10 16,-1-1-16-16,2 0-29 0,1-2-23 0,1 1-25 15,0 1-23-15,0-3-16 0,2-1-27 0,0-1-26 16,1-3-33-16,2 1-44 0,0-2-197 0,-2-1-490 16,1-4 217-16</inkml:trace>
  <inkml:trace contextRef="#ctx0" brushRef="#br0" timeOffset="35227.12">21717 11742 155 0,'0'0'188'0,"0"-4"-5"0,0 4 13 0,0 0 9 0,0 0 13 16,0 0-8-16,0 16-8 0,3-8-5 15,-1 2-11-15,-2-2-9 0,2 5-5 0,-1-4-12 16,3 4-19-16,-2-6-8 0,-1 4-10 0,1-3-14 0,0 1-23 16,-2-2 6-16,1 3-13 0,1-4-9 0,0 1-19 15,0-3-11-15,-1 0-18 0,1 0-7 0,0-1-10 16,-2-1-17-16,1 0-19 0,-1-2-28 0,0 0-33 16,0 0-29-16,0 0-12 0,0 0-13 0,-13-9-14 15,7 3-10-15,1 0-16 0,2-6 9 16,-2 1 20-16,3-2 13 0,-1-1 17 0,-1 1 25 15,4 1 35-15,0 0 31 0,1 2 27 0,1 1 23 16,-1 0 20-16,2 1 8 0,-1-1 12 0,1 2-1 0,1-1 5 16,2 2 1-16,0 1 0 0,-1-2-7 0,2 3 2 15,0-2-6-15,2 3-1 0,-1 0-4 16,1 0-4-16,-1 0-4 0,2 3-3 0,0-1-9 16,0 2-9-16,0-1-14 0,-1 3-9 0,3-1-18 15,-4 1-18-15,2-3-17 0,-1 4-10 0,-1-1-17 16,2 0-1-16,-2 1-2 0,2-2 3 0,-3 1 5 15,-1-1 12-15,1 2 11 0,-3-3 12 0,2 0 11 16,-2 2 23-16,0-2 5 0,0 0 17 0,-4-1 12 16,9 3 3-16,-6 0 12 0,1-1 14 0,0 1 20 15,0 0 5-15,-1 2 15 0,3 0 13 0,-3 3 17 16,1 1 6-16,-1-1 16 0,-1 1-1 0,1 1-11 16,0-1 1-16,0 1-9 0,0 3-17 0,0 0-7 15,-2-4-8-15,0-2-12 0,2 6-17 0,-3-4-31 16,2 1-39-16,-2-1-42 0,-2-1-46 0,1 1-56 0,1-3-57 15,-2 1-225-15,-2-1-474 0,1-1 211 16</inkml:trace>
  <inkml:trace contextRef="#ctx0" brushRef="#br0" timeOffset="35427.05">22026 11555 216 0,'-2'-5'300'16,"1"-1"-37"-16,1 2-24 0,0 4-30 0,3-5-41 0,0 4-29 16,-3 1-35-16,11-6-41 0,-1 10-58 0,4-2-67 15,1 1-57-15,-2 3-136 0,1 1-275 0,-1 0 123 16</inkml:trace>
  <inkml:trace contextRef="#ctx0" brushRef="#br0" timeOffset="35980.11">22195 11800 148 0,'-10'9'297'0,"3"-2"-2"0,-3 1-12 15,3 2-22-15,0-2-20 0,3 0-29 16,1 1-20-16,0 0-18 0,2 1-28 0,-1-4-12 16,1 3-7-16,1-1-14 0,0 0-9 0,0-2-13 15,0 0-6-15,3-3-13 0,-3 2-7 0,1-1-13 16,2-1-5-16,0-1-16 0,1 0-6 0,0 0-11 15,2-2-2-15,2-2-6 0,1 0-12 0,3-1-6 16,0-3-16-16,-1-2-6 0,7-5-11 0,-4 0-8 16,0-4-8-16,-1-1-4 0,-2 2 9 0,-1-4 2 15,0 2 6-15,-1 0 5 0,-4 5 15 0,-2-1 5 16,-3 3 12-16,0-1 10 0,3 3 5 0,-3 2 10 16,-3 1 0-16,2 1 4 0,-1 1-7 0,-2 1 2 15,-2 2 4-15,-2 0 4 0,-2 2 9 0,0 3 10 16,-4 2 15-16,0 3 16 0,0 3 13 0,1-2 15 15,3 1-8-15,1 1-1 0,0 0-2 0,1 0-9 16,3 0-2-16,1 1-8 0,1-2-3 0,1 2-7 16,2-4-11-16,1-1-17 0,-1 3 17 0,3-3-5 15,1-1-9-15,-1 0-1 0,1-2-1 0,3 0-5 16,-1 0-4-16,1-2-13 0,1-2-9 0,1-1-7 16,-1 0-10-16,1-1-1 0,-1-2-11 0,3-4-9 15,2-1-12-15,-2 0-17 0,3-2-8 0,3-2-12 16,-3-1 0-16,-4 1 5 0,0-1 9 0,-3 6 8 15,-3 0 8-15,2 2 15 0,-2-1 14 0,-1 2 14 16,-2 1 3-16,2 1 6 0,-1 0 2 0,-2 2 2 16,2-3 0-16,-2 3 2 0,0 0 9 0,0 0 23 15,6 5 14-15,-6-1 8 0,0 1 1 0,1 4-8 16,1-2 10-16,1 2-1 0,1 0-5 16,0 4-2-16,-1 0-10 0,1-2-1 0,0 0-18 0,1-1-19 15,0 1-29-15,-2-2-29 0,4-1-30 0,0-1-34 16,-3 0-24-16,5-1-37 0,-1 0-31 0,2-3-37 15,0-2-216-15,1 1-502 0,2-4 222 0</inkml:trace>
  <inkml:trace contextRef="#ctx0" brushRef="#br0" timeOffset="36347">22589 11768 70 0,'0'-5'216'0,"0"3"-9"0,0 0-11 0,0 2-13 15,0-4-5-15,0 4 13 0,0 0 12 0,2 11-4 16,-2-4-4-16,0 1-3 0,0 1-6 0,2 1-10 15,-2 3-15-15,0 1-14 0,0-3-15 16,0 2-10-16,0-4-13 0,0 0-12 0,-4 0-5 16,4 0-11-16,0-3-11 0,0-1-11 0,0 1-5 15,-3-4-6-15,3 1-8 0,0-3-3 0,0 5-14 0,0-5-1 16,0 0-17-16,0 0-14 0,0 0 0 0,0 0-6 16,-5-12-11-16,3 3-11 0,2-4-11 0,3-7-5 15,1 4-1-15,-1-6 4 0,4 0 2 16,0 1 3-16,3 1 4 0,1 3 5 0,-1 1 5 15,-3 5 6-15,2 2 5 0,-4 2 7 0,2 1 14 16,1 1 17-16,-1 3 5 0,-2 0 11 0,4 4 14 16,-2 2 10-16,0 1 10 0,3 4 19 0,-1 0 1 0,-2 2 10 15,1 3-6-15,-1 0 1 0,-2-1-1 0,2 6-11 16,-3-4-5-16,2-1 0 0,-5-1-5 16,2 1-16-16,1 1-6 0,-1-2-20 0,0-1-21 15,-2-3-25-15,-1 1-30 0,3-1-40 0,-3-2-49 16,2 0-54-16,-1-1-65 0,2-1-56 0,-2-2-245 15,1 1-602-15,1-1 266 0</inkml:trace>
  <inkml:trace contextRef="#ctx0" brushRef="#br0" timeOffset="36627.08">23187 11650 302 0,'-7'-2'308'0,"-2"-1"-5"0,1 6-17 16,-2-3-18-16,-1 4-12 0,-3 5-3 0,0 4-27 16,-3 0 7-16,2 4-8 0,0 0-2 0,3 0-12 15,0 0-22-15,4 3-4 0,-1-2-19 0,-1 0-12 16,3 1-20-16,2-5-10 0,0-1-12 0,1 0-6 16,4 0-14-16,3-1-5 0,-1 2-9 0,-1-6-9 15,2 1-6-15,0-1-9 0,1 0-3 0,0-1-9 16,0-1-8-16,1 1-11 0,2-3-20 0,-1 1-20 15,2-4-19-15,6 1-37 0,0-2-32 0,7-2-45 16,-1-4-53-16,4 0-53 0,2-8-70 0,0 1-290 16,8-8-667-16,0 0 295 0</inkml:trace>
  <inkml:trace contextRef="#ctx0" brushRef="#br0" timeOffset="37044.03">23421 11780 68 0,'-3'4'244'0,"2"-2"-2"0,1 3-9 16,-3-3-19-16,3 4-19 0,-1-2-14 0,2 1-15 0,1 0-11 16,-1-1-18-16,2 1-10 0,1-1-9 0,0 1-11 15,3-1-8-15,-1-1-12 0,1 1-2 0,4-2-6 16,3-2-10-16,2 0-6 0,-2 0-4 16,7-3-11-16,0-1-6 0,-7 1-18 0,6-6-6 15,1 0-18-15,0-1-13 0,-2 0-15 0,-1-3-8 16,-2-2 1-16,0 2-2 0,-9 0 3 0,3 3 9 15,-7 2 3-15,1-1 10 0,-4 0-1 0,0 0 4 16,-3 2-2-16,-1 1 10 0,-5 1 4 0,1 3 7 16,-9 0 17-16,-5 2 10 0,0 2 18 0,-3 5 13 15,1 3 13-15,0 0 19 0,3 4 18 0,-2-1 19 16,4 2 19-16,2 1 5 0,2 1 11 0,2-3-12 16,2 2-3-16,4-3-6 0,3-1-18 0,-1 0-3 15,2-1-11-15,2 1-10 0,4-1-13 0,0 1-4 16,1 0-8-16,3-2-10 0,0 0-7 0,0-1-9 15,4 1-2-15,2-2-9 0,1 0-5 0,6-1-24 16,3 2-35-16,1-2-34 0,2-3-44 0,2-1-44 16,2-1-49-16,0-4-54 0,10 0-70 0,-12-1-70 15,2 0-264-15,-2 0-701 0,0-6 310 0</inkml:trace>
  <inkml:trace contextRef="#ctx0" brushRef="#br0" timeOffset="39222.24">20947 11962 66 0,'4'2'90'15,"3"-1"-14"-15,-3 2-9 0,2-2-8 0,1 2-23 16,0 0-16-16,-1 0-16 0,-2-1-24 0,0 2-47 15,1-1-72-15,-1 1 33 0</inkml:trace>
  <inkml:trace contextRef="#ctx0" brushRef="#br0" timeOffset="40812.11">21113 12082 30 0,'0'0'40'0,"-6"-1"5"0,6 1 1 0,0 0-4 15,0 0-1-15,0 0-7 0,0 0 7 0,-6-1-14 16,6 1 1-16,0 0 2 0,0 0 1 0,0 0 12 15,0 0-12-15,0 0 7 0,0 0 0 16,0 0 6-16,0 0 3 0,0 0 14 0,0 0-13 16,0 0 16-16,0 0 6 0,0 0 8 0,-5 5-5 15,3-2 17-15,-2 0 0 0,0 2-2 0,-2 1 1 0,-2 1-6 16,1-1 0-16,0 0 4 0,-5 3-2 0,-2 5-3 16,-5 3 5-16,2-6-6 0,0 2 0 0,-1 5 23 15,-2-2-3-15,1 4-6 0,-2 0-2 16,0-2-6-16,1 1 3 0,-7 6-1 0,6-7-1 15,-6 6-6-15,7-8-4 0,-2 2-5 0,2-1-1 16,-1 2-11-16,1-2-1 0,-1 1-9 0,4-1-2 0,1 0-9 16,1-2-1-16,0 0-14 0,5-7 7 0,0 4-3 15,2-2-2-15,1 2-3 0,1-6-1 16,-1 2-2-16,4-2-3 0,-1 0-2 0,1-2 0 16,2 0 4-16,-1-2-4 0,2 1 1 0,-1-1-2 15,1-2 4-15,1 4 2 0,2-2-5 0,-3-2 5 16,10-1-2-16,3-1 2 0,4-2 1 0,7-3-7 15,2-3-3-15,12-3 5 0,3-3-14 0,1 0 0 16,-3-2-6-16,1-1-3 0,0 1 1 0,-2-4-2 16,-2 4-1-16,2 0 7 0,-1-4-2 0,-2 6 4 15,0 0-6-15,-8 4 4 0,8-5-3 0,1 4 4 16,-11-2 3-16,-1 5-3 0,-2-2 2 0,-1 2-1 16,-2-1 8-16,-7 4-4 0,0 1 12 0,-5 1 11 15,-1 1 7-15,-2 2 3 0,1 1-3 0,-2-1 3 16,0 0-1-16,-3 2-3 0,3-3-9 0,-3 3-5 15,0 0 10-15,0 0-15 0,0 0 9 0,-16 16-6 16,-1-2 5-16,0 2 17 0,-4 3-2 0,-6 6-4 16,0 2-2-16,7-7-8 0,1 0 4 0,1 0-1 15,2 3-9-15,-3-2-5 0,0 0 4 0,3-2 4 16,4-1-6-16,2-1-3 0,1-5-4 16,3-3-4-16,2-2-2 0,-1 2-5 0,1-2 2 0,1-3-16 15,1-1 8-15,1 3 3 0,0-4-5 0,1 0-14 16,0-2-16-16,3 2 28 0,-3-2-6 0,12-4-2 15,8-5-23-15,-3-2 5 0,5 0-12 0,10-11-11 16,1-1-10-16,2 1-5 0,2-5-8 0,0-2-3 16,16-11-1-16,-16 16-2 0,1-1 7 0,-4 3 4 15,-2-3 5-15,-8 10 8 0,-1-2 6 0,0 2 7 16,-3 1 10-16,-3 3 11 0,-4 2 14 0,-6 4 18 16,0-2 13-16,0 4 16 0,-4 0 1 0,1 0 6 15,-1 1-3-15,-1 0-4 0,0 0-11 0,-2 2 11 16,0 0-1-16,-7 11 12 0,-1 2 8 0,-6 5-3 15,-2 3 10-15,-5 8-1 0,-2 4 3 0,2-2-1 16,-3-1 2-16,1 2-4 0,0-3 3 0,2 1-25 16,3-9 20-16,2 3-10 0,0-3 2 0,2-1-15 15,2 0 2-15,3-7-7 0,1 0 3 0,1-1 1 16,0-2-6-16,3-3 4 0,1-3-4 0,0 1-8 16,2-1 15-16,-1-3 3 0,2 2-4 0,0-3-1 15,0 0 3-15,5 1-9 0,2-6-4 0,3-3-8 16,8-4-7-16,3-5-16 0,11-8-15 15,2-1-1-15,0-2-2 0,18-15-8 0,-16 13-9 16,14-15-15-16,2 0-13 0,0 4-16 0,-19 12-4 0,0 2 10 16,-2 4 5-16,-10 6 11 0,-2 3 19 0,-7 2 8 15,0 4 17-15,-4 2 5 0,-4 3 9 0,1-3-1 16,-1 4 13-16,-2-1 4 0,-1 1 2 0,-1 2 18 16,2 7 10-16,-4 3 9 0,-5 3-4 0,-5 11 11 15,-2-2-2-15,-4 13 8 0,-2-4-13 16,-1 1-2-16,-3 1-2 0,6-2-6 0,4-8-2 15,0 1-2-15,-5 7-3 0,7-8-17 0,-3-5 19 0,4 1-4 16,6-6-8-16,-3 0-1 0,2-2 1 16,0 0 6-16,3-3-12 0,-1-1-6 0,1-3 3 0,0 0-3 15,3 0-9-15,0-2 4 0,0 2 0 16,0-4-2-16,3 2 0 0,-3-2-5 0,11-3 2 16,3-5-6-16,6-5-14 0,3-2-15 0,1 0-10 15,9-13-38-15,1 4-12 0,17-19-14 0,-16 15-6 16,19-13-2-16,-19 14 0 0,0 0 9 0,2 3 10 0,-8 3 10 15,-8 6 11-15,-4 2 8 0,-4 6 13 16,-2 1 8-16,-2 3 13 0,-5-1 4 0,0 2 19 16,-1 3 25-16,-3-1 18 0,1 7 14 0,-4 2 10 15,-9 11 12-15,-1-2 19 0,-1 5 0 0,-7 4 5 16,3-5-1-16,-5 7 4 0,6-9-1 0,0 4-7 16,-2 3-3-16,4-6-20 0,4-4 2 0,-1-1-6 15,3 1-3-15,2-6-9 0,1-1-3 0,2 2-6 16,1-3-3-16,1-5-8 0,0 1-3 0,1 0-5 15,1-3 0-15,-2 2-4 0,2-4 1 0,0 0 2 16,7 3-3-16,2-5-2 0,2-4-5 0,12-2-7 16,-2-3-4-16,4 0-6 0,2-1-1 0,-2-4-2 15,2 4-7-15,-2 2-9 0,-2 0-7 0,-5 1-13 16,2 1-14-16,-9 2-8 0,-4 1-34 0,-1 4-46 16,-1 0-70-16,-2 1-64 0,-3 0-175 0,0 0-507 15,-17 9 225-15</inkml:trace>
  <inkml:trace contextRef="#ctx0" brushRef="#br0" timeOffset="42131.18">20495 13051 62 0,'-4'-3'122'16,"1"0"-11"-16,3 3-7 0,-3-5-2 0,3 5-11 15,0 0-8-15,0-2-2 0,0 2-5 0,0-3 1 16,0 3-2-16,0-4-6 0,0 4 7 0,0-4 0 16,0 0-9-16,0 1 0 0,0-1 0 0,0-1 2 15,0-3 3-15,3 1 0 0,-3-1 0 16,0 1 0-16,0-2-6 0,3 0 2 0,-2-1 8 0,-1 4 11 16,0-1 7-16,3 3 8 0,-3-1 0 0,3 2-1 15,-6-1-6-15,3 1 0 0,0 3 2 0,0 0-8 16,3-4-2-16,-3 4-9 0,0 0-7 15,0 0 9-15,0 0 4 0,-6 13 14 0,5-1 3 0,-2 4 1 16,-4 2-3-16,0 5-6 0,1 1 2 16,-1 9-5-16,-1-11-1 0,-1 0-14 0,1 0-3 15,1 0-10-15,-3 1 1 0,3-4-13 0,1 0-7 16,1-2 4-16,-1-3-1 0,2-3-11 0,-2 0-5 16,2-3 1-16,1-1-1 0,0-1-4 0,2-2 2 0,-2 2-9 15,3-5 7-15,0-1-6 0,0 6-3 16,0-6 11-16,0 0-4 0,0 0-3 0,0 0-7 15,0 0 3-15,14-19 1 0,-2 3-10 0,0-2-11 16,-2-1-10-16,1-4-11 0,3 0 9 0,5-12-15 16,-1 3-5-16,-7 8-6 0,2 2 16 0,-6 5-1 15,0 4 3-15,0 0 12 0,-3 4-15 0,1 2 4 16,-1 1 7-16,-3 1-3 0,1-1 5 0,-1 5-2 16,-1 1 6-16,0 0 7 0,0 0 21 0,4 14 18 15,-7-1 12-15,3 2-3 0,-1 4 3 0,-2 1 1 16,0 1-4-16,1-1 0 0,0 1-3 0,1-3-1 15,-1-3-4-15,4 2-8 0,-4-4 1 0,2-2-3 16,3 0 0-16,-3 0-8 0,4-4-2 0,-4 2 7 16,0-4-9-16,2 0-5 0,-1-1-1 0,1-1-7 15,0-1 1-15,-2-2 8 0,0 0-7 0,0 0-5 16,17-7-14-16,-5-3-16 0,2-1-16 0,1-7-9 16,1 2-12-16,1-3 3 0,-1-2 2 0,-3 3 5 15,0-2 3-15,-1 3 9 0,-4 4 11 0,-3 5 21 16,-1 0 25-16,-1 1 8 0,1 2 16 0,-1-1 8 15,-3 3 3-15,2 0-3 0,-2 3 6 0,4-3-21 16,-4 3-2-16,0 0-4 0,0 0 8 0,0 0 11 16,1 13 13-16,-1-2 9 0,-2 3 3 0,0 0 6 15,-1 0 1-15,-1 1-1 0,0-1-1 16,-2 5-8-16,3-4-6 0,2 0-4 0,-2 4-9 16,0-4 0-16,2-3-1 0,0 1-15 0,0 0-12 0,0-4-14 15,1 0-28-15,0 4-23 0,1-4-17 16,1 0-22-16,1-3-32 0,0 0-16 0,-1-2-34 15,3-1-3-15,0 0-24 0,2-5-34 0,0-2-39 16,2-1-35-16,6-9-53 0,-1 1-263 0,0-5-671 16,3-1 297-16</inkml:trace>
  <inkml:trace contextRef="#ctx0" brushRef="#br0" timeOffset="42277.44">20886 13157 171 0,'1'-3'258'0,"1"0"-5"16,-2 3-11-16,0 0-6 0,0 0 14 0,0 0 14 15,0 0-5-15,0 0-4 0,1 18-10 0,-2-11-24 16,-2 3-19-16,1-2-12 0,0 1-16 0,-1 2-27 15,-1 7-7-15,2-5-15 0,-3 0-7 0,2-2-28 16,1-1-11-16,0 0-26 0,0-1-31 0,0-1-32 16,0 0-44-16,-1-4-58 0,4 1-66 15,-1-5-72-15,-4 5-88 0,4-5-171 0,0 0-552 0,0 0 245 16</inkml:trace>
  <inkml:trace contextRef="#ctx0" brushRef="#br0" timeOffset="42451.12">20859 13045 238 0,'-4'-12'426'0,"1"1"17"0,2 3-13 0,-1 0-14 16,1 1-31-16,0 2-33 0,0 0-36 0,-1 1-38 15,1 0-52-15,1 4-25 0,0 0-48 0,-1-6-39 16,1 6-44-16,0 0-45 0,6-2-46 0,-6 2-47 16,0 0-56-16,0 0-61 0,20 8-41 0,-11-2-50 15,1 1-38-15,-1 1-163 0,-1 1-516 0,0 0 228 16</inkml:trace>
  <inkml:trace contextRef="#ctx0" brushRef="#br0" timeOffset="42802.93">20972 13106 123 0,'0'5'186'0,"2"2"23"0,-4 0 12 0,1 0 11 0,-2 1 0 15,3 1-13-15,-3 0-3 0,0 3-18 16,2-1-17-16,-2 2-12 0,3-1-12 0,-1-3-16 0,2 0-28 16,-1 1 6-16,1-4-15 0,-1 1-8 0,2-1-4 15,-2-1-12-15,0 0-6 0,0-2-5 0,0-3-5 16,0 5-3-16,0-5-8 0,0 0-8 0,0 6-5 15,0-6-10-15,0 0-1 0,0 0-5 16,0 0-3-16,10-9-10 0,-6 1-11 0,5-4-7 16,3-5-9-16,1 0-10 0,1-1-9 0,1-1 0 15,0 0 7-15,1 5-2 0,-2 0 6 0,2 2 4 16,-4 4 2-16,0-1 16 0,-1 4 12 0,-1 0 2 16,-3 3 18-16,2 2 9 0,-4-2 2 0,-5 2 26 15,12 2 12-15,-12-2 0 0,10 7 23 0,-6-1 6 16,1 2 8-16,-2 2-4 0,0 2-1 0,-1-1 3 15,-1 2-8-15,-2 0-2 0,1-2-5 0,1 3-5 16,-2 0-12-16,1-1-5 0,0 0-12 0,-1-3-4 16,1 2-5-16,-1-3-12 0,1-2-12 0,-1 1-21 15,0 1-42-15,1-6-41 0,0 3-43 0,-1-2-37 16,3-1-47-16,-2-3-51 0,0 0-54 0,8 2-65 16,-2-3-253-16,-6 1-672 0,15-3 297 0</inkml:trace>
  <inkml:trace contextRef="#ctx0" brushRef="#br0" timeOffset="42967.13">21381 13159 3556 0,'0'-2'349'0,"1"-1"-210"16,-1 3-60-16,0-5-18 0,0 5 22 0,0 0 46 15,0 0 25-15,0 0 9 0,0 0-19 0,-5 10-12 16,0 0-13-16,0 2-17 0,0 3-2 0,0 3-14 16,2-5-31-16,-3 7-31 0,2 0-34 0,0-1-41 15,3-2-46-15,-1-6-40 0,0 3-46 0,1-5-53 16,0 0-59-16,0-3-80 0,1-1-308 0,-2-1-737 15,2-4 326-15</inkml:trace>
  <inkml:trace contextRef="#ctx0" brushRef="#br0" timeOffset="43127.23">21415 13037 3967 0,'-5'-20'77'15,"-2"6"-76"-15,3 6 8 0,0 0 36 0,1-1 23 16,0 5-1-16,1-1-27 0,1 1-23 0,-1 2-35 15,2 2-60-15,0 0-19 0,0 0-30 0,0 0-42 16,0 0-62-16,7 12-84 0,-4-3-228 16,4-4-588-16,2 8 260 0</inkml:trace>
  <inkml:trace contextRef="#ctx0" brushRef="#br0" timeOffset="43485.24">21506 13097 165 0,'0'0'311'0,"-2"-6"-7"0,1 4-27 16,1 2-28-16,-1-5-24 0,1 5-24 0,2-6-22 16,2 5-7-16,-4 1-14 0,8-5-6 0,-2 4-14 15,-1-2-15-15,3 0-11 0,2 2-9 0,-2-1-15 16,0 1-4-16,3 1-9 0,-1 3-10 0,2-3-13 16,3 3-28-16,0-2 5 0,-5 3-18 0,2-2-3 15,-4 2-4-15,2-1-5 0,-3 3 1 0,-1-3-4 16,-1 0 3-16,-1 2 0 0,-1-1 7 0,-1 0 9 15,-2 1 15-15,0-1 4 0,-4 6 8 0,1-1 5 16,-5 2 7-16,-1 0 6 0,0 2 2 16,0-1 5-16,1 0 2 0,-4 5 3 0,5-5-3 15,-2 6-4-15,2-6 3 0,0-2 2 0,4 2-4 16,-1-3 1-16,-2 3-8 0,4-2-6 0,0-3 2 16,0 1-5-16,2 0-7 0,0-3-1 0,2 2-8 15,0 0 1-15,0-2-9 0,-1-1-17 0,1-1-12 16,2 1-38-16,2-1-32 0,1-1-38 0,-1 0-48 15,-1-1-66-15,-5-1-60 0,17 0-75 0,-12 1-209 16,-5-1-617-16,14-3 272 0</inkml:trace>
  <inkml:trace contextRef="#ctx0" brushRef="#br0" timeOffset="44716.02">21637 13181 210 0,'-1'8'256'0,"-4"4"1"0,3-4-11 0,-1 4-8 16,-1 1-9-16,1-2-14 0,1 2-3 0,-2 0-6 15,3-1-8-15,-2-3-5 0,1 0-7 0,1 2-14 16,-2-2-8-16,0-2-8 0,-1-1-6 0,2 0-6 15,-3 1-9-15,2-2-15 0,-1 0-4 0,-2 0-10 16,0 1-9-16,2-2-12 0,0 0-11 0,1-1-5 16,0-1-4-16,1 1-9 0,0-1-3 0,-2 0-1 15,4-2-11-15,-4 2 4 0,4-2-6 0,0 0-5 16,-8-2-6-16,4-1-4 0,0-1-22 0,1-2-3 16,1-2-19-16,0-2 0 0,1-4-12 0,3-1-21 15,2-8-12-15,2 0-16 0,2 1 0 16,1-1 4-16,2 3 11 0,3 3 3 0,-2-2 9 15,5 7 9-15,-1-1-2 0,1 2 12 0,1 2 4 16,1 2 1-16,-6 1 7 0,0 3 0 0,-3 1 5 16,1-1 6-16,-2 3 11 0,-1 0 10 0,1 3 9 15,-2 0 15-15,-2 1 13 0,-2 1 5 0,1 4 23 16,-2 1-2-16,-4 6 6 0,2 0-5 0,0-1 5 16,-4 0-1-16,-3 5-1 0,1 1-6 0,-1-8-6 0,0 1-4 15,0-1-2-15,2 1-10 0,-2-2-11 16,2-2 8-16,2-2-11 0,-1-1 0 0,0-1-9 15,3-1 0-15,-3-2 0 0,2 1-6 0,1-1-6 16,1-3-6-16,-3 4-6 0,3-4-12 0,0 0-11 16,-1 3-10-16,1-3-7 0,0 0-12 0,15-14-5 15,-5 3-15-15,7-5-21 0,2-2-21 0,4-11-16 16,-6 9-8-16,1 0 5 0,1 2 13 0,0 1 11 16,-2 2 10-16,-1 3 13 0,-2 3 9 0,-4 4 20 15,-1 1 17-15,1-1 19 0,-1 5 25 0,-1-1 25 16,-2 1 15-16,2 2 12 0,-4 2 11 15,5 2 13-15,-2 1 7 0,-3 0 13 0,2 3 0 0,-3 2-3 16,1-2 0-16,-1 2 1 0,-3 1-12 0,1-1 2 16,-1 1 0-16,0-4-5 0,-1 3-7 0,1-2-9 15,-3 1-5-15,0-4-17 0,2 2-14 0,-1-1-25 16,1 1-33-16,-2-1-55 0,2-1-27 0,-1-1-44 16,1 1-40-16,1-1-46 0,0-2-49 0,3 1-66 15,1 0-254-15,-4-5-655 0,10 3 290 16</inkml:trace>
  <inkml:trace contextRef="#ctx0" brushRef="#br0" timeOffset="44884.24">22148 13149 212 0,'0'0'341'0,"0"0"15"0,0 0 13 0,-11 12-1 0,7-4-31 15,-2 0-24-15,2 4-26 0,-2-1-22 0,1 3-29 16,-1 0-18-16,2 1-23 0,0 4-19 0,-1-7-27 15,1 3-48-15,0-3-35 0,1-1-46 0,0-3-47 16,1 0-54-16,0 1-59 0,-1-3-68 16,2-2-79-16,-1 1-258 0,1 0-589 0,1-5 260 15</inkml:trace>
  <inkml:trace contextRef="#ctx0" brushRef="#br0" timeOffset="45039.17">22154 13002 2763 0,'0'-13'186'0,"0"4"-123"0,-1 3 2 16,-1 0-4-16,1 1 10 0,1 5 5 0,0-8-16 16,0 4-23-16,0 4-29 0,1-4-35 0,-1 4-27 15,0 0-22-15,0 0-42 0,0 0-57 0,18 9-51 16,-9 0-227-16,-2-2-490 0,3 1 217 16</inkml:trace>
  <inkml:trace contextRef="#ctx0" brushRef="#br0" timeOffset="45415.04">22288 13058 118 0,'-3'-4'379'0,"-3"1"8"0,4-1-7 16,0 0-38-16,2 4-37 0,-4-4-19 0,4 4-43 16,0 0-31-16,1-6-18 0,-1 6-21 0,5-6-12 15,3 5-22-15,-1-1-21 0,0 1-5 0,6-1-10 16,-2 1-8-16,0 1-11 0,1 0-17 0,0 0 1 15,2 0-17-15,-4 3-19 0,4 0-11 0,-4 0-9 16,-3 1-1-16,2 2-7 0,-2 0-3 0,-2 0 4 16,-2 1-1-16,1 2-3 0,-4 1 12 0,0 2 16 15,0 0 7-15,-4 2 22 0,1 0 7 16,-4 0 15-16,0 0 9 0,2-1 5 0,-4 4 7 16,-1 2-7-16,3-6 0 0,0 0-3 0,2-1-6 15,0 1 5-15,1 0-9 0,0 0-9 0,1-1 5 0,2-2-12 16,2-1-8-16,0 0 1 0,2 2-10 0,0-2 10 15,1-2-13-15,2 0-4 0,1-2-7 16,1 1-13-16,5 1-19 0,-6-3-28 0,7 0-45 16,0-2-45-16,-1 1-57 0,5-3-46 0,-5 0-60 15,1 0-67-15,0-5-78 0,-5 2-266 0,0 0-746 16,0-2 331-16</inkml:trace>
  <inkml:trace contextRef="#ctx0" brushRef="#br0" timeOffset="45908.75">22268 13176 89 0,'-6'-3'282'0,"6"3"-24"16,-2-3-24-16,2 3-23 0,0 0-17 0,12-1-21 16,2 1-17-16,2 1-11 0,5 1-18 0,3-1-14 15,-3 4-11-15,2-2-20 0,-1-3-21 0,2 2-19 16,-4 2-28-16,-2-2-25 0,-1-1-17 0,-3-1-23 15,-3 0-3-15,-4 0-6 0,-1 0 24 0,-6 0 9 16,9 0 11-16,-9 0 22 0,0 0 25 0,5-1 15 16,-5 1 10-16,0 0 23 0,0 0 3 0,4-3 1 15,-4 3 3-15,0 0-3 0,0 0-6 0,0 0 2 16,0 0 2-16,0 0-4 0,0 0 1 0,0 0 3 16,0 0-6-16,0 0 2 0,0 0 0 0,0 0-2 15,10 1-3-15,-10-1-2 0,7 2-5 0,-7-2 0 16,14 1 0-16,-4-1-20 0,1 0-13 0,2-1-25 15,1-1-18-15,0 1-18 0,2-4-21 0,-4 0-21 16,1-2-30-16,-2-2-30 0,-1-2-25 0,0 2-4 16,-3-2-15-16,-1 0 11 0,-5 3 8 0,1-1 14 15,-4 4 29-15,-1-1 7 0,-1 3 35 0,-3 0 34 16,-3 2 30-16,-4 1 33 0,0 4 28 16,-1 0 23-16,-4 5 24 0,1 1 32 0,1 3 28 15,7-2 18-15,-7 1 14 0,7-2 8 0,2 3 3 16,0-1-6-16,2 0-14 0,0 1-11 0,2-1-17 15,3 1-9-15,-1-1-14 0,2 0-13 0,2 1-20 16,-1-2-28-16,6 0-32 0,-1 2-38 0,4-2-35 16,-1-2-37-16,4-2-51 0,4 3-52 0,0-3-61 15,4 0-45-15,4-4-38 0,2 1-267 0,0-1-630 16,3-4 278-16</inkml:trace>
  <inkml:trace contextRef="#ctx0" brushRef="#br0" timeOffset="46382.52">23357 12893 3042 0,'-4'-4'80'15,"2"0"-58"-15,1 1-21 0,1 3-1 0,-5-2 59 16,5 2 58-16,-5 8 23 0,-2 3-1 16,0 8-12-16,0 3 7 0,-1 2 3 0,1 1 12 15,-2 1 14-15,3-1 5 0,2-1-5 0,-2 3 1 16,3-3-8-16,0-3-12 0,1 1-12 0,0 1-10 15,-1-2-9-15,2-1-10 0,1 1-13 0,-3-6-9 16,3-2-4-16,0-1-12 0,-1 1-9 0,-1-4-3 16,2 0-23-16,0-2-21 0,0 0-17 0,-1 1-19 15,-1-4-13-15,1 1-10 0,1-1-12 0,0-3-3 16,0-1-1-16,0 6-3 0,0-6 4 0,0 0-4 16,0 0-18-16,0 0-16 0,0 0-9 0,0-13 1 15,-1 4-8-15,-2-4-7 0,-2 1-6 16,-2-7-3-16,-1 2-9 0,-4-1 6 0,-3 1 11 15,1 0 11-15,-4 2 10 0,-3 2 24 0,1 1 19 16,-5 5 27-16,3 2 19 0,0 1 20 0,2 2 22 0,-1 4 16 16,6 0 20-16,1 4 19 0,3 1 21 0,-2 3 19 15,4 0 1-15,-2-1 4 0,5 1 1 16,2-2 4-16,1 5 0 0,-1 0-2 0,7-4-3 16,0 3-2-16,2-1-1 0,1 0-7 0,5 0-8 15,4 2-6-15,-3-5-4 0,11 3-17 0,-1-2-6 16,0-3 1-16,1-1-18 0,3 1-31 0,-1-5-28 15,0-1-39-15,0-1-52 0,2-2-53 0,0-2-68 16,1 0-58-16,-1-3-59 0,-1 0-49 0,-3-2-45 16,-3 1-267-16,-6 4-750 0,-6 0 333 0</inkml:trace>
  <inkml:trace contextRef="#ctx0" brushRef="#br0" timeOffset="60553.68">23329 11216 26 0,'2'-3'95'0,"0"2"0"0,1-1 11 0,1 1-4 16,-1-2 12-16,0 0-14 0,-1 1 6 0,0 1-6 15,1-3-2-15,1 1 0 0,2-3-12 0,2-5 0 0,0 0-9 16,3-4 2-16,-1-2-4 0,0 0 6 0,3-1 2 16,-5-2 5-16,5-2 2 0,-2-1 1 0,3-10-2 15,-2 0 0-15,1 0-4 0,-2-2-1 0,0-5-7 16,1-2 2-16,-2-2-1 0,2-25-9 15,0 2 1-15,2-1-8 0,3-10 0 0,5-6-9 16,4-5-1-16,1-3-7 0,-5-5-7 0,2 2-2 0,-5 5-2 16,-7 0 4-16,-5 10 10 0,-5 6 7 0,-5 6 6 15,0 6 5-15,-4 20-5 0,1 0-6 0,-5 0-5 16,-6-19-5-16,7 21-12 0,-4 1-5 16,-5-22-3-16,1 20-9 0,1 1-2 0,-5 0-5 15,-6-19-2-15,7 22 5 0,-2-2-8 0,-10-16 5 0,12 16-1 16,-5 2 0-16,2 0 2 0,-3 2 0 0,2-1 0 15,-4 3-3-15,0-1 2 0,-1 0-3 16,1 6-3-16,-2 1 3 0,0 0-3 0,-2 5-1 16,2-2 2-16,-5 2-3 0,2 1 3 0,-1 0-3 15,-3 2 3-15,6 0-4 0,-1 3 4 0,8 2-1 16,-10-2-2-16,10 4 0 0,-1-2 1 0,-8-2 2 16,9 5-3-16,-2 0 2 0,-1 0-2 0,3 3 1 0,0-2-3 15,3 2 6-15,1 1 0 0,7 2 0 16,0 0-1-16,4 2 2 0,2-1-3 0,1 2-9 15,1 1-2-15,6 1-20 0,-7-3-6 0,7 3-16 16,0 0-4-16,0 0-1 0,0 0-7 0,0 0-8 16,0 0-6-16,0 0-11 0,0 0-6 0,0 0-12 0,0 0-8 15,0 0-11-15,10 14-7 0,-10-14-5 0,6 4-12 16,-6-4-13-16,9 0-8 0,-9 0-8 16,24-7-10-16,-4 1-95 0,0-1-304 0,0 0 136 15</inkml:trace>
  <inkml:trace contextRef="#ctx0" brushRef="#br0" timeOffset="60911.15">22968 8071 84 0,'2'-9'192'0,"-1"1"6"16,-1 0 0-16,-1 1-11 0,-1 0-6 0,0 0-5 16,-3-1-10-16,-1 2-11 0,-1 1-12 0,-4 1-11 15,-2-1-13-15,-4 3-6 0,-4-1 0 0,-4 3-9 16,-5 3-11-16,-12 1 0 0,-6 3-9 0,0 3 6 15,-18 7-11-15,20-6-3 0,-1 2-9 0,1 0-3 16,-1 1 5-16,2-1-19 0,6 1-5 0,2 0 1 16,2 0-4-16,10-2-2 0,3 0-8 0,6-2-1 15,3-3-2-15,0 2-4 0,5 0-2 0,1-2-3 16,3 1-3-16,-2 4 1 0,3 0 0 0,4 2 6 16,1 1 2-16,5 5 3 0,3-1 12 0,2 1-10 15,4-2 0-15,2 1-3 0,6 8-6 0,-4-5 0 16,11 2-3-16,-2 0 2 0,-2 0-5 0,-4-8-9 15,-1 1-10-15,-1-2-18 0,2 1-21 0,-2 0-16 16,2 0-24-16,-4-2-26 0,3-1-26 0,-4-2-37 16,2-5-31-16,-1 3-39 0,2-6-204 0,-7-2-482 15,1-2 214-15</inkml:trace>
  <inkml:trace contextRef="#ctx0" brushRef="#br0" timeOffset="62024.81">21900 7022 118 0,'0'0'135'0,"-2"-2"-9"0,2 2-14 16,0 0-1-16,0 0-21 0,0 0 6 0,0 0 6 16,0 0 7-16,0 0 13 0,3 13 9 0,-1-4 0 15,1 4 0-15,-1 5 2 0,2 4-7 0,-3 2-10 16,2 1-8-16,-2 2-9 0,1-2-7 0,-1 1-8 16,2 1-12-16,-2-2-3 0,1-1-7 0,-1 1-9 15,1-3-1-15,-4 0-6 0,-1-7-9 0,2-1-1 16,0 0-4-16,-2-1-5 0,1-4-10 0,1-1-8 15,1-2-3-15,-3-1-11 0,3 1-5 0,-1-3-5 16,1-2-5-16,-2 3-6 0,2-4-15 0,0 0-14 16,0 0-12-16,0 0-3 0,-7-15 7 0,5 3 4 15,1-6 1-15,1-5 3 0,0 0 8 0,-1-14-2 0,3 1 4 16,2-3 2-16,-2-3 2 0,3-2 14 16,0 3-4-16,2 2 25 0,0 1 15 0,-1 12 15 15,-2 0 13-15,2 1 10 0,-2 8 0 0,2 1 2 16,-2 4-5-16,3 0-1 0,-1 2-6 0,2 0 0 0,1 0 3 15,-2 4-1-15,7-1-2 0,0 3 2 0,1 0 4 16,8 1 4-16,-2 3-1 0,1 6 1 16,1 2 0-16,1 3-4 0,-4 5-6 0,1 2 2 0,4 10 0 15,-5 5-4-15,-6 1 4 0,-3 4-7 0,1 3-2 16,-7 0 1-16,-8-3 3 0,-1 2-4 0,-3-7 0 16,-4 1-6-16,-5 0-2 0,2-9 1 0,-8 3-4 15,5-6 1-15,-3-3-2 0,-7 7 1 0,-1-2-2 16,4-11 0-16,0-3-5 0,2 0 2 0,-2-2 1 15,3-2-8-15,4-2-4 0,1-3-10 0,1-2-7 16,1 0-21-16,-2-3-28 0,4-1-18 0,2-1-24 16,-3-4-27-16,3-6-25 0,3-2-19 0,4-1-17 15,3-2-19-15,4 1-153 0,1 0-396 0,3 1 175 16</inkml:trace>
  <inkml:trace contextRef="#ctx0" brushRef="#br0" timeOffset="62426.18">22251 7320 46 0,'9'0'128'15,"-4"1"0"-15,2-1-8 0,3 2-9 0,-3-1-10 16,9 0-5-16,-1 1-12 0,1 0-3 0,-1-2-11 16,2 0-5-16,-3 0-9 0,3-2-7 0,-1 0 1 15,-1-2-5-15,-1 3-5 0,0-3-2 0,-4-1 6 16,3-1-11-16,-2 0 0 0,-1-2-1 0,-3 0-1 15,-1 1 0-15,-1-4-6 0,-2-1 11 0,-2-2-4 16,1 1 13-16,-2-1 1 0,-3 1 15 0,0 3 5 16,-1 1-3-16,0 0 7 0,-2 2 1 0,-1 1 3 15,0-1-7-15,0 3-5 0,-3 1-9 0,0 1-4 0,2 2-5 16,-2 0-5-16,-3 5 0 0,-1 2 3 16,3 1-7-16,-3 7-1 0,-2 0 2 0,4 4 4 15,-1-3 0-15,3 1 1 0,3 2 4 0,0 0-4 16,0-2-3-16,4 4-6 0,-1-7-6 0,7 0-9 0,-2 0-4 15,-1 0-8-15,3 1-13 0,1-7-9 0,3 5-15 16,0-4-14-16,0 0-18 0,2 0-10 16,2-3-6-16,0-1-17 0,-1-4-21 0,4-2-25 15,3-3-28-15,7-1-21 0,-3 0-125 0,3-5-342 0,0-3 152 16</inkml:trace>
  <inkml:trace contextRef="#ctx0" brushRef="#br0" timeOffset="62666.5">22822 7067 62 0,'-7'-3'267'0,"0"1"-17"15,1 2-21-15,-1 0-21 0,-2 3-11 0,2 2-10 16,-3 4-17-16,-1 5-7 0,1 2-8 0,0 4-7 16,3 0-8-16,0 2-13 0,0 0-9 0,5-2-11 15,-3 1-9-15,3 0-12 0,1 0-5 0,1-3-9 16,-1-4-10-16,1 5-5 0,1-4-15 0,0-1-7 15,0-1-10-15,0-2-11 0,2 2-15 0,-1-1-9 16,0-3-13-16,5-2-19 0,-4 1-15 0,4 1-8 16,2-4-5-16,-1-3-11 0,3 0-15 0,5-2-30 15,6-2-27-15,-1-4-16 0,-1-3-21 0,4 0-147 16,-5-2-363-16,1-6 161 0</inkml:trace>
  <inkml:trace contextRef="#ctx0" brushRef="#br0" timeOffset="62823.99">23031 7174 20 0,'0'-5'199'0,"0"-2"-3"0,2 2-1 15,-2 1-9-15,0-1-9 0,0 2-8 0,0 0-13 16,0 3-6-16,0 0 0 0,0 0 2 0,-2 13 0 16,0-3-3-16,2 3-16 0,0 2-9 0,-1 3-17 15,1 2-7-15,0 0-13 0,1 0-3 0,0 0-14 16,0-3-19-16,-1-4-24 0,2 2-24 0,1 3-36 16,-3-5-26-16,2-1-38 0,-1-2-26 0,-1-5-32 15,1 0-33-15,1-1-176 0,-2 0-394 0,0-4 175 16</inkml:trace>
  <inkml:trace contextRef="#ctx0" brushRef="#br0" timeOffset="63272.33">23046 7021 159 0,'-1'-8'262'0,"1"2"-21"16,0 2-22-16,0-1-22 0,0 1-22 0,1 1-22 15,1-1-22-15,3-2-15 0,4 3-21 0,5-5-26 16,6 3-21-16,3-1-21 0,2 2-13 0,1 2-12 15,2-2-19-15,-1 4-22 0,0 2-21 0,0 0-6 16,2 0-7-16,-7 1 8 0,-2 0 5 0,-4 0 7 16,-3 0 11-16,-6 0 2 0,0 4 18 0,-3-5 38 15,-1 0 38-15,-3 3 21 0,0-1 3 0,-6-1 11 0,-1 2 10 16,-4 3 11-16,-4-1 13 0,-5 2 3 16,-2 2 39-16,0 0-6 0,-1 0-6 0,1 0 3 15,1 1-11-15,4-1-9 0,2-4-18 0,4 3-8 16,3 0-16-16,1 1-8 0,3 0-10 0,2-3-14 15,3 1-8-15,2 3-14 0,3-2-2 0,3 0-7 16,3 1-11-16,0-2-3 0,6 2-4 0,2-2-11 16,-3 0 6-16,2 2-6 0,0-1-2 0,-6-3 2 15,0-1 6-15,0 0-3 0,-5-2-7 0,1-1 0 16,-2 3 1-16,-3-3 5 0,2 1-5 0,-3 0 4 0,-1 0 3 16,0-1 8-16,-1 1-8 0,-4 3 8 0,-1-1 0 15,-2 2-5-15,-3 1 4 0,-2-1 0 16,-2 6 1-16,-4-1-5 0,1 0 5 0,-1-2-9 15,5-3-7-15,-2 0-9 0,1-1-12 0,-1 0-14 0,6-1-23 16,-2-3-22-16,2 3-24 0,3-4-28 0,1 0-29 16,1 1-36-16,3-3-28 0,-4-1-5 0,4 1-27 15,0 0-148-15,6-8-440 0,2-3 195 0</inkml:trace>
  <inkml:trace contextRef="#ctx0" brushRef="#br0" timeOffset="63461.25">23570 7102 70 0,'2'-4'308'0,"-1"1"-32"0,-1 3-27 16,0 0-20-16,0 0-8 0,0 0-7 0,3 12-10 15,-3 0-10-15,2 8-22 0,-2-5-15 0,2 5-16 0,3 1-11 16,-4-3-10-16,3 2-32 0,-1-6-25 0,0 5-25 16,-2-5-25-16,1 0-28 0,-1-1-36 0,-1-6-25 15,2 3-29-15,-4-1-32 0,2-4-20 16,-3 0-39-16,2-1-163 0,-5 0-388 0,2-4 172 0</inkml:trace>
  <inkml:trace contextRef="#ctx0" brushRef="#br0" timeOffset="63603.97">23588 6895 143 0,'4'-11'124'0,"0"3"-5"15,0 1-14-15,3 0-21 0,-1 2-8 0,3 0-22 16,3-1-29-16,-3 6-21 0,1 0-22 0,4-2-23 15,-5 5-11-15,1 1-53 0,2 2-112 0,-1 5 51 16</inkml:trace>
  <inkml:trace contextRef="#ctx0" brushRef="#br0" timeOffset="63925.92">23744 7183 219 0,'-7'20'223'0,"1"-1"3"0,3 1-3 0,-1-1-7 15,1-5-15-15,0 2-15 0,5-2-14 0,-2-1-15 16,1 1-6-16,2-1-20 0,1-4-11 0,-1 0-13 15,3 3-10-15,-1-5-10 0,1 0-7 0,1-1-6 16,2-1-8-16,-2-1-8 0,1-1-3 0,6-2-7 16,-4-2-6-16,3-2-8 0,4-2-8 0,2-2-11 15,-5 0-11-15,3-4-5 0,0-4-6 0,0-2-8 16,-4-4-1-16,-2 4-5 0,-2-5-2 0,-1 1-20 16,-5-1 5-16,0 3 11 0,-6-2 11 0,-2 4 6 15,-1 4 11-15,-6-5-2 0,2 6 3 0,-4 3-2 16,-4-2-6-16,-2 7 2 0,-1 0 0 0,1 1-1 15,3 3 2-15,1 4-2 0,2 0-7 0,-1 0-13 16,1 4-13-16,6 2-14 0,-2 1-21 0,3 1-10 16,1 6-15-16,2-2-29 0,4 2-13 0,4 3-26 15,3-2-23-15,3 1-107 0,2-4-320 0,0 2 142 16</inkml:trace>
  <inkml:trace contextRef="#ctx0" brushRef="#br0" timeOffset="64247.16">24024 7463 278 0,'-3'5'298'0,"3"-5"-7"0,0 0-22 0,0 0-30 15,0 0-19-15,0 0-20 0,3-12-24 16,-3 8-16-16,2-1-15 0,0-3-16 0,1-2-7 16,1-2-14-16,3-6-10 0,0-3-17 0,3-2-2 15,0-11-7-15,0 11-4 0,4-10-6 0,-1 1-3 16,-5 8-4-16,5-1-8 0,-5 3-4 0,1 4 0 0,2 1-3 15,-4 6-7-15,2 1-1 0,-4 3-6 16,2-1-2-16,0 4-1 0,0 0-1 0,-2 2-4 16,0 2 9-16,4 2 0 0,-1 1 5 0,3 4 6 15,-1 3 1-15,0 3 0 0,3 2 14 0,-3 7-2 0,-2-1 2 16,2 3 3-16,-3-1-8 0,-1 1-6 0,-1 1-4 16,1-1-4-16,-5 0-3 0,2-6-4 0,0 5-7 15,-3-4-10-15,1-5-15 0,-1 1-17 16,-1 3-15-16,0-5-17 0,1-4-14 0,1-2-25 0,-2-3-16 15,1 1-15-15,1 0-16 0,-1-2-28 0,0-3-43 16,0 0-56-16,0 0-222 0,3-12-528 0,-2 3 235 16</inkml:trace>
  <inkml:trace contextRef="#ctx0" brushRef="#br0" timeOffset="64921.7">22839 7755 75 0,'0'-1'167'15,"0"1"-13"-15,0 0 2 0,0 0 8 0,8 7 6 16,-2 4-6-16,-1 3 2 0,4 10-4 0,0-1-6 15,1 3-6-15,4 10-4 0,0-1-13 0,0-1-5 0,-1 0-10 16,-6-9-11-16,3 1-10 0,-1-1-12 0,0 1 3 16,0 0-17-16,1-3-8 0,-2-3-2 15,1 2-7-15,1-6-5 0,-3-3-9 0,0-1 0 0,2-3-8 16,-4 0-4-16,1-3-1 0,0-2 1 0,1 1-6 16,-3-3 5-16,2 0 2 0,1-4 8 0,0 0 0 15,0-5 3-15,5-5-2 0,-1-6 0 0,2-3 2 16,4-10-4-16,0-4-1 0,-2-5 2 0,2-3-2 15,5-15-10-15,-7 16-2 0,2 1 2 0,-1 2-4 16,0 1 1-16,-1 5-4 0,-4 8 0 0,-1 4-6 16,-1 2-4-16,-1 3-8 0,-2 3-20 0,2 3-16 15,-4 2-30-15,-1 2-26 0,1 2-40 0,-3-2-51 16,2 3-45-16,0-1-21 0,-2 4-201 0,-1 0-487 16,0 0 216-16</inkml:trace>
  <inkml:trace contextRef="#ctx0" brushRef="#br0" timeOffset="65882.92">23279 8115 167 0,'0'12'217'0,"0"2"-9"0,0-2-12 0,3 1-8 16,1-3-16-16,1 3-9 0,1-3 1 0,0 0-9 15,2-1-12-15,-2-1-13 0,1-1-12 0,0-2-8 16,1 0-12-16,0-2-11 0,1 0-5 0,-1-2-7 15,1 0-5-15,1-3-3 0,1-2-8 0,-2 0-3 16,-2-1-3-16,4-7-4 0,3-3-5 0,-4-2-4 16,0-2-3-16,0-1-4 0,-1-4-2 0,-4-1-2 15,-3 3-3-15,3-2-2 0,-7 5 7 0,-1 6 3 16,-1 0 1-16,0 4 6 0,-1 2-2 0,-1-1 3 16,-3 2-5-16,-3 2-14 0,-1 4-2 0,-4 4-3 15,-4 3 0-15,0 4-5 0,-3 0 4 0,5 3 0 16,-1 4-5-16,0-2 1 0,3 4-4 0,3-1-4 15,1 0 4-15,2 0-3 0,1-1-3 0,4-3 2 16,1 4-6-16,4-6-8 0,1 2-4 0,2-4-1 16,1 1-9-16,1-3-5 0,2-2 4 0,1 1 3 15,-2-2 1-15,4-4-1 0,1 2 4 0,0-4 2 0,1-1-2 16,2-3 4-16,-1-2 3 0,2-1 6 0,-1-3-6 16,3-4 2-16,-1 0 3 0,-1-2 1 15,-1-2 2-15,-2 1 2 0,-1-1 10 0,-1-1 3 16,-2 6 4-16,-3 2 7 0,-1 3 8 0,1 0 2 15,-1 4 1-15,-2-2-2 0,1 2-8 0,0 0-1 16,-1 3-12-16,-1 1-2 0,2-2-4 0,-2 2 5 16,0 0-1-16,0 13-2 0,0-2-2 0,2 2 3 15,-1-2-7-15,1 1-8 0,1 1-10 0,-1-1-15 16,2 1-12-16,0-2-14 0,1 0-17 0,1-1-11 0,0 0-6 16,0-4-12-16,1 1-13 0,0-1-6 0,-1-2-12 15,0-2-6-15,1 0 7 0,-1-2 6 16,2 0 17-16,-1 0 16 0,-2-2 15 0,2-2 13 15,-1-1 12-15,-2 2 17 0,0 0 23 0,-1 0 9 16,1 2 5-16,-2 0 8 0,1-1 9 0,-3 2 6 0,2-2 16 16,-2 2 13-16,0 0 6 0,9 6-2 0,-8-3-2 15,2 1-4-15,-1 1-6 0,2 2-5 16,0 1-4-16,-2-3-3 0,0 1-4 0,1-2-2 16,0 1-5-16,-1 0-1 0,0-1-6 0,1-2 4 15,-2 1 5-15,1 0 8 0,-2-3 0 0,0 0 0 0,0 0-4 16,0 0-3-16,3-12 1 0,-2 2-3 15,-2-1 0-15,-2-4-3 0,1-6 4 0,0-1 9 0,0-2 15 16,2-2 15-16,-2-11 12 0,1 16 16 16,0-4 11-16,-2 2 22 0,3 1-2 0,-1 4 1 0,-2 6-6 15,2 3-9-15,1 1-14 0,0 3-20 0,0-3-9 16,1 4-11-16,0 3-10 0,2-3 4 0,3 1-32 16,-2 3 0-16,5 0-10 0,1 4-14 15,4-3-24-15,0 2-15 0,0 5-16 0,7-1-19 0,-3 2-19 16,3-3-12-16,2 1-5 0,0 1-12 0,0-1-22 15,0-2-19-15,-1 1-17 0,-1-2 3 0,0-1 0 16,-8-2 12-16,1-1 19 0,-4 0 22 0,-3 0 25 16,-3-1 31-16,-1-1 31 0,0 1 34 0,0-2 19 15,-3 3 39-15,0-5 26 0,0 5 16 0,-2-4 11 16,2 4 1-16,-4-3 2 0,4 1-14 0,0 2-10 16,0 0-5-16,0 0-5 0,-7 7 2 0,4 0 6 15,2 6 6-15,-1 0-12 0,0 1-2 0,0 0-9 16,2 6-1-16,0-5-10 0,0 3-19 0,0-3-26 15,0 0-31-15,2-2-48 0,-2 0-37 0,-2 0-41 16,4-4-35-16,-2-2-50 0,-3 2-170 0,0-2-442 16,0-3 196-16</inkml:trace>
  <inkml:trace contextRef="#ctx0" brushRef="#br0" timeOffset="66541.38">23857 7766 133 0,'-3'-9'302'16,"1"2"-16"-16,-1 1-28 0,1 2-31 0,0-1-41 16,1 2-47-16,1 1-41 0,0 2-27 0,5-3-14 0,1 3-7 15,8 0-22-15,-1 3-26 0,2 0-35 16,8 4-31-16,1 1-18 0,-3 5-22 0,2 1-2 16,-2 2-2-16,-2 4-3 0,-2 0 10 0,-3 1 9 15,-1-3 13-15,-6 4 11 0,0-3 29 0,-3 5 14 16,-2-2 30-16,-2-2 28 0,-2 0 27 0,1-2 30 0,-5 0 20 15,1 0 10-15,-1-3 7 0,-2 2 7 16,0-5 0-16,4 1 1 0,-3 0-6 0,0 0-7 16,4-2-9-16,-4 1-6 0,3 0-9 0,1-1-5 15,3-2-10-15,-1 1-8 0,2-2-5 0,-1 1-10 0,2-3-3 16,-1 3-9-16,1-4-10 0,2 2-4 0,-1-3-2 16,-1-1-4-16,1-1-2 0,3 2-2 0,-2-4-5 15,3 2 4-15,0-5-7 0,3-1-7 16,1-2-9-16,2-5-2 0,-2-5-12 0,2-2-1 0,1-2-7 15,-4-3-4-15,-3-2 6 0,0-2-5 0,1-8-1 16,-5 9 5-16,-1 1 6 0,-2 5 10 0,-3 5 10 16,1 4 12-16,-3-1 6 0,-2 3-2 0,4 3-3 15,-4 0-1-15,0 3-4 0,-3 2-3 0,0 3 1 16,-4 6-3-16,-3 3 2 0,-3 2 1 0,5 3 3 16,-2 4 5-16,3 3 1 0,1-3 2 0,3 4-3 15,2-1-2-15,4-1-2 0,4 1-5 0,0-4 1 16,0 1-1-16,1-6-10 0,3 0-5 0,-1-2-3 15,1-4-1-15,1 0-4 0,-1-3 2 0,-1 1 0 16,2-2 1-16,-1 0 3 0,1-3-1 0,0-1 1 16,4-2 11-16,1-2-13 0,2-5-5 0,1 0-4 15,4-5 3-15,0 0 0 0,-3-5 2 0,-4 1 0 16,4 4 5-16,-7 3 11 0,0 4 17 0,-3 0 9 16,0 1 3-16,-1 3 2 0,0-1-5 0,-2 2 3 15,2 0-9-15,-3 2 1 0,0 0-2 0,0 0 10 16,2 7-9-16,-4 1 4 0,2 1-7 0,-3 2-2 15,3-1 1-15,-1 3-5 0,1 0-3 0,0-4 6 16,0 0-20-16,0 2-15 0,0-4-14 0,0 2-13 16,1 0-17-16,2-4-9 0,0 3-20 0,0-4-21 15,0 1-20-15,1-3-35 0,2 1-14 0,-1-4-1 16,5-1-25-16,-2-4-151 0,2-2-386 0,0-4 171 16</inkml:trace>
  <inkml:trace contextRef="#ctx0" brushRef="#br0" timeOffset="67370.19">24327 7952 149 0,'1'-4'145'0,"-1"1"-20"16,2 0 0-16,-2 3 1 0,0 0 9 0,0 0-6 16,1 9 0-16,2 4-5 0,-2 1 9 0,-1 7 8 15,5 3 5-15,-4-2 6 0,0 4-3 0,2-2-8 16,-1-1-8-16,-4 0-15 0,2 2-12 0,0-4-9 16,2-1-10-16,-1-2-9 0,-1-3-7 0,0-2-9 15,0-1-6-15,-1-2-6 0,1-3-9 0,1 2-10 0,-1-6-8 16,0 1-4-16,0 0-7 0,0-1-3 15,1-3 6-15,-1 0-4 0,0 0-3 0,0 0 1 16,0 0-6-16,2-11-8 0,-2 5-5 0,-2-4 4 16,4 2 2-16,-2 0 1 0,-2-1 0 0,1 3 4 15,-2 0-2-15,3 1 4 0,0 1 8 0,-1 0-8 16,-1 0-3-16,2 2-2 0,0 2-9 0,-1-4-6 16,1 4-9-16,0-4-3 0,0 4-4 0,0-2 2 15,0 2 0-15,0 0 5 0,-1-4 8 0,1 4 5 16,0 0 8-16,0 0 11 0,0 0 15 0,0 0 6 15,-2-3 4-15,2 3 5 0,0 0-2 0,0 0 2 16,0 0 2-16,0 0-8 0,0 0-2 0,0 0 1 16,0 0 4-16,0-5-8 0,0 5-1 0,0-5-4 15,0-1-7-15,0-1 4 0,-1-1-4 0,-2-6 4 16,0-1-8-16,2-5-3 0,-2-5 0 0,2-1 0 16,1-9-2-16,-2 0 0 0,2 0 1 0,-1 1-1 0,4-4 1 15,-3 4 5-15,1-2-3 0,0 10 12 16,-1 0 7-16,0 1 14 0,0 5 10 0,-1 4 14 15,0 4-4-15,1 3 8 0,-2 1 2 0,2 0-11 16,0 6-6-16,0-1 2 0,-1-1-15 0,1 4-4 0,0 0-3 16,-3 21 17-16,3 1-18 0,-2 6 5 0,2 12-5 15,3 2-9-15,2 0 4 0,0-2-9 0,-1 2 1 16,3 0 4-16,0-1-7 0,2-2 2 16,-1-2-2-16,-1-1-2 0,-1-10-6 0,1-1 5 0,-3-2-7 15,2-1-6-15,-6 0 9 0,1-8-4 0,-1 0-1 16,0-2 8-16,0 1-11 0,0-4 1 0,0-3 5 15,-1 0-3-15,1-2-3 0,-3 1-1 0,3-1 8 16,0-2-4-16,0 1 2 0,0-3 1 16,-3 2-8-16,3-2-1 0,0 0-4 0,0 0-8 0,-7-7 0 15,4 0 0-15,2-1-3 0,-2 0-3 0,3-1 2 16,-4-4 7-16,3 0-2 0,1 0 5 0,0-1 0 16,0 0 6-16,2 0-1 0,1 0 4 15,0 1-8-15,4 0 3 0,-3 1 0 0,6-5-1 16,-3 3 1-16,3 2-4 0,6-1 10 0,-1 0-5 0,-1 4 2 15,-1 2-2-15,1-1-4 0,0 3 4 0,7-2-1 16,-7 5-11-16,-14 2 14 0,31 1-4 0,-31-1-2 16,28 8 2-16,-16-1-3 0,-1 0 2 15,-3 0-2-15,-8-7 1 0,10 14-2 0,-6-4 8 0,-4 3-2 16,-2-2 9-16,-3 1-4 0,-6 0-2 0,-2 2-1 16,-3 2 10-16,-4-1-3 0,-3-3-6 0,2 1-2 15,-1 0 4-15,-1-2-2 0,3-1-13 16,1-1-18-16,-1-1-17 0,6-3-20 0,-3-1-24 15,7-1-26-15,-1-1-28 0,2-1-30 0,1-1-21 0,2-1-21 16,2-4-49-16,3 1-208 0,1-6-512 0,5-3 227 16</inkml:trace>
  <inkml:trace contextRef="#ctx0" brushRef="#br0" timeOffset="67586.53">24818 7583 50 0,'0'0'319'15,"0"0"-21"-15,0 0 6 0,0 0-4 0,0 0-6 16,-8 40 7-16,5-4-18 0,0 4-16 0,1 2-18 16,-3 3-20-16,3 15-19 0,0-18-16 0,2 2-17 15,0-1-20-15,-1-2-14 0,-1-3-22 0,2 0-23 16,-1-11-29-16,-1 0-30 0,2 0-39 0,-1-4 8 16,1-1-36-16,0 0-29 0,-1-2-30 15,-1-6-25-15,2 1-34 0,-1-6-32 0,1-9-43 0,-2 13-28 16,2-13-27-16,0 0-184 0,0 0-497 0,0 0 219 15</inkml:trace>
  <inkml:trace contextRef="#ctx0" brushRef="#br0" timeOffset="67947.15">24807 8120 149 0,'0'0'253'0,"0"0"-11"0,0 0-8 0,0 0-13 16,0 0-14-16,-4 30-13 0,4-30-15 0,0 0-18 15,0 0-15-15,11 14-12 0,-11-14-15 0,13 7-7 16,-13-7-11-16,15 2-8 0,-15-2-7 0,28 0-5 16,-28 0-5-16,37-7-4 0,-16-2-11 0,-2 2-5 15,0-5-7-15,-1-1-5 0,-3-1 3 0,1-1 0 16,-8 6 7-16,0 2 11 0,-8 7 11 0,8-13 3 16,-8 13 8-16,3-13 9 0,-3 13-12 0,0 0-16 15,-3-15 14-15,3 15-23 0,-10-8-1 0,10 8-7 16,-21-5 3-16,21 5-15 0,0 0 20 0,-49 14-3 15,27-5-1-15,1 3 3 0,-1 2 5 0,1 1 2 16,2-1-3-16,3 2-5 0,2 2-8 0,3-2-4 16,5-3-15-16,-1 0-7 0,4-1-16 0,0 1-19 15,3 2-22-15,1-2-18 0,3-1-11 0,1-1-17 16,2 0-23-16,6-2-28 0,-2-3-23 0,3 0-20 16,8-5-27-16,-22-1-24 0,47-1-17 0,-23-3-22 15,4 0-10-15,1-1-182 0,0-4-494 0,6-6 218 16</inkml:trace>
  <inkml:trace contextRef="#ctx0" brushRef="#br0" timeOffset="68241.92">25367 7973 183 0,'5'-9'222'0,"-5"9"17"15,1-16 10-15,-1 16-8 0,0 0-4 0,-7-13-7 16,7 13-12-16,0 0-10 0,-13-7-3 0,13 7-10 16,0 0 1-16,0 0-7 0,-44 20-4 0,32-15-20 15,1 6 9-15,2-2-32 0,-2 7 2 0,2 1-25 16,2 0-11-16,2-4-18 0,5 0-11 0,-1-1-16 15,3 4-3-15,0-2-4 0,3 0 2 0,2 7-17 16,0-8-4-16,0 1-2 0,1-1-11 0,-1-1 3 16,1-1 2-16,-1 0 0 0,1 0-17 0,-3-2 18 15,-5-9-2-15,9 14 5 0,-5-7 11 0,-4-7 12 16,5 12 7-16,-5-12 7 0,0 0 5 0,1 16 7 16,-1-16 2-16,-4 15-9 0,4-15-2 0,-13 18-7 15,2-9-6-15,-4 5-2 0,-6-3-6 0,0-1-5 16,-2 0-15-16,-1 1-20 0,0-3-42 0,0 0-53 15,4-3-57-15,-1 0-65 0,4-1-74 0,2-1-107 16,-8-2-349-16,23-1-796 0,-29 4 354 0</inkml:trace>
  <inkml:trace contextRef="#ctx0" brushRef="#br0" timeOffset="76731.2">18148 12968 37 0,'22'-3'80'0,"1"3"-7"16,2-1-7-16,2 0-8 0,-2 2-4 0,2 0 0 0,-2-3-3 16,-1 1-4-16,0 1-5 0,0 0-2 0,0-4 6 15,-3 1-2-15,3 0 4 0,-1 0-6 16,-1-2-6-16,-1 1-1 0,3 1-7 0,3-3 7 15,-3 0-14-15,1 1 10 0,3-1-8 0,0 3 8 16,2-3-8-16,8 2-2 0,0-1 3 0,1 1-5 16,-1-1 4-16,-8 3-1 0,0-1-3 0,8 0-4 15,-9 1 6-15,9-4-6 0,-10 1 3 0,1 1 5 16,-1 1 2-16,1-2 5 0,-4 0 0 0,2-2-3 16,0 1 2-16,-3-2 4 0,3 2 3 0,-1-3 4 15,-3 2 0-15,2 0 7 0,-2 0-6 0,1-1 8 16,0 0-1-16,-3-1 1 0,1 0 0 0,-2 0-7 15,-6 1 4-15,0 2-2 0,-1-1 0 0,-1-3 5 16,-2 1 4-16,-2 0-4 0,-1 1-3 0,0-4-5 16,-1 2 3-16,-1-2-5 0,-1 0-1 0,0 0-9 15,-2-1 4-15,-1 0-5 0,0-1-5 0,-1 0 2 16,0-4-8-16,-1 4 3 0,0-6-4 0,-1 0 1 16,-2 0-5-16,2 7 11 0,-3-5 7 0,0 2 2 15,-2-2 4-15,-4 1-3 0,1 1 4 0,-2-2-2 16,-2 0 4-16,0-1-3 0,-3 2 1 0,3 0-4 15,-5-1 4-15,1 0-1 0,0 1-2 0,-1 1 3 16,2-2 5-16,-2 3-12 0,-1-1 5 0,2 2-4 16,1 1 8-16,-2 0-5 0,2 2 2 0,1-1-6 15,-1 1-3-15,4 2 1 0,-2 2 8 0,-3-2-11 16,4 1 2-16,-8-3-6 0,1 2-1 0,-2 4-1 16,-1-3-1-16,0 3 0 0,-2 0-2 0,-1 1 2 15,0-1-2-15,-2 2-2 0,-2 3-2 0,5 0 1 16,-4 0 1-16,-9 0-6 0,9 3 0 0,-9 1-3 15,10-1-1-15,-9 5 2 0,2 0-1 0,9 1 2 16,-1-1-2-16,-9 6-3 0,9-7 3 16,-6 9-4-16,-2 1 13 0,3 3-16 0,9-6 4 15,-1-1-4-15,-9 5 1 0,7-5-4 0,2 2 6 16,0-1-2-16,-9 4-1 0,10-4-2 0,-1-1 4 0,-8 7-2 16,8-5 2-16,4 1-2 0,-10 6 2 15,7-6-2-15,3 0 0 0,1 3-1 0,0-1-1 16,3 0-2-16,-1 2 0 0,3-1-6 0,0-1 0 15,0 1-1-15,5 0-2 0,0-1-5 0,3 0 5 16,-1 0-8-16,-1 2-2 0,4-6-2 0,0 1 6 16,1-2-5-16,-1 5-3 0,2-4 4 0,1-1 3 15,1 4-3-15,4-5-4 0,-2 3 3 0,3-3-2 16,3 1 4-16,2 0 1 0,2 2 1 0,5 0-2 16,1-1 2-16,2 1 0 0,2-2 5 0,2-3-2 15,2 0 6-15,-1-4-2 0,13 5 6 0,-9-4 4 16,2-2-1-16,8 1 6 0,-9-3 5 0,15 0 4 15,-2-4-1-15,-4 2 1 0,3-2-4 0,4-1 4 16,0-3 6-16,4-1-2 0,-2 1-4 0,-1-2-1 16,1 1 0-16,-1-4 2 0,2 2-6 0,-5-1 0 15,1-4 2-15,-3 5-1 0,2-5-3 0,-3 4 4 16,-2-4-3-16,0 4 2 0,-1-6 1 0,0 1-2 16,-2-1-1-16,0-1 0 0,-10 2-1 0,9-7 2 15,-13 7-3-15,2-1 2 0,-1-1 3 0,-1 0-1 16,3-1 5-16,-5 0-6 0,-1 0-2 0,1 0 0 15,-2 0 3-15,-1-4-2 0,-2 3 10 0,-3 0 4 16,1 2 3-16,-4-2 7 0,-1 1 3 0,-2 3 8 16,0 1-3-16,-1-2 4 0,-3 1 8 0,1-6 3 15,-2 2-4-15,-2-4-2 0,0 8 3 16,-3-7-11-16,0 3-3 0,-1-4-1 0,-1 3-2 0,1 6-2 16,-4-7-8-16,0 3-7 0,-3-2-3 0,0 0 10 15,-2-1-11-15,0 4-3 0,-4 0-1 0,-1 0-2 16,-1 1-4-16,-2 1 1 0,-2 1 2 0,-10-1-2 15,-2 1 4-15,-4 7 1 0,2-2-5 0,-3 3 11 16,-2 2-14-16,-1 1 14 0,0 1-11 16,-3 1 3-16,3 1 1 0,-3 3-1 0,5 1 0 15,-1 1-3-15,-4 0 2 0,9 4 1 0,-3-1 0 16,-1 0 1-16,5 6 1 0,-1-1-6 0,4 4 0 16,2 1 6-16,2 2-9 0,0 4 10 0,2 1-3 15,3 1-3-15,1 2 0 0,-2 2-3 0,2 0-8 16,1 0-6-16,0 1 0 0,3 3 3 0,0-4-9 15,2 2 0-15,1-1-1 0,8-6 1 0,-1-2 4 16,1 13-2-16,-3-2-3 0,5-1 0 0,1 0-3 16,0-12 0-16,4 1-1 0,2-2-4 0,-1 0 1 15,4-3 0-15,2 3-1 0,2-3 2 0,2 2-1 16,-4-8 0-16,9 3 3 0,1 2 0 0,0-3 3 16,2-1 2-16,2 1 4 0,2-3 3 15,2-2 0-15,2 0 6 0,3-1 2 0,1-3 1 0,11-2 6 16,2 0 4-16,4-2-6 0,5-1 4 0,-2-1 1 15,19-5-2-15,-18 4 0 0,20-5 0 0,-23 3-2 16,1-1 4-16,1-2-2 0,-3 1-1 0,-4-1 2 16,1 1-1-16,-2-4 9 0,3 1-8 0,-3-2-3 15,1-2 2-15,-2-2-2 0,-1 1 5 0,0-2-3 16,-3 1 1-16,-11 2 2 0,1 2-1 0,0-4 3 16,-2 2 2-16,0-3 2 0,0 3 6 0,-3-2 2 15,-1-3-2-15,-2 4 2 0,1-2 5 0,-3 1 6 16,-2 0-2-16,-3 1 7 0,1-1-4 0,-4 0-5 15,2-1-1-15,-2-2-3 0,-4 4-1 0,1-1 0 16,-3-3 4-16,1 0 1 0,-4-3-1 0,0 1-8 16,-4 0-1-16,0-1-2 0,-2 1 3 0,-2-1-2 15,1-1-3-15,-2 0-1 0,-2 1 3 0,-1 0-8 16,0-3 2-16,-2 1-5 0,-3-8 5 16,3 13-6-16,-9-10 0 0,8 11 9 0,-1 2-3 15,-4 1 1-15,-2 1-5 0,-1 2 2 0,-11-2-12 16,6 6 2-16,-8 1 3 0,-2-1 0 0,1 5 0 15,0 0 3-15,-4 3-2 0,3 2 6 0,-2 1-8 16,-1 3 3-16,-1 2-5 0,3 3 2 0,-1 1 1 16,-1 4-2-16,-2 2 1 0,5 2 1 0,-3 2 1 15,-14 9-3-15,20-6-5 0,-4 1 2 0,6 0 2 16,0 5-1-16,1-2 1 0,3 0 0 0,0 1-7 16,4 0 0-16,-1-1 5 0,5 4-9 0,0-1 1 15,6-2-6-15,4-8-5 0,-1 10-3 0,7-8-2 16,0 1 1-16,0 2-3 0,4-3 1 0,3-2-4 15,0 1 0-15,3 0 0 0,1-1 1 0,6-5 2 16,1 5 4-16,-1-6-1 0,4 1 4 0,0-2 8 16,3-2 3-16,0-2-3 0,1 0 10 0,5 0 4 15,-2-2 7-15,6-3 6 0,-1-1 9 0,14-4-1 16,2 3 6-16,3-4 2 0,2-2-5 0,3-1-1 16,18-2-1-16,-20-1-2 0,2 0-1 15,-2-1-1-15,2-2-3 0,-2-1-2 0,-1-1 2 0,1-1-4 16,-3-2-1-16,2 1 0 0,0-1-1 0,-2-5-5 15,2 2 1-15,-3-4-4 0,1 2 3 0,18-8 1 16,-23 9 0-16,-3-2-1 0,-1-3 4 0,-3 6 3 16,-10 1 18-16,0 2-2 0,-5-2 19 0,-2 2 7 15,-2-1 14-15,-5 4 5 0,-1-1-8 0,-1-2-6 16,-3-1-4-16,-1-5-4 0,-3 0 4 16,0-1-10-16,-3 1-3 0,0-2-12 0,-2 0-13 15,-2-4-13-15,-2-1-25 0,-2-7-28 0,0 8-35 16,-5-8-38-16,-1 0-54 0,0 10-54 0,-6-9-57 15,-7 7-222-15,-4 2-557 0,-6 3 247 0</inkml:trace>
  <inkml:trace contextRef="#ctx0" brushRef="#br0" timeOffset="91376.12">3636 12436 6 0,'4'-2'31'0,"0"1"-4"0,-1 0-3 0,1-1 0 16,-1 2-3-16,-3 0 11 0,7-2-9 0,-7 2 0 16,3-1 11-16,-3 1-1 0,4-3 7 0,-4 3 8 15,0 0 7-15,0 0-12 0,0 0 20 16,0 0 1-16,0 0 14 0,3-1-6 0,-3 1 8 15,0 0-2-15,0 0 0 0,0 0-14 0,0 0 5 16,0 0-2-16,0 0-5 0,0 0-3 0,0 0-3 16,0 0 3-16,0 0-11 0,0 0 3 0,0 0-6 0,0 0-10 15,0 0-5-15,0 0-1 0,1 5-5 0,1-3 4 16,-2 4 9-16,0-2 0 0,-3 9 9 16,3 2-1-16,-7 5 3 0,2 4 0 0,0 0 2 15,-2 1 2-15,-2 11-5 0,2-9 4 0,0 0-6 16,-1 6-4-16,1-8 1 0,-5 10-2 0,0-2-7 15,2 2-1-15,-4-1-4 0,4-9 32 0,3-3-6 16,0 2-4-16,0 2-1 0,0 0-2 0,0-1-2 16,-4 7-5-16,1-7-4 0,0 11-11 0,1-12 4 15,-2 12-3-15,1-12-4 0,-2 13 2 0,-2 0-3 16,4-2-1-16,0-10-3 0,-4 9-3 0,4-10 1 16,0 1 1-16,-4 8-34 0,5-11 2 0,-3 13 4 15,2-9 0-15,0-2 2 0,2 1 5 0,-1 9 2 16,1-8 0-16,-5 6 2 0,5-6 0 0,-2-1-2 15,-1 1 3-15,1-2 1 0,0-1 1 0,1-2 6 16,-1 0-6-16,2 1 4 0,1-4-3 0,-2 2 3 16,2-3-1-16,3-1 1 0,-1-3 0 0,0 0 2 15,1-1 0-15,0 0 5 0,1-1-1 16,3-11 0-16,-4 16 2 0,4-16 0 0,-4 13-2 16,4-13 7-16,0 0 4 0,-7 11 4 0,7-11-1 15,0 0-4-15,0 0-2 0,-3 10 1 0,3-10 6 16,0 0-11-16,0 0-6 0,0 0-13 0,0 0-11 15,0 0-20-15,0 0-20 0,0 0-33 0,0 0-37 16,0 0-42-16,0 0-52 0,0 0-37 0,0 0-137 16,0 0-422-16,0 0 186 0</inkml:trace>
  <inkml:trace contextRef="#ctx0" brushRef="#br0" timeOffset="94763.18">3993 12114 16 0,'0'-3'174'0,"0"3"-16"0,0-2-18 0,0 2-11 16,0 0-15-16,0 0-10 0,0 0-5 0,0 0 6 15,0 0-9-15,0 0 4 0,-5 14-4 0,-1-3 0 16,-2 8 2-16,-1 0-1 0,-1 1-24 0,-1-2 0 16,0 4-11-16,1-2-1 0,-3 0-6 0,2 2-5 15,1-4-5-15,3 2-6 0,0-7-2 0,0 0 2 16,0-2-9-16,3-2 2 0,1-2-6 0,-1-1-4 15,1 0-4-15,0-2-1 0,3-2 1 0,-3 1-6 16,3-1 10-16,-1 0-6 0,1-2 1 0,0 0-2 16,0 0-1-16,0 0-1 0,4-11 2 0,6-6-3 15,4-3-3-15,0-2-1 0,7-11-5 0,-3 3-9 16,-1-4-3-16,3-2 1 0,-3 2-1 0,-4 10 1 16,-4 0 2-16,0 1 6 0,-2 5 10 0,-3 6 7 15,-1 4 7-15,-2 0-1 0,2 4 2 0,-3-1-1 16,3 1-6-16,-2 1 0 0,2 0-6 0,-3 1-2 15,0 2-3-15,0 0 0 0,3 7 0 0,-3 0 3 16,0 2 1-16,4 4 1 0,-4-1-2 0,3 2-2 16,0 0 0-16,-3 2 2 0,3 1-2 0,-2-3 1 15,-1 0-1-15,3-5 0 0,0 4-5 16,-2-5 3-16,2-1-1 0,0 0 3 0,-2-1-4 16,2 0-1-16,-3-2-1 0,4 1 3 0,-2-3-2 15,-1 0-2-15,3 0 6 0,2-2-6 0,-6 0 4 0,13-2 1 16,-5-3-3-16,3-2 2 0,1-1-4 0,-1-2 2 15,3-4-6-15,-1-2 6 0,-1 0-3 0,-2 5 3 16,-3-8 0-16,0 7 0 0,0 3 1 16,-1 1 6-16,-2 3 1 0,0-2 0 0,-1 4-3 15,-3 1-3-15,0 2 0 0,3-2-3 0,-3 2-3 16,0 0 8-16,7 9 8 0,-3 0 7 0,-2 3-2 16,1 1-1-16,1 2-3 0,-1 5 2 0,-1-7-8 15,4 5-1-15,-5-3-9 0,2-1-5 0,3 0-15 16,-2-4-4-16,-2 1-17 0,3-4-14 0,-1 2-12 15,-1-3-15-15,1 1-17 0,-1-3-10 0,-1-1-11 16,0 0-21-16,1 0-12 0,-3-3-17 0,9 1-21 16,-4-1-98-16,-5 0-311 0,7-4 138 0</inkml:trace>
  <inkml:trace contextRef="#ctx0" brushRef="#br0" timeOffset="95034.38">4358 12278 129 0,'0'5'186'0,"1"1"-12"0,-1-1-13 0,3 1-17 0,0 0-14 16,1 0-13-16,0 3-10 0,2-3-8 0,-2-3-9 16,2 3-6-16,1-2-7 0,0 1-7 0,2-2-7 15,0-1-4-15,1 0-7 0,4-2 0 0,-2-2-5 16,-1 0-7-16,-1-1-4 0,1-4-5 0,1 1-7 16,-3-2-4-16,-1-2-4 0,-2 3-10 0,0-1-3 15,-2-1 4-15,-3 1 0 0,-1 0-1 0,0 1-3 16,-1 2-6-16,-2 1 7 0,-1-1-4 15,-2 3-6-15,-5 0 2 0,1 1 0 0,-7 2-4 16,2 1 5-16,-5 3 0 0,-1 0-4 0,1 1-8 16,-1 3 0-16,0-3-13 0,11-1-9 0,0-2-19 15,3 3-21-15,3-3-28 0,-3 1-11 0,4-1-16 0,0 0-106 16,3-3-258-16,3 5 115 0</inkml:trace>
  <inkml:trace contextRef="#ctx0" brushRef="#br0" timeOffset="95512.24">4696 12002 166 0,'4'-2'161'0,"-4"2"-9"16,6 4-7-16,-3-1-1 0,1 5-18 0,2 5 2 15,-1-1-1-15,0 8 2 0,-1 0-2 0,-1 0-9 16,0 0-6-16,-2 0-16 0,2 2-8 0,-1 0-7 15,0-3-6-15,0-3-9 0,0 3-6 0,-1-7-10 16,1 1 0-16,0-2-6 0,-2-2-5 0,1 0-1 16,0-1-7-16,-1-3 0 0,0-1-8 0,0-1 1 15,2 0 2-15,-1 0 0 0,-1 0 3 0,0-3 4 16,0 4 3-16,0-4-3 0,0 0-3 0,0 0-5 16,0 0-3-16,-6-7 1 0,5 3-8 15,-1-4-5-15,-1 0-7 0,-1-1 0 0,-1-3-4 16,-2 0-4-16,0 1 4 0,-2 0-2 0,-1 0 0 0,-1-2-1 15,1 6 4-15,0 0-4 0,-4 1 4 0,2 1 4 16,3 1 4-16,0 3-5 0,1-1 7 16,0 2-7-16,1 3 0 0,0 3 4 0,0 0 2 15,-1 4 2-15,0 0-2 0,1 4 2 0,3-2-6 16,1-2 3-16,3-1 1 0,0 1-6 0,2 0 2 16,0-1 3-16,3 2-4 0,0-3-2 0,1-2-2 15,-1 0-3-15,4 1-11 0,0-3-19 0,0 1-17 16,1-3-16-16,1-1-18 0,3-1-24 0,0-1-19 15,3-1-16-15,-3-2-20 0,-1 0-24 0,1-3-125 16,-1 2-337-16,-6-2 149 0</inkml:trace>
  <inkml:trace contextRef="#ctx0" brushRef="#br0" timeOffset="95833.04">4783 12260 25 0,'0'0'112'0,"0"0"3"0,0 0-9 0,0 0-3 15,0 0 8-15,0 0-14 0,0 0-6 0,0 0-4 16,0 0 2-16,0 0-3 0,0 0-6 0,0 0-1 15,16 5-1-15,-12-3 5 0,-4-2 3 16,7 0-2-16,-7 0-5 0,12 0-3 0,-3-2-6 16,-2 1-2-16,3-2-6 0,-2 1-9 0,1 0-1 15,-2-4-9-15,0 2 1 0,-3-2-6 0,4 0-5 16,-3-1-2-16,2-3-5 0,-2 2-2 0,-3 0-3 0,1 0 1 16,-3-1 1-16,-1 2-3 0,-1 3 9 0,0-1-6 15,-1 1 3-15,-1-3-2 0,-2 4 1 0,-1 0 1 16,2 2-6-16,-2 1 2 0,-1 0-2 15,-1 4 7-15,-1-1 8 0,-1 3-2 0,1 3 2 16,1 1-3-16,1 1 3 0,2 0 1 0,-1-1-6 16,2 1-1-16,1 2-1 0,3-5-4 0,-1 2-4 15,2-2-3-15,-1 1-3 0,4 2 1 0,-1-2-12 16,3-1-3-16,-1-1-8 0,2 2-13 0,0-3-13 16,0 1-19-16,2-3-17 0,1 0-23 0,-2 0-25 15,3-3-31-15,-2-1-14 0,2-1-17 0,4-3-12 16,-2 0-116-16,0-3-332 0,-5 0 147 0</inkml:trace>
  <inkml:trace contextRef="#ctx0" brushRef="#br0" timeOffset="96075.09">5099 11915 159 0,'0'0'235'0,"2"11"10"0,0 3-4 0,-3 5-8 16,2 6-11-16,-1 1-16 0,-1 11-7 15,1 0-5-15,0-10-26 0,0 0-12 0,0 6-15 16,0-8-15-16,-1-2-5 0,-1 2-19 0,2-4-14 16,1 1-10-16,0-3-20 0,-1-4-23 0,-1 0-16 0,0-3-19 15,2 1-14-15,-2-5-14 0,1 2-17 0,0-3-25 16,0 0-20-16,1-3-27 0,-2 0-29 0,2-2-23 16,-1-2-13-16,0 0-17 0,6 2-129 15,-6-2-355-15,7-9 157 0</inkml:trace>
  <inkml:trace contextRef="#ctx0" brushRef="#br0" timeOffset="96396">5261 12176 199 0,'0'0'177'0,"0"0"-17"15,0 0-18-15,0 0-12 0,0 0-10 0,10 1-14 0,-5-2-7 16,3-1-3-16,1 1-11 0,-1-1 13 0,1-1-7 15,0-1-6-15,-1 1-5 0,3-2-3 0,-1-4-4 16,0 0-10-16,1-2-2 0,3-7-10 0,2 2-4 16,-4-5-7-16,0 4 1 0,-5-3-3 0,1 2 4 15,-2 7 16-15,-1-2 5 0,0 7 9 0,-4-1 1 16,2 3-1-16,0 0-2 0,-2 1-6 16,-1 3-3-16,3-3-5 0,-3 3-5 0,0 0 8 15,0 0 17-15,-3 18 16 0,0 0 4 0,0 1-6 16,1 4 2-16,-1 1-9 0,3 1-2 0,-3-2-6 15,3 3-14-15,1 0 11 0,1 0-22 0,-1-1-9 0,2 1-6 16,1-2-32-16,2 0-30 0,-2-3-39 16,2 3-47-16,-2-2-57 0,3-3-74 0,-4 1-295 15,-2-2-581-15,1-3 257 0</inkml:trace>
  <inkml:trace contextRef="#ctx0" brushRef="#br0" timeOffset="97590.99">561 12792 76 0,'-1'-4'167'0,"1"4"-9"0,-1-4-16 15,1 4-9-15,0 0-18 0,0 0-12 0,0 0 2 16,0 0 6-16,0 0 10 0,0 0 1 0,-5 33-6 16,1-10-7-16,-2 4-10 0,-2 7-4 0,-6 1-9 15,7-9-9-15,-1-1-7 0,-1-1-3 0,6-1-12 16,-4-1-4-16,2-4-8 0,2-3-8 0,0-2-5 16,0-4-5-16,3-9-1 0,-3 15-4 0,3-15-6 15,0 0 1-15,-4 13 0 0,4-13-7 16,0 0-3-16,0 0 1 0,0 0-3 0,0 0-5 15,0 0 1-15,0 0-1 0,0 0-3 0,17-48-1 16,-10 13-7-16,6 2 3 0,-5-3-4 0,2-2 2 16,1 3-4-16,-3 10 4 0,-1 2 6 0,-3 4 9 15,-1 5 0-15,0 5 9 0,1 0-3 0,-2 3-5 16,-1 1-1-16,2 2 4 0,-3 3-3 0,5-2 1 16,-5 2 4-16,9 7 7 0,-1 2 13 0,0 3 5 15,0 5 3-15,1 3 4 0,-2 2 21 16,0 0-3-16,1 0-4 0,0-1-7 0,-1-3-5 0,1 2-2 15,-1-2-4-15,-1-4-5 0,1-2-2 0,-1 0-5 16,1-2 1-16,-2-3-2 0,1-2-3 16,-1 1-9-16,-1-2 0 0,0-3 1 0,-4-1-5 15,8 6 6-15,-8-6-6 0,11-3 1 0,-4-4-7 16,2-2 1-16,1-3-1 0,2-8 2 0,-2-3-8 16,0-1 0-16,1-11-1 0,-2 9-3 0,-2 1-1 15,-2 0-1-15,1 3 3 0,-2 4 5 0,-1 7 6 16,-1 2 0-16,-1 2-3 0,-1 1-1 0,0 3-1 15,0 3 2-15,1-7-6 0,-1 7 0 0,3-3 1 16,-3 3-1-16,0 0 2 0,0 0 5 0,11 10 2 16,-8-4 1-16,1 1 0 0,0 7 4 0,2-1-3 15,-1 1-2-15,0-1-4 0,3 5 2 0,0-2-8 16,-2-2-3-16,2-1-15 0,-1-1-16 16,1-2-14-16,0-1-15 0,-2-2-20 0,1-1-15 15,2-2-24-15,-1-1-8 0,1 0-7 0,-1-1-9 16,-8-2-13-16,16-5-15 0,-10 2-121 0,1-1-326 15,-1-4 145-15</inkml:trace>
  <inkml:trace contextRef="#ctx0" brushRef="#br0" timeOffset="97861.12">1042 12896 115 0,'0'0'132'0,"0"0"-19"15,1-8-4-15,-1 8-11 0,0 0 19 0,0 0-4 16,0 0 16-16,0 0-5 0,6 23-9 0,-4-13 2 16,1 2-9-16,2-1-3 0,-3-2-7 0,3 0-7 15,0 0-9-15,1-2-4 0,-1 2-8 0,1-3-8 16,1 0-5-16,-3-2-2 0,5 2-6 15,-2-4-3-15,0 1 0 0,1-2 2 0,1-1 1 16,0-2-2-16,-9 2-1 0,12-7-5 0,-5 2-4 16,0-2-4-16,-2-1 0 0,0-3-6 0,-1-2-2 15,-2-4 0-15,-1 5-2 0,-1-3-4 0,-3 1-7 16,1 3-3-16,-1 3 1 0,-1 0-1 0,-1 2-12 16,-2 1-11-16,0 3-4 0,7 2-1 0,-17 0-4 15,4 2-1-15,2 5-9 0,-2 2-14 16,2 0-6-16,-1 0-17 0,3 0-26 0,3 2-18 0,1 0-39 15,2-3-17-15,3 0-145 0,1 1-340 0,2-2 151 16</inkml:trace>
  <inkml:trace contextRef="#ctx0" brushRef="#br0" timeOffset="98294.17">1474 12644 12 0,'0'0'255'16,"0"0"-6"-16,3 24-16 0,1-9-23 0,-1 5-19 15,1-1-15-15,-1 0-21 0,2 2-9 0,0 0-16 16,-1-2-11-16,0 1-8 0,2-2-12 0,-2-2-8 16,-1-1-13-16,1-3-6 0,-1 1-7 0,0-2-3 15,-1-1-9-15,0-3-6 0,1 0-3 0,-2-2-3 16,0-1-2-16,1-1-4 0,-2-3-4 0,1 6-1 15,-1-6 1-15,0 0-1 0,0 0-8 0,0 0-22 16,0 0 0-16,0 0-5 0,0 0-7 0,-11-19-2 16,4 9-14-16,1-4-3 0,-2 1 5 15,-2 2 2-15,-1 1 4 0,1 1 4 0,0-1 12 0,-4 4 17 16,3 1-1-16,-1 3-1 0,3 1-5 16,-6 1 1-16,3 1 1 0,-2 6 1 0,2 1-1 0,-2 4 8 15,3-1-5-15,3 1 4 0,1 2 1 16,2-1-1-16,3 1-1 0,-1-5-4 0,3 4 0 15,0 1-4-15,3-3 3 0,4 0-6 0,0-1 1 16,1 0-3-16,2-3-3 0,3-1-13 0,-2-2-8 16,3 0-14-16,-1-1-16 0,2-5-26 0,2 1-17 15,3-4-22-15,4-2-32 0,-3-1-35 0,-1-2-170 16,-4-2-382-16,-4 2 169 0</inkml:trace>
  <inkml:trace contextRef="#ctx0" brushRef="#br0" timeOffset="98660.01">1629 12876 56 0,'0'0'138'0,"0"0"-3"16,0 0-6-16,0 0-5 0,0 0-5 0,11 13 0 16,-11-13-6-16,6 6-8 0,-2-4 5 0,-4-2-7 15,7 7-6-15,-7-7-5 0,7 2 2 0,-7-2-5 16,8 2-2-16,-8-2-5 0,0 0-8 0,19-7-3 16,-12 3-5-16,4-5-11 0,-1 1-8 0,0 0-6 15,0-2 1-15,1-6-12 0,-3 3-7 16,1-8-3-16,-1 2-8 0,-2 7 7 0,-2-7-2 15,-4-3 0-15,0 9 10 0,0-1 1 0,-4 4 5 16,1 4-3-16,-1-1 1 0,-3 3-1 0,-2 1-4 16,1 2-4-16,8 1-1 0,-24 5 1 0,7 8 6 15,3 2 4-15,0 1 6 0,0 2 7 0,3 3 6 16,1-1 0-16,3 1-2 0,1 2 2 0,2-1-8 16,-2 0-6-16,6-1-4 0,0-2-4 0,3 1-4 15,0-7-2-15,1 1-9 0,3-1-3 0,-4-2-5 16,7-1-4-16,0 0-4 0,-2-6-11 0,3 2-11 15,3-2-15-15,-1-2-6 0,1-2-11 0,10-2-11 16,-4-3-18-16,1-4-15 0,-1 1-22 0,-2-4-12 16,2-1-13-16,-1-4-24 0,-2-3-32 0,0-1-123 15,0-1-354-15,0-12 157 0</inkml:trace>
  <inkml:trace contextRef="#ctx0" brushRef="#br0" timeOffset="98847.32">1999 12566 220 0,'-1'-5'238'0,"1"5"-7"0,-3-5-17 15,3 5-19-15,0 0-18 0,0 0-13 0,0 0 4 16,0 0 16-16,0 0 4 0,1 21-2 0,-1-7-5 16,2 7-13-16,-1 3-5 0,2 1-18 0,1 0-8 15,-1 1-10-15,1-1-13 0,2 0-7 0,-2-1-18 16,3-1-11-16,0 1-4 0,-1-2-15 0,0-2-26 16,1 0-8-16,0-2-13 0,-2-5-27 0,-2 0-21 15,4 0-20-15,-3-1-23 0,-1-3-29 16,0-1-28-16,1-1-27 0,0-1-33 0,2-3-46 0,1 1-199 15,-7-4-478-15,11-1 211 0</inkml:trace>
  <inkml:trace contextRef="#ctx0" brushRef="#br0" timeOffset="99278.84">2392 12602 38 0,'4'-8'197'0,"2"1"-11"0,2-3-13 0,-2 3-10 16,4-1-8-16,-2-1-9 0,2 0-5 16,0 2-8-16,1-2-10 0,1 2-7 0,0 3 0 15,-5-1-13-15,3 3-7 0,-1-1-6 0,1 1-9 16,-1 0-5-16,-2 2-10 0,1-3-2 0,-8 3-5 15,15 4 2-15,-8-2-8 0,-2 3 7 0,2 5 6 16,-1 2-7-16,-6 3 0 0,0 7-5 0,-6 2-9 16,-2 15 1-16,-2-4-6 0,-4-1-6 0,1-9-2 15,-3 8-2-15,1-10-4 0,2-1 2 0,-2 0 3 16,1-3 3-16,5-1-2 0,-1-2 2 0,4-5-5 16,0 0-3-16,3-3-7 0,-1-1-1 0,4 0-1 15,-1 0-1-15,2-2 3 0,2-1 4 0,1-1-1 16,3 1 9-16,3-4 12 0,6-2 9 0,6-3 0 15,3-1 0-15,2-3-5 0,14-2-2 0,0-4-8 16,3 0-10-16,-2-5-25 0,0 5-28 0,-3 0-35 16,-4 3-23-16,-8 5-35 0,-3 0-26 0,-1 1-45 15,-7 3-41-15,-4 0-38 0,-2 2-164 0,-7 2-470 16,-3-1 208-16</inkml:trace>
  <inkml:trace contextRef="#ctx0" brushRef="#br0" timeOffset="100631.01">1322 13202 39 0,'0'-6'98'0,"0"2"-4"0,0-1 7 0,0 1-11 15,0 2 0-15,0 2-10 0,0-5-1 0,0 5-13 16,0 0 9-16,0 0 23 0,0 0 22 0,7 10 10 16,-4-2 4-16,1 7-7 0,1 3-3 0,0 2-5 15,-2-2-7-15,2 0-9 0,1 1-9 0,1-3-12 16,-2-1-6-16,0-3-8 0,2 0-8 0,-3 0 15 16,2-4-13-16,-1 3 1 0,1-4-11 0,-1-1-1 15,-2-2-7-15,1 1-6 0,-1-1-1 16,3-2-7-16,-3-1 3 0,1 1-7 0,-4-2-1 0,0 0-5 15,13-5 3-15,-6-1-3 0,-3 1-4 0,3-6-1 16,3 1 4-16,-3-3-5 0,1-4-3 16,1-1-1-16,-2 5 0 0,-4 0 1 0,4 1-2 15,-5 2-1-15,1 3-1 0,0 1-2 0,0 1-2 16,-2 0 4-16,-1 5-2 0,2-6-4 0,-2 6-3 16,3-4 5-16,-3 4-3 0,0 0 1 0,0 0 9 15,0 0-5-15,14 6 4 0,-7 0 5 0,-3-3 1 16,-1 0 1-16,2 0-2 0,1 2 3 0,0-1-3 15,-2-2-3-15,0 2 7 0,2-3-3 0,-2 1 0 16,6 0-1-16,-6 0-1 0,6-2 1 0,0 0-3 16,-3-4-11-16,3 2 11 0,4-2-1 15,-3 0 2-15,0-2-4 0,1-2-3 0,0-1-4 16,1 2-2-16,-3-2-11 0,8-4-8 0,-8 4-7 0,0 0-9 16,-3 2 5-16,-3 0-3 0,3-1 1 0,-4 4 5 15,1-1 4-15,-1 1-3 0,0 1 11 16,-3 3 0-16,0-4 2 0,0 4 1 0,4-3-2 15,-4 3-1-15,0 0 5 0,0 0-4 0,3-6-1 16,-3 6 6-16,0 0 2 0,0 0 4 0,0 0 0 0,0 0 9 16,15 9-1-16,-10-7 1 0,0 0 5 15,-5-2 2-15,9 6-7 0,-4-5 9 0,1 1 1 16,0 1 0-16,-6-3 2 0,14 1 8 0,-14-1-2 16,15-4 0-16,-6 2 1 0,-1 1-4 0,3-3-12 15,-5-2 12-15,2 3-6 0,1 0 2 0,-2-2-2 16,-3 2-6-16,3-4 5 0,-4 3-4 0,-3-1-2 15,0-1-1-15,3-2-2 0,-6 4-2 0,3-3-1 16,-4 2-2-16,-2-2 4 0,3 4-1 0,-4-1 5 16,-4 3-2-16,4-2 3 0,-3 1-5 0,10 2 11 15,-17 6 3-15,7-3-1 0,2 1 2 0,-2 6 3 16,-3 2-3-16,5-1 5 0,1 2-7 16,1-1-4-16,1 1-3 0,3 2-1 0,2-6-6 15,0-1-12-15,3 4 3 0,3-3-7 0,-2-2-7 16,3 0-3-16,0-1-10 0,0-1-8 0,0-1-11 15,3-1-14-15,-2 0-10 0,6 0-21 0,0-3-21 16,2-2-21-16,8-1-18 0,-3-2-27 0,2-2-35 16,-2 2-135-16,-3-2-382 0,-2 2 169 0</inkml:trace>
  <inkml:trace contextRef="#ctx0" brushRef="#br0" timeOffset="100790.24">2147 13156 19 0,'2'-2'244'0,"-2"2"-13"0,4-5-3 0,-4 5-18 15,1-4-19-15,-1 4-16 0,0 0-24 0,0 0-14 16,0 0-3-16,0 0-15 0,0 0-8 0,11 11-12 15,-8-8-7-15,-1 3-12 0,3 0-4 0,-2 3-11 16,-2-6-12-16,4 4-14 0,-2-1-20 0,-2 1-18 16,2-3-18-16,-2 1-20 0,-1-5-24 15,2 6-21-15,0 0-13 0,-2-6-29 0,0 0-35 16,-1 5-158-16,1-5-343 0,0 0 152 0</inkml:trace>
  <inkml:trace contextRef="#ctx0" brushRef="#br0" timeOffset="100945.09">2157 13087 36 0,'-3'-7'260'0,"0"-1"-10"0,-1 1-8 0,1 3-21 16,2-2-23-16,-2 2-25 0,3-1-28 0,0 5-19 15,-1-7-24-15,1 7-31 0,1-9-24 0,3 6-29 16,1-2-18-16,2 0-31 0,-2-1-34 0,6 4-14 16,-1-1-28-16,0 0-28 0,1 4-111 0,-1 1-266 15,0 1 118-15</inkml:trace>
  <inkml:trace contextRef="#ctx0" brushRef="#br0" timeOffset="101409.01">2268 13103 146 0,'0'0'146'0,"-3"10"4"16,3-5 0-16,0-5-3 0,-1 8-5 0,1-8-4 15,0 8-11-15,1-4-17 0,-1 1-2 0,0-5-5 16,2 8-8-16,-1-3-2 0,2-1 6 0,0 1-9 16,-3-5-4-16,7 7-6 0,-1-1-9 0,-2-3-13 15,3 2-1-15,-2-2-4 0,4 0 1 0,-9-3-8 16,18 1-3-16,-18-1 0 0,19-4-3 0,-10 2-7 15,5-4-5-15,-1 5-3 0,-6-3-2 0,1-1-1 16,-2 1-3-16,0 2 3 0,-4-4-13 0,1 3 14 16,0-2-3-16,-3 0 1 0,0 5 6 0,-3-12-7 15,-1 6 0-15,0 0-4 0,1 2 3 0,-3-1 0 16,2 1 6-16,-3 1-4 0,0 0 2 0,7 3-7 16,-15 0 3-16,6 3 4 0,-3 2 5 0,0 2-3 15,4-3-3-15,-2 5 5 0,2 0-2 16,-1 2-1-16,6 1-7 0,-2-1 0 0,2 4 0 15,0-3-5-15,5 1-1 0,0 1-3 0,3 1 0 16,3 2 4-16,2 0-6 0,-2-4-4 0,1 0-2 16,3 2-1-16,-2-5-5 0,2 2 3 0,-3-2-6 15,1-3 0-15,-3 3-2 0,0-4-1 0,-1-1-2 16,-2 0 5-16,-1 0-10 0,-2-2 15 0,-1-3 8 16,3 7 8-16,-3-4-4 0,0-3 4 0,-6 9 4 15,1-5-5-15,-1 3 0 0,-4 0-1 16,0-2-1-16,-1 4-5 0,-1-2 2 0,3-3-13 15,1 0 0-15,-1 0-11 0,2 0-15 0,0-1-25 0,0 0-9 16,0-2-19-16,7-1-27 0,-10 2-31 0,10-2-27 16,0 0-72-16,-7-8-139 0,4 1-413 0,6-3 183 15</inkml:trace>
  <inkml:trace contextRef="#ctx0" brushRef="#br0" timeOffset="101776.96">2434 12914 198 0,'0'0'250'0,"5"22"-18"0,-5 0-8 15,1 4-16-15,5 8-26 0,-5-9-4 0,2 3-9 16,1-3-11-16,0 0-12 0,-1-3-8 0,1 2-18 16,1-1-12-16,-4-3-7 0,5-1-11 0,-4-5-13 15,-1-2-4-15,1-2-8 0,0-3-6 0,0-2-6 16,0 1-3-16,-1 0-12 0,-1-6 2 0,1 6-2 15,1-3-7-15,-2-3-8 0,3 4 1 0,-3-4-6 16,0 0-2-16,0 0 1 0,0 0-5 16,15-22-7-16,-7 10-18 0,2-6-7 0,0-1-2 15,0-1-8-15,0-2-2 0,0 0 4 0,-3 4 3 16,-1 7 13-16,-2 0 4 0,-3 4 6 0,2 2 20 16,-1 1 3-16,-1 1-1 0,-1 3-3 0,1-5-1 15,-1 5 7-15,0 0 9 0,0 0 8 0,0 0 2 16,8 18-2-16,-6-9-1 0,1 0-8 0,0 3-3 15,1 2-2-15,-1-3-7 0,4 3 1 0,-2-1-5 16,1-2-13-16,0 2-12 0,0-2-26 0,-2-4-28 16,1 2-23-16,-2-3-31 0,0-1-23 0,1-2-44 15,-2 2-52-15,-2-5-183 0,4 6-455 0,-4-6 201 16</inkml:trace>
  <inkml:trace contextRef="#ctx0" brushRef="#br0" timeOffset="103768.9">2667 12909 122 0,'7'6'155'16,"-2"0"17"-16,0 1-5 0,2 5 8 0,1-1-11 16,1 10-4-16,3-4-13 0,-4 1-8 0,2 1-16 15,-1-2-13-15,-2-4-7 0,3 5-16 0,-3-5-4 16,-1 1-8-16,1-2-11 0,-1 0-14 0,-1 1-15 15,-1-4-24-15,-1 0-14 0,0-2-14 0,0-1-16 16,0 1-10-16,-1-3-24 0,0-1-14 0,0 1-18 16,-2-4-14-16,3 6-17 0,-3-6-13 0,3 0-93 15,-3 0-255-15,0 0 113 0</inkml:trace>
  <inkml:trace contextRef="#ctx0" brushRef="#br0" timeOffset="104245.07">2723 13112 32 0,'4'-1'149'16,"-4"1"-10"-16,10 0-1 0,-3-1-12 0,0 0-7 16,0-1-10-16,0 1-4 0,-1 0-3 0,1-1-11 15,-1 2 1-15,0-2-14 0,1 1-2 0,0 0-2 16,1 0-8-16,-8 1 3 0,13-2-13 0,-5 2 3 15,0-4-8-15,-1 1-6 0,1 1-1 0,1-1-3 16,-1-1-7-16,2 1-1 0,-1-2-2 0,1 2-2 16,-5 1-8-16,1 0 3 0,1 1-2 0,-4-1 6 15,-3 2 1-15,9-1 4 0,-8-2-8 0,-1 3 6 16,6-3-7-16,-6 3 7 0,0 0-7 0,5-2-1 16,-5 2 1-16,0 0-4 0,0 0 0 0,0 0 1 15,5-2-2-15,-5 2-5 0,0 0 3 0,0 0-4 16,0 0 5-16,-6-6-1 0,6 6-4 0,-8-5-1 15,3 4-7-15,0-1 5 0,-4 0 0 0,0 0-3 16,1 3 11-16,-1-2 0 0,1 1-4 16,1 0 0-16,-3 0-2 0,3 4 3 0,-2 1 3 0,0 2 5 15,0 2 5-15,1 0-6 0,1 2-2 0,3 1-2 16,0 0-4-16,3-3-2 0,1 4 0 0,1-3-9 16,4 3-1-16,-1-2-12 0,1-2-13 0,3 1-11 15,0-4-16-15,2 3-10 0,-2-3-14 16,5-2-1-16,-4 0-16 0,-1-1-7 0,2 0-10 15,-3-3-26-15,-7 0-13 0,17-3-17 0,-7 0-3 16,0-2-96-16,-3 0-282 0,-1-2 124 0</inkml:trace>
  <inkml:trace contextRef="#ctx0" brushRef="#br0" timeOffset="104648.4">3096 12827 59 0,'-8'19'245'0,"5"-7"-12"0,3 3-16 16,-1-1-20-16,-1 5-12 0,4 1-10 0,-1-4-22 16,1 4-9-16,0-7-15 0,0 1-8 0,2 0-15 15,-3-2-12-15,2-3-5 0,2 3-12 0,-3-3-5 16,4-1-9-16,-3 0-1 0,1-2-9 0,-2 1-7 16,1-3-4-16,-1 1-5 0,-1-1-7 0,1-2-4 15,-2-2-9-15,2 3-7 0,-2-3-6 16,2 4-1-16,-2-4-5 0,0 0-6 0,0 0-8 15,0 0 1-15,0 0-6 0,0 0 1 0,-3-13 2 16,2 8-1-16,-2-1 0 0,0-1 3 0,-2 0 7 16,-1 1 8-16,0 1 2 0,1 0-2 0,-1 3 5 15,-1-2-4-15,-3 4 3 0,1 0 2 0,9 0-2 16,-17 3 4-16,9 0 2 0,1 2 6 0,-2 0-2 16,4 3 1-16,-3 1-2 0,3-1 1 0,1 2 0 15,1-2-3-15,2-1-1 0,2 3 0 0,1-1 1 16,0-1-3-16,2-1 3 0,1 0-4 0,2-1-1 15,0 1-15-15,-2-4-10 0,4 3-13 0,-1-4-14 16,1 0-7-16,1-2-24 0,0-2-20 0,1-2-23 16,3-1-12-16,1-2-34 0,-4 0-157 0,1 1-350 15,1-2 154-15</inkml:trace>
  <inkml:trace contextRef="#ctx0" brushRef="#br0" timeOffset="105310.76">3264 12878 20 0,'0'0'180'0,"-3"-5"-16"16,3 5-5-16,0 0-5 0,0 0-1 0,0 0 10 15,-3 12 6-15,2-5-5 0,-2 1-4 0,0 3-4 16,-1-1-19-16,3 2-8 0,-1-2-8 0,-2 2-11 16,3-2-8-16,1 1-11 0,0 1-10 0,1-4-5 15,-1 0-9-15,0 1-10 0,1-2-3 0,2 0-4 16,0 1-5-16,0-3-7 0,1 1-6 16,0-1-1-16,2-2-12 0,-2 1-3 0,2-1-9 0,2 0-9 15,-1-3 1-15,2 0-10 0,1-2-2 16,1 0-5-16,-1-4-7 0,2 0-3 0,-1-2-9 15,1 1-5-15,-1-4 1 0,-1 0-8 0,-3-1 7 16,0-1-3-16,-1 1 10 0,-2 0 1 0,-4-1 4 16,1 4 7-16,-1-2 1 0,-1 3 10 0,-2 0 0 0,0-1-1 15,-1 2 7-15,0 0-3 0,-3 1 1 0,-2 2-1 16,1 0 1-16,1 2 0 0,-4-1 5 16,2 1 9-16,1-1-3 0,0 1-3 0,2 2 8 15,6 0-10-15,-10 2 6 0,10-2-5 0,-9 0-2 16,5 3 3-16,4-3-3 0,-4 2 3 0,4-2-2 15,-4 5 0-15,3-2-2 0,1-3 1 0,2 8 0 16,-1-4 4-16,1 1 3 0,-1 0 5 0,0 0-4 16,1 3 2-16,1-4 1 0,0 2 0 0,-1 1 3 15,1-1-3-15,0-1 2 0,0 0-4 0,0 0 1 16,2 2-1-16,0-1 2 0,-1 1-2 0,1-1 0 16,1 2 2-16,0-1-2 0,-1-1 2 0,1 2 3 15,1-1-2-15,-1 0 10 0,-1 1 4 0,5 1 3 16,-4 1 4-16,-2-2-1 0,-1 1 5 0,4 0-3 15,-4 1-3-15,1-1 3 0,0-1-9 0,-1 1 1 16,1 2-4-16,-2-3-2 0,-1 1-2 0,2-1-3 16,-3 0-1-16,0-1-4 0,0 2-7 0,0-2-3 15,-3 2-5-15,3-5-9 0,-3 4-12 16,-1-3-18-16,3-1-17 0,-1 1-28 0,2-5-28 0,-4 4-40 16,4-4-46-16,-7 3-144 0,7-3-380 15,-6 2 169-15</inkml:trace>
  <inkml:trace contextRef="#ctx0" brushRef="#br0" timeOffset="105575.8">3481 12839 171 0,'0'0'161'0,"0"0"-8"16,0 0 6-16,0 0-3 0,7 10-2 0,-3-1-2 15,-3-1-4-15,3 4-4 0,1 0-11 0,-4 2-6 16,2 0-15-16,-2 1-10 0,-1 4-5 0,2-6-12 16,-2 3-5-16,0-1-13 0,0-2-7 0,1-1-10 15,-2 0-13-15,2-5-26 0,-1 2-12 0,2 0-19 16,-1-3-20-16,-1 2-13 0,0-6-13 16,0-2-15-16,1 9-18 0,-1-9-16 0,0 4 3 15,0-4-21-15,0 0-14 0,0 0-102 0,0 0-270 16,0 0 120-16</inkml:trace>
  <inkml:trace contextRef="#ctx0" brushRef="#br0" timeOffset="105848.81">3478 12761 220 0,'0'0'227'16,"0"0"-22"-16,0-8-25 0,0 8-16 0,0 0-14 15,7-5-13-15,-7 5 3 0,14-2-12 0,-4 1-3 16,2 0-11-16,1 0-1 0,0 2-10 0,1 0-10 15,-4 1-9-15,0 1-5 0,1 0 2 0,-4 1-9 16,1 1-4-16,-2 0 0 0,0-2-1 0,-2 3 6 16,1-1-5-16,-2-2-3 0,0 3-3 0,0 2-3 15,-3-2-10-15,-3 2 0 0,0 1-6 0,2-3-7 16,-2 2-1-16,-1-1-6 0,0 1-3 16,-3 4-5-16,1-5-9 0,-3 4-9 0,0-2-15 15,2-1-12-15,-3-1-19 0,4 0-26 0,-4 3-19 16,3-5-37-16,-1 2-40 0,2-2-20 0,-2-1-34 15,1 3-168-15,-3-1-419 0,3-1 187 0</inkml:trace>
  <inkml:trace contextRef="#ctx0" brushRef="#br0" timeOffset="106431.01">3428 13321 61 0,'0'0'209'0,"0"0"-13"16,-9-1-21-16,9 1-2 0,-10 0-16 0,3 0-3 16,7 0-12-16,-13 1-10 0,5 1-9 0,-4-2-17 15,0 2-6-15,-2-1-10 0,-3 1-3 0,-3 3-3 16,-3-2-10-16,-2 4-2 0,0 0-2 0,-2 0-3 16,-2 4 0-16,-8 1 7 0,9-2 3 0,-9-1 3 15,9 0 2-15,-10 3-3 0,1-2-7 0,9-1-2 16,-7 2-4-16,-3 1-8 0,2 0-3 0,-2 0 1 15,1 1-11-15,0-5-5 0,-3 5-7 0,-3-3-1 16,4 1 1-16,2 1 14 0,-5 1-13 0,1-2 4 16,-3 1 4-16,3-1-9 0,2 0 2 0,1 2 2 15,-3-2-10-15,3 0 1 0,1 0-4 16,-1-1-1-16,2 0-6 0,6-3 3 0,-8 2-2 16,0-1 7-16,9-1 1 0,-9 2-4 0,8-4 5 15,0 3 6-15,2-4 14 0,1 1-12 0,1 2 9 16,3-4-9-16,-1 1-4 0,10 0 3 0,14-4-8 15,-28 6-6-15,18-3 10 0,10-3-17 0,0 0-6 16,-15 3-7-16,15-3-5 0,0 0-11 0,0 0-5 16,0 0-9-16,-17 4-1 0,17-4-15 0,0 0-1 15,0 0-21-15,0 0-17 0,0 0-9 0,0 0-17 16,0 0-15-16,0 0-23 0,0 0-28 0,0 0-41 16,0 0-32-16,0 0-200 0,35-30-486 0,-21 23 215 15</inkml:trace>
  <inkml:trace contextRef="#ctx0" brushRef="#br0" timeOffset="108538.9">2851 13530 2 0,'-14'-4'38'0,"14"4"-1"0,0 0 1 15,0 0-12-15,0 0-1 0,-7-1 1 0,7 1-7 16,0 0-4-16,0 0 3 0,0 0-5 0,0 0-2 15,0 0-4-15,0 0 4 0,0 0-2 0,-11 1-3 16,11-1 2-16,0 0-2 0,0 0-2 0,0 0-5 16,0 0 5-16,0 0-7 0,0 0-10 0,0 0-1 15,-3 4 3-15,3-4 0 0,0 0-2 0,-1 6-9 16,1-6-18-16,0 5-42 0,0-5 19 0</inkml:trace>
  <inkml:trace contextRef="#ctx0" brushRef="#br0" timeOffset="109204.64">2806 13561 36 0,'0'0'48'0,"0"0"-3"0,0 0 6 15,0 0-5-15,0 0 3 0,0 0-1 0,0 0 8 16,0 0-1-16,0 0 15 0,0 0 6 16,0 0 4-16,0 0 5 0,0 0 1 0,0 0 12 15,0 0-7-15,0 0-6 0,0 0 6 0,0 0-9 16,0 0-3-16,0 0-1 0,0 0-5 0,0 0-4 15,0 0-4-15,0 0-5 0,0 0 3 0,0 0 4 16,-4 7 1-16,4-7 2 0,-5 19 3 0,2-5-1 16,0 0 0-16,0 0 3 0,-1 3-6 0,-2 3 1 15,3-6-3-15,-1 1-5 0,1-2-5 0,2 1 0 16,-1 0-9-16,2-14 0 0,-4 20-4 0,1-12-7 16,3-8-6-16,-1 15 3 0,1-15-6 0,0 0-3 15,-2 14 2-15,2-14-9 0,0 0 1 0,0 0-1 16,-1 12-2-16,1-12-5 0,0 0 0 0,0 0 0 15,0 0-5-15,0 0 4 0,0 0-2 0,0 0 0 16,0 0 6-16,0 0-8 0,20-38 0 0,-14 18 3 16,-1-3-6-16,0 1-3 0,1-3 2 0,0-1-2 15,-1 1-1-15,0 1 0 0,0 1 0 0,0 2 1 16,-1 9 2-16,-2 3 2 0,1 1-7 16,-3 0 3-16,1 4 0 0,0 0 6 0,0-1 2 15,-1 5-1-15,2-5 2 0,-2 5-4 0,0 0-3 16,8 0 16-16,-8 0-4 0,10 7 1 0,-4 0 8 15,3 4-1-15,0-1 5 0,-1 2-1 0,5 4-3 16,-3-5-7-16,1 5 0 0,-1-3-1 0,-1-4-1 16,2 2 3-16,-3 0-6 0,1-2-1 0,0 0 2 15,-9-9-11-15,12 12 1 0,-12-12-16 0,11 10-11 16,-11-10-13-16,5 7-13 0,-5-7-24 0,0 0-16 16,9 9-20-16,-9-9-16 0,0 0-17 0,0 0-22 15,0 0-22-15,0 0-45 0,0 0-134 0,0 0-397 16,0 0 176-16</inkml:trace>
  <inkml:trace contextRef="#ctx0" brushRef="#br0" timeOffset="109844.89">3207 13331 152 0,'0'0'214'16,"0"-4"-8"-16,0 4-15 0,0 0-14 0,0 0-13 15,0 0-14-15,0 0-14 0,0 0-9 0,-25 10 0 16,14-2-2-16,-3-1 1 0,-3 2 0 0,4-2-1 15,-2 0-5-15,2-1-10 0,1-1-12 0,3 1-7 16,-1-2-6-16,4-1-14 0,1 2-4 0,0-2-12 16,5-3-6-16,-4 7-1 0,4-2-9 0,0-1-3 15,4 3-2-15,1 2-6 0,0-3-3 0,2 1-4 16,2-3 1-16,2 5-7 0,2-2 1 0,1-1 1 16,-1 0-3-16,1 0 2 0,-3-2-6 0,2 1 3 15,-3-1-5-15,1-3 4 0,-2 3-3 0,0 1-5 16,-2-3 5-16,0 0-4 0,-3 0 0 15,2 0 5-15,-6-2-7 0,6 4 0 0,-2-1 4 16,-4-3-4-16,0 0 4 0,7 4 3 0,-7-4 1 16,1 5 3-16,-1-5-4 0,-1 7-2 0,-2-1 2 15,0-2 0-15,-1 3-6 0,0-1 6 0,-2 1-5 16,6-7 1-16,-14 13 5 0,4-7-8 0,10-6-3 16,-14 13 1-16,7-7-21 0,7-6-11 0,-13 9-20 15,13-9-17-15,-9 7-14 0,9-7-24 0,0 0-32 16,-10 9-27-16,10-9-42 0,0 0-29 0,0 0-154 15,-11 8-423-15,11-8 187 0</inkml:trace>
  <inkml:trace contextRef="#ctx0" brushRef="#br0" timeOffset="116162.49">3369 13361 8 0,'0'0'25'0,"0"0"1"0,0 0 2 0,-8 1 8 16,8-1 4-16,0 0 3 0,0 0 0 0,0 0 6 15,0 0-9-15,-4 1-3 0,4-1 11 0,0 0-12 16,0 0 19-16,0 0-19 0,0 0 1 16,0 0 5-16,0 0-13 0,0 0-1 0,0 0-2 15,0 0 0-15,0 0-1 0,0 0-6 0,0 0-3 16,-4 3-4-16,4-3 17 0,0 0-20 0,0 0 9 15,5 9 1-15,-2-6 2 0,0 3 4 0,1 0-6 16,0-1 2-16,3 3 11 0,-1-1-17 0,1 3 6 16,1 0-5-16,1 2 1 0,-2-2-3 0,3 1 6 15,-3 0-6-15,3-1-3 0,-2-1 2 0,1 2 2 16,-2-1-6-16,1 0 2 0,-2-2-1 16,-1 1-3-16,1-2 1 0,-2 0-1 0,2 0 6 0,-3-3 0 15,-1 0-14-15,0 1 7 0,2-3 7 0,-3 0 4 16,1 0 5-16,-2 1 10 0,0-3 8 0,0 0 6 15,4 4 5-15,-4-4-2 0,0 0-10 0,0 0-1 16,0 0-1-16,0 0-8 0,0 0-10 0,0-11-6 16,0 4 4-16,-3-1-4 0,-1-4-4 0,3 3-2 15,-5-2-5-15,2-2-8 0,1 1 3 0,-1 0-2 16,1-1-2-16,-4-5 2 0,1 5 4 16,1-2-7-16,-2 2 5 0,0 0-2 0,1-5 1 15,-4 1-7-15,3 5 3 0,3 1 6 0,-3-3-3 16,1 1-2-16,-1-2 2 0,3 3 5 0,-3 1-2 15,4 0-2-15,-1 2 7 0,0 1-7 0,-1-1 4 16,2 2 1-16,2-2-12 0,0 2 11 0,-1 0 0 16,2 1-5-16,0-1 6 0,2 0-4 0,-1 2-1 15,0 1 0-15,4-4-1 0,-1 3 7 0,0 0-3 16,2 1 3-16,1 1-5 0,3-2 3 0,-1 2 7 16,1 1-6-16,-1 0 1 0,5-1 3 15,-4 3-4-15,0 0 0 0,-1 0-2 0,0 2-1 16,-1-1-4-16,1 3 8 0,-5-2-1 0,2-1-7 15,-2 3 2-15,3 2 1 0,-3-2 5 0,0 0-6 16,2 0 3-16,-3 4-4 0,0-4-1 0,-2 2 8 16,2 1-1-16,0-2-4 0,-3-1 2 0,1 2 3 15,2-2-2-15,-3 1 1 0,0 3-1 0,3-3-1 16,-3 0 2-16,0 0-4 0,0 0 3 0,0 3 2 16,0-3 3-16,0 3 2 0,0-1 5 0,0 1 0 15,0 1-6-15,-3-1 7 0,3-2 2 0,-4 1-5 16,1 0 4-16,3 2 1 0,-3-1-3 0,-1-1 3 15,2-1-5-15,1 0 3 0,0-1-1 0,-2 0-2 16,3 1 4-16,-3-1 1 0,2 1-3 0,-2-2 1 16,1 3-3-16,-1-1-6 0,-1 0-6 0,3-2-15 15,-1 1-17-15,2-5-27 0,-2 6-35 0,0-4-41 16,2-2-113-16,3 5-272 0,-3-5 121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6.0151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21T10:44:19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3834 12305 80 0,'-6'1'137'0,"6"-1"-17"16,-2 1-11-16,2-1-6 0,0 0 5 0,-3-4 1 15,3 4 11-15,-3-7 8 0,3 0-9 0,-1-1-3 16,-1-4 6-16,2-1-4 0,-1-2-7 0,-1-4-3 15,1-1-4-15,1-2-5 0,-4-2-4 0,2-2-7 16,1-1-4-16,-3-7-6 0,1-1 0 0,1-5-5 16,1 2-4-16,1-4-5 0,-3-2 1 0,-1 0-4 15,0 1-5-15,1-2 0 0,-3-18-9 16,1 1 3-16,-1 18 3 0,-1-19-2 0,-1 1 1 16,1 1-3-16,1-1 1 0,3 16 0 0,-4-19-2 15,0 1-4-15,-3 3 5 0,6 16 0 0,0-17 1 16,-3-1-16-16,2 3 17 0,4-4 0 0,-6 2-1 15,3 1 0-15,-3 0-7 0,4 15 0 0,0-19-5 16,0-5 0-16,2 0 4 0,-2 1-3 0,2-1 1 16,2 0-3-16,-5-1-4 0,0 2 1 0,1 0-3 15,0-1 5-15,-1 6 5 0,1-2-8 0,-1-2 1 16,4 1-18-16,-7-2 10 0,4 1-7 0,-1 2 4 16,2 2 7-16,-1-3-4 0,3 2-1 0,-1-3 9 15,1 1-3-15,0-4 3 0,3 1-1 0,0-1 1 16,-2 4-6-16,2 1 7 0,-3 1 0 0,7-2-4 15,-3-2 2-15,2 0 2 0,-3 0-2 0,1 4-3 16,-1-1 4-16,-2 4-6 0,0-3-5 0,1 2 7 16,-2 0-7-16,1 2 5 0,1-2-20 0,2 19 13 15,-1-21-2-15,-5 3-2 0,6 0 1 0,-2-1-3 16,-2 20 2-16,3-24-11 0,1 6 7 0,-3-1-4 16,2 1 0-16,-3 16 2 0,2-17-1 0,-1-2-4 15,-1 21-7-15,0-20 10 0,1 21-7 0,1-18 3 16,-2 18 1-16,3-1-1 0,-2-1 0 0,-1-1 2 15,1 0-7-15,2 2-1 0,-3-1 6 0,2 4-4 16,-2-2 1-16,-2-1-1 0,2 2-1 0,-1 0 3 16,1-1-6-16,0 1-10 0,-3 3 17 0,3-1 0 15,-1 0-4-15,-2 4 5 0,3 0-8 0,0 0 4 16,-2 9-5-16,-2 1 5 0,3-2-2 0,-2 2-1 16,3-1 2-16,-1 5-2 0,-1-2 1 0,1 3-5 15,-2-1-1-15,3 7-2 0,-3 0-11 0,2 0 18 16,-2 2-2-16,3-1-2 0,-2 4-4 0,1-2 6 15,0 2 0-15,1 2-4 0,-2-3-1 0,4 5-1 16,-2 5 1-16,-2-10 3 0,1 3-1 0,1 7-1 16,0-8-6-16,0 8 0 0,0-6-9 0,0 6 5 15,0 0 8-15,0 0-4 0,-2-5 1 0,2 5-1 16,0 0-9-16,0 0-2 0,0 0-2 0,0 0-11 16,0 0-4-16,0 0 3 0,0 0-5 0,0 0-10 15,0 0-5-15,0 0-2 0,0 0-5 0,0 0-1 16,0 0-1-16,0 0-2 0,0 0-2 0,0 0 1 15,0 0 6-15,0 0-2 0,0 0 4 0,0 0-2 16,0 0-5-16,0 0 0 0,0 0-8 0,0 0-7 16,0 0-4-16,0 0-7 0,0 0-8 0,0 0-12 15,2 18-4-15,-2-18-6 0,0 0-12 0,3 6-6 16,-3-6-14-16,0 5-8 0,0-5-5 0,0 0 2 16,2 7 0-16,-2-7-1 0,0 0-100 15,3 4-291-15,-3-4 129 0</inkml:trace>
  <inkml:trace contextRef="#ctx0" brushRef="#br0" timeOffset="191662.57">2467 10538 6 0,'0'0'49'0,"0"0"1"15,0 0 0-15,0 0 2 0,0 0 1 0,0 0 5 16,0 0-2-16,0 0 3 0,4-4 5 0,-4 4 0 16,0 0 0-16,0 0 6 0,0 0-9 0,-1-2 1 0,1 2 5 15,0 0 1-15,-2-4 6 0,2 4 3 0,-1-3-2 16,1 3 2-16,0 0 7 0,0 0-5 0,-2-4-1 16,2 4-13-16,0 0-7 0,0 0-10 15,-4-2-9-15,4 2-2 0,0 0-7 0,-1 8 6 16,-1-1-10-16,-2 2-3 0,3 0-2 0,-2 4-4 15,0 1 1-15,0 0 3 0,0 1-7 0,2 0 2 0,1 5-1 16,0-2-2-16,0 2-1 0,0-6 0 16,4 0 4-16,-1-1-8 0,-1 0-3 0,2-2 1 0,1 2-1 15,-2-4 2-15,1-2-1 0,2 1-6 16,1-1 2-16,-1 0-3 0,0 0 8 0,2-5-6 16,0 2 0-16,0-1 4 0,2-3-1 0,0-3 0 15,0 0-1-15,2-2 1 0,3-2-1 0,-3-2 4 0,6-4 21 16,-4-1-4-16,-2-1-1 0,-1-1 0 15,-3-2-3-15,0 2 1 0,-5 3 0 0,1 0 4 16,-1 4 10-16,0 0 10 0,-1 2 6 0,-1 1-3 16,1 4-1-16,-1-1-9 0,-2-1-8 0,1 4-7 15,1-2-4-15,-1 2 1 0,0 0-3 0,2 10 2 16,-1-2 1-16,1 3 3 0,0 2-1 0,1 1 1 16,2 3-1-16,0-1 4 0,1-3-4 0,1 1-5 15,3 3-2-15,2-2-1 0,-3-2-1 0,1-3 1 16,1-1-2-16,1 0-2 0,-1-2 0 0,-3-1 2 15,1-2-1-15,0 1-2 0,-1-2 0 0,1-2 1 16,-1 0 6-16,0-3 7 0,0-1 6 0,0-2 3 16,1 1 1-16,-1-6-9 0,1-1 4 0,-1 1-3 15,1-3 0-15,-2-5-5 0,3 0 1 0,-4-1-1 16,-1-1-2-16,0 1-6 0,-1-1-4 0,-1 7-5 16,-2-1-2-16,1 2-4 0,-1 3-7 0,0 1-16 15,-2 1-18-15,1 2-19 0,0 0-28 0,0 3-28 16,0 2-41-16,0-7-43 0,0 5-22 0,0 2-175 15,0 0-432-15,0 0 191 0</inkml:trace>
  <inkml:trace contextRef="#ctx0" brushRef="#br0" timeOffset="192067.89">3025 10695 179 0,'2'0'205'0,"-2"0"-22"0,3 2-14 0,0 0-11 0,1 1-10 16,3-1-9-16,0 0-10 0,1-1-11 0,1 1-11 16,5 0-11-16,-4 0-8 0,4-2-7 0,1 0-9 15,-1-2-4-15,1 2-8 0,-1-1-8 0,0 0-1 16,-3 0-5-16,0-1-8 0,-2-2 5 0,1-1-10 16,-2 1-2-16,-1-2-3 0,-1 0-3 0,-2-4-3 15,2 0-1-15,-5-1-1 0,2 0 5 16,-3-2-8-16,-1 0 0 0,-1 2 7 0,-3-1-2 15,-1 1 3-15,-1 1-3 0,-3 0 3 0,3 5 1 16,-7-1 4-16,1 2 1 0,0 1 7 0,-1 2 2 16,2 2 3-16,-3 3-1 0,1 1 1 0,-5 5 2 0,8 0 7 15,-2 4 0-15,0 1 1 0,2 2-13 0,2 2 19 16,4 1-8-16,-3-1-4 0,6 2-1 16,0-1-7-16,4 0 1 0,1-2-6 0,3 1-4 15,0-1-8-15,1-1 4 0,2-4-16 0,-2-1-5 16,3 0-14-16,-3-2-12 0,4-1-9 0,-1-1-15 15,0-1-17-15,3-3-22 0,-1 0-16 0,1-2-34 16,0-1-30-16,2-4-37 0,0-1-38 0,5-1-168 16,-1-4-442-16,-2-1 196 0</inkml:trace>
  <inkml:trace contextRef="#ctx0" brushRef="#br0" timeOffset="192217.48">3386 10682 8 0,'3'0'209'16,"-3"0"-10"-16,0 0-7 0,0 0 9 0,0 0-6 15,3 9-12-15,0-3-18 0,-2 1-18 0,2 2-13 16,-2 0-13-16,1 0-11 0,1 3-21 0,-2-4-29 16,2 4-35-16,-3 0-35 0,3-3-41 0,-2-2-56 15,2 3-43-15,-6-1-137 0,2-1-311 0,-1-2 138 16</inkml:trace>
  <inkml:trace contextRef="#ctx0" brushRef="#br0" timeOffset="192388.7">3340 10478 74 0,'0'-8'254'15,"-2"-1"-26"-15,4 2-27 0,-2 0-33 0,3 3-29 16,2-2-32-16,5 3-38 0,0 1-39 0,-2 2-36 16,8 0-34-16,-2 3-38 0,0 3-32 0,1 1-63 15,-3 4-188-15,5 0 84 0</inkml:trace>
  <inkml:trace contextRef="#ctx0" brushRef="#br0" timeOffset="192831.66">3540 10661 49 0,'0'8'209'0,"0"2"-6"0,-2-3-7 15,1 2-5-15,1 2-12 0,0-1-7 0,0-2-9 16,1 1-5-16,1 1-11 0,1-3-12 0,-2 1-12 16,3-1-10-16,0-1-10 0,2 1-3 15,0-1-9-15,1 0-3 0,3-5-6 0,1 3-9 16,-1-2-7-16,7-2-3 0,-3-2-8 0,1 0-5 0,1-4-10 15,3 0-11-15,-6 0-5 0,0-3-9 16,1 0-8-16,-4-3-4 0,-3 2-2 0,0-3 0 0,-3 0 1 16,-1 1 5-16,-3 3 5 0,3 0 5 15,-6 1 11-15,3 1 8 0,-4 1-4 0,-2 0-5 16,-4 2-6-16,3 1 6 0,-10 1 1 0,2 2 7 16,-5 0-5-16,6 1 16 0,-7 2-7 0,7 0 15 15,-3 2 0-15,7 1-8 0,0-2-2 0,2 2-2 16,2 1-6-16,-4 2-5 0,6-1-14 0,0 5 11 15,1-1-5-15,4 1 5 0,5 0-3 0,1 7 0 16,6-4-6-16,-2 2-1 0,6 0-8 0,-2-1-7 16,1-1-12-16,1 0-7 0,0-1-10 0,-2 2-7 15,2-3-4-15,-7-3-3 0,1 0 3 0,-5-2 0 16,-2-3 3-16,3 2 5 0,-7-1 7 0,3-1 2 0,-3 1-2 16,-3 2 10-16,-4-3-1 0,-3 3 4 15,-3-2 1-15,-5 5 4 0,0-3 1 0,-2-1 0 16,0 1-2-16,-1-3 0 0,6-1 4 0,-6-1-4 15,5-3-4-15,3 4-7 0,1-5-12 0,-2-2-20 16,2-1-24-16,0-1-13 0,5-4-26 0,0-3-27 16,0-2-39-16,5-9-34 0,4 0-24 0,2-1-142 15,1-3-408-15,7-8 181 0</inkml:trace>
  <inkml:trace contextRef="#ctx0" brushRef="#br0" timeOffset="193238.31">3764 10378 53 0,'7'-17'262'0,"-2"7"5"0,0 1-2 0,-4 5-14 15,2-2-19-15,0 2-23 0,-2 1-21 0,2 0-20 16,-3 3-15-16,0 0 7 0,14 7 5 0,-6 4 7 16,4 5 1-16,-4 9-1 0,5 12-14 0,-5-2-1 15,2 7-4-15,-6-1-14 0,2 4-11 0,-2-3-15 16,2-1-5-16,-2-1-8 0,-1-1-15 0,1-5-10 16,-1-9-6-16,1-2 0 0,-1 0-13 0,1-9 1 15,-1 5-8-15,-3-3-9 0,4-4-9 0,-4-5-3 16,3 1-3-16,-3-4 0 0,1 2-2 15,2-3 1-15,-3 0-23 0,0-3 25 0,0 0-7 16,0 0 1-16,0 0 3 0,17-15-7 0,-6 0-9 0,4-8-30 16,4-7 3-16,0-3-14 0,0-1-8 0,-2-1-1 15,0 0 1-15,-3 3 4 0,-4 12-6 16,-3 1 28-16,-1 7 9 0,-3 3-8 0,1 4 9 0,-3-1-10 16,1 2 7-16,0 3-8 0,-2 1-3 0,0 0 38 15,6 12 12-15,-5 1-2 0,2 5 9 16,0 2-7-16,1 0 3 0,-4 4-8 0,4-4 7 0,-1 0-1 15,2 2-13-15,-3-3 2 0,4-1-8 0,-2 1-7 16,0-5-11-16,-1 1-13 0,0-6-11 0,1 0-23 16,-1-1-11-16,-1-1-10 0,0-2-12 0,-2 0-9 15,5-2-8-15,-3-2-8 0,-2-1-29 0,14-8-51 16,-5-1-48-16,2-10-37 0,5-2-250 0,-6-3-569 16,2-12 251-16</inkml:trace>
  <inkml:trace contextRef="#ctx0" brushRef="#br0" timeOffset="193424.57">4373 10378 237 0,'0'0'242'0,"0"0"4"16,3 16-4-16,-3-8-1 0,2 8 0 0,0 3-4 15,1 4-11-15,0 3-7 0,3 7-15 0,-2 3-11 16,3-1-22-16,-1-1-15 0,-1-8-13 0,2 8-12 16,-1 2-11-16,-2-12-21 0,1 2-29 0,0-5-25 0,-1 4-30 15,-1-3-19-15,0-1-32 0,-3-1-23 0,1-2-27 16,-2-4-39-16,-1-3-28 0,-2 1-31 15,2-5-27-15,-3 2-29 0,2-4-157 0,-5 0-430 16,2-3 191-16</inkml:trace>
  <inkml:trace contextRef="#ctx0" brushRef="#br0" timeOffset="193867.58">4186 10669 198 0,'0'-1'221'0,"0"1"-23"15,3-5-12-15,1 3-16 0,3 0-9 0,3 2-19 16,4 0-12-16,3 0-14 0,4 0-9 0,-5 3-11 16,8 3-10-16,-2-4-14 0,-1 5-4 0,2-2-1 15,-2 0-9-15,-7 0-10 0,7 0-1 0,-7 0-13 16,-1 0-2-16,1-1-6 0,-3 4-3 0,0-6-2 16,-2-1-2-16,-1 5-1 0,0-4 1 0,0 1-3 15,-3 0 3-15,1 0 0 0,-3-1 5 0,1 0 7 16,0-1 3-16,-1 1 4 0,3 1 1 0,-3-2-4 15,1 1 5-15,2 1 0 0,-1-1 0 0,4 0-2 16,0-2-7-16,1 0 3 0,4 0-4 0,-1-2-4 16,1-3-6-16,1-1-6 0,4-1-3 0,-5-2-9 15,2-2-9-15,-1-4-11 0,-1-2-15 0,1-2-3 16,-4 1 0-16,-4-1 3 0,-2 4 10 0,0 2 19 16,-3 0 24-16,-1 2 11 0,-2 4 5 0,-1-2 6 15,-2 5 4-15,-1-1-2 0,-2 1 1 0,-3 4 0 16,-4 5 9-16,-1-1 4 0,-7 9 5 15,1 3 7-15,0-1 8 0,1 3 3 0,1 1-2 0,2 0-9 16,1 0 4-16,4 0-15 0,3 3-7 16,-1-4-14-16,6 4-6 0,1-3-23 0,3-4-18 0,3-2-20 15,3 6-26-15,1-6-28 0,1 0-41 0,6 0-41 16,3-1-60-16,4-7-31 0,4 0-233 0,2-3-530 16,13-4 234-16</inkml:trace>
  <inkml:trace contextRef="#ctx0" brushRef="#br0" timeOffset="194261.48">5285 10339 183 0,'-10'6'322'0,"3"5"-11"0,0 7-13 0,-2 2-10 16,3 4-15-16,2-1-23 0,0 3-30 0,3 8-17 15,1-8-20-15,2 10-14 0,3 0-20 0,0-10-19 16,2-1-18-16,-2-1-15 0,0-1-26 0,2 1-24 15,0-3-20-15,-2-2-16 0,0 0-16 0,-2-8-12 16,0 2-9-16,1-5 1 0,-3-1-2 0,-1-2 5 0,0-1 9 16,-1 0-3-16,1-3-7 0,0-1-9 15,0 0-20-15,-16-11-5 0,7 2-10 0,-5-8 5 16,0-4-3-16,-3 1 7 0,-3 0 9 0,-5-9 14 16,5 11 26-16,-3 1 25 0,1 4 15 0,-3-1 5 0,2 6 14 15,-1 0 3-15,1 6 8 0,-2 3 4 16,9 0 4-16,-3 7 11 0,-1 0-1 0,2 3 7 15,7 0-5-15,1 0-1 0,3 3-10 0,3-1-6 16,0 2-3-16,6 3-10 0,3-4-9 0,2 5-12 16,6-3-15-16,5-1-18 0,0-3-20 0,2-3-35 15,3 1-30-15,4-1-36 0,0-3-25 0,11 0-26 0,4-8-48 16,0 2-61-16,-1-7-163 0,6-2-483 0,-2-4 215 16</inkml:trace>
  <inkml:trace contextRef="#ctx0" brushRef="#br0" timeOffset="194751.56">5893 10418 171 0,'-16'13'307'0,"1"2"-9"0,1 0 1 16,4 1-26-16,-1 4-47 0,2 1-23 0,5-2-15 15,4 3-24-15,0 0-18 0,1-1-9 0,4 0-15 0,2-1-13 16,1-1-10-16,2 0-9 0,0-3-10 15,0-5-10-15,1 0-2 0,-1-1-7 0,1-2-6 16,2-1-7-16,0-1-7 0,1-3-3 0,1-1-2 16,6-3-2-16,3-3-2 0,0-2-5 0,0-3-7 15,-1-7-13-15,-1-1-16 0,4-10-9 0,-4-3-14 0,-4-1-2 16,-5 7-3-16,-6-1 6 0,-1 1 4 0,-5 1 6 16,-1 2 5-16,-4 0 11 0,-2 8 8 15,-5-4 1-15,-6 1 3 0,0 0 4 0,-5 4 1 16,-1 1 2-16,-2 3 2 0,-5 2 6 0,2 2 6 15,-2 1 9-15,4 3 3 0,2 4-1 0,4 0-3 16,-1 4-4-16,10 0-7 0,-2-1-3 0,6 2 0 0,0 4-4 16,4 0-3-16,3-1-2 0,3 1 2 15,7 7-1-15,1-5-4 0,6 1 0 0,3-2-3 16,4 1 1-16,1-2-2 0,10 2 4 0,3 0-3 16,-13-4 1-16,1-2 1 0,-1 2-3 0,-1-1 10 15,-3-1-7-15,-4 0 2 0,-1-2 0 0,-1 4 6 16,-2-3 11-16,-3 4 12 0,-2-3 13 0,-1 3 16 15,0 1 1-15,-3 1 1 0,1 5-10 0,-7 2-1 16,2 1-6-16,0-2-2 0,-3 1-7 0,2-2-3 16,-2-1-5-16,0 4-4 0,1-1-18 0,-3-2-7 15,4-6-22-15,-2 0-26 0,3 0-17 0,0-2-32 0,0-1-33 16,2-1-23-16,0-2-36 0,-2 1-57 16,3-2-38-16,1-3-23 0,-1 0-216 0,1-2-557 15,2-2 246-15</inkml:trace>
  <inkml:trace contextRef="#ctx0" brushRef="#br0" timeOffset="194967.75">6477 10378 3074 0,'-1'-8'100'0,"-1"3"-113"0,1 3-28 0,1 2 25 16,0 0 45-16,0 0 31 0,4 22 20 0,2-2 4 15,-2 3-3-15,0 3 0 0,3 9 1 0,-1 1-8 16,1-1-6-16,-2 1-1 0,0-1-11 0,-1-9-5 15,1-1-8-15,0 0-14 0,-1 0-17 0,-2-3-28 16,0-1-28-16,0 0-21 0,0-4-22 0,-1-2-22 16,0-2-26-16,-2-1-26 0,0-4-27 0,1 0-28 15,-2-1-28-15,2-3-212 0,-2 0-494 0,0-2 218 16</inkml:trace>
  <inkml:trace contextRef="#ctx0" brushRef="#br0" timeOffset="195278.86">6497 10463 235 0,'-3'-7'305'0,"-1"-1"2"16,4 3-16-16,-3 1-26 0,6-1-30 0,3-1-20 15,5 0-19-15,7-4-13 0,7 7-15 0,1-3-16 16,3 2-13-16,12-1 2 0,-11 2-30 0,9 0-5 16,-11 3-12-16,-1-2-8 0,-3 4-10 0,-3-2-5 15,-4 1-7-15,-4 0-5 0,1 1-5 0,-5 0-5 16,-2-2-12-16,-2 2-3 0,-2 1-3 0,0-2 7 15,-3-1-18-15,1 9 5 0,-4-4-9 0,-1 2 7 16,-4 3-4-16,2-2 1 0,-3 3-2 0,-3-1-2 16,-1 7 0-16,-2-2-1 0,-1-1 8 0,-2 2 11 15,-1-2 5-15,3 0 6 0,3-4 8 0,0 0-7 16,0-1-6-16,1 0 8 0,1-1-18 0,3-2 6 16,0-1-8-16,1-1-5 0,3-1-23 0,0 0-26 15,1 0-29-15,-1-2-37 0,1 1-42 0,0-1-49 16,3-1-101-16,0 0-317 0,-4-5-649 0,1 1 287 15</inkml:trace>
  <inkml:trace contextRef="#ctx0" brushRef="#br0" timeOffset="196111">2346 11271 275 0,'-16'19'273'0,"1"6"-8"0,-4 6 1 15,4 4-6-15,-1 3-21 0,2 4-7 0,3 0-14 0,1-2-14 16,5 3-18-16,0-4-20 0,2 1-44 0,2-4-19 15,2-9-7-15,5 7-11 0,-2-8-18 0,1-4-10 16,0-1-21-16,2-1-16 0,-1-6-17 0,1-3-19 16,-3 0-21-16,5-6-24 0,-4 1-27 15,2-2-26-15,7-4-24 0,2-2-42 0,5-7-18 16,0-2-193-16,0-2-422 0,0-7 187 0</inkml:trace>
  <inkml:trace contextRef="#ctx0" brushRef="#br0" timeOffset="196381.66">2619 11319 177 0,'1'0'228'0,"-1"0"28"0,2 13 1 16,-1-2-6-16,1 9-10 0,0 1-16 0,1 6-13 15,1 10-12-15,0 0-5 0,3-1-8 0,-2-8-32 16,1-2-7-16,3 6-18 0,-1-7-10 0,2-2-14 16,-2-1-13-16,2 0-3 0,0-5-10 0,-1-4-3 15,-2-1-8-15,-1-5-16 0,1 0-2 0,-2-1-4 16,0-2-4-16,-1 0 5 0,2-2 11 0,-1-1 2 15,0-2 9-15,2-4 7 0,1-6-18 0,1 0-3 16,-1-11 1-16,3 0-8 0,-4-3-5 0,2-11-23 16,-3 1-4-16,0-1-1 0,-3 11-16 0,2-1-6 15,-1 2-8-15,1 3-13 0,-2 1-2 0,1 6-25 16,-1 3-23-16,-3 2-26 0,2 1-28 0,-1 1-40 16,0 3-43-16,2 0-41 0,-2 1-31 0,-1 3-207 15,6-2-535-15,-6 2 237 0</inkml:trace>
  <inkml:trace contextRef="#ctx0" brushRef="#br0" timeOffset="196735.63">3031 11434 166 0,'0'0'319'16,"2"-3"8"-16,-2 3-2 0,0 0-7 0,0 0-30 0,0 0-21 16,0 0-25-16,0 0-19 0,0 0-20 15,0 0-16-15,0 0-14 0,-21 6-23 0,13 3-12 16,-2 1-16-16,0 0 6 0,2 1-24 0,0-1-2 15,2 3-13-15,2 0-6 0,0 1-17 0,2-1-1 16,4 4-2-16,2-5-10 0,4 1-11 0,1 0 0 16,5 0-8-16,3 0-6 0,2-2-8 0,3 1-12 15,-1-1-16-15,0 0 0 0,2-2-7 0,-3 0-2 16,-1-2-8-16,-5-1 8 0,0 0-6 0,-4-3 4 16,-2 1 4-16,-1-1 0 0,-2-1 20 0,-1-1 14 15,-1 1 15-15,-3-2 13 0,4 4 10 0,-4-4-4 16,0 4-12-16,0-4-5 0,-8 6-4 0,-1-1-5 15,-2 0-7-15,0 1 0 0,-3 0-8 0,-5 2-15 16,5-1-7-16,-5 1-1 0,6-2-22 0,-1-2-20 16,1 1-14-16,5-1-20 0,-1-1-32 0,2 1-30 15,0-4-33-15,1 3-43 0,3-3-48 0,3 0-34 16,0 0-210-16,0 0-558 0,-11-7 247 0</inkml:trace>
  <inkml:trace contextRef="#ctx0" brushRef="#br0" timeOffset="196902.57">3201 11590 93 0,'0'0'251'0,"0"0"28"0,11 5 4 16,-9 0-7-16,3 1-14 0,-3 1-17 15,4 5-15-15,-3 0-18 0,0 1-26 0,1-1-15 16,-1 1-15-16,1 2-22 0,-1-2-25 0,1-1-26 16,-1 1-36-16,1-2-34 0,-2-2-32 0,-1-2-35 15,2 1-32-15,-3-2-32 0,0 0-22 0,2-4-22 16,-2 0-48-16,0-2-164 0,0 0-405 0,0 0 180 0</inkml:trace>
  <inkml:trace contextRef="#ctx0" brushRef="#br0" timeOffset="197710.33">3216 11405 110 0,'-2'-7'195'0,"1"-1"-13"0,1 5-16 16,0-1-23-16,0 4-17 0,1-5-8 0,4 4-18 15,-5 1-10-15,12 1 0 0,-3 3-15 0,2 4-1 16,2 1-17-16,1 6-11 0,5 2-14 0,-2 2-24 15,0 0-18-15,-2 1-21 0,1 3-13 0,0-1-6 16,-1-1-11-16,1 2 10 0,-6-3-3 0,-1-2 11 16,-1 0 9-16,-4-6 22 0,0-1 23 0,-1-2 29 15,-3-2 24-15,4-1 29 0,-3-1 27 0,1-1 16 16,-2-1 9-16,0 1 5 0,1-2-3 0,-1-2-8 16,2 3-11-16,-2-3-7 0,0 0-17 0,0 0-6 15,0 0-10-15,-3-13-17 0,3 4-9 0,-2 1-7 16,4-6-5-16,-2 1-3 0,1 2-2 15,-1 3-5-15,2 0-3 0,-2 3-1 0,0 0-8 16,1 1-3-16,0 0-2 0,1 1-1 0,-2 3 8 16,6-1 0-16,-6 1-2 0,0 0-6 0,16 6 1 15,-4 0-6-15,-2 3 0 0,-2-4 0 0,2 4-3 16,2-1 2-16,1 3-9 0,0-2 5 0,1 0-19 16,-4 0-5-16,0-1-3 0,0-4 0 0,-2 2 4 15,-1-2-4-15,-1-2-5 0,-1 1 0 0,2-1-3 16,-1 0-1-16,0-4 1 0,2 1-6 0,0-3-15 15,1-2-12-15,-1 0-12 0,4-4 3 0,-4 1 5 16,2 0 8-16,-3 0 5 0,0-2 13 0,-1 5 9 16,-2-1 13-16,-1 2 6 0,0 1 6 0,-2 0 2 15,2 2 4-15,-3 2 5 0,7-3 3 0,0 1 4 16,-7 2-2-16,14 1 0 0,-4-1-4 0,0 3 6 16,4 0 4-16,-3-1 1 0,3-1-1 0,0 2 5 15,0-1 2-15,-1-2 4 0,1-2 7 0,0 2 6 16,0-3 6-16,-1-1 0 0,-2-1-4 0,2 2 4 15,0-4-8-15,-4 1-3 0,1-2-3 0,-3-1-3 16,0-3 0-16,-1 0-6 0,-2 1-13 0,-2-1 3 16,-2 1 0-16,-2 2 5 0,-1 2 3 0,-1-1 11 15,-3 2-8-15,-1 2-4 0,-6 1 5 0,-2 5-4 16,-1-1 11-16,-1 5 1 0,-2 3 3 0,2 1-2 16,2 3 1-16,4 2-6 0,3-2 4 0,4 0-7 15,0 7-2-15,4 1 4 0,2-2-11 0,4 5 2 16,3 1-11-16,2-1 0 0,8 6 3 0,-2 4-9 15,2-4 2-15,-4-6-13 0,-1-2-4 0,-1 1-2 16,3-1-6-16,-3 0-2 0,-1-1-7 16,-1-3-2-16,-4-3-4 0,1-2 19 0,-3-2-16 15,-2-1 6-15,-2-2 15 0,-2 2 15 0,-2-3-3 16,-4 0 6-16,-5 3 6 0,-1-6 2 0,-5 3 7 16,4-5 11-16,-8 0-14 0,1-3-14 0,2-2-16 15,-4-2-23-15,3-4-19 0,0-2-27 0,3-4-23 16,-2 0-22-16,3-3-22 0,2-2-14 0,2 1 1 15,6 1-16-15,-2 1-16 0,5 2-31 0,7 2-27 16,0-1-20-16,4-1-147 0,3 1-446 0,4-2 197 16</inkml:trace>
  <inkml:trace contextRef="#ctx0" brushRef="#br0" timeOffset="198123.58">4541 11384 2776 0,'0'0'316'0,"0"0"-193"0,-3-6-3 0,3 6-15 16,-3-1-4-16,3 1-20 0,0 0-29 0,0 0-10 15,0 0 2-15,-1 15 11 0,1-1 8 0,3 5-6 16,-2 6-5-16,3-3-4 0,1 1-1 0,0 1-3 16,1-2-6-16,-2 1-7 0,2-1-25 0,-2-2-15 15,2-1-19-15,-5-5-20 0,3 6-22 0,-4-7-32 16,0-1-27-16,0 1-41 0,-4-1-33 0,2-3-56 16,-3 1-58-16,-5-1-161 0,3-4-517 0,-7 1 228 15</inkml:trace>
  <inkml:trace contextRef="#ctx0" brushRef="#br0" timeOffset="198769.03">4335 11666 312 0,'0'0'295'0,"0"0"-29"16,0 0-20-16,0 0-25 0,0 0-4 16,0 0-19-16,27-3-19 0,-13 1-18 0,10-3-12 0,0 1-21 15,1 1-23-15,1-3-30 0,0 2-31 0,0-1-28 16,-1-1-32-16,1-3-34 0,1 0-33 0,-4-3-24 15,1-4-28-15,-4-2-29 0,-3-2-19 0,0-3-130 16,-6-1-338-16,-1 1 150 0,1 2 1323 0,-5 0-880 16,-4 8 66-16,2 2 57 0,-4 2 34 15,0 2 18-15,-1 2 14 0,1 1 1 0,-1 0-10 16,1 4-10-16,-2-2 0 0,2 2 18 0,0 0 6 16,-5 17 2-16,3-3 0 0,0 5 8 0,1 2-11 15,1 1 3-15,0 1 11 0,2 0-8 0,1 0-18 16,-1-1 12-16,2-2-14 0,-1-6-9 0,1 6-10 15,-1-5-14-15,0-2-14 0,0-1 1 0,1-1-10 16,-1 0 3-16,0-4-30 0,0 0 6 0,0 1-2 16,-1-4-8-16,2 1-20 0,-1 0-31 0,0-3 11 15,0 1-5-15,-3-3-1 0,8 0 2 0,-8 0-20 16,12-7 17-16,-5 0-18 0,-2 2 2 0,4-6 2 16,-3 6 1-16,4-6 4 0,-6 5 0 0,2 1-3 15,-2-2 6-15,0 3 5 0,0 2-4 0,2-2 1 16,-2 3 3-16,4 0 2 0,0 1 9 0,1 1-2 15,0-1 5-15,3 2-1 0,-1-1-2 0,2 3 4 16,0-2-3-16,-1-1 12 0,3 2-1 0,-1 0 1 16,-1 1 4-16,-3-3 7 0,1 0-9 0,-1 0 10 15,-1-1-4-15,0 0 7 0,-1 0 1 0,1 0 3 16,0-3-11-16,3-3-3 0,0 1-10 0,-1-4 1 16,0 0-16-16,0 0-13 0,2-6-21 0,-6 2-13 15,-2-5-2-15,0 7 3 0,-4-2 8 0,-1 1 14 16,-1 3 7-16,-5 0 6 0,2 1 10 0,-3 3 8 15,-6-1-2-15,3 4 2 0,-3 3 6 0,-1 3 5 16,0 2 14-16,0 2 1 0,-1 5 4 0,1 3 5 16,3 0 0-16,4-3-2 0,-2 4-7 0,5-2 5 15,1-2-3-15,3 3-8 0,1-3-4 0,8 5-1 16,1-5 2-16,3 2-16 0,5-3-6 0,2-1-27 16,2-4-39-16,4 2-38 0,3-5-37 15,13 0-39-15,3-4-57 0,3-3-75 0,0-2-194 0,27-4-558 16,-8-5 247-16</inkml:trace>
  <inkml:trace contextRef="#ctx0" brushRef="#br0" timeOffset="199083.91">5763 11509 8 0,'-8'3'335'15,"-2"2"-17"-15,3 1-33 0,-4 5-8 0,7-1-30 16,-2 0-22-16,2 2-23 0,1 1-33 0,1 2-2 15,2-3-21-15,2 3-5 0,1-3-21 0,1 3-10 16,-1-4-13-16,4 1-2 0,-3-2-17 0,3-1-7 16,-1-2-5-16,-1 0-17 0,2-2 8 0,5 1-3 15,-4-3-10-15,1-1-3 0,0 0-2 0,0-3-2 16,2-1-4-16,2-2-7 0,-2-5-13 0,-1-2-16 16,4-5-14-16,-7-1-19 0,0-2 0 0,-4-3 1 15,1 3 7-15,-5-1-2 0,-2 7 14 0,-4-4 9 16,0 5 1-16,0 0 6 0,-3 3-2 0,-3 2 1 15,2 2-5-15,-3 0-2 0,0 5-8 0,-2 0-17 16,4 3-14-16,-4 1-23 0,2 2-28 0,1 2-33 16,5-1-42-16,-1 0-28 0,4 1-35 0,2-1-150 15,-1 2-418-15,8-2 185 0</inkml:trace>
  <inkml:trace contextRef="#ctx0" brushRef="#br0" timeOffset="199560.08">5993 11550 315 0,'1'4'320'0,"-1"3"-11"16,3 0 7-16,-3 6-31 0,0 1-19 0,0-2-18 15,3 7-17-15,-3 1-23 0,0 0-14 0,0 1-17 16,0-2-18-16,0 0-13 0,0-4-18 16,0-1-9-16,0 1-17 0,0-3-7 0,0 0-16 15,3-2-8-15,-3-2-16 0,1-1-14 0,-1-1-29 16,0-2 3-16,-1 1-7 0,2-1-9 0,-1-3 1 0,0 2-2 15,0-3-28-15,0 0 6 0,0 0-12 0,3-10-9 16,-3 1-11-16,3-10 0 0,-6-3-1 16,3-4 4-16,-3-8 3 0,-4-3 10 0,0-2 8 15,0 3 22-15,0 1 28 0,-1 1 13 0,2 9 13 16,2 3 9-16,1 1 6 0,2 1-8 0,-1 5 2 16,5 3-2-16,-3 1-6 0,4 2-5 0,0 0-10 15,5 0 3-15,2 0-5 0,0 5 11 0,5-1-3 0,-2 1 0 16,3 4 5-16,-2 2 2 0,2 1-10 15,-3 1-2-15,2 3-1 0,-5 2 6 0,3-1-10 16,-3 6-8-16,-1-1-4 0,-3 0-13 0,-1 6 13 16,-3-4 3-16,-3 2-22 0,-3 2 21 0,-3-4-1 15,-1 2 0-15,0-5-5 0,-3 1 5 0,-4 1-8 16,3-3-1-16,-4 2-7 0,0-4-12 0,3-1-23 16,-2-2-10-16,1 0-1 0,-1-2-15 0,7-3-28 15,-3-1-22-15,3 0-24 0,0-4-26 0,0 2-20 16,4-7-35-16,0-3-28 0,6-7-39 0,4-1-184 15,0-2-506-15,10-12 224 0</inkml:trace>
  <inkml:trace contextRef="#ctx0" brushRef="#br0" timeOffset="199732.65">6398 11144 313 0,'0'0'339'0,"0"0"-17"0,2 9 12 0,-6 5-7 15,1 6-11-15,1 3-39 0,0 1 3 0,0 2-26 16,5 8-14-16,-2-7-14 0,0-2-23 0,1 3-19 15,2-2-17-15,1 1-15 0,0 6-15 0,3-7-16 16,-3-4-9-16,-1-2-21 0,0 4-30 0,1-4-21 16,-4-5-29-16,1-2-44 0,-2 2-26 0,0-2-28 15,-2-2-32-15,-1 2-29 0,0-4-39 0,-2-2-61 16,-1-2-66-16,-4 1-238 0,3-1-598 0,-3-3 264 16</inkml:trace>
  <inkml:trace contextRef="#ctx0" brushRef="#br0" timeOffset="200027.54">6201 11507 180 0,'-5'-4'365'0,"-1"1"-24"16,3-1-23-16,-1 0-27 0,4 4-34 0,-1-5-41 15,1 5-4-15,4-4-19 0,0 2-21 0,7 0-13 16,5 1-16-16,5-3-12 0,3 4-12 0,-3-1-10 16,7 0-31-16,-1-1 0 0,1 2-23 0,-2-1-26 15,0 2-20-15,-2-2-23 0,0 1-16 0,-10 1-13 0,2-2-6 16,-6 1-7-16,-2 0 8 0,1 1 9 15,-4 1 10-15,-1-2 3 0,-4 0 5 0,7 0 2 16,-3 1 9-16,-2 2 25 0,1 0 18 0,0 2 17 16,-1 3 12-16,0 2 7 0,-1 2 12 0,2 1-5 15,0 1-3-15,0 6-25 0,0-6 13 0,-1 1-8 16,1-1-1-16,1-2-8 0,-2 2-7 0,1-1-14 16,-1-1-28-16,0-1-4 0,-1-2-31 0,1-1-27 15,-2-1-28-15,2-2-23 0,-2-1-27 0,1 1-41 16,-1-3-69-16,0-2-233 0,0 0-529 0,0 0 233 15</inkml:trace>
  <inkml:trace contextRef="#ctx0" brushRef="#br0" timeOffset="200182.45">6507 11278 369 0,'-4'-11'386'0,"2"2"-15"16,-2 2-22-16,3 3-31 0,-1-2-42 0,2 3-39 15,0 3-31-15,2-4-29 0,-2 4-33 0,0 0-29 16,18 6-48-16,-4 1-44 0,1 1-51 0,3 5-42 15,0-1-51-15,-1 2-61 0,-1-1-51 0,0 3-168 16,-5 0-435-16,2 1 193 0</inkml:trace>
  <inkml:trace contextRef="#ctx0" brushRef="#br0" timeOffset="200800.37">6687 11504 66 0,'0'0'227'15,"0"8"8"-15,0-5 1 0,0 2 1 0,0 2-7 16,0-2-14-16,0 3-18 0,-1-1-13 0,2 2-15 0,1 0-14 15,-1 0-16-15,1 0-12 0,-2-1-14 0,2 1-9 16,0-2-9-16,1 1-13 0,-3-4-4 16,2 1-13-16,0-1-8 0,-1 0-9 0,-1 0-7 15,0-3-7-15,1 3-10 0,-1-4 1 0,0 3-4 16,0-3-14-16,1 5-3 0,0-2-7 0,0-2-1 16,-1-1-12-16,2 4 3 0,-2-2-3 0,0-2 1 15,2 3 5-15,-2-3 8 0,0 0 11 0,0 0 16 16,0 0 11-16,0 0-1 0,0 0-4 0,0 0-3 15,0 0-10-15,4-10 8 0,-2 3-6 0,0-1-8 16,0-5 4-16,2-1-10 0,-1-5-4 0,2 2-8 16,1-3 10-16,0 0 2 0,-1 1-8 0,1 1 12 15,0 6 9-15,-3-1 8 0,-1 3 13 0,0 2 13 16,1 1 0-16,-2 1-17 0,1 3 11 0,0 0-10 16,-2 3 3-16,5-3 6 0,-5 3 2 0,0 0 6 15,14 11-3-15,-9-4 1 0,5 3 16 0,0 7 4 16,3-1 13-16,-6 2-1 0,3-1-5 0,1-2-7 15,-2 4-4-15,-1-6-7 0,-1 2-3 0,-1-2-9 16,2-1-4-16,0-2-4 0,-3-2-8 0,0 1 0 16,1-1-5-16,-3-4-1 0,1 1 3 0,-1-1-10 15,-1-1 5-15,0-3 7 0,1 4-1 0,-3-4 9 16,2 3-4-16,-2-3-4 0,5 1-4 0,-5-1-1 16,7-8-11-16,-1 1-16 0,1-8-25 0,0-1 0 15,0-6-9-15,0 3 1 0,0-4-2 0,0 3 8 16,0 3 4-16,-2 2 13 0,-1 3 9 0,-1 3-2 15,-1 2 10-15,1 0-2 0,-1 3-1 0,0 1-5 16,-2 3-10-16,0 0 17 0,4-1 2 0,-4 1 5 16,7 12 9-16,-4-4 0 0,3 5 8 0,-1 0-4 15,0 0 4-15,2 0-2 0,-1 1-3 0,0-1-2 16,0 2-7-16,1-3 4 0,-3 0-3 0,3 0-1 16,-1-3-1-16,-3-1-12 0,1-1-6 0,0 0-17 15,-1-5-25-15,0 3-19 0,0 0-24 0,0-2-56 16,-2-2-24-16,3 3-33 0,-1-2-25 0,0 1-27 15,-3-3-50-15,7-2-64 0,-7 2-234 0,9-7-649 16,-4 0 288-16</inkml:trace>
  <inkml:trace contextRef="#ctx0" brushRef="#br0" timeOffset="201085.09">7194 11478 64 0,'-2'-4'339'0,"0"0"-10"0,2 4-19 16,-1-4-29-16,1 4-29 0,0 0-15 15,0 0 8-15,0 0 3 0,15 8-10 0,-4-1-16 16,0 3-15-16,4 3-9 0,-4-2-18 0,3 2-16 16,0 2-29-16,-4-5-2 0,1 0-10 0,-1 1-16 0,-1-3-17 15,-2 0 3-15,-1-3-2 0,-1 1-10 0,1-1-35 16,-1-1 12-16,-2-1-8 0,1 0 1 16,-4-3-12-16,7 3-13 0,-3-1 8 0,-4-2-8 15,8 0-1-15,-8 0-6 0,11-4-4 0,-4-1-18 16,1-5-40-16,1-2-2 0,0-4-13 0,0-3-20 15,1 1-8-15,-3-4-9 0,-2 3-7 0,0 1-3 16,-4 3-13-16,0-4-13 0,1 6-13 0,-2 3-14 0,-2 1-14 16,2 2-28-16,-1 1-42 0,1 1-46 15,-3 3-160-15,3 2-486 0,0 0 215 0</inkml:trace>
  <inkml:trace contextRef="#ctx0" brushRef="#br0" timeOffset="201611.56">7563 11575 92 0,'-3'6'358'0,"1"-5"-22"16,2-1-18-16,0 0-23 0,0 0-25 0,-5 4-25 15,5-4-30-15,0 4-20 0,0-4-19 0,0 0-11 16,3 7-23-16,-3-7-13 0,2 3-16 0,-2-3-11 16,1 2-10-16,-1-2-6 0,0 0-8 0,0 0-10 15,0 0 3-15,0 0 0 0,0 0-11 0,8-8-1 16,-3-1-10-16,0-4 1 0,1 0-17 0,2-6 8 15,1-2-4-15,-1 1-5 0,2-1 4 0,0 0-8 16,0 1-10-16,-3 1-7 0,0 7 9 16,0 1-4-16,-2 4-5 0,0 1-6 0,-2 2 2 0,-1 3-2 15,0-2 1-15,-2 3 3 0,11 5-3 0,-5 3-5 16,-2 0 1-16,3 5 8 0,0 6-4 0,-1-1 14 16,-1 3-8-16,-1-1-2 0,2-2 7 0,-3-3-1 15,3 3-4-15,-4-5 0 0,3-1-9 16,-3 0 8-16,1-3-5 0,1-2 2 0,-2-2 6 15,1 0-5-15,-2-1 1 0,2-1 5 0,-2-1 5 16,-1-2-2-16,3 4 3 0,-3-4 0 0,0 0 3 0,0 0-4 16,20-7-1-16,-13 0-1 0,3-4-2 0,0 1 6 15,1-7-14-15,2 0 2 0,-2 0 1 0,-3-1 1 16,1 6 3-16,-1-4 2 0,-1 4 4 0,-1 0 7 16,-2 5 15-16,0 0-5 0,-1 2 7 0,0 1-11 15,0 0 6-15,0 1-12 0,-1 1 3 16,-2 2 1-16,7-1 6 0,-7 1 19 0,16 3 9 0,-2 1 3 15,-3 2 1-15,2 0 1 0,7 4 2 0,-3 2-3 16,1-2-4-16,3 1-8 0,0 3-4 16,3-2-15-16,0 0-42 0,0 0-40 0,4 0-53 15,7 1-75-15,-12 0-82 0,2-4-78 0,-1 1-119 16,-3 0-275-16,-1-3-784 0,-9-2 347 0</inkml:trace>
  <inkml:trace contextRef="#ctx0" brushRef="#br0" timeOffset="202722.04">6835 11855 141 0,'-3'2'293'15,"1"5"1"-15,2 0-17 0,-2 3-15 0,4 4-26 0,0-1 2 16,0 1-4-16,5 2-8 0,-4-1-32 16,2 3 7-16,-2-4-23 0,2-1-10 0,-1 1-10 15,1-2-8-15,0 0-11 0,2-1-12 0,-1-3-15 16,0-1-12-16,1 0-10 0,0-2-4 0,-1 1 2 15,1-2-15-15,1-1-2 0,-1-3-12 0,1 1-6 16,1-1-7-16,1 0 0 0,0-3-11 0,1-2-2 16,-2-1-11-16,2-4-9 0,0-1-7 0,-1 0 2 15,-1-6-9-15,-2 4 0 0,-1-1-4 0,-1 3 1 16,-3-1 12-16,0 5-9 0,1-1 22 0,-3 3 9 16,2 1-4-16,-1 0-3 0,0 0-6 0,1 1-6 15,0 3-4-15,-2 0-1 0,0 0 3 0,6 4-12 16,-3 1 9-16,2 1 1 0,0 1 7 0,0 2 5 15,2 2-26-15,0 0 28 0,3 1-2 0,-2 0-2 16,1 0-2-16,2-1-14 0,-1 0 6 0,0-3 4 16,1 1 0-16,0-2 1 0,1-1-7 0,-1 1-2 15,-3-2 5-15,0-2 0 0,1-1-7 0,1-4 12 16,3 0-6-16,1-2 0 0,-3-2-6 0,2 0-1 16,1-1-17-16,-3-2 8 0,2-1-9 0,0 0-5 15,-5-1 10-15,1 1-3 0,-3 1-3 0,0-1 16 16,-2 2-6-16,-1 1 13 0,-1 1 6 0,0 3-3 15,1-1-8-15,-1 1 7 0,-2-2-1 0,2 3-10 16,-2 2 3-16,1-4-6 0,-1 4 6 0,4-1-5 16,-4 1 2-16,0 0-4 0,0 0 1 0,0 0 5 15,10 4 1-15,-7-2 6 0,1 1 4 0,1-2 3 16,4 3-5-16,-1 1 1 0,1-4 4 0,0 2 4 16,3 0 0-16,2-1 1 0,0-2-1 0,0 0 5 15,2 0-6-15,-2-2-9 0,0 1 3 0,-2-3-13 16,1 0-23-16,-5-1 25 0,2-2-23 0,0-2-2 15,-4 0 2-15,-2-4-7 0,-1 4-5 0,-3-4 4 16,-2 1 5-16,-2 1 6 0,-3-1-2 0,-1 3 1 16,-5-1 2-16,-2 3 5 0,2 1 6 0,-8 3 1 15,4 2 7-15,-4 5 0 0,5-1 23 16,-2 7-9-16,0 1 0 0,6-1 2 0,0 4 0 0,2-2-5 16,3 5 16-16,1-3 2 0,3 0-6 0,2 1-2 15,2 5-7-15,1-6 2 0,2 2 4 0,3-4-3 16,2 0-2-16,2-1 0 0,-2-1-2 0,3-2-4 15,6 1 8-15,1-1-3 0,-5-5-2 0,2 0 1 16,6-3-25-16,1-2 20 0,0-1-14 16,1-4-13-16,1 0-19 0,1-2-11 0,-5-1-16 0,-2-2-9 15,-2 2-9-15,3-2-1 0,-9 1 5 0,-2 2 10 16,1 0 14-16,-6 0 23 0,0 4 37 0,-1-1 26 16,0 1 8-16,1 1 8 0,-4 2 0 15,3-1-6-15,-3 1-8 0,0 2 2 0,0 0 0 0,7 0-1 16,-7 0 12-16,4 10 12 0,-1-4 5 15,1 3 1-15,-1-1-2 0,1 3-6 0,-1 1-3 16,3 0-5-16,-5-2-10 0,2 2 0 0,-3 1-30 16,4-1-16-16,-3-4-34 0,1 4-53 0,-2-4-47 0,3 1-54 15,-3-4-63-15,1-1-80 0,-1 1-283 0,0-1-676 16,0-4 300-16</inkml:trace>
  <inkml:trace contextRef="#ctx0" brushRef="#br0" timeOffset="202871.61">7721 11731 163 0,'-7'-11'360'0,"1"4"-30"0,2 1-37 0,0 3-46 15,4-1-50-15,0 1-35 0,0 3-36 0,7 0-49 16,-7 0-52-16,17 5-53 0,-3 0-36 0,7 1-70 16,-4 3-159-16,-3-2-316 0,7 4 140 0</inkml:trace>
  <inkml:trace contextRef="#ctx0" brushRef="#br0" timeOffset="203331.37">7936 11942 232 0,'-1'1'429'0,"0"2"-15"15,-1-2-25-15,2-1-35 0,-3 3-27 0,3-3-37 16,0 0-34-16,0 3-24 0,0-3-19 0,3 3-29 16,0 0-21-16,1 1-15 0,-1-1-15 0,4 0-8 15,0 0-12-15,3-1-17 0,0 2-15 0,4-3-12 16,0 1-13-16,-1 1-8 0,-4-3-11 0,3 0-14 15,-4-3-24-15,1 1 11 0,-2 1-11 16,-2-4-16-16,2-2-11 0,-4 3-6 0,4-3-3 16,-7-2 5-16,0 1-6 0,0 1 15 0,0 0 0 0,-7-1-3 15,3 0 3-15,-2 2 4 0,1 1 3 0,-2-1-3 16,-2 3 2-16,-5-1 3 0,0 3 11 16,-1 1 12-16,-8 1 13 0,2 2 11 0,4-2 8 15,0 4 3-15,3 0 2 0,0 2-13 0,4 2 1 16,-1 1 0-16,1 1-5 0,4 1 3 0,3 3-3 15,2 3-8-15,2 3 2 0,6-1-22 0,3 2 25 16,3 2-1-16,3-2-4 0,0 0-1 0,7 7 4 0,-5-8-6 16,2-2-5-16,0-1 5 0,-3-2-22 0,-2 1 21 15,1-3-15-15,-8-3 3 0,2-4 4 0,-3-3 6 16,0 1-8-16,-3 0 3 0,-1-2 7 0,1 0 10 16,-4 1 10-16,3-2 8 0,-3-1-6 15,0-1-17-15,-6 6 8 0,2-5-5 0,-3 1-9 16,0 1-2-16,-4 0-14 0,1-2-21 0,-4 2 6 15,-2-1-10-15,1-2-18 0,-1 0-19 0,-3-3-19 0,0 1-21 16,1-4-32-16,3 2-31 0,-7-5-29 16,7 2-32-16,-2-3-46 0,4-3-52 0,1-3-229 0,2-4-599 15,3-2 265-15</inkml:trace>
  <inkml:trace contextRef="#ctx0" brushRef="#br0" timeOffset="203745.58">8152 11571 287 0,'0'0'288'0,"0"0"-10"16,0 0 15-16,13 19-1 0,-11 0-11 0,1 5-13 15,1 11-18-15,-1 3-12 0,0-2-14 0,4-3-14 16,0 3-8-16,3-3-16 0,-6-7-23 0,0-1-29 16,2-2 5-16,-2-3-19 0,2 0-8 0,-5-7-16 15,4 0-9-15,-3-4 0 0,1 2-17 0,-1-5-5 16,0 0-5-16,-2-1-7 0,3-2-5 0,-3-3-1 15,4 6-8-15,-4-6-8 0,3 3-5 0,-3-3-4 16,0 0 2-16,0 0-3 0,14-12-8 0,-4 5-21 16,1-10-9-16,2-1-11 0,-3-2 9 0,1-1-4 15,-4 2 11-15,0 1 10 0,0 6 15 0,-4 1 17 16,1 3-2-16,-2 2 11 0,-1 2-9 0,-1 1-1 16,2 0-7-16,-2 3-10 0,0 0-1 0,0 0 1 15,5 10-4-15,-2-2-11 0,-1 4 19 0,0 3-6 16,1 0-2-16,0-1 4 0,1 4-1 15,0 0 0-15,3 0-1 0,0-4-12 0,-2-1 5 0,2 2-14 16,1-6-14-16,-1 1-22 0,-2-1-13 0,4-3-28 16,-2 0-13-16,0-2-8 0,0-1-7 0,2-3-14 15,1 0-25-15,2-6-36 0,1 0-32 0,2-9-44 16,1-3-45-16,-2-6-208 0,4-10-564 0,-5-3 250 16</inkml:trace>
  <inkml:trace contextRef="#ctx0" brushRef="#br0" timeOffset="203904.79">8686 11602 211 0,'9'-34'173'0,"-4"12"49"0,-1 0 25 0,-2 9-1 15,1-1-11-15,-1 6-21 0,-2 1-29 0,1 3-17 0,-1 4-14 16,0 0 9-16,0 0-5 0,7 17 21 16,-4 5-6-16,2 14-9 0,-3 1-13 0,0 4 0 0,1-1 2 15,-1-1-12-15,2 1-17 0,0-1-13 16,-2 2-4-16,2-5-15 0,-3-10-5 0,1-2-12 16,1-2-20-16,-2 0-27 0,-1-2-26 0,0 1-26 15,0-8-34-15,0-1-34 0,-1-4-33 0,-1 1-34 16,1 0-43-16,-2-5-76 0,-1 0-261 0,-2-2-583 15,6-2 258-15</inkml:trace>
  <inkml:trace contextRef="#ctx0" brushRef="#br0" timeOffset="204098.56">8488 11844 69 0,'-4'0'309'0,"4"0"-31"16,-4-2-29-16,4 2-21 0,0 0-10 0,7 7-17 15,1-3-13-15,7 0-20 0,6-1-18 0,2 3-15 16,0-4-14-16,1 0-15 0,1-1-19 0,-1 1-27 16,2-3-28-16,-4 0-27 0,3 0-35 0,-2-1-33 15,2-1-43-15,-1-2-64 0,-2 1-203 0,-3-2-404 16,1 0 180-16</inkml:trace>
  <inkml:trace contextRef="#ctx0" brushRef="#br0" timeOffset="204530.78">9257 11761 3104 0,'3'-4'261'0,"0"0"-158"0,0 3 13 0,0-3 7 16,-2 2 17-16,-1 2 14 0,4-4-2 0,-2 3-18 16,-2 1-26-16,1-3-11 0,-1 3-5 15,0 0-5-15,0 0-5 0,-8-1-1 0,-2 3-3 16,-6 1 5-16,-7 1 2 0,1 2-1 0,0-3 3 15,0 3-11-15,0 1-7 0,9-1-3 0,-6 1-8 16,6 0-8-16,0 1-13 0,4-2 2 0,-1 3-1 16,3-2-10-16,2 3-2 0,-1-1-3 0,1 1-1 15,3 0-5-15,1 0-1 0,3 0-3 0,2-3 1 16,2 4-1-16,1 0-3 0,0-2-1 0,5 2 0 16,1-2 1-16,4 3-4 0,0-3 1 0,-3-1-1 15,1-1 1-15,-1 0 0 0,1-1-2 0,0 1-2 16,-3-1 0-16,-2-1 4 0,0-2-9 0,-3 1 4 15,0 1 1-15,-3-1 1 0,2-2-2 0,-5-1-1 16,4 3 2-16,-4-3-2 0,2 2 6 0,-3-1-1 16,1 1 0-16,-2 1 2 0,-2 0-2 0,-1-1 4 15,-3 4-1-15,-6-3 2 0,0 2 0 0,-1-4-3 16,-6 3-1-16,0-2-2 0,-1 1-2 0,0-2-14 16,-1 0-14-16,8-1-26 0,-7 0-24 0,7-1-33 15,0 0-29-15,4-1-44 0,0 1-50 0,2-1-45 16,0-1-64-16,2 0-68 0,1-2-295 0,2-3-760 15,2 1 336-15</inkml:trace>
  <inkml:trace contextRef="#ctx0" brushRef="#br0" timeOffset="204845.58">9405 11160 230 0,'0'0'294'0,"0"0"-1"0,21 14-4 0,-4-1-9 15,7 0-16-15,8 7-5 0,4 3 3 0,-1 5-4 16,6-3 1-16,9 18 9 0,-16-12-4 0,14 14 3 16,-17-13-11-16,13 20-7 0,-16-15-12 0,0-1-12 15,-7 1-8-15,2-3-12 0,-5-2-11 0,-8-8-13 16,-2-1-9-16,-2-1-9 0,-2 0-6 0,-4-1-7 15,-1 0-8-15,-6-4-14 0,-3 2-11 0,0-3-11 16,-7 1-2-16,0-2-8 0,-1-1-26 0,-3 0-30 16,0-1-49-16,-5 1-63 0,2-2-74 0,-1 0-84 15,0 2-114-15,-1-2-121 0,2-2-440 0,5 4-981 16,-2-4 433-16</inkml:trace>
  <inkml:trace contextRef="#ctx0" brushRef="#br0" timeOffset="-210820.23">10383 9909 82 0,'0'-5'162'0,"0"1"-2"0,2 1-7 16,-4-1-9-16,4 1-6 0,-2 0-9 0,0 3-11 16,0 0-16-16,0 0-10 0,0 0-7 0,0 0-5 15,0 0 7-15,-4 11 5 0,4 4 1 0,-6 7 17 16,2 5 0-16,-6 7-3 0,1 1 0 0,-3 1-5 16,1 3-2-16,-3 0-3 0,0-2-10 0,0 1-6 15,1 0-7-15,0-2-4 0,2 0-7 0,4-1-5 16,0-9-8-16,1 1-6 0,2-5-1 0,4-2-9 15,-3 1-4-15,2-7 1 0,1-1-13 0,0-3-12 16,1 203-12-16</inkml:trace>
  <inkml:trace contextRef="#ctx0" brushRef="#br0" timeOffset="-208454.05">10325 10510 95 0,'-6'-2'135'0,"6"2"3"15,-3-3 2-15,3 3 2 0,-1-3-4 0,1 3-6 16,-1-4-2-16,2 1-10 0,0 0-4 15,2-1-6-15,0-2 3 0,1-2 0 0,5-3 5 16,-1 1 3-16,3 0 4 0,-4 4 0 0,6-3-1 0,-2 0-7 16,2 0-6-16,-2 0-10 0,1 2-10 0,0 1-5 15,1-3-9-15,1 3-5 0,-1-2-7 0,2 6-12 16,-1-3-9-16,2 1-14 0,0 0-12 0,7 1-25 16,-2 0-17-16,-4 1-36 0,6 1-57 15,2 1-75-15,0 0-74 0,-10 0-140 0,8 1-439 0,-6 0 193 16</inkml:trace>
  <inkml:trace contextRef="#ctx0" brushRef="#br0" timeOffset="-208020.19">11044 10131 132 0,'-1'-1'242'0,"1"1"-25"0,0 0-21 16,0 0-17-16,4 15-14 0,-1 0-7 0,5 4-3 16,1 6-5-16,1 2-4 0,1 5-6 0,2 2-12 15,-2 1-5-15,-3-9-13 0,0 1-6 0,1-2-14 16,-2 0-5-16,-1-1-8 0,0-2-6 0,0-2-26 16,0-2-2-16,-5-3-1 0,1-3-6 0,2 1 0 15,-4-6-1-15,1 0 5 0,-1-1 8 0,2-2 5 16,-2-1 6-16,0-1 3 0,0-2 1 0,-3 3 1 15,3-3-13-15,-7-1-9 0,0-4-3 0,0-2-8 16,-2-2-2-16,-3-1-4 0,-4-6-1 16,0 0-7-16,-1 1-2 0,1 3-2 0,-2 0 3 0,-2 1-2 15,6 4-1-15,-3 0 5 0,1 4-4 0,1 0 2 16,0 3 4-16,0 3-6 0,0 4-3 0,1 2 0 16,3 1 4-16,-2 4-7 0,6-2 3 0,1 1-7 15,3 1 4-15,2 0 0 0,2-1-1 0,1 0-3 16,4-1 5-16,1 0-4 0,0-2 3 0,1 1 5 15,4-3 2-15,-1-3 4 0,2 1 1 0,1-3-2 16,6-1-4-16,2-4 3 0,1 0-12 0,3-3-14 16,1-4-17-16,0-1-38 0,7-6-47 0,-9 3-53 15,0-1-73-15,7-6-57 0,-10 6-211 0,-1-5-548 16,-1 0 243-16</inkml:trace>
  <inkml:trace contextRef="#ctx0" brushRef="#br0" timeOffset="-207586.32">11314 10397 228 0,'0'0'213'0,"0"0"-17"0,0 0-10 0,0 0-1 0,0 0-7 16,0 0-6-16,21-1-7 0,-6-1-8 0,0-4-6 16,5-1-14-16,4-2-13 0,0-2-9 0,0 1-5 15,1 0-20-15,1 0-8 0,-2-1-7 0,-3 1-13 16,0 3-5-16,-6 4-4 0,-3-3-8 15,-1 4-8-15,-5 0-5 0,0-1-2 0,-1 3-2 16,0 0-4-16,-5 0-6 0,5 3 4 0,-3 1 4 0,0 2 9 16,-4 4 7-16,1 5 0 0,-2 4 4 0,2 5-2 15,-2-2 4-15,3 0 0 0,1 2-4 0,2 1 0 16,0 1 3-16,3-1 0 0,-1 0-5 16,5-1 5-16,0 1-11 0,0 0-7 0,1-2 2 0,-2-1-6 15,2-3 2-15,-4 1-10 0,3-2 4 0,-3-7-6 16,-3 0 4-16,-1-3 0 0,1-2-6 0,-3-1 3 15,-1 0 2-15,-1-3 0 0,-2 2 4 0,-2 0-3 16,-5-2-1-16,-3 1 0 0,-4-3-3 16,-4-1-5-16,-3-2-1 0,0-1-4 0,-1-2-5 15,-1 0-5-15,0 0 0 0,2-3-9 0,1 1-1 0,3-2-10 16,6 2-13-16,3 1-22 0,1-4-25 0,1 2-22 16,6 0-38-16,0-3-38 0,4-1-40 15,8-4-37-15,0-2-23 0,4 2-142 0,4-1-459 16,0-1 203-16</inkml:trace>
  <inkml:trace contextRef="#ctx0" brushRef="#br0" timeOffset="-207259.2">11712 10396 109 0,'1'0'249'0,"-1"0"-19"0,3-2-17 0,-3 2-15 16,0 0-15-16,7 7 11 0,-4 1 13 0,1 2 1 16,2 3-2-16,-1 1-16 0,2 0-7 15,0 3-5-15,-1-3-11 0,3 5-19 0,-2-6-14 16,0 4-7-16,0-4-15 0,-2-1-15 0,1-3-7 0,0 1-8 15,-2-3-8-15,1-1-13 0,1 0 0 0,-3-3-6 16,0-1-10-16,1 1-3 0,0-2-8 0,-4-1-2 16,7-2-2-16,-1-5-7 0,-1 0-1 0,4-5-5 15,1-7-6-15,-3 4-5 0,0-3-7 16,0 1 0-16,-3 4-2 0,-1 1 0 0,0 4 5 16,-2 0 1-16,2 2 10 0,-3 1 2 0,0 2-7 0,1 0 2 15,-1 3-6-15,2-4-6 0,-2 4 2 0,0 0-5 16,5 7 5-16,-3 0 2 0,1 1 2 0,1 1 1 15,2 3 3-15,-2-2-8 0,3 3 1 16,-2 0 3-16,1 0-1 0,1 1-1 0,-1-1 0 16,1-3-1-16,0 2-14 0,1-2-21 0,-2-2-25 15,5-1-22-15,-1-2-15 0,0-2-13 0,4-2-25 0,0-4-43 16,2-1-37-16,5-6-54 0,-2-4-217 0,4-2-524 16,7-8 232-16</inkml:trace>
  <inkml:trace contextRef="#ctx0" brushRef="#br0" timeOffset="-206967.87">12261 10285 81 0,'-14'-4'215'0,"-6"1"9"16,2 3 8-16,-2-1-5 0,3 0-17 0,5 3-14 15,-1 0-22-15,3 2-17 0,3 2-15 0,1 0-13 16,2 3-13-16,3 0-4 0,2 4-16 0,5 0-8 16,1-1-10-16,7 3-5 0,3 1-8 0,1 0-8 15,2-1-4-15,1 1-4 0,3-3-5 0,-1 1-4 0,-4-1-4 16,2-2-5-16,-4 3-3 0,-4-5-5 0,-2 2-3 15,-1-1-4-15,-3 0 3 0,-1-1-6 16,-1 2 5-16,-2-3 4 0,1 2 1 0,-4-1 3 16,0 0 12-16,-1 0 3 0,-2-2 4 0,0 1 5 15,-1-1-9-15,0-1 2 0,-2 0-5 0,-1-3-4 0,0 1-9 16,-3-2-13-16,-1-1-14 0,1-1-24 0,-2-3-21 16,3-1-18-16,-5-2-28 0,3-2-35 15,0-3-36-15,-2-6-60 0,3-2-33 0,0-4-159 16,3-4-451-16,4-7 200 0</inkml:trace>
  <inkml:trace contextRef="#ctx0" brushRef="#br0" timeOffset="-206774.28">12437 10181 1 0,'3'0'217'0,"-3"0"13"0,4 3 24 0,0 4 18 16,3 3 4-16,-2 5-2 0,2 1-13 0,1 4-9 15,1 5-11-15,3 8-9 0,-5-8-11 0,13 8-19 16,-4 0-18-16,-4-9-21 0,0 1-13 0,4 7-11 0,0-11-16 15,-2 1-20-15,1-2-29 0,-3 0-12 16,0-4-35-16,1-1-28 0,-5-7-37 0,-2 0-35 16,-2-3-24-16,-1-1-11 0,1-1-35 0,-4-3-66 15,0 0-45-15,0 0-45 0,-7-12-157 0,-1 1-494 16,-2 0 218-16</inkml:trace>
  <inkml:trace contextRef="#ctx0" brushRef="#br0" timeOffset="-206315.68">12403 10345 132 0,'-5'-4'213'0,"1"3"-18"0,-1-2-15 16,5 0-16-16,0 3-12 0,0 0 0 0,7-2-3 16,-1 2-8-16,2 2-7 0,6 2-15 0,-1-1-6 15,3 1-12-15,-1 2-11 0,6-1-7 0,0 4-8 16,0-2-6-16,1-3-6 0,-1 0-10 0,0-2-2 16,-1 3-5-16,-4-4-4 0,1 0-4 0,-3 0-6 15,-1-1-4-15,0-2-2 0,-2 3-2 0,-3-1-1 16,0-1-7-16,-1 1 7 0,-2 0-3 0,-1 0 4 15,-4 0 2-15,7 1 4 0,-4 0 1 0,-3-1 7 16,7 0 2-16,-4 2 0 0,-3-2 2 0,8 0-5 16,-4 2-2-16,1-2-1 0,0 2-2 0,1-2-2 15,1 1-4-15,0 1 0 0,3-2-6 0,0-3-1 16,0 1 3-16,2 2-6 0,-2-4 2 0,0 2-6 16,-1-3 3-16,2-1-5 0,-4-1-1 0,4-2-1 15,-5 2 3-15,-1 0-2 0,0-2-4 0,-2 0 5 16,0 2-5-16,-2-2 4 0,-2 3-5 0,-1-1 10 15,-1-1 0-15,-3 1 5 0,-1 3-3 0,-3 1 3 16,-3 2-2-16,-1 2 3 0,-2 0 2 0,-1 4 1 16,-2 4-1-16,-3 1 3 0,4 6 5 0,-2 3 0 15,5-1 5-15,2 4 1 0,0 0-7 0,4 1-5 16,3-2-4-16,3 1 6 0,0 0-8 0,6 0-2 16,3 0-2-16,4-4-5 0,1 2-7 0,3-4-17 15,4-2-15-15,1-2-12 0,0-4-5 0,5-3-15 16,3-4-22-16,1-5-23 0,10-6-39 0,-1-5-54 15,-2-4-57-15,0-2-235 0,-2-4-533 0,-7-2 236 16</inkml:trace>
  <inkml:trace contextRef="#ctx0" brushRef="#br0" timeOffset="-205934.93">13230 10059 22 0,'-4'8'268'0,"0"7"-9"0,2 5 8 16,-1 2 1-16,3 1-12 0,3 3-8 0,2-1-16 15,4 8-9-15,0 5-11 0,-2-4-12 0,8 0-23 16,-1-3-14-16,1 2-8 0,-6-11-18 0,-1 3-15 16,1-1-9-16,2-3-12 0,-1-2-13 0,-1 1-14 15,-3-8-1-15,1-1-9 0,-3-4-7 0,-1 1-3 16,0-4-7-16,-1 0 1 0,1-1-3 0,-3-3-12 16,0 0-10-16,0-11-8 0,-3 1-14 0,-2-3-7 15,-2-9-16-15,0 2-1 0,-1-1-2 0,-4 0-1 16,0-1 2-16,-1 0 4 0,-4 2 12 0,-1 3 13 15,0 3 9-15,-1 2 3 0,-1 7 9 0,1-3 1 16,-2 5 2-16,0 1 9 0,5 2-8 0,1 3 12 16,-1-1-1-16,-2 11-13 0,5-2 18 0,1 4-11 15,1 2 3-15,3 2-10 0,3-5 0 0,5 6 0 16,0 0-7-16,5 0 2 0,4 0-4 0,2 0-11 16,3-3-13-16,3 0-14 0,0-2-10 0,3-5-21 15,4-1-10-15,1-5-16 0,6-2-22 0,9-4-23 16,4-5-28-16,22-9-15 0,-18 4-9 0,23-12-31 15,5-3-56-15,-7-3-41 0,-4 2-159 0,1-4-496 16,-2-8 220-16</inkml:trace>
  <inkml:trace contextRef="#ctx0" brushRef="#br0" timeOffset="-205653.1">14055 10029 183 0,'-25'-8'304'0,"1"4"-4"0,-3-1 7 15,3 3 10-15,3 1-3 0,4 1-28 0,3 2-28 16,1 4-30-16,5 3-17 0,1 3-18 0,0 3-15 15,4 2-26-15,2 4-10 0,3 0 0 0,7 0-25 16,1 3-9-16,4 0-14 0,7 6-7 0,-4-10-5 16,1 3-5-16,-1-2-7 0,3-2-5 0,4 8-12 15,-6-7-3-15,-4-5-5 0,-3 1-1 0,-1-4-14 16,-1-2 1-16,-5-3-4 0,2 1 1 0,-4-1 13 16,1-2-15-16,0-1 9 0,-3 2 19 0,0-2 5 15,-1 0 6-15,-4 0-2 0,0 1-2 0,-4 0-12 16,-2 1-3-16,-3-2-2 0,-3 0-6 0,2-1-1 15,-8 0-26-15,2-1-19 0,4-2-22 0,-6-1-19 16,1-1-13-16,1 2-11 0,4-3-21 0,1 0-26 16,1 0-20-16,2-1-21 0,-1 1-36 0,7-2-40 0,0 2-53 15,6 1-50-15,-1-1-219 0,2 3-605 16,4-7 268-16</inkml:trace>
  <inkml:trace contextRef="#ctx0" brushRef="#br0" timeOffset="-205126.98">14244 10338 230 0,'3'0'260'0,"-3"0"-10"16,4 1-8-16,-4-1-9 0,4 2-17 0,-1 2-8 15,0 3 0-15,0 1-12 0,2 0-12 0,-2-1-13 16,1 1-12-16,3-1-11 0,-1 0-5 0,1-1-7 0,0 0-20 16,0-1-7-16,0 0-11 0,0-1-8 15,3-1-7-15,-3 1-2 0,3-2-9 0,1-3-10 16,2-1-1-16,1-4-13 0,0 5-7 0,0-6-1 15,0 1-12-15,0-3-11 0,0-6-11 0,2-2-23 16,-5 3-19-16,0-5-10 0,-4 2-4 16,-4 4 1-16,-1-2 8 0,-2 3 3 0,-2 0 5 0,-3 0 9 15,-2 0 12-15,-2 1 9 0,-2 5 2 0,-2-1 2 16,-1 4 5-16,-3 2-1 0,2 0 3 0,-5 4 1 16,0 1-3-16,5 2 6 0,-1-1-2 0,4 3-2 15,0 3 2-15,1-1 0 0,1 6 1 0,0-4-2 16,6 3 0-16,1 3-1 0,3-5 2 0,0 1-6 0,3-1 5 15,0-2-4-15,4 0-1 0,0-3 11 16,0 0-17-16,3 0 1 0,1-3-4 0,-1 1-6 16,1-5 3-16,2 2-7 0,1-6 0 0,0 2-7 15,-1-5-3-15,-2 3 1 0,2-3 1 0,-5 2 3 16,-1 1 0-16,3-2 2 0,-6 0 2 0,3-3 2 16,-1 2 4-16,-2-1 2 0,-1 5 8 0,1-5-4 15,-1 6 3-15,0-2-3 0,-2 2-2 0,2-2 11 16,-3 3-10-16,0 0 5 0,0 0 8 0,0 0 9 15,4 6 7-15,-1 3 11 0,1 0 8 0,-2 0-1 16,1 4-3-16,-1 2 3 0,1-3-2 0,0 1-5 0,3 1-5 16,-1-2-10-16,2 1-2 0,0-1-17 15,0-1-21-15,2-4-17 0,2 2-16 0,1-3-23 16,0-3-34-16,5-5-67 0,4-2-63 0,0-7-55 16,0 0-184-16,0-5-518 0,-1-2 230 0</inkml:trace>
  <inkml:trace contextRef="#ctx0" brushRef="#br0" timeOffset="-204902.32">14777 9900 33 0,'0'0'282'0,"3"17"8"0,1-3-2 0,2 8-7 16,1 3-17-16,2 9-13 0,2-1-15 16,-1 4-13-16,-2-12-16 0,5 11-26 0,-1-3-19 0,-3-5-19 15,2 6-9-15,-1-1-12 0,-2-8-10 16,0 1-21-16,-2-4-22 0,0 1-18 0,1-5-28 15,-4-7-23-15,0-1-28 0,-1-4-28 0,0 1-22 0,-1-4-20 16,1 0-16-16,-1 0-40 0,-1-3-50 0,0 0-32 16,7-7-177-16,-4-2-447 0,-1 2 198 0</inkml:trace>
  <inkml:trace contextRef="#ctx0" brushRef="#br0" timeOffset="-204581.11">14971 10283 142 0,'0'0'187'0,"0"0"9"16,0 0 14-16,0 0 2 0,0 0-1 15,0 0-3-15,0 0-14 0,5 10-8 0,0-7-12 16,-1 1-6-16,1-3-10 0,3 1-5 0,2 0-13 16,4-1-14-16,0-2-15 0,8-3-10 0,0-1-11 15,1-1-7-15,-1-1-9 0,-2 0-5 0,-4 0-10 0,0-4-9 16,-4 0-2-16,1-4-6 0,1 2-17 16,-7 3-10-16,-4 2 0 0,-1 0 1 0,0 0-3 15,-2 1-1-15,-2 1-3 0,-2 1-3 0,-1 1 5 16,-2 0 5-16,-1 1 3 0,-2 2 3 0,-4 1 9 15,-4 3 7-15,-2 2 2 0,2 3 13 0,-3 0 7 16,6 1 4-16,-3 1-2 0,2 7-8 0,3-3 6 16,5-2-12-16,0 1 0 0,2 4-7 0,3-3-2 15,3 4-7-15,1 2-9 0,3-5-6 0,3 2-16 16,0-4-16-16,2 0-11 0,3-3-20 0,1-2-14 16,2-2-9-16,6 1-22 0,2-4-10 0,6-3-20 0,-4-1-36 15,13-4-3-15,-1-5-18 0,0 0-14 0,0-5-2 16,-1-1-12-16,-1-1-8 0,1-5-10 0,-3-1-148 15,-5-2-402-15,-2-1 178 0</inkml:trace>
  <inkml:trace contextRef="#ctx0" brushRef="#br0" timeOffset="-204320.07">15593 10133 87 0,'0'-14'174'0,"-2"2"15"0,0 0 8 15,-1 5 6-15,0-2 7 0,0 1 3 0,2 4 11 0,-2-1 3 16,0 1-8-16,1 0-19 0,0 3-9 16,-1-3-21-16,3 4-21 0,-3-2-13 0,3 2-17 0,0 0-3 15,-2 12-13-15,2-4-16 0,0 7 10 16,2-2-15-16,1 1-6 0,2 4-3 0,1 0-9 15,4 0-4-15,-1-2-6 0,1 3-1 0,-3-8-9 0,1 3 0 16,2-3 1-16,3 4-4 0,-5-5-7 16,1 0-3-16,2 0-1 0,-5-2-3 0,-1-2 3 0,1 1 4 15,-2-2 0-15,-1-1 8 0,0-1 3 16,-1-1 7-16,0 2 1 0,-2-2 11 0,-4 1-7 16,-1 1-4-16,-2 0-2 0,-5 2-6 0,-2-2 0 15,-5 3-12-15,-2 0-7 0,0 1-23 0,1-3-23 16,-1 1-29-16,-1-1-40 0,1 0-32 0,-2-2-41 15,2 2-53-15,-2-1-64 0,1 2-79 0,-4 1-217 16,0-4-620-16,-1 3 274 0</inkml:trace>
  <inkml:trace contextRef="#ctx0" brushRef="#br0" timeOffset="-203684.35">11570 10968 91 0,'-3'7'256'0,"4"0"13"15,1 6-2-15,2 5-21 0,1 3-12 0,1 1 2 16,0 3-16-16,1 1-11 0,3 9-12 0,-1-2-18 16,-1-7-11-16,3 7-17 0,-4-8-14 0,0-1-13 15,1 2-11-15,1-3-15 0,-4-3-16 0,1 0-10 16,-2 0-14-16,-1-4-21 0,0-1-14 0,-2-7-15 16,-1 2-16-16,2-1-15 0,-4-3-16 0,1-3-19 15,-1 1-32-15,-3-2-36 0,5-2-21 0,-10-6-22 16,3-1-15-16,0-4-3 0,-3-6-6 0,0-2-6 15,2-7-143-15,-1 1-371 0,-1-10 164 0</inkml:trace>
  <inkml:trace contextRef="#ctx0" brushRef="#br0" timeOffset="-203465.22">11594 11221 1027 0,'-3'-36'-75'0,"0"1"36"16,3 11 21-16,3 2 38 0,-2 2 30 0,0 5 10 15,4-4 8-15,-1 7 3 0,3 0 0 0,2 1-1 16,-1 1 1-16,5 1-3 0,6-2 0 0,1 4-4 16,-6 4-1-16,2-2-3 0,2 5 2 0,-4 2-9 15,0 2 6-15,0 1-1 0,-1 2-3 0,-2 0 4 16,-1 2 2-16,-2 1 3 0,-2 3 9 0,-3 0 8 15,-2 2 15-15,-4-1 9 0,-2 1 6 0,-4 3 1 16,-3-2-4-16,-4 1-1 0,1-2-8 0,-2 0-7 16,-3-3 3-16,0 0-22 0,6-4-8 0,-4 1-5 15,7-2-5-15,-2-2-12 0,3-2-20 0,4-1-24 16,-1 2-13-16,2-1-37 0,1-1-30 0,1-2-40 16,3 0-28-16,0 0-23 0,0 0-26 0,0 0-20 15,0 0-11-15,17-4-160 0,-7 2-422 0,-1-1 186 16</inkml:trace>
  <inkml:trace contextRef="#ctx0" brushRef="#br0" timeOffset="-203052.12">11909 11203 28 0,'6'3'247'0,"-2"3"3"0,0 0-4 0,2 2-1 16,-1 3-8-16,1 0-18 0,-2 2-10 0,2-1-10 16,-2 1-16-16,3-1-14 0,-3 0-17 0,2 0-12 15,-2 0-13-15,0-3-12 0,1-1-10 0,-3 1-10 16,0-4-16-16,1 2-8 0,-2-2-10 0,2-3-13 15,-2 1-13-15,1 1-6 0,-1-3-12 0,-1-1-15 16,0 3-25-16,0-3-22 0,0 0-7 16,0 0-15-16,-7-8 1 0,7 3-8 0,-4-2-3 0,4-3 2 15,-3-3 0-15,-1-5 7 0,1-1-4 0,0-2 17 16,2 3 4-16,-2-1 6 0,0 7 16 0,2-1 10 16,1 4 16-16,1 0 12 0,-1 1 8 0,3 1 5 15,-3 0 8-15,4-2 6 0,-1 3 5 0,3-1 7 16,1 1 11-16,4-1-5 0,3-1 1 0,0 3-3 15,-1 1-2-15,5 0-1 0,-2 3-2 0,-1 1-2 16,2 1-2-16,-3 1-4 0,-1 1 3 16,-1 1-4-16,1 2 3 0,-2-1 4 0,-1 0 7 15,0 2-4-15,0 2-7 0,0 0 3 0,0 1 8 0,1-1 3 16,-4 3-3-16,3-1-7 0,-2 0-2 0,2 2-3 16,0-1-2-16,-2 0-2 0,2 0-10 0,-3-1-4 15,0-2 1-15,-2-2 2 0,0 2-3 0,-1-3-5 16,-1 0-11-16,4 0-15 0,-4-2-16 0,0 1-23 15,-2-2-24-15,2 0-29 0,-3-1-35 16,4 2-35-16,-4-2-39 0,0-2-31 0,3 3-41 0,-3-3-163 16,0 0-481-16,0 0 213 0</inkml:trace>
  <inkml:trace contextRef="#ctx0" brushRef="#br0" timeOffset="-202885.39">12246 11050 2662 0,'-9'-13'52'0,"-1"1"-15"0,-1 3 5 0,4 2 35 15,4 2 37-15,-1 1-2 0,1 0-30 0,0 1-27 16,3 3-26-16,-1-4-7 0,1 4-5 0,7-4 8 16,0 3-20-16,7 1-19 0,0 0-22 15,3 3-23-15,7-2-31 0,1 4-44 0,2 2-40 16,1-2-30-16,0 3-33 0,1-3-161 0,-3 1-430 16,1-1 191-16</inkml:trace>
  <inkml:trace contextRef="#ctx0" brushRef="#br0" timeOffset="-202665.11">12644 11081 194 0,'-8'3'263'0,"-1"2"5"0,-3 0-2 0,0 2-11 16,-2 1-10-16,-3 1-14 0,5 2-19 0,-4 0-15 15,2 5-5-15,1-1-4 0,-1-1-6 0,5-2-17 16,1 1-8-16,1 0-5 0,2 1-12 0,1 0-16 0,1-1-13 16,1 1-9-16,2-1-10 0,2 1-7 15,3-1-9-15,-2-2-16 0,4-3-14 0,3 4-9 16,-2-3-6-16,2-2-22 0,4 0-12 0,0-2-19 15,1-3-11-15,4 2-19 0,4-3-18 0,-2-2-20 16,1-4-28-16,-2 1-32 0,-6-1-35 0,6-4-30 16,-2-4-36-16,-3 0-25 0,-2-2-161 0,-3-2-471 0,0 0 209 15</inkml:trace>
  <inkml:trace contextRef="#ctx0" brushRef="#br0" timeOffset="-202334.03">12798 11163 21 0,'0'0'124'16,"0"0"-10"-16,2-3 14 0,-2 3 11 0,0 0 11 15,0 0 2-15,10 5 6 0,-3-1 2 0,-4-2 5 16,2-1 2-16,3 3 7 0,-1-2-6 0,0 2-1 16,1-1 2-16,1-1-8 0,1-2-8 0,1 0-11 15,4-3-15-15,0-1-9 0,5-1-11 0,1-1-8 16,0-3-12-16,-2 1-8 0,-5 0-7 0,2 0-10 16,-4 0-8-16,-2-2-2 0,-1 1-9 0,-2-2-9 15,-3 2-2-15,-2 2-1 0,-2-1-3 0,-3 0 1 16,-2 1 4-16,-1 2-2 0,-3 1 7 0,-5 1 3 15,0 2-2-15,-2 2 1 0,-8 3 6 0,3 4-3 16,1 1 8-16,1 3 22 0,0 2-8 0,1 4 9 16,4 0 6-16,1 4-3 0,-1-2-1 0,7 2-8 15,0-3-5-15,5 0-5 0,2 0-5 0,2-5-1 16,2 1-11-16,6 2-2 0,3 1-7 0,3-4-5 16,2-2-14-16,3-2-8 0,2-3-20 0,0-2-9 15,4-3-13-15,1-2-38 0,2 0-25 0,8-6-42 16,-9 0-47-16,-1-1-60 0,13-5-74 0,-5-3-306 15,-11 3-680-15,0-1 301 0</inkml:trace>
  <inkml:trace contextRef="#ctx0" brushRef="#br0" timeOffset="-200086.03">10954 11733 318 0,'0'-3'328'0,"0"-2"-26"0,3-1-28 16,-1-2-19-16,0-1-35 0,1-3-14 0,-1-1-23 0,1 4-15 16,0-3-1-16,-1-1-10 0,0 6-4 0,-2-4 2 15,1-1-10-15,-2 4 8 0,-1 0 8 0,-1 1-4 16,-1-2-10-16,-1 0-20 0,-2 2-9 0,-1 1-7 16,-2 3-19-16,-1 2 1 0,-2 2-14 0,-4 0-8 15,-4 6-10-15,0 0-8 0,1 7-2 0,0 1-3 16,1 5 0-16,0 10 2 0,0 3-11 0,6 1 0 15,6 2-4-15,2 3-7 0,6 0-1 0,0 1-3 16,5 1 3-16,5 2 1 0,2-2-10 0,2 1 8 16,0 0-16-16,0-2 11 0,-2 1-4 0,0-5-18 15,-3-1-10-15,-3-10-23 0,2 0-12 0,-6 0 15 16,1-1-11-16,-1-3-19 0,-3-1-15 0,-2-2-16 16,1-3-27-16,-3-3-39 0,1 1-35 15,-3-6-45-15,2 3-48 0,-2-4-39 0,-1 0-222 0,-3-4-591 16,0-2 262-16</inkml:trace>
  <inkml:trace contextRef="#ctx0" brushRef="#br0" timeOffset="-199618.15">10578 12206 60 0,'-1'-7'223'0,"2"-2"-19"0,3-1-18 0,9-6-5 16,7 1-18-16,0-1-9 0,13-5-15 15,-9 7-11-15,11-4-12 0,-8 5-14 0,7-3-7 16,1-1-11-16,-10 7-11 0,1-1-8 0,-1 2-10 15,2-2-8-15,-4 5-12 0,-2 0-3 0,-8 3-3 16,-2 1-3-16,-1 1-3 0,-3 2 11 0,-2-1 16 16,0 2 18-16,-2 1 15 0,0 1 21 0,1 3 13 15,-2-2 5-15,1 4 7 0,-2-1 1 0,2 4 7 16,-3 2-12-16,3-2-4 0,-2 1-10 16,-1 2-8-16,3-1-1 0,0-2-5 0,0 1-3 0,1 2-7 15,0-2-4-15,-1 1-17 0,1-3 8 0,3-2-3 16,-2 3-3-16,0-3-6 0,0-4-9 0,0 0 2 15,0 1-4-15,1-2-12 0,0-1 1 16,1 1-6-16,-2-1-4 0,0-1-4 0,3-1-8 0,0-2-2 16,-1-1-5-16,0-1-2 0,0 0-1 0,0-1 1 15,1-3-12-15,-3 0 9 0,1-5-5 0,0 1-11 16,-2-3 6-16,-3-1 0 0,1 2 0 0,-4-7 5 16,-2 3-1-16,0-2-9 0,-3 1 10 0,-3 1-1 15,1 5 3-15,1 0 10 0,-4 0-14 0,1 2 13 16,-1 1 0-16,-1 1 5 0,-1 1-6 0,0 1-8 15,0 1 5-15,1 3-6 0,1 1-2 0,-1-1-3 16,3 4-10-16,0-1-22 0,3 2-17 0,-2 3-16 16,1 3-11-16,3 2-22 0,1 3-23 0,2-1-24 15,2 7-27-15,2-7-23 0,2 9-24 0,4-4-21 16,3 0-24-16,-3-4-32 0,7 0-183 0,-1 2-520 16,6-5 231-16</inkml:trace>
  <inkml:trace contextRef="#ctx0" brushRef="#br0" timeOffset="-199362.18">11321 12241 211 0,'0'0'246'16,"5"3"-11"-16,-1-1-13 0,-4-2-9 0,4 2-19 15,-1 0-9-15,-3-2-16 0,3 4-12 0,-3-4-6 0,0 0-1 16,4 3-1-16,-4-3 11 0,0 0 14 0,0 0 10 16,0 0 7-16,0 0-9 0,0 0-16 15,0 0-16-15,0 0-18 0,-3-19-17 0,1 6-7 16,-3 0-11-16,1-2-12 0,0-4-3 0,-2-3-3 15,1 4-5-15,1-2 3 0,2 5 2 0,-1 3-8 16,2 1-3-16,0 2-6 0,1 0-6 0,1-1-7 16,3 1-4-16,0 1-3 0,0-3-7 0,2 3-4 15,1-1-12-15,-3 2-9 0,2 0-15 0,4-1-30 16,-3 2-20-16,7-1-28 0,-4 4-35 0,1-3-29 16,5 5-51-16,-2-1-40 0,7 1-61 0,-4 2-47 15,2 5-218-15,-4-3-610 0,0 4 269 0</inkml:trace>
  <inkml:trace contextRef="#ctx0" brushRef="#br0" timeOffset="-198932.55">11778 11971 284 0,'0'0'309'0,"0"0"-17"0,0 0-17 0,0 0-22 0,0 0-13 16,0 0-9-16,0 0 8 0,0 0 1 15,0 0 3-15,0 0 0 0,10 0-4 0,-6-2-9 16,0-1-9-16,2-3-18 0,1 1-15 0,1-4-22 16,1-3-15-16,-1 0-20 0,5-5-7 0,0 0-14 0,-2-3-11 15,2-1-7-15,-2-1-17 0,-1 2-7 16,2-1-6-16,-3 1-3 0,-5 8-11 0,3 0 1 15,-3 3-7-15,-2 4 0 0,-2 1-2 0,1 0 1 16,2 1-7-16,-3 3-7 0,0 0-10 0,0 0 1 16,0 0 12-16,4 15 9 0,0 3 11 0,2 5 4 15,0 2 4-15,-2 1-1 0,2-1 0 0,1 3-4 16,-2-2-3-16,5 8-4 0,-7-10-4 0,5-2-5 0,-2 3-6 16,4-2-4-16,-6-1-10 0,3-1-19 15,-1-6-13-15,-2-3-27 0,3 1-32 0,-4-5-18 16,4 1-31-16,-3-4-22 0,2 1-26 0,-2-3 2 15,0-2-9-15,2-1-25 0,-6 0-42 0,13-9-46 16,-8-3-73-16,8-4-297 0,-6-6-714 0,1 1 316 16</inkml:trace>
  <inkml:trace contextRef="#ctx0" brushRef="#br0" timeOffset="-198489.72">12188 11748 183 0,'-3'-2'304'0,"3"2"-13"0,-3-2-22 0,3 2-32 15,0 0-15-15,0 0-7 0,0 0 12 0,0 0-10 16,0 0 2-16,7 9 3 0,-1-7-27 0,1 2-11 16,3 1-15-16,-2-2-14 0,6 1-12 0,0-1-12 15,1-2-2-15,0-3-12 0,8-2-27 0,-2 0 8 16,-6 1-9-16,-1 0-27 0,0-2 9 0,-1-1-5 16,-2 0-21-16,-4-1 8 0,0 1-9 0,-1-1-14 15,-5-2-29-15,2 0 14 0,-4 0-12 0,-2 0-3 16,-3 0-3-16,-1-2 14 0,-3 4-16 0,-1 0 5 15,-3 1-7-15,-3 3 6 0,-4 3-17 0,1 1 25 16,-1 4 3-16,0-2-1 0,1 2 14 0,6 1-2 16,2-3-3-16,2 2 5 0,0-1-7 15,0 0-17-15,7 4 11 0,-1-2-3 0,1 1 0 16,3 1-1-16,3 1 4 0,1 2 2 0,6 0 1 16,3 3-7-16,2 1 1 0,2-1 9 0,1 0-11 15,2 1 4-15,-1-1 1 0,0-1-3 0,2 3 0 0,-4-2-2 16,3 0 2-16,-6-1-9 0,0 1-1 15,-4-3 16-15,-2-1-9 0,-1 0 14 0,-2-3-10 16,-1 6 21-16,0-2 6 0,-4 0-3 0,0 1-2 16,-1 1-2-16,-1-4 2 0,-2 4 3 0,0 0-3 15,-2 0-19-15,-1-3 5 0,-1 1-12 0,-1 0-18 16,2-2-17-16,-1-3-28 0,1 2-28 0,-2-4-27 16,2 0-38-16,-3-1-56 0,2-2-65 0,-2-2-73 15,10 1-284-15,-22-5-681 0,13 0 301 0</inkml:trace>
  <inkml:trace contextRef="#ctx0" brushRef="#br0" timeOffset="-198236.06">12575 11721 3387 0,'4'-4'212'0,"-1"0"-109"0,1 2-63 0,-1-1-1 15,2 1-16-15,-5 2 26 0,8 0 14 0,-8 0 19 16,20 7 2-16,-6 0 4 0,2 4-2 0,3 3 3 15,-2 3 12-15,1 3-5 0,-1 1 1 0,6 7-14 16,-7-5-6-16,-3 1-8 0,8 6-4 0,-9-7-12 16,-3-1-9-16,-1 0-6 0,0 0-13 0,-4-2-14 15,-1-1-16-15,-3-6-21 0,-2 2-22 0,-2-3-33 16,-2-1-45-16,-1-1-55 0,-1 0-60 0,1-3-85 16,-2-5-79-16,-5-2-207 0,4-4-661 15,-3-3 294-15</inkml:trace>
  <inkml:trace contextRef="#ctx0" brushRef="#br0" timeOffset="-198082.27">12661 11671 332 0,'-2'-7'410'0,"1"0"-24"0,2 2-28 0,2-1-33 16,4 1-31-16,6-4-12 0,7 1-14 0,1-1-23 16,3 2-30-16,4 3-19 0,-3 1-19 0,0 1-24 15,1 1-24-15,1 1-55 0,-1 3-43 0,1-2-40 16,0 1-48-16,-3 1-61 0,0 0-69 0,3 0-77 0,-4 0-276 15,-8 2-585-15,6-2 258 0</inkml:trace>
  <inkml:trace contextRef="#ctx0" brushRef="#br0" timeOffset="-197588.4">13251 11536 3529 0,'-5'-2'207'0,"0"0"-122"0,0 4-46 16,5-2-28-16,-8 5 20 0,6 1 73 0,2 3 17 15,-1 6-2-15,4 6-15 0,4 1 7 0,0 3-4 16,0 2-3-16,6 6-7 0,-3 3 2 0,1-2-10 16,-1 2-12-16,-2-12-6 0,0 3-7 0,1 8-5 15,-3-9-7-15,1-1-3 0,-1-2-12 0,-2-1-5 16,-2-2-7-16,-1 0-7 0,1-6-18 0,-2-6-28 16,0 1 1-16,2 0-22 0,-2-3-9 0,0-1-14 15,2 0-2-15,-1-4-15 0,-1-1-14 0,0 0-4 16,-3-11-3-16,-1-4-6 0,-2-6-15 0,5-5-24 15,-2-14-7-15,-1-1-3 0,1-3 13 0,0 2 16 16,0-1 20-16,-1 3 34 0,3 5 28 0,-2 1 28 16,3 10 24-16,0 1 21 0,1 9 12 0,-1 0 6 15,3 0 7-15,0 3 2 0,1 2 3 0,3-4-3 16,2 6 4-16,2-2-1 0,1 3 12 0,3 3-2 16,1-1 1-16,0 5-12 0,5 4 8 0,-1 2-24 15,-2 2 29-15,2 4 7 0,-6 0 6 0,0 3 2 16,0 2 2-16,-5 3 5 0,-2 3-8 0,-4-2 9 15,-1 5 3-15,-1-2 7 0,-3 2 0 0,-2-1-3 16,-3-1-1-16,2-2-8 0,-3 1-5 0,1-5-5 16,-1 3-13-16,-1-4-8 0,1-2-9 15,1-3-27-15,-1 0-30 0,0-1-24 0,-2-3-29 0,3 2-25 16,0-3-31-16,2 0-33 0,-2-1-26 0,2-1-14 16,0-2-28-16,0-1-40 0,4-2-59 15,1-1-42-15,0 0-220 0,-3-6-633 0,6-2 280 16</inkml:trace>
  <inkml:trace contextRef="#ctx0" brushRef="#br0" timeOffset="-197249.49">13620 11786 116 0,'0'-2'398'0,"0"2"-26"0,0-3-26 16,0 3-22-16,0 0-18 0,0 0-3 0,1 12-19 16,1-2-13-16,-1 2-25 0,2 3-14 15,1-1-19-15,-1-1-14 0,1 0-23 0,2 1-6 0,0 4-16 16,-2-8-17-16,0 2-10 0,0-5-17 0,1 0-6 15,0 1-11-15,-2-1-12 0,4-4-17 0,-1 3-10 16,-2-3-11-16,1-2-12 0,2 2-4 16,-2-1-2-16,3-2-10 0,1-3-5 0,-1-1-19 0,5-5-19 15,-2 0-32-15,3-6-15 0,-1-1-8 16,-5-2-9-16,2 5 22 0,-4 4 12 0,-2 1 19 0,-1-2 20 16,-2 6 24-16,2-3 18 0,-2 3 12 0,1 0 0 15,-1 3-4-15,-1-2-8 0,0 3-8 0,3-3 5 16,-3 3-7-16,0 0-1 0,3 6 12 0,0 1-4 15,1 2-2-15,-1 0-4 0,4 2 4 16,-3 4-5-16,3-2-7 0,0-2-4 0,-1 3-5 0,1-2-8 16,0 0-11-16,-3-3-22 0,2-2-12 0,1 0-10 15,2 1-8-15,0-3-15 0,4 0-36 0,1-4-43 16,1-1-41-16,1-5-37 0,8-2-29 0,-3-2-25 16,0-3-224-16,-1-4-565 0,-2-2 250 15</inkml:trace>
  <inkml:trace contextRef="#ctx0" brushRef="#br0" timeOffset="-195984.97">14200 11561 47 0,'-7'-14'257'0,"2"1"-9"0,-4 0 8 0,2 3 3 16,-1-1-3-16,-1 0-7 0,2 4-17 15,0 3-13-15,0-1-19 0,3 2-17 0,-2 2-18 0,1-2-19 16,5 3-14-16,-12 7-9 0,7 4-2 16,-4 10-7-16,2 1 4 0,2 3-8 0,2 2-6 15,0 9-5-15,3 1 4 0,4 1-4 0,5 0-4 0,-1 1-7 16,-1 0-12-16,7-1 0 0,-4-1-17 15,1-2 1-15,2-1-2 0,-6 1-11 0,0-11 1 0,-1 0-10 16,-2-1-1-16,0-3-5 0,-1 0-7 16,-3-7-3-16,0-5 2 0,-3 1 2 0,2-3-3 15,-2 2-3-15,0-4 1 0,-1-1-11 0,0-3-11 16,-2 2-17-16,2-7-16 0,-2 1-4 0,2-4-4 0,-3-5 0 16,4-3 3-16,-1-3-11 0,4-3 7 15,1-4-6-15,2-1-4 0,4-8-9 0,3-1 4 16,3 2 1-16,1-4-6 0,-2 2 2 0,4-1 0 15,2 2 11-15,-1 1-3 0,4 0 11 0,0-1 4 16,-1 4 6-16,-2-3 8 0,2 5 11 0,-6 8 2 16,0-2 2-16,-1 3 19 0,-3 2-1 0,-2 5 12 15,-2 0 17-15,-2 5 23 0,0 2 15 0,-1 1 14 16,-3 1-6-16,2 1-12 0,-4-1-5 0,1 2-9 16,1 2-10-16,-12 2-14 0,1 3 10 0,-3 8 2 15,-3 5-6-15,3 2-6 0,-1 3 2 0,-1-1 3 16,2 11-5-16,4 0 2 0,3 2 3 0,2 2-3 15,5-2 2-15,2 1-1 0,3 3 2 0,3-2 0 16,2 0-4-16,1-4-10 0,3 2 2 0,-4-11-1 16,1 0-5-16,1-1 2 0,-1 1-8 0,-3-2 4 15,1-4-3-15,-2 1-6 0,-3-11-1 0,0 0 5 16,-1-3-3-16,-3-1 3 0,2-1 4 0,-2 1-8 16,-2-2-5-16,2-2-17 0,-7-1-13 0,0-4-2 0,-4-2-14 15,-1-1 1-15,0-2-17 0,-4-5-2 0,2 1-14 16,-3-3-6-16,3-2-3 0,0 0-13 15,0 1 22-15,4-1 8 0,0 2 9 0,6 5 9 16,0 3 12-16,1 1 4 0,0-1 3 0,2 2 0 16,1 1 3-16,1-1 9 15,2 2-2-15,4 0-2 0,2-1-10 0,0 2 20 0,4-1 1 0,1 1-6 16,0-1-6-16,-1 1 14 0,-2 1 4 0,-1 0-3 16,1 2 0-16,-4-1 3 0,2 1-1 0,-4 0 8 15,1 0 13-15,-2 0-6 0,-4 1 6 0,7 0 0 16,-4 1-5-16,-3-1 1 0,10 3 3 0,-4-1-4 15,-1-1 0-15,2 2-4 0,-2-2 4 0,2 2-13 16,0-3 13-16,1 3-7 0,-1-3 4 0,0 0 0 16,0-1-1-16,0-1 1 0,0 1-5 0,2-1 9 15,-1 0-8-15,-1-1 0 0,2-1 1 0,-1 0-4 16,2-1 2-16,1-2 4 0,1 0-8 0,-1 0-14 16,-3 1 21-16,3-1-4 0,-1 1-1 0,-3 0-1 15,-1 0 6-15,-2 0-10 0,3 0 3 0,-3-1-1 16,-1 3 6-16,-3-3-2 0,3 0 4 0,-3 3 1 15,-3-2-11-15,0 1 17 0,-1 0 0 0,1 1-1 16,-4-1 0-16,-2 3-7 0,0 2 2 0,-1 2 3 16,0 0-6-16,1 1 2 0,-4 5 4 0,2 2 5 15,-1 6-9-15,1 1 2 0,1 2-5 0,5 0 6 16,2 0-6-16,-1 0 4 0,2-4-1 0,6 4-7 16,-2-4 5-16,3-2 0 0,1 2-6 0,1-3 8 15,0-1 1-15,3-2-6 0,-3-2 3 0,4 1 2 16,1-3-2-16,-2-1-7 0,4-2-3 0,2-2 5 15,0-1 6-15,6-4 1 0,-2-2-11 0,1 0 1 16,0-3-6-16,-2-2 0 0,0-1-14 0,-4-5-11 16,1 3 2-16,-6-4-4 0,1-2-1 0,-5 3 15 15,-2-2-7-15,-1 2 4 0,-3-3-1 0,-1 6 8 16,-1-3 0-16,-2 5 1 0,3 0-1 0,-4 1 5 16,1 3 13-16,3 1-1 0,-2 1 2 0,0 2 7 15,1-4-4-15,1 6 5 0,1-2-7 0,0 4 2 16,-1-3-6-16,1 4 11 0,0 0-15 0,1-5-1 15,2 3 5-15,-3 2-6 0,6 0 0 0,-1 0-10 16,2 0 8-16,3 1 0 0,2 0 2 16,2 1-3-16,2-1 3 0,0-1 2 0,0 2-2 0,0 1-4 15,-1-2 7-15,0 0-2 0,-3 0-2 0,0 0 4 16,-4 2-3-16,1-2 2 0,-1 1 7 0,0-2 7 16,-4 1 2-16,0 0 9 0,-1 0 4 0,1 3 5 15,-1-2-16-15,0 2 32 0,0 3 10 0,-1 0 13 16,1 4 4-16,1 0-4 0,-1 3 0 15,1 1 7-15,1 3-1 0,-2-4-6 0,0 8-2 0,1-1-9 16,0-2 1-16,0 1-15 0,-1-2-3 0,-1-3-5 16,-1-3-19-16,1 1-22 0,0-4-20 0,0-1-29 15,1 0-26-15,-3-2-27 0,1-3-29 0,0 1-30 16,-2-1-44-16,1-3-85 0,0 0-94 0,0 0-198 16,-1-14-638-16,-1 6 283 0</inkml:trace>
  <inkml:trace contextRef="#ctx0" brushRef="#br0" timeOffset="-195857.29">15021 11466 2914 0,'-5'-12'102'0,"-1"1"-68"0,3 4 2 0,0-1 5 15,1 5-15-15,0-3-3 0,2 2-24 16,0 3-18-16,0 1-4 0,0 0-19 0,0 0-36 16,10 11-34-16,-3 0-29 0,2 7-18 0,1 1-20 0,1 2-35 15,-1 0-154-15,-3 4-399 0,2-1 176 0</inkml:trace>
  <inkml:trace contextRef="#ctx0" brushRef="#br0" timeOffset="-195553">15173 11925 163 0,'-1'3'298'16,"1"0"-6"-16,-1 0-13 0,1-3-26 0,0 0-26 0,0 0-25 16,0 0-27-16,1-10-15 0,1 1-19 15,1-4-15-15,0 0-13 0,3-7-11 0,0-2-10 16,0 0-20-16,0-1 6 0,3-2-5 0,0 1-10 15,-1 0-9-15,0 2-3 0,0 5-8 0,1-2-4 16,-2 9 0-16,-2-1-7 0,0 4-5 0,-2 1 3 16,2 1-5-16,-2 3 8 0,4 0 5 0,-1 0 18 15,-2 4 13-15,3 1 11 0,2 3 9 0,-1 3 15 16,1 4-17-16,0 5 7 0,-1 2-8 0,0-2-10 16,-4 4 1-16,3-2-12 0,0 2-8 0,-2-1-8 15,-2 0-3-15,0-7-8 0,1 8-18 0,-3-9-18 16,2 4-34-16,-1-6-35 0,0 2-48 0,0 0-63 15,-2-4-66-15,1-2-72 0,1 0-262 0,-2-3-625 16,0 0 277-16</inkml:trace>
  <inkml:trace contextRef="#ctx0" brushRef="#br0" timeOffset="-187426.97">17162 10168 10 0,'0'0'10'0,"0"0"-7"0,0 0 2 16,0 0-7-16,0 0 0 0,0 0-2 0,0 0-5 16,0 0 2-16</inkml:trace>
  <inkml:trace contextRef="#ctx0" brushRef="#br0" timeOffset="-185289.23">17141 10015 3 0,'0'0'136'0,"0"-5"-11"0,0 5-6 15,1-3 1-15,-1 3-4 0,1-5-6 0,-1 5 5 16,1-3-3-16,-1 3 3 0,2-3-7 0,-2 3-2 16,1-2 1-16,-1 2 0 0,1-3-7 0,-1 3-9 15,2-3-2-15,-2 3 1 0,2-2-3 0,-2 2 1 16,0-3-6-16,0 3-4 0,0 0-2 0,0 0-8 15,0 0-6-15,0 0-4 0,0 0-4 0,0 0-8 16,1-1 6-16,-1 1-9 0,0 0-5 0,0 0-3 0,0 0-2 16,0 0-1-16,0 0-6 0,0 0 2 0,0 0-4 15,0 0-3-15,0 0-4 0,0 0-1 16,0 0 5-16,0 0-9 0,0 0-3 0,0 0 0 16,0 0 2-16,0 0-2 0,0 0-2 0,0 0-2 15,0 0-1-15,0 0 0 0,0 0-3 0,0 0 4 0,0 0-2 16,0 0 0-16,0 0-1 0,0 0 1 0,3-3-2 15,-3 3-2-15,0 0-8 0,0 0-6 16,0 0-18-16,0 0-23 0,0 0-26 0,0 0-26 16,0 0-20-16,0 0-37 0,4 5-37 0,-3-2-173 0,0 1-404 15,-1-4 179-15</inkml:trace>
  <inkml:trace contextRef="#ctx0" brushRef="#br0" timeOffset="-184538.25">17292 9928 48 0,'-4'-3'260'0,"-2"3"-24"0,-2 3-22 15,-1 0-18-15,-4 5-13 0,-3 4-6 0,1 7 3 0,-8 9-1 16,0 3-3-16,0 2-4 0,1 0-4 0,0 3-9 15,1 0-10-15,-2-2-6 0,2 1-11 16,1 0-2-16,2-1-14 0,-1-2-7 0,6-8-16 0,0 0-8 16,1-2-6-16,1-1-9 0,-1-4-13 0,6-5 30 15,2-2-8-15,1-3-9 0,-1 0-5 16,1-4-7-16,0 1-5 0,2-1 1 0,1-1-11 0,0-2 2 16,0 0-3-16,0 0-9 0,6-10-1 0,-1-1-12 15,5-10 3-15,2 0 5 0,5-15-6 0,1 2-2 16,-1-3-3-16,0 1 8 0,0-1-16 0,-1-4 4 15,0 4-2-15,-1 0-3 0,2 5-4 0,-7 7 2 16,-1 1-1-16,1 5 6 0,-5 6 4 0,1 1 8 16,-3 5 2-16,1 0 5 0,-2 3-14 0,0 1-7 15,1 2 6-15,-3 1 0 0,10 7 25 0,0 2-9 16,3 6 1-16,0 4 2 0,2 3-3 0,7 11 3 16,-2 0 0-16,2 0-3 0,-5 1-1 0,2 2-4 15,-1 0-15-15,1-3 15 0,-6 0-7 0,1-9 1 16,-3 0-8-16,-1 0-7 0,-1-2-35 0,-1 0 0 15,-1-3-21-15,-2-6-17 0,-1-2-15 0,0-3-24 16,-3-1-20-16,-1 2-10 0,2-4-19 0,-4 1-39 16,-2-3-57-16,1 1-50 0,-2-4-268 0,-4 0-618 15,-1 0 273-15</inkml:trace>
  <inkml:trace contextRef="#ctx0" brushRef="#br0" timeOffset="-184111.54">17093 10327 160 0,'-6'-4'279'0,"2"1"-7"0,1 1-22 0,0 0-21 16,3-1-26-16,0 3-21 0,4-6-17 0,5 2-19 16,2-1-11-16,6 0-11 0,8 0-14 0,0-2-7 15,3 4-15-15,12-3-3 0,-13 3-12 0,3-1-8 16,-1 2-9-16,2-2-3 0,-3 1-13 0,2-1-22 16,-3 1-11-16,0 0-15 0,-5 1-8 0,-6 0-6 15,-4 2-5-15,-3-1 0 0,-1-1 1 0,-1 1 4 16,-3 2 6-16,1-2-2 0,0 1 6 0,-5 0 7 15,0 0 1-15,7 1 7 0,-5 1 17 0,-1 1 14 16,2 5 16-16,-2 2 10 0,2-1 4 0,1 10 1 16,2-2 7-16,-3-1 5 0,1 3 3 0,3 0-1 15,-1-1-1-15,1-1 1 0,0 2-8 0,-1-5 2 16,1-2-6-16,1-2 0 0,-1 0-2 0,2-1-3 16,-3-2 7-16,0-2-4 0,0 0 0 0,-1-2 5 15,-1 0 12-15,2-1-13 0,-1-1-4 0,4-4-11 16,-2-1 3-16,2-2-10 0,1-4 0 0,5-3-10 15,-2-4-5-15,-1-1-2 0,1-4-17 0,1 1-15 16,-2-1-11-16,0-1-8 0,-1-1-17 0,-2 1 6 16,-1 2 5-16,1 1-4 0,-5 2 4 0,-3 4 2 15,2 1-1-15,-3 6-6 0,0-2-14 0,0 3-22 16,0 2-25-16,2 0-26 0,-1 1-44 0,-1 1-24 16,0 2-25-16,0 0-22 0,4-2-19 0,-4 2-4 15,7 4-8-15,-2-3-142 0,-3 2-440 0,3 0 195 0</inkml:trace>
  <inkml:trace contextRef="#ctx0" brushRef="#br0" timeOffset="-182715.52">17935 10271 65 0,'0'3'177'15,"1"1"12"-15,1-2 6 0,-1 1 0 0,2 1 2 16,-3-1 2-16,3 0-5 0,-2 1-4 0,3 0-6 0,-1 2-4 16,1-3 5-16,3 1-27 0,-2 0-1 15,3-3-8-15,2 2-11 0,1-2-1 0,2 1-16 16,1-2-8-16,0-3-7 0,3 0-16 0,-3 0-12 15,2-3 0-15,-2 1-11 0,0-3-7 0,-2 1-4 16,-2-3-9-16,0-1-3 0,-3 1-5 0,-1 1-10 16,-2 0-4-16,-4-1 10 0,0 4-17 0,0-3 6 15,-3 2-5-15,-1 2-1 0,-2-2-2 0,-2 3 4 16,-1 2-6-16,-3 2-3 0,-1 2 0 0,-2 3 10 16,-4 4-3-16,1 1-5 0,2 4 1 0,1-2 0 15,1 4-3-15,4 1 6 0,3 0-11 0,0 2 6 16,3-1 1-16,4-3 3 0,0 1-7 0,4-2 2 15,0 0 3-15,6 3-3 0,-3-5-1 0,3-4-2 16,3 2 3-16,-1-2-3 0,4-2 1 0,-1-4 5 0,6 2-9 16,-1-4 1-16,3-2-7 0,-8 1 7 0,2-2-10 15,3-2-7-15,1-3-11 0,-4 0-5 0,3-5-18 16,-6 6-10-16,1-8-17 0,-2-1-9 0,-1 2-1 16,-2 4 9-16,-1-3 6 0,-4 1 7 15,1 5 9-15,-2-1 9 0,-1 4 7 0,0 0 4 0,0-1 4 16,0 2 2-16,-2 2 2 0,-1 1 1 0,0 0 11 15,7 6 9-15,-3 0 14 0,3 1 3 16,-1 4 2-16,1 2 3 0,-3-1 5 0,3 0 1 0,-1 0 2 16,-2 0 2-16,0-1 3 0,-2-1-6 0,1-1 1 15,-1-2-5-15,1 0 6 0,-1-3 1 0,-1 1 0 16,0-1-5-16,-1-1-1 0,2 0 2 0,-2 0 1 16,0-3-3-16,0 3 5 0,0-3-2 0,0 0-7 15,0 0-12-15,0 0-1 0,-10-13-2 16,7 4-9-16,-4-4-3 0,4 0 2 0,-4-8-9 0,6 1 3 15,-2-1 1-15,3-1 0 0,0 0-2 0,4 2 5 16,-4 1 6-16,6 1 0 0,-3 3 3 0,2 2 4 16,0 0-5-16,3 2 2 0,0 1-6 15,4 1 1-15,-2 0 1 0,2 1 3 0,1 3-15 0,2 1-15 16,5 0-25-16,-2 2-26 0,2 2-31 0,3 1-25 16,-1 0-14-16,-1 3-14 0,-1-2-7 0,-2 5-2 15,-1-2 3-15,-3 1 13 0,-4-2 15 0,3 4 11 16,-5-4 18-16,-2 3 24 0,-1 1 29 0,-2-3 31 15,0 4 22-15,-1-2 26 0,-1 1 19 0,-1 1 19 16,1-1 20-16,-1 2 8 0,2 3 18 0,-2-4 7 16,-2 0 6-16,4 2 0 0,-2 0 3 15,0-2 2-15,1 0-4 0,1-2 1 0,-1 2 3 0,1 0-12 16,-1-5-7-16,0 3-8 0,3-2-3 0,-2 0-5 16,-1-1 1-16,3-1-18 0,-1 0 1 0,1 0-8 15,-1-1 1-15,3-2-5 0,0 0-14 0,3 0 5 16,1-2-7-16,4-5-5 0,-2 2-9 0,3-4-12 15,-4-2-19-15,5-2-27 0,-5-5-10 0,2 0-20 16,-5 0-4-16,-1-2-10 0,-4 0 5 0,0 7 9 16,-3 2 8-16,-3-1 6 0,1 4 7 0,-4-1 10 15,-3 3 1-15,2 2 3 0,-3 1 9 0,-5 3 2 16,-1 3 4-16,2 1 6 0,-5 5 3 0,2 3 6 16,0 0 5-16,5 3-1 0,0 1 2 0,3 1 3 15,2-4-1-15,6-1 3 0,1 3-4 0,0-1-2 16,1-2 0-16,6 1 1 0,-4-5-3 0,4 3 2 15,-3-3-2-15,2-1 5 0,2-1-8 0,4 0 4 16,-4-3-1-16,6 1-3 0,0-3 5 0,-1-1-10 16,-1-5 0-16,1 2-15 0,1-2-10 0,-1-1-12 0,0 0-10 15,-3-3-6-15,1-1 0 0,-3 2 4 16,0 0 5-16,-2 5 9 0,-3-2 2 0,1 1 4 16,-2 2 4-16,1 0 2 0,-1-1-4 0,1 2 4 15,-3 1-1-15,0 0 1 0,0 0 3 0,0 0 3 0,5 5 0 16,-3 0 2-16,-2 0-1 0,2-1 7 15,-1 0-3-15,1 5 5 0,1-3 1 0,-1-1 1 16,1-2 0-16,1 3 2 0,-3-2 2 0,5-1-1 16,-3 0 2-16,2 0-2 0,1-2 1 0,3 1 0 15,1 2 0-15,4-4-3 0,0-2-2 0,1 0 4 0,1 0 4 16,-1-2-6-16,4-2-3 0,-5 0-10 16,6-5-3-16,-1 1-10 0,-2-1 0 0,1-2-1 15,-3 0-1-15,-1 0 4 0,-6 0 1 0,-1 2 9 16,-1-1 9-16,-1 5 19 0,-2-1 13 0,-1 0 6 0,0 1 3 15,-3 0 2-15,-1 2 2 0,-2-2-3 0,-1 0 0 16,-3 2 3-16,-4-1 1 0,-1 0 4 0,2 3 3 16,3-1 0-16,-1 3-1 0,3-2-9 15,1 1-5-15,-1 1-4 0,2-1-6 0,4 2-5 0,-6 5-7 16,3-1 5-16,2 2-1 0,2 4-5 0,2 5 4 16,-2 1-8-16,4 4 0 0,2 1 4 0,0 0-3 15,1 3 0-15,4-1 1 0,-1 4 0 0,0 5 0 16,-3-7-1-16,0 1-1 0,-1 0-1 15,3 8 1-15,-4-8 0 0,-1-2-6 0,-3 1 3 0,1-1 1 16,-3 0-6-16,-1-4 4 0,-4-2-2 0,-2 0 6 16,-3-1 2-16,2-4 3 0,-2-1 4 0,-4 0 5 15,2-3 10-15,-2-3-5 0,-6 2-1 16,6-3-4-16,-2 0-4 0,1-2-15 0,2-1-14 0,0-1-23 16,3-2-21-16,-3-2-24 0,2-2-36 0,2 0-19 15,-1-5-25-15,3-3-33 0,4-9-34 0,2-1-42 16,1-3-167-16,6-8-476 0,1-3 211 0</inkml:trace>
  <inkml:trace contextRef="#ctx0" brushRef="#br0" timeOffset="-182337.59">19413 10297 148 0,'5'3'287'0,"4"0"1"0,4 1-10 16,1 1-26-16,1-1-16 0,5-1-28 0,0 1-19 15,-3-1-17-15,2 1-16 0,-4-4-15 0,1 2-12 16,-1-2-17-16,-2-2-5 0,2 0-14 0,-3 0-7 16,0-4-13-16,-1-1-5 0,-1-3-11 0,0 1-4 15,0 0-11-15,-3-3-9 0,-1-1-9 0,-1 0-4 16,-2-2-6-16,-3 2 3 0,-1-1 7 0,-2 2-3 16,-3 1 8-16,2 4 2 0,-7-2 3 0,1 1 5 15,-3 1 0-15,-1 3 4 0,-2 2 1 0,-5 2 8 16,1 2 8-16,0 4 5 0,2 3 8 0,1 1 18 15,-1 5 13-15,6 1-10 0,-1-1-5 0,3 5 4 16,3-2 4-16,4 3-6 0,4-1-6 0,4 2-3 16,-1 0-4-16,4-2-6 0,2-2-6 0,2-1-12 15,-1-1-1-15,0-3-2 0,-1-4-9 0,3 0-7 16,0 0-7-16,-1-1-13 0,1-1-28 0,1-2-34 16,0-2-43-16,0-3-49 0,0 2-58 0,-3-2-76 15,4-4-101-15,-3 1-297 0,1-3-727 0,-3 2 322 16</inkml:trace>
  <inkml:trace contextRef="#ctx0" brushRef="#br0" timeOffset="-181497.3">16929 10833 24 0,'3'-2'256'0,"2"-1"3"15,0 0-13-15,1-3-17 0,2 2-16 0,-1-3-14 16,1 3-12-16,-1-3-4 0,0 1-8 0,-1-1-4 15,-1 1-7-15,0 0-1 0,0-1-5 0,-2 0 6 16,0-1-2-16,-5 1 20 0,0-1-38 0,-1 1 13 16,-3 1-8-16,-1 0-15 0,-2-1-14 0,-3 2-3 15,-1 0-10-15,-1 1-15 0,-1 4-9 0,0 0-3 16,1 0-9-16,1 6-5 0,1 0-11 0,1 3-4 16,3 5-7-16,1 4 2 0,4 3-4 0,2 3-1 15,5 2 0-15,5 11-3 0,3-1 0 0,2 3-2 16,0-1-4-16,3 0-9 0,-3 2-8 0,2-2 2 15,-2 1-9-15,-1-1-22 0,-3-3-8 0,-1-9-2 16,-5 1-7-16,-1-2-9 0,-4 0 1 0,-1-2-4 16,-3-1 3-16,-2-3 2 0,-3-3 7 0,-1 1-5 15,1-6-11-15,-3-1-13 0,2-3-16 0,-2-2-21 0,3-1-26 16,-1-4-39-16,-6-2-31 0,5-2-36 0,0-3-41 16,0-4-28-16,-1-5-214 0,2-2-554 15,-1-2 245-15</inkml:trace>
  <inkml:trace contextRef="#ctx0" brushRef="#br0" timeOffset="-180856.19">16777 11201 802 0,'0'-26'4'15,"3"3"21"-15,-3 3 30 0,2 2 5 0,-1 5 13 0,3 0 10 16,1 3-11-16,-1 1 15 0,3-1-5 0,3 0 1 16,0-2 6-16,3 2 6 0,4 0 2 0,5 4-5 15,-2 0-4-15,3 3-11 0,0 1-4 0,-3-2-6 16,1 3-3-16,2 1-5 0,-3 3-3 16,2 1-5-16,-6-1 5 0,1 1-6 0,3 0-1 0,-5-1 1 15,-1 5-3-15,-2-2 3 0,1 1 1 0,-1 0-5 16,-4-1 0-16,4 2-4 0,0-3 6 15,-4 3-8-15,1-1 4 0,-2-1-2 0,0 1-1 16,0-2 6-16,0 1-5 0,-1 1 3 0,0-2-3 16,-2-1-2-16,0 2 2 0,2-3-3 0,-3 0-5 15,1 0-3-15,0 0 1 0,2 0-5 0,-1-2 2 16,-1 2-4-16,3 0-3 0,1-3-2 0,1 1-3 0,1-2-1 16,4-2-1-16,-1 0 1 0,1 1-2 15,0-3 0-15,0 0-5 0,-1 0 0 0,-2-2-2 16,2-2 5-16,-2 0-9 0,-1 0 1 0,-2-4 1 15,0 0-1-15,-3 0-3 0,-1-1-6 0,-1-5 1 0,-5 6-4 16,0 0-2-16,-2 1 1 0,-3 2 6 0,-2 0-3 16,0 2-8-16,-3-1-3 0,0 4 0 15,-2 2 3-15,-2 2 0 0,-4 5-7 0,0 0-1 16,6 2-17-16,-6 3-10 0,3 2-21 0,0 0-17 16,3 3-27-16,-1 1-19 0,4 2-28 0,4 1-12 15,1-4-14-15,5 4-10 0,-1-3-3 0,5 3 2 0,6 0 9 16,1-1 16-16,3 0 17 0,3-2-80 15,1-2-253-15,2-4 837 0,0 0-428 0,2-4 20 16,-1-1 23-16,1-2 25 0,-7-5 10 0,0 3 12 16,0 0 20-16,-4-1 35 0,-2-1 28 0,0 1 28 15,-3-1 28-15,2-2 14 0,-2 2 5 0,1-3 4 16,-2 0-9-16,-1-1-4 0,3-1-7 0,-3 0-11 0,1-6-12 16,1-2-3-16,0 3-5 0,-2-2-6 0,1-3 2 15,3-3-1-15,-4 2 1 0,0 3 11 16,1-4 14-16,0 5 9 0,1 1 3 0,0 0-4 15,-2 0-9-15,4 0-10 0,0 2-13 0,2 0-11 16,2 0-14-16,2 3-8 0,4-3-7 0,-2 3-11 0,5 2-7 16,1-1-18-16,0 4-38 0,0-1-26 0,2 2-35 15,1 2-34-15,1-1-33 0,0 1-41 16,-2 3-57-16,1 1-69 0,1-2-61 0,2 3-248 16,-3-5-649-16,-2 0 288 0</inkml:trace>
  <inkml:trace contextRef="#ctx0" brushRef="#br0" timeOffset="-180680.41">18105 10759 299 0,'-1'-9'305'16,"1"2"27"-16,-2-1 20 0,2 1 15 0,-1 1-21 16,1 3-36-16,0-1-29 0,0 4-36 0,0-4-20 15,0 4-22-15,0 0-11 0,4 12-3 0,1 0-8 0,0 6-16 16,-1 3-13-16,1 1-11 0,2 2-14 0,0 0-15 16,3 11-11-16,-3 1-10 0,2-4-18 15,-3-4-28-15,0-3-32 0,-1 0-31 0,-2 0-31 16,1-3-31-16,1 0-31 0,-4 1-24 0,-1-2-34 15,-1-7-42-15,-2-1-64 0,0-2-43 0,0-2-263 16,-5 0-628-16,1-2 278 0</inkml:trace>
  <inkml:trace contextRef="#ctx0" brushRef="#br0" timeOffset="-180079.03">18046 11034 97 0,'-3'-10'292'0,"2"4"8"0,-1 2-10 0,1-1-17 16,1 0-19-16,1-1-26 0,4 1-22 0,-1-1-28 0,6 0-10 15,1 1-23-15,10-1-11 0,0 0-13 16,0 2-8-16,2 0-18 0,-2-3-17 0,0 4-18 16,2-5-12-16,-2 1-11 0,-3-2-9 0,-1-1-12 15,0-2-8-15,-6 5-4 0,-1-2-1 0,-4 2 5 16,-2 0 16-16,0 1 14 0,-1 1 12 0,-2 2 10 0,-1-2 3 16,3 3-4-16,-3 2-1 0,2-5-7 15,-2 5-9-15,3-3-11 0,-3 3-6 0,0 0 6 16,0 0-10-16,0 0 1 0,0 0 4 0,7 12 9 15,-2-1 11-15,-3 3 0 0,3 0 0 0,2 9 3 16,0-4-1-16,0 0-1 0,3 3-8 0,-1-2-1 0,1 0-2 16,1-1-5-16,1-2-7 0,0 0 1 0,0-1-7 15,-2-6-9-15,-3 0-4 0,3-1-2 16,1-1-6-16,-5-4-2 0,5 1-7 0,-8-3 1 16,4 1 3-16,-3-3-2 0,2-1 3 0,-6 1 2 15,11-5-7-15,-8 0-4 0,3-3-1 0,-5 1 2 16,6-2-7-16,-4 2 2 0,-2-2 3 0,2 3 0 0,0-1 5 15,-1 2 0-15,2-1-1 0,-3 2 7 16,2-1 3-16,0 3-8 0,-2-3 7 0,3 1-1 16,-1 2-5-16,1 1 4 0,1-1 6 0,0 0-4 15,2-2 3-15,0 2-2 0,3-1 2 0,-1 1 7 16,3-3-3-16,2 3-1 0,0-2 5 0,-1 2-4 16,1-2 9-16,3-1-7 0,-3 0 3 0,6-2-4 15,-5 1-4-15,2-3 0 0,-4 1 4 0,-2-1 2 16,0 0-6-16,-1 0 6 0,-3 2-1 0,-4 0 8 15,1 1 6-15,-1 1 10 0,-3-1 2 0,-2-1-10 16,1 6-3-16,-3-5 1 0,1 4-6 0,-6 0-4 0,1 1 2 16,-6 2-2-16,-2 3 12 0,1 2 6 15,-3 2 4-15,6 0-5 0,0 3 0 0,1 1 0 16,0 6 3-16,2-1-1 0,-1 2-3 0,3 1-2 16,4 1 3-16,3-1-4 0,1 3-1 0,4 1-6 15,2-1-3-15,3 0-17 0,1 2-21 0,3-2-39 16,0 1-23-16,3-2-31 0,-2-1-57 0,0-1-64 0,0-1-92 15,-5 0-270-15,-5-6-653 0,1 1 289 16</inkml:trace>
  <inkml:trace contextRef="#ctx0" brushRef="#br0" timeOffset="-179674.97">16828 11403 341 0,'-5'-1'348'0,"3"-2"-27"16,0 2-38-16,2 1-22 0,0 0-3 0,-1 7 7 15,4 0 4-15,2 6 0 0,1 5-7 0,1-1-13 16,0 6-7-16,0 0-7 0,2 3-19 0,-1-1-13 16,-1 13-44-16,3-4-17 0,-5-9-9 0,1 4-19 15,0 4-11-15,-2-8-9 0,0-3-18 0,-1 2-24 16,0-3-20-16,-2-3-30 0,1-3-29 0,-1-2-36 15,1-5-31-15,-1 0-28 0,2 0-39 0,-3-2-21 16,1-2-18-16,-1-1-18 0,0-1-44 0,0-2-39 16,0 0-250-16,3-14-594 0,-1 1 262 0</inkml:trace>
  <inkml:trace contextRef="#ctx0" brushRef="#br0" timeOffset="-179288.12">17061 11628 5 0,'0'0'253'0,"8"6"3"0,-4 1-7 0,0 1-8 15,3 2-16-15,0 3-9 0,0 1-13 0,2 2-14 16,-3-3-5-16,1 0 1 0,-2 1-16 0,-1-3 1 16,2 1-12-16,-2-2-13 0,-1-1-9 0,1-1-5 15,-1 0-17-15,0-2-11 0,0 0-9 0,-1-3-9 16,0 1-11-16,-1-1-1 0,0-1-6 0,2 0-11 16,-3-2 0-16,4 1-10 0,-4-1-6 0,0 0-5 15,0 0 3-15,13-6-10 0,-6 0 5 0,-1-1-7 16,5-2-5-16,-3-2-6 0,2 0 0 0,-4-1 3 15,4 2-3-15,-3 3-3 0,-2 1-3 0,-3 1 7 16,1-1-7-16,2 4-2 0,-3-1 2 0,2 1 10 16,-2 0-4-16,-2 2 7 0,0 0 11 0,8 3 14 15,-3 1 12-15,0 0 0 0,0 3 7 0,1-1-6 16,0 2-7-16,0-1 2 0,1 2-8 0,-2 0-3 16,4-1-9-16,0 2 4 0,-1-4-13 0,0 6-4 15,-1-5-18-15,1-1-21 0,-1 0-16 0,2 1-28 16,-2-2-18-16,0 0-19 0,3-1-18 0,-1-2-16 15,-1-2-25-15,3 0-14 0,0-6-23 0,1-1-29 16,2-6-38-16,0-3-31 0,-2-6-225 0,-2-1-560 16,4-10 248-16</inkml:trace>
  <inkml:trace contextRef="#ctx0" brushRef="#br0" timeOffset="-178577.32">17598 11469 233 0,'2'-9'237'16,"-1"1"-12"-16,0 3-12 0,0 1-12 0,1-1-15 15,0 2-13-15,0 3 13 0,-2 0 15 0,0 0 3 16,12 11-5-16,-5 0-7 0,-2 1 4 0,3 5 10 15,-1 3 2-15,1 2-6 0,0 3 2 0,-1-1 2 16,-1 0-6-16,1 1-11 0,-2 1-13 0,4-1-8 16,-2-2-15-16,-1-1-16 0,1 1-9 0,-1-3-12 15,-1 1-15-15,-2-8-10 0,1-1-10 0,2-4-8 16,-3-1-14-16,0-2-8 0,1 1-4 0,-3-2-2 16,1-1-5-16,-1-3-4 0,-1 0-5 0,0 0-8 15,0 0-20-15,-3-10-22 0,-1 2-13 0,1-6-18 16,-4-3-11-16,-1-3-3 0,-1 0 8 0,-1 2-3 15,-1-1 13-15,4 7 3 0,-3 0 8 0,0 2 7 16,-2 1 11-16,3 4 0 0,-2-2 11 0,1 3-10 16,0 0 7-16,0 4-2 0,0 0 0 15,1 2 2-15,0 2 1 0,1 0 1 0,1 1 7 0,0 0 20 16,0 4 20-16,1 0 13 0,3 0 6 0,0 2 4 16,2 2 1-16,2 0-1 0,-1-1 1 0,3 1-6 15,4 0 3-15,0 0-1 0,2-3-2 0,1 2-9 16,0-3-3-16,3 0-6 0,2-4-6 0,-3 2-12 15,2-3-12-15,1-3-7 0,1-1-13 0,-1-1-24 16,7-1-32-16,1-5-32 0,-2-2-59 0,0-4-37 16,0-2-19-16,-1-1-32 0,-4-1-32 0,0-4-23 15,-1 1-23-15,-2 1 3 0,-2 3 33 0,-5 3 48 16,0 3 67-16,-2 1 47 0,-3 2 49 0,1 0 22 16,-2 3 30-16,1 0 19 0,-1 1 12 0,0 0 3 15,3 0 6-15,-3 3 0 0,0-3 9 0,0 3-3 16,3-3 8-16,-3 3 12 0,0 0 11 0,4 6 2 15,-1-4 5-15,0 0 6 0,1 2 3 0,-1-3 6 16,1 3 2-16,-1-1 12 0,2 1 6 0,2-2-2 16,-1 0 3-16,0-2-14 0,3 0 11 0,1 1-12 15,2-2 1-15,-3-1-26 0,4-2 0 16,1 0 1-16,-1-1-12 0,1 0-6 0,0-2-2 0,-7 2-7 16,3-5-9-16,-3 3-16 0,-3-1 8 0,2 1-6 15,-5 0 4-15,-1 1-2 0,-1 0 19 0,1 1 5 16,-3 0 15-16,-1 2-6 0,1-1-2 0,-1 2 0 15,-3 0-7-15,0 2 5 0,-3 2 4 0,-3 5-4 16,-1-1-4-16,-3 5 9 0,0 5 7 0,2 1 1 16,1 4 11-16,0 0-9 0,1-2-3 0,3 3-4 15,2 0-1-15,5-2-8 0,-1 1-12 0,2 1 0 16,1-4-15-16,2-3-11 0,2-3-24 0,1 1-13 16,3-2-15-16,-1-4-21 0,2 2-9 0,1-4-13 15,5-2-17-15,0-2-15 0,4-2-20 0,5-3-22 16,1-4-24-16,1-6-24 0,9-6-25 0,-2-6-33 15,4-2-28-15,-4-3-219 0,-1-5-565 0,11-17 250 16</inkml:trace>
  <inkml:trace contextRef="#ctx0" brushRef="#br0" timeOffset="-178370.43">18450 11452 327 0,'17'-20'85'0,"-3"6"36"15,-4 4 33-15,-6 3 21 0,2 2 17 0,-2 1 0 16,-4 1-4-16,2 1-10 0,-2 2-11 0,0 0 1 16,0 0 12-16,-5 14-1 0,1-3-2 0,-4 2 12 15,-1 7-15-15,1 1 10 0,2 0-7 0,-5 4 5 16,1-3-17-16,0 3-12 0,-2-1-16 0,0-1-8 15,0 2-17-15,2-2-13 0,-3 1-17 0,3-5-23 16,0 0-23-16,2-2-33 0,1-4-26 0,1 0-24 16,-1-3-25-16,0-2-26 0,2-3-32 15,-1-1-37-15,-3-1-38 0,1-4-33 0,1-1-33 0,0-2-20 16,0-3-180-16,-2-6-510 0,1-4 227 0</inkml:trace>
  <inkml:trace contextRef="#ctx0" brushRef="#br0" timeOffset="-178247.38">18246 11543 168 0,'0'-9'313'0,"0"3"8"15,0 1-11-15,0-1-21 0,2 2-18 0,-2 0-22 0,0 4-12 16,0 0 4-16,0 0-5 0,15 10 3 0,-4-1-11 16,6 7-18-16,0 1-16 0,0-3-17 0,4 2-17 15,0 1-24-15,-1 3-8 0,10 2-31 0,-8-6-52 16,-2 5-66-16,0-4-74 0,-2 3-87 0,0-3-114 16,-4 1-314-16,-4-2-659 0,-3-4 292 15</inkml:trace>
  <inkml:trace contextRef="#ctx0" brushRef="#br0" timeOffset="-177839.19">17243 12037 239 0,'-4'6'374'0,"1"6"-1"0,-1 2-6 16,3 7-25-16,2 5-24 0,5 7-28 0,-1-8-24 16,1 9-26-16,4 1-19 0,-3-8-20 0,5 6-25 15,-4-8-16-15,0-1-19 0,1-1-12 0,-2-1-10 16,1-1-27-16,-1-2-17 0,-3-4-24 0,-1-2-24 16,1 1-33-16,-3-5 9 0,0 0-30 0,1-1-22 15,-1-2-26-15,1-2-20 0,-2-1-24 0,0 0-52 16,0-3-59-16,0 0-49 0,0 0-247 0,-7-9-570 15,7-4 253-15</inkml:trace>
  <inkml:trace contextRef="#ctx0" brushRef="#br0" timeOffset="-177583.26">17337 12142 106 0,'-1'-8'344'0,"1"3"-16"16,0-4-23-16,2 5-24 0,0-1-22 0,4 1-16 15,1 0-4-15,3 2-16 0,4 0-29 0,3 0-13 16,-1 3-17-16,-1 2-12 0,2 2-17 0,-3 2-10 15,0 1-13-15,-2 1-14 0,-1 0-9 0,-1-1-14 16,-2 3-7-16,-2 0-7 0,-3-2-1 0,1 0-19 16,-3 0 9-16,-1 0-6 0,-1 1-8 0,-5 0-3 15,0 1-3-15,-1-4-8 0,0 0-15 0,-1 0-19 16,-1-2-21-16,0 0-23 0,-1-2-26 0,-3 1-31 16,-1-1-31-16,-1 0-19 0,0-3-23 0,1-2-14 15,3 1-11-15,1 1-3 0,3-3 12 16,1 0 10-16,2 1 1 0,1-2 4 0,2 1 10 0,2 1-114 15,-1 2-315-15,6-6 141 0</inkml:trace>
  <inkml:trace contextRef="#ctx0" brushRef="#br0" timeOffset="-177063.45">17384 12248 672 0,'4'1'-25'0,"5"-1"8"16,-1 2 14-16,1 1 31 0,-1-1 18 0,1 2 24 15,0-1 22-15,-1 1 17 0,1 2 18 0,-2-1 12 16,2 3 9-16,-1-1 8 0,3 2-1 0,-2 0-5 16,1 1-9-16,-2-3-12 0,2 8-9 15,-2-8-12-15,1 4-9 0,1-3-12 0,0 2-5 0,-6-6-12 16,5 2-5-16,-5-3-7 0,-1 1-5 0,1-2 2 15,-1-1 1-15,-3-1 6 0,3 4-1 0,-3-4-3 16,0 0-8-16,0 0-1 0,4-7-12 0,-4 2-5 16,1-3-7-16,-1-3-6 0,0-4-12 15,0-6-7-15,2 1-3 0,-1 0-3 0,2 1 4 16,-1-2 2-16,0 0 1 0,-1 5-1 0,1 2 12 16,1 2 11-16,-3 4 16 0,2 0 18 0,1-1-5 15,-1 2-7-15,2 0-1 0,-1 4-7 0,1-5-2 0,0 5-1 16,3 0 2-16,0 0-4 0,-2 2 2 0,-5 1 5 15,16 1-7-15,-6 3 5 0,-3-2 4 16,3 3-4-16,-3 6 5 0,3-2 3 0,-3 3 0 16,3 0 1-16,0 4 0 0,-6-3-8 0,3 1 1 15,1-2 4-15,-2 2 0 0,0-2-3 0,1 0-4 16,-2-2-8-16,0-2 0 0,0-2 2 0,0 0-6 16,0 0 0-16,-2-1 4 0,0-1-3 0,1-3-5 15,-4-1 7-15,7 4 0 0,-7-4-6 0,13-1-2 16,-5-2 1-16,1-2-5 0,3 0-11 0,1-4 9 15,5-2-9-15,-2-1-7 0,1 0-13 0,-6 0-6 16,2-2-8-16,-2-2 4 0,-4 3-7 0,0-1 0 16,-4 0 8-16,1 3 8 0,-4-1 5 0,-1 2 6 15,-4 1 3-15,1 3 0 0,-3 2 2 0,0-1-5 16,-1 3-4-16,-2 0-8 0,0 2 3 0,-4 0 6 16,0 4-27-16,0 0 9 0,5 0-8 0,-1 1-19 15,-2 2-9-15,2 1-16 0,-2 1-15 0,3 0-27 16,2 0-13-16,2-1-24 0,1 0-9 0,3 2-18 15,1-2-6-15,0 3-10 0,3-4-5 0,2-1-34 16,2-2-189-16,4 3-463 0,-1-5 206 0</inkml:trace>
  <inkml:trace contextRef="#ctx0" brushRef="#br0" timeOffset="-176841.95">17991 12202 1 0,'3'-8'275'0,"-2"1"26"0,1 1 23 0,-2 3 11 15,0 3-9-15,1-7-24 0,-1 7-24 0,2-4-30 16,-2 4-31-16,0 0-17 0,0 0-6 0,0 0-8 0,7 23-14 15,-3-8-16-15,0 5-11 0,2 2-10 0,2 1-21 16,-1 1-3-16,3 0-11 0,0 1-15 0,-3-2-12 16,0 0 1-16,3-1-21 0,-3-5-12 0,0 3-19 15,-4-7-16-15,2-2-18 0,-3-2-15 16,2-2-10-16,-2-1-31 0,-1-2 11 0,0 0-9 16,1 0-2-16,-1-3-20 0,-1-1-23 0,0 0-25 15,0 0-24-15,0-16-29 0,-4 4-19 0,0-10-21 0,-1-1-22 16,0-3-17-16,-2-8-149 0,-3-4-451 15,0 3 199-15</inkml:trace>
  <inkml:trace contextRef="#ctx0" brushRef="#br0" timeOffset="-176617.98">18053 12249 1333 0,'-10'-35'-2'16,"3"11"41"-16,0 5 14 0,2 0 36 0,0 7 15 16,1-1 16-16,4 3 6 0,-3 2-8 0,2 1-9 15,2 1-14-15,5 0-11 0,0 1-5 0,5-2-8 16,0 1 3-16,6 5 7 0,-3-1 11 0,7 4 11 16,-4-1 1-16,0 3-1 0,-3 0-5 0,2 3 4 15,-4 0-23-15,1 1 14 0,-3 3-9 0,-2-1 3 16,-2 2-7-16,1 2-4 0,-3-2-8 0,-1 1-1 15,-3 0-7-15,0-1 2 0,-3 0-10 0,-1-1 0 16,1 2-4-16,-4-1-13 0,0-1 4 0,0-4-3 16,0 1-4-16,0-1-20 0,0-1-37 0,-3 1-7 15,2-3-26-15,-1 0-25 0,-1-2-24 0,2 0-27 16,-2-1-15-16,10-1-32 0,-16-4-32 0,11-2-41 16,-1-1-28-16,2-2-172 0,3-1-490 0,1-3 217 15</inkml:trace>
  <inkml:trace contextRef="#ctx0" brushRef="#br0" timeOffset="-176101.45">18267 12147 160 0,'0'0'296'0,"4"4"2"16,-1-1-5-16,0 3-21 0,0-3-6 16,3 3-16-16,-1-1 1 0,2 1-17 0,0-1-13 0,3 0-14 15,-1 1-9-15,3-2-16 0,-3-1-32 16,3 2 4-16,4-4-16 0,-8 0-10 0,2-1-37 15,0-1 17-15,1 1-18 0,-1-1-3 0,0-2-11 16,1-3-11-16,-1 1-5 0,0-2-9 0,-2-3-20 0,-2 1-18 16,0-3-16-16,-2 0-10 0,0 1-28 0,-4-1 19 15,4 0 2-15,-8 3 1 0,1 2 7 16,-2-2 12-16,-1 1 2 0,-2 3-3 0,-1-1 7 16,-1 3-2-16,2-1 8 0,-2 4-4 0,3-2-8 15,7 2-3-15,-15 3 7 0,9 3-2 0,-4 0 12 16,3 4-6-16,1 2 1 0,2 1 2 0,1 2 0 15,2 4-2-15,1 1 3 0,1 0-4 0,2-3 2 16,1 2 8-16,6-1-5 0,-3-5 4 0,3 4 4 16,0-5-6-16,-2-2 9 0,5 0-17 0,-2-3-1 15,2-1-2-15,-3-3 3 0,3 1-3 0,-4-2 7 16,4-4-5-16,1-2-1 0,0 0-5 0,2-2-14 16,-4-4-15-16,5-2-3 0,-3-3-14 0,0 0-13 15,1-3-6-15,-3-2-5 0,1 0-1 0,-2-4 0 16,1 3 5-16,-3-4 4 0,-2 3 10 0,-1 3 30 15,-5 6 23-15,2 0 15 0,1 0 24 0,-4 4 10 16,3 2 10-16,-3-1-10 0,3 4-14 0,-2-2 13 16,1 3-10-16,-2 3 8 0,1-8-15 0,-1 8-10 15,4-4 7-15,-4 4-18 0,7-3 0 0,-2 2-25 16,0-1-17-16,1 2-19 0,2-1 3 0,2 0-16 16,0 2-27-16,4-1-29 0,0 0-38 0,0-2-35 15,3 2-43-15,3-5-48 0,2 1-231 0,-9-2-555 16,7-3 246-16</inkml:trace>
  <inkml:trace contextRef="#ctx0" brushRef="#br0" timeOffset="-175924.72">19018 11833 315 0,'0'0'333'15,"-5"-3"-23"-15,5 3 2 0,0 0 2 0,0 0-5 0,-11 12 17 16,7 0-8-16,-2 5-12 0,3 3-18 0,2 4-24 16,3-1-22-16,0 2-24 0,2 2-14 15,0 0-25-15,4 8-24 0,0-2-5 0,-2-8-17 16,1-1-23-16,-3 2-32 0,0-5-26 0,2 0-38 15,0-4-40-15,-2 3-30 0,-1-6-54 0,0-2-64 16,-5 1-56-16,2-1-66 0,0-3-78 0,-1-3-237 16,0-2-662-16,-2-1 294 0</inkml:trace>
  <inkml:trace contextRef="#ctx0" brushRef="#br0" timeOffset="-175639.02">18847 12116 25 0,'-6'-7'303'15,"3"1"-24"-15,1 3-31 0,2-1-23 0,4-3-24 16,3 2-24-16,7-1-16 0,9-1-18 0,1 1-11 16,1-1-16-16,-1 5-18 0,0-2-15 0,0-1-9 15,3 0-10-15,-5 1-7 0,-2-1-5 0,2 0-2 16,-9 1-6-16,1 1-1 0,-6 2 15 0,-1-3 25 16,-2 3 28-16,-5 1 18 0,11-2 11 0,-11 2 0 15,6-1-5-15,-6 1-10 0,0 0-6 0,0 0-4 16,8 4 10-16,-5 1 9 0,0 3-6 0,0 2-2 15,1 3-11-15,2 6-8 0,-1-1-13 16,-2-4-5-16,4 6-13 0,-1-3-11 0,-2-1-23 0,0-1-22 16,-1-3-28-16,2-1-34 0,-3-2-42 0,-1 0-40 15,2-2-51-15,-2 2-45 0,1-3-70 16,1-1-68-16,-3-3-234 0,0-2-641 0,0 0 284 0</inkml:trace>
  <inkml:trace contextRef="#ctx0" brushRef="#br0" timeOffset="-175177.67">19216 11929 113 0,'-4'-3'264'0,"1"-1"-24"0,3 4-25 0,0 0-30 16,0 0-19-16,2-4-18 0,-2 4-11 0,0 0-18 16,0 0-8-16,0 0-21 0,16 10-23 0,-12-7-28 15,1 2-20-15,1-1-22 0,0 2-6 0,-2-1-9 16,2 2 1-16,0-2-6 0,1 1 4 0,-1 1-6 15,0-1 9-15,0-1 0 0,-3-1 6 0,2-2 11 16,0 1 21-16,-5-3 12 0,7 5 14 0,-3-4 12 16,0 1 11-16,2-1 14 0,0 0 6 0,2 0 9 15,1-2 0-15,2 1 1 0,3 0-4 0,0 0-4 16,6-4-12-16,1 2-5 0,-5-1-10 0,6 0-1 16,-7 2-12-16,1-3-1 0,-2 1-4 0,0-1-6 15,-1 1-7-15,-4 0-3 0,0 0 3 0,-2 1-6 16,1-1 6-16,-3 0 12 0,-2 0-5 0,1 1 2 15,-2-2 0-15,-1 1-1 0,-1 3 1 0,1-6 8 16,-1 2 2-16,0 4-3 0,-4-6 4 0,3 4-11 16,-5 0 4-16,1 0-3 0,-3 2 6 15,-3 2 12-15,-1 3 9 0,-3 3 2 0,-3 2-2 16,-1 5 7-16,0 3 4 0,2 0-5 0,2 5-22 0,3-2 13 16,2 0-6-16,3 4-10 0,1-1-11 0,-1-2-13 15,7 2-21-15,2-2-12 0,1-5-11 0,1-4-33 16,2 2-16-16,3-4-17 0,-1-2-16 0,4-3-25 15,2-2-40-15,9-4-22 0,1-4-23 0,3-3-17 16,9-7-26-16,1-2-22 0,0-4-7 0,-4-3-189 16,-1-1-506-16,3-5 223 0</inkml:trace>
  <inkml:trace contextRef="#ctx0" brushRef="#br0" timeOffset="-174903.53">20015 11831 129 0,'1'-9'249'15,"1"3"7"-15,-2 1 16 0,-2 0 10 0,2 1 4 0,0 4-3 16,-4-6-10-16,4 6-12 0,-1-5-18 0,1 5-29 15,0 0-8-15,0 0-4 0,0 0-8 16,-9 9-3-16,9-3-10 0,0 3-12 0,0 2-11 16,3 1-12-16,1 3-16 0,2-2-4 0,2 4-8 15,1 1-14-15,2-1-8 0,0-1-7 0,1-1-11 16,-5-1-7-16,0-3-13 0,-2 0 1 0,1 0-3 16,-3-2 2-16,1 0-2 0,-1 1 1 0,-3-3-1 0,1 1-5 15,1 0-5-15,-2 0-4 0,-3-1-2 16,0 2-9-16,0-2-1 0,-1 0-15 0,-5 2-21 15,1-1-11-15,-3 0-16 0,-3-1-21 0,0-1-22 16,-2 0-17-16,-8-2-33 0,0 0-35 0,-1-1-41 16,-5-3-41-16,2-1-61 0,3-4-75 0,-15-6-283 15,14 1-716-15,-10-6 317 0</inkml:trace>
  <inkml:trace contextRef="#ctx0" brushRef="#br0" timeOffset="-173801.42">20423 10173 191 0,'0'-2'276'0,"0"2"-28"0,0-3-24 16,0 3-23-16,0 0-23 0,0 0-18 0,0 0-4 16,-3 8-1-16,-1-2 2 0,-7 10 0 0,1 3-5 15,-5 4 0-15,-8 8-5 0,2 1 0 0,0-1-7 16,-2 0-10-16,5-10-7 0,3 2-11 0,-1-2-9 15,-1-1-10-15,3-3-10 0,0 1-3 0,4-7-9 16,0-2 32-16,3-2-6 0,3-1-10 0,0-2-8 16,1-2-27-16,0 1 14 0,3-2-11 0,-3 2-5 15,3-3-7-15,0 0-6 0,0 0 2 0,7-10-10 16,-1-3-7-16,4-5-16 0,1-2-13 0,2-2-6 16,-2-3-15-16,-1 1-6 0,-2-2-6 0,1 0 2 15,-2 0-2-15,-3 3 7 0,2 3 12 0,-3 7 27 16,-2 2 16-16,-1 3 9 0,0 3-3 0,-1 0-7 15,2 1-8-15,-1 3-6 0,0 1 8 16,0 0-5-16,0 16 16 0,0 2 1 0,0-4 6 0,4 12-7 16,-1 0 8-16,1-1-2 0,3 0-3 0,0 3 0 15,3-3-6-15,-3 0-2 0,-3-3 2 0,3-1-8 16,-1-1-1-16,-3-8 12 0,-2-1-10 0,2-3-8 16,-3-1 0-16,3-1-10 0,-3 0 13 0,0-2-10 0,0 1-13 15,1-3-2-15,-1 1-3 0,0-3-31 16,0 0-25-16,0 0-23 0,-11-9-11 0,4 2-5 15,-3-4-7-15,-4-4-8 0,0-2-16 0,-3 0-2 16,0-4 9-16,-1 2 12 0,1 2 28 0,0 1 25 0,6 5 25 16,-2 4 18-16,2-2 21 0,4 4 13 15,1-1 7-15,2 1 1 0,1 3 0 0,2-2 1 16,-2 4 4-16,3 0 8 0,0 0 13 0,0 0 14 16,11 6 8-16,-4-3 12 0,3 1 7 0,0 2 3 0,4-1 1 15,3-1-7-15,3 1-5 0,-1-3-5 0,1 1-12 16,1 1-13-16,-1-2-18 0,-2 0-47 0,-1-1-63 15,-1 0-61-15,2-1-93 0,9 0-96 16,-6 0-213-16,0-1-593 0,2 0 263 0</inkml:trace>
  <inkml:trace contextRef="#ctx0" brushRef="#br0" timeOffset="-173244.01">20949 10049 2776 0,'-5'-5'62'0,"-2"-1"-48"16,2 2-22-16,1 1 5 0,1 3 10 0,3 0 19 15,-6 6 25-15,2 4 15 0,-1 10-3 0,1 2 11 16,3 4-1-16,-1 0 7 0,2 9 7 0,2 2-3 16,1-11-8-16,1 8-7 0,2 2-11 0,0-10 9 15,-3 0-16-15,4-2-4 0,-2-3-4 0,3-2-6 16,-7-3-10-16,5-4 0 0,-3-4 1 0,-2 0 2 15,2-3-5-15,-3-1 1 0,3-1-2 0,1 0-2 16,-1-2 3-16,-3-1-6 0,10-4 3 0,-2-5-5 16,2-2-3-16,4-7-3 0,3-2-5 0,-3 0-14 15,-2-1-12-15,2-3 0 0,-4 1-2 0,-1 1-3 16,-2 2 8-16,-4 6 4 0,-2 2 17 0,-1 3 20 16,0 2 3-16,1 1-3 0,-1 2 0 0,0 1-3 15,-1-3-14-15,1 6 21 0,0 0-18 0,0 0 5 16,-1 11 2-16,-1 2 0 0,1 9 11 0,1 0-5 15,-2 0 13-15,4-1 2 0,2 3-3 0,0-2-4 16,2-1-6-16,1 1-1 0,0-2 0 0,2-2-1 16,-2-7 0-16,1 0-4 0,-1-2 1 0,-1-2-7 15,1-3 0-15,0 2 2 0,-1-3 3 0,3-1 2 16,0-4-6-16,5-4 0 0,4-5 0 0,2-2 1 16,1-3-9-16,-1-2-4 0,-2-3 3 0,1 3 0 15,-3-6-4-15,3-7-16 0,-4-2 1 0,-6 10 14 16,-1 0-16-16,-1 1 9 0,-4 0 2 0,-4 1 3 15,2 2 5-15,-3 4 9 0,-1 4 15 0,0 2-14 16,1 1-2-16,0 2-9 0,-1 0 6 0,1 3-9 0,0-2-12 16,1 2-27-16,0 0-27 0,1 1-22 0,0 2-15 15,0 0 11-15,0 0-7 0,0 0-20 16,0 0-16-16,0 0-19 0,0 0-22 0,0 0-32 16,-4 9-23-16,4-5-22 0,0-2-19 0,0-2-190 15,0 5-501-15,0-5 222 0</inkml:trace>
  <inkml:trace contextRef="#ctx0" brushRef="#br0" timeOffset="-172080.39">21734 10313 157 0,'-4'3'239'0,"4"-3"-14"16,0 0-2-16,4 4-1 0,-2-1-5 0,3-1-4 0,-2 1-4 15,1-1-8-15,2 0-7 0,-2-2-13 0,3 0-7 16,-1 0-11-16,-1 0-14 0,3 0-12 0,0-2-15 16,-1-1-5-16,0-1-17 0,-1 0-3 0,1-2-11 15,-1 2-10-15,-2-4-9 0,-3 1-7 0,2 0-5 16,0 0-12-16,-5 0-21 0,0-1-7 0,-1-1-15 16,-4-1-5-16,-2 2-9 0,1-2-3 0,-4 3-2 15,-2 2 1-15,-5 1 0 0,5 1 5 0,-3 3 5 16,0 2 1-16,-2 4 7 0,4 0-1 15,-2 6 9-15,2 2 4 0,3 3 9 0,1 2 6 0,5 2 9 16,2 0 5-16,3-3-4 0,6 4 0 0,1 0-4 16,1-1-1-16,6 0 1 0,1-4-2 0,2 0-4 15,0-1 3-15,2-4-15 0,1-3 5 0,-4-1-2 16,5-3-1-16,1-2-3 0,0-3-3 0,2-3-1 16,1-2-16-16,-3-2 2 0,0-2-4 0,0-4-4 15,0 1 4-15,-4-1-6 0,-3-6 0 0,2 1-3 16,-5 1-1-16,2-3 2 0,-3 3 5 0,-6 3-6 15,0 1 17-15,-1 2-1 0,0 2 18 0,-3 1 12 16,1 4 6-16,2-2-8 0,-3 2 4 0,0-1 2 16,0 4-5-16,1-2-11 0,-1 3 4 0,2-2-9 15,-2 2 9-15,0 0 4 0,4 7 22 0,-1 1 5 16,2 2-3-16,0 3-1 0,0 2-20 0,2 3 12 16,0 1 1-16,0 0-8 0,-2-4-15 0,-1-1-18 15,0-1-30-15,0 1-28 0,-1-4-30 0,-3 0-24 16,0-2-26-16,0 0-42 0,-1-1-64 0,-1-2-80 15,-2-3-257-15,1 1-630 0,-2-3 278 0</inkml:trace>
  <inkml:trace contextRef="#ctx0" brushRef="#br0" timeOffset="-171913.67">22040 10095 144 0,'-7'-11'365'0,"0"5"-8"0,3-2-21 16,2 2-41-16,1 2-52 0,1 1-40 0,0 3-20 15,3-1-23-15,-3 1-39 0,14 8-42 0,0-3-31 16,-2 4-34-16,7 2-39 0,-2 1-43 0,1 2-45 16,-1 0-42-16,3 2-36 0,-4-1-142 0,-3 1-361 15,0 0 160-15</inkml:trace>
  <inkml:trace contextRef="#ctx0" brushRef="#br0" timeOffset="-171515.1">22234 10254 13 0,'2'6'121'16,"-1"-1"28"-16,-1-1-11 0,3 0-2 0,-3 0-4 15,0-1 15-15,1-1 7 0,-1 1 3 0,0-3-3 16,0 7-1-16,0-3-3 0,0 0-8 0,2-1-8 15,-1 1-4-15,1 1-9 0,0-1-10 0,0 3-7 16,1 1-10-16,1-1-9 0,1-3-9 0,1 4-4 16,1-3-7-16,3 0-4 0,0-1-6 0,1 0-5 15,3-2-6-15,-1 0-1 0,1-6-6 0,0 1-3 16,0-1-3-16,2-2-3 0,3-5-2 0,-2 1 1 16,3-1-1-16,-6-2-7 0,-4 0 1 0,0 1-4 15,-2 1 6-15,-5-3-1 0,1 1 4 0,-4 0-4 16,-1 0 16-16,-5 1-9 0,-1 1-2 0,-3 1 2 15,-4 1-1-15,-7 1 3 0,0 0-3 0,-6 7 8 16,5-1 4-16,-2 2 5 0,1 0 7 0,-1 5-3 16,5 1-7-16,3 1 0 0,5 3-7 0,2 3-3 15,1 3 5-15,2 5-2 0,6-1 4 0,0 4-5 16,11 12-2-16,2-3-2 0,0-8 1 0,5 8-8 16,3-3 3-16,-5-8-2 0,-1 1-3 0,8 5-6 15,-8-6 3-15,-1-1-3 0,0-2-3 0,-1-1-3 16,-3 0 12-16,-3-6-20 0,0-2 11 0,-3-2 9 0,-1 0-1 15,0-1 1-15,-3-1-1 0,1 1-4 16,-2-3-4-16,-2 2 2 0,-2 0-10 0,-4 0-22 16,-1-1-21-16,-1-1-36 0,-3 1-31 0,-2-3-38 15,2-2-39-15,0-2-45 0,0-3-37 0,0-2-38 16,-3-6-210-16,3-4-555 0,0-4 246 0</inkml:trace>
  <inkml:trace contextRef="#ctx0" brushRef="#br0" timeOffset="-171106.12">22620 9831 8 0,'0'-3'350'0,"4"3"-34"0,-4 0-11 0,0 7 23 16,3 6 8-16,0 7-12 0,-2 8-15 0,2 11-15 16,0 2-23-16,4 3-21 0,-3-5-14 0,2 3-33 15,1 0-5-15,3-1-19 0,-4-6-15 0,-1 0-14 0,1-9-15 16,2-1-6-16,-1-4-17 0,-1-4-10 0,-2-4-14 15,0-1-7-15,-1-5-5 0,1-1-9 0,-2 0-2 16,-1-3-8-16,3 1-2 0,-1-4-3 16,-3 0-8-16,0 0 2 0,7-6-22 0,3-4-7 15,1-8-20-15,-1-1-27 0,1-4-15 0,1 1-22 16,-1 1-15-16,0-2-3 0,-4 1-2 0,0 1 9 16,1 3 13-16,-4 5 2 0,1 2 23 0,-3 4 9 15,0 1 11-15,0 2-1 0,-2 1-2 0,0 3 10 16,0 0 31-16,4 9 28 0,-1-2 10 0,-2 6 7 0,2 3 3 15,2 5 0-15,1 0-8 0,1 1-5 0,-2 4-6 16,7 8-4-16,-5-9-5 0,1 1-18 0,1-1-15 16,4-3-26-16,-5-2-23 0,2-4-29 15,-1-3-11-15,-1 0-26 0,-2-6-4 0,1-1-5 16,1-2-21-16,2-1-58 0,4-3-66 0,0-6-55 0,5-6-49 16,0-2-190-16,5-14-603 0,-3 1 267 0</inkml:trace>
  <inkml:trace contextRef="#ctx0" brushRef="#br0" timeOffset="-170930.1">23266 9790 56 0,'-7'16'312'0,"7"-3"13"0,2 8 3 0,-2 2 10 16,1 4-8-16,2 8-7 0,1 3-12 16,2 2-27-16,-2-1-29 0,3 2-12 0,-4-1-24 15,0-1-22-15,-2-3-19 0,-1 7-16 0,0-6-13 0,2-2-43 16,-4-7-29-16,2-4-15 0,-3 1-28 0,1-3-43 15,-1 0-57-15,1-9-29 0,-2-1-30 0,1-3-30 16,0-1-51-16,-1-3-48 0,0-1-310 16,-2-1-610-16,-1-1 271 0</inkml:trace>
  <inkml:trace contextRef="#ctx0" brushRef="#br0" timeOffset="-170438.5">23120 10155 112 0,'1'-4'262'16,"0"0"-21"-16,3 0-23 0,3 0-21 0,7-1-20 16,8 0-20-16,4 2-15 0,3-1-15 0,1 2-15 0,-1 1-9 15,0 4-12-15,1-3-12 0,-3 2-25 0,1 3-36 16,-2-1-23-16,-4-1-19 0,0 2-16 16,-7-3-13-16,-2 1-1 0,-5-2 8 0,-3 1 16 15,0-1 27-15,-1 0 35 0,0 1 21 0,-4-2 10 16,3 1 17-16,-3-1 2 0,0 0 7 0,4 3-6 0,-4-3-5 15,0 3-4-15,0-3-6 0,0 0 2 0,-2 3-3 16,2 1 4-16,0-4-3 0,0 4-4 0,2-3 6 16,-2-1 0-16,1 4-7 0,1-2-8 15,0 1 1-15,3 0-5 0,-4-2 1 0,3 3-8 16,2-2-2-16,0-2-4 0,5 0-4 0,2-2 0 16,0-2-4-16,1 0-7 0,1-2-2 0,3-6 0 15,-5 5-5-15,3-7-4 0,-1-2-14 0,-3-1-2 0,-2 1-3 16,-4 3 3-16,0 0 8 0,-3 2 10 0,-2 2 5 15,-2-1 1-15,-1 2 7 0,1 1 1 16,0 2 5-16,-3 1-5 0,1 0-2 0,-2 3-6 0,-2 2-1 16,-3 2 2-16,-4 4-3 0,-5 4 10 15,3 4 8-15,-1 3 2 0,0 2 0 0,2 4-1 16,1 0 16-16,2 0-8 0,4 2-1 0,-1 9 0 16,4-9-3-16,0 8-9 0,7-9 7 0,0 2-6 15,3-1-14-15,3-2-5 0,1-1-9 0,4-1-16 16,2-4-13-16,4-2-14 0,2-3-9 0,2-1-25 0,0-5-27 15,5-1-21-15,1-3-51 0,-1-5-75 0,10-5-62 16,-12-1-239-16,11-7-592 0,-6-4 262 0</inkml:trace>
  <inkml:trace contextRef="#ctx0" brushRef="#br0" timeOffset="-169986.19">24130 9862 45 0,'0'0'284'16,"0"0"20"-16,0 15-11 0,1-4-4 0,2 5-14 0,0 5-8 16,1 4-11-16,-1 0-8 0,2 2-12 0,3 9-10 15,-4-9-13-15,4 8-14 0,-1 0-20 0,-1-10-13 16,-2-1-14-16,2-1-18 0,-3-1-9 0,1-1-14 16,1-3-11-16,0-3-12 0,-3-2-12 0,1 0 2 15,0-4-12-15,-2-1-14 0,1-3-4 0,-1 1-5 16,1-3-8-16,-1 0-9 0,2 2 5 0,-2-5-6 15,-1 0 3-15,0 0-20 0,0 0-1 0,7-7-38 16,-4-3-18-16,3-3-11 0,-2 0-12 0,-1-5-6 16,1-2-4-16,-4 5 6 0,0 1 6 0,-3-1 8 15,-1-4 6-15,0 6 3 0,-3 1 13 0,-3 2 12 16,-3 1 5-16,-1 2 14 0,-7 0 13 0,1 3 14 16,-2 4 14-16,1 1 10 0,-3 3 12 0,8 2 15 15,-4 1-3-15,2 4 2 0,4 2 2 0,1-3 0 16,4 8 1-16,-1-1-1 0,4-4 8 0,2 1-2 15,4 1-5-15,1-1 0 0,3 4 3 0,1-5-7 16,2-1-8-16,0 0-6 0,3-4 1 0,5 0-7 16,2 3-7-16,-1-6-6 0,3 1-20 15,4-3-33-15,-2 1-37 0,1-4-35 0,2-1-58 0,-2-1-56 16,0 0-82-16,-1-3-91 0,-7 2-308 0,0-1-742 16,-5 0 329-16</inkml:trace>
  <inkml:trace contextRef="#ctx0" brushRef="#br0" timeOffset="-168818.18">21269 10886 68 0,'0'0'69'0,"-1"-2"3"0,1 2 3 0,-3-3-7 0,3 3 1 15,0 0-3-15,1-4 7 0,-1 4 1 16,-1-4-5-16,1 0 3 0,1 1 9 0,-1-2 1 16,0 1 22-16,2 0 2 0,-2 0 13 0,1-1-1 0,-1 1 11 15,0 1 4-15,1-1 12 0,-1 4 5 0,-1-4 8 16,1 4 3-16,-1-1-6 0,1 1-9 0,0-4-5 16,0 4-19-16,0 0-10 0,0 0-6 15,-9 11 17-15,5 0 25 0,-6 6 4 0,0 4 0 0,2 1 0 16,1 3-12-16,2-2-10 0,1 2-6 0,3 1-15 15,0-2-7-15,4 0-9 0,1-1-5 0,1-1-10 16,4-2-8-16,0-2-1 0,3-2-12 0,-1-5-8 16,2 0-9-16,1-5 6 0,0-1 1 15,8-3-5-15,0-2 0 0,2-2-8 0,2-5 0 0,-1 0-9 16,1-5-4-16,-2-1-9 0,-2-3-11 0,-2-2-14 16,-1-2-16-16,-3-1-3 0,-3-3-21 15,4-8-5-15,-10 6-4 0,0-8 5 0,-4 10-6 16,-3-2 2-16,-4 3 10 0,-4 1 9 0,-2 3 7 15,-1 0 7-15,-2 3 9 0,-2 4-5 0,-1 0 14 0,3 5 7 16,-1 2-6-16,0 0 1 0,-2 3 16 0,1 0-18 16,0 2 4-16,0 2 0 0,-1 2-1 15,3 0 5-15,0 2 3 0,2 1 1 0,0 2-11 0,1 2 4 16,3-2-6-16,1 4 5 0,2-2-3 0,1 3-2 16,3-1 12-16,3 0-9 0,1-1 5 0,3 8-3 15,0-7 9-15,2-1 6 0,3 3-12 0,-1-5 6 16,6 1-1-16,-4-3 4 0,2-2 0 0,4 5 4 15,-5-5-8-15,1-1-1 0,1 0-3 0,-2 1 10 16,4 2 13-16,0 2 9 0,-5 1 18 0,4 1 2 16,-3 4 13-16,-1 4 15 0,-5 2 3 0,2 2-7 15,-3 2 2-15,-2 1-3 0,-4-1-7 0,0-1-11 16,-1 0-2-16,0 2 0 0,-1-4-9 0,1-1-4 16,0 0-4-16,0-4 0 0,-3-4-6 0,2-3-3 15,-2-2-3-15,0 1-7 0,3-4-24 0,-1 1-29 16,-1-1-26-16,2-3-49 0,0 2-49 0,0-3-42 15,0 1-44-15,0-3-79 0,0 0-61 0,0 0-292 16,3-14-734-16,1-4 325 0</inkml:trace>
  <inkml:trace contextRef="#ctx0" brushRef="#br0" timeOffset="-168567.28">21827 10886 225 0,'0'0'273'15,"0"0"17"-15,-4 11 6 0,3 1-5 0,1 10-8 16,0 0 3-16,1 2-12 0,2 2-18 0,0-1-11 16,4 10-15-16,-5-7-22 0,3-5-15 0,-1 2-21 15,2-1-9-15,-2 0-4 0,0-1-25 0,0-1-17 16,1-3-20-16,-1-6-12 0,-1 0-35 0,-2-5-34 16,2 1-21-16,-2-5-27 0,1 1-18 0,-2 1-6 15,2-3 6-15,0 0-5 0,-2-3-15 0,0 0-33 16,0 0-34-16,1-13-35 0,-1 0-18 0,0-7-27 15,-1-2-25-15,1-4-12 0,0-10-11 0,-4-2-143 16,1 0-441-16,-1-3 195 0</inkml:trace>
  <inkml:trace contextRef="#ctx0" brushRef="#br0" timeOffset="-168355.22">21872 10964 1102 0,'0'-27'-28'0,"2"2"35"15,-2 0 10-15,3 6 15 0,1 0 12 0,-1 5 16 16,-1 7 7-16,3-3 6 0,0 3 4 0,4 0-2 0,-1 3 9 16,8 1 12-16,-1 0 11 0,8 0 3 0,1 6 1 15,-2 0-1-15,-1 4-3 0,2-1-5 0,-3 3-8 16,-2 4-5-16,-6-3-7 0,4 1-3 0,-5 6-6 15,-1-1-2-15,-3 3-5 0,-4 0-1 0,-3-1 2 16,-1 2 13-16,-5-3-9 0,-4 4-4 16,0-3 4-16,-4 0-4 0,0-4 1 0,-1-1-2 0,-1 2-13 15,5-5-2-15,-3 0-9 0,4-2-13 0,-3 0-27 16,5-4-28-16,-2 1-31 0,3-3-36 0,-3-1-54 16,4 1-62-16,1-3-60 0,-1-1-216 0,6 2-524 15,-7-7 232-15</inkml:trace>
  <inkml:trace contextRef="#ctx0" brushRef="#br0" timeOffset="-168005.61">22738 10766 332 0,'3'-4'374'0,"-3"1"3"0,4 1-19 16,-3-3-26-16,1 3-26 0,-2-2-33 0,0 2-27 15,0 2-23-15,3-4-25 0,-3 4-13 0,-3-4-22 16,3 4-16-16,-3-4-22 0,-1 2-6 0,1 1-14 16,-4 0-12-16,0 2-11 0,-1 0-6 0,-1 2-13 15,0 1-6-15,-1 4-3 0,-3 2-9 0,0 4 3 16,2 4-12-16,1 1 7 0,0 4-6 0,2 10 2 16,-2 2 2-16,6 2 8 0,1-1-7 0,3 3 7 15,0-2 3-15,-3 2 5 0,3 0 0 0,0-3-5 16,0 0-4-16,-3 0-3 0,2-13-7 15,1 2-5-15,0 0-5 0,-3-2-1 0,3 0-6 0,-3-4-4 16,-1 1-5-16,4-8-8 0,-3-3-12 0,3-1-12 16,0 0-4-16,-2-4-19 0,0 1-13 0,1 0-24 15,-1-3-35-15,-5 2-37 0,3-3-36 0,-3-3-30 16,-3 1-45-16,3-3-49 0,-6-5-50 0,-2-2-200 16,-1-2-607-16,4-3 269 0</inkml:trace>
  <inkml:trace contextRef="#ctx0" brushRef="#br0" timeOffset="-167606.96">22422 11152 21 0,'7'-10'210'0,"1"0"17"0,6 0 7 0,0 2 2 15,3-2-3-15,4 0-7 0,-1 3-5 0,1 2-11 16,-1-1-10-16,-5 2-17 0,2 1-12 0,3 0-17 16,-5 0-22-16,-3 2-8 0,0 1-14 0,-2-2-9 0,0 4-12 15,0-2-9-15,-2 0-6 0,-1 1-7 0,-1-1-4 16,-2 0-12-16,2 6-2 0,2-3-3 15,-5 1 8-15,3 4-3 0,-1 1 16 0,0 1-4 16,3 3 8-16,-1 3-1 0,-3-2 12 0,3 0-7 16,0 4-4-16,-1-3-18 0,1 2 1 0,0-4-12 15,0 3 2-15,2-4-2 0,-1 0-7 0,1-2-1 0,-1 0-3 16,0 1-5-16,-1-7 5 0,-1 1 1 0,0 1-17 16,2-3 13-16,-1 0 1 0,0-3-1 15,2 0 2-15,0-1-9 0,0-3 3 0,-1-1-12 16,2-3-10-16,-3-2-17 0,0 0-3 0,0-2-30 15,-1-2-8-15,1-3-6 0,-3 2-9 0,-3-1-8 0,0-4-1 16,-4 0-3-16,1 6 6 0,-3-4 7 0,-5 1 3 16,-3 3 9-16,-1 1 4 0,0 2 7 0,1 4 2 15,-1 0 7-15,-2 1 4 0,0 0-2 16,2 5 6-16,1-1-8 0,-1 2-12 0,0 3-18 16,4-2-23-16,-4 7-31 0,3-4-31 0,-2 4-28 15,6-3-32-15,4 4-25 0,-4 0-181 0,2 1-451 0,5-1 199 16</inkml:trace>
  <inkml:trace contextRef="#ctx0" brushRef="#br0" timeOffset="-167288.19">23035 11286 137 0,'0'0'310'0,"3"1"-9"15,-3-1-7-15,0 0-22 0,0 0-18 0,5 2-15 16,-5-2-6-16,0 0-6 0,0 0 3 0,0 0-8 15,5-2 3-15,-5 2-2 0,0 0 2 0,0 0 3 16,5-3-13-16,-2 0-20 0,-3-1-19 0,3-5-17 16,0-3-19-16,1-2-14 0,0-5-16 0,1-1-7 15,-1 0-12-15,0-3-16 0,0 1-3 0,3-4-13 16,3-8-11-16,-2 10-7 0,1-3-3 0,-1 4-3 16,2-2 2-16,-1 4-10 0,0 1-3 0,-1 2-10 15,-1 7-2-15,1 1-5 0,-1 2-2 0,5 1 0 16,1 0-4-16,2 3 1 0,9 0-4 0,0 5-2 15,2 3-17-15,1-1-43 0,1 4-25 0,-1-2-43 16,-3 3-32-16,2 2-35 0,-4 4-55 0,-2 3-60 16,-2-1-73-16,-5 3-248 0,-1-1-687 0,-4 0 304 15</inkml:trace>
  <inkml:trace contextRef="#ctx0" brushRef="#br0" timeOffset="-165580.12">20854 11523 188 0,'0'0'175'0,"2"-3"-17"0,-2 3-7 0,0 0-13 15,0 0-7-15,0 0-3 0,3-1-4 0,-2-2-3 0,-1 3-2 16,0 0 1-16,0 0-4 0,0 0-3 0,0 0 2 15,0 0-1-15,0 0-8 0,0 0 0 16,0 0-9-16,0 0-6 0,0 0-8 0,0 0-7 16,0 0-6-16,0 0-3 0,0 0-5 0,0 0-2 15,0 0-5-15,0 0 2 0,0 0 2 0,0 0-3 16,0 0 1-16,0 0 4 0,0 0-7 0,0 0-2 0,0 0-3 16,0 0-1-16,0 0-4 0,-7-1-6 15,7 1 5-15,0 0 7 0,0 0-10 0,0 0 4 16,0 0-13-16,0 0-7 0,0 0 1 0,0 0-2 15,0 0 1-15,0 0-2 0,0 0-3 0,0 0 3 0,0 0-1 16,-5-1-4-16,5 1-4 0,0 0 4 0,0 0-5 16,0 0-2-16,0 0 1 0,0 0 2 0,0 0-4 15,0 0 3-15,0 0 3 0,0 0-3 0,0 0-5 16,0 0-4-16,0 0 3 0,0 0 1 16,0 0-1-16,0 0 3 0,0 0-1 0,0 0 7 0,0 0-1 15,0 0-5-15,0 0 10 0,-4-2-6 0,4 2 4 16,0 0 6-16,0 0 7 0,0 0-8 0,0 0-1 15,0 0-6-15,0 0-7 0,0 0-12 16,0 0-14-16,0 0-17 0,0 0 0 0,0 0-10 16,0 0-1-16,0 0 4 0,0 0-4 0,0 0 2 0,0 0-1 15,0 0 5-15,0 0 6 0,0 0 5 0,0 0 0 16,0 0 4-16,0 0 3 0,0 0 5 0,0 0 6 16,0 0 8-16,0 0-1 0,0 0-1 15,0 0 5-15,0 0 0 0,0 0 1 0,0 0-6 16,0 0 3-16,0 0-5 0,0 0-9 0,0 0-3 0,0 0-9 15,0 0-4-15,0 0 1 0,0 0 2 0,0 0-13 16,0 0 3-16,0 0 3 0,0 0 2 16,0 0 8-16,0 0 4 0,0 0 7 0,0 0 2 15,0 0 9-15,0 0 3 0,0 0 2 0,0 0 3 16,0 0 4-16,0 0 1 0,0 0 7 0,0 0-1 16,0 0 0-16,0 0 5 0,0 0 5 0,0 0-1 0,0 0-4 15,0 0 5-15,0 0 9 0,0 0-14 0,0 0 1 16,0 0 11-16,0 0 7 0,0 0 7 15,0 0 16-15,0 0 2 0,0 0 1 0,0 0 11 16,0 0 0-16,0 0 4 0,0 0 3 0,0 0 0 16,0 0-2-16,0 0-5 0,14-3-8 0,-11 0-4 15,4-3-8-15,-1-2-4 0,5-1-4 0,1-2-7 0,2-4-4 16,0 1-3-16,2-2-3 0,-2 0-9 0,0 0-7 16,2 3 7-16,-5 1-7 0,-1 5 1 0,1-3-5 15,-5 6 3-15,1-2 0 0,-4 2-5 16,1 3-7-16,-1-2 2 0,-2 2-7 0,-1 1-2 0,0 0-5 15,0 0 1-15,3 5 7 0,-4 5 16 0,-1 5 11 16,-2 5 7-16,1 7 10 0,-2-2 2 0,-1 13-3 16,0 0 4-16,0-1 9 0,1-1-1 15,3-10-5-15,-4 12-6 0,2-4-4 0,-1-9 0 16,4 0-10-16,2 0 1 0,-4-1-8 0,3-3-9 0,2-2-11 16,-1 1-25-16,-1-7-24 0,0-6-36 0,0 1-17 15,2 0-12-15,-1-3-22 0,2 0-7 0,-2-2-13 16,2-1-15-16,1 0-39 0,-4-2-64 0,0 0-67 15,16-7-284-15,-6-2-675 0,1-2 299 16</inkml:trace>
  <inkml:trace contextRef="#ctx0" brushRef="#br0" timeOffset="-165105.51">21203 11607 197 0,'2'-2'307'0,"-2"2"-16"0,0 0-18 0,0 0-18 15,5-2-6-15,-5 2 2 0,6 6-4 0,2 0-28 16,-1-2-17-16,3 3-22 0,0 1-10 0,1-1-20 0,-3-3-12 16,1 1-15-16,1-1-8 0,-1 1-8 0,2-3-14 15,2 2 0-15,-2-3-14 0,3-1-6 16,0-1-7-16,1-2-10 0,0-5-8 0,-1 4-10 16,-2-7-5-16,3-3-12 0,0 0-19 0,-4 0-10 15,-2-5-17-15,-4 7-4 0,1-7-7 0,-5 6 4 16,1-2 11-16,-6 2-5 0,-1 0 2 0,0 1 2 0,-4 1 2 15,-1 2 6-15,-3 1 5 0,-1 3 5 16,0 1 10-16,0 0 5 0,-2 3 0 0,1 1 8 16,1 2 8-16,1 1-13 0,0 1 3 0,1 1 2 15,1 2-2-15,1 2-1 0,3 3-1 0,1-2 6 16,2 3-2-16,4 2 5 0,0 3 3 0,3 1-5 16,4-1 3-16,1 2-2 0,5-1-3 0,0 1 0 15,0-1-6-15,1-1 5 0,0-1-2 0,0 0 0 16,-1-2-4-16,-4-3 1 0,-1-1-2 0,1 0-8 15,-2-1 1-15,-3-1 3 0,0-1-4 0,1-1 6 16,-3 1-6-16,3-3 9 0,-5 1-3 0,1 1-4 16,-1 0 2-16,0 0 7 0,-1-1-1 0,-2-1-6 15,-1 1 4-15,-3 0-8 0,1 0-1 0,-5 0-4 16,0 0-23-16,-2-3-6 0,-1 3-25 0,0-2-23 16,0-1 4-16,0 1-32 0,-2 0-35 0,2-3-43 15,-3 1-61-15,6-4-70 0,-2-1-212 0,-1-3-571 16,6 2 253-16</inkml:trace>
  <inkml:trace contextRef="#ctx0" brushRef="#br0" timeOffset="-164869.37">21646 11604 3199 0,'2'-5'222'15,"0"0"-130"-15,-1 1 4 0,2 2 7 0,-1-2-3 16,-2 4-6-16,4-5-13 0,-4 5 0 0,8 0 9 15,1 3 15-15,3 3 6 0,1 3-6 0,5 2-11 16,-1 3-4-16,-1 1-6 0,-2 2-14 0,-2 2 3 16,1-1-11-16,-2 2-8 0,-4 0 2 0,-1-1-8 15,-2 0-8-15,-2 0-26 0,-1-4-18 0,-2 1-26 16,-2 2-32-16,-1-5-51 0,1 1-42 0,-4-2-53 16,0 0-57-16,1-5-80 0,-5 3-319 0,-2-3-719 15,0-3 318-15</inkml:trace>
  <inkml:trace contextRef="#ctx0" brushRef="#br0" timeOffset="-164695.22">21749 11562 2688 0,'12'-15'250'0,"3"0"-102"0,1-1 11 0,4 3 4 0,1 0 10 16,4 1 0-16,1 3-28 0,3 1-35 15,-1 1-19-15,2 5-7 0,-3 0-15 0,1 5-21 16,-3 0-30-16,-1 6-54 0,-6-2-49 0,-1 5-51 15,-4 1-55-15,-2 5-66 0,-1 2-67 0,-10 2-225 0,-1 2-594 16,-8 0 263-16</inkml:trace>
  <inkml:trace contextRef="#ctx0" brushRef="#br0" timeOffset="-164101.87">20823 12245 102 0,'0'-2'238'0,"-1"-2"-18"0,1 1-12 0,0 3-7 0,-2-4 0 16,2 4 15-16,0 0 4 0,0 0 27 0,0 0 1 16,7 11 2-16,-4-2-3 0,0 0-4 0,1 4-14 15,-1 6-11-15,0 2-22 0,0 1-16 0,0 1-16 16,1 1-15-16,0-4-30 0,-1 1-3 0,-2-2-12 16,2-5-8-16,0-3-25 0,-2 0-28 0,-1-3-3 15,3-1-20-15,-2-2-21 0,0 0-15 0,0-2-13 16,0 1-12-16,-1-3-10 0,0 2-11 0,0-3-15 15,0 0-33-15,0 0-20 0,0 0-14 0,6-13-16 16,-5 1-14-16,4-3-8 0,2-5-17 0,1-2-2 16,3-12-19-16,1 1 18 0,0 1 9 0,3-6 33 15,-2 14 24-15,4-7 52 0,3 0 34 16,-7 12 42-16,0 2 36 0,2 4 25 0,-5 3 18 16,-3 3 10-16,3 2 10 0,-3 0 14 0,2 3 5 15,1 0 5-15,0 2-2 0,4 4-2 0,-4 4 3 0,3-1-6 16,-3 0 3-16,-2 5-5 0,2 0 3 0,-3 1 2 15,-1 5 6-15,-3-4-6 0,-1 5-12 0,-1-3 2 16,-4 2 1-16,-3 1 5 0,-1-2-12 0,-2 3 4 16,-2-4-8-16,-2 1-7 0,2-5-5 0,1-2-6 15,0 0-7-15,-8 0-9 0,7-2-5 16,-1-1-15-16,3-1-21 0,1-2-26 0,-2 1-34 16,1-1-32-16,3-1-29 0,-1 0-23 0,2 0-28 0,1-3-37 15,1 1-57-15,3-1-71 0,0 0-279 0,-3-4-649 16,3 4 287-16</inkml:trace>
  <inkml:trace contextRef="#ctx0" brushRef="#br0" timeOffset="-163815.09">21243 12260 217 0,'0'0'275'16,"0"0"-4"-16,0 0 2 0,0 0 14 0,0 0 10 15,5 13 3-15,-4-3-17 0,3 3-13 0,-1 6-12 0,2-4-15 16,0 3-16-16,1 0-17 0,-2-5-10 15,2 1-14-15,-2-2-22 0,2 0-12 0,-2-2-11 16,0-3-16-16,1-1-11 0,0 1-12 0,-2-4-8 16,1 1-12-16,-1-1-6 0,2 1-8 0,0-3-5 15,1 1-7-15,2-3-4 0,2-1-7 0,3-2-12 16,1-3-19-16,2-4-18 0,1-1-16 0,0-4-18 16,-3 0-24-16,-1-4-28 0,-3 0-32 0,1 1-25 15,-3-1-24-15,-3 0-14 0,0 1 9 0,-4 7 9 16,-2 0 8-16,-1 0 10 0,-1 5-10 0,-1-2-8 15,0 2-17-15,-1 4-10 0,1 0-23 0,1 1-25 16,-1 2-180-16,4 0-455 0,0 0 202 0</inkml:trace>
  <inkml:trace contextRef="#ctx0" brushRef="#br0" timeOffset="-161820.92">21758 12185 160 0,'3'-14'333'0,"0"-1"-13"0,-2 2-21 0,-1 0-23 16,0-1-21-16,0 0-31 0,-3 2-15 0,2 0-24 16,-2 5-23-16,0 0-18 0,-1 2-9 15,2 1-22-15,-1 1-6 0,1-2-14 0,-1 2-13 0,-2 2-2 16,5 1-13-16,0 0-11 0,-14 6 1 0,4 3-3 16,0 4-8-16,0 5 4 0,2 3 7 0,2 3 5 15,2 3 5-15,-2 8 2 0,6 3 7 0,2-5-4 16,-1-6-8-16,0 10 0 0,0-10-13 0,1 8 9 15,3-11-10-15,-3-1-2 0,2 1-10 16,-1-1-4-16,0-2 6 0,-3-1-7 0,1-6-6 16,-1-3-8-16,0 0-12 0,0-3 13 0,-1-1-4 0,1-2-8 15,-1-1-23-15,-1 2 17 0,1-3-24 16,-3-1-8-16,2-1-16 0,2-1-7 0,0 0-14 0,0 0-13 16,0 0-15-16,-1-9-3 0,4 2-8 0,1-5-4 15,2-7-11-15,5-1-24 0,1-1-11 0,0-3-1 16,3 0 6-16,6-7 12 0,-7 7 17 15,3 1 14-15,6-5 13 0,-6 6 17 0,4 4 26 16,-1 1 15-16,2-1 17 0,9-6 21 0,-8 9 15 0,1-1 17 16,9-3 15-16,-10 4 9 0,1 1 6 0,-2-5 2 15,-3 2 9-15,-4 3 6 0,-5 2 9 0,0 0 6 16,-2 0 9-16,-5 5-1 0,0-4-6 16,-2 4-4-16,-1-3-10 0,-1 3-5 0,-3-2-6 15,-2 2-13-15,-1 1-11 0,0 1 0 0,-4 1-10 16,-2 3 1-16,-1 1-7 0,1 1-16 0,1 2 10 15,-1 3 4-15,2 2-4 0,-1 3-2 0,0 4-5 16,2 1-2-16,3 3 0 0,3 2-2 0,-2 3 3 16,5 4-8-16,2-2 1 0,-1 11-1 0,4-2-31 15,-1-9-4-15,1 10 10 0,0-11-1 0,1 1 1 16,-1-1 4-16,-1-1-3 0,0-3 1 0,1-3 3 16,-4-2 1-16,1-4-7 0,-2 0 6 0,1-4 1 15,-4-1 2-15,1-1 3 0,1-1-2 0,-3 1-1 16,0-3 0-16,-3 0 6 0,1-3-19 0,-3 3-1 15,3-6-13-15,-3 2-16 0,2-2-16 0,-1-3-20 16,-2-1-17-16,3-2-14 0,-1-2-20 0,2-2-8 16,0-1-19-16,-1-5-29 0,3 0 1 0,3 0 5 15,-1 1 22-15,3 4 16 0,0-6 24 0,1 7 22 16,3 0 17-16,-1 1 14 0,1 2 21 0,1 3 19 16,0 0 20-16,2 1 18 0,0 1 3 0,3 0 17 15,3 1 17-15,1 3 5 0,0 0 7 0,0-1-7 16,2 1 18-16,-2-1 3 0,0 4 11 15,-4-1 6-15,0-1 2 0,-2 0 10 0,-1 2 0 16,0-1 3-16,-3-1 5 0,-4 0 2 0,10 0-1 16,-4 1-6-16,-6-1 0 0,10-2-8 0,-5 0-2 0,-5 2-1 15,13 0-12-15,-5 0 1 0,2-1-7 16,-1 1-6-16,2 0-1 0,-3-2-12 0,2 1-1 16,0 0-5-16,3-1-2 0,-2 1-4 0,-1-1-2 15,1 2 0-15,-2-3-10 0,1 0 4 0,2-1-8 16,-2-1 0-16,0 3 1 0,-3-3-9 0,7-2-4 15,-4-1-2-15,-3 1-9 0,0-4-5 0,1 1-8 16,-2 2-3-16,-3 1 0 0,-2 0 0 0,-1 1 3 16,2-3 1-16,-4 2 4 0,-3-3 5 0,-1 2 6 15,-1 0 0-15,0 3 9 0,-3 2 4 0,3 0-5 16,-3 3 2-16,3 0-6 0,7 0 3 0,-17 6-1 16,6 1-2-16,3 2-1 0,-1 3 6 0,2 0 2 15,0 0-2-15,4 7 0 0,0-5 4 0,3 6 0 16,3-2-3-16,0 1-1 0,4 0 3 0,1-2-5 15,-2-3-11-15,7 2-3 0,-5-5-21 0,5-1-18 16,-2 0-10-16,6-3-19 0,3 1-17 0,-6-4-21 16,0 0-16-16,4-4-6 0,-2-1-15 0,-1-3-5 15,-1-2-4-15,6-3-4 0,-6-4 6 0,-4 1 14 16,4-4-3-16,-4-2 19 0,-2 0 23 16,1 0 15-16,-5 5 31 0,0 4 32 0,-1 3 24 0,-3 0 13 15,4 2 16-15,-4 0 1 0,3 2 6 0,-3 2 0 16,2-5 5-16,-2 5 11 0,0 0 23 0,0 0 14 15,4 8 1-15,-3 0 4 0,2-1-1 0,0 3-1 16,-2-1-4-16,2 0 5 0,-1 3-14 0,-2 1-14 16,2-2-2-16,-2-2-5 0,2-2-13 15,-1 0 2-15,-1-1-4 0,0-1-5 0,0-2-7 16,2 1-4-16,-2-1-9 0,0 0-4 0,0-3 2 16,0 0-12-16,0 2-11 0,0-2-11 0,0 0-13 15,0 0-7-15,1-9-10 0,-1 2-7 0,1-3-11 0,2-3-9 16,0 1-7-16,0-3-1 0,-2-6-16 0,5 3 5 15,-2-2 5-15,0 6 12 0,-1-2 13 16,1 3 20-16,1 1 9 0,0 5 7 0,-1 0 15 16,-1 0 4-16,0 2 10 0,1 2 10 0,-1 0 14 15,1-1 10-15,3 2 1 0,-7 2 8 0,7-2-5 16,-4 0 5-16,-3 2 10 0,0 0 7 0,9 0 3 16,-9 0 2-16,4-1-3 0,-4 1 3 0,0 0 3 15,0 0 5-15,0 0-2 0,10 1 13 0,-10-1-10 16,5 4 1-16,0 0-3 0,2-2-3 0,1 4-8 15,3 0-4-15,-1 1-2 0,4 1-6 0,0-3-9 16,-4 0 1-16,1-1-1 0,2 0-6 0,-6 0-2 16,4 0-5-16,-1-3-3 0,-3 1-5 0,2-1 2 15,-2-1-5-15,3 0 3 0,-5 0-4 0,-5 0 3 16,14-1-3-16,-7-3-7 0,0-1 2 0,-2 3-4 16,0-2 5-16,0 3-8 0,-1-4 8 0,-4 5-11 15,7-3-1-15,-7 3 5 0,5-3 2 16,-5 3 4-16,0 0 0 0,5-2 0 0,-5 2 0 0,0 0 0 15,2-2-4-15,-2 2 14 0,0 0-17 16,0 0 2-16,0 0-1 0,0 0-3 0,0 0-1 0,0 0 2 16,0 0-1-16,0 0 6 0,0 0-5 0,0 0 4 15,0 0-8-15,0 0 0 0,0 0-2 16,0 0-3-16,0 0 4 0,0 0-3 0,0 0 2 16,0 0 0-16,0 0 7 0,0 0-5 0,0 0-7 0,0 0 3 15,0 0 2-15,0 0 4 0,0 0-10 16,0 0 7-16,0 0 1 0,0 0-6 0,0 0 11 15,0 0-7-15,0 0 2 0,0 0 5 0,0 0-6 16,0 0 6-16,0 0 1 0,1 9 12 0,1-6 0 16,-2 4 0-16,0 1 11 0,2 0-5 0,0 1-1 0,-1-1 3 15,1 2-2-15,-1 2-4 0,2-3-2 0,-3 1 4 16,1-3-5-16,-1 2 2 0,2-3-3 16,-2-1-1-16,0 0 1 0,1-1 6 0,1 1-4 15,-2-5-7-15,-2 4 3 0,2-4 2 0,2 3-5 16,-2-3-3-16,0 0 5 0,0 6 9 0,0-6-12 15,0 0 7-15,0 0-2 0,0 0-2 0,0 0 2 16,0 0-6-16,0 0 3 0,0 0-4 0,0 0-3 16,0 0 4-16,0 0-11 0,0-15-2 0,-2 10 1 15,1-1-11-15,-2 1 6 0,3-2 1 0,-3 0 2 16,2 3-18-16,-2-4 8 0,-1 4 5 0,4-2 6 16,-3 3-3-16,3-1-3 0,0 4 4 0,-4-6 0 15,4 3-5-15,0 3 8 0,-2-5-1 0,2 5-6 16,-1-3 6-16,1 3 2 0,-4-5-1 0,4 5 2 15,0 0 1-15,-1-3-9 0,1 3 7 0,0 0-2 16,0 0 1-16,0 0 3 0,0 0-4 0,0 0-1 16,0 0-3-16,0 0-1 0,0 0-2 0,0 0 8 15,0 0 0-15,0 0-2 0,-4 10 6 0,4-5-1 16,2 1 4-16,-4-2-2 0,0 1 0 0,2 1 0 16,0-1-2-16,0 2 6 0,0 0 4 0,-1 1-9 15,2 0-3-15,-1 0-15 0,-1 1-20 0,2-1-26 16,3 1-33-16,-4-1-47 0,-2 3-48 15,2-1-61-15,0-1-55 0,0-1-57 0,-2-2-187 16,2 0-596-16,0-1 264 0</inkml:trace>
  <inkml:trace contextRef="#ctx0" brushRef="#br0" timeOffset="-161599.25">22840 11934 18 0,'-2'-3'411'15,"0"0"-21"-15,2 3-24 0,-2-4-34 0,2 4-36 16,0 0-33-16,5-4-30 0,-5 4-22 0,0 0-40 16,15 2-63-16,-5 2-58 0,2 1-67 0,2 0-70 15,-1 2-69-15,-1-1-67 0,1 1-172 0,0 2-427 16,-2-1 189-16</inkml:trace>
  <inkml:trace contextRef="#ctx0" brushRef="#br0" timeOffset="-161205.34">23090 12249 121 0,'0'10'261'0,"0"-2"-14"16,-3 2-13-16,2-1-16 0,1 2-20 0,0-1-16 15,-2-1-18-15,4 0-11 0,-4 0-19 0,2-3-8 16,-2 0-12-16,2-2-9 0,-2-2-9 0,2 3-5 16,0-5 0-16,2 5-2 0,-2-5-4 0,0 0-5 0,0 0-5 15,0 0-13-15,0 0-7 0,0 0-14 16,-2-15-12-16,5 5-11 0,0-3-5 0,3-6-10 16,2 0-8-16,1-4-6 0,1-2-1 0,2-10-12 15,-1 10 3-15,2 2 1 0,0 0 6 0,3 4 8 16,0 0 14-16,1 5 15 0,1 3 18 0,-5 2 17 15,3 4 20-15,3-1 16 0,-5 4 27 0,2 2 6 16,4 2 17-16,-3 1 19 0,3 4 8 0,0 3 4 16,1 1 1-16,-1 3-4 0,-1 1-10 15,-2 3-11-15,0 2-13 0,-2-2-10 0,0 4-10 16,-4-2-12-16,2 0-11 0,-3 2-11 0,-5 1-17 16,2-1-28-16,-1 0-40 0,-4-3-45 0,0 3-50 0,-3-1-57 15,1-7-50-15,-4 6-56 0,-2-4-65 0,-1-1-42 16,-4 1-329-16,-2 0-750 0,2-4 331 0</inkml:trace>
  <inkml:trace contextRef="#ctx0" brushRef="#br0" timeOffset="-158371.26">24890 10294 14 0,'-3'-26'175'0,"-4"-10"-7"16,0 11-5-16,3-9-5 0,-2 8-3 0,2-9-9 16,-3 1-2-16,0 7-12 0,4 0-4 0,-11-9-7 15,0 3-13-15,-3 0-7 0,-1 1-10 0,-2-4-5 16,-4 2-6-16,-11 1-6 0,-10-14-7 0,8 19-5 15,-15-14-5-15,12 15-5 0,-20-11-6 0,18 14 1 16,-18-12-9-16,-2 3-6 0,-2 4 2 0,-3 1-8 16,-1 4 0-16,-4 2-2 0,2 3-1 0,-1 3-2 15,2 1 0-15,0 1-1 0,-2 1-2 0,-3 6-1 16,0-2-2-16,1 4-2 0,-4-3-2 0,2 5 1 16,-1 0 0-16,5-3-1 0,-1 6 1 0,4-4-1 15,18 4 4-15,-21 1 0 0,21-2-2 0,-18-1 1 16,20 2 3-16,0-1-2 0,-1 0-4 0,-2 2 0 15,2 2 0-15,1-1-1 0,0 1 1 0,2 1-1 16,-2 0 1-16,0 1 0 0,-1 3-1 0,1-4 0 16,3 4-3-16,-3-3-6 0,4 0 3 0,-2 2 0 15,-1-1-1-15,4 3 1 0,-2-3 0 0,0 0 3 16,4 3-3-16,3-2-1 0,-4 2 0 0,13-3-1 16,-10 3 0-16,12-4-1 0,-12 4 1 0,2-1 1 15,-1-1-2-15,0 2 1 0,8-5 2 0,-8 8 0 16,1-3-4-16,8-3 0 0,-9 1 0 15,0 2-1-15,0-1 2 0,9-3-3 0,-8 5 1 16,7-2 2-16,2-1 0 0,-10 4 1 0,10-3-1 16,0 0 0-16,-2 0-4 0,3 1 3 0,-1-4 0 15,1 3-1-15,2-2 3 0,-1 1 0 0,-3-1-2 0,5 1-3 16,-2-3 4-16,0 1-1 0,2-1 2 16,-4 2-2-16,4 0-1 0,0-2 1 0,0 2-1 0,-2-3 0 15,3 3-2-15,-1-1 4 0,2-1-2 16,-1 0 0-16,1 1 1 0,0-1 0 0,3-2-1 15,3 1 0-15,-1-1-1 0,2 0-1 0,-2 1 6 16,4-1-4-16,-1 0-1 0,0 0-1 0,-3 2 10 16,3 0-7-16,-1 1-1 0,-6 0-2 0,1 4 3 15,-3-4-4-15,-1 3 3 0,-1-3 0 0,-2 2 1 16,-1 1 0-16,-10-3-1 0,-1 4 2 0,-1-4 0 16,2-1 1-16,-4 1 1 0,1-2-2 0,-1-2 3 15,2 1 0-15,-2 0 4 0,3 2-3 0,-2-3-2 16,1 3 2-16,-1-1-1 0,1 0 3 0,0 2 0 15,2-1 1-15,7-1-2 0,-8 4-1 0,9-1 0 16,-7 0 0-16,7-2 1 0,-9 2 4 0,0-2-5 16,12 1 3-16,-1-2-3 0,-1 2 3 0,-1 0-3 15,1-3 1-15,-11 5-1 0,0-5-2 16,10 2 2-16,-10 2-3 0,-1 0 3 0,-3 2-3 0,1 0-2 16,-3 4 3-16,-1-2-1 0,-18 5 1 0,20-2-5 15,-1-3 10-15,-2 5-2 0,3-3 0 0,-3 2 3 16,0 2-5-16,-18 2-1 0,22-4 4 0,-2 0-3 15,1 1 2-15,-2-1 1 0,2-1 5 0,2 0 1 16,0 0-1-16,0-1 1 0,2 0 2 0,1 2-3 16,2 2 1-16,3-1-6 0,0 0 2 0,3 5-2 15,8-7 2-15,-7 8-1 0,8-6 0 16,-4 8-6-16,8-5 4 0,-1 4-2 0,0-3-3 0,3 2 3 16,-1 1 0-16,1 1-3 0,-5 7 1 0,0 0-2 15,3 0 0-15,-2 1 6 0,1 0-5 0,3-7-2 16,-3 4 2-16,-1 2 0 0,-3-1 6 0,-2 3-8 15,0-4-1-15,2 0 10 0,-4 1 1 16,2-1 4-16,2 0 3 0,2 3 3 0,-1 0 0 16,3-2 4-16,1 1-1 0,5-6-1 0,1 0-3 15,3 1-1-15,2 10-3 0,1-9 5 0,4 9 0 16,3 0-5-16,5-1 1 0,4 1 0 0,2-1 3 16,5 1 3-16,0-1 2 0,3 3-4 0,0-5-6 15,7 3 8-15,-2-3-2 0,-2 4 3 0,7 1-4 16,2-3 2-16,-1 3-3 0,20 12-2 0,-1-6 2 15,3 0-1-15,-2-2-2 0,2 0 1 0,-14-15 0 16,0 0-3-16,18 8-3 0,-20-11 2 0,2 0 0 16,1 1 5-16,-2-2 3 0,5 0 8 0,-4-4 2 15,9 1-2-15,-1-4 5 0,19 6 5 0,-16-11-6 16,19 6 5-16,1-6 1 0,-21-1-4 0,26 3-2 16,0-2-3-16,0 1-2 0,4-1-1 0,3 0-6 15,1 1-2-15,0 0-3 0,1 0-2 0,-6 0-6 16,0 2 8-16,-2 2-13 0,-4-1 2 0,-6 3-2 15,2 3-1-15,-21-7-12 0,1 0-2 0,19 7-11 16,-20-4 5-16,19 3-7 0,-21-4-3 0,4-2-2 16,0-3 1-16,0-1 6 0,1-2-4 0,20-2 13 15,-20-2-5-15,20-6 5 0,2-4 0 16,-2-5 1-16,-3 0 6 0,0-1 1 0,5-3 8 0,-4-3-2 16,-18 7-4-16,18-6-15 0,-19 5-18 0,21-4-13 15,-24 5-15-15,22-8-4 0,-21 6-9 0,19-8-6 16,-24 4-3-16,1-2 7 0,0-1 2 0,-1-3 12 15,0-4 7-15,-3 3 9 0,-3-4 8 0,-1 2 9 16,1-4 16-16,-5-2 12 0,1 1 9 0,1-1 5 16,-1-2 7-16,-3 2 19 0,0 1 6 15,2-1 5-15,0 2 3 0,-1 2-2 0,-2 0-8 16,-1 2 2-16,-7 7-2 0,7-5-4 0,-1-3 2 16,-7 8 2-16,1-2-4 0,5-8-1 0,0 1-7 15,2 2-2-15,1-1 2 0,1 1-9 0,-1-2-5 16,4 3-8-16,3-6-3 0,-3 3-1 0,5 1-9 0,0 0-1 15,2 2 2-15,-2 0-1 0,-2 5 0 16,0 0 0-16,-10 8 1 0,0-2 2 0,-2 2 8 16,-1 1-8-16,-1 3 6 0,-3-2-2 0,3 0 3 15,-3 0 3-15,1 3-1 0,0-1 3 0,1 0 2 16,2 1-2-16,-4-2 7 0,-1-1-4 0,0 4 4 16,1-3 3-16,-3 2 1 0,-1-1-3 0,-1 4-3 15,2-4 0-15,3-1-1 0,0 0-4 0,-3 4 4 16,7-4-12-16,-1 3-14 0,-6 2-3 0,10 0-6 15,-3 5-7-15,3-3-10 0,-3-1 5 0,3 2-8 16,0 4 1-16,0-2 4 0,-3 0 3 0,-5-2 4 16,5 2 4-16,-6 0 7 0,2-2 0 0,-1 0 4 15,0-1 2-15,4 1 1 0,6 0 8 0,-1 1 1 16,2 1 3-16,0 1 0 0,3 1 1 0,10 1 0 16,0 3-3-16,0-1 4 0,2 1-2 0,-1 1 2 15,1 2-2-15,-3-1-1 0,1-1 1 0,-10-2 3 16,8-2 0-16,-11 0-2 0,1 0 2 0,1-3 6 15,-2 0 3-15,0 2 2 0,-2-4-4 16,1 2 3-16,-1-4 0 0,1 1-3 0,-1-4-6 0,0 1 3 16,-2 1-1-16,0-2 1 0,0-1 5 0,0-1-3 15,-2 0 0-15,1-4 2 0,-5 3-2 0,3-3-3 16,-2-2 7-16,-1-1-3 0,1-2-1 16,2-1-1-16,-2-3 3 0,9-6 2 0,-4-3-8 15,-1 0 4-15,1 0 0 0,-2-4 8 0,0 6 7 16,2 1-5-16,-7 6 5 0,11-7-2 0,-13 11 0 15,0-1-5-15,2 0-1 0,-5 3-1 0,-1 0-2 16,-2-1-16-16,-2 2-9 0,-6-3-11 0,0-2-8 0,-7-2-2 16,-4-1 1-16,-5-1-6 0,-6-4-1 15,-1-1-5-15,-6-1-2 0,-1 3-4 0,-1 0-19 0,-1 1-30 16,-4 1-46-16,3-1-58 0,-3 3-57 16,-3 2-146-16,2 2-442 0,2-3 196 0</inkml:trace>
  <inkml:trace contextRef="#ctx0" brushRef="#br0" timeOffset="-157362.94">17791 8772 70 0,'2'-2'122'16,"-2"2"8"-16,1-2-10 0,-1 2-2 0,0 0-4 0,0 0-11 15,0-4-8-15,0 4-7 0,0 0-12 0,0 0 0 16,0 0 7-16,-1 17 7 0,-2-4 3 0,-3 7 2 16,-1 5 0-16,-4 9-10 0,0 0-2 0,-5 3-2 15,1-1-6-15,0 2-3 0,1-3-9 0,0 1-5 16,2-3-9-16,3-8-1 0,0-1-4 0,3-3-7 15,-1 0-3-15,4-8 0 0,1-1-6 0,0-3-6 16,2 0-1-16,0-4-5 0,0-3 3 0,1 2 6 16,-1-4 0-16,7-2-6 0,2-7 0 0,3-7-3 15,5-2-3-15,0-3-7 0,8-8-6 0,-2-5-9 16,2 3-11-16,-2-5-14 0,-1 0-8 0,-1-2-6 16,2 1-1-16,0 3 7 0,-4 0 8 0,-6 8-2 15,5-4 14-15,-7 11 16 0,1 1 21 0,-5 7 8 16,0 1 21-16,-3 2 5 0,2 1-2 0,-3 3-2 15,-2 0-6-15,2 1-5 0,1 2-2 0,-4 1-6 16,13 4-2-16,-2 3-2 0,0 3-1 0,3 6-1 16,2 0-2-16,-2 6-3 0,0 2-1 0,6 7 0 15,-10-6-6-15,1 10-11 0,-3-10-3 0,-2 2-17 16,1 0-17-16,-4-1-21 0,-2 1-23 0,-4-1-15 16,-1-1-16-16,-2 1-18 0,-1-3-23 0,-1-5-16 15,-6-2-134-15,1-1-332 0,-1-7 147 0</inkml:trace>
  <inkml:trace contextRef="#ctx0" brushRef="#br0" timeOffset="-157180.13">17739 9057 162 0,'0'0'199'0,"14"-2"-20"0,-1 0-15 0,8-1-14 16,0-2-17-16,4 0-16 0,5 0-8 0,11-4-13 0,-2 1-9 15,1 1-29-15,1 0-37 0,1-2-52 0,0 0-36 16,-1 0-55-16,-13 3-88 0,0-1-226 0,-1 1 100 16</inkml:trace>
  <inkml:trace contextRef="#ctx0" brushRef="#br0" timeOffset="-156799.45">18424 8756 104 0,'0'0'178'0,"-5"6"-3"0,5 0-6 0,0 3-3 16,3 4-2-16,0 7-1 0,-3 0-6 0,6 1-8 16,-4 1-9-16,1 0-9 0,0 2-6 15,1 1-10-15,3-2-10 0,-4 0-7 0,3 0-9 0,-5-4-9 16,2 0-9-16,1-4-4 0,-2-2-7 0,3-1-4 16,-5-3-8-16,2 1-4 0,-1 0-5 0,-1-6-5 15,2 1 1-15,-2-1-1 0,0-1-1 0,0-1-6 16,0-2 1-16,-5 2-9 0,5-2-10 0,-4-6-14 15,-2-1-10-15,-1 1-11 0,-2-4-12 0,-3-2-8 16,-2-3 5-16,0 1-1 0,0 4 10 0,1-3 7 16,-1 4 4-16,0 0 6 0,0 2 0 0,1 2 4 15,-1 1 2-15,0 3 1 0,3 2 2 0,-3 1 1 16,3 4 4-16,2-2 1 0,-2 3 0 0,1 3 2 16,3 1 1-16,4-4 1 0,-1 0 1 0,4 6-1 15,0-2 2-15,4 2-2 0,3-4-1 0,0 3 1 16,5-1 3-16,3 2-2 0,3-3-8 0,-4-3-10 15,2-1-13-15,5 0-13 0,2-2-36 0,-1-1-35 16,2-5-26-16,0 1-28 0,-3-2-38 0,0-1-103 16,-2-2-331-16,0 0 146 0</inkml:trace>
  <inkml:trace contextRef="#ctx0" brushRef="#br0" timeOffset="-156462.46">18611 9025 179 0,'0'-5'196'0,"0"0"-3"15,1 0-1-15,2-1-6 0,0 2-6 0,1-5-11 16,3 5 1-16,-3-1-10 0,2-1-9 0,2 0-17 16,-2 2-12-16,1-2-11 0,4 3-10 0,-3-1-14 15,4-1-5-15,2 1-5 0,-1 0-11 0,1 1-9 16,2 1-3-16,-1 2-5 0,0 0-9 0,1 2-3 16,-1 2-7-16,0 0-1 0,-1 2-4 0,-2 1-5 15,2 2 2-15,0 4-5 0,0 1-3 0,-7 0 3 0,-1-1-4 16,4 4 0-16,-4 2-3 0,-2 2 0 0,-3-1 4 15,3 3-3-15,-4 0-3 0,-1-2 2 16,0 1-3-16,-1-2-2 0,0 0 1 0,-1 0 1 16,-1 0-2-16,0-6 2 0,0-1-3 0,0-2-3 0,0-2 3 15,0-1 4-15,0-2-3 0,-1-1 2 16,-2 0 1-16,2-4-7 0,-3-1-7 0,1 0-5 0,-4-3-14 16,4-1-6-16,-3-5-11 0,0-1-18 15,-2-7-16-15,3-1-23 0,1-3-24 0,2-2-33 0,6-1-36 16,4-1-32-16,-1 2-124 0,7-2-377 0,1 0 167 15</inkml:trace>
  <inkml:trace contextRef="#ctx0" brushRef="#br0" timeOffset="-156199.29">19065 8945 197 0,'0'0'197'0,"0"0"-14"0,0 0-16 0,0 0-23 15,6 6 4-15,-7-3-1 0,1 4-3 16,-1 1-6-16,0 0-5 0,2 4-8 0,0 1-7 0,0 0-5 15,2 0-8-15,1-2-5 0,3 1-7 0,-1-1-5 16,2 0-4-16,0-2-3 0,1-2-2 0,0 1 0 16,2-5-4-16,3 2-7 0,0-1-2 0,-1-2-11 15,-5-2-3-15,4 0-5 0,0-2-6 0,2 0-4 16,-5-5-9-16,2 4-9 0,-3-5-9 0,-1 1 2 16,-1-4-7-16,-1 0-9 0,-1-4-14 0,-3-2-13 15,0-3-22-15,-3-1-7 0,-3 0-10 0,-1 2-19 16,1 0-9-16,0 6-16 0,1 2-2 0,-1 1-19 15,2 2-14-15,1 1-24 0,0 2-172 0,0 2-374 16,2 0 166-16</inkml:trace>
  <inkml:trace contextRef="#ctx0" brushRef="#br0" timeOffset="-155839.49">19464 8853 12 0,'-2'-3'248'0,"1"-2"-1"0,-3 2-4 15,2 0-18-15,1 1-22 0,-2 0-22 0,3 2-23 16,-3-2-14-16,3 2-18 0,0 0-12 0,0 0-11 16,0 0-10-16,2 9-8 0,-1-6-9 0,-1 3-8 15,1-1-7-15,1 1-8 0,-2 1-2 0,3 3-13 16,-1-3-9-16,0 1-10 0,2 4-14 0,2-2-8 0,-1 0-9 16,1 1 3-16,0 0-3 0,1-1-6 0,-1 1 3 15,2-2-12-15,-2 0 1 0,-2-1 4 16,0-1-4-16,-1 1 8 0,1-2 1 0,-3 0 3 15,0 0 3-15,-1-2 1 0,-1 2 13 0,0 0-3 0,-3-1 6 16,1-1-4-16,1 0 4 0,0-1 0 0,-1 3-2 16,0-5 1-16,1 3-3 0,0 0 2 15,-2-3 6-15,2 2-8 0,0-2 2 0,0 3-3 16,-2-4 6-16,-2 1-6 0,1 0-6 0,-5-1-8 16,0 0-12-16,0 0-14 0,-1 0-18 0,-3 1-24 0,-1-1-14 15,1 0-13-15,0-1-22 0,1 0-14 0,3 0-26 16,0-1-87-16,3 0-277 0,1-2 122 0</inkml:trace>
  <inkml:trace contextRef="#ctx0" brushRef="#br0" timeOffset="-155588.5">19819 8660 9 0,'-3'-4'224'15,"3"1"-22"-15,0 0-23 0,0 3-19 0,0 0-4 16,0 0-1-16,4 17-6 0,-2-3-8 0,2 6-10 16,2 0-6-16,-2 3-11 0,3 3-10 0,-1 1-7 15,-1-1-11-15,2 9-9 0,-1 0-7 0,-3-9-11 16,0-3-4-16,1 2-14 0,-1-2-15 0,1 0-13 16,-1-3-16-16,0 1-19 0,1-1-26 0,-3-8-14 15,3 1-31-15,-1-2-18 0,-1-3-26 0,-1-2-22 16,2-1-131-16,-6-3-314 0,3-2 139 0</inkml:trace>
  <inkml:trace contextRef="#ctx0" brushRef="#br0" timeOffset="-155151.96">19674 8923 116 0,'0'0'163'0,"0"-3"-14"0,0 3-9 0,0 0-3 16,9 0-2-16,-1 0-7 0,2 0-5 0,4 0-2 15,3 2-13-15,-3-1-5 0,7-1-11 0,0 3-6 16,-1-1-5-16,-5-2-12 0,-1 0-9 0,2 0 0 16,-2 0-5-16,0 0-3 0,0-2-8 0,-1-1-5 15,-3 5-3-15,0-2-2 0,-1-5-6 0,1 5-3 16,0 0-2-16,-3-1-5 0,2 1 1 0,-1 0-6 16,-1 0-3-16,2 0 3 0,-1 1 4 0,2-1-3 15,0 5 3-15,0-4 0 0,2 3 3 0,1-1-5 16,-2 2 0-16,3-1 3 0,-1-1 0 0,1 0 4 0,0-1 2 15,-1 1 2-15,1-2 5 0,0-1-10 16,0 0 0-16,2-1-1 0,-1-2-6 0,-2-1 6 16,-2 0-1-16,-1-1-4 0,-3 0 4 0,0-1 1 15,-3-3-6-15,0 0-4 0,-1 0-1 0,-3 1 3 16,-1-2-7-16,-3 2 3 0,-2-3-4 0,-4 0 4 16,-1 4-8-16,-5-1 2 0,1 5-2 0,-5-3-3 0,-4 3 1 15,3 3 5-15,1 4-3 0,-1 0 0 0,6 1 2 16,2 2-1-16,2 3-1 0,1 1 0 0,0 5 2 15,3-4 2-15,3 2 4 0,4 1-4 0,1 5-2 16,2-5-2-16,8 1 5 0,0 2-8 0,5 0-18 16,2-5-21-16,2 1-31 0,3-3-9 15,1-1-42-15,5-1-38 0,-1-6-27 0,2 2-163 0,-1-4-379 16,1-1 168-16</inkml:trace>
  <inkml:trace contextRef="#ctx0" brushRef="#br0" timeOffset="-154738.49">20547 8561 113 0,'0'-3'223'0,"0"1"-18"15,0 2-16-15,0 0-4 0,4 9-15 16,1 0-10-16,0 9-13 0,2 2-8 0,0 4-11 0,-1 3-5 16,1 7-13-16,2 0-10 0,-4 1-7 0,2-8-10 15,-1 9-8-15,-3-12-7 0,2 2-6 0,-3-1-6 16,-1-3-5-16,1-2-6 0,-2-6-4 0,2 0 0 15,-2-4-5-15,0-3-5 0,0 2-5 0,0-3 0 16,3-2 4-16,-3-1-2 0,0 0 0 0,0-3-5 16,-3 2-2-16,3-2-8 0,0 0-5 0,-10-10-4 15,1 0-4-15,0-1-1 0,-2 0-2 0,-5-1 3 16,-2-1 3-16,3-1-2 0,2 5 6 0,-7-2 0 16,2 2 6-16,-2 4 6 0,-1-1 4 0,-1 3 0 15,2 2 0-15,0 3 2 0,5 2 0 0,-1 0-3 16,2 0 0-16,4 4-7 0,-3-3 5 0,5 6-5 15,1-4 0-15,3 1-3 0,1 1-1 0,2 0-3 16,2 0-10-16,3 2-3 0,5-1-11 0,9 2-12 16,-4-6-10-16,9 0-10 0,3 1-26 0,5-4-26 15,9-3-15-15,3 0-21 0,1-4-31 0,4 1-19 16,25-5-17-16,2-3-142 0,-1-2-374 0,-1-1 166 16</inkml:trace>
  <inkml:trace contextRef="#ctx0" brushRef="#br0" timeOffset="-154459.39">21465 8575 92 0,'-23'-12'243'0,"1"3"-4"15,-3 0-1-15,1 2-18 0,3 1-16 0,5 6-20 0,2 0-12 16,0 4-24-16,1-1-16 0,0 5-11 16,2 0-14-16,1 4-7 0,2 4-11 0,2 2-5 0,3 3-8 15,3 1-6-15,3 0-6 0,3 0-4 0,4 2-9 16,-1-1-3-16,4-1-6 0,2 3-2 0,-3-3-4 15,3-2-2-15,0 0-4 0,-3-2-3 16,-4-6-3-16,0 0-1 0,-3-1-9 0,0-2 4 0,-2-2-4 16,0-1 6-16,-2 0-7 0,-1-1-2 0,-2 0 1 15,-3 0-2-15,-2 0 2 0,-1 0 1 16,-4 2 0-16,-2-3 3 0,-7 2-5 0,0-2-6 16,-4 0 3-16,-1-2-8 0,-1 1-1 0,-1-1-7 0,0-2-10 15,4 1-12-15,1-1-15 0,2-1-26 0,5 1-33 16,1-2-25-16,6-1-53 0,1 0-28 0,2 2-189 15,3-2-432-15,3-1 193 0</inkml:trace>
  <inkml:trace contextRef="#ctx0" brushRef="#br0" timeOffset="-153907.25">21431 8788 180 0,'0'0'197'16,"0"0"-18"-16,0 0-15 0,6 3-17 0,-5 1 1 15,2 1-12-15,-3-1-6 0,3 6-10 0,1-1-3 16,2-2-5-16,-2 1-5 0,2 0 3 0,-2-1-1 16,2 0-6-16,1-2-3 0,0-1-8 0,0 1-4 15,0-2-7-15,1 0-2 0,0-2-11 0,0-1 1 16,1-2-14-16,0-2-5 0,1 2-8 0,1-5-10 16,-4 2-3-16,3-4-8 0,-2-1-6 0,-2-3-10 15,-3 1-6-15,-3-2-8 0,-2-1-9 0,1 0-9 16,-6 1-5-16,-2 3-9 0,-4-5-6 0,0 8 11 15,0-1-2-15,-2 4 3 0,0 0 7 0,0 1 0 16,1 4 8-16,0 1 3 0,1 2 8 0,-1 4 0 16,-3 4 6-16,4-2 8 0,2 1-1 0,-1 7 0 15,5-4 0-15,3 1 7 0,1 6-1 0,1-6 4 16,3 4-1-16,2-5 6 0,3 0 5 0,1-2 5 16,2-1-1-16,-1-3-1 0,3 0-3 0,2-2 1 15,1-3 1-15,0-1-4 0,0-2-11 0,1-1-10 16,0-3-7-16,0-2-13 0,2-4-5 0,-1-1-7 0,-4 4 4 15,-2-2-10-15,0-3 0 0,-3-1-3 16,0 3 0-16,0-3-1 0,-4 3 4 0,0-4 7 16,0 5 11-16,-2 3 9 0,1-1 13 0,-2 2 6 15,1 1 0-15,-1 1-9 0,0 2-2 0,0 2 3 0,0 0-1 16,0 0 3-16,0 0 4 0,1 14 8 16,1-5 6-16,-2 3-2 0,1 1 0 0,2 0 1 15,1 1 2-15,0-1-3 0,1 0-1 0,-1 1-7 16,2-1 2-16,-1-4 2 0,1 0-7 0,-2-1-10 0,2-2-6 15,-2-2-13-15,0-2-14 0,1 2-22 0,1-6-27 16,1 0-37-16,1-2-15 0,2-5-33 0,1 0-163 16,-3-2-359-16,3-7 160 0</inkml:trace>
  <inkml:trace contextRef="#ctx0" brushRef="#br0" timeOffset="-153434.55">21829 8454 102 0,'0'0'168'0,"-4"10"-2"0,5 0-10 0,0 3-2 16,1 1-8-16,-1-1-11 0,5 11-11 0,-2-7-8 16,0 4-9-16,-1 1-9 0,1 0-8 0,0 1-11 15,-1-2-6-15,1 3-5 0,1-2-10 0,-3-3-5 16,0 0 0-16,1-4-6 0,-3 0-8 0,0-3-2 16,1-4-9-16,1 0 2 0,-2-3-1 0,0 0 0 15,1-1 1-15,0-1 13 0,1-2 9 0,-2-1 1 16,0 0 0-16,3 2-2 0,-3-2-7 0,0 0 1 15,5-5-3-15,-2 1-6 0,1 3-3 0,-1-4-3 16,1 4-5-16,-1-2 0 0,3 0-8 0,-1-3-2 16,1 3-2-16,1 0-4 0,3-1 0 0,-2-1-3 15,5 1-5-15,1-3-3 0,-1 1 1 0,1-3 0 16,3 0-4-16,-3 1-6 0,3-3-11 0,1-1-8 16,0-2-11-16,2 1-6 0,-3-4-8 0,0 1-1 15,-3 0 4-15,1-2 2 0,-6 6 5 0,-2 2 19 16,-1 1 12-16,-2 2 12 0,-3-1 5 0,2 1 8 15,-3 2-2-15,1 1 6 0,-1 2-6 0,0 2 2 16,-7 0-2-16,7 0 5 0,-15 4-3 0,1 3 3 16,-6 3-2-16,2 2 1 0,-1 2-2 0,1-2 1 15,1 2-1-15,0 1 4 0,2 2-5 0,1 0-3 16,3 0 5-16,1-1 0 0,4-2-3 0,2-1 0 0,0 1 3 16,1-1-5-16,3 0 1 0,1-1 1 15,5-1 4-15,-1 1-3 0,5-1-4 0,3-2 1 16,5 1-16-16,5-2-19 0,-2-1-21 0,4-2-19 15,5-2-22-15,-2 1-20 0,12-5-20 0,0-2-23 0,1-1-20 16,-1-1-137-16,-1-4-335 0,-4-4 147 0</inkml:trace>
  <inkml:trace contextRef="#ctx0" brushRef="#br0" timeOffset="-153137.25">22512 8516 42 0,'-12'-8'203'0,"3"0"-2"0,0 4-11 16,2 0-13-16,0 2-21 0,4 2-21 0,-4 2-10 15,0 2-10-15,3 2-10 0,-2 1-5 16,2 5-8-16,1 1-7 0,3 1-9 0,0 8-6 0,5 0 0 16,0-1-8-16,2 0-3 0,0 2-4 0,3-1-8 15,-3-2-3-15,6 1-5 0,-2-2 1 0,-1-2-6 16,1-1-3-16,-4-4-7 0,-1-1 2 0,0-2-4 16,-4-2-4-16,1 1 0 0,0-3 0 0,0 2 0 15,-2-3 2-15,-1 0-4 0,2-1 4 0,-2 3-1 16,-2-3 5-16,2 1-2 0,-3 1 2 0,-2 0 2 15,-2-1-1-15,-2 0 1 0,1 0-5 0,-6-2 3 16,-2 1-7-16,1-1-1 0,-5 0-3 0,-4-1-20 16,2-1-23-16,0-1-26 0,0 1-27 0,8-2-32 15,0 0-43-15,1-1-41 0,3 3-162 0,3-6-390 16,0 1 173-16</inkml:trace>
  <inkml:trace contextRef="#ctx0" brushRef="#br0" timeOffset="-152891.49">23129 8509 2312 0,'2'-2'88'16,"-1"0"-103"-16,-1 2-9 0,0 0 11 0,0 0 2 16,0 0 6-16,0 0 15 0,-6 13 13 0,4-4 7 15,-3 3 3-15,3 8 7 0,-2 2 4 0,0 3 0 16,1 0-7-16,1 1 4 0,1 9-3 0,0 0-7 15,-1-8 0-15,1 0-3 0,-1 8-3 0,1-10-4 16,-1-1-4-16,1-1-3 0,1-2-16 0,-1-4-18 0,-1-4-14 16,4-1-9-16,-4-3-29 0,2-3-17 0,0 1-13 15,0-3-9-15,0-3-37 0,0-1-46 16,0 0-144-16,0 0-365 0,0-11 161 0</inkml:trace>
  <inkml:trace contextRef="#ctx0" brushRef="#br0" timeOffset="-152607.01">23158 8423 48 0,'20'-11'205'0,"2"2"16"0,2 2-8 0,3 0-12 16,1 5-12-16,0 0-16 0,1 2-12 0,-1 3-10 16,1 2-10-16,-1 2-9 0,1-2-9 0,-3 4-7 15,-5-1-11-15,-2 0-18 0,0 4-8 0,-9-5-8 0,0 2-6 16,-5-4-7-16,1 2-7 0,-4-1-3 0,-1-1-1 15,-2 1 2-15,-1 1 9 0,-4-1 12 0,-2-1 14 16,-5 0 13-16,-8 2 5 0,-3-1 3 0,-1 0-8 16,-6-3-6-16,3-1-2 0,-2 2-15 0,0-3-1 15,1-1-4-15,1 4-8 0,1-2-11 0,5-2-12 16,2 2-21-16,-2-1-22 0,9-1-29 0,1 4-31 16,1-2-32-16,1 0-33 0,1 1-44 0,0-1-43 15,1 0-38-15,1 2-234 0,1 1-530 0,5-2 235 16</inkml:trace>
  <inkml:trace contextRef="#ctx0" brushRef="#br0" timeOffset="-151655.33">23344 8920 121 0,'0'0'205'16,"-3"8"-5"-16,3-3-4 0,1 3-9 0,1-1-10 15,-1 2-15-15,0-1-12 0,1 0-10 0,1 1-7 16,-1 0-7-16,1 1-10 0,-2-2-11 0,1-2-10 16,1-2-7-16,-2-1-9 0,0 3 3 0,1-5 0 15,-2 2 2-15,0 0 2 0,0-3-2 0,1 3-2 16,-1-3-3-16,0 0-5 0,0 0-7 0,0 0-10 15,0 0-5-15,-1-9 1 0,-1 5-7 0,1-4-6 16,0 0-6-16,2-4-2 0,-1-1-2 0,3-1-6 16,0-1-5-16,1-4-1 0,2 2-4 0,1-3-1 15,0 6 0-15,3-3-2 0,-2 4-1 0,2 2 1 16,2 0-5-16,3-3 3 0,2 2-2 0,1 3-1 16,-4 3-2-16,10-3 0 0,-4 4 1 0,4-1-1 15,-1 0-1-15,-2 0 3 0,-5 3-1 0,0 2-5 16,-1-2 0-16,-4 1-6 0,-2 1-11 0,-1 0-29 15,-2 1-35-15,-1 0-31 0,-5 0-17 0,7 2-29 16,-4 1-26-16,-1 0-21 0,-5 6-32 0,-3 1-157 16,-1 0-427-16,1 1 190 0</inkml:trace>
  <inkml:trace contextRef="#ctx0" brushRef="#br0" timeOffset="-151483.78">23776 8884 277 0,'0'-5'263'0,"0"5"-21"0,-1-2-23 16,1 2-21-16,0 0-12 0,0 0-9 0,4 11-11 15,-1-7-13-15,0 3-16 0,0 2-13 0,1 0-33 16,-1 3-8-16,0 0-19 0,-1 1-33 0,-2 0-36 16,0 0-44-16,-1 0-47 0,-1 2-52 0,1-7-56 15,-3 0-115-15,2 0-344 0,0-4 152 0</inkml:trace>
  <inkml:trace contextRef="#ctx0" brushRef="#br0" timeOffset="-150797.43">23945 8645 27 0,'26'8'69'0,"3"-1"-8"0,-1 0-8 0,8 3 3 0,-8-1-6 16,8 3-5-16,-12-5-10 0,-1 3-6 16,-1-3 6-16,-2 0-11 0,-9-3-1 0,-4 0 7 15,-1-2 16-15,-2 0 16 0,-1-1 5 0,0 1 13 0,-3-2 1 16,0 0 0-16,-3 4 9 0,-4-2 12 16,0 0-3-16,-3 2 7 0,-1 3-3 0,-3 0-3 15,-5 2-3-15,5-2-6 0,-1 4 0 0,1-2-10 16,1 1-4-16,3 0-1 0,-4 5-9 0,6-3-8 0,-1 0-6 15,2 0 1-15,3 1-9 0,0 1-2 0,2-1-3 16,2-1-1-16,0 0-3 0,3-3-3 0,1-1-2 16,1-1-4-16,0 1 0 0,2-3-6 15,2 2 0-15,1-1 0 0,4 1-5 0,0-3-5 0,0 0-3 16,1-2 2-16,1-1-3 0,5-2-1 0,-7 0 1 16,0-4-8-16,7-4-1 0,-7 2-7 0,-1-2-6 15,1-4 1-15,-1 3 7 0,-5 0-3 0,-1-2-1 16,0 0 2-16,0 2-1 0,-4 3 4 0,0-1-3 15,0 2 5-15,1-1 0 0,-3 4 1 0,2-1 0 16,-1 2-2-16,-1 0-3 0,-1 2 6 0,2-5-5 16,0 3 3-16,-2 2-1 0,2-2 2 15,-1 0-1-15,-1 2 3 0,0 0 6 0,0 0 6 0,4-1 1 16,-4 1 6-16,9 0 1 0,-2-1 0 0,4 4 1 16,-1-2-3-16,7 2-2 0,7-2-1 0,-3 2 2 15,4 1-5-15,-1-3 0 0,3 0 26 0,-2-2 0 16,-1-1-6-16,0-1-3 0,-4-2 0 0,-6-2-4 15,-3 1-5-15,1-3 1 0,-5-1-4 0,0 0-4 16,-4-2-2-16,-3 12 4 0,-5-24-4 0,-3 6-1 16,-3 1 4-16,-5 1 0 0,-4 1 0 0,-1 3 6 15,-7-2 6-15,1 6 13 0,-9-2 15 0,6 8 14 16,2 2 16-16,1 3 9 0,-1 2-3 0,1 5-3 16,-8 8 8-16,14-3 0 0,1 3-2 0,6 5 1 15,0 8-5-15,8-4-1 0,5 9 6 0,8-1-3 16,4 0-10-16,8-4-5 0,5-1-4 0,2 0-16 15,5-5-4-15,0-2-25 0,3-3-25 0,4-2-47 16,-4-1-48-16,-6-7-52 0,-1 0-63 0,-2-1-90 16,1-2-94-16,-3-2-202 0,-3-1-646 0,-4-2 286 15</inkml:trace>
  <inkml:trace contextRef="#ctx0" brushRef="#br0" timeOffset="-148772.26">16932 13029 70 0,'0'-2'166'0,"4"0"-9"0,-1 0-4 0,1-1-4 16,-1 0-1-16,0 2 3 0,-1-1-8 0,-2 2-1 16,3-1-2-16,-3 1-2 0,0 0-3 0,0 0-11 15,0 0-9-15,0 0-5 0,0 0-3 0,7 7 17 16,-8 0 10-16,0 1 7 0,0 8 3 0,-4 1-1 16,1 4-4-16,0 1-1 0,0-1-9 0,0 1-2 15,-1 4-6-15,-2 8-11 0,1-8-12 0,2-1-8 16,0-1-9-16,-6-1-1 0,9 1-13 0,-5-4-11 15,3 0-1-15,-1-6-1 0,1-1-10 0,0-2-4 16,2-2 7-16,-2-2-7 0,3-1-1 0,-2 0-7 16,2-3-6-16,0-3-11 0,-1 4 4 0,1-4-8 15,0 4 7-15,0-4-25 0,0 0 5 16,0 0-10-16,3-13-11 0,1 3-9 0,-1-3-8 16,0-6-13-16,4-2-3 0,0-4-6 0,1-10-7 15,2-1 6-15,0 0-4 0,2 2 13 0,-2 0 8 16,-1 9 2-16,0 1 10 0,-2-1 0 0,1 6 12 15,-1-3 5-15,2 3 1 0,-1 1 15 0,-2 4 5 16,2 3 6-16,-1 0-2 0,-3 4 4 0,2 0 1 0,-3 3 4 16,1 0 3-16,0 1 4 0,0 2 12 15,-4 1 13-15,0 0 3 0,16 8 15 0,-10-3-4 16,2 7 6-16,2 4 5 0,0 3 3 0,0 0-1 16,-2 0 3-16,-2 0-7 0,0 1-7 0,0 1 2 15,-1-3-8-15,-3-5-3 0,2 7-7 0,4-2-5 16,-3 1-7-16,0 1 3 0,-3-6-18 0,1 0-16 15,-1-3-29-15,1 0-17 0,0-1-27 0,-1-1-25 16,-2-2-21-16,3-3-23 0,-3 2-20 0,0-1-18 16,0-5-31-16,-3 4-18 0,3-4-29 0,-8 1-28 15,8-1-40-15,-11-2-171 0,4-1-531 16,-1-1 235-16</inkml:trace>
  <inkml:trace contextRef="#ctx0" brushRef="#br0" timeOffset="-148598.72">16904 13227 266 0,'-6'-2'299'0,"6"2"-25"0,0 0-23 0,0 0-21 15,0 0-16-15,16-5-9 0,-5 0-21 0,3 2-18 16,8-3-17-16,-2 2-14 0,-4 0-21 0,6 0-25 16,2 0-36-16,-3 0-33 0,1 1-40 0,0 1-34 15,0 1-46-15,1-3-53 0,-7 4-56 0,-1 0-144 16,-1 0-381-16,-1 1 169 0</inkml:trace>
  <inkml:trace contextRef="#ctx0" brushRef="#br0" timeOffset="-147504.18">17653 12964 161 0,'-4'-2'299'0,"-2"0"-19"0,6 2-27 0,-10-2-23 16,2 2-17-16,0 0-23 0,-1 1-13 0,-1 2-15 16,1-2-10-16,0 4-7 0,-4-2-17 0,3 2-4 15,2 0-19-15,-4 1-8 0,4 0-9 16,-1-1-10-16,0 3-4 0,3-1-10 0,-3 3-2 0,3-3-10 16,2 2-2-16,1-1-4 0,0 0-10 0,1-1 0 15,3 2-5-15,-1-2-5 0,0 0 0 0,0-3-4 16,2 0-3-16,0 1 1 0,1-3-3 0,-1 1-2 15,-1 0 1-15,1 0-7 0,0-1 3 0,0-1-4 16,-2-1 5-16,5 1-2 0,-5-1 1 0,5 0-2 16,-5 0-3-16,0 0 2 0,4 0-10 15,-4 0 12-15,0 0-2 0,0 0-6 0,9-1 5 16,-9 1 1-16,2-1-4 0,-2 1 3 0,0 0 2 16,4-3-6-16,-4 3 4 0,0 0-3 0,0 0 0 15,3-5-2-15,-3 3 0 0,0 2-6 0,0 0 8 16,0 0 0-16,0 0-4 0,0 0 5 0,0 0-3 15,3-5-6-15,-3 5 1 0,0 0-3 0,2-3 2 16,-2 3-17-16,0 0 13 0,0 0-4 0,0-3-3 16,0 3-2-16,0 0-2 0,3-3-7 0,-3 3-2 15,4 0-15-15,-1-2 4 0,-3 2-7 0,4-5-3 16,0 3-10-16,-1 1 1 0,1-2 2 0,1 1 0 16,0 2 6-16,0-3 2 0,0 1 0 0,-2-1 3 15,3 0-2-15,-2 0 8 0,0 1 7 0,2-1-2 16,1-1 6-16,-3 2-4 0,2-3 8 0,-1 3 0 15,0-4 5-15,-1 2 4 0,0 1-5 0,-1-1 4 16,1 1 9-16,-1-1 8 0,0 2 16 0,-2 1 9 16,-1 1 14-16,2-3 17 0,-2 3 0 0,0 0 6 15,0 0 0-15,1-6-2 0,-1 6-2 0,0 0-4 16,0 0-5-16,-7-3 8 0,7 3-19 0,-9-1 9 16,9 1 4-16,-9 0-7 0,9 0-17 0,-9 1 9 15,4 0 2-15,-3 3-1 0,0-1-5 0,0 1-4 16,-1 1-1-16,-2 1 0 0,-2 3-6 0,0 0 1 15,-4 3-3-15,0-1 1 0,0 2-11 16,5-4 6-16,-1 0-1 0,0-2-1 0,0 1 0 16,2 0-3-16,1 0-2 0,1-3-9 0,3-1-8 15,-1 3 7-15,3-5-11 0,1 2-3 0,2-1-3 16,-1 1 9-16,2 0-1 0,0-4-5 0,3 7 5 16,1-4 1-16,4-1 6 0,0 2 0 0,3-3-3 15,4-1 0-15,1 0 3 0,1 0 0 0,5 0 2 16,1-1 0-16,1-2 5 0,-3 1 2 0,-4 1 1 15,4 1-2-15,-1 0 3 0,-4 1 2 0,-2 1-3 16,0 1 4-16,-2 2 3 0,-2-3-3 0,3 4-4 16,-5-2 9-16,-1 1-9 0,-1 2 12 0,0-1-2 15,-1 3 3-15,1 2 6 0,-2-1 2 0,-2-1 0 16,-1 1 3-16,2 2 1 0,-6-1 5 0,3-2 0 16,-4 4-7-16,2-4-2 0,-2 0 0 0,-2 1-3 15,2-3 2-15,-3 0 0 0,0-1 2 0,-1 0-9 16,-1-1-5-16,-4 0 4 0,2-1-12 0,-4-1-9 15,1-2-21-15,-2-2-3 0,1 0-12 0,-8-2-18 16,8 0-14-16,-5-3-17 0,3 0-21 0,4 1-15 16,0-2-17-16,2-2-7 0,3 1-6 15,1 1-12-15,1-3-12 0,3 2-14 0,2-1-30 16,2-2-23-16,2 2-175 0,3 3-451 0,0-1 200 16</inkml:trace>
  <inkml:trace contextRef="#ctx0" brushRef="#br0" timeOffset="-147231.38">17863 13046 78 0,'0'-6'293'16,"0"6"-30"-16,0 0-10 0,0 0-3 0,0 0 12 15,8 16-12-15,-2-4-7 0,-3 4-15 0,1 2-14 16,2 3 3-16,-2-1-5 0,0 1-13 0,2-4-11 15,-2 2-13-15,2-5-12 0,-2 6-18 0,2-2-11 16,-5-3-19-16,2-3-11 0,1 1-7 0,-1-3-11 16,0 0-14-16,-3-4-14 0,4 1-29 15,-4-2-22-15,1 1-26 0,1-2-15 0,1 0-20 0,-2-1-8 16,-1-1-13-16,1 1-16 0,-1-3-36 16,0 0-26-16,0 0-23 0,-2-16-27 0,0 4-16 15,1-4-32-15,-1-3-33 0,-1-4-148 0,1 0-467 16,-1 0 208-16</inkml:trace>
  <inkml:trace contextRef="#ctx0" brushRef="#br0" timeOffset="-147008.18">17935 13126 497 0,'-2'-23'63'0,"1"1"30"0,1 8 28 0,-1-6 26 16,-1 8 10-16,1-2 6 0,1 0 11 0,3 2 4 16,-2-1-5-16,3 2-6 0,2-2-2 15,1 2-17-15,6-5-4 0,5 5-5 0,0 2-5 0,5 0-7 16,-2 4-14-16,0 1-15 0,0 3-5 16,0 2-18-16,-5 3 5 0,-2 0-7 0,0 3-7 15,-1 2-1-15,-2 0-10 0,0 3-4 0,-4-1-7 16,0 3-5-16,-4 1-1 0,0-1-9 0,-2 0-9 15,-4 1 5-15,-1-2-14 0,-6 0 8 0,2-2-1 16,-3 4-1-16,-2-4 1 0,-4 1-5 0,-3 0-9 16,1-5 2-16,-1 4-5 0,-1-5-16 15,5-2-16-15,2 2-23 0,0-3-26 0,0 0-38 0,3-2-30 16,1 1-29-16,4-2-26 0,1 0-44 0,5 0-218 16,-7-2-504-16,7 2 223 0</inkml:trace>
  <inkml:trace contextRef="#ctx0" brushRef="#br0" timeOffset="-145984.49">18672 13134 131 0,'0'0'322'0,"0"0"-29"0,0 0-31 16,-3-2-24-16,3 2-20 0,0 0-16 0,-5 7 2 16,1 0-7-16,-3 3-4 0,-1 1-6 0,-1 0-13 0,-1 7 3 15,-1-8 1-15,0 5-15 0,-2 3-14 16,-1-1-5-16,1-1-14 0,-1-2-16 0,3-2-7 15,5-3-16-15,-2 2-12 0,-2-2-5 0,3-3-13 0,0-2 1 16,3 2-6-16,0-2-8 0,-1-1-12 0,4-1-5 16,1-2-7-16,-3 4-14 0,3-4-13 0,0 0 17 15,0 0-8-15,0 0 8 0,0 0-6 16,0 0-7-16,0 0 5 0,0 0 2 0,13-16 1 16,-5 4-4-16,2-5-8 0,4-2-5 0,-4 1-4 15,0 1-7-15,1-2 5 0,-2 1 1 0,-2 0-8 16,-2 5 20-16,-2 1 7 0,1 4 6 0,-1-5 10 15,-3 6 11-15,0 0-4 0,2 1 8 0,3-1 5 16,-5 0 0-16,0 3-6 0,4-1 1 0,-4 5-5 16,0-5 0-16,0 0-6 0,0 5-8 0,0-3 4 15,0 3-7-15,3-4 2 0,-3 4-6 0,0 0-5 16,0 0 8-16,0 0 5 0,0 0 6 0,9 7 4 16,-5 1 0-16,2-1 3 0,1 4-1 0,1-1-4 15,2 2-5-15,-2-3-2 0,2 3-2 0,4 5 0 16,-7-8 1-16,3 0-14 0,-3-2 3 0,-1 0-4 15,-1-1-2-15,-2-2-10 0,1 1 6 0,-1-2-6 16,0-1 3-16,-1 1-6 0,-2-3-2 0,4 1-12 16,-4-1-11-16,0 0-18 0,1 4-20 15,-1-4-30-15,0 0-22 0,0 0-22 0,-17-5-17 0,7 1-15 16,-4-2-21-16,3-3-17 0,-6-4 3 0,0 0 2 16,-1 0 9-16,-2 0 21 0,2 4 42 0,5 1 22 15,1 0 26-15,0 2 2 0,5 0 23 0,0 2 36 16,0 1 13-16,0 1 10 0,3-1 1 15,1 1 1-15,3 2 11 0,-3-2 10 0,3 2 12 16,0 0 13-16,0 0 14 0,14 2 9 0,-4 2 9 16,6-1 0-16,-1 0 11 0,6 1 4 0,2-1 5 15,-3 2 2-15,1-1-10 0,-1-4-9 0,-4 3-7 16,-2-3-8-16,1 3-7 0,-6-3-17 0,1 2-27 16,-1 0-35-16,-1 0-40 0,-2-2-49 0,2 3-50 15,1-1-64-15,-4 2-240 0,-1-2-507 0,1 0 225 16</inkml:trace>
  <inkml:trace contextRef="#ctx0" brushRef="#br0" timeOffset="-144857.34">19574 12858 171 0,'-7'-5'211'0,"1"2"-19"0,-2 0-18 16,-2 2-22-16,-4 1-11 0,-2 0-16 0,-5 1 6 16,-4 2 3-16,0 0 14 0,-1 3 6 0,-2-2 4 15,3 4-1-15,1-1-8 0,-1 1-8 0,6 1-13 16,5-3-10-16,3 3-14 0,2-4-6 0,1 4-14 15,2 0-4-15,3-2-13 0,1 4-1 0,1 1-10 16,3 1-1-16,1 0-9 0,4 1 2 0,1-2 0 16,6 6-4-16,3-4 5 0,0 1-4 15,1 1-3-15,2-1 2 0,0 1-9 0,-1-3-9 16,-3 1-2-16,0 1-1 0,-2-1-3 0,-4-5 5 16,0 0-8-16,-1 2-1 0,-2 0 0 0,-1-5 3 15,-2-1-2-15,-1 1 9 0,-2 2-8 0,1-4-5 16,-4 2 11-16,4-2 0 0,-5 2-1 0,0-2 0 15,-1 1 7-15,-3 1-13 0,1-3 3 0,-8 1-8 0,1 0 6 16,-1-1-12-16,-7-2-4 0,7-2-11 0,-7 4-4 16,7-2-6-16,-2 1 7 0,2-2-23 0,3-2-2 15,2 2-15-15,1 0-12 0,-1 0-23 16,5 0-26-16,0-1-32 0,4 1-23 0,0 0-7 0,0 0-34 16,0 0-28-16,0 0-210 0,0 0-483 15,28 0 213-15</inkml:trace>
  <inkml:trace contextRef="#ctx0" brushRef="#br0" timeOffset="-144663.25">19643 13118 20 0,'0'0'292'0,"-7"0"-16"0,7 0-12 15,-3 3-14-15,3 2 0 0,0 1-14 0,-2 4-19 16,4-1-15-16,-2 0-22 0,2 4-22 0,-1 1-14 15,-1-2-12-15,1 3-17 0,2-1-27 0,-1-1-35 16,-1 1-39-16,3-1-46 0,-2-4-43 0,0-3-66 16,1 1-38-16,0-1-55 0,0 0-138 15,0-5-403-15,-3-1 178 0</inkml:trace>
  <inkml:trace contextRef="#ctx0" brushRef="#br0" timeOffset="-144508.62">19598 12931 151 0,'-1'-3'212'0,"1"-1"-23"15,0 1-24-15,0 3-21 0,7-4-37 0,0 4-46 16,0 0-66-16,6 1-62 0,0 2-93 0,0 3-173 16,1 0 77-16</inkml:trace>
  <inkml:trace contextRef="#ctx0" brushRef="#br0" timeOffset="-144106.33">19763 13029 249 0,'0'0'252'0,"0"0"-6"15,-3-2-16-15,3 2 0 0,11-4 7 0,-2 2 0 0,6-1-18 16,1-2-14-16,-1 2-18 0,6-1-16 15,-1 1-19-15,-3 3-10 0,5-1-22 0,-6 2-6 0,-1 2-19 16,1-2-14-16,-3 3-5 0,-4-1-13 16,0 0-5-16,-2 2-5 0,0 0-7 0,-3 1-4 15,-1 1-8-15,-3 2 6 0,-1 4-5 0,-4-1-2 16,1 1-3-16,-2 2-5 0,-2 3 9 0,-2 1 3 16,0-2-10-16,-4-3 11 0,7-1-13 0,-5 6-5 15,3-7 1-15,2 1-4 0,3 0 1 0,-3-3 0 16,3 1-5-16,1-4-3 0,0 2 5 0,2-3-1 15,0 1-5-15,1-3 1 0,0 1-1 0,1-1 3 16,3 1-1-16,-1 1 2 0,4-2-5 0,0 1 2 16,5-1 2-16,1-1-4 0,2-2-14 0,1 1 17 15,-1 1-22-15,1-3-33 0,-2-3-36 0,3 0-41 16,-3-3-49-16,0 0-53 0,-1-1-76 0,-5 1-229 16,-2-1-572-16,-1 4 253 0</inkml:trace>
  <inkml:trace contextRef="#ctx0" brushRef="#br0" timeOffset="-143915.42">19874 13149 72 0,'6'-3'278'16,"3"0"-28"-16,0-1-23 0,6 4-25 0,1-3-35 15,5 5-40-15,0-4-48 0,0 4-42 0,2-1-29 16,-2 2-20-16,0-2 4 0,-5 1-9 0,-1 0-11 16,1 0-37-16,-4 1-38 0,-2 1-100 0,0-4-219 15,-2 2 97-15</inkml:trace>
  <inkml:trace contextRef="#ctx0" brushRef="#br0" timeOffset="-143551.72">20157 13165 448 0,'0'0'10'0,"0"0"32"0,0 0 30 16,0 0 26-16,0 0 26 0,0 0-1 0,0 0 4 15,0 0 11-15,0 0 1 0,0 0 1 0,0 0-12 16,0 0-13-16,0 0-6 0,0 0-8 0,0 0-11 15,0 0-8-15,0 0-1 0,0 0-7 16,0 0 5-16,0 0-6 0,0 0-1 0,20-2 2 16,-10 0-3-16,5 1 0 0,-1 0 4 0,0-2-10 15,2-1-5-15,5-1-10 0,-7 1-4 0,0-1-2 16,0-1-16-16,-4 0 9 0,0-1-7 0,1-3-12 16,-2 1-10-16,-5-4-7 0,0 3-7 0,-1-2-9 15,-3-1-7-15,0 1 7 0,-3 1-4 0,-1 3 4 16,-2 0 5-16,-5-2 9 0,1 4 6 0,-4 3 10 15,0-2 14-15,-3 5 6 0,2 0 13 0,-5 0 6 16,3 4 4-16,3 0 7 0,0 0-1 0,1 2 6 16,-1 2-3-16,4 1-1 0,3 3-4 0,-3 0 6 15,3 1-4-15,3 6 3 0,1-4 0 0,5 0 6 16,2-1-1-16,0 5 10 0,2-6-6 0,2 5-10 16,2 0 5-16,-3-7-12 0,10 3-2 0,-3 0-4 15,-1-4-16-15,-1-2-7 0,7 3-22 0,0-3-21 16,4-2-34-16,-1-1-27 0,1-1-26 0,1-2-51 15,1-2-60-15,-4-2-77 0,5-2-336 16,-2-2-676-16,1-4 299 0</inkml:trace>
  <inkml:trace contextRef="#ctx0" brushRef="#br0" timeOffset="-143358.18">20608 13087 197 0,'0'0'350'0,"-6"0"0"0,6 0-14 0,0 0-34 16,0 0-22-16,11-7-30 0,-1 4-23 0,11-3-16 16,5-1-18-16,-1 3-23 0,0-2-18 0,-1 3-17 15,2 1-15-15,-1-4-8 0,-4 3-14 0,2 1-22 16,-3-2-28-16,-6 3-34 0,-5-1-33 0,0 1-50 16,-1 1-52-16,-8 0-48 0,7 0-45 0,-7 0-59 15,0 0-187-15,0 0-497 0,0 0 219 0</inkml:trace>
  <inkml:trace contextRef="#ctx0" brushRef="#br0" timeOffset="-143191.56">20556 13189 109 0,'-3'3'276'0,"3"-3"-5"0,0 0-32 0,0 0-9 16,0 0-22-16,0 0-22 0,24-9-16 15,-3 2-19-15,2 1-15 0,3-1-18 0,2 0-23 16,10 0-29-16,3-2-31 0,1 3-41 0,1-4-44 15,-1 4-50-15,2-1-82 0,-4 2-144 0,3 1-352 16,-15 2 156-16</inkml:trace>
  <inkml:trace contextRef="#ctx0" brushRef="#br0" timeOffset="-142838.31">21415 12809 195 0,'0'0'329'0,"0"0"-10"0,0 0-17 16,-5 8 8-16,3 0 20 0,1 5-23 0,0 8-25 16,0 2-8-16,-1 2-23 0,-1 11-17 0,0-1-15 0,2-9-18 15,0 1-18-15,-1 0-11 0,3 0-15 16,-1 0-12-16,0 0-20 0,2-5-22 0,-3 6-22 16,3-5-33-16,-1-1-34 0,0-8-45 0,0 0-48 15,-2-2-43-15,5-4-43 0,-3 0-46 0,-1-3-45 16,2-1-32-16,-1 0-37 0,-1-4-193 0,0 0-560 15,0 0 248-15</inkml:trace>
  <inkml:trace contextRef="#ctx0" brushRef="#br0" timeOffset="-142525.28">21422 12795 209 0,'8'-9'337'15,"3"0"-12"-15,2 2-10 0,7-1-12 0,3 6-18 16,1 0-14-16,2 4-19 0,2 2-21 0,1 3-12 16,0 2-14-16,-2 2-17 0,7 6-14 0,-9-3-10 15,-3 1-20-15,-2 1-21 0,-3-3-14 0,-3 0-5 16,-3-2-13-16,-2 1-5 0,-2 0-18 0,-6-2-8 16,2-1-7-16,-3 0-10 0,-3 0-8 0,-2 2 2 15,-7-2-14-15,0-2-4 0,-7 3 10 0,-2-4-6 16,-3-2-1-16,-1 0 0 0,-2-4-10 0,0 0 5 15,-1 0-7-15,1-3-13 0,2 0-5 0,2 0-13 16,6-1-11-16,4 2-30 0,3 0-21 0,1 0-41 16,2 2-12-16,7 0-42 0,-10-3-29 15,10 3-29-15,0 0-36 0,0 0-48 0,0 0-168 16,0 0-529-16,0 0 235 0</inkml:trace>
  <inkml:trace contextRef="#ctx0" brushRef="#br0" timeOffset="-142221.88">21782 13031 168 0,'3'5'350'16,"0"-1"-15"-16,-2 4-13 0,3 0-22 0,-1 1-8 15,0 0-18-15,3 4-11 0,-1-2-16 0,0 2-21 16,0-1-16-16,1-1-19 0,-3 1-23 0,2-2-9 15,-3-1-31-15,0-2-2 0,0 1-13 0,-1-5-15 16,1 3-11-16,-1-3-13 0,-1-3-7 0,2 6-16 16,-2-6-23-16,0 5-14 0,0-5-22 0,1 4-18 15,-1-4-19-15,0 0-26 0,0 0-42 16,0 0-18-16,0 0-14 0,0 0-21 0,0 0-17 0,-9-18-27 16,8 9-27-16,0-4-20 0,1 0-8 15,1-3-141-15,1 1-439 0,2 1 193 0</inkml:trace>
  <inkml:trace contextRef="#ctx0" brushRef="#br0" timeOffset="-142115.39">21853 13074 1419 0,'4'-13'-57'0,"-1"3"40"0,1 2 37 15,-1 1 31-15,-3 1 25 0,3 2 23 0,1 0 19 16,-4-1 12-16,4 2-1 0,0-1-7 0,2 0 1 16,4 0-8-16,4-2-5 0,1 4-13 0,6-3-5 15,2 3-13-15,-3 2-15 0,1 0-27 0,-4 0-42 16,-3 2-25-16,1 1-30 0,-1 1-37 0,-1 3-28 16,-2 0-50-16,2 3-34 0,-5 0-142 0,2 0-381 15,-3 1 168-15</inkml:trace>
  <inkml:trace contextRef="#ctx0" brushRef="#br0" timeOffset="-141913.34">22279 13039 245 0,'6'-2'270'0,"-6"2"-7"0,0 0-11 0,0 0-18 0,0 0-10 15,0 0-11-15,0 0-3 0,0 0 7 16,3 10-3-16,-3-3-18 0,1 1-10 0,-1 4-19 15,3 1-17-15,-3 0-7 0,0 0-11 0,0 1-17 16,0-1-23-16,0 3-31 0,0 4-44 0,0-3-47 16,0-2-52-16,0-3-64 0,0 3-69 0,0-5-307 15,0 0-565-15,3-4 250 0</inkml:trace>
  <inkml:trace contextRef="#ctx0" brushRef="#br0" timeOffset="-141726.45">22337 12768 193 0,'0'-4'269'0,"0"4"-33"0,1-9-56 0,-1 9-45 15,10-2-48-15,2 2-71 0,0 2-103 0,1 3-85 16,4 1-186-16,-3-1 82 0</inkml:trace>
  <inkml:trace contextRef="#ctx0" brushRef="#br0" timeOffset="-141405.94">22603 12900 8 0,'-7'5'232'0,"-7"3"-2"0,0-3-2 0,-7 6-2 16,1-1 7-16,1 2-17 0,0-1 8 0,-2 0-8 15,4 3-3-15,0-2-20 0,7-1-10 0,-1 0-9 16,1 1-16-16,3 1-7 0,0-1-6 0,0 2-8 16,2 3-9-16,2-3-7 0,1-2 0 0,2 1-6 15,2-5-19-15,2 5-11 0,-1-4 8 0,1 0 1 16,4 0-7-16,1 2-7 0,2-4-19 0,0 0 0 15,2-3-12-15,4-2-11 0,-3 2-28 0,10-1-22 16,1-1-41-16,2-2-33 0,-2-1-39 0,2 0-58 16,-3-3-60-16,0-1-94 0,-3-1-225 15,-4-3-607-15,3 0 269 0</inkml:trace>
  <inkml:trace contextRef="#ctx0" brushRef="#br0" timeOffset="-140955.18">22864 13068 56 0,'10'0'236'16,"-5"0"-17"-16,4 3-24 0,0-2-15 0,4 0-19 16,1 0-16-16,0 2-14 0,0-3-8 0,2 1-15 15,-2-1-13-15,0 0-4 0,0 0-11 0,0-2-11 16,1 0-2-16,1 0-13 0,-2-3 0 0,0 0-7 15,-1-2 0-15,0 0-6 0,-2-1-9 0,-1-2-3 16,-3-1-6-16,0 2-3 0,-3-4-9 0,-1 1-2 16,-1-1-2-16,-5 0-1 0,0 1 1 0,-3 1 4 15,-2-1 6-15,-3 2 2 0,-1 2 11 16,-8-1 13-16,-1 1 17 0,-2 5 13 0,1 0 7 16,1 0 10-16,-2 8 4 0,1 0 15 0,-1 4 8 15,3 1 7-15,0 1 1 0,1 0 11 0,1 2-11 16,3 3 3-16,1-1-5 0,6-3-4 0,0 2 0 15,1-1-10-15,1 2-1 0,2-2-11 0,3 0 2 16,1 0-8-16,3 2-5 0,2-2-8 0,2 0-9 16,7 2-8-16,3-3-3 0,7 3-3 0,4-8-13 15,9 5 5-15,2-5-6 0,2 2-12 0,1-6-4 16,-4 1-19-16,1-4-4 0,-10 0-9 0,10-3-8 16,-11 0-21-16,2-1-16 0,0 1-30 0,-1-1-31 15,0-3-45-15,-1 1-48 0,1 1-48 0,-1-1-50 16,3 3-80-16,-8 3-213 0,17-2-645 0,-14 1 285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6.0151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21T11:34:53.2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2279 11509 33 0,'2'15'107'0,"-4"-2"-13"15,2 2-4-15,-1-1-5 0,1 1-5 0,-1-1-11 16,-1 0-7-16,-1-1-4 0,2 1-5 0,-2-1-5 16,0 0 0-16,2 0-10 0,-2-1-2 0,0 0-6 15,0-4-6-15,2 1 3 0,1-1 7 0,-3 0-24 16,3-2-12-16,0-2-12 0,0 0-17 0,0 0-30 16,0-1-7-16,0 1-12 0,0-4 13 0,3 2-51 15,-3-2-126-15,0 0 56 0</inkml:trace>
  <inkml:trace contextRef="#ctx0" brushRef="#br0" timeOffset="343.29">2255 11537 14 0,'0'-13'13'0,"2"1"8"0,-1 0 2 0,2 3-2 16,0 1-2-16,1 2 5 0,-1 1-1 0,4-2 7 16,0 1 9-16,2 4 6 0,-1-2-1 0,2 1-3 15,5 0 5-15,-2 1-2 0,3 3-5 0,5 1-3 16,1 0-8-16,-2 2 10 0,-6-1-5 15,7 2-3-15,-1 2 8 0,-1 3-4 0,-5-3-3 16,3 4 0-16,-7-2 2 0,3 1 15 0,-5 2-14 16,2 0 4-16,-3 1-2 0,-1 0 9 0,-2 2 0 15,-1-1-3-15,-3 0 3 0,0-1 2 0,-2 2-8 16,-2 0 5-16,0-2-5 0,-5 5 5 0,2-5-3 16,-5 2-2-16,-1 2 3 0,-2-3-2 0,2-1-4 15,-3 0 1-15,-3-2-4 0,2-1 7 0,-3 0-6 16,2-1 3-16,2-2-4 0,1-2-5 0,0 0-1 15,0 0-7-15,0-1 2 0,1-1-13 0,0-2 6 16,0 3-6-16,4-2-4 0,0-2-21 0,0 0-21 16,3 0-22-16,1-2-26 0,2 0-27 0,1-1-38 15,3 3-92-15,-1-6-263 0,2 2 117 0</inkml:trace>
  <inkml:trace contextRef="#ctx0" brushRef="#br0" timeOffset="787.04">2747 11671 10 0,'16'-3'98'16,"-1"0"-15"-16,1-1-1 0,3-4-1 0,-4 4-10 16,5-2-5-16,-7 0 2 0,2 1-9 0,1-3-2 15,-6 0-3-15,4 3 4 0,-3-3-6 16,-3 2-5-16,-1-1 7 0,-2 2 8 0,1-2-9 0,-3 0 8 16,-1 0-3-16,-1 0 2 0,-3 3 2 0,-1 0-4 15,0-1-5-15,-4 0-4 0,3 2-7 0,-3-1-2 16,-3 2-1-16,-3-1-4 0,3 3 0 0,-3 0 0 15,1 1-8-15,-2 5 1 0,1-3 0 0,1 5 1 16,0-1-2-16,2 3-7 0,0 2 7 0,-3 4-3 16,5 0-4-16,-1 2 2 0,3-5 3 0,2 5-5 15,1-3 3-15,0-1-7 0,3-1 1 16,0-1 1-16,3 0-6 0,1 0-1 0,-1-3-4 16,4 2 4-16,-1-3-5 0,2 2 6 0,2-2-1 0,-2-3-2 15,1-1-7-15,5 1-2 0,0-2-11 0,1-3-20 16,1-1-14-16,1-1-27 0,6-2-27 0,-3-3-37 15,1 0-22-15,0-1-106 0,-7 2-286 0,4-4 127 16</inkml:trace>
  <inkml:trace contextRef="#ctx0" brushRef="#br0" timeOffset="1109.42">3079 11639 137 0,'3'6'167'0,"4"1"-15"0,-1 3-3 0,0-2-1 16,5 1-10-16,-2 2-7 0,0 0-4 0,1 1-4 16,0 0-9-16,6 1 0 0,0 0-9 0,-5-5-1 15,2 1-6-15,-2-2-8 0,2 0-1 0,-6-2-8 16,3 1-5-16,0-3-3 0,-3 0-3 0,-3 0-7 16,2-2 4-16,-2 1 1 0,-4-2 7 0,8-2 1 15,-4-1 0-15,1-2-5 0,0-3-4 0,0 0-5 16,-2-4-6-16,1-1-2 0,-1 0-7 0,1 0-4 15,-2-2-4-15,-1 1-5 0,0 1-6 0,2 0-1 16,-2-1-5-16,1 0-3 0,-1 5-4 16,0 1-5-16,1-1-5 0,-2 3-15 0,1 1-16 0,2 1-21 15,0 0-13-15,0-1-16 0,0 1-19 0,2 1-32 16,-2 1-36-16,4-2-36 0,0 3-37 0,0-2-143 16,-7 3-410-16,13-3 181 0</inkml:trace>
  <inkml:trace contextRef="#ctx0" brushRef="#br0" timeOffset="1299.46">3602 11595 72 0,'0'5'228'0,"3"2"-12"0,-2 2-11 0,0 1-10 16,1 3-20-16,2 0-11 0,-3 0-14 0,2 0-15 15,1 0-11-15,-1 0-15 0,1 0-7 0,-1-1-15 16,2 0-21-16,-3-5-33 0,4 0-38 0,-3 0-34 15,-2-1-43-15,2-1-44 0,-3-3-44 0,0-2-104 16,0 0-295-16,0 0 131 0</inkml:trace>
  <inkml:trace contextRef="#ctx0" brushRef="#br0" timeOffset="1448.37">3548 11491 14 0,'-1'-4'281'0,"-2"2"-19"0,3 2-28 15,-1-6-27-15,1 6-26 0,0 0-29 0,1-4-23 0,-1 4-34 16,0 0-37-16,14 0-49 0,-14 0-49 0,20 6-52 16,-6-4-38-16,3 5-97 0,-2-2-246 0,4 5 110 15</inkml:trace>
  <inkml:trace contextRef="#ctx0" brushRef="#br0" timeOffset="2010.22">3862 11679 64 0,'-4'8'200'0,"0"0"-11"16,0 0-20-16,1-1-12 0,3 0-21 0,0 1-8 15,0-2-14-15,3 3-10 0,-2-4-11 0,2 0-3 16,1 0-10-16,3 1-2 0,0-2-8 0,-3 1-9 16,5-3-11-16,-2 0 0 0,4-1-1 0,-4-1-6 15,3-2-5-15,0-1 2 0,3-2-10 0,-4 1-8 16,3-3 2-16,-4-2-8 0,6 1-5 0,-5-1-1 15,-2-3-5-15,-3 4-3 0,0-4-5 0,-1-1-6 16,1 0 4-16,-4 4 1 0,-4 0-4 0,1-1 2 16,-1 2 3-16,-2 2 2 0,-1-1 9 0,0 2-1 15,-3 2 10-15,-2 3 9 0,-2-2 1 0,0 4 8 16,-2 0 5-16,-1 2 2 0,6 1 7 0,-5 1-2 16,5 1-1-16,1 1-6 0,5-1 1 0,-1 0-6 15,0 0-3-15,4 4-1 0,0-2-5 0,2 0-1 16,3 0-3-16,0 0-4 0,1-1 2 0,4 2-2 15,-2-2 2-15,4-1-4 0,1 2-2 16,-1-3-4-16,-3-3-5 0,3 0-3 0,-3 0-7 16,4-1 3-16,-1-1-5 0,-3-1-1 0,3-1-5 15,-3-2 7-15,2-2-4 0,-1 2 1 0,-4 1 6 16,2-2-4-16,-1 2 1 0,-2-3 4 0,1 3 1 16,-1 0 6-16,0 0 8 0,-3 2 1 0,3-3 3 0,-3 3 0 15,4-1-1-15,-4 1-4 0,0 0-6 16,0 0 0-16,0 0-4 0,7 4 4 0,-7-2-2 15,3 2 0-15,1 1-1 0,-1 1 2 0,1 1-3 16,-1 1-3-16,4-1 4 0,-1 1 5 0,1 0-19 16,1 3-15-16,2-4-15 0,0 0-15 0,1 2-19 15,1-2-17-15,0-1-16 0,2-4-14 0,0-1-11 16,6-1-19-16,-2-1-13 0,2-3-19 0,4-1-100 16,-3-4-307-16,-4 0 136 0</inkml:trace>
  <inkml:trace contextRef="#ctx0" brushRef="#br0" timeOffset="2217.55">4402 11372 28 0,'3'22'234'0,"-2"-10"0"16,5 7-12-16,-4 0-2 0,4 3-14 0,-1-1-3 15,1 1-10-15,0-1-10 0,1 2-11 16,0-1-11-16,0 0-17 0,0 1-11 0,1-2-20 15,-1 0-6-15,0-2-17 0,3 2-17 0,-3-2-24 16,1-1-24-16,-2-5-26 0,0-2-29 0,0-2-18 0,-2 2-22 16,0-5-37-16,-1 1 3 0,0-3-5 0,-2-1-8 15,1 0-30-15,-2-3-32 0,0 0-134 16,0 0-340-16,-13-7 151 0</inkml:trace>
  <inkml:trace contextRef="#ctx0" brushRef="#br0" timeOffset="2528.56">4290 11625 3 0,'0'0'178'0,"0"0"-2"0,0 0-6 15,0 0 1-15,0 0-11 0,0 0-10 0,26 5-13 16,-9-3-13-16,-1-2-6 0,10-1-14 0,-1 2-2 16,2-5-13-16,4 2-6 0,7-4-18 0,-10 2-2 15,0-1-11-15,10-2-16 0,-9 1-18 0,-3 2-18 16,-2-2 2-16,-1 0-10 0,-2 2 5 0,-7 1-2 15,-2 0 2-15,-3 2 0 0,0 0 0 0,-3 0 16 16,-2 0 12-16,-4 1 10 0,9 2 15 0,-6 2 16 16,0-1 12-16,1 2 4 0,-1 3 0 0,-1 0-5 15,3 4-8-15,0-1-7 0,1 1-7 16,-3-1 2-16,3 1-15 0,-1-2-3 0,1 2-15 16,-1-3-20-16,1 3-19 0,0-5-31 0,-2 0-32 0,0 0-31 15,2-2-42-15,-1 0-39 0,0-2-28 0,-2 1-121 16,-3-4-366-16,4 2 163 0</inkml:trace>
  <inkml:trace contextRef="#ctx0" brushRef="#br0" timeOffset="2670.06">4719 11445 24 0,'0'0'162'0,"-2"-5"-19"0,2 5-18 16,0 0-11-16,4-5-18 0,-4 5-37 0,13 0-33 15,-13 0-41-15,18 5-30 0,-5-1-23 0,0 2-36 16,1 1-112-16,-2-1 50 0</inkml:trace>
  <inkml:trace contextRef="#ctx0" brushRef="#br0" timeOffset="3008.29">5060 11725 137 0,'1'9'227'0,"0"1"-18"15,1-1-14-15,-1 0-15 0,1 1-11 16,0-1-24-16,1-1-11 0,-1-1-7 0,1 0-12 16,0 0-13-16,0-2-10 0,-1 0-5 0,2-1-10 15,0-1-7-15,0 1-1 0,1-2-10 0,1-1-5 16,0-1-4-16,-6 0-5 0,14-3-5 0,-4-1 1 0,0-1-10 16,0 0-3-16,-3 0-6 0,4-1-5 0,-2-1-4 15,-2 1 5-15,0 0-3 0,-1-1-1 16,-2 2-4-16,0-2-1 0,-1 2 3 0,-2 0-1 15,-2 0 0-15,-1-3 4 0,0 4 1 0,0-4 0 16,-3 3 2-16,-3-2-1 0,-3-1 1 0,1 2-1 16,-3 0-3-16,0 2 1 0,1-2-3 0,-1 5-3 15,0-3 4-15,0 1-6 0,4 3 0 0,-1-2-6 16,1 2-9-16,3 2-16 0,-2-1-16 0,3 1-28 16,5-2-24-16,-7 5-27 0,5-1-29 0,2-4-15 15,2 8-4-15,1-4-17 0,4 2-120 0,3 0-327 16,4-1 145-16</inkml:trace>
  <inkml:trace contextRef="#ctx0" brushRef="#br0" timeOffset="3303.69">5359 11828 141 0,'0'0'212'0,"0"0"-8"0,-1 3-16 15,1-3-5-15,0 0-8 0,0 0-15 0,0 0-13 16,0 0-17-16,4-10-12 0,-1 4-6 0,1-1-4 15,2-2-7-15,-2-3-4 0,3 2-8 0,-1-4-9 16,1 2-3-16,-2-2-3 0,6-3-5 0,1 1-2 16,-4 5-1-16,1 1-8 0,2 0-9 0,-1 1-4 15,1 0 1-15,-3 4 1 0,4-1-2 0,-4 1-3 16,2 3 0-16,-3-2 1 0,3 3-1 16,0 2 1-16,0 2 6 0,2 0 1 0,-3 1 1 15,5 5 3-15,-3 0-8 0,-1 1-1 0,1 2-5 16,3 1-5-16,-5-3-3 0,4 5-6 0,-5-5-5 0,2 3-21 15,0-2-32-15,-3-1-35 0,0 0-48 0,0 1-62 16,0-4-83-16,-2 0-223 0,-2 1-524 16,2-3 232-16</inkml:trace>
  <inkml:trace contextRef="#ctx0" brushRef="#br0" timeOffset="4089.71">7085 11455 123 0,'-1'-5'220'0,"0"0"-6"16,0 1-3-16,-2-2-14 0,-2-1-5 0,0 2-1 15,-1-2-3-15,0 2-4 0,-1 0-13 0,-1 1-15 16,1 1-17-16,-3 0-14 0,-1 0-7 0,-2 2-14 16,-1 1-10-16,-3 2-10 0,3 2-4 0,-3 1-14 15,-1 3-1-15,-1-1-4 0,5 2-7 0,-3 1 0 16,3 5-6-16,-1 1-2 0,5 1 3 0,-1 2-7 16,4 5 2-16,1 0-5 0,2 2 3 0,1 11-8 15,6 0-1-15,1 1-7 0,2-2 4 0,5 0-4 16,-4-1-6-16,0-1 1 0,1-8-7 0,3-1-5 15,-4-1-5-15,1 0-4 0,2-4-9 0,-2-1-12 16,-2-4-11-16,0-3-18 0,-2-3-17 0,1-1-17 16,-1-1-11-16,-2-3-3 0,1-1-7 0,-3 0-29 15,0-3-45-15,0 0-37 0,0 0-25 0,-11-3-141 16,3-3-412-16,-3 0 182 0</inkml:trace>
  <inkml:trace contextRef="#ctx0" brushRef="#br0" timeOffset="4758.04">6531 11824 129 0,'0'0'160'0,"0"0"-1"0,14-2 22 15,1 2-11-15,0-1-13 0,6 2-11 0,1-2 2 16,3-1-16-16,2 1-10 0,-2 0-12 0,1-3-9 16,1 1-8-16,-2-1-10 0,3 0-6 0,-2-1-9 15,-1 0-2-15,-3-1-9 0,-1 3-8 0,-6 0-2 16,1-2-7-16,-3 4-2 0,-5-2-6 0,1 1-4 15,-3 0-2-15,-2 1 0 0,0-1 8 16,0 2 2-16,-4 0 2 0,0 0 2 0,9 3 2 0,-6 0 14 16,0 1 8-16,1 2 0 0,-1 2 3 0,1 0-6 15,0 2-4-15,-1 2-5 0,1 0-4 0,2-1-2 16,-2 1-5-16,2-3-6 0,-2 0-3 0,1 0-3 16,-1-1-1-16,1-1-1 0,-2-1-5 0,0-2-5 15,-1 0-3-15,0-1-5 0,0 0-1 16,-1-1 1-16,1 0 5 0,-1 0-5 0,-1-2 4 0,0 0-10 15,0 0-7-15,0 0-5 0,0 0-3 0,1-13-5 16,-4 6-9-16,1-2-3 0,0-1-2 0,0-4 3 16,-1 0 1-16,0 0 2 0,2-1-6 15,0 1 5-15,0 0 1 0,1 1 2 0,1 2-1 16,1 1-1-16,1 2 4 0,2-1 1 0,1 3 0 16,0-1 4-16,2 4 1 0,-1-2-2 0,3 2 7 15,0 3 2-15,4 0 1 0,-1 0 3 0,1 3 3 0,-1 0 2 16,1 2 3-16,-2 1 5 0,0 1 5 15,1 1-1-15,-2 0 4 0,-1 0 1 0,1 1-7 0,-4-4 3 16,0 3 6-16,0-1-4 0,0 0 3 16,0-1 1-16,2 3 0 0,-2-3 0 0,0 0 3 15,-3-2 2-15,2 1 3 0,-2-3-8 0,0 1 3 16,-1 1-5-16,3-2 3 0,-2-1-1 0,1 0-2 0,0 0 0 16,5-1-4-16,-2-1-1 0,1-1 3 0,0-1-5 15,1 0 7-15,-1 0-6 0,1-3 2 0,-2 2-3 16,0 0-1-16,1-4-2 0,-4 1-3 15,1 0-4-15,-2 1 2 0,2 0 1 0,-3 0-3 16,1-1-6-16,-3-1 7 0,-1 1-2 0,-1 0-5 16,-3 0 0-16,1 1-8 0,-1 0 3 0,-3 1-2 15,0-1-4-15,-3 3-2 0,-1-3-3 0,-3 3-5 0,0 1 3 16,1 1-2-16,3 1-10 0,-1 1-5 16,1 0-17-16,0 0-16 0,2 2-31 0,-1 0-29 15,2 3-45-15,3-2-42 0,-1 2-200 0,0-1-453 16,5 3 202-16</inkml:trace>
  <inkml:trace contextRef="#ctx0" brushRef="#br0" timeOffset="5303.18">7514 11787 38 0,'0'4'250'16,"3"1"-13"-16,-2-1-10 0,2 2-19 0,0 0-17 15,-1-2-23-15,3 4-14 0,-1-2-13 0,2 1-13 16,-2-4-12-16,-1 1-11 0,2-2-12 0,-2 2-7 16,-1-1-12-16,-1-2-1 0,2 1-5 0,-3-2-4 15,3 1-8-15,-3-1-8 0,0 0 0 0,0 0-6 16,7-8-1-16,-5 3-9 0,3-4-5 0,-1 0-3 16,-1-4-4-16,1 2-2 0,0-3 1 0,-1 1-3 15,1 1-1-15,-2 1-2 0,2 1-1 0,0 2-5 16,0 2-3-16,2-2 4 0,-5 3-2 0,5 0 3 15,0 2 5-15,-2 2 5 0,3 1 9 0,-7 0 14 16,14 5 0-16,-7-1 15 0,1 2 0 16,2 1 4-16,-1 2-3 0,-1-2 0 0,2 2 0 0,-2 0-10 15,-2 0-6-15,1 0 1 0,-1 0-4 16,-1-1-9-16,1 0 4 0,-2-1-1 0,0 0-5 0,1-2-3 16,-3 1-5-16,0-2-6 0,1-1 3 0,0 1 0 15,-2-1-3-15,2-3 1 0,-3 0-14 0,4 3 15 16,-4-3-5-16,0 0 3 0,0 0-1 15,7-3-1-15,-4-6 2 0,0 1-10 0,4-4 5 0,0-3-8 16,0-2-14-16,0-3-13 0,0 1-3 0,1 5 2 16,-1-4-2-16,-1 5 6 0,1-2 1 0,-1 6 4 15,-2 0 5-15,2 4 7 0,-4-1 10 16,1 3 8-16,0 0 5 0,0 0 13 0,1 3 18 16,-4 0 5-16,10 3 32 0,-3 0 1 0,0 4 1 15,0 0-7-15,3 2-2 0,-3 3-7 0,3 0-1 16,-2 0-29-16,5 3 13 0,-6-3 0 0,0-2-26 0,3 1-22 15,-3 0-39-15,0-2-59 0,1-1-72 0,-1 0-72 16,2-3-98-16,-3-2-289 0,3 2-674 16,1-3 299-16</inkml:trace>
  <inkml:trace contextRef="#ctx0" brushRef="#br0" timeOffset="6024.8">9045 11748 66 0,'8'25'212'0,"-1"-2"-7"16,3 3 13-16,-2-2-18 0,2 0-20 0,3 1-14 16,-2-2-14-16,-1-1-17 0,2 0-10 0,-1-5-16 15,-2 2-8-15,-4-4-14 0,2-2-9 0,-3-2-8 16,0-2-2-16,-2-2-11 0,0-1-3 0,-1 0-11 16,-1-2-2-16,-2-1-25 0,0 1-26 0,2-4-21 15,-9 2-30-15,9-2-21 0,-17-4-13 0,7-2-24 16,-2 0-27-16,-4-7-29 0,0-2-103 0,-2-3-300 15,1-5 133-15</inkml:trace>
  <inkml:trace contextRef="#ctx0" brushRef="#br0" timeOffset="6261.44">8970 11661 57 0,'10'-9'173'0,"1"-2"16"0,2 2-21 16,5-2-4-16,-3 6-16 0,8 0-17 0,-2 1-9 15,2 6-6-15,-2 1-4 0,0 2-2 0,-1 2 1 16,-2 3-3-16,-5 0-7 0,2 5-5 0,-4-4-3 15,-2 2-3-15,-2 0-6 0,-3-1-2 0,-1 2 0 16,-2-1 1-16,1-2 5 0,-5 2-6 0,0 0-2 16,0-4-2-16,-4 2-6 0,0-1-8 0,-3-2-4 15,0 0-8-15,-2-2-7 0,0 1-9 0,0-4-8 16,-1 1-25-16,0-4-22 0,0 0-21 0,0-1-22 16,3-1-25-16,-3-2-20 0,5 0-26 0,1-2-31 15,1 0-29-15,2-3-35 0,-1 2-119 0,3-2-373 16,2 1 165-16</inkml:trace>
  <inkml:trace contextRef="#ctx0" brushRef="#br0" timeOffset="6810.37">9385 11759 34 0,'3'7'261'0,"0"0"-12"0,0 1-21 15,1-1-22-15,-1 1-21 0,1-1-15 0,-1-2-17 16,1 2-15-16,-2-2-17 0,2 0-11 15,-1 0-10-15,1-2-13 0,-3 1-12 0,2-3-10 16,-1 2-6-16,-2-3-3 0,0 0-5 0,2 3-12 16,-2-3-21-16,0 0-11 0,0 0-16 0,0 0-4 15,-7-16-7-15,3 9-16 0,0-1-9 0,-2-5-10 16,2 0-7-16,-3 1-7 0,3-1 5 0,1 3 8 0,0 0-3 16,0 1 8-16,3 0 5 0,2 2-2 15,-1-2 6-15,2 1 4 0,2 1 10 0,1 1 2 16,0-2 16-16,6 3 4 0,-3-3-1 0,-2 7 10 15,4-3 9-15,-1 2 10 0,0 2 4 0,0 0 9 16,4 3 4-16,-1-1 4 0,1 0-2 0,0 5 1 16,-2-2 1-16,1 3 8 0,-2 0 3 0,1-1 4 15,-1 1 8-15,-4 0 4 0,4 3 9 16,-2-1 1-16,-1 0 8 0,-2 0-3 0,1 1 1 0,-3 0-5 16,2-3-6-16,-2 0-2 0,0 2-7 0,2-3-2 15,-2 1-7-15,1-1-7 0,0 0-4 0,2 0-1 16,-2-2 1-16,2 1-8 0,2-2-5 0,2-1 0 15,2-1-7-15,1 0-1 0,3-2-12 0,-3-4-3 16,3 1-5-16,4-5-3 0,-3 0-7 0,-5 1-1 16,0-1-5-16,-2-2 1 0,-3 0 2 0,-1-3-1 15,-4 1-2-15,0-1 0 0,-4 0 9 0,-1 4 8 16,-3 2 5-16,-3-3 9 0,-1 2-5 0,-4 0 0 16,-1 1-1-16,0 1-1 0,-7 2-5 0,1-1-4 15,-1 2 2-15,0 2-3 0,5 4-1 0,1-3-5 16,-1 1-5-16,4 2-12 0,2 0-17 15,3 2-22-15,-2 0-24 0,4 0-34 0,0 1-12 16,2 0-34-16,3 1-35 0,2 0-28 0,2-1-180 16,2 1-439-16,1-3 193 0</inkml:trace>
  <inkml:trace contextRef="#ctx0" brushRef="#br0" timeOffset="7366.34">10185 11419 153 0,'-8'-11'234'0,"-3"2"2"16,-2 2 8-16,-3 1-5 0,-6-2-3 0,5 6-9 15,-4 0-6-15,4 0-17 0,1 4-8 0,1 0-31 16,1 1-7-16,1 5-9 0,2 1-13 0,1 3-6 16,2 7-15-16,-2-3-13 0,7 4-7 0,2 3-1 15,3 3-10-15,4 9-10 0,1-8 5 0,0-3-5 16,6 9-14-16,1-1-2 0,0-8-9 0,0 0-19 15,4 5 10-15,-2-6-3 0,2 7-13 0,-2-8-3 16,-2-3-16-16,-2 2-8 0,1-4-13 0,-2 2-10 16,-2-6-5-16,-5 0-7 0,0-5-1 0,0 0 10 15,-1-1-1-15,-1-1 6 0,-4-1 2 0,2-1 4 16,-4-1-8-16,-3 1 7 0,-1-4 2 0,-1 0 0 16,-5-2-11-16,0-2-6 0,0-2-6 0,0-1-2 15,-3-3-2-15,0-2-1 0,0 0-3 0,3-2 8 16,1-2-1-16,5 5 1 0,-1-3 6 0,1-3 2 15,2 4 3-15,2-1 5 0,3 1 3 0,1 2 5 16,0-1 3-16,3 1 2 0,1 0-1 0,4 1 4 16,2-1 5-16,1 2 0 0,9-4 3 0,1 1-1 15,-1 1 1-15,5-1 3 0,1 1-5 0,-1 0 3 16,2 1-1-16,-2 4 2 0,-4-2 1 0,2 1-5 16,-8 3 2-16,-2 2 2 0,-3 0 7 0,-2-1 2 15,1 3 23-15,-4 2 18 0,1-1 10 0,-2 3 4 16,2 0 4-16,-2 3 5 0,0 1 5 0,3 2 4 15,-4-2 3-15,1 4-4 0,-1 0 8 0,3 0-5 16,-3 1-16-16,2-1-2 0,-3-1-13 16,3 1 1-16,-1-2-12 0,2 0-9 0,-2-3-2 0,-1 1-14 15,1-1-28-15,-1-1-18 0,1-2-21 0,-1 1-27 16,1-1-33-16,-1-3-33 0,0 2-27 0,-3-3-42 16,0 0-57-16,0 0-272 0,0 0-583 0,7-7 259 15</inkml:trace>
  <inkml:trace contextRef="#ctx0" brushRef="#br0" timeOffset="7730.49">10281 11481 18 0,'-7'-5'324'0,"1"-2"-8"16,1 4-4-16,1 0-18 0,1 0-34 16,1 0-30-16,-2 0-47 0,4 3-48 0,0 0-28 15,0 0-17-15,4-6-17 0,5 5-36 0,3-2-32 16,4 2-27-16,5-1-29 0,4 1-14 0,2-3-15 15,-3 2-25-15,4 2-22 0,0-3-17 0,-4 2 6 16,2-1 4-16,-4 1 15 0,-1-2 6 0,-11 0 23 16,3 1 16-16,-5 2 35 0,1-1 41 0,-9 1 58 15,8 0 38-15,-8 0 18 0,7 1 9 0,-7-1 18 16,3 6 29-16,-3 1 15 0,0 2 14 0,-3 0-4 16,2 6-20-16,-2 3 15 0,2 1-4 0,2 0-4 15,1 3-12-15,0-3-5 0,1 4-8 0,3-4-1 16,-1 1-14-16,2-1-5 0,0-1-12 0,2-1-13 15,-1 1-9-15,1-5-7 0,4 2-16 0,-4-4-6 16,-1-1-4-16,4 0-10 0,-3-1-19 0,0 1-21 16,2-4-13-16,-1 0-29 0,-1-2-29 0,-1-1-26 15,0-1-35-15,1-1-36 0,-2-2-43 0,2-2-40 16,-1-2-52-16,-1-1-54 0,-1 0-239 0,-1-4-621 16,0-1 275-16</inkml:trace>
  <inkml:trace contextRef="#ctx0" brushRef="#br0" timeOffset="7899.18">10551 11633 25 0,'-4'3'321'0,"2"-2"-24"0,2-1-5 16,-1 2-1-16,1-2-8 0,10 6-13 0,3-5-28 16,2 2-23-16,9-2-26 0,0-2-17 0,4 0-34 15,1-3-35-15,-1 2-68 0,1-3-92 16,-2 4-111-16,0-3-283 0,0-3-484 0,-1 3 214 15</inkml:trace>
  <inkml:trace contextRef="#ctx0" brushRef="#br0" timeOffset="8776.16">11377 11663 53 0,'0'0'200'0,"0"0"-23"15,-7-1-11-15,7 1-29 0,0 0-14 0,0 0-10 16,0 0-10-16,0 0-5 0,0 0-10 0,18-3-3 16,-5 0-3-16,8-1-8 0,-1 4-5 0,3-6-6 15,4 3-2-15,1 2-12 0,2-4 3 0,9 1-6 16,-1-1-4-16,-9 2-5 0,10 2-6 0,-11-1-12 0,-1 1-15 16,2 0-13-16,-6 1-22 0,-1 0-7 15,-2-1-28-15,1-1-20 0,-5 2-21 0,-4 0-8 16,0 0-9-16,-5-1-3 0,3 1-85 0,-6 0-229 15,0-1 102-15</inkml:trace>
  <inkml:trace contextRef="#ctx0" brushRef="#br0" timeOffset="9095.26">11782 11448 36 0,'13'4'160'0,"-7"-2"-10"16,2 3-8-16,3 1-3 0,3-2-6 0,-1 3 3 16,8 1-10-16,-4-1-9 0,3 1-3 0,1-1-2 15,3 4-6-15,-3-1-10 0,3 0-7 0,-2 1-11 16,1-4-8-16,-3 2 2 0,-2 1-6 0,-5-3-1 16,-1 0 0-16,1 0 3 0,-6 0 8 0,0-1 0 15,0-1 0-15,-3 1 3 0,1 1-2 0,-3 1 0 16,1-1 5-16,-3 2-4 0,0-2 2 0,-4 1-7 15,1 0 3-15,-4 0-3 0,0 2-11 0,-3-1-3 16,-5 4-8-16,3-4-3 0,1-1-5 0,0 0-9 16,-3 0-18-16,0-1-22 0,4-1-28 0,-3 1-36 15,5-1-40-15,1-1-47 0,1-3-57 0,2 0-61 16,-3 1-144-16,3-3-453 0,4 0 200 0</inkml:trace>
  <inkml:trace contextRef="#ctx0" brushRef="#br0" timeOffset="10328.04">12993 11428 224 0,'-3'-1'233'0,"-1"-1"-14"16,0 0-15-16,-1 0-13 0,0 0-4 0,0-1-19 15,-3 1-17-15,-1-1-6 0,-3-2-13 0,-2 2-13 16,0 2-10-16,-7-3-6 0,6 4-5 0,-6-2-6 16,-1 4-6-16,-2-1-3 0,1 2-9 0,-1 0-6 15,2 0-4-15,1 1-4 0,0 0-5 0,6 1-3 16,-1-1-5-16,5-1-7 0,2 0-9 0,3 3 3 16,1 0-4-16,2 1-10 0,-1 2-1 0,4-2-6 15,5 3 4-15,4 0-4 0,5 5-1 0,3-1 0 16,4-1 0-16,2 2-2 0,1-2 1 0,1-3 1 15,3 2-6-15,6 2 1 0,-10-2-1 0,0-4-4 16,-3 1 11-16,-1 0-9 0,-6-2-1 0,-1-2-6 16,-5-1 6-16,0 0-6 0,-1-2 6 0,-1 2-3 15,-3-1 6-15,1 0 3 0,-3 0 7 0,1 2-3 16,-2-2 2-16,-3 1-1 0,-3 2-3 0,-2-1 2 16,1 1-1-16,-7-1-2 0,-1 0 3 0,-1 0-5 15,-5-1-1-15,-1 2-3 0,-1-1-1 0,0-1 2 16,-5-2-5-16,2 0 1 0,3 0-8 0,-1-3-8 15,-1 0-7-15,-1 1-14 0,6-1-6 0,-1 0-10 16,7-1-21-16,2-2-30 0,3 4-22 0,-1-5-37 16,6 2-35-16,1 0-24 0,2-2-17 0,0 1-122 15,2-3-390-15,3 0 173 0</inkml:trace>
  <inkml:trace contextRef="#ctx0" brushRef="#br0" timeOffset="10596.03">12806 11384 132 0,'0'-3'268'0,"0"3"-12"0,0 0-20 15,0-3-26-15,0 3-20 0,0 0-13 0,0 0 9 16,2 19 0-16,1-4-2 0,3 4-10 0,-2 3 2 16,2 3-3-16,1 1-1 0,3 9-11 0,-3 0-11 15,0-10-7-15,2 0-17 0,-1 10-12 0,-1-10-4 16,0 0-16-16,-1-1-7 0,-1 0-11 0,1-2-3 15,-1-1-19-15,1-2-16 0,-1-1-14 0,-2-5-26 16,1-1-21-16,0-4-26 0,-2 0-32 0,1-2-37 16,-1 0-39-16,1-1-33 0,0-2-44 0,2-3-27 15,-1 0-216-15,0-3-515 0,2-1 229 0</inkml:trace>
  <inkml:trace contextRef="#ctx0" brushRef="#br0" timeOffset="11010.55">13120 11559 189 0,'0'0'203'0,"0"0"-21"0,-3-2-19 15,5 0-12-15,1 0-12 0,2-1-2 0,-1 0-10 16,0-1-2-16,2-2-7 0,1 3-10 0,0-4-4 15,0 0-6-15,-3 0-6 0,5 0-8 0,-2 1-7 0,0-5-8 16,2 1-6-16,-1-1-11 0,-1-3-3 16,-2 1-3-16,1 0 3 0,-1 3-7 0,0-2-7 15,-1 5-3-15,-2 0 8 0,1 2 8 0,-1-1 2 16,-1 3 2-16,0 1-1 0,0-2 2 0,-1 4-2 0,0-3-5 16,0 3-7-16,0 0 3 0,0 0 5 0,3 11 17 15,-2 1 5-15,0 2 1 0,4 7 2 16,-1-2 8-16,0 4 11 0,3 1 7 0,-1 0 2 15,-3 2-10-15,4-3 0 0,0 2-3 0,0-3-14 0,0 1-12 16,0-4-3-16,0 3 2 0,3-5-4 16,-4-4-6-16,2 0-5 0,0-1-8 0,-2 0-8 0,-3-5-22 15,3 0-4-15,-2 0-24 0,-1-2-20 16,0 0-24-16,-1-1-27 0,1-2-25 0,0 0-22 16,0-1-39-16,-3-1-60 0,8-5-57 0,-3 0-249 15,-1-2-587-15,3-3 260 0</inkml:trace>
  <inkml:trace contextRef="#ctx0" brushRef="#br0" timeOffset="17297.74">14086 11574 11 0,'3'-5'29'16,"-3"5"1"-16,1-1-1 0,-1 1 0 0,3-3 0 16,-3 3 2-16,0 0-6 0,0 0 9 0,0 0-6 15,3-1 1-15,-3 1 0 0,0 0-3 0,0 0 0 16,0 0 2-16,0 0-13 0,0 0 5 0,0 0-4 16,0 0-1-16,0 0-1 0,0 0-1 0,0 0-1 15,3-2 4-15,-3 2-4 0,1-3 6 0,-1 1 3 16,0 2-1-16,2-5 12 0,-1 2 9 0,-1-2 10 15,1 1 0-15,1-1 2 0,-2-2 17 0,1 0-5 16,-2-1-2-16,1 0 2 0,0 0 6 0,-2-1 1 16,1 2 8-16,0 0 1 0,-2-1-2 0,0 2-1 15,2 1-2-15,-1 0 3 0,1 2 5 0,-2-1-1 16,2 0 0-16,1 1-2 0,0 3-6 0,-2-5-4 16,1 4-5-16,1 1-4 0,-3-3-5 0,3 3-8 15,0 0-6-15,0 0-1 0,0 7 8 0,0 2 3 16,3 0 2-16,-2 2 0 0,2 4 1 0,1 3 1 15,0 1-3-15,2 0 0 0,1 0-7 0,0 0-24 16,2 0 1-16,-1-2-4 0,2 0-1 0,-6-5 7 16,3 3-16-16,0-4 0 0,-1 1 3 0,1-1 0 15,-3-4-3-15,-1-1 2 0,1 1-6 0,-1-3 0 16,0-1 4-16,-2 1 0 0,2-1 2 0,-3-1-1 16,0-2 2-16,4 3 5 0,-2-2-1 0,-2-1 1 15,0 0-3-15,0 0 2 0,0 0-4 0,0 0-4 16,-9-9-3-16,4 3-8 0,-2-1 0 0,-3-1-8 15,0-1-3-15,-7-5-3 0,1 2-3 0,-2 1 4 16,0 3-4-16,-2-3 0 0,-1 1 0 0,5 5 7 0,-3 1 0 16,-4 0 1-16,3 2 4 0,1 2 1 15,6 0 1-15,-4 5 1 0,3-1 0 0,-4 5 6 16,5-3-5-16,2 1 2 0,1 4-2 0,3 0 1 16,3 0-2-16,1-3 5 0,3 2-3 0,3 2 10 15,0 0 0-15,4 0-8 0,2-3 3 0,7 3-3 16,1-2 0-16,4-2 0 0,-3 1 2 0,6-4-4 15,-3-3-4-15,6-2-3 0,-3 0-7 0,-3-2-4 16,3 0-5-16,-1-3-6 0,-4-1 0 0,4 1-3 16,-9-1 2-16,-1 1 1 0,-2-1-2 0,3-1 6 15,-4 1 3-15,-3 1 5 0,0-2 5 0,-3 2 2 16,-1 0 8-16,-2 1 8 0,1 0-1 0,-1 0 10 16,-1 0 5-16,0 0 5 0,0 0 8 0,0 4 0 0,-3-5-3 15,3 5-3-15,-1-3-8 0,1 3 0 16,1-2-7-16,-1 2-5 0,2-3 3 0,-2 3-2 15,0 0-1-15,0 0-3 0,0 0 4 0,11 4 0 16,-7-3-1-16,1-1 1 0,-5 0 0 0,9 0-1 16,-3 0 3-16,0 0 1 0,4-3-3 0,2-1-1 15,2 0-1-15,2-4-6 0,4 0-3 0,-1-1-6 16,1-1 0-16,-2 2-3 0,-4-1 0 0,-2 0-4 16,0-2-12-16,-5 0 2 0,3 2-2 0,-3-4 2 15,-3 6 3-15,-2-2 4 0,-2 1 10 0,-2 3 4 16,-2-1 1-16,1 3 7 0,-4-2 5 0,-4 5 2 0,-2-3 5 15,-1 4 8-15,0 1 4 0,0 2 6 16,-3 0 3-16,3 2 1 0,-1 1 0 0,2 2-3 16,0 0-1-16,2 1 1 0,1 3-3 0,0 3 8 15,0-4-10-15,6 1-7 0,0-2 5 0,4 2-8 16,4 0 1-16,-2 2-1 0,3-2 0 0,2 0-2 16,6 2 1-16,5-1-5 0,-6-3 0 0,3-6-1 15,3 1-3-15,2 1-3 0,-4-4-5 0,5-3-2 16,-4 0-1-16,2-3 0 0,4 1-8 0,-5-5-1 15,3 3-7-15,-5-1-2 0,3-3-7 0,-7 1-2 16,1-2-2-16,0 0-3 0,-3 2 0 0,-3-3-3 16,0 1-3-16,-1-3-1 0,-2 0-2 0,-1-1 3 15,-3 4 4-15,1 1 10 0,-1-1 9 0,-1 6 11 16,-2-1 4-16,3 1 4 0,-1-1-1 0,-1 2-3 16,2 2-3-16,0 0-3 0,0 0 3 0,0 0 7 15,0 0 6-15,9 11 1 0,-5-4 3 0,6 4 4 16,0 0-3-16,-2 0-1 0,2 0 8 0,1-2 0 15,2 0-9-15,-2 0-2 0,3 0 3 0,-1-2-6 16,0 1 5-16,-5-5-1 0,3 0 0 0,-1 0 5 16,0-2-8-16,-3-1 2 0,3-1 1 0,-4 0 0 15,2-3 6-15,-1 0-1 0,2-2 0 0,-4-1 1 16,1-1 7-16,0-2-4 0,-3-1 2 0,1-3-6 16,-2 1 2-16,-3-2 0 0,-1 2-5 0,-1-1-1 15,0 0-3-15,0 2-2 0,0-1-3 0,-3 5-4 16,4 2-13-16,-1-1-13 0,1 3-19 0,0 1-33 15,-1-3-37-15,1 5-51 0,2 1-40 0,-1-3-30 16,1 3-147-16,0 0-417 0,0 0 185 0</inkml:trace>
  <inkml:trace contextRef="#ctx0" brushRef="#br0" timeOffset="17482.16">14995 11546 98 0,'1'4'293'0,"-1"3"6"0,0 2 0 15,0 0-17-15,0 4-24 0,1-1-25 0,1 3-22 16,2-2-22-16,0 2-13 0,1 3-21 0,-1-5-19 16,1 0-25-16,0-1-21 0,1-1-32 0,0 1-35 15,0-3-37-15,-2 0-44 0,1-3-46 0,-1 1-65 16,-1-2-18-16,-1-1-36 0,0 0-137 0,-2-4-389 16,0 0 172-16</inkml:trace>
  <inkml:trace contextRef="#ctx0" brushRef="#br0" timeOffset="17645.91">14882 11406 68 0,'-4'-1'224'16,"-1"-2"-21"-16,1 0-43 0,1 2-31 0,3 1-12 16,0 0-11-16,9 7-21 0,0-3-26 0,11 5-39 15,2-2-28-15,4 2-26 0,2 0-37 0,8 0-20 16,-9-1-71-16,0 1-174 0,0 1 77 15</inkml:trace>
  <inkml:trace contextRef="#ctx0" brushRef="#br0" timeOffset="18142.29">15282 11555 36 0,'1'9'215'0,"-1"1"3"0,-3 3 9 15,0-2-2-15,2 3-1 0,-6-2-15 16,4 3-10-16,-1-1-24 0,-1-1-11 0,3 4-12 16,-1-4-14-16,3 0-14 0,-2 0-13 0,4 0-10 15,-1-4-13-15,3 0-7 0,1-1-7 0,0-1-11 0,3 0-7 16,0-3-11-16,1-1-10 0,-1-1-9 0,3-3-10 15,-1 0-10-15,2-2-11 0,1-3-10 0,0-2-2 16,-2-2-10-16,0 0-6 0,-1-2-6 16,1-5-7-16,-4 0-9 0,-2-4-15 0,-2 0-10 15,-2-2-11-15,-4 2 2 0,0 3 7 0,-2 0 12 16,-2 4 11-16,0 1 16 0,-2 0 12 0,1 4 21 0,-2 1 12 16,-2 2 7-16,3 3 8 0,1 0 5 0,-6 6 12 15,4-1 12-15,-4 4 8 0,1 2 1 16,2 2 1-16,-2 5-2 0,3 1-4 0,4-2 5 15,2-1-12-15,1 7-3 0,2-6-3 0,2 0-6 16,2-1-1-16,0 1 2 0,4-1-7 0,1-2-6 16,5-1-3-16,-3-1-14 0,4-1-5 0,-1-3-12 0,1 0 2 15,2-4-8-15,0-1-4 0,-1-1-6 16,-1-2-5-16,1-1-5 0,-1 0-8 0,0-3 1 16,-3-2-9-16,2 1-9 0,-3-4 2 0,0 1 6 15,-2 2 4-15,-2 0 16 0,-1 4 17 0,0-2 24 16,-2 1 21-16,-1 3 12 0,1 1 18 0,-1 0 4 15,-1 0 7-15,-1 2 2 0,0 0 18 0,6 5 8 0,-4 1 1 16,0 4-5-16,1-2-2 0,-1 5-11 16,2 0-4-16,1 0-1 0,1 1-11 0,-1 0-1 15,2-1-15-15,3 3-15 0,-1-2-18 0,0-2-32 16,5 2-25-16,-1-4-27 0,4 0-29 0,-4-2-33 16,1-5-38-16,10 0-24 0,-3-5-24 0,2-2-187 15,2-4-441-15,-3-2 195 0</inkml:trace>
  <inkml:trace contextRef="#ctx0" brushRef="#br0" timeOffset="18331.4">15906 11287 19 0,'-2'-3'281'0,"-2"2"-24"16,4 1-2-16,-4 9-5 0,-1 4-6 0,3 9-5 16,-1 0-13-16,1 12-15 0,4 2-13 0,2 0-3 15,3 6-39-15,0-2-5 0,2-2-10 0,-2 2-19 16,4-3-8-16,-1-2-19 0,-3 0-13 0,-3-9-11 15,6 0-19-15,-3-4-31 0,1 2-30 0,-1-2-27 16,-2-2-25-16,2-2-18 0,-3-7-29 0,0 0-44 16,0-4-24-16,-1-1-9 0,-1-2-13 0,-1-3-39 15,-1-1-120-15,0 0-386 0,0 0 170 0</inkml:trace>
  <inkml:trace contextRef="#ctx0" brushRef="#br0" timeOffset="18618.04">15753 11637 70 0,'-4'0'229'0,"0"0"-13"16,4 0-19-16,-6-1-19 0,6 1-15 0,0 0-11 15,0 0-12-15,16 3-12 0,-3-1-5 0,5-1-6 16,6-2-20-16,3 1-9 0,1-2-9 0,0 0-6 16,14 1-11-16,-12-2-3 0,-4 0-12 0,0 1-8 15,-1-1-2-15,-2 2-3 0,-4-3-5 0,-3 3-2 16,-6-2 0-16,-3 2 3 0,0 2 7 0,0-1 14 15,-1 0 1-15,-4 1 1 0,3 2 18 0,-3 1 18 16,0 4 4-16,2 1-1 0,-3 0-11 0,1 3-4 16,1 3-2-16,0-1-16 0,1 1-2 0,0-1-7 15,0 0-6-15,0 0-14 0,2 1-31 0,0-1-27 16,-1-3-30-16,1 1-27 0,0 0-39 0,-2-5-39 16,0 0-46-16,3 0-32 0,-4-2-184 0,1-1-458 15,-4-2 203-15</inkml:trace>
  <inkml:trace contextRef="#ctx0" brushRef="#br0" timeOffset="19062.38">16077 11472 101 0,'-1'-3'234'0,"-2"-1"-28"0,3 0-21 15,0 2-19-15,2-1-13 0,0 1-11 0,7 0-18 16,2 2-12-16,2 0-12 0,1 2-10 0,3 1-10 15,4 2-7-15,-1 2-13 0,-1 3-8 16,1-1-7-16,-2 2-6 0,-1 1-10 0,0 0-4 0,0 2 0 16,-7 1-3-16,0-2 0 0,1 3 1 0,-4-3 17 15,-1 0 10-15,-2 6 8 0,-1 0 16 0,-2-3-1 16,-1 2 6-16,0 0-1 0,2-3 5 0,-4 4-5 16,2-6-6-16,0-2-2 0,0 3-6 0,0-2-1 15,2-3-10-15,0 0-5 0,1-2-5 0,1 0-2 16,2 0-7-16,1-3 0 0,0 2-3 0,9-5-2 15,-1 2-5-15,-1-3-13 0,2-3-14 0,-1 2-7 16,6-7-8-16,-2-1-9 0,0-1-5 0,-3-2-1 16,-5 2-15-16,0-7-10 0,-1-1-5 0,-5 0-4 15,-3 5-3-15,-2-7 5 0,0 0 5 16,-5 7 15-16,0-1 11 0,-6-3 17 0,-4 3 3 16,3 3 8-16,-2 2 6 0,-3 0 5 0,-4 2 4 0,2 3 2 15,3 2 4-15,-1 2-5 0,3 0 1 0,0 3-3 16,3 4-5-16,0 0-4 0,2 2-7 0,3-2-11 15,2 5-13-15,4 1-29 0,0 2-31 16,4-2-38-16,8 5-32 0,3-2-11 0,6 0-17 16,-4-2-122-16,3 2-338 0,1-2 149 0</inkml:trace>
  <inkml:trace contextRef="#ctx0" brushRef="#br0" timeOffset="19341.3">16682 11844 125 0,'-2'-6'193'0,"2"6"-13"15,-3-7-5-15,3 1 2 0,-1-2-4 0,-1-1-1 16,0-4-3-16,-1-1-10 0,1-6-11 0,0 0-14 0,0-1-14 16,6 0-14-16,-4-3-12 0,5 2-6 0,0 1-10 15,2 2-10-15,-2 6-4 0,0-1-7 0,2 2-4 16,2 1-5-16,-1 3 2 0,3 3 8 0,-1 0 5 16,1 3 9-16,2 3 9 0,1 1 0 15,1 2-1-15,3 7 7 0,0 2-12 0,0 0-11 16,0 6 2-16,0 0-10 0,1 2-7 0,-5-1-1 0,2 4-11 15,-3-7-21-15,-1 2-22 0,0-1-38 0,-2 0-49 16,-2 1-37-16,-1-7-31 0,5 4-30 16,-4-7-51-16,3 0-208 0,1-1-487 0,8 1 216 15</inkml:trace>
  <inkml:trace contextRef="#ctx0" brushRef="#br0" timeOffset="20003.89">18488 11497 47 0,'-7'-5'225'0,"0"1"-5"0,0 0-9 15,2 1-8-15,-2 0 0 0,2 2 9 0,0-2-10 16,-1 3-14-16,-1 1-17 0,0 2-11 0,0 4-4 15,0-1-12-15,-3 4-3 0,0 2-11 0,0 3-15 16,3 0-11-16,0-1-5 0,0 4-8 0,0 0-10 16,7-5-14-16,0 0-25 0,-3 0-2 0,6-1-7 15,-3-3-2-15,0 1 0 0,2-1-8 0,0-2 0 16,4 0-7-16,-2-2-1 0,3 1-7 0,0-3-3 16,-1 0-4-16,1-2-11 0,6-1-17 0,-1 2-18 15,1-4-13-15,1 1-12 0,0-3-7 0,-1 1 0 16,-3 0-3-16,-2 0-3 0,1-4 1 0,-4 2 6 15,2-2 12-15,0 2 18 0,-4 4 15 0,1-3 24 16,-1 2 23-16,1-2 4 0,-4 3 9 0,0 1-3 16,6-2-2-16,-6 2-2 0,0 0 10 0,3 9 7 15,-2-4-2-15,-1 4 4 0,3 0 3 0,1 0-1 16,2 2-5-16,1 0-5 0,-1 0-2 0,2 2-3 16,1-2 2-16,2 0 1 0,-1-4-7 0,2 0 0 15,1 0-3-15,0-3 0 0,-3-1 0 0,4-1-7 16,-2-2 3-16,2-2-7 0,-4-1-6 0,1 1-4 15,2-5-7-15,-6 2-5 0,4-5 0 0,-4 1-10 16,-1-4-3-16,-3 1-2 0,0-1-8 0,-5 0-1 16,2-2 1-16,-3 2 1 0,-3 2 1 0,0 0 1 15,-1-2 7-15,-2 4-6 0,0 1 1 0,-3 2-2 16,-2 0 5-16,2 3 2 0,0-1-10 0,2 1 1 0,1 2-20 16,-1 0-28-16,1 1-41 0,9 0-38 15,-10 1-32-15,6 2-168 0,0 1-391 0,1-2 174 16</inkml:trace>
  <inkml:trace contextRef="#ctx0" brushRef="#br0" timeOffset="20333.71">18831 11628 208 0,'-8'4'302'0,"4"-2"-7"15,-1 1-23-15,0 3-19 0,2 3-18 0,-1 0-22 16,3 3-18-16,0 1-15 0,3-2-24 0,0 3-10 15,5-1-18-15,1 5-7 0,-1-5-14 0,4 4-8 16,2-3-11-16,-2-3-12 0,-1 0-7 0,0-2-10 16,2 0-9-16,-3-4-16 0,0-1-3 0,-1-1-6 15,1 0-3-15,-4-2-1 0,5-1-1 0,-2-1-4 16,-1-3-3-16,1 0-1 0,-1-3-1 0,-1 0 0 16,3-3-8-16,-4 0-2 0,0-3-2 0,-3 0 1 15,0-2 6-15,1 1-5 0,-3 0-2 0,-2 1 4 16,1 2-3-16,-2 2 1 0,3-1-2 0,-4 2-3 15,1 0-6-15,3 3-6 0,-4-2-2 0,1 2-13 16,1 1-11-16,0 0-14 0,2 1-18 0,-3 1-28 16,1 0-30-16,2 2-42 0,-1-3-25 0,1 3-27 15,0-4-11-15,0 4-124 0,0 0-389 0,0 0 173 16</inkml:trace>
  <inkml:trace contextRef="#ctx0" brushRef="#br0" timeOffset="20679.18">19114 11310 151 0,'3'12'255'0,"1"7"-6"15,0 3-13-15,2-1-5 0,0 4-1 0,-1 0-6 16,3 10 4-16,-1-11-7 0,0 2-9 0,-3-2-14 16,2 3-10-16,1 7-13 0,-3-9-15 0,3-1-17 15,-1 0-9-15,-2 1 5 0,1-3-19 0,2 0-33 16,-2-2-5-16,3-2-4 0,-4-3-9 0,-2-6-11 16,1-2-17-16,1 0-9 0,-2 1-12 0,0-1-7 15,0-3-16-15,-1 1-14 0,1-4-10 0,-1 2-18 16,-1-3-24-16,0 0-28 0,9-6-37 0,-4-1-39 15,0-4-52-15,2-7-52 0,-2 0-208 0,0-3-525 16,-3-2 233-16</inkml:trace>
  <inkml:trace contextRef="#ctx0" brushRef="#br0" timeOffset="21091.65">19408 11302 239 0,'0'0'260'0,"6"3"9"15,-1 2-2-15,2 4-9 0,0 4-20 16,4 6-2-16,1-1-24 0,-2 2-14 0,5 0-11 0,-4 5 0 16,2-2-2-16,3 9-25 0,-5-7-15 0,0 0-12 15,6 6-29-15,-6-8 3 0,0-3-15 0,0 4 0 16,0-4-16-16,-3 0-10 0,0-2-9 0,-1-7-13 16,-1 0-11-16,-3-3-4 0,1-2-11 0,-4 0-4 15,3-3 4-15,-3 1 0 0,2-3-16 16,-2-1-19-16,0 0-22 0,0 0-12 0,0 0-5 0,-12-12-11 15,7 1-7-15,-3-2-19 0,-1-5-18 0,-2 2-8 16,0-3-2-16,-2 2 9 0,0 0 9 0,0 2 13 16,-2 3 15-16,3 5 15 0,0 0 12 0,0 0 14 15,1 4 18-15,-2 2 15 0,0 3 16 16,0 3 16-16,1 3 6 0,2 2 10 0,1 2 4 0,1 5 2 16,0 0 6-16,6-4-5 0,2 6-3 0,2-5-6 15,1 5 0-15,1-5-2 0,3-2 1 0,5 6-5 16,-2-7-5-16,6 3-1 0,-4-5-7 15,3-3-3-15,-1-1-9 0,7 0-17 0,2-3-28 0,0-1-31 16,0-4-44-16,5 2-48 0,-1-5-59 0,0-3-49 16,-2 2-167-16,-1-6-464 0,9-6 206 0</inkml:trace>
  <inkml:trace contextRef="#ctx0" brushRef="#br0" timeOffset="21481.3">19947 11363 212 0,'0'21'279'0,"3"6"0"16,1-2-13-16,2 11-9 0,-2-2-19 0,-1-8-23 15,4 8-24-15,-3-10-11 0,3-1-21 0,-3 1-17 16,2 0-8-16,1-2-18 0,-4-8-13 16,1 4-8-16,2-4-13 0,-5-4-6 0,2-1-14 0,0-2-12 15,0 1-10-15,-3-3-11 0,1 0-9 0,2-3-8 16,0 2-6-16,-3-4-9 0,0 0-5 0,10-8-9 15,-5-4-8-15,5 1-17 0,0-5-7 0,3-1-5 16,-2 1 2-16,-1 0 8 0,1-1 2 16,-1 5 6-16,3-3 3 0,-5 5 7 0,2 1 8 15,0 1 13-15,-2 2 9 0,2 3 13 0,0-2 2 0,-3 4 9 16,3 1 5-16,-2 0 8 0,2 2 1 0,0 2-1 16,3 3-2-16,-2 2 8 0,0 1-10 0,-1 2-2 15,-3 0-1-15,2 1-5 0,-4 0 7 16,-2 3 6-16,1-3 4 0,-2 1-8 0,-4 1 2 15,2-2-1-15,-4-1-2 0,0 0-5 0,-2-2-2 16,-1-1-1-16,0-2-2 0,0 1 1 0,-1-3 11 0,-7-2-20 16,3 0-8-16,2-1-13 0,-4-1-18 0,4-2-25 15,-4-3-26-15,4 2-28 0,0-3-28 0,3-2-28 16,-3 0-42-16,3-5-41 0,3 2-225 16,0-5-501-16,2 2 222 0</inkml:trace>
  <inkml:trace contextRef="#ctx0" brushRef="#br0" timeOffset="21811.83">20356 11652 222 0,'0'0'266'0,"4"4"-5"0,0-1-12 0,-1-1-17 16,3 0-26-16,2 1-15 0,2 1-17 0,-2-1-16 0,2-1-17 15,0 0-11-15,0-1-12 0,4 0-15 0,-1-1-15 16,-1 0-11-16,-2 0-9 0,-3 0-15 15,0-2-7-15,2-1-9 0,-2-1-14 0,-3-1-9 16,0-1-7-16,-1-1-3 0,0-1-8 0,-2 1-8 16,-1-1 1-16,-1 0-5 0,-2-1 6 0,-4 1 9 15,3 1 2-15,-2 1 5 0,-1 2 6 0,0-2 10 0,0 3 5 16,-6 2-3-16,2 2 6 0,1 2 12 16,-1 2 6-16,-2 2 8 0,2 4 8 0,1 4 5 0,0 2 13 15,6-3-1-15,-2 2-9 0,5 1-7 16,0 1-4-16,8 1-9 0,1-2 0 0,6-1-11 15,3 0-11-15,6-1-10 0,9 3-24 0,6-4-39 16,4-2-43-16,-1-5-44 0,4 2-53 0,5-9-68 16,-1 0-262-16,-3 0-555 0,3-3 246 0</inkml:trace>
  <inkml:trace contextRef="#ctx0" brushRef="#br0" timeOffset="22146.24">21432 11352 213 0,'0'0'249'0,"0"0"-9"15,0 0-6-15,-1 15-4 0,0-5-6 0,1 1-12 16,0 3-13-16,1 3-8 0,-1 5-12 0,3-1-15 16,-2 3-12-16,2 1-12 0,0-2-11 0,0 0-6 15,1-1-19-15,0 3-8 0,-1-4-13 0,0 2-6 16,0-5-20-16,3 2-17 0,-5-6-7 0,0-1-26 16,2 2-25-16,-3-6-25 0,2 0-22 0,-1-1-22 15,-1-3-19-15,-1 1-32 0,-1-1-40 0,2-2-38 16,-3-1-206-16,-1-2-455 0,4 0 202 0</inkml:trace>
  <inkml:trace contextRef="#ctx0" brushRef="#br0" timeOffset="22828.41">21147 11594 82 0,'-3'0'260'0,"3"0"-22"0,-3-4-16 16,3 4-3-16,0 0-6 0,7-2-6 0,3 2-15 15,6-1-16-15,6 0-14 0,1-1-17 0,1 1-12 16,1 0-6-16,-1 0-13 0,4-2-13 0,-1 3-7 16,-1-1-9-16,-1 1-8 0,0-2-10 0,-4 2-6 15,-7 0-4-15,0 0-9 0,-4 0 0 0,-3 0-10 16,3 2 0-16,-6-2 4 0,0-2 3 0,0 4-6 16,-4-2-5-16,0 0 3 0,7 1 0 0,-5-1-1 15,-2 0 0-15,4 3 12 0,-3 1 9 0,2 3 2 16,-1-1-1-16,0 2-6 0,3 3-6 0,-1 1 0 15,1 0-4-15,-1-1 1 0,3 3-8 0,-1-3-5 16,3 2 1-16,-2-4 6 0,-2-1-15 0,3-2-5 16,-3 0 5-16,5-1-2 0,-2-1 0 0,0-2 0 15,0-1-3-15,4-1-3 0,-2-2-1 0,0 1-7 16,0-3-6-16,2 0-4 0,1-3-6 0,-3 0-22 16,-1 0-4-16,-1-2-8 0,1-3-15 0,-4 0-7 15,0-2-5-15,-1-6-6 0,-4 3-10 0,-4-3 0 16,1 3 8-16,-2 2 12 0,-4 5 19 0,4 2 10 15,-2 0 10-15,-1 3 2 0,-1 1-1 16,-4 4 13-16,-1 4 14 0,-6 4 8 0,-1 2 7 0,3 1 6 16,0 3-1-16,0 2 4 0,4 0-1 0,2 1 0 15,2 1-6-15,1 1 0 0,5-7 0 0,2 2-5 16,2-1-2-16,1-1 5 0,0-2-5 0,3-1-6 16,0-2 1-16,3-1 8 0,1-4-15 15,1 2 7-15,1-1-7 0,0-2-3 0,3-2-2 0,1-1 0 16,2-3-9-16,3-3 3 0,-4 1-9 0,2-2-7 15,-4 0-5-15,2-5-7 0,-1-1-6 0,-2 6 6 16,-3-1 2-16,1 1 6 0,-2-1 12 0,-1 3-2 16,-4 2-1-16,2 1 12 0,0 2 12 0,-1-2 8 15,-3 4 15-15,-1 0 11 0,0 0 31 16,7 4 17-16,-4 4-1 0,-1-1-2 0,-1 2-3 0,2 2-8 16,0 1 0-16,0 3 0 0,-1-3-14 0,-2-1-5 15,3 2-4-15,0-1-8 0,-2 1-18 0,4-3-28 16,-1-1-26-16,-3-2-34 0,4 0-29 15,-1-2-35-15,0-1-47 0,1-2-52 0,5-2-49 0,0-2-224 16,-1-2-545-16,5-3 241 0</inkml:trace>
  <inkml:trace contextRef="#ctx0" brushRef="#br0" timeOffset="23021.98">21985 11283 173 0,'-3'-3'242'0,"5"1"10"0,-2 2 29 0,0 0 13 15,-2 16-19-15,1-1-16 0,1 6-11 16,1 3 5-16,1 0-16 0,-1 3-11 0,5 11-13 0,-2-3-18 16,0-8-18-16,2 9-29 0,-2-9-1 0,3-1-19 15,-1 1-8-15,1-2-21 0,-2 0-19 0,1-3-28 16,-2-2-28-16,2-2-25 0,-2-5-22 16,2-2 10-16,-4-1-22 0,3-1-25 0,-1-3-27 15,0-2-23-15,0 0-28 0,2-3-27 0,1-1-38 16,3-5-44-16,0-2-21 0,1-4-195 0,-1-4-500 15,0-2 221-15</inkml:trace>
  <inkml:trace contextRef="#ctx0" brushRef="#br0" timeOffset="23718.88">22185 11543 78 0,'-4'-2'191'16,"4"2"18"-16,-13 5 16 0,6 1 2 0,-4 1-3 16,2 3-4-16,-2 7-9 0,1-1-3 0,2-3-10 15,1 1-10-15,0 5-7 0,1-5-21 0,2-1-16 16,1 6-12-16,2-7-14 0,1 0-4 0,1 0-14 15,0-3-10-15,2 0-9 0,3 2-8 0,-2-3-13 16,7 0-5-16,-2 1-12 0,-1-5-20 0,8 1-17 16,-2-2-18-16,1-3-14 0,1 0-12 0,-2-1-6 15,1-1-5-15,-2-2-1 0,0-2-4 0,-1-2-9 16,-2-4-5-16,0 2 12 0,-3-4 10 0,-1 3 19 16,-5-2 25-16,-1 1 27 0,0 4 12 0,0 3 12 15,0-1 9-15,0 1-5 0,3 1 3 0,-3 4-7 16,0-5 0-16,0 5-9 0,-3-5-3 0,3 5-6 15,0 0-8-15,0 0 2 0,0 0 5 0,0 0 6 16,0 0-10-16,0 0 18 0,0 0 8 0,0 0-19 16,0 0 10-16,16 10-12 0,-15-8 8 0,6-1-8 15,-4 0 4-15,7 3-2 0,0-3-8 0,1-1 4 16,0 0-5-16,3-1-2 0,-4-3 2 0,0 3 4 16,1-2-11-16,-1-2-15 0,1-1 4 0,-1-3-11 15,3 2 1-15,-6-4-18 0,0 0 3 0,0 0-3 16,-3 1 5-16,-2 0 2 0,-2 1 3 0,1 1 1 15,-2 1 9-15,-1 2-9 0,1-2 13 0,-2 5-2 16,0-2-5-16,-1 3-11 0,4 1 17 0,-14 2-1 16,4 3-1-16,0 2 0 0,-2 2-2 15,0 2 9-15,-2 5 0 0,6-3-1 0,-1 3 9 16,1-3-1-16,4 2-6 0,1-1-3 0,1 0 4 16,1 0 3-16,4-2-2 0,-2 0-4 0,5-4 2 0,1 3 1 15,-3-2-3-15,3-3-9 0,0-1 7 0,3 1 11 16,-1-3-7-16,0-1 2 0,1 0-9 0,0-4 2 15,1-1-2-15,5-3-13 0,-5-1 14 16,5 0-2-16,-1-6-6 0,1-1-7 0,-2-3-12 16,0-1-5-16,0-1-12 0,1-2-8 0,-1-1-13 15,6-9-3-15,-9 11 2 0,-1-3 6 0,0 5 17 16,-1-1 16-16,-2 8 8 0,-2 4 10 0,1-1 6 0,-2 3 7 16,-1 0 12-16,-2 3 6 0,2 1 8 0,-3 1 27 15,13 1 10-15,-6 5 8 0,1 5 18 0,1-1 0 16,3 5-4-16,-2 3 2 0,2 0-2 15,-3 0-10-15,1 0-6 0,-3-1-2 0,0 3-5 16,-1-7-13-16,0 0-1 0,-2 1-10 0,0-1-18 16,0-1-29-16,-4-3-25 0,3 0-53 0,0-1-49 15,-2 1-49-15,2-2-50 0,1 0-55 0,-1-5-56 16,0 4-248-16,1-4-637 0,2-1 282 0</inkml:trace>
  <inkml:trace contextRef="#ctx0" brushRef="#br0" timeOffset="24595.92">23181 11501 140 0,'-6'5'276'0,"1"2"-1"0,-2 0-11 0,0 5-12 15,0 0-9-15,1 1-10 0,1 1-10 0,-1 3-18 16,3-2-13-16,1-2-15 0,-1 2-16 0,2-2-12 15,0 2-10-15,0-4-19 0,2 2-7 0,-1-5-6 16,2 1-15-16,0-3-7 0,0 1-7 0,1-3-26 16,1 3 9-16,0-3-1 0,3-2-5 0,1-1-26 15,1-1-1-15,0 0-18 0,1-1-19 0,0-1-12 16,-1-4-7-16,2 0-15 0,-1-3-18 0,0-1-18 16,2-8-14-16,-2 3-21 0,-3-5-8 0,-2 0-11 15,1-3-2-15,-2 0 13 0,-4 1 14 0,-2 2 24 16,0 1 23-16,-1 8 20 0,-1 2 17 0,0 1 10 15,-2 1 14-15,2 4 15 0,-3 0 18 0,-2 2 16 16,-2 1 16-16,-1 6 2 0,-1-2 2 16,0 5-4-16,3 1 4 0,-1 1-2 0,2 1 1 0,-1 4-9 15,3-2 0-15,1-1-6 0,2-4-5 0,2 5 1 16,-1-1-2-16,2 0-10 0,2-4-4 0,1 0-10 16,1 0-9-16,2-1-5 0,0-1-18 0,3-2-9 15,0 2-14-15,4-3-8 0,1-2-9 0,1 2-14 16,1-3-5-16,1-2 2 0,0-1 5 15,-2 0 6-15,-3-2 7 0,2 1 9 0,-3-1 10 16,-2 1 17-16,-1 0 14 0,-1 0 12 0,-1 1 15 0,-1 1 18 16,-1-1 10-16,-3 2 11 0,7-2-9 0,-5 2-4 15,-2 0-3-15,5-2-1 0,-5 2-13 0,0 0-2 16,0 0 0-16,4 0-3 0,-4 0-4 0,4 2-4 16,-4-2 0-16,5 3 0 0,-2-3-7 15,-3 0-1-15,7 1-1 0,-4 0-4 0,1 1-4 16,3-2-22-16,1 0 6 0,1-2-4 0,-1 0-5 15,4-1-5-15,2-1-6 0,0-1 0 0,0-1-9 0,5-1-1 16,0-2-8-16,-5 3 0 0,3-6-7 16,-6 1 11-16,5 0-1 0,-5-1 4 0,-1 0 5 15,-3 0 11-15,-1-1 8 0,-2 2 20 0,0-2 11 16,-2 2 4-16,-4 1 6 0,2 2 2 0,-2 1 15 16,0 0 5-16,-2-1 1 0,0 4-1 0,1-2 1 15,0 3-11-15,0 0-2 0,0 0-3 0,-1 3-9 16,4 0 8-16,0 0-6 0,-10 2 8 0,7 1-11 0,-1 1 17 15,2 1 2-15,0 0-3 0,1 3-12 16,-1 0 9-16,3 0-12 0,0 1-16 0,4 5 12 16,-1-3 6-16,-1 2-4 0,3 2-17 0,1-4 9 15,-2 1 4-15,4 0 1 0,0 1-1 0,-2-1-11 16,0-2 6-16,1-1-4 0,2 1-4 0,-4-3 2 16,-1 2 2-16,1-4 0 0,0 3-7 0,-1-3-1 15,-3-1-3-15,1 0 9 0,-1 1-3 0,0-1-3 16,-1 0-13-16,-1 0 12 0,-3 0 8 0,-1 0 3 15,-4 0-2-15,0-1 1 0,-2 1 2 0,-2 1-10 16,1-1 8-16,2-1-17 0,1 0-14 0,2 0-23 16,-1-1-17-16,1-1-20 0,0 0-19 0,4 1-16 15,-3-1-29-15,5-1-38 0,-3 2-59 0,3-2-44 16,0 0-201-16,0 0-525 0,0 0 233 0</inkml:trace>
  <inkml:trace contextRef="#ctx0" brushRef="#br0" timeOffset="24794.05">23955 11527 50 0,'0'0'293'0,"0"0"18"16,0 0-11-16,-1 9-13 0,-1-4-16 0,-2 3-18 16,4 0-27-16,-1 1-11 0,-1 3-24 0,1 0-22 0,1 1-12 15,-3-1-16-15,3 2-15 0,0-2-24 0,4-1-59 16,-2 3-22-16,-1-6-32 0,1 1-41 0,-1-2-48 15,0-1-63-15,1-2-53 0,-1 0-220 0,0 0-472 16,0 0 209-16</inkml:trace>
  <inkml:trace contextRef="#ctx0" brushRef="#br0" timeOffset="24974.96">23935 11330 293 0,'-2'-5'293'0,"0"1"-21"16,1-1-23-16,1 1-33 0,0 2-34 16,-2-1-37-16,2 3-27 0,0-5-37 0,0 5-38 15,0 0-35-15,3-2-46 0,-3 2-38 0,0 0-43 16,16 5-31-16,-7-1-104 0,-1-3-273 0,6 4 122 16</inkml:trace>
  <inkml:trace contextRef="#ctx0" brushRef="#br0" timeOffset="25174.29">24124 11273 193 0,'0'-2'254'0,"0"2"-2"16,0 0-23-16,2-3-25 0,-2 3-21 0,0 0-4 15,0 0 7-15,0 16-10 0,-2-4-8 0,1 8-13 16,1 0-13-16,0 2-11 0,-2 2-13 0,2-1-14 16,0 0-7-16,0 2-11 0,2 3-7 0,-2-3-5 15,3-1-14-15,-1 1-19 0,1-5-20 0,0 2-19 16,-2-3-21-16,2-1-19 0,-1-6-19 15,-1-4-29-15,-1 1-40 0,3-2-34 0,-2-2-39 16,1-1-30-16,-2-2-141 0,0-2-402 0,0 0 178 0</inkml:trace>
  <inkml:trace contextRef="#ctx0" brushRef="#br0" timeOffset="25371.3">24055 11457 177 0,'0'0'290'0,"0"0"-7"0,0 0-14 16,0 0-19-16,0 0-19 0,6 8-24 0,2-5-19 15,2 1-15-15,4 0-20 0,2 1-21 0,5-1-23 16,0-1-32-16,1 4-48 0,5 0-47 0,-1-2-57 16,0 0-66-16,1-2-63 0,-2 2-151 0,5-5-386 15,-5 3 171-15</inkml:trace>
  <inkml:trace contextRef="#ctx0" brushRef="#br0" timeOffset="25599.88">24790 11468 79 0,'0'0'323'0,"0"0"0"0,0 0-17 15,0 0-20-15,0 0-17 0,-3 34-22 16,2-21-21-16,-2 0-22 0,3 2-18 0,-3-1-15 0,1 6-18 15,2-6-11-15,-2 1-11 0,-1-2-21 0,3 0-8 16,-2 1-16-16,0-1-20 0,2-13 8 16,0 18-35-16,0-18-30 0,-3 13-29 0,3-13-27 15,0 0-28-15,-1 12-26 0,1-12-47 0,0 0-60 16,0 0-282-16,0 0-529 0,0 0 235 0</inkml:trace>
  <inkml:trace contextRef="#ctx0" brushRef="#br0" timeOffset="26126.57">24773 11358 2513 0,'-4'-14'65'0,"1"1"-41"0,3 13 2 0,-1-16 49 15,1 16 26-15,-3-12 2 0,3 12-17 0,0 0-19 16,0-11-14-16,0 11-9 0,0 0 0 16,0 0-5-16,0 0-12 0,0 0-11 0,0 0-22 0,37 5-19 15,-37-5-18-15,25 15-7 0,-7-5-12 0,3 2-15 16,-4 0-8-16,4 0-7 0,-2-2-13 0,1 0-13 15,-1 2-12-15,0 1-4 0,-5-5 1 0,5 0 7 16,-4 0 9-16,-2-3 4 0,-1 2 22 16,-12-7 17-16,17 7 33 0,-17-7 31 0,11 6 34 15,-11-6 38-15,0 0 22 0,0 0 16 0,11 5 15 16,-11-5 5-16,0 0 0 0,0 0-2 0,0 0-11 16,0 0 0-16,0 0-4 0,0 0 1 0,0 0 4 15,0 0-5-15,0 0 7 0,-39 12-12 0,39-12-5 16,-16 8 0-16,16-8-9 0,-17 7-4 0,17-7-10 15,-14 10-3-15,9-3-9 0,5-7-14 0,-8 12 3 16,5-2-3-16,3-10 0 0,-2 17-13 0,2-17 2 16,1 17-4-16,3-6-13 0,1 0-6 0,1 1-17 15,3 1-15-15,5 2-13 0,-6-4-2 0,4-2-9 16,-2 2 3-16,0 0-7 0,0-2-9 0,-2 0 20 16,-8-9-5-16,14 11 9 0,-8-5 7 0,-6-6 0 15,0 0 5-15,10 10 11 0,-10-10 10 16,0 0 7-16,0 0 8 0,8 9 9 0,-8-9 16 0,0 0 3 15,0 0 9-15,0 0 1 0,0 0 7 16,-18 16 3-16,18-16-3 0,-23 6-3 0,9-4-2 16,14-2 2-16,-28 5-9 0,13-3-9 0,15-2-2 15,-32 0-30-15,12 0-18 0,20 0-40 0,-38-1-51 16,23 0-89-16,15 1-140 0,-29-5-260 0,10-1-641 16,-2 3 283-16</inkml:trace>
  <inkml:trace contextRef="#ctx0" brushRef="#br0" timeOffset="28411.15">4003 12053 40 0,'0'0'100'0,"0"-4"-6"16,0 4-4-16,0 0-6 0,0 0-5 0,0 0-13 15,0 0 2-15,0 0-11 0,0 0-1 0,0 0-8 16,0 0-11-16,0 0 2 0,0 0 1 0,0 0 5 16,0 0 4-16,0 0 11 0,0 0 5 0,6 9-3 15,-6-7-2-15,0 2 1 0,1-1 6 0,-1-1 2 16,0 4-2-16,0-1-5 0,3 2 8 0,-3 0-5 15,1 1-2-15,2 2 0 0,-3-1 1 0,0 5 5 16,0 0-6-16,2 1-3 0,-2-1 4 0,-2 0-5 16,2-1 0-16,0 3 2 0,-3-3-3 0,2 1-8 15,1-2-3-15,0-2-7 0,-1-2-1 0,1 0-4 16,-2-1-2-16,2-3-4 0,0 1-4 16,0-2-3-16,0 0-8 0,0 0-15 0,0-3-10 0,2 3-19 15,-2-3-15-15,0 0-44 0,0 0-34 0,5-9-39 16,-2 4-22-16,1-2-162 0,-1-1-374 15,4-3 166-15</inkml:trace>
  <inkml:trace contextRef="#ctx0" brushRef="#br0" timeOffset="28644.09">4165 12084 42 0,'0'0'231'15,"0"0"-17"-15,0 0-11 0,2 9-1 0,-2-6-4 16,2 4-16-16,-2 1-16 0,2 0 0 0,-1 2-2 16,3-2-13-16,-4 2-8 0,3 3-10 0,1-5-14 15,-1 4-15-15,1 1-2 0,-1-4-13 16,0 0-7-16,0 3-10 0,-2 0-5 0,2-4-9 0,-3 5-11 16,4-4-11-16,-4 0-18 0,3 0-23 0,-3 0-27 15,0 0-32-15,4 1-44 0,-1-3-45 16,1 0-49-16,-1 0-203 0,0-2-437 0,1 1 193 0</inkml:trace>
  <inkml:trace contextRef="#ctx0" brushRef="#br0" timeOffset="30017.12">7443 12178 82 0,'2'6'132'15,"-2"-1"-11"-15,0 2 3 0,1 0-6 0,-1 0 1 0,3 1 0 16,-3 0 24-16,1 0-8 0,1 1-5 16,-2-2-11-16,-2 2-9 0,4-3-11 0,-4 3-12 15,4-2-8-15,-2 1-4 0,1-1-10 0,-2-2-11 16,2 0-7-16,-1 1-18 0,0-3-15 0,0 1-21 16,0-4-21-16,0 5-16 0,0-5-21 0,2 3-21 15,-2-3-10-15,0 0-9 0,0 0-9 0,0 0-11 16,0 0-98-16,0 0-239 0,0 0 106 0</inkml:trace>
  <inkml:trace contextRef="#ctx0" brushRef="#br0" timeOffset="30262.25">7597 12114 211 0,'0'0'250'15,"0"0"-16"-15,6 8-9 0,-5-3-11 0,-1 1-5 16,0 3-15-16,0-2 5 0,3 0-2 0,-3 4-5 0,1-1-4 16,-1 3-19-16,2-4-12 0,-1 4-12 0,-1-2-12 15,1 0-15-15,1-2-14 0,-1 0-8 16,2-1-16-16,-2 1-17 0,1-1-24 0,-2-3-24 0,3 0-26 16,-2 0-32-16,2-1-24 0,-3 1-37 15,0-3-43-15,3 2-50 0,-3-4-55 0,1 5-184 16,1-3-471-16,-2-2 209 0</inkml:trace>
  <inkml:trace contextRef="#ctx0" brushRef="#br0" timeOffset="32708.98">8731 12356 60 0,'0'0'153'0,"2"-4"-1"0,-2 4-6 0,0 0-4 15,0 0 7-15,0 0-15 0,0 0-7 0,0 0-2 16,0 0 5-16,6 11 5 0,-2-2 5 0,-1-2-3 15,2 6-1-15,1-2-8 0,1 2-11 0,-1 1-4 16,1-1-15-16,-1 1-15 0,-1 0 1 16,0-2-8-16,2 0-7 0,-2-1-9 0,1-5-2 0,-2 3-10 15,0-6 1-15,-2 1-6 0,0-2 0 0,0 2 5 16,1-2 9-16,-3-2 3 0,0 0 0 0,0 0-11 16,0 0 0-16,4-11-5 0,-4 3-18 0,0-1 3 15,0-4-2-15,0-1 1 0,-1 1-13 0,0-3-6 16,-1-3-4-16,3 0-1 0,-2 1-11 15,1 4 9-15,0 1 4 0,0 1-6 0,1 1-5 16,-2 5 4-16,2 1-2 0,-1 1 0 0,1 1 1 16,1 0-7-16,-2 3 18 0,6 0 2 0,-6 0-5 0,14 6 9 15,-4 2 2-15,2-2-1 0,-2 4 3 0,2-2-2 16,1 3-3-16,0-2-4 0,-2-1 0 16,-1 0-27-16,-1-2-3 0,-4 1 7 0,0-2-4 15,0-1 6-15,-2 0 5 0,1-1 3 0,-1-1 9 16,1 1 11-16,-2-2 7 0,0 1 2 0,0-1 10 15,-2-1-2-15,0 0-3 0,0 0-11 0,5-4-9 16,-4 1 1-16,1-4-7 0,0-1 4 0,-1-2-19 16,1 1-2-16,1-4 4 0,1 3-2 0,-1-2 0 15,0 3 3-15,0 4 0 0,0-2 1 0,-1 2 2 16,1 1 6-16,0 1 3 0,2 2 8 0,0 1 7 16,1 1 6-16,2 1-3 0,5 2-2 0,0 0 1 15,-2 3-1-15,-1 0 1 0,2 0-2 0,-3 2-3 16,1-4 1-16,0 3-5 0,-2-3-6 0,0 0-10 15,-1 0-15-15,-1 1-22 0,-2-3-22 0,0 1-26 16,0 1-23-16,1-3-28 0,-1 1-16 0,-1-1-25 16,1 1-28-16,-1 0-29 0,0-3-13 0,0 1-150 15,-3-1-432-15,0 0 191 0</inkml:trace>
  <inkml:trace contextRef="#ctx0" brushRef="#br0" timeOffset="33226.18">9223 12354 186 0,'0'0'186'0,"0"0"-1"0,0 0 1 16,0 0 1-16,0 0-11 0,4 8-3 16,-2-7-17-16,1 5-6 0,-1-3-8 0,1 1-4 15,2 1-10-15,-1-1-12 0,-1-2-4 0,1 1-13 16,0 1-5-16,1-2-13 0,0 0-3 0,-2-1-10 16,4-1-6-16,-3 0-3 0,2 0-5 0,1-1-10 0,0-1 1 15,1-3-6-15,-1 0-3 0,-1 0-5 16,0-2-1-16,-2 1-2 0,1 0-2 0,-2-1 2 15,-1 0-5-15,-2-1-2 0,0-1-6 0,-2-1-5 16,-3 3-4-16,-2-4 0 0,0 5-1 0,-3-2-2 16,2 1 0-16,-1 2 1 0,1 0 4 0,-2 3-3 15,0-1-3-15,0 3-1 0,0 0 4 0,0 3 3 16,0 0 1-16,1 1 4 0,-1 5 1 0,-2-1 2 16,3 3-2-16,0-2-4 0,3 1-1 0,2 0 0 15,1-1-1-15,1-2-3 0,3 2-2 0,0 0-2 16,1-3-2-16,1 1 2 0,1-1-2 0,2-1-1 15,-1-1-6-15,1-1 3 0,0 0-3 0,3 0 5 16,-2-3-7-16,1 0 7 0,-2 0-2 0,1-2 1 16,2 1-2-16,-2-2 2 0,0 0-1 0,-3 2 5 15,3-3-3-15,-1 2 1 0,1-1 3 0,-3 0-4 16,0 1 1-16,-1-1 1 0,0 0-1 0,1 2-4 16,-4 1 3-16,5-1-4 0,-5 1 5 0,5-1 0 15,-5 1-1-15,7 0 0 0,-7 0 0 0,7 2 1 16,-1 0 0-16,-1 1 1 0,1 1 0 0,0-1-10 15,1 1-8-15,0 0-14 0,0-1-8 0,1-1-18 16,-1 2-21-16,0-1-17 0,0-2-6 0,3 0 1 16,-1 0-9-16,0-2-21 0,1-2-20 0,6-1-23 15,-5-1-16-15,2 0-133 0,-2-1-351 0,-3 0 155 16</inkml:trace>
  <inkml:trace contextRef="#ctx0" brushRef="#br0" timeOffset="33424.37">9505 12178 212 0,'-7'-4'222'0,"3"4"-7"16,4 0-9-16,-6 7-14 0,2-1-9 0,2 3-9 15,0 3-3-15,0 1-5 0,2 2-4 0,0-2-11 16,2 7-6-16,-2-6-10 0,2 6-13 0,3-2-11 16,-1-4-12-16,2-1-13 0,1 1-2 0,3 3-9 15,-2-5-11-15,2-1-15 0,7 1-18 0,-6-3-17 16,4-2-14-16,1-1-30 0,0-3-20 0,5-3-27 15,0 1-28-15,0-5-38 0,1-2-35 0,-1-1-28 16,-2-2-174-16,-5 2-412 0,-4-3 182 16</inkml:trace>
  <inkml:trace contextRef="#ctx0" brushRef="#br0" timeOffset="34000.68">9656 12058 189 0,'7'13'249'0,"3"5"-1"0,2-1-13 16,2 3-10-16,0-3-17 0,-1 5-7 15,3-2-7-15,-1 0-20 0,-2-2-8 0,1 2-11 16,-4-1-6-16,4-1-18 0,-3-2-12 0,-2-3-9 16,0 3-14-16,-2-3-6 0,-1-1-9 0,-2-3-7 15,2-1-12-15,-2-1-4 0,-1 0-7 0,0-3-2 0,0 0-4 16,-1 1-4-16,0-3-7 0,-1 0-5 15,2-1-8-15,-1 2-8 0,-2-3-4 0,0 0-2 16,0 0-6-16,0 0-1 0,8-6 2 0,-5-1-9 16,1-1-8-16,-1-4-7 0,4 0-1 0,-3 1-1 15,-1-1 3-15,1-1 1 0,2 6 5 0,-2-1-2 16,-1 2 4-16,0-1 5 0,-2 4 6 0,2 0 5 16,0-1 7-16,-3 4 1 0,1-3 0 0,-1 3 12 15,6-2-2-15,-6 2 10 0,0 0 0 0,11 9 1 16,-7-2 13-16,2-2-1 0,-1 3-2 0,1 0-11 15,1 2 4-15,-1-1-3 0,2 0-4 0,1 3 2 16,-1-2-6-16,-1-1-6 0,2 3-14 0,-1-2-7 16,-1-3-13-16,0 1-15 0,-4-2-24 0,7 0-15 15,-3-1-29-15,0 0-12 0,0-2-13 0,0-2-18 16,1-1-18-16,1 0-15 0,-1-4-11 0,1-1-10 16,-1-2 9-16,-1-2 8 0,0 0 3 0,0-2 12 15,-4-2 16-15,0 2 12 0,0-2 20 16,-3-1 20-16,1 1 36 0,-4 6 40 0,3-3 43 15,-1 2 46-15,1 3 29 0,-1 1 23 0,-1-1 5 0,2 5-8 16,-1-4-14-16,1 4-6 0,0 0 2 0,0 0 2 16,0 0-7-16,7 12-8 0,-4-6-9 0,1 2-6 15,0-1-9-15,0 2-8 0,-1-1-10 0,1 0-22 16,-1 1-24-16,1-1-28 0,-1 0-34 16,4-2-40-16,-7-1-24 0,3-1-49 0,-3 0-36 15,2 0-114-15,-2-4-352 0,0 0 156 0</inkml:trace>
  <inkml:trace contextRef="#ctx0" brushRef="#br0" timeOffset="34181.14">10018 12099 275 0,'-3'-5'259'0,"0"1"-29"0,2 1-28 0,-2-1-31 15,0 1-43-15,3 3-25 0,0 0-24 0,0 0-29 16,0 0-19-16,0 0-21 0,0 0-16 0,30 9-29 15,-15-1-19-15,2 4-26 0,0 1 2 0,1 3-10 16,-1-3-7-16,3 1-89 0,-2 1-199 0,-1-2 88 16</inkml:trace>
  <inkml:trace contextRef="#ctx0" brushRef="#br0" timeOffset="34491.18">10253 12257 301 0,'13'10'-3'0,"-4"0"20"0,1-1 14 16,-1-1 37-16,-2 0 5 0,-2-2 23 0,1 0 21 16,-3 1 15-16,0-1 17 0,0 1 13 0,-1-2 7 15,1 2-3-15,-3-1 6 0,3 1-9 0,-2-3-7 16,2 2-14-16,-3-2-12 0,2 1-15 15,-1-2-10-15,0-1-7 0,-1 1-9 0,2 0-6 0,-2-3-7 16,1 2-6-16,-1-2 8 0,2 2 5 16,-2-2 10-16,0 0-16 0,0 0 0 0,0 0-12 15,4-8-4-15,-1 1 2 0,-2-3-15 0,3-1-19 16,-1-3-4-16,1-2-19 0,3-3-7 0,-4 7-7 16,4-2 2-16,-2 2 4 0,3 1-6 0,-4 2-2 0,2 2 2 15,-1 1-3-15,-2 3 2 0,-1 0 0 0,3 1 9 16,0 1 5-16,-5 1 9 0,12 6 3 15,-5-1-7-15,0 1 7 0,3 2-3 0,-3 3 3 16,3-1-7-16,0 2 3 0,-2 0 1 0,1 1-6 16,-1-3 3-16,-1 3-19 0,0-4-16 0,0 2-14 15,0-3-16-15,0 2-16 0,0-3-27 0,-1 0-19 16,-2-1-26-16,3-2-16 0,-4 1-36 0,6-3-20 16,-4 1-23-16,2-1-148 0,-1-2-417 0,-6 0 185 15</inkml:trace>
  <inkml:trace contextRef="#ctx0" brushRef="#br0" timeOffset="34829.3">10656 12299 1 0,'0'0'206'0,"0"0"-8"0,0 0-2 16,12 4-13-16,-12-4-10 0,14 4-9 0,-7-3-15 16,3 0-13-16,0-1-8 0,0-2-9 0,4 1-12 15,0 0-12-15,3-2-5 0,-2-5-11 16,-1 4-11-16,0-3-4 0,0 1-2 0,-5-1-8 15,1-1-9-15,-2 2-6 0,1-3-2 0,-4 1-10 16,-2 1-12-16,0-6-6 0,-3 5-9 0,-3-4-1 0,-1 2-6 16,-5-1 1-16,2 4 8 0,-4-2 4 0,-1 2 9 15,-3 1 5-15,-4 2 11 0,5 2 7 16,-3 2 3-16,2 0 5 0,-5 1 7 0,5 6 12 16,0-2 9-16,1 3 1 0,4 4 6 0,-2 3-1 15,3 3 13-15,3 1 6 0,5 1-1 0,1-1-4 16,5 1-2-16,3-1-4 0,3 0-11 0,5 0-12 15,1-4 1-15,5 0-6 0,3-3-17 0,13 1-19 16,-12-5-10-16,1-1-31 0,13-3-14 0,-13-2-52 16,13-1-50-16,-13-2-71 0,3-5-80 0,-3 4-253 15,-3-7-581-15,1 2 257 0</inkml:trace>
  <inkml:trace contextRef="#ctx0" brushRef="#br0" timeOffset="35776.08">9449 12617 19 0,'0'0'134'0,"0"0"-9"0,0 0 5 0,0 0-4 16,10 7 5-16,-3-2 8 0,-3 1 3 0,3 1 12 15,-1 3 23-15,2 2 1 0,0 1-5 0,0-1-5 16,3 7-9-16,-4-7-11 0,4 3-2 0,-4-2-16 15,0 0-10-15,0-4-43 0,-1 3-7 0,-2-4-8 16,2 1-4-16,-4-4-4 0,3 2-7 0,-4-3-4 16,2 0-1-16,-2-1-4 0,2-1 7 0,-1 0-3 15,-2-2 0-15,4 2-5 0,-4-2-3 0,0 0 0 16,0 0-7-16,0 0-3 0,10-11-4 0,-9 5 0 16,5-4-4-16,-3 1-2 0,1 0-6 0,0-3 0 15,-1 3 4-15,0-3-11 0,-1 3 3 0,0 3 2 16,-2-2-6-16,0 3 2 0,3 1-2 0,-2-1 3 15,0 4-5-15,-1 1 5 0,2-3-6 0,-2 3 11 16,4-1 7-16,-4 1 2 0,9 3 2 0,-2 1-2 16,0 1 3-16,0 1-4 0,0-1-4 0,1 2 3 15,-1-1-5-15,3 3 1 0,-3-2-6 0,2 1-10 16,-2-1-6-16,0-1-19 0,0 1-14 0,-2-2-23 16,1 1-18-16,1-3-33 0,-1 1-34 0,1-1-38 15,-3 0-18-15,6-2-26 0,-3 1-168 0,0-2-435 16,0 0 193-16</inkml:trace>
  <inkml:trace contextRef="#ctx0" brushRef="#br0" timeOffset="36111">9784 12709 50 0,'0'0'215'0,"0"0"-8"16,0 0 5-16,0 0-1 0,0 9-6 0,3-5-8 15,1 3-8-15,-1 1-9 0,4-3 0 0,-3 2-10 16,3-1-8-16,-1 1-14 0,2-2-4 15,1 2-16-15,-2-2-8 0,1 0-3 0,-1 0-17 16,2-1-12-16,-1-2-13 0,-1 1-6 0,0-2-1 16,3 0-14-16,-3-1 2 0,-7 0-12 0,10-1 0 15,-3-3-9-15,-4 2-9 0,1 0-5 0,-1-1-6 16,1-2-9-16,-4-1-5 0,3 0-8 0,-3 2-4 16,0-2-8-16,-4-2-5 0,1 3-3 0,0-2 1 15,-4 0-3-15,3 2 5 0,-5 3 2 0,1-1-1 16,1-1 2-16,-3 2 0 0,1 1 7 0,1 1-6 15,-2 0-1-15,0 1 7 0,2 0 3 0,-2 2-6 16,2 0-7-16,-1 1-5 0,2 0-10 0,3 2-18 16,-3 1-15-16,4-2-27 0,3 1-24 0,0 1-19 15,0-1-30-15,1-1-16 0,4 1-6 0,0 1-2 16,2-4-113-16,3 1-334 0,0-1 147 0</inkml:trace>
  <inkml:trace contextRef="#ctx0" brushRef="#br0" timeOffset="36395.81">10005 12709 162 0,'0'0'215'0,"0"0"-21"0,0 0-24 0,0 0-10 0,0 0-18 15,0 0-1-15,7 8-5 0,-5-3-8 0,0 0-6 16,3 1-4-16,-3 1-4 0,4-1-10 16,1 1-6-16,0-3-8 0,-3 3-2 0,2-3-7 0,1 1-7 15,0-1-3-15,3 1-2 0,-3-3-10 0,0 2 0 16,3-3-2-16,-3 0-8 0,0-3-3 0,1 0-6 15,2 0-4-15,0-3-7 0,1-1 2 0,-1 1-9 16,-3-1 0-16,3-2 2 0,-3 2-7 16,2-1-1-16,-4 0 0 0,2 0-4 0,-4-1 0 15,1 0-7-15,-1 0 0 0,-3-2-7 0,0 3-2 16,0 0-8-16,-3 0-11 0,1-1-10 0,0 2-5 16,-1 0-6-16,-1 2-4 0,1-1-13 0,3 3-8 0,0 2-24 15,-5-6-17-15,5 6-36 0,0 0-28 0,-2-4-10 16,2 4-149-16,0 0-359 0,0 0 159 15</inkml:trace>
  <inkml:trace contextRef="#ctx0" brushRef="#br0" timeOffset="36625.33">10442 12758 254 0,'0'0'289'0,"-23"-5"-22"16,22 2-19-16,-2-1-23 0,0 0-17 0,0 1-22 15,0-5-1-15,-1 2-13 0,3 2 4 0,-5-5 2 16,6 0 2-16,-3 2 2 0,-1-3-23 0,1 3-10 16,-1-2-19-16,4 1-11 0,0 0-22 0,0 0-3 15,0-1-13-15,2 2-17 0,0-1-22 0,4 2-23 16,-2-2-24-16,3 3-34 0,3-1-32 0,0-1-42 16,0 4-43-16,4-1-66 0,0 0-51 0,2 0-199 15,-1 3-509-15,5-3 226 0</inkml:trace>
  <inkml:trace contextRef="#ctx0" brushRef="#br0" timeOffset="36993">10706 12493 232 0,'-10'1'286'16,"1"0"-10"-16,1-1-15 0,-3 1-20 0,4 2-17 15,-1-2-2-15,-1 4-22 0,2 0-17 0,0-1-15 16,0 0-9-16,5 1-27 0,-1-3-11 0,0 5-14 15,1-2-9-15,1 0-7 0,2-1-12 0,-1 2-6 16,3-1-8-16,2 2-7 0,0-1-3 0,2 1-8 16,5 0-3-16,1-1-5 0,0 1-3 0,1-1-5 15,4 1 0-15,4 0-3 0,-1-3-6 0,-3 0 0 16,3 2-4-16,-8-2 1 0,0 3-8 0,0-3 7 16,0 1-10-16,-2-1 5 0,-2-1-8 0,-2 0 1 15,0 2 2-15,-1 0-1 0,-2-2 3 0,-1 0-5 16,-2 3 19-16,0-3-7 0,1 3 3 0,-4-2 8 15,2 2 8-15,-4 1-6 0,1-3 1 0,-1 3-3 16,-3-1 2-16,-2-1-6 0,-2 3-5 0,2-4-6 16,-2 0-12-16,-4 0-10 0,1 0-14 0,1-2-27 15,-2-1-24-15,1-2-35 0,0 1-41 16,1-2-49-16,2 0-46 0,1-1-53 0,3-2-187 16,-3-5-523-16,4 0 232 0</inkml:trace>
  <inkml:trace contextRef="#ctx0" brushRef="#br0" timeOffset="37528.14">11264 12318 164 0,'0'0'267'0,"0"0"-6"0,-7 0-6 16,7 0-6-16,0 0-7 0,0 0-10 16,0 0-13-16,0 0-19 0,0 0-10 0,0 0-22 15,0 0-10-15,0 0-15 0,0 0-8 0,0 0-9 0,0 0-7 16,0 0 5-16,14-6-6 0,0 5 4 0,7-3-7 16,1 0-9-16,4-1-4 0,1 0-6 0,11-2-2 15,0-1-16-15,4 1-1 0,0-2-12 16,6 3-5-16,18-9-4 0,-20 6-6 0,3-1-1 0,-1-2-12 15,-2 2-4-15,-2 2 3 0,-3 1-7 16,-5-1-12-16,-12 5-6 0,-1 0-15 0,-9-1-6 16,0 2-16-16,-7 1 5 0,0 1 2 0,-1-2-2 15,-6 2-2-15,0 0-7 0,0 0-21 0,0 0-20 0,0 0-20 16,0 0-16-16,0 0-13 0,0 0-18 16,-17 11-17-16,7-11-26 0,3 1-26 0,7-1-23 15,-10 2-19-15,10-2-6 0,-14-2-178 0,14 2-468 16,-10-1 208-16</inkml:trace>
  <inkml:trace contextRef="#ctx0" brushRef="#br0" timeOffset="37830.3">11858 12056 273 0,'0'0'338'0,"0"0"-12"0,-8 0-29 0,8 0-28 15,0 0-27-15,0 0-28 0,0 0-17 0,0 0-5 16,0 0-3-16,0 0-9 0,31-4-14 0,-14 4-5 16,8 0-11-16,3 1-5 0,0 1-15 0,2 1-6 15,1 1-4-15,-3-2-24 0,0 1-4 0,-2 1-10 16,-4 1 0-16,-2 1-8 0,-6-1-5 16,0-1-4-16,-7 1-9 0,0 0 1 0,0 1-3 0,-1 2 8 15,-5 0 2-15,-1 2-9 0,-4 0 2 0,-6 3-12 16,0 3-1-16,-4-1-4 0,-3 0 1 0,6-3-8 15,-6 2-8-15,-3 1-11 0,2-2-17 16,5-5-19-16,1-1-30 0,-1 0-40 0,2-2-46 16,4 1-49-16,1-2-54 0,-1-1-66 0,3 0-68 15,-3 0-210-15,7-3-632 0,-9 1 281 0</inkml:trace>
  <inkml:trace contextRef="#ctx0" brushRef="#br0" timeOffset="40901.51">12933 12089 39 0,'-13'-2'203'15,"-2"-1"-13"-15,0 2-12 0,0 0-6 0,0 1 0 16,-1-2-5-16,2 2 4 0,-1-2-6 0,3 4-4 16,-2-4-10-16,3 2-8 0,3 2-9 0,-3-2-10 15,3 2-9-15,-2 1-11 0,3 0-7 0,-3 2-6 16,1-2-5-16,0 1-6 0,-2 2 4 0,2-1-14 15,-2 0 1-15,1 1-9 0,6-1-5 0,-3-2-7 16,1 2-4-16,2-1-8 0,1 1-1 0,3 0-7 16,0 1-6-16,3-1-5 0,4 2 6 0,1 2-9 15,5 0-3-15,4 3 1 0,2 0-5 0,2 0-5 16,0-1-1-16,1 0 30 0,0-4-12 0,-2 4 1 16,0-1-10-16,-7-3-1 0,1 1 2 0,-3-1-3 15,1 0 0-15,-2 0-7 0,-2-2 8 0,0 2 2 16,-3-2-2-16,1 2-1 0,-2-2-1 0,0 2 10 15,-2-2-2-15,-2 3 9 0,-1-2 0 0,-1 2 6 16,-2 1 5-16,-3 1 6 0,-3-1-2 16,-1 1 10-16,-1-1 2 0,-2-1-4 0,-6 0 1 0,-2 0-10 15,4 0-8-15,-6-2 6 0,9-4-8 0,-8 2-1 16,1-3 0-16,1 1-12 0,1-3-3 0,4 0-21 16,-5 0-8-16,5-1-23 0,1 0-20 0,1-3-29 15,3 0-24-15,0-2-34 0,4 0-35 16,0-5-35-16,3-1-47 0,3-1-32 0,-3-5-184 15,4 5-518-15,2-1 230 0</inkml:trace>
  <inkml:trace contextRef="#ctx0" brushRef="#br0" timeOffset="41080.48">12696 12031 122 0,'0'0'298'0,"-3"-7"-15"15,3 7-26-15,0-4-26 0,0 4-23 0,0 0-23 16,0 0-17-16,0 0-7 0,0 0 15 0,0 0 4 16,0 0 15-16,12 19-2 0,-8-6-5 0,2 0-8 15,3 7-2-15,-1 2-8 0</inkml:trace>
  <inkml:trace contextRef="#ctx0" brushRef="#br0" timeOffset="44149.14">12710 12149 30 0,'0'0'189'0,"-5"-5"-20"0,5 5-8 0,-2-4-8 16,2 4-3-16,-2-5-2 0,0 3-3 0,2 2-5 16,0 0 7-16,-1-4-3 0,1 4 6 0,0 0 6 15,0 0 2-15,0 0 7 0,0 0-3 0,0 0 2 16,0 0-4-16,0 0 7 0,0 0-3 0,0 0-2 15,0 0-17-15,0 0 1 0,0 0-9 0,0 0-8 16,0 0-17-16,0 0-14 0,0 0-12 0,0 0-10 16,0 0-13-16,0 0 7 0,0 0-6 0,-2 14 0 15,4-8-2-15,0 1-1 0,1 2-6 0,0 0 8 16,0 4 0-16,1-3-9 0,2 4-3 0,-1-2-1 16,1 3 2-16,0-2 0 0,-2 1-8 0,2-1-2 15,0 1-2-15,2 5 4 0,-3-6-2 16,0 0 0-16,1 0-5 0,-3-2-3 0,4 1 2 0,-2 0-4 15,0-1 5-15,-1-2 1 0,-1 0-2 0,1-2 3 16,0 2 0-16,2 0-2 0,-3-1 1 0,1 0-1 16,-1-1 5-16,1 1-2 0,-1-3-2 0,1 3-1 15,-1-3-3-15,0 2-1 0,-2-3-6 0,2 2 2 16,0-3-5-16,-1 0-4 0,0 1-3 16,0-1 5-16,-1 0-8 0,1-1 1 0,-2 1-2 15,2 1 1-15,0-2-2 0,-2-2-2 0,0 4 1 0,1-3 4 16,-1-1 1-16,0 0-3 0,0 0 5 0,0 0 0 15,0 0-1-15,0 5 0 0,0-5-3 16,0 0-2-16,2 1 2 0,-2-1-2 0,0 0-2 16,0 0 1-16,0 0-2 0,0 0 2 0,0 0-5 15,0 0-1-15,0 0-10 0,0 0-1 0,0 0-9 16,0 0-8-16,0 0-10 0,0 0-5 0,0 0-14 16,0 0-12-16,0 0-18 0,0 0-29 0,0 0-22 0,-2-10-48 15,1 5-50-15,-2 0-38 0,0-3-38 0,2 1-46 16,-1-2-32-16,0 1-285 0,-1 0-724 15,0-1 321-15</inkml:trace>
  <inkml:trace contextRef="#ctx0" brushRef="#br0" timeOffset="44945.23">13231 12085 17 0,'3'-2'160'15,"-3"2"11"-15,1-3 1 0,1 1 15 0,-2-1 0 16,1 0 0-16,0-2-8 0,1 2-11 0,0-5-8 16,1 4-8-16,2-3-11 0,3-4-5 0,3 3-5 15,0 0-6-15,2-1-5 0,0 2-10 0,1-1-8 16,1 3-6-16,-3 0-7 0,-2 1-16 0,-1 2 5 15,1 2-6-15,-1 0-2 0,-1 1-10 0,-2-1-5 16,-1 1-5-16,0 3-4 0,0 1 0 0,-3 3-7 16,0 1 0-16,-4 3-3 0,-1 0-13 0,-3 1 14 15,-1 6-3-15,-1 2 4 0,-1-2-1 0,-3-1 4 16,-4 2 4-16,3 0-7 0,1-3 4 0,1-1-3 16,2-4-3-16,2 2 1 0,2-1-9 0,-1 0 6 15,3-2-5-15,0 0-1 0,2-1-2 0,1 0 0 16,0-1-6-16,1 1 10 0,1-2 12 0,2 2 6 15,0-3 0-15,2 0 7 0,-2 0 5 0,5-2 6 16,-4 3 3-16,5-4 5 0,2 3-1 0,0-2 8 16,1-3-6-16,-1 3 5 0,2-4-8 0,7 0-8 15,-5 1-3-15,1-2 1 0,4-3-10 0,-1 0-4 16,-3-2-7-16,-1 3-3 0,-1-2-5 0,-2-1-2 16,-1 1-2-16,-2 2 2 0,-1 0-4 0,-2-1-5 15,0 1-2-15,-2 0-3 0,0 1 4 0,0-1-6 16,-2 0-2-16,1 0-10 0,-1 0-10 0,1 0-16 15,-1 0-19-15,1 1-24 0,-1-1-20 0,0 0-41 16,1 0-43-16,-4 2-47 0,0 0-52 0,7-3-66 16,-4 2-70-16,-3 1-236 0,0 0-695 0,0 0 307 15</inkml:trace>
  <inkml:trace contextRef="#ctx0" brushRef="#br0" timeOffset="47145.01">13944 12185 57 0,'0'0'91'0,"0"-4"-5"15,0 4 3-15,0 0 4 0,0 0-1 0,0 0 6 16,0 0 8-16,0 0-13 0,0 0-13 0,0 0 3 16,0 0-11-16,0 0 14 0,0 0 14 0,6 10 13 15,-5-5 3-15,6 2 5 0,0 5-3 0,0 7 3 16,0-3-5-16,3 4-1 0,-3-1-3 0,3-2 14 16,0 2-14-16,-3 2-5 0,0-4-14 0,-2 2-8 15,1-5-8-15,-3 1-5 0,3-1-11 0,-2-3-6 16,0 1-5-16,-1-3-3 0,0-2-6 0,-2-2-3 15,0 0 3-15,1-2 0 0,-1 1-10 0,1-2 24 16,-1 0-4-16,-1-2-3 0,0 0-7 0,0 0-2 16,-7-11-7-16,3 2-6 0,-2-4-5 0,-2-3 0 15,-1-4-10-15,1 0-2 0,-1-3-1 16,1-2-3-16,-2 1-4 0,3 2 4 0,0 0 1 16,1-1-5-16,2 5 3 0,3-2-2 0,2 6 0 0,2 3 0 15,1 2-1-15,-1 2 5 0,4-2-4 0,-1 3-2 16,-2 1 3-16,3 0 3 0,1 3 5 0,-2 0-6 15,1 0 7-15,3 4 4 0,-2 0-4 0,1 1-5 16,-2-1 7-16,3 6-15 0,-3-3 14 16,0 2-1-16,-2 0-9 0,0 1 10 0,-1 0-9 15,-1 0 4-15,-2 0-5 0,-1 0 0 0,-3 3 1 16,0-4 0-16,-4 4-1 0,3-3 1 0,-1 1-10 0,-4-1-15 16,-1 0-21-16,3-3-28 0,-1-1-23 0,-1 1-25 15,1-2-25-15,1-2-27 0,-2-1-35 0,1 0-44 16,1 2-197-16,-3-4-484 0,10 2 215 15</inkml:trace>
  <inkml:trace contextRef="#ctx0" brushRef="#br0" timeOffset="47793.95">14124 12241 85 0,'0'0'221'0,"7"0"-7"0,-7 0-9 16,10 2-10-16,-6-2-11 0,6 0-13 0,-3 0-7 15,2 1-18-15,1-2-9 0,-2 1-16 0,3 0-11 16,-1 0-10-16,4-2-6 0,-4 0-13 0,1 0-7 16,-1-1-10-16,-1 1-6 0,0-2-7 0,1 1-6 15,-4-1-6-15,2 1-5 0,1-3-5 0,-5 3-5 16,-1-1-4-16,-2 1-2 0,2-5-2 0,-3 3-5 16,0 0 1-16,-1 1-7 0,-1-2 3 0,-2 3-1 15,1 0 3-15,-1 0-7 0,-3 0 5 0,0 1 0 16,1-2 5-16,-5 4-3 0,4 2 0 0,-3 1 2 15,3-1 3-15,-3 3 7 0,3 0-4 0,2 2-4 16,-1 0 3-16,2 2-3 0,1 1 0 0,2 2-2 16,1 2 1-16,1-3-2 0,5 2-4 0,-1-2 2 15,2 0-3-15,3 0-1 0,0-2-1 16,4-1-4-16,4 2 0 0,-5-5-3 0,5 1-10 0,2-3-6 16,-4-1-8-16,5-3-6 0,-6 0-3 0,-1-2-6 15,2 0-3-15,-1-2-6 0,-3 0 2 0,0-1 7 16,2 0-3-16,-7 0 9 0,0-3 1 0,0 0 4 15,-1-2 6-15,-2 1 0 0,-1 1 8 0,-2 2 3 16,2 0 19-16,-3 0 9 0,0 2 11 16,0 1 0-16,2-2-1 0,-2 3-5 0,0 3 0 15,3-4-8-15,-3 4 8 0,0 0 2 0,9 7 6 16,-4-1 2-16,4 1 3 0,-2 2-4 0,3 0-3 0,-3 1-2 16,3 1 0-16,-3-1-2 0,0-1-5 0,0-2 2 15,-2 2-4-15,-3-5 1 0,1 1-4 0,1 1 2 16,-1-4 0-16,-3 3 6 0,4-3 7 15,-4-2-1-15,0 0 0 0,0 0-5 0,-7 4-2 0,7-4 0 16,0 0 11-16,-14-9-3 0,7 3 0 16,2-1 4-16,-2 0 2 0,0-4-2 0,1 0-1 15,-1-2 7-15,-1-5-11 0,2 5-6 0,-3-5 15 16,4 6 5-16,2-1-5 0,2 2 0 0,-2 2-8 16,1 2-7-16,4 0-8 0,-1 3-2 0,2-2-15 15,1 3-19-15,0 1-34 0,5-1-45 0,2 1-30 16,3 2-46-16,9 0-55 0,-1 5-231 0,2-2-506 15,-3 1 224-15</inkml:trace>
  <inkml:trace contextRef="#ctx0" brushRef="#br0" timeOffset="48214.1">14953 12052 117 0,'-5'-1'262'0,"5"1"-27"16,0 0-18-16,0 0-6 0,-3 7-4 0,7 2-9 16,-1-1-10-16,4 4-3 0,3 6-8 0,-1 0-8 15,0 3-11-15,0-1-12 0,0 1-12 0,2 0-25 16,-4-1 2-16,1 0-13 0,1-1-9 16,-4-4-5-16,0-2-12 0,1 1-10 0,-4-6-6 15,1 1-2-15,-1-2-8 0,1-2 0 0,-1 0 0 16,0 0-3-16,1-3 6 0,-3 0-7 0,0-2 5 0,3 4-11 15,-3-4-5-15,0 0 0 0,0 0-6 0,4-11-11 16,-1 2-3-16,1-4-2 0,-1 1-9 16,-2-1 4-16,3 0-7 0,-1 0 3 0,0 2-2 15,0-1 0-15,4 0 5 0,0 2 3 0,-2-1-4 16,-3 3 1-16,3 5 0 0,-2-2-4 0,1 1-1 16,-4 4-2-16,8-2 19 0,-8 2 11 0,0 0 5 15,14 7 2-15,-6 0-16 0,1 2 15 0,0-1 1 16,1 4-8-16,-2 0 1 0,2 1-9 0,-2-1-3 15,1-1-15-15,3 5-20 0,-4-4-2 0,1 0-13 16,-2-1-25-16,-1-2-17 0,-2-4-24 0,2 4-20 16,-1-4-14-16,1 1-8 0,-2-2-14 0,2-1-34 15,0 0-35-15,2-5-21 0,-2 4-176 0,-6-2-459 16,11-4 203-16</inkml:trace>
  <inkml:trace contextRef="#ctx0" brushRef="#br0" timeOffset="48546.32">15369 12265 66 0,'-1'-2'225'0,"1"2"10"0,-3-3-11 0,3 3-15 16,0 0-17-16,0 0-9 0,0 0 3 0,0 0 6 16,-4 10 1-16,5-3-24 0,0 1 15 0,1-1-11 15,0 0-5-15,0 1-3 0,4 3-7 0,-1-2-31 16,2 0 12-16,-2 0-16 0,4 0-8 0,-2-2-11 16,3 1-10-16,3-3-11 0,-5 0-10 0,7-1-4 15,-5-2-9-15,1-1-8 0,2-2-8 16,-3-1-14-16,-1 0 9 0,4-3 0 0,-4 1-3 15,2-1-4-15,-4-3-9 0,-1-1 2 0,-1 2-14 0,-2-2 6 16,0-1 1-16,-1-2-11 0,-2 1-11 0,-3-1-3 16,-1-1-4-16,-4 1-16 0,-2-1 20 0,0 1 3 15,-5-2-2-15,2 7 1 0,0-3-2 0,-1 5-2 16,0 0 2-16,1 3 0 0,2 0 2 16,-2 2-7-16,0 3-2 0,5 2-14 0,-2-2-13 15,3 4-20-15,-4 0-17 0,4 1-19 0,3 2-19 16,0 1-21-16,2-2-18 0,2 3-16 0,1-1-19 15,2-1-23-15,2 0-1 0,1-2-9 0,2 2-5 16,3-3-139-16,0 2-397 0,2-5 176 0</inkml:trace>
  <inkml:trace contextRef="#ctx0" brushRef="#br0" timeOffset="48907.48">15660 12222 244 0,'-6'-3'292'0,"6"3"-22"16,0 0-29-16,0 0-19 0,-9 6-13 0,8-2-7 16,1 4-6-16,0-1-1 0,1 3-11 0,1-1-10 15,2 2-7-15,0 4 4 0,2-4-26 0,5 5-18 16,-4-4-1-16,3 1 2 0,0-2-16 0,2 2-11 16,4-3-17-16,1 1-7 0,-6-4-8 0,3 1-11 15,0-3 1-15,0-3-12 0,2 0-3 0,-2-2-5 16,0-1-9-16,-2-2-7 0,-2 0-6 0,0 1-8 15,0-4-3-15,-2-2-6 0,-2 2 1 0,-2-3-6 16,-1-1-6-16,-1 2-7 0,-4-7-10 0,2 0-6 16,-5-3-12-16,-1 1-4 0,-1-1-11 0,-3 1-2 15,2 4-1-15,0 3-3 0,0-2-5 0,1 2-7 16,0 0-13-16,1 5-10 0,4 2-29 16,-1-1-33-16,0 1-37 0,3 3-7 0,0 0 2 0,0 0-10 15,0 0-143-15,0 0-388 0,13 12 172 0</inkml:trace>
  <inkml:trace contextRef="#ctx0" brushRef="#br0" timeOffset="49111.05">16065 12379 161 0,'0'0'252'0,"0"4"-1"0,0-4-8 16,0 0-15-16,-6 3-6 0,6-3-12 0,0 0-5 15,-11-5-1-15,5 2-18 0,2-1-13 0,0-2-6 16,0 0-9-16,-2-2-16 0,3-1-22 0,3-1 8 15,-3-2-16-15,3-2-11 0,3 1-8 0,0-6-7 16,3 4-12-16,-1 2-6 0,2 2-6 0,3-2-4 16,0 2-8-16,7-1-5 0,1-1-5 0,-1 2-4 15,3 2-8-15,-2 1-29 0,2 1-17 0,-5 2-20 16,8 1-39-16,-8 2-53 0,2 2-65 16,3-1-86-16,-6 4-247 0,-3-4-571 0,2 6 254 0</inkml:trace>
  <inkml:trace contextRef="#ctx0" brushRef="#br0" timeOffset="49781.36">16908 12319 180 0,'4'11'162'0,"2"0"-9"0,3 0-7 16,0-1 12-16,0 0-9 0,-1-6-10 0,3 3-7 16,1-1-10-16,-4-3-5 0,1-2-11 0,1 0-3 15,1-3-3-15,4-1-7 0,-2-1-3 0,-2-2-5 16,0-3-5-16,1 1-2 0,-4-2-4 0,2 1-2 15,-3-2-2-15,-2 0-3 0,-2-3-1 0,-1 1-4 16,-3 1 0-16,-2 0-6 0,-3-1 3 0,-2-5-2 16,-5 1-1-16,6 9-4 0,-5-1 1 0,0 2-1 15,0-1 0-15,-1 3-2 0,-1 1-8 0,2 0-4 16,2 3-6-16,0-1-3 0,1 4-4 0,0-2-15 16,2 4-17-16,1 0-16 0,1 1-19 0,1 2-18 15,1 2-19-15,0 0-21 0,3-1-9 0,2 6-24 16,3-2-25-16,3-1-28 0,0 0-34 0,2-1-149 15,2-3-400-15,2 2 177 0</inkml:trace>
  <inkml:trace contextRef="#ctx0" brushRef="#br0" timeOffset="50588.2">17243 12194 284 0,'-4'-1'302'16,"4"1"-30"-16,0 0-25 0,0 0-18 0,0 0-4 16,-3 9-11-16,6-2-14 0,1 2-14 0,5 1-8 15,0 3-16-15,0-2-12 0,1 1-15 0,2 4-8 16,-3-3-15-16,3 3-4 0,-1-4-15 0,1-2-9 0,-2 2-10 16,-2-3-8-16,3-2-7 0,-3-1 4 15,-1-1-29-15,1 0 17 0,-3-1-6 0,0-1-2 16,0-2-5-16,-1 2-9 0,0-3-2 0,2 0-1 15,-1-3 0-15,-2 1-2 0,3-5-2 0,-2 5-6 16,0-8 0-16,0 3 2 0,-2-2-6 0,0-1-6 16,-2-2 1-16,0 2-3 0,1-1-1 0,-1 2 3 15,-1 2-7-15,1 0-12 0,-1-1 16 0,1 3 2 16,-1 0 3-16,2 2-4 0,-1 3-1 0,0-7-14 16,-1 4-2-16,1 3 15 0,1-4-9 0,-1 4 9 15,3-4 4-15,-2 2-5 0,2 1-1 0,1 0 3 16,-4 1-2-16,12-2-2 0,-3 2 4 0,0 0-3 15,2 0-3-15,3-1 2 0,-2 3 2 0,3-4-3 16,-1 2-1-16,0 0 8 0,1 0-2 0,-3 0-2 16,1 0 0-16,-3-2 5 0,-2 2 0 0,1 0-7 15,-1-3-8-15,-2 2 10 0,2-2-1 0,-2 1 0 16,-3-2 3-16,1 1 0 0,1-1-6 0,-2-2 7 16,0 2-10-16,-3 0-8 0,1-4 12 0,-1 3-2 15,-2 0-10-15,1 1 5 0,-1-1 6 0,-3 2-2 16,1-3-4-16,-1 2 2 0,-2 2-10 0,-2 0 6 15,-1-1 4-15,1 3-4 0,-1 0 3 0,0 0 1 16,0 2-2-16,0 1-3 0,0-1 2 0,3 4-3 16,0 1 7-16,0 0-4 0,1 0 0 0,4 2-1 15,-3 2 2-15,4-1-1 0,2 0 6 0,1 2-4 16,2 0 11-16,0-1-9 0,5 1 3 0,-1-1 1 16,1-1-4-16,3 0 7 0,-2-1 1 0,4-2-1 15,0 1 0-15,0-1-3 0,-1-5-1 0,1 2 5 16,-3-3-7-16,-1 1 8 0,4-2-4 15,-4 0 5-15,0-4-6 0,4 0-2 0,-1 0 5 0,-5 0-4 16,1 0 2-16,-1-1-4 0,-1-2 3 0,-1-1-1 16,1-2-1-16,0 0-2 0,3 0 2 0,-5-2-5 15,0 0 6-15,-1 1 0 0,-1-2 0 0,2 2 1 16,-2-1 1-16,3 1 4 0,-3 1 3 16,-1 3 2-16,1-2 6 0,3 0 6 0,-3 2-13 15,2-2 16-15,-2 3-4 0,1-1 2 0,2 2 2 16,1 1-4-16,0-2 1 0,0 3-8 0,0-1 3 0,3 0 0 15,1 0 2-15,-1 1-8 0,3 2-4 0,1-2 1 16,0 3 1-16,0-1 6 0,0 1-39 16,0 1-27-16,0-2-29 0,-1 3-38 0,4 0-46 15,-3 1-60-15,1-1-72 0,-2 3-207 0,1-2-548 16,-1 0 243-16</inkml:trace>
  <inkml:trace contextRef="#ctx0" brushRef="#br0" timeOffset="50843.24">18242 11974 270 0,'0'0'334'0,"-3"12"8"0,6-5-9 16,0 7-22-16,1-3-2 0,4 10-21 0,-1-1-9 15,0 1-25-15,-2 1-7 0,3 1-41 0,-1-1-3 16,-3 2-26-16,2-2-11 0,0-1-14 0,-3 0-21 15,-1 1-17-15,1-3-24 0,0-5-23 0,0 1-27 16,-3-1-31-16,1 1-35 0,2-2-16 0,-2-4-24 16,2 0-23-16,-1-4-24 0,-1 0-25 0,0-1-16 15,1 0-37-15,-2-4-55 0,1 0-60 0,-1 0-187 16,0 0-532-16,0 0 236 0</inkml:trace>
  <inkml:trace contextRef="#ctx0" brushRef="#br0" timeOffset="51131.25">18087 12156 214 0,'0'-2'301'0,"0"-1"-14"15,0 3-25-15,0-8-28 0,6 7-24 0,2-4-12 16,6-2-18-16,7 3-12 0,2 0-20 16,-1 2-5-16,5-1-5 0,-3 2-17 0,4 1-11 15,-1-1 2-15,-2 0-19 0,-1 2-5 0,0 1-9 16,-3 2-1-16,-1 1-11 0,-3-2-7 0,4 1 1 0,-7 2-2 15,-1 0-9-15,0 1-3 0,-2 2 1 0,0-1 7 16,-4 3 5-16,2-2 16 0,-4 2-3 16,2-1 4-16,-3 3-8 0,2-1-4 0,-6 0-4 15,7 1-12-15,-7-2-4 0,4-1 5 0,-2 2-16 16,2-2-27-16,-3-1-13 0,2 0-25 0,-3-2-23 16,0 3-24-16,2-3-28 0,-4-2-25 0,2 1-32 15,0-2-40-15,0-4-62 0,-1 3-275 0,-5-1-585 0,6-2 258 16</inkml:trace>
  <inkml:trace contextRef="#ctx0" brushRef="#br0" timeOffset="51302.74">18460 12021 261 0,'-3'-4'345'15,"3"0"-19"-15,-2-2-28 0,0 4-28 0,2 2-33 16,-1-4-29-16,1 4-25 0,7-4-32 0,-2 4-45 15,5 0-59-15,0 3-45 0,1 1-44 0,-1-1-53 16,4 4-58-16,0-1-205 0,-1 1-387 0,-2 3 172 16</inkml:trace>
  <inkml:trace contextRef="#ctx0" brushRef="#br0" timeOffset="51900.16">18702 12258 47 0,'-4'7'314'0,"4"0"5"0,-3 1-12 15,3-1-18-15,-1 2-14 0,-2-2-14 0,7 2-26 16,-5 0-24-16,2-2-26 0,-1 0-7 0,3 1-17 16,-3-3-11-16,0-1-16 0,3 2-12 0,-2-3-16 15,-1 1-5-15,0-1-13 0,2 1-2 16,-2-4-16-16,0 2 0 0,0-2-4 0,0 0-9 0,4 1-17 16,-4-1-2-16,0 0-9 0,7-8 0 15,-3 0-5-15,1-3-9 0,0 0-10 0,4-5-10 0,-2 2-7 16,2-6-2-16,0 2-3 0,1 0 0 15,-3 6 8-15,-1 0 9 0,0 4-9 0,1 3 2 0,-4-3 2 16,1 4-1-16,-1 1 11 0,0 1 15 16,-3 2 14-16,0 0 10 0,17 8 7 0,-10-1 7 0,1 3 11 15,2 2-1-15,-1-1 13 0,-1 1-3 16,-1 1 13-16,0 0-9 0,-1 0 5 0,0 0-2 16,0-1-4-16,-1 2-2 0,-2-1-5 0,0-2-4 0,-1-1-3 15,1-1-10-15,-1-4-5 0,-1 4-4 16,0-5-9-16,0 2-3 0,1-3-5 0,-2 0-5 15,0 1-7-15,0-2-10 0,0-2 3 0,3 3-7 16,-3-3-3-16,2 2-1 0,-2-2-11 0,0 0-4 16,0 0-11-16,6-11-14 0,-2 4-13 0,2-4 0 15,0 0-13-15,2-8-15 0,-5 6 2 0,5-6 2 16,-2 5 3-16,-1 1 4 0,1 1 12 0,1-1 11 16,-1 6-1-16,-3-1 20 0,1 3-6 0,-1-1 13 15,0 2 9-15,0 1 11 0,-1 1 5 0,4 0 13 16,-6 2 11-16,7 0 17 0,-7 0 2 0,10 5 10 15,-3 0-6-15,2 2 7 0,1 1 1 0,0 2 3 16,0 1 3-16,4 2 0 0,-5 0-2 0,6 1-1 16,-2 2-6-16,-1 0-4 0,1-1-4 0,-6-4-3 15,1 0-5-15,-1 0-5 0,1-1-9 0,-4-2-1 16,2 1-17-16,1-2-17 0,-2 0-15 0,0-1-19 16,0-1-25-16,0-1-26 0,1 3-14 0,-1-5-28 15,2 2-24-15,0-3-46 0,0 2-40 0,2 0-39 16,-1-3-54-16,0-2-41 0,0-2-214 0,5 1-641 15,0-3 283-15</inkml:trace>
  <inkml:trace contextRef="#ctx0" brushRef="#br0" timeOffset="52258.34">19373 12338 149 0,'0'-3'228'0,"0"3"0"0,0-5 13 0,0 5 0 16,0 0-2-16,1-3-4 0,-1 3 2 0,0 0-2 15,10 1-5-15,-10-1-6 0,10 4-8 0,-1-2-9 16,0-1-9-16,4-1-20 0,0 1-12 0,1 0-7 15,0-2-20-15,4 2-9 0,-3-1-12 0,1-2-8 16,-1-1-14-16,-2-1-12 0,2 1-16 0,-6-1 2 16,2-2-11-16,-1-2-3 0,-1-2-21 0,-1 0-14 15,-2-1-22-15,-3-1 2 0,-1-1 0 0,-2 1-4 16,0-2-12-16,-3 3 18 0,1-1 2 16,-1 4 4-16,-4 1-26 0,1 1 23 0,-2 2 20 0,-2 1 4 15,-3 2 12-15,-3 2 4 0,1 2 8 0,-3 4 10 16,2 0 5-16,1 5 14 0,2-3 8 0,3 4 4 15,-1 3 1-15,5 3 2 0,0-2 1 0,3-2-3 16,4 0-9-16,3 3-3 0,3 2-3 0,2-3-11 16,1 2-3-16,2-4-7 0,-2-4-3 0,1-1-10 15,1 0-6-15,0-3-12 0,5 3-13 0,-1-4-28 16,-1 1-21-16,0-3-32 0,8 1-17 0,-2 0-27 16,2-2-42-16,1-2-67 0,0 3-81 0,-7-6-98 15,5 0-411-15,-2-1-876 0,-4 1 388 0</inkml:trace>
  <inkml:trace contextRef="#ctx0" brushRef="#br0" timeOffset="53775.99">3941 12973 39 0,'0'-5'146'16,"2"2"-16"-16,-2 3-12 0,1-3-14 0,-1-1 0 15,1 2-5-15,-1 2 0 0,3-4 10 16,-3 3-11-16,0 1 13 0,0 0 1 0,0 0-4 0,0 0-2 16,0 0-3-16,0 0-6 0,0 0-4 15,4-4-6-15,-4 4-6 0,0 0-3 0,0 0-1 16,0 0 0-16,0 0-1 0,0 0-3 0,0 0 0 16,0 0 12-16,2 11 9 0,-2-7 3 0,1-1-1 15,1 4 3-15,-1-3-4 0,0 5 1 0,2-2-7 16,-3 0-1-16,3 1-4 0,-3-1-9 0,3 1-11 15,-3-1-7-15,3-2 3 0,-2 3-9 0,-1-1-8 16,3-1-16-16,-3 0 11 0,3-2-7 0,-2 0-4 16,-1 1-11-16,0-1-10 0,2 2-12 0,-1-3-18 15,-1 2-13-15,1 0-16 0,2-1-13 0,-1 2-19 16,-2-2-22-16,1 0-23 0,0 0-22 0,2-1-13 16,-1 1-11-16,-1-1-18 0,-1-3-6 0,6 3 1 15,-6-3-11-15,0 0-126 0,10-2-363 0,-10 2 161 16</inkml:trace>
  <inkml:trace contextRef="#ctx0" brushRef="#br0" timeOffset="53962.97">4089 13013 76 0,'0'0'315'0,"0"0"-9"0,0 0-31 0,0 0-22 15,0 0-23-15,0 0-38 0,0 0-6 0,0 0-10 16,0 0 2-16,-1 13-4 0,2-6-13 0,-1 0-14 15,3 4-9-15,-2-1-9 0,1-3-17 0,1 6-12 16,-1-4-17-16,1 3-23 0,0-3-25 0,1 2-36 16,-1-1-36-16,1-4-53 0,-1 3-50 0,1-2-69 15,2-1-267-15,-3 1-513 0,2-2 227 0</inkml:trace>
  <inkml:trace contextRef="#ctx0" brushRef="#br0" timeOffset="55999.93">7436 12996 134 0,'0'0'270'15,"0"0"-10"-15,0 0-4 0,0 0-4 0,-4-2-3 0,4 2-6 16,0 0-10-16,0 0-11 0,0 0 10 0,-3 8-3 15,3-1-6-15,2-3-16 0,-1 4-17 0,0 1-13 16,-1 1-21-16,2 1-15 0,1-1-18 0,-2-2-25 16,2 6-25-16,1-2-24 0,-1-4-38 0,0 1-29 15,0-1-25-15,-1-1-30 0,3 0-21 0,-1-1-27 16,0 0-22-16,-1-3-19 0,0 2-35 0,1-3-27 16,2-1-41-16,1-2-183 0,-7 1-486 15,14-5 215-15</inkml:trace>
  <inkml:trace contextRef="#ctx0" brushRef="#br0" timeOffset="56152.64">7603 12996 80 0,'0'0'271'0,"0"0"28"15,0 0 11-15,4 8-2 0,-4 1-13 0,1-2-21 16,2 0-22-16,-2 3-18 0,2 2-15 0,0-3-24 16,0 4-12-16,0-1-25 0,1-2-32 0,0 0-28 15,2 0-39-15,-5-1-40 0,5 3-53 0,-3-4-55 16,1-1-67-16,-1 0-68 0,1-2-256 0,-1 1-519 15,1 0 229-15</inkml:trace>
  <inkml:trace contextRef="#ctx0" brushRef="#br0" timeOffset="59632.84">8829 13235 38 0,'0'0'94'0,"0"0"16"0,2-3 1 15,-2 3 3-15,0 0 5 0,0 0 2 0,-3-4 5 0,3 4 2 16,-2-3-5-16,2 3-1 0,-5-1-1 0,5 1 5 16,-6-3-4-16,3 1-2 0,3 2-2 15,-4-2-6-15,4 2-6 0,-7-1-8 0,7 1-4 16,-4 0-4-16,4 0-7 0,-7 2-3 0,3 0-7 16,-1-1-3-16,-2 5 1 0,1-2-6 0,1 1-2 15,-1 2 0-15,0-5-4 0,1 6 1 0,2-3-8 16,0 4 1-16,-1-2-9 0,4 1 0 0,-2 0-6 15,4-2 0-15,-2 1-2 0,3-1-2 0,-2 3-3 16,5-3-4-16,-2 0 3 0,3 0 0 0,0-2-3 16,3-1-1-16,2 1-3 0,2-3-1 0,0 0-6 15,2-2 2-15,-2-2-4 0,1 1 1 0,-1-2-5 16,-1 1 0-16,-1-3 0 0,-2 0-4 0,-3 0 0 16,0 0 4-16,-1-3-1 0,-1-2-6 0,0 4 6 15,-4-1-6-15,2-1 0 0,-3-1 6 0,-3 1-2 16,0 1-3-16,-1-1-6 0,-2 1 8 0,2 0 0 15,-3 2-4-15,0-1-3 0,-5-3 2 0,4 6-2 16,-3-4 4-16,1 7-4 0,-3-2-2 0,2 2 3 16,-2 1-2-16,2 2-1 0,3 1 0 0,-2-1-5 15,2 2-9-15,1-1-10 0,1 5-9 0,-1-1-14 16,1 2-16-16,3-2-28 0,0 3-16 0,3-1-23 16,0-1-13-16,3 1-22 0,0-1-13 0,1 1-23 15,3-2-15-15,-1 1-158 0,3-3-409 0,-1-1 182 16</inkml:trace>
  <inkml:trace contextRef="#ctx0" brushRef="#br0" timeOffset="60579.1">8972 13203 87 0,'0'0'182'16,"2"-4"-29"-16,-2 4-4 0,0 0-25 0,0 0 6 15,0 0 5-15,0 0 6 0,8 10 2 0,-3-5 0 16,0 2-7-16,-1 1-8 0,4 3-5 0,2-2-8 16,-1 0-5-16,0 2 22 0,2-1-11 0,0-3-17 15,-1 3-7-15,-3-3-8 0,3-1-9 0,-1-1-8 16,-1-1-6-16,-1 1-8 0,0-3-4 0,-1 1-6 16,-2-1-9-16,1 1 0 0,-1-3-3 0,0 0-6 15,-4 0 1-15,7-2-3 0,-2-1-3 0,-1 1-3 16,0-4-5-16,-1 0 3 0,1-3-3 0,-1 2-2 15,-1-1 1-15,1 0-4 0,-1 0 0 0,-1-1-5 16,1 1 5-16,-1-1-2 0,-1 2-2 0,1 0 1 16,-1 0-3-16,0 1-4 0,1 0 3 0,0 2-5 15,0 1 1-15,0 0 1 0,-1 0 4 16,0 3-3-16,0 0-3 0,1-4 5 0,-1 4-3 16,0 0-3-16,0 0-1 0,0 0-1 0,1-2-3 15,-1 2 8-15,0 0-6 0,0 0 3 0,11 2-2 16,-6-2 5-16,1 3 3 0,1-2-1 0,1 0-2 15,1 4 5-15,5-3-4 0,-1 0 2 0,-3 0 2 16,4-4 0-16,-4 2-1 0,3-1-3 0,1-1 4 16,0-2-9-16,0 1 5 0,1-1 3 0,-1-1-4 15,0-1 3-15,0-1-2 0,0 0 1 0,-2-1-3 16,-1-1-6-16,-1 2 3 0,-4 1-15 0,-1-2 9 16,-2 2-1-16,0-2 1 0,-3 0-3 0,-3 2 2 15,-1-1-1-15,-2 2 6 0,-1-3 1 0,0 5 3 16,-1-1 3-16,-1 1 1 0,1 3 3 0,-1-1-2 15,-2 1 0-15,1 2 3 0,0 0 0 0,-2 3-1 16,-1 1 5-16,1 3-1 0,3 0-1 0,0 1 3 16,2 3 3-16,-1 0-11 0,2 6 10 0,5-5 1 15,-2 1-9-15,3 6 5 0,3-8-1 0,0 1 3 16,4 4 0-16,0-5-5 0,4 4 4 0,-1-7-5 16,7 3-11-16,-5-5 7 0,-1 0-1 0,5-3-9 15,-2-1 1-15,2-4-8 0,-1 2-2 0,2-4-6 16,5-2-7-16,-3 1-5 0,-4-2-6 0,-2 0-13 15,1-4 2-15,-4 1-3 0,1-3-2 0,-2-1-5 16,-2 2 4-16,0-2 0 0,-3-2 1 16,-1 2 5-16,0 0 6 0,-2 0 8 0,-1 3 9 15,0 0 15-15,0 0 21 0,-1 4 10 0,1 1 13 16,-2 1-5-16,1-1-1 0,1 4-9 0,-3-5 2 16,3 5-1-16,0 0 5 0,0 0 3 0,0 0 0 15,7 16-10-15,-4-11 16 0,1 6-3 0,2-1-2 16,-2 2-3-16,2 1-2 0,-1-2-2 0,1 0-3 15,-1 0-1-15,2 0-5 0,-4-2-7 0,0 1-10 16,1-4 8-16,-2 1-8 0,1-4 10 0,-2 2 0 16,2-1 14-16,-3-4 8 0,1 3 10 0,-1-3-2 15,0 0-2-15,0 0-7 0,0 0-2 0,0 0 4 16,-5-13-5-16,2 4 1 0,-1 3 8 0,2-2-2 16,1 0 6-16,-1 1 2 0,1-2 5 0,2-2-2 15,1 1-3-15,1-2-1 0,2 1 3 0,1 0-8 16,1 1 0-16,0 4-2 0,3-4-4 0,0 2-5 15,1 0 6-15,1 1-18 0,3 0-13 0,-1 0-14 16,1 2-24-16,5 2-27 0,2 0-32 0,1 1-32 16,-3 2-39-16,1 2-45 0,3 0-63 0,-3 2-216 15,-7 0-538-15,7 0 238 0</inkml:trace>
  <inkml:trace contextRef="#ctx0" brushRef="#br0" timeOffset="61067.21">9966 13189 267 0,'0'0'289'15,"-6"3"-22"-15,6 3-16 0,1 1-10 0,2 5-15 16,4-1-19-16,3 6-20 0,-3 3-10 0,3 0-9 16,0 0-10-16,3 3-12 0,-2-1-18 0,-3 1-12 15,2 2-16-15,0-2-6 0,0-2-14 0,-3 1-4 16,0-2-13-16,0-1-10 0,-3-5-10 0,-1-2-6 15,0-2-7-15,-2-3-5 0,-1 1-2 0,0-3 2 16,3 1-5-16,-3-3 3 0,0-3-13 0,-1 6-7 16,1-6-11-16,0 0-13 0,0 0-6 0,0 0-7 15,-6-15-6-15,6 6-4 0,-3-5 8 0,-4-5-4 16,3 2 12-16,-6-3-1 0,3-3 1 0,-3 3 8 16,-1-3-3-16,0-1 5 0,-2 2 7 15,5-2 5-15,-1 0 14 0,5 2 6 0,0 9 0 0,4-2 3 16,0 3-1-16,2 2-1 0,3 1-1 15,3 0 0-15,-1 0-4 0,6 2-1 0,-1 1 0 0,1 1 3 16,1 2 1-16,3 2 2 0,-3 0-1 16,0 3 5-16,-1 1 3 0,-3 0 6 0,0 1 11 15,-2 2 10-15,-2 2 5 0,2 2 13 0,-1 1 8 16,-4-3 0-16,1 4 0 0,-1 0-1 0,-3 1 2 16,-3 0-3-16,2 1 4 0,-2-5-2 0,0 2-9 15,-4 0-2-15,0-1-9 0,3-1-4 0,-3-3-6 16,0 0-14-16,1-2-24 0,-1 1-3 0,3-1-32 15,-2-1-30-15,2-2-28 0,0 1-33 0,4-2-25 16,0 0-33-16,-13-6-25 0,6 2-39 0,3-4-42 16,4 0-17-16,0 1-180 0,3-2-519 0,-2-1 229 15</inkml:trace>
  <inkml:trace contextRef="#ctx0" brushRef="#br0" timeOffset="61617.1">10202 13269 205 0,'7'5'232'0,"-7"0"9"15,7 1-7-15,-4-1-6 0,1 3-16 0,2-1-19 16,-2-1-10-16,3 1-16 0,-4 0-14 0,3 1-14 16,-1-1-12-16,0-2-16 0,0 2-10 0,-2-2-12 15,1 2-5-15,-1-3-10 0,0-1-6 0,0 1-2 0,-3-4-8 16,3 2 1-16,-1 0-1 0,-2-2-19 0,0 0 10 16,0 0-14-16,0 0-1 0,0 0-7 15,0 0-7-15,0 0-7 0,-7-13-4 0,4 4-4 16,1 1 1-16,-1-4-5 0,0 0 2 0,2-1-4 15,-1-1-5-15,2-1 4 0,0 6 0 0,2-5 2 16,-1 6-2-16,3-3 1 0,-1 2-1 0,1 2 2 16,1 1-2-16,0-1 0 0,4 2 3 0,-2 0 0 15,1 1 0-15,2-1 1 0,0 2 2 0,3 0-2 16,3-1 3-16,-3 2-1 0,1 1 1 0,-3 1 0 16,-1 1-10-16,-3 1 17 0,-1-2 4 0,2 6 1 15,-5-3 23-15,4 4 13 0,-2 1 18 0,0 1 11 16,-1 3 6-16,-2 0 10 0,-1 0 0 0,1 3 0 15,-4-2-4-15,2-1-5 0,2 1-13 0,-1 2-3 16,0-2-8-16,2-1-9 0,1-3 0 0,1 3-8 16,0-4-1-16,1 1-7 0,-1-1-3 0,0-3-3 15,2 2-6-15,-2-3-1 0,5 0-9 16,0-1 0-16,-3-1-5 0,4-1-2 0,-1-2 0 0,0-1-2 16,1-4-8-16,1 1 0 0,-1-2-1 15,-1-1-5-15,-4-1-8 0,2-2-8 0,-3-3-16 16,-3 0 5-16,-1 0-1 0,-2-7-8 0,-5 1 5 15,2 3-1-15,-4-2-3 0,-1 8 9 0,-1-6 5 16,0 8-3-16,-1-1 5 0,0 1 5 0,-2 3-7 16,1 0 10-16,0 5-6 0,3-1-18 0,-1 1 1 15,1 1-19-15,1 3-24 0,3-2-22 0,-2 4-25 16,2-1-36-16,-1 4-36 0,5-1-24 0,-1-1-27 16,4-1-6-16,2 1-1 0,2 2-167 0,-1-1-461 15,2 0 205-15</inkml:trace>
  <inkml:trace contextRef="#ctx0" brushRef="#br0" timeOffset="61953.11">10620 13285 33 0,'0'0'220'0,"7"4"-2"16,-7-4 0-16,3 0 5 0,-3 0-9 0,4 1-8 15,-4-1-2-15,8 4-6 0,-8-4 5 0,9 5 2 16,-2-1-10-16,1-2-1 0,2 2-12 16,-1 1-1-16,3-1-9 0,4 1-6 0,-3 2-16 15,1-3-9-15,0 1-12 0,0 0-4 0,0-2-14 16,-1-1-7-16,-2-1-7 0,-1-1-14 0,-1 2-3 15,1-2-5-15,3-3-7 0,-2 1-13 0,1-2 0 16,1-2-21-16,-2-1 8 0,2 0-11 0,-2-2 5 16,-1-2-19-16,-1-2-7 0,-3 2-9 0,-5-3-8 15,2 1-5-15,-3 1-12 0,-3-3 2 0,-2 2-11 16,-2 0 1-16,-1 3 16 0,-2-2-3 0,0 4-5 16,0 0 6-16,-3 4 3 0,2 1-9 0,2 3 6 15,-5 2 5-15,-2-1-2 0,7 1 1 0,-4 6-3 16,1-3-19-16,1 6-12 0,1-1-6 0,3 2-11 15,-1 7-23-15,0 0-24 0,5-5-19 0,-1 0-13 16,1 0-14-16,5-1-14 0,-1 1-20 0,2 0-9 16,1-3-17-16,3 1-7 0,-1-4-9 0,2-3-146 15,-1-1-411-15,1-1 183 0</inkml:trace>
  <inkml:trace contextRef="#ctx0" brushRef="#br0" timeOffset="62447.09">10888 13025 137 0,'-3'-4'282'0,"3"0"-11"16,0 0-31-16,-3 2-25 0,3 2-21 15,0 0-17-15,0 0-1 0,0 0 10 0,0 0 4 16,6 19 3-16,1-6-2 0,-3 0-8 0,5 7-3 16,-2 1-10-16,0-3-10 0,3 5-14 0,-2 0-8 15,1-1-10-15,1-2-17 0,-1 4-10 0,0-3-4 16,-1-3-21-16,1-1 1 0,-1-4-16 0,-1-3-13 15,-2-2-9-15,1 1-8 0,0-5-23 0,-1 2 15 16,0-3-12-16,-1-2-2 0,-4-1-8 0,10 3-4 16,-10-3-1-16,13-4 0 0,-8 1-24 0,2-3-5 15,1-6-17-15,0-5-21 0,-2 4-13 16,4-4-6-16,-4 4 8 0,-2 1 6 0,1 0 5 0,-2 2 11 16,0 3 13-16,0-1 16 0,0 3 26 0,-2 0 21 15,0-1 4-15,1 5 6 0,-2 1-2 0,1-8 2 16,-1 8-6-16,0 0 14 0,0 0 4 0,0 0-3 15,16 11 5-15,-10-7-3 0,1 3-8 0,0 0 3 16,4 1-3-16,1 1 1 0,-1 0-8 0,-1-1-2 16,1 0 2-16,-2-3-7 0,-2 0 2 15,0-1-1-15,0-2-5 0,-1 1 2 0,-1-1 6 16,-5-2-4-16,11-2 1 0,-3-1-3 0,-2 0-4 16,0-2 3-16,1-1-1 0,1-4-4 0,-2 4 4 15,1-4-9-15,0-1 4 0,-2-1 2 0,-1 3-4 16,-3-6-5-16,-1 7 12 0,0-1-6 0,-1-4 0 15,-1 5-15-15,-1 0 10 0,1 0-14 0,-2 0-14 16,2 1-17-16,-1 3-29 0,0-2-33 0,1 2-48 16,2 4-56-16,-2-7-67 0,3 3-275 0,-1 4-598 15,0 0 265-15</inkml:trace>
  <inkml:trace contextRef="#ctx0" brushRef="#br0" timeOffset="62831.84">11553 13067 133 0,'0'0'355'0,"-16"-6"-5"0,9 3-21 0,7 3 3 0,-11 0-35 16,11 0-21-16,-10 0-22 0,10 0-24 15,-10 6-19-15,3-2-11 0,0 2-19 0,0 7-6 16,1-2-12-16,0 2-11 0,2-1-15 0,2 1-8 16,-1 2-24-16,0 4-6 0,3-8-10 0,0 2-14 15,1-1-12-15,2 3-6 0,0-1-13 0,2-1-11 16,4-3-27-16,-3 0-19 0,0-2-14 0,3 1-17 15,1-2-20-15,-3-3-23 0,3-2-33 0,4-2-21 16,-4 0-28-16,4-2-23 0,-1-2-22 0,0-2 6 16,-1 0-21-16,-1-1-4 0,-1-3-7 0,2-5-5 15,-4 3-131-15,-1 1-405 0,0 0 180 0,-4-1 1579 16,1 3-1059-16,-1 2 83 0,-2 1 29 0,2 2 29 16,-1-2 27-16,-2 3 13 0,1 1 6 0,-1 2 4 15,0-6 5-15,0 6 12 0,0 0 20 0,0 0 8 16,0 0 5-16,7 14-8 0,-7-6-7 0,3 0-9 15,1 1-21-15,-1 2-5 0,1 1-7 0,-1 1-18 16,1-2-26-16,-1 0-24 0,0 1-30 16,-2-3-30-16,2 4-37 0,0-5-49 0,-3-3-60 15,4-1-71-15,-4 1-245 0,0-1-529 0,0-4 234 16</inkml:trace>
  <inkml:trace contextRef="#ctx0" brushRef="#br0" timeOffset="63006.08">11626 13002 1 0,'-4'-8'331'16,"-1"-2"0"-16,1 1-5 0,3 5-37 0,-2-2-21 15,3 1-26-15,-1 0-31 0,1 5-31 0,5-8-28 16,1 5-45-16,-2 1-42 0,3 0-38 0,0 0-46 16,-7 2-28-16,18 2-34 0,-8 2-32 0,2 1-53 15,2 4-185-15,1 4-380 0,1 1 168 0</inkml:trace>
  <inkml:trace contextRef="#ctx0" brushRef="#br0" timeOffset="63281.93">11861 13222 72 0,'-1'9'291'0,"-2"1"1"0,1-3 4 0,0-2-10 16,-1 0-12-16,1 0-30 0,1 0-26 0,1-5-12 16,-3 6-20-16,3-6-6 0,-1 5-27 0,1-5 10 15,0 0 1-15,0 0-9 0,0 0-1 0,0 0-18 16,0 0-1-16,0 0-16 0,0 0-10 0,0 0-6 15,3-27-12-15,-2 16-13 0,5-2-13 0,-2-1-12 16,0 2-4-16,3-1 0 0,0 0-3 0,-1 4-6 16,1 0-17-16,-2 2-8 0,3 0 9 0,-1 1 3 15,-3 2-8-15,4 1-8 0,-1 3 1 0,-7 0-5 16,16 1 3-16,-9 2-2 0,0 4 8 0,0-1-7 16,1 3-11-16,-2-2-23 0,2 3-26 0,1-1-21 15,-2 4-32-15,3 3-15 0,1-6-23 0,-1 7-32 16,0-8-40-16,-3-2-40 0,4 1-47 0,-1 1-221 15,-3-4-565-15,3 1 250 0</inkml:trace>
  <inkml:trace contextRef="#ctx0" brushRef="#br0" timeOffset="63692">12189 13263 137 0,'0'0'290'0,"0"0"-11"0,7-3-15 15,-7 3-21-15,0 0-26 0,3-2-20 0,-3 2-19 16,0 0-15-16,14-1-15 0,-8 0-14 0,-6 1-15 15,13-1-12-15,-6-2-13 0,1 3-6 16,-1-4-11-16,2 1-7 0,-1 1-9 0,-1-1-4 16,1-3-8-16,1 0-4 0,-2-1-4 0,1 0-3 15,-2 0-5-15,1-2-4 0,-3 0-9 0,-1 0-5 16,1-2-7-16,-4 0-1 0,0-1-4 0,0 0 0 16,-4 0-2-16,-3 1 9 0,1 2 9 0,1 3 11 15,-2-1 1-15,-2 2 10 0,1 1 11 0,-2 1 7 16,0 2 7-16,2 2-2 0,-1 0 10 0,1 4-1 15,1-1 2-15,0 5 0 0,2-2 5 16,4 5 2-16,-2 4-15 0,5 4-6 0,2-1 3 0,4 1-6 16,4 0-10-16,0 1 3 0,5-2-22 0,-1 1 1 15,1 0 7-15,-2 1-6 0,3-2-12 0,-1 0 9 16,-1-1-8-16,-1-2-6 0,-1 0-1 0,-4 0-18 16,-3 1-5-16,3 1-2 0,-7-6-22 0,-2 1 2 15,-1-4-3-15,-4 2-5 0,0-2-7 16,-5 3-18-16,1-3-20 0,-3 0-10 0,-5-2-20 15,2-2-23-15,-3 0-22 0,-4-1-16 0,-3-4-18 16,-3 0-8-16,2-3-16 0,0-3-48 0,-2 1-183 16,3-4-484-16,-3-2 215 0</inkml:trace>
  <inkml:trace contextRef="#ctx0" brushRef="#br0" timeOffset="64343.39">12823 13143 129 0,'-9'0'343'0,"5"0"-9"0,4 0-13 16,-7 0-35-16,7 0-27 0,-6 0-19 0,6 0-30 16,0 0-23-16,0 0-15 0,0 0-19 0,0 0-16 15,0 0-8-15,0 0-8 0,16 5 9 0,-2-4-26 16,0 1-2-16,10-1 0 0,5 1-14 0,1-5-5 16,12 0-8-16,4 1-5 0,2-5-10 0,-2 2-1 15,2-5-11-15,0 4-1 0,-3-1-3 0,-3-2-12 16,-4 2-3-16,-11-1-21 0,-2 5-14 0,-2-3-16 15,-1 1-4-15,-5 1-16 0,-5 2-6 0,-3-1-14 16,0 0 0-16,-2 2-19 0,-3-3-12 0,0 2-27 16,-1-1-26-16,-2 0-24 0,1-2-29 0,-4 2-13 15,1-2-31-15,-2 1-10 0,-1 0-134 0,-3 1-418 16,-6-2 186-16</inkml:trace>
  <inkml:trace contextRef="#ctx0" brushRef="#br0" timeOffset="64645.85">13209 12905 126 0,'0'0'138'0,"1"-5"13"16,2 3 14-16,2 1-5 0,5-1 4 0,3 0-4 15,1 2 5-15,0-1-2 0,3 4 11 0,-2-1 2 16,8 1-13-16,-6 1-13 0,4 0-6 0,3 2-7 0,-1 0-10 16,-1-2-5-16,-1 3-13 0,0 2 1 15,2-2-12-15,-2 4-4 0,-1-4-13 0,0 3-6 16,-5-3-5-16,2 3-7 0,-3-3-1 0,-3 0-11 15,2 0-2-15,-5 0-1 0,2 0-1 0,-3 0-2 16,-1-1 8-16,-2-3-1 0,-1 5 0 0,-1-3 9 16,-1 1-3-16,0 0 1 0,-2 2-1 0,0 0-1 15,-2 0-6-15,-3 0 12 0,-4 1-5 0,-1 1 1 16,0 0-6-16,-2 0-5 0,-3 0-5 0,4-1 1 16,-2 0-38-16,0-3-17 0,0 2-18 0,2-2-44 15,4-1-30-15,-2-3-44 0,2 2-52 0,-1 0-51 16,5-1-54-16,0 0-254 0,-1 0-604 0,1 0 267 15</inkml:trace>
  <inkml:trace contextRef="#ctx0" brushRef="#br0" timeOffset="66442.28">14234 12898 56 0,'4'-1'159'0,"-1"-1"8"0,-1-1 6 15,0 1 0-15,-2-1 3 0,0 3 1 0,0-7-5 16,0 5-4-16,0-1-4 0,0-1-4 0,-2-1-7 16,0 1-7-16,1 0 3 0,-2-1 2 0,-3-1-10 15,1 1-9-15,-2 0-4 0,-2-1-4 0,-2 1-9 16,-2 1-1-16,-1 0-7 0,-7 3 4 0,0 1-14 15,-2 2 3-15,-2 1-8 0,2 2-6 0,1-1-13 16,-3 5-8-16,2-2 3 0,-1 0-8 0,7 2-1 16,2-3-7-16,-1-1-4 0,3 1-7 0,5-1-5 15,1-2-9-15,1 0-7 0,1-1-12 0,3 3-8 16,2-1-5-16,3 3-1 0,4-1 6 0,6 0-1 16,7 4-2-16,3-3 1 0,7 2 6 0,8-1 8 15,0 0-16-15,2-2 2 0,-11 0-5 0,-2-1-7 16,4 2-2-16,-3-1 2 0,0-1 1 0,-4 0 3 15,-3 1-13-15,-4-2 1 0,-4 2 2 0,-2-2 1 16,-2 0 3-16,-5 0-7 0,0 2 13 16,0-1 13-16,-4 0 4 0,-4 0 5 0,1 4 3 15,-4-3 9-15,-3 5 4 0,-8 0 8 0,1 0-6 16,-3 0 3-16,2-1 0 0,-3-2-5 0,0-1-12 16,0-1 6-16,-2-3-7 0,3 3 5 0,-1-3-8 0,6-1-2 15,-2-1-10-15,3-2-13 0,0 1-13 16,0-2 2-16,2 0-14 0,0-3-18 0,2 1-14 0,0-3-18 15,3 2-21-15,0-5-27 0,0-1-24 16,4 3-31-16,-1-1-23 0,4 0-35 0,-2-1-30 16,4 1-176-16,-5 2-492 0,6 0 218 0</inkml:trace>
  <inkml:trace contextRef="#ctx0" brushRef="#br0" timeOffset="66729.19">13999 12697 109 0,'0'-9'289'0,"-3"5"-5"0,0-1-11 15,2 3-21-15,-2-2-22 0,3 4-23 0,-3-3-19 16,3 3 11-16,0 0 27 0,6 26 8 0,1-4-20 16,0 11 3-16,3 4 3 0,2 2-4 0,-3 1-2 15,5 2-8-15,-3 0-12 0,9 18-19 0,-13-20-12 16,3-2-15-16,-2 1-20 0,2 2-10 0,-1-2-18 15,0-4-12-15,0-9-22 0,-2-1-17 0,-3 1-14 16,3-3-15-16,-1-2-17 0,-2-7-6 0,2-1-17 16,-3-5-25-16,-2 1-25 0,5-3-23 0,-4 1-22 15,1-1 4-15,0-3-11 0,1-1-20 0,-1-1-35 16,-3-1-49-16,0 0-80 0,10-7-301 0,-7-1-655 16,1-4 290-16</inkml:trace>
  <inkml:trace contextRef="#ctx0" brushRef="#br0" timeOffset="67291.89">14330 13061 33 0,'-4'-3'282'0,"2"1"-7"15,-1-1-16-15,3 1-28 0,-4-3-22 0,4 1-32 16,3-1-9-16,0-2-15 0,0 0-15 0,2-2 1 16,2 1-6-16,3-2-7 0,0-1-7 0,5-1-5 15,2 1-6-15,-4 1-8 0,1 2-12 0,-1 1-9 16,2-1-3-16,-1 3-9 0,-4-1-13 0,4 2-3 16,-5 1-3-16,-1 1-5 0,-1-1-10 0,-2 3 0 15,-5 0-5-15,11 1 0 0,-7 1 3 0,-1 3 0 16,1-2 7-16,-3 4-1 0,2 0 1 0,-3 2-4 15,-3 0 5-15,2 0-2 0,-3 2-6 0,1-4 0 16,-1 3 6-16,0-3-6 0,-1 1-13 0,4-3 4 16,-1 0 5-16,0-1-4 0,0-1-1 0,2-3-8 15,0 5-3-15,0-5-3 0,0 4-2 0,4-1 0 16,-4-3 5-16,6 4-4 0,0-2-8 0,2 1 1 16,2 0 5-16,3-2 3 0,2 3-4 0,1-2 3 15,-1 1-9-15,2 0 7 0,-3-2-4 0,7 4 4 16,-5-1-4-16,-1 0-1 0,-1 1 0 0,1 1-4 15,-2-1-2-15,-4-1 8 0,-1 2-6 0,-1-1 1 16,-2 1-3-16,0 0 10 0,-2 1 5 0,-2 1 4 16,0 0 10-16,-3 0 1 0,-1 1 3 0,0-1 9 15,-3 1 3-15,1-1-2 0,-5 2-6 0,-2-3 0 16,3 1 3-16,-1 1-9 0,-2-1 1 0,-1-3 1 16,-1 1-9-16,0 1-4 0,-6-1-12 0,6 0-6 15,4-3-27-15,0-1 0 0,-4-2-24 0,5 2-6 16,1-2-21-16,-1 0-17 0,4-2-29 0,1 0-35 15,0-3-47-15,3-3-59 0,0-1-279 0,-1-1-591 16,3-3 261-16</inkml:trace>
  <inkml:trace contextRef="#ctx0" brushRef="#br0" timeOffset="67697.8">14843 12989 113 0,'-6'6'310'0,"2"-1"-4"0,2 2-10 15,2 1-12-15,0 2-22 0,3-1-22 0,3 5-16 16,1-1-17-16,2 0-15 0,4 2-13 0,0 1-2 16,1-1-13-16,1-1-14 0,-2-5-2 0,4 4-10 15,-6-2-9-15,3-4-6 0,-2 2-18 0,6 2-4 16,-3-3-5-16,-2-4-15 0,2 1-1 0,-1-2-18 15,0 1 4-15,-1-2-9 0,1-2-17 0,2-3 8 16,-2 0-16-16,0-3 6 0,-1 0-17 0,0-3-1 16,-2-1-7-16,-1 0-17 0,-1-2 2 0,1-5-7 15,-6 3-9-15,1-5-1 0,-3-1 0 0,-4-2-16 16,-3 1 3-16,-3-4 6 0,-2 1-12 0,-2 0 9 16,-2-2 7-16,-3 4 7 0,0 2 8 0,-2 2 12 15,1 4 12-15,1 1 12 0,-3 1-2 0,1 4 2 16,4 5-11-16,0 1-1 0,0 2-12 0,-1 2 8 15,-4 1-5-15,5 4-7 0,2 2 3 0,-1 5-15 16,4-2-25-16,-1 6-32 0,5-3-40 0,3 4-49 16,3 0-52-16,4-1-69 0,1 3-312 0,1-4-637 15,1-5 283-15</inkml:trace>
  <inkml:trace contextRef="#ctx0" brushRef="#br0" timeOffset="72159.55">15776 12791 12 0,'0'0'69'16,"4"-3"-3"-16,-1 3-7 0,-3 0 6 0,0 0 7 0,6-4 10 15,-6 4 9-15,1-1-5 0,-1 1 10 0,0 0 1 16,2-2 11-16,-2 2-6 0,0 0 5 16,0 0-6-16,0 0 3 0,0 0-8 0,0-4 0 15,0 4-4-15,0 0-7 0,-3-4 4 0,1 2-3 16,-2 1-4-16,3-2-1 0,1 3-2 0,-6-4 2 16,3 2-3-16,-1-1 2 0,1 0-8 0,0 1-3 0,0 0-5 15,3 2 2-15,-7-1-11 0,6-2 0 0,-3 2-11 16,4 1-1-16,-6-1-7 0,6 1-4 15,-5-2-2-15,5 2-3 0,-6-1-2 0,6 1-4 16,0 0 3-16,-7 0-5 0,7 0-2 0,-2 3-3 16,2-3-2-16,0 0 4 0,0 0-8 0,0 0 2 15,-6 0 0-15,6 0-3 0,0 0 1 0,0 0-3 16,-3 2 0-16,3-2-3 0,0 0 5 0,0 0-6 0,0 0 2 16,0 0 0-16,0 0-1 0,0 0 2 15,0 0 1-15,0 0-4 0,-3 1 2 0,3-1 5 16,0 0-4-16,0 0 0 0,0 0-3 0,0 0 5 15,0 0-1-15,0 0 1 0,0 0-1 0,0 0 1 16,0 0-1-16,0 0-5 0,0 0 1 0,0 0-1 16,0 0 4-16,0 0-4 0,0 0 2 0,0 0 0 15,0 0-1-15,0 0 4 0,0 0-5 0,0 0 0 16,0 0 2-16,0 0-2 0,0 0-1 0,0 0 0 16,0 0 0-16,0 0 3 0,0 0 0 0,0 0-1 15,0 0 0-15,0 0-3 0,0 0 5 0,0 0-3 0,0 0 1 16,0 0 0-16,0 0-1 0,0 0 3 15,0 0-4-15,0 0 0 0,0 0 0 0,0 0 7 16,0 0-1-16,0 0-1 0,0 0 5 0,0 0 5 16,0 0-2-16,0 0 11 0,0 0-1 0,0 0 7 15,0 0 6-15,0 0 8 0,0 0-12 0,0 0-1 16,0 0-3-16,-4-4-5 0,4 4-2 0,-7 0 9 16,7 0-15-16,-8 0-3 0,2 2-3 0,0-2 2 15,-3 3-1-15,0-1-1 0,-1 0-4 0,1 2 2 16,-5 1-3-16,3 0 4 0,1-1-2 0,3 2 2 15,-3 1-4-15,3 2 9 0,0 3 5 0,2-4-3 16,3 6 8-16,2-1 1 0,1 6-3 0,5 2 2 16,2 0-5-16,2-1-3 0,2 2 3 0,3 0-3 15,-1 2 2-15,3-3-4 0,-1-1-1 0,-1 1-2 16,1 0 7-16,-2-4-14 0,-3 0 0 0,2-1-11 16,-4-4-12-16,-2-1-9 0,-1-2-3 0,-3-2-25 15,1 2-17-15,-1-2-23 0,-2-1-29 0,2 3-22 16,-3-3-33-16,0-2-39 0,0-4-41 0,0 5-187 15,0-2-486-15,0-3 215 0</inkml:trace>
  <inkml:trace contextRef="#ctx0" brushRef="#br0" timeOffset="72612.45">15655 13002 107 0,'15'-6'110'0,"5"-2"-15"0,1 3-4 0,0-2-17 0,0 4-1 16,-5-2-7-16,4-1-4 0,-6 3-7 0,-4 2-4 15,1-2-7-15,-1 3-8 0,-3-2-9 16,-2 2 31-16,-5 0 12 0,9 0 27 0,-9 0 8 0,0 0 7 16,8 0 2-16,-8 0-7 0,0 0-2 15,3 5 5-15,-1-1 1 0,-2 2 2 0,2-1-6 16,1 2-1-16,-1 0-8 0,-2 2-1 0,2-1-7 15,1 1-2-15,0 0-8 0,1-1-3 0,-1-1-7 16,4-1-2-16,-1 2-11 0,1-1 1 0,1-3-8 16,-1 2-4-16,3-2-6 0,-3-2 1 0,3 1-1 0,0 0-11 15,-3-3-1-15,3-2-1 0,-2 2-3 0,1-4-5 16,-2 2-2-16,-2-2-1 0,1 0-6 16,-2 0 2-16,0-4-2 0,-1 4-4 0,-1-4 0 15,-2 1 2-15,-2-1-8 0,-1 1-3 0,-1 0-3 16,-3 0 0-16,2 1-10 0,-4 0 2 0,-2-1-6 15,1 3 6-15,-8-2-2 0,1 2 4 0,-4-2-3 0,5 5 4 16,2 0-2-16,0 1 1 0,4 0-7 16,2 1-12-16,1 0-20 0,2 2-11 0,3 1-10 15,-1 0-1-15,4 4-5 0,5 0-3 0,5 0-15 16,6 3-26-16,3 0-13 0,2 0-28 0,2-2-38 16,3-2-145-16,-3 5-376 0,0-5 167 0</inkml:trace>
  <inkml:trace contextRef="#ctx0" brushRef="#br0" timeOffset="72820.12">16225 13113 156 0,'0'-3'215'16,"0"3"-3"-16,0 0-6 0,-7-3-8 0,3-1-5 15,-2 2-13-15,4 1-9 0,-4-3-7 0,-1-2-5 16,0 3 4-16,1-3 3 0,-1 1 0 0,-3-4-3 16,2 0 2-16,-2 2 0 0,3-1-4 0,0 1-16 15,0 0-5-15,4 1-20 0,-1-1-14 0,1 0-11 16,0 0-7-16,3 0-16 0,3-2-15 0,0 1-13 15,1 1-25-15,6-2-24 0,1 2-29 0,2 1-32 16,0-1-41-16,2 1-34 0,3 0-53 0,-1 3-20 16,7 0-42-16,-4 3-223 0,5 0-519 0,-2 2 230 15</inkml:trace>
  <inkml:trace contextRef="#ctx0" brushRef="#br0" timeOffset="73322.05">16528 12880 163 0,'0'0'276'0,"-8"0"-26"0,8 0-16 0,-5 4-5 0,5-4-9 16,3 12-18-16,0-4-22 0,1 5-14 16,-1-2-16-16,1 1-8 0,8 3-12 0,-3-2-5 15,-1 4-10-15,1-5-11 0,-2 1-9 0,0-1-4 0,2-1-16 16,-1-1 0-16,-2-2-14 0,0-1 0 0,-1-1-10 15,1-1 3-15,-2-1-12 0,4 0 0 0,-2-1-9 16,0-3-2-16,-1 0 1 0,-5 0-4 16,15-6-6-16,-8 3-3 0,0-4-3 0,-2 1 0 15,6-3 1-15,-6-1-23 0,0 0-7 0,2 1 3 16,-4 0-9-16,1 1 9 0,-3 1-2 0,1 0 4 16,-2 0 11-16,0 1 4 0,0 4 5 0,0 2 7 15,0-7 1-15,0 7-3 0,0-4-1 0,0 4-3 0,0 0-5 16,0 0 6-16,0 0 9 0,0 0-6 15,7 10 2-15,-1-5 0 0,-1 3-3 0,0 0 5 16,0-1-3-16,5 2 5 0,-3-3-7 0,2 1 6 16,1-1-2-16,-2-2-4 0,0 2 2 0,2-3 4 15,-1-2 2-15,-1 2-3 0,-1-2-2 0,2-1-5 16,0-2 4-16,-1 0 1 0,1-1-7 0,-2 0-3 16,2-3 2-16,-4 0 0 0,1-1-5 0,1 0-1 15,-1-4 4-15,-2 3-1 0,-1-1-11 0,-2-3 0 16,-1-3 5-16,0 2-3 0,-3 1-10 0,1 2-8 15,-3-1-2-15,0 3-7 0,0 2-12 0,1-2-22 16,1 5-20-16,0-2-35 0,2 2-36 0,-2 1-48 16,3 2-55-16,0 0-44 0,-4-3-161 0,4 3-497 15,0 0 221-15</inkml:trace>
  <inkml:trace contextRef="#ctx0" brushRef="#br0" timeOffset="74139.32">16998 12984 75 0,'-6'4'314'0,"1"-3"0"0,2 4-15 0,-1-2-18 16,0 2-21-16,1 0-28 0,2 1-11 0,-1-1-21 15,1 3-13-15,2-1-19 0,2 2-16 16,0-2-6-16,1 2-17 0,2-2-13 0,0 0-13 0,0-1-11 16,2 3-1-16,-1-5-17 0,2 2-6 0,-2-2-11 15,3 0-14-15,-3-3-4 0,3 1-3 0,-3-2-8 16,1-1-4-16,1-1-1 0,-2-1-20 0,0-2-5 15,-1-2-16-15,0 1-12 0,-3-4-16 0,-1 0-11 16,-1-1-4-16,-1 0-12 0,-2-2-2 0,-1 0 7 16,-1 1 2-16,-3 3 8 0,-2-1 4 0,1 0 15 15,0 4 8-15,0 1 11 0,1 1 6 0,0 2 11 16,-2 0 6-16,1 1 8 0,1 2 3 0,0 2 3 16,1 0 2-16,1 0 2 0,-1 4 2 0,1-1 2 15,2 2-4-15,1 0 2 0,0-1-2 0,3 2-1 16,2-1-2-16,0 0-3 0,1 0 3 0,1-2-4 15,-1 1-4-15,2-1 0 0,1-1 3 16,0 1-6-16,1-5-6 0,-1 1-3 0,3-2 1 16,0 0 2-16,0 0-5 0,3-2-1 0,-3-1-5 0,0 1 0 15,-2-2-1-15,0 1 10 0,0 1-10 16,-3 0 9-16,1 1-5 0,-2 0 3 0,3 0 5 16,-7 1-3-16,11-1-3 0,-11 1 5 0,11 3-5 15,-4 0 7-15,-1 0-5 0,1 1 5 0,0-1-6 0,0 1 6 16,2 0-4-16,-2 1 3 0,-1-2 0 15,1 0 0-15,-2 0 1 0,0-1 1 0,0 0-3 16,3-2 0-16,0 2 0 0,1-2 3 0,-9 0-3 0,13-5 1 16,-2-1-3-16,0-1 2 0,1-2 1 15,-1 0 0-15,6-4-4 0,-2 0 3 0,1-3-4 16,-2 1-2-16,-2-5-18 0,-1 6-16 0,-3-5-14 16,-2 6 0-16,-4-2 2 0,-1 4 8 0,-2-1 5 15,-1 3 17-15,-1 1 15 0,-1 2 8 0,-3 0 11 16,-1 2 9-16,-2 0 6 0,-2 2 6 0,-2-2 9 15,2 4 8-15,-3 0 8 0,1 4 9 0,5-1 1 0,-1 0-2 16,3 0-9-16,0 2 0 0,2 2-1 16,2 1-5-16,2-1-8 0,1 2 5 0,2-1-6 15,4 4 0-15,2-1 1 0,2 0-12 0,6 0 0 16,4 1-3-16,-2 0-1 0,2-2-4 0,1-3-1 16,-2 1-4-16,-4-2-2 0,0-1 0 0,-4 1-12 15,1 0 4-15,-3-3 10 0,0 1-19 0,-4-1 2 16,0 0-4-16,-2-1 1 0,1 2 1 0,-2-3-1 15,-2-1 2-15,1 5 0 0,-1-2 13 0,0-3-13 16,-3 7-1-16,-2-3 2 0,-1 1-4 0,0 0 0 16,-4-1 3-16,-2 0-9 0,0 1-6 0,-1-1-8 15,3-3-18-15,0 2-9 0,0 0-22 0,-1-3-19 16,2 0-31-16,-1 0-27 0,2 0-6 0,1-3-24 16,1-1-41-16,4-1-41 0,1-1-190 0,2-1-488 15,2-4 215-15</inkml:trace>
  <inkml:trace contextRef="#ctx0" brushRef="#br0" timeOffset="74349.34">17506 12725 183 0,'-1'-3'302'0,"1"3"-24"0,1-5-19 0,-1 5-18 16,0 0 5-16,0 0 4 0,13 12-8 0,-5-1-8 15,5 4-3-15,-1 1-7 0,1 4-3 0,-1 0 3 16,1 0-15-16,-1 0-24 0,-2 2-12 0,2 1-20 0,-2-2-19 15,1-1-5-15,-1-1-21 0,-2 1-25 0,1-1-18 16,0-1-36-16,-2-7-29 0,-1 1-41 0,1-2-23 16,-3-1-32-16,0-3-32 0,-2 0-23 15,1-1-24-15,-2-1-18 0,1 0-29 0,-2-4-31 16,0 0-31-16,0 0-182 0,0 0-506 0,0 0 224 16</inkml:trace>
  <inkml:trace contextRef="#ctx0" brushRef="#br0" timeOffset="74792.58">17562 12911 33 0,'-2'-1'240'0,"2"1"-13"0,0-4-15 0,0 4-17 15,0 0-12-15,0 0-7 0,10-2-16 0,0 2-11 16,1 0-18-16,3 0-13 0,-1-2-12 0,0 4-11 16,1-2-8-16,-4 0-8 0,-1 0-4 0,1 0-10 15,2 1-5-15,-4-1 3 0,-1 0 8 0,0 1 11 16,0-1-1-16,-7 0 9 0,9 2-2 0,-9-2 0 15,7 2-2-15,-7-2-5 0,10 0-4 0,-10 0-5 16,11 1-1-16,-7 1-11 0,2-1-3 0,-1 0-4 16,-5-1-8-16,11 2-3 0,-3-2-6 0,-8 0-2 15,15-2-5-15,-5 1-1 0,0-2-6 0,2 0 1 16,1-3-4-16,1 2-8 0,-1-3-10 16,1 1-11-16,0-3-13 0,-1-1-13 0,-2 0-11 15,0 1-12-15,-2-1-2 0,-2-1 7 0,-3 3 7 0,-1 2 9 16,-2-1 9-16,-1 3 13 0,-1-2 3 15,1 6 11-15,-7-5 9 0,1 4 11 0,6 1 4 16,-18 0 0-16,5 3 12 0,-2 3 10 0,-1-2 2 16,2 5 4-16,0-1 6 0,4 1 13 0,-4 5 11 15,6 0 14-15,-1-1-6 0,5-2-4 0,0 7-2 0,1-2-16 16,2-3 0-16,1 2-18 0,2-1-10 16,3-1-23-16,2-2-9 0,1-2-36 0,0 2-20 15,5-4-31-15,1 0-38 0,3-2-35 0,4-3-41 16,5-1-67-16,2-4-69 0,0-1-200 0,10-2-573 15,3-2 254-15</inkml:trace>
  <inkml:trace contextRef="#ctx0" brushRef="#br0" timeOffset="76014.95">18273 12793 256 0,'0'0'276'0,"0"0"-8"16,1 11 3-16,4-4-10 0,-1-1-9 15,0 3-6-15,4 5-18 0,-2-4 2 0,4 7-22 16,-3-4-17-16,-1 0-16 0,1-2-13 0,0 2-12 16,-3-3-13-16,3 1-15 0,-3-2-18 0,0-3-4 0,-1 3-6 15,0-6 7-15,1 5-30 0,-1-5-12 16,0 1-1-16,-2-1-14 0,-1 0 1 0,3-2-4 15,1 0-13-15,-4 0 0 0,0-1-2 0,0 0-3 16,0 0-5-16,10-2 1 0,-7-3-1 0,3-2 0 16,-2-1-10-16,0-3-15 0,3-2-8 0,-1 0-14 15,-1 0-5-15,0-6 3 0,-1 5-2 0,0 1 8 16,-1 4-4-16,0 2 5 0,1 1 2 0,-1-1 3 16,-2 3 0-16,2 0 2 0,-2 3 8 0,-1-2 2 15,0 3 6-15,0 0 17 0,0 0 16 0,10 10 13 16,-6-3-1-16,1 2-4 0,-2 1 11 0,8 4 2 15,-4-2 1-15,1 0 3 0,-1 1-3 0,0 0-21 16,0-3 0-16,0 1 7 0,-1-3-14 0,1 0-1 16,0 0 8-16,-3-2-12 0,-1-1-2 0,1-3 4 15,-1 2 2-15,1-1-4 0,-1-2-10 0,0 0 1 16,-3-1 3-16,0 0-6 0,6-1-2 0,-6 1-4 16,5-4-7-16,-2-1-16 0,1-4-9 0,1 2-7 15,0-5-3-15,-3 0-15 0,1-1 5 0,-1 3 6 16,0 1 2-16,-1 1 6 0,-1 1 2 0,0 0 5 15,0 3 8-15,2-1 1 0,-2 5 2 0,0-7 2 16,1 6 1-16,-1 1-1 0,0 0 3 0,0 0-5 16,1-4 8-16,-1 4 3 0,0 0 7 0,0 0 11 15,3 11 11-15,1-7 12 0,-1 2 2 0,-1 1 5 16,0-1 1-16,1 2-1 0,2-1-6 0,-1 2 2 16,-1-2-1-16,-1-1 3 0,1 0-9 0,1 0 5 15,-4-1-2-15,2-2-4 0,-1-1 0 0,1 1 1 16,-2 0 2-16,2 0 7 0,-2-3-17 0,0 0 9 15,0 2-7-15,0-2 1 0,3 2-5 16,-3-2-2-16,0 3-5 0,0-3 1 0,0 0-4 0,4 2 1 16,-4-2-2-16,0 0 1 0,3 2-2 0,1-1-1 15,-4-1-2-15,6 1-6 0,-6-1 1 0,7 1 1 16,-3-2 3-16,3 3-1 0,2-2 0 16,-1 3 0-16,1 0 1 0,4-3-3 0,1 0-7 15,-5 1 2-15,5-1 1 0,-4 0-6 0,3 0 8 0,-2 0-3 16,0-2-7-16,-1 0 8 0,0-1-2 15,1 3 3-15,-4-1 0 0,3-1-4 0,-1-1 4 0,-1-4 6 16,-1 4-6-16,-1-1 1 0,1-2-4 0,-2 2-12 16,0-4 2-16,-1 1-14 0,-2-1-15 0,-2-2-6 15,1 2-5-15,0-6-14 0,-2 2 0 16,0 0 0-16,-3 1 8 0,1 1 8 0,-1 2 5 0,0 1 1 16,-1 1 1-16,0 1 6 0,-1-1 7 15,-3 3 5-15,-1 1 7 0,0 1 9 0,-4 1 0 16,0 1 6-16,1 2 18 0,-1 0-13 0,5 3 4 0,0-3 1 15,-1 2 4-15,2 3 4 0,2-2 1 0,1 2-4 16,2 2 6-16,1-1-3 0,2 1-5 0,2 1-1 16,1-2 3-16,1-1 6 0,2 1 0 15,2 1-12-15,-2-3 3 0,3 1-1 0,2 0-6 16,2 0 5-16,-2-3-6 0,0 4 5 0,2-5-2 16,0 4-4-16,1-3 5 0,-3 2-6 0,1-3 13 15,-1 3-19-15,-3-3 6 0,1 2-6 0,-2-1 3 16,0 0-7-16,-3-2 3 0,0 3-1 0,-2 1 6 0,3 1 4 15,-5 0-4-15,0 0 0 0,-2 1 6 16,0 1-5-16,-3 2 6 0,0-1-4 0,-1 1 4 16,-2-1-2-16,0 2 6 0,-1-4 0 0,1 1 15 15,-2-1 3-15,-1-1-7 0,-2-1 4 0,0-2-3 16,5 0-5-16,-4-1-1 0,4-2-13 0,-2 0-23 16,1-1-12-16,0-1-20 0,4-1-13 0,-2-2-38 15,2 1-34-15,0-6-44 0,3 2-48 0,1-4-54 16,2-2-287-16,1-8-623 0,3 0 276 0</inkml:trace>
  <inkml:trace contextRef="#ctx0" brushRef="#br0" timeOffset="76631.83">19019 12822 173 0,'0'0'243'0,"0"0"3"0,0 0 1 15,0 0-2-15,4 11-11 0,-1-4-10 0,0 2-1 16,0 1-13-16,2 2-15 0,0 1-15 0,2 0-1 0,-2 0-5 16,-2 1-12-16,3-1-14 0,-1-1-16 0,-1 1-8 15,-2-4-17-15,3 2 6 0,0-4-18 0,-1 0-14 16,-1-2-5-16,-1 0-14 0,1-2-2 0,-3-3 1 16,3 6-7-16,-3-6-13 0,5 3-4 15,-5-3-4-15,0 0-7 0,0 0 1 0,0 0-14 16,13-8-9-16,-7 0-9 0,-3 2-21 0,4-5-2 15,-3 0-6-15,1-1-8 0,0-3-3 0,-4 2 8 16,2 1 3-16,0 4 5 0,-2-1 1 0,-1 2 6 16,2 2 0-16,-1 1 10 0,2-1 1 0,-3 1-3 15,0 4 3-15,3-4-3 0,-3 4 9 0,3-5-1 16,-3 5 8-16,0 0 10 0,0 0 5 0,14 6 7 16,-10 0 16-16,2-2 10 0,-2 0 5 0,2 2 16 15,-2 1 4-15,2-1-10 0,0 1 5 0,-1 0-2 16,0-2-7-16,1 2 2 0,-1-1-12 0,1-1-1 15,-1 0-11-15,-2 1-2 0,4-1 0 0,-3-1-5 16,0 0-7-16,1-2-3 0,-2 0 8 0,1-1-4 16,-4-1-6-16,6 2-5 0,-6-2 2 0,0 0-7 15,8-3-4-15,-1-1 3 0,-1-2-16 0,0 1-4 16,2-2-20-16,-1 1-14 0,0-1-10 0,3-4 2 16,-1 0-10-16,-5 4 5 0,2 0-1 0,-2 1 6 15,-1 3 9-15,0-1 18 0,-2 0 0 0,2 2 15 16,-3 2 14-16,3-5 4 0,-3 5-4 0,0 0 11 15,0 0 16-15,0 0 5 0,6 9 3 0,-5-5-4 16,0 4 1-16,1 0-11 0,0 0-4 0,1 1 4 16,1-1-3-16,-2 1-5 0,2-1-13 0,0 1-19 15,1-1-27-15,0 0-18 0,1-1-21 0,-2-1-25 16,2 0-26-16,1-1-22 0,1-3-33 16,1 2-10-16,0-3-26 0,5-2-16 0,-1-3-30 0,0-2-13 15,0-1-162-15,-1 2-482 0,0-6 214 16</inkml:trace>
  <inkml:trace contextRef="#ctx0" brushRef="#br0" timeOffset="76840.03">19531 12628 140 0,'0'0'231'0,"0"0"15"0,0 0-3 0,11 23-6 16,-6-12-13-16,5 9-2 0,-1 0-8 0,-1 0 0 15,0 0-6-15,0 2-2 0,2 0-14 0,-2 0-14 16,-2-2-16-16,3 1-10 0,-4-4-20 0,2 4-10 15,-4-7-13-15,1 0-13 0,-1 0-20 0,-1 0-26 16,1-1-33-16,-2-1-27 0,1-4-31 0,-1 3-32 16,-1-4-42-16,2-2-34 0,-2 2-39 0,0-4-49 15,-2 1-240-15,1-1-516 0,1-3 229 0</inkml:trace>
  <inkml:trace contextRef="#ctx0" brushRef="#br0" timeOffset="77011.84">19486 12851 148 0,'0'0'304'0,"3"-5"3"15,-3 5-2-15,6-6-12 0,1 6-28 0,2-3-17 16,3-1-34-16,1 2-19 0,9-3-20 0,-6 3-21 16,4-4-31-16,2 3-41 0,-1 0-58 0,0-1-69 15,2 0-76-15,-2-1-83 0,-7 4-208 0,2-2-445 16,-3 3 197-16</inkml:trace>
  <inkml:trace contextRef="#ctx0" brushRef="#br0" timeOffset="79118.75">20067 12856 28 0,'0'0'32'0,"0"0"3"0,0 0 2 0,0 0 6 15,3-2-6-15,-3 2 8 0,0 0-7 0,0 0 3 16,0 0-6-16,0 0 1 0,0 0-1 0,0 0-10 15,0 0 6-15,0 0-3 0,0 0-3 0,0 0 2 16,0 0 10-16,0 0-19 0,0 0 1 0,0 0-1 16,0 0-7-16,0 0-1 0,0 0 14 0,0 0 0 15,0 0 4-15,0 0 4 0,0 0-13 0,0 0 18 16,0 0-11-16,0 0-2 0,0 0-9 0,0 0 21 16,0 0-24-16,0 0-1 0,0 0 1 15,0 0-2-15,0 0 2 0,0 0-8 0,0 0-5 0,0 0 9 16,0 0 2-16,0 0 0 0,0 0 1 15,0 0-5-15,0 0-9 0,0 0 1 0,0 0 3 16,0 0 1-16,0 0-3 0,0 0 5 0,0 0-2 16,0 0-3-16,0 0-4 0,0 0-1 0,0 0 9 0,0 0-4 15,0 0-3-15,0 0 7 0,-7 9-10 0,7-9 3 16,0 0 1-16,0 0 3 0,0 0 4 0,0 0 9 16,0 0-15-16,0 0 1 0,0 0 3 15,0 0 4-15,0 0 7 0,0 0-2 0,0 0 2 16,0 0-7-16,0 0-7 0,0 0 6 0,0 0 0 15,0 0 4-15,0 0-8 0,0 0-3 0,0 0-10 16,0 0-5-16,0 0 3 0,0 0-21 0,0 0-11 16,0 0-6-16,0 0 2 0,0 0 2 0,0 0 0 15,0 0-5-15,0 0 11 0,0 0-1 0,0 0 4 16,0 0 7-16,0 0-4 0,0 0 8 0,0 0-4 16,0 0-9-16,0 0-35 0,0 0-82 0,0 0 36 15</inkml:trace>
  <inkml:trace contextRef="#ctx0" brushRef="#br0" timeOffset="79922.12">20049 12849 21 0,'0'0'43'0,"0"0"-4"0,0 0 10 0,0 0-6 15,0 0 6-15,0 0-3 0,0 0 19 0,0 0-15 16,0 0 11-16,0 0 2 0,0 0 20 16,0 0 13-16,0 0 4 0,0 0 13 0,0 0 8 15,0 0-3-15,0 0 3 0,0 0 5 0,0 0 3 0,0 0-4 16,0 0-3-16,-10-2-7 0,10 2-3 0,0 0-3 16,-7 2-2-16,7-2-2 0,-6 4-7 15,3-3-3-15,2 1-4 0,-2 2-1 0,2 0 2 0,-1 3 2 16,1-2-4-16,1 3-1 0,1-2-3 0,-1 2-7 15,2 0-1-15,2 0-10 0,0 0 0 16,3 0-2-16,0 1 2 0,2-1-11 0,2-3-2 16,-1 2-6-16,2-2-4 0,1-1-5 0,1-1 11 15,0 0-15-15,0-3-5 0,-4 1-3 0,0-1-1 16,-3-1 1-16,3-2 2 0,-6-1-3 0,2 1 3 16,1-3-4-16,-1-1 2 0,-2 0-1 0,0 0-5 15,-1-1-8-15,-3 0 6 0,1-4-8 0,-1 2-7 16,-1-2-4-16,-2 1-15 0,3 1 0 0,-7-1 6 15,4 5-9-15,-4-1 1 0,0 1 0 0,3-1-1 16,-5 5 1-16,2-1 1 0,-7 1 1 0,4 2 2 16,-4 2 1-16,0 1 0 0,-1 1 4 0,-1 2-3 15,2-1-1-15,1 3 2 0,2 0-12 0,0 0-17 16,1 2-13-16,0 1-13 0,2-1-20 0,4-2-18 16,1 1-13-16,1 1-12 0,2-4-10 0,0 3-8 15,3-1-24-15,3-3-28 0,2 1-34 0,1-2-12 16,-1-3-146-16,5 3-420 0,1-2 186 0</inkml:trace>
  <inkml:trace contextRef="#ctx0" brushRef="#br0" timeOffset="80225.53">20319 12873 75 0,'0'3'285'16,"0"1"-6"-16,0 2-11 0,1 1-16 0,2 1-12 15,0-2-13-15,0 4-12 0,1-3-13 0,-1 5-6 16,-3-5-22-16,4 2-17 0,-4 1-7 0,3-4-21 16,0 0-3-16,-2-2-18 0,1 2-7 15,-1-3-13-15,-1-1-3 0,0 2-11 0,3-1-4 16,-3-3-6-16,0 3-9 0,0-3-10 0,0 0-10 16,0 0-2-16,0 0-10 0,0 0-16 0,0 0-5 0,0 0-6 15,-4-12-6-15,2 6-2 0,2-3-11 16,-4-3-3-16,4-1 1 0,0-1 0 0,-3 1 3 15,3-1 5-15,0 1-3 0,0 0 3 0,0-1 4 16,3 3-1-16,-3-2-1 0,4 7-1 0,-1-1-2 16,0 2-16-16,1-2-15 0,2 2-23 0,2 1-18 15,-1-2-14-15,2 3-28 0,5-1-59 0,1 1-36 16,6 1-31-16,3 0-131 0,0 2-421 0,3 0 187 16</inkml:trace>
  <inkml:trace contextRef="#ctx0" brushRef="#br0" timeOffset="80589.72">20870 12764 145 0,'-4'-2'229'0,"1"1"-12"0,0-2-9 16,-2 2-11-16,5 1-2 0,-8 0-7 0,8 0-2 16,-13 0-6-16,8 0-7 0,-2 1 0 15,-2-1-9-15,1 3-6 0,-1-2-12 0,2 1-14 0,0-2-15 16,0 4-11-16,4-1-11 0,-3 3-5 0,1-3-8 15,2 3-5-15,1-1-11 0,0 3-8 0,2-2 0 16,3 2-14-16,-1 1 0 0,4 2 4 0,1 2-14 16,3-3-6-16,0 1 4 0,1-1-8 0,-1 1-7 15,3-1-6-15,-3-1 6 0,2 1-7 0,-4-5-1 16,2 4 3-16,-3-4-6 0,0-1 5 16,-3 0-4-16,0-1 4 0,-1-1-4 0,0 1-3 15,0 0 0-15,-2 1 1 0,0-1-1 0,-1-2 0 16,0-1-2-16,-1 4 6 0,-1 0-2 0,0-2-1 0,-4 0 1 15,0-1-1-15,-2 1 1 0,-1 2 0 0,0-2 0 16,-1 1-4-16,0-3-1 0,1 2-20 0,-2-2-16 16,4 0-24-16,1 4-30 0,-1-4-35 15,3 2-44-15,4-2-46 0,0 0-28 0,-10 0-248 16,10 0-530-16,0 0 235 0</inkml:trace>
  <inkml:trace contextRef="#ctx0" brushRef="#br0" timeOffset="81176">21087 12847 243 0,'0'0'273'0,"-8"6"-4"0,5-4-9 0,1 2-10 15,0 3-16-15,0-2-15 0,1 0-16 0,0 3-18 16,1-2-15-16,2 1-8 0,0 1-15 0,-1-2-9 15,1 0-10-15,2-2-22 0,0 3-7 0,2-1-4 16,-3-2-12-16,4 0-8 0,1 1-5 0,1-1-11 16,-1-2-4-16,5 1-16 0,0 1-7 15,1-2-13-15,0-2-9 0,0-3-6 0,-1 0-7 16,-2 2-8-16,1-3-10 0,-3 0-1 0,-1 0-6 16,0-1-10-16,-2-2 0 0,-2 0-9 0,-2 0-2 15,-2-2-9-15,0-1 3 0,-3 1 6 0,0 0 5 16,-3 2 9-16,1 0 5 0,-2 0 13 0,-1 1 9 15,-1 2 3-15,1 1 5 0,-2-1 8 0,0 4 12 16,-4-2 12-16,0 2 10 0,3 2 9 0,-2 0 1 16,-1 1 4-16,4 0-7 0,-4 3-1 0,7-2 4 15,-1 2-7-15,0-1-2 0,2 0-2 0,3-1-6 16,1 1 1-16,3 0-7 0,-1 1-4 0,2-2-6 16,-2-4-4-16,6 8 0 0,-1-5-8 0,3 1-4 15,1-1-8-15,1 0-12 0,0-3-9 0,-2 1-17 16,8-2-3-16,-6 1-5 0,3-3 0 0,-3 3 4 15,0-1 3-15,-2 1 3 0,-2-2 1 0,-6 2 6 16,9-1 6-16,-4 1 7 0,-5 0 8 0,0 0 10 16,11 1 12-16,-11-1 19 0,4 3 22 0,-2 0 13 15,0 1-5-15,2 2 3 0,-4 0-2 0,2 0 2 16,0 2-6-16,1-1-9 0,0 0 0 0,-1 2-10 16,0-3 9-16,1 1-11 0,1 0-12 0,0-1-8 15,-1 1-21-15,3-1-22 0,1 0-17 16,-3-1-17-16,3 0-18 0,2-1-25 0,-1-1-32 15,2 0-39-15,0-2-43 0,4-1-30 0,0-1-31 16,0-2-148-16,-1-3-464 0,-1-1 205 0</inkml:trace>
  <inkml:trace contextRef="#ctx0" brushRef="#br0" timeOffset="81420.87">21455 12573 295 0,'-3'23'341'0,"1"-4"-9"16,-1 1-1-16,0 7-1 0,1-2-18 0,0 3-12 15,-1-3-17-15,0 1-24 0,3-1-18 0,-3-1-22 16,2-2-19-16,1 0-17 0,0-4-22 0,1 2-15 16,2-6-16-16,-3-1-12 0,3-1-12 0,-2-3-15 15,2-1-22-15,0 1-24 0,0-2-22 0,0-1-30 16,-1-1-30-16,1-1-32 0,2-1-38 0,0-1-35 15,1 1-48-15,1-1-52 0,1-2-61 0,1-2-267 16,-1-1-617-16,1-1 273 0</inkml:trace>
  <inkml:trace contextRef="#ctx0" brushRef="#br0" timeOffset="81724.3">21575 12791 86 0,'0'0'282'0,"-5"9"11"0,5-4-1 0,0 2-7 0,0 2-11 15,0-1-7-15,4 3-25 0,-1 4-5 0,2-4-15 16,-1 3-11-16,0-1-22 0,-1 0-9 0,3-1-16 16,-3 0-12-16,1-5-17 0,0 1-11 15,3-1-9-15,-1 0-14 0,-2-1-11 0,0 3-12 16,2-3-13-16,1-2-9 0,-1-1-2 0,1-1-8 16,-1-2 8-16,3 0-18 0,3-3-13 0,-2-1-13 15,-3-2-3-15,1 2-23 0,1-6-12 0,0-3-10 16,-2 1-16-16,-2-3-23 0,0 2-12 0,2-7-26 15,0 0-5-15,-3 0-10 0,-1 7 1 0,0 1-1 0,0 3-8 16,-2-1-6-16,1 4-1 0,-1-2-12 16,0 3-20-16,1 0-15 0,-1 1-25 0,-1 4-162 15,0 0-412-15,0-6 183 0</inkml:trace>
  <inkml:trace contextRef="#ctx0" brushRef="#br0" timeOffset="82722.03">21923 12835 226 0,'0'0'245'0,"-3"5"-6"0,0 1-9 16,1-3-5-16,-1 1-9 0,1 3-2 0,0 0-9 15,0 2-6-15,1-1-9 0,-1 0-6 0,0 0-12 16,1 0-9-16,1 2-12 0,1-3 0 0,-1 1-27 16,2-1-3-16,-2 2-7 0,0-5-20 15,2 1-8-15,-1-1-14 0,-1-1-5 0,2 1-5 0,0 0-4 16,1-1-7-16,1-1-10 0,-1 1-7 0,-3-3-18 15,6 4-4-15,-2-4-4 0,-4 0-8 0,0 0-6 16,0 0-6-16,11-4-4 0,-8-1 14 0,0 2-15 16,0-6-12-16,0 0-8 0,-2-3-10 0,-1 0-6 15,0-2-7-15,-3 1-4 0,3-2-2 16,-3 2 3-16,-1 1 6 0,1 3 3 0,-1 1 9 16,1 3 3-16,-1-1 16 0,1 1 6 0,-1 1 7 15,0 2 12-15,-2 1 10 0,0-1 15 0,6 2 3 16,-11 3 6-16,4 1 7 0,2 0 0 0,2 3 8 0,-1 0-1 15,-2 2-3-15,3 2 1 0,2 0-4 0,1-1-5 16,0-1 5-16,0 0-9 0,2 3-1 16,0-3-3-16,4 2 1 0,-4-2-24 0,4-3 18 15,0 3-1-15,-1-4-14 0,4 1 6 0,-1-3-11 16,-1 3-8-16,2-4-6 0,-1 0-8 0,-1-1-5 16,3-1-6-16,0-1 4 0,-2-1-1 0,1-1 3 15,-2-2-6-15,1 1-2 0,-2-3 2 0,1 0 4 16,-3 0-1-16,2 1 7 0,-2-1-5 0,0-1 4 15,0 0-1-15,-1 4 10 0,-1 0-4 0,0-1 7 16,0 2 1-16,1 1-2 0,-3-1 0 0,1 0-1 16,-1 3 2-16,2-2 4 0,-2 2-1 0,0 0 0 15,0 0-8-15,0 0 19 0,0 0-1 0,0 0 2 16,8 6 5-16,-5-4-3 0,0 2 5 0,-2-1 2 16,3 0 1-16,0 1-3 0,4-1 0 0,-3 1 2 15,2-1-1-15,0 0-15 0,0-1 12 0,2-1-3 16,-1 1 1-16,2-2-3 0,-3 0-14 0,4 0 13 15,-2 0-4-15,-4 0 1 0,1 0 0 0,0 0 2 16,-6 0-4-16,7-3 6 0,-3 3-4 0,-4 0 3 16,4 0 1-16,-4 0 0 0,0 0 0 0,6 0-10 15,-6 0 14-15,0 0-7 0,5 0 2 0,-5 0 0 16,0 0 2-16,6-2-6 0,-3 1 2 0,-3 1-3 16,7-1 7-16,-3 1-5 0,2 0 6 15,-6 0-7-15,10-3-7 0,-5 3-2 0,4-4-6 16,-1 3-6-16,2-2-7 0,-3 0-7 0,4-3-4 15,-1 2-11-15,4-1-14 0,-2-2 2 0,-1 0-5 0,-1-1-1 16,-2-1 3-16,-1-1 1 0,-3 0-2 0,1-1 4 16,-4 0-1-16,-1-1 3 0,-3 2 7 0,-1 4 10 15,-4-5 12-15,-4 4 10 0,1-1 10 0,-3 1 5 16,0 3 19-16,-2-1 12 0,2 3 20 0,2 0 8 16,2 2-4-16,3 0-5 0,-2 1-5 15,2 3 2-15,0 0 3 0,0 4 8 0,3-1 5 16,-2 4-8-16,2 3-1 0,3 1-9 0,1 5 2 15,-2-1-5-15,4 0-5 0,2 2 0 0,-1-2-4 0,0 0-16 16,4 2 13-16,-2-4 0 0,2-3-11 0,2 2 7 16,-4-2-8-16,4 3 1 0,-4-7-1 15,2 5-3-15,-1-6-1 0,-2 2 2 0,2-2-3 16,-2-1-1-16,3 0-3 0,-4 0-3 0,4-1-9 16,-4-3-20-16,-3 2 11 0,0-2-3 0,3 0-1 15,-2-1 8-15,-2 1-2 0,1-1-1 0,0-3 1 16,-3 3 4-16,3-3 2 0,-10 0 1 0,6 2-4 15,-2-2 1-15,-1-2-3 0,3 1 0 0,1-1-14 16,-3 0-18-16,2-3-16 0,1 1-25 0,2-3-38 16,0 0-21-16,2-2-39 0,-1 0-51 0,6-3-179 15,-1-1-447-15,7-3 198 0</inkml:trace>
  <inkml:trace contextRef="#ctx0" brushRef="#br0" timeOffset="82911.95">22499 12784 261 0,'0'-4'341'0,"0"1"9"0,0 3-30 0,0-9-7 0,0 9-29 16,0 0-26-16,0-5-22 0,0 5-17 0,0 0 8 15,0 0 4-15,-6 16-20 0,5-3-24 0,0-1-19 16,-1 1-9-16,1 3-16 0,-2-3-12 0,3-1-12 16,-3 1-12-16,3 1-13 0,-1-1-18 0,-2 2-20 15,3-3-31-15,1 0-29 0,-1 0-42 0,0-3-42 16,0-2-47-16,2 1-53 0,-2-5-50 0,1 2-55 15,1-2-295-15,-2-3-636 0,0 0 282 16</inkml:trace>
  <inkml:trace contextRef="#ctx0" brushRef="#br0" timeOffset="83087.93">22472 12686 174 0,'0'-5'253'0,"0"5"-12"0,-4-4-31 15,4 4-20-15,0 0-16 0,0 0-15 0,0 0-17 16,0 0-13-16,14 12-13 0,-11-5-16 0,4 0-29 16,1-1-29-16,2 3-49 0,0-2-43 0,1 3-58 15,2-2-63-15,-2 2-107 0,2-1-301 0,-2-1 134 16</inkml:trace>
  <inkml:trace contextRef="#ctx0" brushRef="#br0" timeOffset="83845.8">22675 12962 99 0,'2'2'160'0,"-1"2"-3"0,-1 0-5 16,0-4-1-16,0 4-1 0,0-4-5 0,-1 7 1 15,1-7-5-15,0 2-4 0,0-2-7 0,0 0-12 16,0 0-5-16,0 0-12 0,0 0-15 0,0 0-8 16,0 0-8-16,9-10-8 0,-6 6-10 15,1-3-3-15,3 1-10 0,1-3-13 0,1-4-16 16,0 1-8-16,1 2-9 0,2 0-5 0,-5-1 1 15,3 5 1-15,-6 2-2 0,3-1 4 0,0 0 2 16,2 3 1-16,-5 0 4 0,2 0 8 0,0 2 18 0,-6 0 22 16,9 7 20-16,-5-2 9 0,1 3 7 15,-1 1-1-15,2 3 5 0,-1 0-10 0,-2 1 0 16,1 1-7-16,1-1-7 0,0 1-3 0,-1-1-6 16,-1 0-3-16,0-2-12 0,1 1-6 0,1-1-8 15,-1-3-14-15,1-1-11 0,-1 0-19 0,-1-1-20 16,4-1-16-16,0-1-23 0,-1-2-23 0,2 1-18 15,1-2-14-15,-1-2-21 0,-8 1 2 0,17-3 8 16,-7 1 2-16,-4-4 10 0,2 2-2 0,-1-3 14 16,0-2 6-16,0-1 6 0,-1 0 19 0,-2 1 15 15,1-3 20-15,-1 2 29 0,0 1 21 0,-1-1 16 16,1-1 15-16,1 5 9 0,-4 0 11 0,1 3 5 16,0-3-1-16,1 3 4 0,0-1 3 0,0 1 6 15,1 1 4-15,-4 2-6 0,9-1 9 0,-4 0 5 16,1 1 5-16,0 0 1 0,-6 0-4 0,14 1-6 15,-5 0 6-15,1-1-2 0,0 2-15 0,3-2 1 16,0 1-7-16,-1-1-3 0,2-1 0 0,-5 1-9 16,5-2 6-16,-4-1-1 0,4-4 1 15,-1 3-2-15,-5-2-4 0,5-1 3 0,-2 0-5 0,-1-3 3 16,-3-1-3-16,1 1 1 0,-1-3-6 16,-2 0 2-16,-3-1-2 0,-2 1 1 0,-2 1-5 15,-2 3-3-15,1 1 3 0,-3-5 0 0,0 8 10 16,-4-4 12-16,-2 2 2 0,4 4 14 0,-5-1 6 15,3 3-7-15,0 0 20 0,0 4-4 0,-2 1-1 16,1 3 12-16,3-1 8 0,-1 3-16 0,0 2 15 16,3 3-13-16,2 0-14 0,1 1 7 0,2 7-10 15,0-4-9-15,2 2-8 0,0 1 1 0,2-1-9 16,3 4-3-16,-2-4-3 0,5 0-5 0,-3 1-8 16,-1-2-12-16,0 0 1 0,-2-5-10 0,1 0-4 15,-1-1-6-15,0 1-6 0,-1-2 1 0,-2 2 1 16,0-5-2-16,2-1 2 0,-2 0 7 0,-2-2-8 15,1 3 14-15,-1-6 0 0,0 1 3 0,-7 0-6 16,1-3 5-16,-5-1-3 0,-2 0-4 0,-1 0-17 16,-10-3-22-16,-2 1-37 0,-2-4-43 0,-10-3-72 15,-5 2-74-15,2-5-88 0,-24-1-359 0,2-3-769 16,-3 4 340-16</inkml:trace>
  <inkml:trace contextRef="#ctx0" brushRef="#br0" timeOffset="84869.06">17374 13281 70 0,'0'-2'216'0,"0"2"7"0,-3-5 6 0,2 2 1 15,-1 0-9-15,1 0-4 0,-1 0-13 16,2 3-12-16,-5-5-10 0,2 2-15 0,0 1-2 16,-2-2-10-16,2 1-8 0,-2 1-12 0,1-1-7 15,0 1-13-15,4 2-8 0,-10-2-8 0,10 2-5 16,-12 5-3-16,5 1 0 0,2 1-6 0,-3 4 2 16,2 1-4-16,-1 5 4 0,4-4-2 0,1 8 2 15,-1 1-6-15,3-3 4 0,3 4-1 0,0 0-9 16,1 1 2-16,4 0-11 0,0 0 7 0,0-3 0 15,1 1-12-15,0-1-6 0,0-2-7 0,-1-6-6 16,-1 1 3-16,-2-2-15 0,0-1 0 0,-5-11-6 16,9 15-10-16,-9-15-15 0,5 11-19 0,-5-11-20 15,0 0-17-15,3 11-18 0,-3-11-16 0,0 0-19 16,0 0-17-16,0 0-30 0,0 0-49 0,0 0-45 16,0 0-28-16,0 0-36 0,0 0-223 0,0 0-582 15,0 0 257-15</inkml:trace>
  <inkml:trace contextRef="#ctx0" brushRef="#br0" timeOffset="85293.76">17107 13488 210 0,'3'-2'241'0,"3"0"0"0,3-3-2 0,3 2 5 16,1-1-12-16,1 0-17 0,0 1-13 0,6-3-19 15,0-1-12-15,1 0-15 0,2 1-16 0,-2 1-10 16,-1-1-13-16,-4 3-16 0,4-3-5 0,-6 1-9 0,-2 3-12 15,-3 0-24-15,-3 0 12 0,1 2-22 0,-7 0 13 16,7 0-4-16,-7 0 9 0,0 0 1 16,7 0-4-16,-7 0-5 0,0 0-1 0,0 0-2 15,7 4-7-15,-5-2 15 0,1 2 19 0,-1-1 1 16,3 5-2-16,-3 0 5 0,1-2-16 0,2 3 7 16,-1-2 1-16,0 0-3 0,1-1-4 0,0 0-2 15,0 0-6-15,0 2-6 0,1-3 7 0,-2-2-8 16,1 2-4-16,-1-2-5 0,0 1-4 0,2-1-2 15,-2-2-4-15,3-1 2 0,-7 0-2 0,13 1-7 16,-7-1-6-16,1-2-9 0,1 0-9 0,-4 0-20 16,3-3-5-16,-1 1-7 0,0-3-10 0,-4 2-3 15,1-4-15-15,-1 1-1 0,-1 0 6 0,-4-1-9 16,-1 2-1-16,-2-5 2 0,1 4-8 0,-4-1 18 16,-2 3-2-16,-1-2 9 0,1 3 1 0,1 2-1 15,0 0-7-15,1 0-7 0,2 1-8 0,-1 0-18 16,2 0-26-16,6 2-33 0,-9-1-37 0,9 1-23 15,-6 3-22-15,6-3-12 0,-2 4-14 0,1 0-157 16,1-4-445-16,0 0 198 0</inkml:trace>
  <inkml:trace contextRef="#ctx0" brushRef="#br0" timeOffset="85546.75">17641 13448 119 0,'7'1'172'0,"0"2"0"0,0-1-5 0,-2 0-1 16,-1 1-2-16,2-1-10 0,-3-1-3 15,-3-1-3-15,7 3-3 0,-7-3 3 0,6 3 2 16,-6-3 6-16,4 0-1 0,-4 0 3 0,0 0 6 16,0 0-8-16,0 0-20 0,0 0-13 0,1-7-2 15,-2 1-6-15,-3-1-12 0,-1-1 7 0,1-4-19 16,0 4-5-16,0-7-12 0,-2 2-1 0,3 1-11 0,-2-6-15 16,1 5-11-16,1-6-15 0,3 4-9 15,0 1-14-15,5 2-15 0,2-1-18 0,2 0-13 16,4-1-14-16,0 6-11 0,7 1-9 0,0-2-25 15,1 4-32-15,0 1-46 0,3 5-40 0,0 1-50 16,-1 3-160-16,1 0-470 0,-2 2 209 0</inkml:trace>
  <inkml:trace contextRef="#ctx0" brushRef="#br0" timeOffset="86436.9">18105 13355 105 0,'0'0'268'0,"0"0"-14"0,0 0-22 0,0 0-13 15,0 0-11-15,0 0-8 0,0 0-8 0,0 0-15 16,0 0-10-16,0 0-10 0,19-1-11 16,-19 1-11-16,9-2-13 0,-9 2-7 0,9 0-20 15,-5-2-7-15,-4 2-3 0,9 0-11 0,-7-2-6 16,-2 2-11-16,7-3 0 0,-4 1-7 0,0-1-7 15,-3 3-7-15,3-4-13 0,-3-1-7 0,0 5-13 16,-3-5-2-16,2 0-9 0,-2 2-1 0,-1 1 3 16,-2-2-9-16,-1 1 6 0,0-1-1 0,0 2 2 15,-2 2 1-15,1 0 3 0,0 0 6 0,-1 2 6 16,1-1 5-16,-1 4 3 0,1-1 10 0,-2 5 6 16,3 0-4-16,-2 2 4 0,4 2 2 0,0-2-5 15,5 1 3-15,2 0-6 0,-2 1 2 0,4-1-5 16,-1 1-4-16,4-1 4 0,3-1-6 0,1 0-3 15,-1-2-3-15,4-2 3 0,-4 0-4 0,4-3-4 16,-1-1 1-16,1 0-4 0,0-3 2 0,-1 0-4 16,2-3-3-16,-4 1-11 0,-1 0-4 0,0-1-1 15,0 0-4-15,0 0-4 0,-3-1-6 0,0 0 1 16,0-1-2-16,0 3 4 0,-4 0-1 0,1-1 8 16,-4 3 1-16,4-4 4 0,0 3 0 0,-4 1 3 15,6-1 4-15,-6 1-3 0,0 0 0 0,4-2 4 16,-4 2 11-16,0 0 12 0,0 0 8 0,10 3 5 15,-10-3-2-15,9 1 7 0,-4 1 1 0,2-2 0 16,2 2 1-16,-4-2 0 0,5-2-7 16,-3 2 2-16,7-2-5 0,-4 0-2 0,0-1-4 15,6-1 0-15,-2-2-5 0,1 1 4 0,-4 0-10 16,2-1-2-16,0-2-9 0,-5 2 0 0,-1-4-5 16,-3 3-2-16,2 0-3 0,-2-3-11 0,-4 1-6 15,0 1-6-15,0-5-1 0,-7-7 2 0,2 6 0 16,-2 5 7-16,-2-4 0 0,-1 4 0 0,0 3 4 15,-1-2 7-15,3 5 3 0,-2 0 8 0,0 2 8 16,2 0 12-16,-4 2 10 0,4 4 9 0,-2 2 1 16,-3 4 0-16,2-1 11 0,-3 4-1 0,8-2 8 15,1 0-3-15,-1-1-2 0,2 2-4 0,1-2-9 16,2 1 7-16,1-2-9 0,1-2 1 0,0-1-8 16,1-1-1-16,1 0-9 0,-2-2 6 0,3 1-5 15,-1-3-1-15,1 0-10 0,2 0 7 0,1-2-2 16,1 0 2-16,2-2-7 0,-3 0 2 0,3-1-6 15,-3-1-9-15,0 0-12 0,3 1-12 0,-3-3-2 16,0 3-1-16,0-3 2 0,-3 5 6 0,2-1 3 16,-4-2 2-16,-2 4 6 0,5-1 1 0,-5 1 7 15,0 0 4-15,0 0 23 0,0 0 14 0,10 8 7 16,-6-4 24-16,0 1-3 0,2 1 13 16,1 1-10-16,0 2 5 0,0 3-6 0,2-2 1 15,1-1-13-15,-1 0-5 0,-2-2-6 0,0 0-11 16,2 0-16-16,-1-1-18 0,-1-1-25 0,-1-1-31 0,1-2-22 15,0 2-12-15,2-1-28 0,-1-3-43 0,5-3-47 16,1-1-34-16,0 1-26 0,1-3-27 0,-1-2-190 16,3-5-531-16,0 0 235 0</inkml:trace>
  <inkml:trace contextRef="#ctx0" brushRef="#br0" timeOffset="86674.95">18748 13224 228 0,'-7'4'301'15,"-2"0"9"-15,1 2-1 0,0 4-12 0,1-3-14 16,2 3-11-16,-4 2-4 0,5 0-16 0,-2-2-14 16,2 3-1-16,0 0-6 0,-1-1-18 0,4 3-12 15,-3-1-16-15,4-2-17 0,0 1-13 0,0 0-33 16,2-2 3-16,0 2-10 0,1-2-14 0,1-1-8 16,2 2-9-16,-2-5-13 0,3 0-20 0,0 0-11 15,5 1-26-15,-4-1-20 0,5-1-31 0,1-1-24 16,-1 1-30-16,1-4-31 0,0 1-32 0,0-3-42 15,1 0-36-15,-1-4-38 0,1 0-39 0,0-1-272 16,-4-2-630-16,0-2 278 0</inkml:trace>
  <inkml:trace contextRef="#ctx0" brushRef="#br0" timeOffset="87072.88">18864 13081 95 0,'0'0'293'15,"0"0"37"-15,0 0 10 0,0 20-16 0,0-6-3 16,4 7-8-16,1 1-15 0,0 3-1 0,1 2-11 16,2-2-7-16,-1 0-19 0,1 0-19 15,1 1-16-15,1-4-22 0,-3 0-16 0,5-2-19 16,-1 0-13-16,-1-5-16 0,-4-2-16 0,1-2-9 16,2 0-12-16,-5-3-11 0,-1-2-11 0,-2 0-11 15,2-3-17-15,0 2-9 0,0-1-20 0,0-2-15 0,-3-2-12 16,4 4-8-16,-4-4-11 0,0 0-19 15,13-6-25-15,-8 0-23 0,4-4-13 0,-1-2-18 16,1 0-16-16,3-4-4 0,-3-3-6 0,-2 5 17 16,2-2 13-16,-2 5 26 0,-4 4 24 0,-2 0 20 15,1 3 24-15,0 0 20 0,-1 1 16 0,-1 3 14 16,3-5 7-16,-3 5 14 0,0 0 30 0,0 0 11 16,0 0 2-16,12 12-1 0,-6-6-5 0,0 0-18 15,0 0 0-15,-1 0 0 0,2 1-13 0,3 2-6 16,0-1-11-16,1 0-23 0,-1 1-23 0,2-1-47 15,0 2-46-15,3-3-52 0,0 0-82 0,9-1-104 16,-5 1-345-16,5-1-741 0,0-2 328 0</inkml:trace>
  <inkml:trace contextRef="#ctx0" brushRef="#br0" timeOffset="87843.6">19766 13312 78 0,'4'11'200'0,"0"-4"-17"0,3 3-8 0,-1-3-14 16,-1-1-6-16,0 2-9 0,2-2 0 0,0 0-2 16,0-1-17-16,0 0 29 0,1-3-14 0,1 1-11 15,-1-3-15-15,2 2-11 0,0-4-9 0,0-1-9 16,-2 1-13-16,1 0-7 0,-1-2-2 0,0 0-19 16,-1-1 6-16,1-2-12 0,-1-2-9 0,0 1-23 15,-3 0-22-15,0-4-19 0,0-1-10 0,-4-2-14 16,-1 2 7-16,-3 0-1 0,2 4 12 0,-3-3 5 15,0 2 5-15,0 3 6 0,-2 2 12 0,1-1 12 16,-2 2 9-16,1 2 11 0,-2 1 18 0,1 2 15 16,-2 2 13-16,0 0 3 0,-1 3 11 0,1 4 3 15,1 1 8-15,1 0 2 0,-2 2 3 0,3 0 1 16,0 7-12-16,3-7-12 0,1-1-5 16,2 2-1-16,2-3-4 0,0 1-11 0,1-2-3 0,-1-4-3 15,2 2-8-15,-2 0 5 0,2-3-5 0,0-2-1 16,0 0-6-16,0 1-7 0,1-3-4 0,-4-1 0 15,8 0-8-15,-8 0-7 0,14-1 4 0,-6-3-8 16,0 1-5-16,-1-1-14 0,0-3-6 0,0 1-8 16,1-4-4-16,-2 3 2 0,0-3-3 0,-1 4 7 15,0-1 4-15,-4 1 4 0,2 2-2 0,-2 0 7 16,1-2 5-16,-2 3 8 0,2 0 8 16,-2 3 10-16,0 0 11 0,0 0 0 0,0 0 10 15,2-4 4-15,-2 4 16 0,0 0 4 0,0 0 4 0,3 13-9 16,-2-6-4-16,1-1 5 0,-2 2-12 0,4 0-8 15,-1 1-19-15,1 3-21 0,0-1-27 0,3 0-11 16,-1-2-39-16,4 0-43 0,1 0-64 16,1 1-42-16,7 0-58 0,2-3-254 0,-3 0-587 15,2-5 260-15</inkml:trace>
  <inkml:trace contextRef="#ctx0" brushRef="#br0" timeOffset="88269.03">20222 13100 197 0,'0'12'340'0,"4"1"-10"0,-2 1-12 0,2-1-4 0,0 8-9 16,0-1-4-16,2 2-15 0,-1-1-23 0,0 1-19 15,0-1-19-15,1 1-20 0,-2-5-24 0,-1 2-10 16,3-4-19-16,-2-1-18 0,0 0-2 0,-1-2-18 15,1 0-11-15,-1-4-19 0,0 0 2 0,-2-1-22 16,2-4-7-16,1 1-17 0,-2-1-16 16,-2-3-6-16,2 5-10 0,-2-5-5 0,0 0-11 15,0 0-31-15,0 0-7 0,0 0-6 0,6-13-18 16,-6 5-9-16,-3-6-21 0,-1 1-11 0,1-2-14 16,-2-3-8-16,-2-2-11 0,-1 2 0 0,0 1 10 15,-2 1 8-15,3 6 18 0,0 3 15 0,-1-1 13 16,1 4 21-16,-2 1 21 0,-2 3 26 0,2 0 29 0,0 4 25 15,-3 2 22-15,1 3 12 0,1 0 10 16,2 3 13-16,2-2-4 0,-1 3 0 0,4 0 8 16,0 1-25-16,2-1-9 0,1-2-3 0,0-1-5 15,4 3-7-15,-1-4-4 0,4 1-8 0,-3 1-10 16,2-6-14-16,4 4-8 0,1-3-23 0,2-2-19 16,1-1-22-16,4-1-23 0,2-1-20 0,5-1-31 15,-5-2-31-15,5-2-41 0,-1-3-47 0,0 1-21 16,-3-3-212-16,-2-2-520 0,-1 0 230 0</inkml:trace>
  <inkml:trace contextRef="#ctx0" brushRef="#br0" timeOffset="88830.79">20495 13105 41 0,'0'0'250'0,"0"0"22"0,0 0-5 15,0 0-6-15,7 14 0 0,-7-6-13 0,4 4-3 16,-1 0-7-16,4 7-15 0,-4-6-3 0,4 9-11 15,-1-3-10-15,-1 1-18 0,2 1-21 0,2-3-16 16,-5-3-17-16,0-1-7 0,2 1-19 0,-2-1-3 16,0-1-7-16,2 0-12 0,-3-4-9 0,0-2-11 15,-2 1-14-15,2-1 3 0,-2-3-15 0,1 0-15 16,-2-4-12-16,0 0-12 0,-2 6-8 0,2-6-15 16,0 0-14-16,0 0-20 0,0 0-14 0,0 0-8 15,0 0-10-15,-14-16-12 0,4 8-6 0,-1-3-7 16,3 2 6-16,-4-2 16 0,4 3 4 0,-3 0 13 15,-1 0 4-15,1 2 13 0,1 3 18 0,3-1 13 16,-3 0 14-16,3 4 7 0,7 0 15 0,-12 2 12 16,5 0 10-16,1 1 10 0,3 2 10 0,-2 0 5 15,0 1 1-15,2-1-2 0,1 0-5 0,0 0-3 16,2 2 5-16,2 0-6 0,-1 0 1 16,3-1-3-16,2-1-7 0,1 1 5 0,0 1-7 0,1-1-8 15,5-3 0-15,1 3-5 0,0-3-18 16,6 0-11-16,3 0-18 0,-4-3-22 0,2 2-14 15,1-2-17-15,-6-2-4 0,1 2 1 0,-3-3 0 16,2 0 10-16,-5-3-1 0,-1 0 1 0,1-1-4 16,-2-3 3-16,-4 2 13 0,-2-4 17 0,1 5 26 15,-1-1 12-15,-3 1 15 0,0 0 16 0,0 2 15 16,0-1 11-16,0 6 16 0,0-5 5 0,0 5 2 16,0 0 3-16,0-7-6 0,0 7 0 0,0 0 5 15,0 0 18-15,0 0 9 0,0 0-1 0,0 0-2 16,-1 18-8-16,1-12-8 0,-2 2-6 0,4 0-6 15,-2 1-11-15,1-1-13 0,-1 0 9 0,2 1-31 16,-1-1-27-16,2-1-23 0,-2 2-33 0,1-3-38 16,-1 0-45-16,-1-2-47 0,2-1-41 0,-1 1-35 15,2-2-231-15,-3-2-539 0,0 0 239 0</inkml:trace>
  <inkml:trace contextRef="#ctx0" brushRef="#br0" timeOffset="88989.87">20690 13169 146 0,'-2'-5'272'0,"2"5"-16"0,-3-7-21 0,3 7-29 15,0-6-36-15,0 6-30 0,3-6-41 0,-3 6-33 0,8-2-56 16,0 1-31-16,1 1-41 0,1 0-29 0,4 0-38 16,3 3-88-16,-3 1-233 0,0-1 103 15</inkml:trace>
  <inkml:trace contextRef="#ctx0" brushRef="#br0" timeOffset="89201.74">20893 13158 19 0,'0'0'275'0,"0"0"-11"0,0 0-20 0,-3-4-19 0,3 4-16 16,0 0 10-16,0 0 7 0,0 15-1 0,0-6-3 16,1 3 2-16,-1 3-4 0,1-1-8 0,-1 5-7 15,2-1-6-15,2 0-15 0,-3 2-9 16,4-2-18-16,-3 1-7 0,1-3-18 0,0-2-12 15,-2 1-17-15,3-1-9 0,-4 0-12 0,3-1-32 16,-1-2-43-16,0 3-32 0,-1-6-48 0,1 3-43 0,-1-4-55 16,0 1-45-16,1-2-67 0,1-1-41 0,-3-1-215 15,0-4-585-15,1 6 259 0</inkml:trace>
  <inkml:trace contextRef="#ctx0" brushRef="#br0" timeOffset="89544.86">20806 13265 25 0,'0'0'295'0,"0"0"-16"15,0 0-17-15,0-7-23 0,0 7-28 0,0 0-17 16,14 0-21-16,-7-1-19 0,2 1-13 0,5-1-14 16,-1 1-17-16,2 0-23 0,1 0-22 0,3 2-28 15,3 0-37-15,0 1-19 0,-5-4-25 16,3 4-12-16,-3-1-17 0,-2-1-15 0,0 0-1 15,-1 0-4-15,-3 1 12 0,-11-2 11 0,17-3 15 0,-17 3 47 16,8-1 37-16,-8 1 40 0,8 2 29 0,-8-2 13 16,0 0 13-16,7 3 7 0,-7-3 21 0,0 7 15 15,0-7 6-15,-2 12 5 0,1-3-8 0,1 1 4 16,0-1-13-16,0 2-3 0,0 2-12 16,-3 0-19-16,2-4-8 0,1 4-10 0,0 0-7 15,1 0-12-15,0 0-19 0,1-1-22 0,-1-3-35 16,1 1-39-16,-1-2-33 0,2 1-36 0,-3-1-44 15,3 0-48-15,-3-4-57 0,3 0-50 0,-1-1-275 16,0 1-616-16,-2-4 273 0</inkml:trace>
  <inkml:trace contextRef="#ctx0" brushRef="#br0" timeOffset="89985.05">21053 13171 124 0,'0'0'214'0,"5"-2"-8"0,-5 2-13 16,8-2-11-16,-8 2-18 0,13 2-14 0,-3 2-12 16,0-1-14-16,2 2-9 0,1 4-12 0,1-3-9 15,4 6-7-15,-4-3-6 0,-2-1-12 0,4 7-2 16,-5-5-13-16,-1 1 3 0,-2 0-8 0,-2-1-8 16,0 0 6-16,-4 3 6 0,1 0 1 15,-3 0 11-15,0-1 0 0,-3 1 10 0,1-1 8 16,-2 1 12-16,1-2 4 0,-2 2 5 0,2-1-9 15,-1-1 2-15,1 1 6 0,3-2-22 0,0 1 0 16,0 1 0-16,1-3-14 0,1 0-1 0,0 1-15 16,1-1-1-16,0-2-6 0,2 2-6 0,1-2 3 15,1-1-8-15,2 0-1 0,-2-1-7 0,1 0-1 16,2-2 0-16,-1 0-9 0,1-2 1 0,0 1-7 16,-2-4 5-16,1 1 1 0,-1-3-6 0,1-1-5 15,-1-1-5-15,1-3-15 0,1-3 5 0,1-5-20 16,-2 1-20-16,-1-1-14 0,-3-3-2 0,-3-3 4 15,-3 3-5-15,0-2-4 0,-4 2 2 0,0 2 5 16,-2 5 5-16,-1 2 7 0,-1 0 4 0,-1-1 1 16,-2 5 2-16,2 1 3 0,2 4 7 0,-1-2-15 15,-1 4-19-15,10 0-23 0,-17 4-15 16,10-2-37-16,0 4-18 0,1-1-34 0,2 3-29 16,1 1-141-16,2-1-397 0,1 1 176 0</inkml:trace>
  <inkml:trace contextRef="#ctx0" brushRef="#br0" timeOffset="90329.72">21472 13502 192 0,'0'0'264'0,"0"0"-16"0,0 0-12 15,0 0-14-15,0 0-6 0,5 1-6 0,-5-1-9 16,0 0-11-16,0 0-6 0,0 0-10 0,0 0-4 15,0 0-12-15,7-8-22 0,-6 5-13 0,3 1-8 16,3-4-19-16,0-1-10 0,1-2-13 0,1 0-17 16,2-1-14-16,4-5-14 0,1 2-24 0,4-3-28 15,-3 2-15-15,1-2-9 0,4 2-1 0,-3 3 6 16,-3-2 0-16,-2 9 7 0,-2-2 9 16,-2 3-5-16,-2 2 12 0,1-2 7 0,0 1 13 15,-2 2 13-15,-7 0 15 0,11 5 15 0,-5 0 13 0,-2 3 1 16,0 2 1-16,-1-2-9 0,-2 1 1 0,1 5-6 15,-1-3 2-15,0 3-7 0,2-2-9 0,-3 1-13 16,2-1-23-16,-4 1-26 0,2-1-24 0,0-2-35 16,0-1-30-16,0 0-58 0,0-2-59 15,0 0-239-15,0 1-515 0,0-2 228 0</inkml:trace>
  <inkml:trace contextRef="#ctx0" brushRef="#br0" timeOffset="91142.12">21991 13412 137 0,'-2'4'247'0,"2"1"-12"15,-1 0 5-15,1-1-14 0,0 2-11 0,1 0-3 0,-2 1-8 16,1-2-14-16,-3 2-16 0,6 0-8 16,-3-3-19-16,0 1-17 0,3 1-7 0,-2-2-10 0,2 0-14 15,-2-1-10-15,2 2 2 0,0-3-18 16,1 1-2-16,0-2-10 0,-4-1-7 0,9 1-1 16,-4-1-12-16,-5 0-6 0,10-3-12 0,-4-1-18 15,1 0-2-15,-4 0-7 0,2-3-15 0,-2 0-3 16,0-2-10-16,-2 2-9 0,2-5 0 0,-1 0-11 15,-4 3 1-15,4-2 6 0,-4 2 3 0,-3 0 5 16,2 2-2-16,-1-1 11 0,-1 1 0 0,-2 3 14 16,2 1 8-16,-2 1-2 0,1 2 10 0,-2 0 4 15,8 0 7-15,-16 3 7 0,8 1 0 0,1-1 4 16,0 2 2-16,1 2-3 0,0-2 6 0,5-1-8 16,-3 3-2-16,2 1 4 0,1-3-6 0,-1 1 1 15,2-1-7-15,2 2 1 0,-1-2-10 0,2-1-7 16,1 2-3-16,2-3-15 0,-2 1-11 0,2-2-7 15,1-1-13-15,0 2-9 0,3-2-14 0,-2-2-11 16,2 0 3-16,0-2-6 0,-2 1 7 0,5-2 13 16,-3 1 2-16,-3-1 14 0,1-1 10 15,-2 1 12-15,1-3 22 0,0 3 17 0,-3-3 19 16,-1 3 23-16,0 1 15 0,0-3 15 0,-2 3 5 16,2 1 2-16,-3 2 4 0,4-4 4 0,-4 4-12 15,3-3 1-15,-3 3-9 0,4-2-6 0,-4 2-2 16,0 0-3-16,0 0 5 0,7-2-2 0,-7 2-2 15,9 3-3-15,-2-2-10 0,-7-1 0 0,14 2-1 16,-4-2-3-16,4 0-6 0,0-2 0 0,0 0-6 16,3 0-4-16,4 0-8 0,7-5-5 0,-4 0-10 15,3-2-9-15,1-1-2 0,-4 0 3 0,1-4-4 16,-1-1 0-16,0 0 4 0,-7-5-4 0,1 0-1 16,-2-2 11-16,-5-2-5 0,-2 0 2 0,-2 1 2 15,-9 0-4-15,-1 0 5 0,-2 4 7 0,-5 1-1 16,0 5 9-16,-1 4-7 0,-2 2 3 0,-4 4 25 15,-4 2 16-15,-1 3 24 0,-1 6 9 0,3 1 16 16,-1 5 13-16,3 2 13 0,1 2 4 0,0 0 2 16,6 4-3-16,-2-2-9 0,6 4-8 15,0-1-11-15,4 1-8 0,3 0-10 0,0-2-20 0,3 1-14 16,4-1-34-16,0 0-32 0,0-2-21 16,6 0-32-16,1-4-44 0,3 2-37 0,1-5-40 15,2-3-42-15,1-1-45 0,3-1-49 0,4-5-43 16,3-1-301-16,-4 1-719 0,15-7 318 0</inkml:trace>
  <inkml:trace contextRef="#ctx0" brushRef="#br0" timeOffset="91793.15">23065 13265 277 0,'-3'1'297'0,"3"-1"-23"16,0 0-19-16,0 0-11 0,0 0-11 0,0 0-16 15,0 0-10-15,0 0-10 0,15 3-13 0,-15-3-10 16,17-1-11-16,-8-2-21 0,4-4-11 0,0 2-10 16,-1-3-2-16,-1 3-13 0,1-4-18 15,-1-1-9-15,1 1-6 0,-2-2-9 0,1 0-8 16,-1-6-12-16,-1 4-16 0,-5-1-14 0,-1 0-6 16,1-5-14-16,0 2-16 0,-2-3-6 0,-4 2 0 15,-2-1 3-15,4 5 7 0,-3 3 2 0,0 4 9 16,-1 0 4-16,0 2 7 0,-2 2 16 0,-2 0 12 0,-1 3 15 15,-1 6 14-15,-5-1 3 0,2 4 19 0,-2 5 9 16,0 3 12-16,1-2 4 0,2 3-1 16,-2 2 5-16,4 0-7 0,0 3-1 0,2 0-9 15,5 1-6-15,0 1-7 0,3-1-6 0,0 0-4 16,3-3-11-16,2 0-4 0,1-1-16 0,0-1-11 16,-1-1-21-16,1-5-13 0,1-2-24 0,-1 1-20 15,0-5-22-15,-1 0-10 0,5 2-24 0,-2-6-22 16,-1 3-30-16,2-1-37 0,2-4-52 0,-1 0-34 15,4-1-44-15,-2-3-39 0,1-1-185 16,0-1-592-16,-2-3 262 0</inkml:trace>
  <inkml:trace contextRef="#ctx0" brushRef="#br0" timeOffset="92155.85">23362 13245 17 0,'-2'7'295'0,"1"2"3"16,1 0-13-16,0 4-17 0,0-4-12 0,0 4-20 16,0 0-20-16,0-4-11 0,1 1-18 0,0-2-15 15,0-1-7-15,3 2-17 0,-3-3-14 0,2 0-11 16,0 0-14-16,0-2-7 0,2 1-9 0,0-1-12 16,0-1-5-16,2 0-1 0,2-2-19 0,-2 1 3 15,2-2-15-15,-1-2 1 0,-1 1-7 0,0-2-8 16,0-2-9-16,-1-2-9 0,-1 1-2 0,-1-6-12 15,1 0-11-15,-3 0-2 0,-1-3-14 0,-1 1-9 16,-2 0-7-16,-2-7-4 0,0 9 7 0,-1 0-2 16,0 0 5-16,0 5 4 0,-1 0 1 0,0 1 4 15,-2 0 4-15,1 1 3 0,-2 1 10 0,-1 3 2 16,-1-1 0-16,1 2 12 0,0 0-5 0,-1 4 3 16,-1 1 1-16,1 2-3 0,0 1-3 15,3 0-11-15,-2 0-25 0,4 4-19 0,3-2-31 0,0-1-36 16,4 3-43-16,-1-2-41 0,4-1-43 15,2 1-140-15,1 0-427 0,3-2 189 0</inkml:trace>
  <inkml:trace contextRef="#ctx0" brushRef="#br0" timeOffset="92445.96">23621 13011 205 0,'0'0'377'0,"-5"16"1"0,2-8-1 16,0 5-8-16,-1 1-14 0,1 5-10 0,-3 2-20 15,1-1-15-15,-1 1-27 0,3 1-17 0,0 0-13 16,2 0-31-16,-2 0-24 0,5 1-14 0,-2 0-22 16,1-2-16-16,3 1-21 0,-2-3-24 15,1-1-23-15,2 1-21 0,-1-5-24 0,-1-3-27 16,2 0-33-16,-3-2-20 0,0-2-24 0,-1-2-12 0,2 1-12 15,-1-3-10-15,0 0-7 0,0 1-16 16,-1 0-29-16,-1-4-43 0,0 0-35 0,0 0-44 16,0 0-29-16,13-13-244 0,-15 6-597 0,4-3 264 15</inkml:trace>
  <inkml:trace contextRef="#ctx0" brushRef="#br0" timeOffset="92645.03">23514 13244 73 0,'0'0'346'0,"0"0"8"16,0 0-7-16,-5-3-14 0,5 3-16 0,0 0-18 15,0 0-15-15,0 0-21 0,0 0-8 0,23-5-18 16,-10 4-26-16,2 0-21 0,0 2-16 0,0-2-16 16,7 1-24-16,-1 0-36 0,-1-3-61 0,1 3-53 15,-5 1-60-15,1 1-58 0,-2-1-90 16,8 0-94-16,-9 0-239 0,-1 0-604 0,-3-3 267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6.0151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21T11:42:42.7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20823 8474 10 0,'0'0'13'15,"0"0"6"-15,0 0 0 0,0 0-4 0,0 0-1 0,0 0 2 16,0 0 4-16,0 0-1 0,0 0-1 0,0 0-2 16,0 0-1-16,0 0-1 0,0 0 2 0,0 0-1 15,0 0-3-15,0 0 1 0,0 0-2 0,0 0-2 16,0 0-3-16,0 0 4 0,0 0-1 0,0 0-3 15,0 0 5-15,0 0 5 0,0 0 0 0,0 0-3 16,0-3-5-16,0 3 4 0,0 0-1 0,0 0 5 16,0 0 0-16,0 0 0 0,0 0-9 0,0 0-8 15,0 0 7-15,0 0-1 0,0 0 1 0,0 0 0 16,0 0 2-16,0 0-3 0,0 0-1 0,0 0-8 16,0 0 1-16,0 0 6 0,0 0-1 0,0 0 5 15,0 0-7-15,0 0 3 0,0 0-2 0,0 0-1 16,0 0 1-16,0 0-3 0,0 0 5 0,0 0-1 15,0 0 1-15,0 0-1 0,0 0-1 0,0 0 4 16,0 0-6-16,0 0 0 0,0 0-1 0,0 0 5 16,0 0-4-16,0 0 2 0,0 0 3 0,0 0-4 15,0 0 0-15,0 0-6 0,0 0 8 0,0 0-1 16,0 0 5-16,0 0 3 0,0 0 2 0,0 0 0 16,0 0 6-16,0 0-5 0,0 0-6 0,0 0 2 15,0 0 2-15,-13 1-4 0,13-1 1 0,0 0-1 16,0 0 1-16,-7 1 6 0,7-1-4 0,-4 1-6 15,4-1 3-15,-4 2-2 0,4-2 4 0,-6 1-3 16,6-1 1-16,-4 3 2 0,4-3-11 0,-5 1 3 16,2 1 2-16,1-1-5 0,-1 0-4 0,-1 1 7 15,2 1 4-15,-1-1 0 0,0-1-4 0,3-1-3 16,-4 3-4-16,2-2 0 0,-1 1 7 0,2 0 6 16,-2 0-1-16,0 0-13 0,1 0 14 0,-1 0-10 15,0 2 1-15,0-3 3 0,-1 2-12 0,1 0 17 16,0 0-8-16,-1-1 7 0,1 1-6 0,0-2 9 15,-1 1 0-15,1 1-8 0,1 1-6 0,-1-3 8 16,0 4 7-16,0-4-3 0,-1 1-1 0,1-1 0 0,0 1-2 16,-1 0 2-16,1 1-7 0,-1 0 3 15,1 0-2-15,0-1 2 0,-1 0 0 0,1 3 1 16,-1-3 0-16,1 2-3 0,0-1-3 0,-1 0 6 16,1 4-3-16,-1-4-2 0,1 1 2 0,1 1 1 0,0-1 5 15,-1-2-1-15,-1 2-12 0,1 0 12 0,3 0-3 16,-3 0 4-16,1 1-2 0,-1-1 1 15,1 1 5-15,-2 1-4 0,3-2-6 0,-1 1 2 16,1 0-13-16,-2 1 15 0,2 1-5 0,-2 0 2 0,2-2 3 16,-2 2-5-16,1-1 7 0,1 0-2 0,0 1 1 15,-1 0-6-15,1 0 0 0,-1 0 5 16,2 0-3-16,0-1-1 0,0 1 1 0,0-1-3 16,-1-2 4-16,1 2 0 0,0-1 3 0,0-2-6 0,0 5 4 15,0-3-2-15,0 0 2 0,-2-1 1 0,2 4-8 16,-1-1 5-16,2 0 1 0,-2 0 0 0,0 0-2 15,-1-2 0-15,2 3 12 0,0-3-9 16,0 0-4-16,-1 3 11 0,-1-2-13 0,2 3 3 0,-1-4 7 16,1 3-4-16,-1-3 5 0,1 4-4 0,-2-1-3 15,2-3 7-15,-1 3-3 0,-1-1-3 0,2 0-3 16,0 0 3-16,0 1 5 0,0-1-3 0,2 2-4 16,-2-2 5-16,1 0 3 0,-1 0 1 0,2-1-11 15,-1 1 7-15,0 2 2 0,-1-4 2 0,0 2-1 16,0 0-1-16,2-1 6 0,-2 1-8 0,1 1 5 15,-1-1 0-15,0-1-6 0,0-2 2 0,0 2 9 16,0 0-7-16,0 1 1 0,2 1-8 0,-1-1 10 16,0 0-5-16,1 2 1 0,-1-5 1 0,2 5-3 15,0-2 2-15,0 1-6 0,-2-2 2 0,1 2 0 16,0-3 1-16,0 3 5 0,-1-1 7 0,1 0-5 16,0 0-10-16,-2 1 5 0,3 1-2 0,-3-1 6 15,2 0-6-15,0 0-2 0,0 1 5 0,-1-1 5 16,3-1-12-16,-1 3-8 0,-1-3 15 0,3 0 0 15,-2 2 5-15,1-2-10 0,-1 1-4 0,1-1 4 16,-1-1 14-16,3 0-11 0,-1 1 0 0,-2-3 0 16,3 2 2-16,-2-2 1 0,0 1-17 0,2-2 21 15,0-1 4-15,1 2-15 0,-2 1 14 0,1-3-14 16,1 2 13-16,-1-1-6 0,1 1 5 0,0-1-5 16,0 0-5-16,0 1 2 0,1-1 4 0,-2 0 3 15,2 1-3-15,-1 1-4 0,0-2 5 0,0 0 1 0,0 1 4 16,0-2 10-16,0 2-20 0,-1-3-5 15,1 2 7-15,0 0 3 0,0-1-3 0,2 1 2 16,-3-3 2-16,-1 2-3 0,3 1 1 0,0-1-1 16,0-2-2-16,-1 3 3 0,1-3 3 0,-2 3-1 15,0-3 5-15,3 1-5 0,-1-1-1 0,1 3-1 0,-2-3-1 16,1 1 2-16,1 1 5 0,-1-1-5 16,1 0 5-16,2 0-8 0,-1 1 13 0,2-2-14 15,3 1 2-15,-3 0 0 0,1 1-3 0,0-2 5 0,0-2-4 16,-3 4-7-16,-1-2 9 0,1 1-2 15,-3 0 2-15,1 0-9 0,1-1 2 0,-2 0 4 16,-1 0-4-16,0 0-2 0,-1 0 4 0,1 0 0 0,-6 0-2 16,10 0 6-16,-4 0-1 0,-1-1-5 0,-1 0 5 15,1 0-5-15,0 1 4 0,0-2 4 0,0 0-6 16,0 1 9-16,-1-1-13 0,1 0 1 0,-1-1 4 16,0 2 9-16,-1-1-13 0,0 1 4 0,1-1 5 15,-1 1-13-15,1-2 8 0,0 1-2 0,0 1 8 16,0-2-3-16,1 2-4 0,-1-2-3 0,2 0 6 15,-2 1-6-15,3-1 5 0,-3 2 4 0,3-2-5 16,1 1-2-16,-3 1-6 0,1-3 11 0,0 4-5 16,1-3-12-16,0 1 17 0,0-2-2 0,-1 2-7 15,-1-1 6-15,0 2 2 0,1 0-6 0,-1-2 1 16,2 0-2-16,-2 0 8 0,0 1-2 0,1 0 7 16,-2 0-12-16,1-1 6 0,-1 1-18 0,1-1 8 15,-1 2 9-15,1-1 1 0,-1 1-2 0,0-2-8 16,0 1 4-16,-1 1 6 0,1-2-9 0,1 1 5 15,-1 1-1-15,2-2 8 0,-2 1-10 0,0 1 6 16,2 0-8-16,-2-1 1 0,-1 1 10 0,3-1-4 0,-2 0-1 16,0 1 0-16,1 0 0 0,-1-1 5 0,0 1-12 15,0-2 9-15,0 0 3 0,0 2-16 16,0 0 10-16,1-2-3 0,-1 1 4 0,1-1-3 16,1-3 2-16,-2 3-5 0,1-1 9 0,-1 0 0 0,0 0 1 15,0 1-8-15,0-1-2 0,0 1 8 0,1-1-3 16,-2 1 0-16,1-1-3 0,-1 0 0 0,4 0 4 15,-3 1 1-15,-1-1-3 0,0 0-1 16,2-1 4-16,0 0 0 0,-3 3 0 0,3-4 1 0,-1 0 5 16,-1 1-10-16,0-1 7 0,0 1-4 0,-1 0-5 15,1-2 22-15,0 1-12 0,1-1 0 16,-1 0-6-16,0 0 8 0,1 1-1 0,0-1 1 0,-1 0-1 16,2 1-2-16,-1 0 0 0,0 0-4 0,0-2 4 15,0 2 2-15,-2 0-8 0,1 3 1 0,1-5 1 16,0 6 3-16,0-5-7 0,-1 2 20 0,0-1-13 15,0 2 3-15,-1-1-4 0,1 1 0 0,0-3 0 16,-1 1 0-16,1 2 8 0,-1-2-13 0,0-1 5 16,1 1 2-16,-2 2-9 0,2-1 2 0,-3-1 3 15,1-1 1-15,1 0 2 0,0 3-2 0,1-3 1 16,1 0-3-16,-2-2 2 0,-2 4-4 0,2-1 3 16,1-1-8-16,-1 1 7 0,-1-1 6 0,1-1-7 15,0 1 2-15,-2 0 1 0,1 0 2 0,1-1 3 16,-2 3-8-16,2-4 3 0,-2 2-4 0,0 0 1 15,1 0 1-15,-1 1-5 0,0 0 7 0,0-1 2 16,0 1-8-16,0 0 9 0,0 1-7 0,1 0 3 16,0-2 2-16,1 0-13 0,-2 1 10 0,0-2-3 15,2 2-2-15,-2-3 9 0,1 2-2 0,-2 1 0 16,1-1 2-16,-2 2 3 0,2-2-2 0,0 0 2 16,0 1-10-16,-2 1 9 0,4-3 4 0,-2 4-4 15,-2 0 8-15,1-5-9 0,0 2-4 0,1 1 0 16,-1 1-2-16,-1-1 1 0,0 1-2 0,4-3 3 15,-4 3 1-15,1-3-6 0,1 2 5 0,-2-1-2 16,2 1 3-16,0 1 0 0,0-2 3 0,-2-1-6 16,1 3 2-16,-1-1 2 0,2 0-1 0,-2 1-7 15,1 0 6-15,1 1 0 0,-1-3 1 0,1 0 0 16,-1 1 1-16,-1 2 0 0,-1-2-2 0,1 2-4 0,2-1 9 16,-3 1-7-16,1-2 2 0,0 0-5 0,-2 0 9 15,1-1-5-15,-1 0 0 0,1 1-1 0,1 0-1 16,-2 1 2-16,0-2-6 0,0 1 10 15,-1 1 4-15,1 1-6 0,-1-3-11 0,1 3 12 0,0 0 6 16,-1 0-4-16,1 1-1 0,1 0-4 0,-1-1 1 16,-1 2-3-16,1-1-2 0,-2 0 6 0,2 2-1 15,1-2 3-15,-2 0-7 0,-1 1 3 16,2 1 4-16,-2-2-10 0,0 3 8 0,1-3 4 0,-3 2-6 16,0 1-5-16,1-3 5 0,0 2 4 0,0-3-7 15,-3 3 8-15,0 1-3 0,1-3-1 0,-1 2 4 16,-3 1-8-16,3-2 8 0,-1 1-3 15,1-1 1-15,0 0-10 0,0 1 4 0,-2 0 1 0,0-1 5 16,2 2 0-16,0 0-5 0,0-1 2 0,-1 0-1 16,1 0-1-16,0-1 2 0,0 1 1 0,-3 0-1 15,3-1-3-15,1 1 0 0,-1-2 2 0,-2 3-1 16,2-1 4-16,-3-1-8 0,2-1 9 0,0 2-1 16,2-1 2-16,1 1-6 0,-2-2 5 0,2 0-4 15,-1 2 2-15,0-1-1 0,1 1-6 0,0-1 9 16,2 1-5-16,-1-1-6 0,-1 1 4 0,0 0 5 15,3 1-10-15,-2-1 14 0,-1 0-5 0,2 1 1 16,0 0-1-16,-2 0-1 0,2-1 4 0,0 1-4 16,1 1-1-16,5-1-1 0,-10-1 5 0,6 2-4 15,-2-1-1-15,6 0 1 0,-14 1-6 0,7 0 2 16,-2-1 0-16,0 1 6 0,0 0-4 0,0-1 4 16,0 3-3-16,1-2 10 0,-2 0-7 0,0 0-5 15,0 0 10-15,0 0-13 0,0 0 9 0,2 1-5 16,-2-1 0-16,-4-1-1 0,4 0 1 0,0 3 2 0,-3-3 0 15,4 1-9-15,-2 1 12 0,2 0-2 16,-2 0-3-16,1 0 4 0,-3-1 0 0,-1-1-3 16,3 3 3-16,-2 0 4 0,-1-2-7 0,0 2 1 15,-1 0-3-15,-1 0 2 0,2 3 3 0,0-2 4 0,0 1-6 16,0 1 4-16,0-2-10 0,1 2-6 16,2 0-7-16,-2-1-9 0,6 0-21 0,0 0-11 0,-1-2-15 15,2 3-22-15,1-1-101 0,0-1-217 16,4-1 95-16</inkml:trace>
  <inkml:trace contextRef="#ctx0" brushRef="#br0" timeOffset="2253.88">20861 9080 53 0,'0'0'53'0,"-3"-1"-7"0,3 1-4 16,0 0 3-16,0 0-6 0,-3-3-12 15,3 3 3-15,0 0-11 0,0 0 3 0,0 0-2 0,0 0-5 16,0 0 6-16,0 0-3 0,0 0-12 0,0 0 7 15,13 2-8-15,-13-2 0 0,7 1 13 16,-1-1-5-16,0 1-9 0,0-1 0 0,2 0 1 16,1 2 2-16,2 0-2 0,2-2 0 0,1 0 1 0,-1 2-1 15,1-2-3-15,3 1 6 0,-1 1-1 0,-2-2-12 16,-1 2 4-16,1-2 4 0,-5 0-3 0,1 0-1 16,-2 0 0-16,-2 0 2 0,-1 1 10 0,-1-1-7 15,-4 0 8-15,8-1-1 0,-8 1 12 0,0 0-4 16,4 0-7-16,-4 0 10 0,0 0-5 0,0 0 6 15,0 0-7-15,0 0 1 0,-22-2 6 0,12 2 3 16,-3 0-12-16,3-3 3 0,-4 3 4 0,1 0 2 16,-2-1-8-16,5 1-2 0,-4-1-2 0,1 3-5 15,1-2 0-15,3 0 0 0,-2 0 1 0,4 0 0 16,1 0-3-16,0 1-4 0,0-1 1 0,2 2 0 16,0-2-7-16,4 0-6 0,-7 2 7 0,7-2-6 15,-4 0-2-15,4 0 0 0,0 0 1 0,0 0-4 16,0 0 5-16,0 0-1 0,0 0 10 0,12 2-10 15,-6-2 4-15,3 2 4 0,1-4-5 0,1 2 0 16,-3 0 3-16,2 2 6 0,-1-4-4 0,-2 2-2 16,-1-1-5-16,-1 0 12 0,-5 1 2 0,8 1 5 15,-8-1-5-15,0 0 14 0,0 0-8 0,0 0 5 16,0 0-12-16,0 0 8 0,0 0-12 0,-29 4 0 16,13-4 6-16,-5 2 3 0,-1-2-7 0,3 0-20 15,3 0-8-15,0 0-20 0,2 1-77 0,-4-2-136 16,5 1 61-16</inkml:trace>
  <inkml:trace contextRef="#ctx0" brushRef="#br0" timeOffset="3013.12">20822 8603 8 0,'-10'0'53'0,"-3"2"-3"0,-4-2-4 0,-5 0-3 15,-1 0-3-15,-3-2-6 0,-3 1-1 0,-10-2 2 16,-3 0-10-16,1 1 4 0,-3-2-11 0,-4 0 10 16,3-3-3-16,-1 3 9 0,-1-3-6 0,1 2-3 15,-2 1 9-15,0-1-11 0,-3 2-2 0,-16-4 0 16,22 4-6-16,-3 0 1 0,-3 1 1 0,2-2-3 15,-20 0-1-15,24 1-2 0,0 1 1 0,-2 1-5 0,0-1 3 16,-1-1-3-16,2 2 7 0,1-2-15 0,2-1 9 16,4 2-8-16,9 0 4 0,0-1 4 15,3 1 3-15,0-1-11 0,2 2 8 0,0-1-2 16,9 0 2-16,0 0-6 0,1 2 5 0,3-3-2 0,3 1-1 16,0 1-5-16,4 0-11 0,-1 1 13 0,3-2-23 15,3 2-2-15,-7-1-2 0,7 1-9 0,-1-2 4 16,1 2-8-16,0 0-4 0,0-4-9 15,0 4-45-15,5-3-103 0,0 2 46 0</inkml:trace>
  <inkml:trace contextRef="#ctx0" brushRef="#br0" timeOffset="3388.8">19378 8251 47 0,'-12'7'97'0,"3"-5"-1"16,-4 5-2-16,1 2-7 0,-1 1 1 0,-6 0-12 15,1 4-1-15,0-1-4 0,1 2 3 0,1-3-15 16,-3 3-2-16,1 0-4 0,-2 0-2 0,1 2-11 15,-1-3 1-15,2 1-5 0,1 0-6 0,1-1-5 16,1-1 5-16,3-4-9 0,0 1 6 0,2 0 5 16,1-2-20-16,2-1 3 0,0 0-7 0,1-2 0 15,3 1-9-15,2-1 9 0,-1 0-5 0,2 1-5 16,2-3 5-16,1 3-1 0,5-1-12 0,2 0-6 0,12 3-12 16,2-1-23-16,-1-3-22 0,4 2-26 15,1-5-82-15,3 3-197 0,-2-3 87 0</inkml:trace>
  <inkml:trace contextRef="#ctx0" brushRef="#br0" timeOffset="4310.81">16217 8141 25 0,'0'0'105'0,"-4"-4"-11"0,4 4-6 15,-3-3 1-15,0 1-4 0,3 2-11 0,-4-3-4 16,4 3-8-16,-7-1-6 0,1 0-2 0,0 1-9 16,-2 0-3-16,-2 2-7 0,-4 0 3 0,0 2-9 15,0 0-8-15,0-1-3 0,-3 1-5 0,7 1-3 16,-4-1 4-16,6-1 3 0,-1 1-9 0,2 0 0 16,0 0-5-16,4 0-3 0,-1 1-3 0,3-1 9 15,1 1-8-15,1 0 2 0,3 2 5 0,6 1-9 16,0 1 0-16,8 2 1 0,3-1-2 0,3 0-4 15,2 0 7-15,-1 2 4 0,-1-2-4 0,1 1 0 16,-1-1-4-16,-4 2 0 0,-3-7 4 0,-3 3-2 16,-3-1-5-16,-1 1 7 0,-3-4-3 0,-1 1-2 15,-2 0 1-15,0-1 6 0,-1-2 5 0,-3 1 16 16,0 1 9-16,-3-1-2 0,0-1 3 0,-5 1 1 16,-5 1-5-16,-2-1 1 0,-5 1 6 0,-1-2 8 0,-2 2 0 15,4-3 6-15,-4 1-5 0,2-2-1 0,0 0 2 16,4 0-3-16,3 1-8 0,-2 0-2 0,2 1-4 15,3-2-2-15,4 0-19 0,-1 0-23 0,2 0-24 16,2 0-23-16,4 0-18 0,-6 0-8 0,6 0-7 16,0 0-22-16,0 0-79 0,0 0-213 0,13-4 94 15</inkml:trace>
  <inkml:trace contextRef="#ctx0" brushRef="#br0" timeOffset="4596.09">16463 7962 56 0,'0'11'127'16,"0"-4"-4"-16,0 3-5 0,0 4-1 0,0-2-2 15,2 4 0-15,-1 3-4 0,2 1-11 0,1-1 1 16,-1 2-10-16,3-3-7 0,-1 3-4 0,2-1-12 15,-2-1-1-15,2-1-9 0,-3 2-6 0,1 0-5 0,1-1-4 16,-2-1-2-16,-1-4-7 0,4 1 0 16,-3-2-12-16,1-2-5 0,0 0-16 0,-5 1-7 15,4-3-21-15,-1-2-13 0,-1 0-14 0,1-2-13 0,-1 1-10 16,-2 0-19-16,3-5-22 0,-1 3-6 16,0-2-79-16,-2-2-219 0,0 0 98 0</inkml:trace>
  <inkml:trace contextRef="#ctx0" brushRef="#br0" timeOffset="5168.66">16608 8196 54 0,'0'0'112'0,"0"0"-8"16,7 11-2-16,-4-6-13 0,3 1-3 0,-2 1-6 15,0 2-6-15,3-2-5 0,2 3 0 0,-1-1-7 16,-1-3-7-16,0 0-1 0,0 0-10 0,0-2-2 15,2 2-2-15,-1-2-1 0,-1-1-1 0,3 0-6 16,-3-1 5-16,3-1-3 0,-2 0-5 0,1-2-3 16,-1-2-1-16,1-1-4 0,-1 1-2 0,1-4 7 15,-1 1-3-15,-2-2-8 0,2-2-9 0,-1-1-4 16,-3-1 6-16,-1-1-5 0,-1 1-5 0,-1-1 2 16,-3 5 2-16,0-4-1 0,-2 0-2 0,1 3 7 15,-3 2-5-15,1-2 6 0,-2 4-1 0,-2-1-4 16,-1 3 4-16,0 1 1 0,-2 1-3 0,-4 1 3 15,5 2 2-15,-4 2-5 0,0 2 0 0,3-1 6 16,-1 4-3-16,2-2 10 0,2 5-6 0,0-2-4 0,1 4 3 16,0-1-7-16,4-2 5 0,0 2-2 15,-1 0 0-15,4-1-1 0,0-1-2 0,3 1 5 16,-2-2-5-16,0-3 3 0,3 2-7 0,-3-3 2 0,4 0-1 16,-2-1 2-16,1-1-3 0,1-1-1 0,0-2 0 15,0 2 1-15,2-3-7 0,1 0 6 0,2-4-6 16,3 1-7-16,-1-3-4 0,3-1-3 15,-4-3-11-15,4-2-5 0,2 0 9 0,-2-2 1 0,-4 3 3 16,0 2 0-16,-1-2 9 0,-4 4 12 0,0 2 2 16,0-1 7-16,-2 1 7 0,-1 1 1 0,1 2 0 15,-1 1 5-15,0-3-7 0,-2 2 0 0,0 2-2 16,4-2-1-16,-4 2-2 0,0 0-2 0,0 0-2 16,0 0 0-16,3 8 3 0,-1-7 5 0,-1 5 1 15,1-1-4-15,0 1 0 0,-1 2-2 16,3-1 5-16,-2 1 0 0,1-1-3 0,2 1-3 0,-1-1-3 15,1 2-5-15,2-3-9 0,0 1-19 0,0-1-17 16,1-1-28-16,1-1-13 0,2-3-16 0,5 1-100 16,-5-2-223-16,5-2 98 0</inkml:trace>
  <inkml:trace contextRef="#ctx0" brushRef="#br0" timeOffset="5399.94">17076 8067 95 0,'-6'4'140'0,"5"0"-3"16,-2 3-9-16,-2 0-8 0,4 2-9 0,-2 1-6 15,2 3-7-15,1 1-4 0,-2 0-8 0,2 0-10 0,2 5-4 16,1-5-7-16,1 1-9 0,0-2-5 16,3 4-3-16,0-3-4 0,3-2-3 0,-1 0-4 15,2 0-3-15,1-3-7 0,-1-1-6 0,3-2-10 16,1 0-25-16,1-3-6 0,-1-1-27 0,6-4-25 0,-5 0-22 15,-1-3-25-15,5-1-104 0,-8-3-239 16,0-1 106-16</inkml:trace>
  <inkml:trace contextRef="#ctx0" brushRef="#br0" timeOffset="5694.95">17309 7814 30 0,'1'9'124'0,"1"5"-2"16,-2 1-7-16,2 5-4 0,1-1-2 0,1 4-6 15,0-1 0-15,1 4-9 0,1 0-12 16,1-1 0-16,-2 0-10 0,3 1-7 0,0 0 2 0,1-3-13 16,-2 2-6-16,0-5-6 0,0 2-2 0,0-3-5 15,0-1-7-15,-1-5-6 0,-2 2-2 0,0-5-9 16,-1 0-11-16,1-1-10 0,-1-3-5 0,-1 1 9 15,-1-3-22-15,1 0-6 0,-1-1 9 0,1-1-20 16,-2-2-31-16,0 0-14 0,5-8-18 0,-3 4-83 16,-1-6-206-16,2-3 91 0</inkml:trace>
  <inkml:trace contextRef="#ctx0" brushRef="#br0" timeOffset="5971.7">17548 7904 46 0,'0'0'91'0,"1"11"11"0,0-3-7 16,-2 1 5-16,1 4-13 0,-3 2 5 0,0 4-4 15,-3 3-3-15,1-1 5 0,-2-1-14 0,-3 2-4 16,1-1-9-16,-2-2 2 0,2 1-9 0,-2-3-5 0,-1-2-5 16,2-2-11-16,2-2 1 0,0-2-7 15,0-2 8-15,3 1-3 0,1-3-3 0,-1-1-1 16,1-1 13-16,3-1-3 0,-1 1 6 0,-1-2 5 15,3-1 0-15,-1 3-9 0,1-3 0 0,0 3 0 0,0-3-4 16,0 0 1-16,7 0-9 0,-7 0 1 0,17-2 2 16,-3 1-6-16,2 0 1 0,6-1-5 15,3 1-1-15,0 0-1 0,2-2-7 0,0 3-7 16,0-3-26-16,1 3-21 0,0 0-45 0,3-1-50 0,-3 0-53 16,1-2-102-16,-1 1-315 0,-4 0 140 0</inkml:trace>
  <inkml:trace contextRef="#ctx0" brushRef="#br0" timeOffset="12526.71">16128 8873 2 0,'0'0'3'0,"0"0"0"0,0 0 1 0,0 0-6 16,0 0 5-16,0 0 0 0,0 0-2 0,0 0 5 16,0 0 1-16,0 0-2 0,0 0 2 0,0 0-7 15,0 0 6-15,0 0-1 0,0 0-3 0,0 0 3 16,0 0-1-16,0 0-1 0,0 0 6 0,0 0-2 15,0 0-1-15,0 0 3 0,0 0 4 0,0 0 4 16,0 0-6-16,0 0 7 0,0 0 8 0,0 0-12 0,0 0 4 16,0 0 0-16,0 0-2 0,0 0 1 0,0 0-6 15,0 0-2-15,-4 6 8 0,4-6-1 16,0 0-6-16,0 0-1 0,0 0 6 0,0 0-4 16,0 0 4-16,0 0 3 0,0 0 1 0,0 0 1 15,0 0 0-15,0 0 2 0,0 0-8 0,0 0 13 0,0 0 1 16,0 0 10-16,0 0-14 0,0 0 4 0,0 0-2 15,0 0-5-15,0 0-1 0,0 0-6 16,0 0 2-16,0 0 4 0,0 0-4 0,0 0-1 16,0 0-1-16,0 0 6 0,13-5 1 0,-13 5-6 15,5-1 11-15,-2 0 1 0,1-2 0 0,2 2-8 0,0 1-2 16,-1-3 5-16,2 0 1 0,3 3 4 16,0-3-4-16,0 0-5 0,2-1 1 0,3 0-2 15,-3 0-4-15,5 0-6 0,-3-1 26 0,0 1-15 16,-1 0-2-16,4-1 1 0,-3 0-5 0,0 1 2 15,0-1-8-15,-1 3-1 0,-2-4 3 0,0 3 9 16,-1 1-8-16,0-2 5 0,0 1-5 0,-2-2 5 0,1 1-3 16,-4 4-6-16,1-3 13 0,-2-1-7 15,1 2 4-15,-1 2 0 0,-1-1-1 0,-3 1-1 0,5-3-3 16,-1 2-2-16,-4 1 1 0,3-2-2 0,-3 2-3 16,3-1 6-16,-3 1-11 0,0 0-1 0,3-3-14 15,-3 3-8-15,0 0-6 0,0 0-12 0,0 0-11 16,0 0-7-16,0 0-4 0,0 0-3 0,0 0-3 15,0 0-13-15,0 0-9 0,1 7-55 0,-1-7-159 16,0 0 72-16</inkml:trace>
  <inkml:trace contextRef="#ctx0" brushRef="#br0" timeOffset="12935.97">16207 8695 36 0,'6'6'56'0,"1"1"4"0,1 2-1 0,1 2 0 16,-1 1-3-16,2 0 0 0,4 2-2 0,0 2 0 16,-1-1-4-16,-2 2-3 0,0-1 0 0,-1-5-9 15,-3 1 2-15,3 0-1 0,-3 0 2 0,0-2-6 16,-3-2 8-16,3 1-5 0,-4-3-1 0,0 1 5 16,1-1-2-16,-1 0-11 0,1-2-9 0,-4 0 3 15,3-1 14-15,-1 1-16 0,0-2 1 0,-2-2 5 16,3 4-8-16,-3-3-2 0,0-1 4 0,0 3-5 15,0-3-3-15,0 0 0 0,4 3 2 0,-4-3-3 16,0 0 1-16,0 1-24 0,0-1-14 0,3 2-15 0,-3-2-13 16,0 0-21-16,0 0-22 0,7 0-79 15,-7 0-189-15,0 0 84 0</inkml:trace>
  <inkml:trace contextRef="#ctx0" brushRef="#br0" timeOffset="13492.74">15899 9216 8 0,'1'-2'115'0,"-1"2"-2"0,1-3-5 0,-1 3-13 0,0 0-2 15,-4-3-14-15,4 3-12 0,-7-1-4 0,7 1-5 16,-10 2-3-16,0 2-8 0,0-3-1 0,-2 5-5 15,-2-2-1-15,0 2 4 0,0-1-5 0,1 1 1 16,0 0-3-16,3-3-3 0,0 2-2 0,3-1-15 16,2-2 9-16,1 2-9 0,1-2-2 0,-1 2-3 15,2 0-6-15,2 1-2 0,0-2 5 0,3 2 0 16,1-1-4-16,2 1-1 0,1 1 0 0,4 0 3 16,2 1-3-16,-2-1 5 0,2-2-9 0,-1 2 6 15,0 1-1-15,-1-1-8 0,-1-2 6 0,-3 1-1 16,0-2-12-16,-1 1 10 0,-1-1 1 0,1 1 5 15,-3-3 1-15,-1 1-3 0,1 0-3 0,0 1 5 16,-3-1-5-16,1 1 5 0,-1-3 3 0,-1 4 3 16,-3 0-9-16,-2 1 4 0,-1-1 3 0,-4 4-5 15,0-2 2-15,-2 0-2 0,2-1 3 0,-1 1-5 16,0-1-6-16,-1 0-6 0,5 0-4 0,-1-2-1 16,2 1-12-16,0-4-6 0,0 3-12 0,3-2-22 15,-2-1-11-15,2 0-23 0,4 0-87 0,0 0-204 16,-7-4 91-16</inkml:trace>
  <inkml:trace contextRef="#ctx0" brushRef="#br0" timeOffset="13766.06">15949 9067 14 0,'0'6'144'0,"2"3"-8"0,-1 0-15 16,2 4-12-16,1 1-3 0,2 6-18 0,1-1-6 16,4 0 1-16,0 1-9 0,1 0-11 0,-1-1-2 15,-1 0-8-15,2-1-4 0,0-2-9 0,-1 1-8 16,-3-6-2-16,2 2-1 0,-3-3 0 0,-1-1-8 16,-2 0 3-16,2-3-8 0,-2 0 1 0,-4-4-8 15,3 3 0-15,1-1-7 0,-4-1-1 0,3-2-10 0,-3-1-16 16,0 0-22-16,0 0-31 0,0 0-28 0,0 0-91 15,0 0-212-15,-7-10 94 0</inkml:trace>
  <inkml:trace contextRef="#ctx0" brushRef="#br0" timeOffset="14488.95">15931 9281 90 0,'0'0'99'0,"11"-6"-14"0,-4 5-8 0,3-2-12 16,0 3-5-16,-2-2-3 0,2 0-6 0,2 0-9 16,-3 0 9-16,0 0-14 0,1 1-10 15,1 0 9-15,2 1-5 0,-5-2-14 0,2 2 9 0,0-2-12 16,-2 0 6-16,-1 2-1 0,-1-3-1 0,1 3-1 16,-3-1-11-16,2-1 8 0,-3 2 2 0,-2-2-7 15,-1 2-5-15,9-2 1 0,-5 2 10 0,-1-4-10 16,1 2 3-16,0 0-6 0,0 1 3 15,0 0-2-15,2-3 4 0,-2 2-10 0,1 1 1 0,0-1 11 16,-2 0-10-16,0 0 5 0,0 2-5 0,1-2 9 16,-4 2-9-16,4-1 0 0,-4 1 5 0,0 0-4 15,4-1 1-15,-4 1-5 0,0 0 7 16,0 0-5-16,0 0 8 0,6 4 0 0,-6-4-3 0,4 2 0 16,-1 0 3-16,-2 3 1 0,2-1 5 0,0-2-8 15,-2 2-3-15,2 0 5 0,0 0 1 0,1 0 3 16,1 1-2-16,0-1 6 0,-2-1-11 15,1 2-3-15,0-2 14 0,2 0-15 0,-3-1 11 0,1 3-5 16,0-4 1-16,2 1-3 0,-3-1 4 0,1-1-1 16,-4 0-2-16,7 0-5 0,-7 0 7 0,7-1-5 15,-4-1 10-15,-2 0-6 0,2-2-7 0,-1 0 4 16,-1 0 5-16,-1-2-11 0,0 2 11 0,0-5-10 16,-3 3 7-16,0-3-3 0,1 1 2 0,-1 0 0 15,-3 3 5-15,-1-3-5 0,0 3-6 0,1 0 6 16,2 1-3-16,-6 1 6 0,6 0-9 0,-3 0 2 15,-3 0 2-15,4 2-4 0,-1 1-1 0,-1 0-3 16,4 1 12-16,-2 0-7 0,2 2-8 0,0 1 12 16,1 0-3-16,-1 1-2 0,1-1-3 0,0 3 3 15,0 0 9-15,2 2-8 0,1 1 7 0,1-3-6 16,-1 0 2-16,0 3-5 0,3-5 11 0,-2 4-8 16,1-5-3-16,1 2 11 0,-2-3 3 0,2 1-8 15,1-1 1-15,-3-2-6 0,2 1-1 0,3-2 5 16,-6 0 8-16,10-2-3 0,-6-2-7 0,3 1 6 15,0-1-1-15,0-2 2 0,0 0-3 0,-3 2 2 16,2-2-3-16,-3-2 4 0,1 4-4 0,-1 2 7 0,1-2-9 16,-1 2 9-16,-3-1-1 0,0 3 1 15,4-2-6-15,-4 2 5 0,6-1-6 0,-6 1 1 16,4 3 8-16,0-1-10 0,-1 3-1 0,1-3-4 16,1 0-15-16,0 2-23 0,-1 0-14 0,2 0-18 0,0-2-26 15,-2 2-77-15,0-2-192 0,-1-1 85 0</inkml:trace>
  <inkml:trace contextRef="#ctx0" brushRef="#br0" timeOffset="14886.97">15852 8621 98 0,'-7'0'98'0,"7"0"-4"0,-3 2-13 0,3-2-5 0,-5 6-14 15,2-2-1-15,-1 3-10 0,1 0-20 16,-4 5 7-16,4 1 2 0,-1 1-4 0,-2 4-4 16,5 1-5-16,-5 0-7 0,3 3 8 0,2 2-9 15,-2-2 4-15,3 1-1 0,-1 0-7 0,1 0 7 0,1 0-11 16,2 0 3-16,1-3-1 0,0 2-7 0,3-4-2 16,3 1-3-16,-1-2-7 0,2-5-6 0,3 1-11 15,3-1-12-15,1-3-9 0,3-1-15 0,0-4-16 16,5-3-54-16,-1-2-138 0,2-2 61 0</inkml:trace>
  <inkml:trace contextRef="#ctx0" brushRef="#br0" timeOffset="15231.97">16459 8507 92 0,'4'0'89'0,"-4"0"6"0,12 0-11 15,-7 1-6-15,2 1-4 0,2 2-4 0,2 3-3 16,-1 3 1-16,-2 0 8 0,2 0-7 0,1 0-7 15,3 6-8-15,-1 0 6 0,1 0-7 0,-1 4-1 16,-2-2-7-16,2 1-1 0,0-2-1 0,-1 1-4 16,1 0-5-16,-1-2-4 0,-4-3-3 0,1-2-7 15,-2 0 0-15,1 2-1 0,-1-3 2 0,-2 0-12 16,-1-3-4-16,-1 2-11 0,1-1-19 0,-1 0-26 16,-3-1-21-16,0 1-14 0,0-3-31 0,-3 4-74 15,-1-2-206-15,-1-1 91 0</inkml:trace>
  <inkml:trace contextRef="#ctx0" brushRef="#br0" timeOffset="15786.16">16432 9124 14 0,'0'0'72'0,"0"0"-6"16,0 0-8-16,0 0 2 0,0 0-1 15,0 0 2-15,0 0 5 0,3 10 8 0,1-7-2 16,-2 2-5-16,1 1-12 0,-1-1 3 0,1 2-13 16,0-1-5-16,1 0-4 0,-1 0-2 0,1 0 3 0,-1-1-3 15,-1-2-1-15,0 3-13 0,-2-4 0 0,3 2 5 16,-3-1-8-16,0-2-6 0,0-1 4 16,4 3 11-16,-4-3 0 0,2 2 12 0,-2-2-5 15,0 0-4-15,0 0-7 0,1-12-4 0,2 3 3 0,-2 2-6 16,2-6-1-16,-1 1-3 0,-1-2-11 0,3 2 8 15,-2-2-2-15,1 3-5 0,-1 1 6 0,0 3-5 16,-1 2 7-16,1 0 0 0,-1 2-3 16,0-1-8-16,1 2-3 0,-1-1 6 0,-1 3-1 0,0 0 8 15,0 0 7-15,10 5 2 0,-4 0-1 0,-1 1 9 16,2 1-10-16,3 4 2 0,-3-1-3 0,0 0-8 16,3 2 6-16,1-1 1 0,-2 1-4 0,-1 0 4 15,1-1 0-15,-1-1-1 0,-1 2-10 0,-2-3-6 16,1-5-10-16,0 2-17 0,-2 0-15 0,1-2-9 15,-1-2-9-15,-1 0 3 0,1-1-12 0,-4-1-19 16,0 0-20-16,10-5-72 0,-6-4-198 0,0 1 88 16</inkml:trace>
  <inkml:trace contextRef="#ctx0" brushRef="#br0" timeOffset="16191.1">16693 8899 46 0,'0'0'121'0,"8"7"-5"0,-3 0 6 16,1 0-15-16,2 3-6 0,1 2-11 0,1 0-3 16,4 3-8-16,-1-1-6 0,1 1 3 0,0 2-11 15,0-4-2-15,-3-1-10 0,2 2-4 0,-2-4 1 16,-1-1-7-16,-3-2-8 0,0 2 3 0,0-2-10 16,0-3-3-16,-4 3-3 0,1-4 3 0,-1-1-2 15,0 2-1-15,1 0 3 0,-2-4 4 0,-1 2 9 16,-1-2-2-16,0 0-1 0,1 2-8 0,-1-2-2 15,0 0-6-15,-5-7-16 0,-1 2-9 0,-1 0-10 16,0-2-6-16,-3 0-5 0,-1 1-1 0,-2-1 2 16,-1 0 6-16,0 3 2 0,0-2 6 0,-1 3-7 15,-1 0 13-15,1 0 0 0,-1 2 5 0,2 1-13 0,1 0 19 16,2 0-3-16,3 2 1 0,1 0 2 0,0 1 11 16,1 3-16-16,2-3 1 0,-2 3 6 15,5 3-5-15,0-2 0 0,1 1 3 0,2 2 1 16,3 1-8-16,1 0 14 0,-1-4-7 0,3 2-2 15,3 0 0-15,-1-2 3 0,0 1 2 0,4-3-7 16,-1-2-6-16,-1 0-14 0,4-3-11 0,-2-2-16 16,2-2-30-16,-1 1-10 0,1-1-13 0,-2-2-9 0,0-2-92 15,-2-2-215-15,-2-1 95 0</inkml:trace>
  <inkml:trace contextRef="#ctx0" brushRef="#br0" timeOffset="16531.53">16955 8882 1 0,'-1'-2'131'0,"1"2"2"0,-1-5-13 0,1 5-13 16,-4-1-6-16,4 1-14 0,0 0 1 0,-8 1-12 15,8-1-5-15,-7 4-9 0,2-1 2 0,1 1-5 16,1 0-8-16,-1-1-3 0,-2 3-7 0,3-1-4 16,1-3-3-16,0 7-9 0,2-5 0 0,0 2-10 15,0 1 2-15,0 0-4 0,4-1 0 0,1 0-2 16,-1 1 2-16,3-1-4 0,0 1-1 0,3 0-6 15,0 1 8-15,-1-3-5 0,-1 2-3 0,1-1-1 16,-1-1-3-16,3 1 3 0,-3-1-2 0,-1-1-1 16,-1 0-2-16,1 0-1 0,-3-1 2 0,0-1 6 15,-1 0-11-15,0 0 10 0,1-1-4 0,-3 1 3 16,1 0 0-16,-2-2 9 0,1 4-5 0,-1-4-6 16,-1 4 6-16,-3-1 0 0,-1 0 4 0,-3 1-5 15,1 1 3-15,-6-1-1 0,3-1-4 0,1-1 5 16,0 0-4-16,1 2-1 0,-1-4-9 0,2 2-16 15,-1-3-15-15,3 0-24 0,0-1-20 0,1 0-26 16,1-2-94-16,3-1-217 0,0 0 97 0</inkml:trace>
  <inkml:trace contextRef="#ctx0" brushRef="#br0" timeOffset="17243.96">17375 8586 23 0,'-5'-7'118'0,"-1"1"-11"0,0 1-7 0,1 0-12 16,-1 2-8-16,-1 0-10 0,0 1-6 0,-2 2-5 16,1 1-5-16,-5 3-9 0,0 0 0 0,-1 2-13 15,1 1 3-15,3 4-9 0,0-1 7 0,3 1-9 0,-1 3 3 16,2 4-6-16,2 0 0 0,4 2-4 0,1-1-3 15,2 1 0-15,4 1-1 0,0-1 1 16,0 3 2-16,5-2 0 0,2-1-8 0,0-1-1 16,0 1-1-16,-1-1 3 0,1-1-5 0,0 2 7 0,-2-6 1 15,-2-2-1-15,0 0-6 0,0-3-4 0,-5-2 2 16,1 0 1-16,-3-3-3 0,1 0 1 0,-1-1 11 16,0 1-2-16,-2-1 7 0,1 0 1 15,-2 0 2-15,0-3-23 0,0 0 5 0,-6 2-4 16,6-2-7-16,-10-2 2 0,0 0-8 0,2 0-17 0,-2-1-11 15,0-1-11-15,-2-1-12 0,3-1 2 16,-1-1-6-16,-1-1-2 0,1-2 6 0,2-1 8 16,0 1 5-16,1 0 11 0,2-3 13 0,1 2 6 15,3-1 6-15,1 1 14 0,1 0 2 0,2 3 9 0,1-1-1 16,0 2 5-16,3-2 1 0,2 0 0 0,1 2 3 16,2-1-2-16,1 3 1 0,0-3 1 0,0 4 0 15,0 0-5-15,1 0 10 0,-1 1-6 0,0 1-10 16,-3 0 17-16,0 2-9 0,-1 0-5 0,-2 0 2 15,1 0 2-15,-1 3-1 0,-2-2 3 0,0 2 9 16,1 3-6-16,-1-1 6 0,0 2-3 0,1 0 0 16,-1 1 4-16,2-1 0 0,-2-1-4 0,2 1-3 15,-2-2 3-15,0 2-1 0,0-1 5 16,-1-2 3-16,2-1 4 0,-2 1-5 0,-1-3 10 0,1 2 17 16,0-3 5-16,-4 0-6 0,8-4 0 0,-4 0-10 15,1-2 2-15,-2 0-5 0,0-2 1 0,1 1-11 16,-2-2-1-16,-1 0-8 0,-1-3-2 0,-1-1-2 15,-1 1-3-15,-2 0-5 0,0-1-7 0,-2 0 12 16,1 5-8-16,-3 1-5 0,-1-2-3 0,-3 2 2 16,1 1 0-16,-4 1-1 0,0 2 4 0,1 2-5 15,-1 0-3-15,2-1-1 0,2 5-5 0,-2 0-2 16,5 1-13-16,0-1 1 0,0 4-9 0,4-1-1 16,0 2-12-16,1 0-10 0,2 1-15 0,3 2-16 15,1-2-12-15,2 3-17 0,0-5-89 0,2 3-221 16,0-2 99-16</inkml:trace>
  <inkml:trace contextRef="#ctx0" brushRef="#br0" timeOffset="17553.43">17687 8811 69 0,'4'2'95'0,"-1"-1"-20"16,3 2-6-16,-2-1-6 0,1-1-6 0,1 2-1 15,0-2 4-15,1 3-1 0,-3-2-21 0,2-1 2 16,-2 1 0-16,0 0-3 0,2-2 1 0,-3 1 14 16,-3-1 9-16,0 0-2 0,0 0-5 0,4-4-5 0,-4 4-11 15,-6-8-4-15,2 1-1 0,-3-3-1 16,0-2 13-16,-2-1-11 0,1 1 2 0,-1-9-6 16,1 4 1-16,0-1 6 0,1-1 3 0,1 3 8 15,3 1 0-15,0 3-5 0,1-4 1 0,4 3-5 0,-2 4 1 16,4-3-8-16,2 4-7 0,-1 0 2 0,7 1-4 15,1 1-6-15,5 0-8 0,-2 3-16 16,6 2-30-16,1 2-23 0,-2 2-20 0,1 0-30 16,-2 4-25-16,-6-1-104 0,4 5-256 0,-5-2 113 15</inkml:trace>
  <inkml:trace contextRef="#ctx0" brushRef="#br0" timeOffset="18207.24">15790 9740 40 0,'0'0'74'0,"0"0"11"0,3 4-10 0,-3 0 2 15,3 0-11-15,-3 2 6 0,0-1 4 0,1 3-6 16,2 0-7-16,0 1-4 0,1 2 0 0,0-2-10 15,0 3 3-15,2-4-9 0,0 2-1 0,-1-3-8 16,1-1 10-16,-2 1-12 0,2-2-2 0,-2-2-1 16,0 1 5-16,0-1-9 0,-1-1 5 0,2-2 9 15,0 0 0-15,-5 0 2 0,10-4-10 0,-3-1 2 16,0-1-4-16,3-4-4 0,-3-1-1 0,0-2-2 16,-1 2 2-16,1-2-3 0,-3 1 0 0,-4 3-2 15,3-4-2-15,-3 3-2 0,-3 1 3 0,0 0 4 16,2 0 3-16,-5 4-3 0,2-2-3 0,-2 1 1 0,1 1 4 15,-2 1-13-15,1 0 2 0,-3 3-6 16,4 0-5-16,-1 1 1 0,-2 1-2 0,1 2-1 16,-3 1-10-16,3 2-13 0,0-1-12 0,-2 2-9 0,4-3-19 15,-1 5-16-15,0-1-4 0,2 0-16 16,0 0-20-16,3-1-97 0,-2 2-233 0,0-1 103 16</inkml:trace>
  <inkml:trace contextRef="#ctx0" brushRef="#br0" timeOffset="18977.16">16006 9711 123 0,'0'0'115'0,"0"0"-21"0,-2 6-4 0,2-6-6 0,6 7-8 16,-1-3-13-16,1 5-2 0,1-5-4 0,0 5-13 15,3-2 13-15,1 1-16 0,1-1-3 0,0-1-2 16,1-2-1-16,-6 1-10 0,3-4 3 0,0 1-3 16,-2-1 0-16,-2-1-4 0,-2 1 9 0,3-1-2 15,-7 0 3-15,10-2-6 0,-4-1-9 0,-1-2 2 16,-1-2-4-16,2 1 1 0,0-1 0 0,-2-2-2 16,1 1-5-16,-2 0-9 0,2-3 2 0,-3 0-4 15,0 3-3-15,-1-1 4 0,1 1-4 0,-2 0 8 16,0 2 12-16,-2 0-1 0,1 1 4 0,-1 2 10 15,2-2 2-15,-1 2-1 0,1 1-2 0,0 2-8 16,0-4-1-16,0 1-6 0,0 3 1 0,0 0-3 16,0 0 0-16,0 0-7 0,0 0 4 0,0 0 4 15,0 0-4-15,11 5 0 0,-8-3 2 0,1-1-2 16,-1 2 4-16,1-2-5 0,2 1-5 0,0-1 7 16,-1 1 0-16,2-2-2 0,-1 0 0 0,2 0-3 15,2 0 2-15,-1-3-3 0,-1 3 6 0,1-3-4 16,-1-1 0-16,-1 1-3 0,1-2 2 0,1 2 0 15,-2-3 2-15,-1 1-3 0,-1-1-4 0,-1 1 2 16,-1 1-4-16,0-1 5 0,-3 0-4 0,0 2 0 16,0-1-3-16,-1 0 5 0,1 4-5 0,-6-5-5 15,3 4 6-15,-4 1 1 0,0-2-6 0,0 2-2 16,-1 2 8-16,-1 0 1 0,1 1 3 0,1 1-5 16,-2 0-5-16,2 0 2 0,3 2 6 0,0-1-2 15,1 3 10-15,0-1-5 0,3-1-2 0,0 2-5 16,3 0-1-16,0-2 2 0,1 3-2 0,3-2 6 15,-1-1-7-15,2-1 9 0,1-1-3 0,3 1-16 16,-2-2 17-16,0-1 3 0,1 1 7 0,3-3-18 16,-1-1 13-16,0-2-5 0,-3 2-9 0,-1-2 9 15,4 0 0-15,-3-1 11 0,-2 0-7 0,-1-1 3 16,-1 1-13-16,0-2 14 0,-2 2 3 0,0-2 10 0,-1-1 1 16,-2 1 10-16,2 0-1 0,-3-2-1 15,2 1-1-15,-4-2 2 0,2 3 0 0,0-3-1 16,0 1 4-16,-1 1-4 0,1-2-6 0,-2 4-2 15,2-2-7-15,0 2-2 0,0-2 5 0,0 1-3 16,0 0-1-16,0-1-2 0,3 1 1 0,-1 1-3 16,2-2-2-16,0 1 0 0,-1 1-3 0,3 1 0 15,-1-3 2-15,4 5-2 0,-1-3 4 0,1 1-14 16,3 0-18-16,2 3-27 0,-5-1-17 0,6-1-17 16,-2 2-24-16,-2 1-29 0,-4 2-109 0,4-1-266 0,-1-1 117 15</inkml:trace>
  <inkml:trace contextRef="#ctx0" brushRef="#br0" timeOffset="20173.6">16670 9579 64 0,'3'2'74'16,"1"2"-6"-16,-1-3-2 0,4 1-2 0,-1 1-5 15,2-1-5-15,-3 2 3 0,2-3-9 0,-2 0 3 16,2 1-11-16,0-2-10 0,-3 0 7 0,5 0 2 16,-5 0 1-16,3-2-3 0,-1 1 2 0,1-3-8 15,0 0-6-15,-1 0-6 0,-1 1 11 0,2-3-9 16,-2 2-2-16,0-3 0 0,-1 1-9 0,-1-1-2 0,1-2 3 16,-4 0-7-16,2 1 1 0,-2-1-1 15,-2 1-2-15,1 1 5 0,-2 3 11 0,0-2-1 16,-2 1-11-16,1 2 4 0,-3-3-9 0,-1 6 8 0,1 0-1 15,-3 0 2-15,2 1-3 0,-2 2 4 16,-3 1 2-16,0 1 4 0,5-2 3 0,-4 4-6 16,3-2-4-16,2 2-5 0,0-2 6 0,2 2 4 15,0-1-9-15,1 1-7 0,0-2 7 0,1 1-1 16,0 0-5-16,3-2 9 0,-1 0-1 0,2 0-8 0,-1 0-11 16,2-1 11-16,0-1-6 0,1 0 4 0,2 0 10 15,0-1-3-15,1-1-6 0,2 1-3 0,3-3-3 16,-1 0-3-16,2 0-4 0,0 0 1 15,-1-3-5-15,-1 1-2 0,-1 1-2 0,-1-1 3 0,-1-1 1 16,0 1 14-16,-2 2 1 0,0-1 10 0,-2 1 9 16,0 0 3-16,0 1 17 0,0-1-1 0,-3 2-1 15,2-3-2-15,-2 3-7 0,4-1-7 16,-4 1 14-16,0 0-14 0,0 0-6 0,0 0 0 0,5 6 9 16,-3-5-7-16,0 3-3 0,-1-1-2 0,1 2-6 15,1-1 2-15,-1 0-5 0,1-1-8 0,1 1-1 16,-1-2-4-16,2 2-5 0,-1-2-23 0,2-1 3 15,1 1-17-15,2-2-10 0,2-2-12 0,2 0-11 16,0-1-7-16,-2-3-74 0,3 0-182 0,-7 0 81 16</inkml:trace>
  <inkml:trace contextRef="#ctx0" brushRef="#br0" timeOffset="20371.41">16977 9363 14 0,'-1'-2'114'0,"1"2"-22"0,-4-2-8 0,4 2 0 15,0 0-8-15,-6 9-5 0,4-6 2 0,0 3-17 16,0 1 0-16,0 3-2 0,1-3-8 0,1 4 2 16,2-2 1-16,0 2-9 0,2 1-9 0,1 0 3 15,0-1-1-15,0-2-1 0,1 0-3 0,0-2-11 16,1 0-1-16,1-1-11 0,-2-2-3 0,1 0-20 16,2-1-9-16,1-1-10 0,-3-1-13 0,1-1-9 15,2-1-10-15,-1-1-18 0,-2-1-51 0,0-1-149 16,0-3 67-16</inkml:trace>
  <inkml:trace contextRef="#ctx0" brushRef="#br0" timeOffset="20782.9">17079 9164 59 0,'0'0'95'0,"0"0"-5"0,0 0 15 0,1 11-5 16,0-2 5-16,4 9-3 0,-2-4 2 0,2 5-13 0,2 3-5 15,1-3-4-15,1 3-15 0,-4-8 1 0,2 6-8 16,1-2-8-16,-2-5-3 0,3 4 3 16,-1-4-14-16,-1-1 1 0,-1-5-8 0,-1 1 6 15,0-1-7-15,2-2-4 0,-4-2-4 0,1 1 1 0,-1 1 0 16,0-4 2-16,-1 1-1 0,-2-2 5 16,9-3-8-16,-2-2 1 0,0-2-3 0,0-2-4 15,-1-2-6-15,1-1-5 0,0-4-9 0,-2 2-4 16,2-2-3-16,-3 1 0 0,0 2 6 0,-1 3 6 0,-2-2-1 15,2 2 7-15,0 3 4 0,-3 2 4 0,1-1 2 16,-1 2-3-16,1 1 2 0,0 1-5 0,0-3-3 16,-1 5-6-16,0 0 0 0,0 0 5 15,0 0-3-15,0 0 2 0,4 9-3 0,-2-2 0 0,0 0 1 16,1 2 4-16,2 2-7 0,0 0 8 0,-1 2-4 16,1-1-2-16,0-1 3 0,0 0-11 0,1 2-14 15,1-4-1-15,-3 0-21 0,0-3-12 0,1 1-16 16,2-2-7-16,-5-1-4 0,3-1 3 0,-1-1-2 15,2 0-4-15,-2-3-10 0,-4 1 2 0,11-5-1 16,-3 0-76-16,-1 0-181 0,-2-2 81 0</inkml:trace>
  <inkml:trace contextRef="#ctx0" brushRef="#br0" timeOffset="20910.18">17435 9365 296 0,'3'-8'25'0,"0"1"25"0,-1 0 5 0,-1 2 17 0,0 0-6 16,0 3 6-16,0-1 0 0,-1 0-8 0,0 3-8 16,2-3-3-16,-2 3-9 0,0 0-9 0,0 0 5 15,8 5-7-15,-5 0 4 0,3 1-11 0,0 1 4 16,4 2-5-16,-2 0-4 0,0 0-19 0,2 1-14 15,-1-1-28-15,0 0-19 0,-2-2-24 0,0-2-81 16,-2-1-176-16,-1 0 78 0</inkml:trace>
  <inkml:trace contextRef="#ctx0" brushRef="#br0" timeOffset="21064.01">17405 9138 5 0,'-1'-1'110'0,"1"1"-27"0,0-3-7 0,0 3-8 16,0 0-19-16,7 0-23 0,-7 0-13 0,11 1-32 15,-4 0-50-15,-4 0-74 0,3 2 32 0</inkml:trace>
  <inkml:trace contextRef="#ctx0" brushRef="#br0" timeOffset="21504.06">17515 9211 69 0,'2'3'91'0,"1"-1"-11"0,1 2-8 0,1-1-3 16,-1 0-6-16,2 0-6 0,3 1-1 0,-4-2-10 15,1 1 6-15,1 2-18 0,0-5 8 0,0 0-9 16,-1 2 8-16,1-2-6 0,-3 0-3 0,1 0-19 0,1-2 14 15,-2-1-11-15,1 0 0 0,-3 0-2 16,1-4 1-16,-1 4-3 0,0-1-1 0,0-2 8 16,1-3-10-16,-3 2-6 0,-2-2-13 0,1 5 5 15,-1-3-6-15,0 2 12 0,-2 1-10 0,1-1-2 0,-1 1 4 16,-1 3 6-16,0-2-6 0,0 2-4 16,0 2 9-16,-2 1 3 0,0 0 6 0,1 4 3 15,-2 3 3-15,2-2-2 0,0 2 3 0,1 1 1 16,2 3 3-16,-2-3 6 0,4 3 1 0,1-1-9 0,1 0-4 15,2 2 7-15,2-1-5 0,0-3 0 0,1 1-4 16,1-3-16-16,0-2 20 0,3 3-5 16,1-3 1-16,0-3-1 0,1-1-10 0,2 0-12 0,-5-1-4 15,1-1-13-15,2-1 1 0,0-3-16 16,1 1 6-16,-5-2-4 0,2-3-13 0,0 0 7 0,-4 0-2 16,1-3-8-16,-3 0-8 0,0-3-4 0,-2 1-37 15,-2-1-116-15,0 1 52 0</inkml:trace>
  <inkml:trace contextRef="#ctx0" brushRef="#br0" timeOffset="21989.1">17735 9207 346 0,'-3'-12'-8'0,"0"4"16"0,0-1-2 0,2 2 17 15,-2 1 21-15,0 1-1 0,2 2 9 0,-2-1-7 16,2 0-9-16,1 2-2 0,0 2 2 0,-3-3-14 16,3 3-3-16,0 0 4 0,0 0 2 0,0 0 9 15,4 13-10-15,-1-7 15 0,1 2-6 0,-1-1 4 16,1 2-1-16,3-2-2 0,2 2 8 0,-2 1-11 16,3-1-6-16,-3-2-2 0,2-2-3 0,-1 0-4 15,-1-1 5-15,0 0 2 0,1-1-11 0,-2 1 0 16,-2-2 3-16,0 0 6 0,0-1 6 0,-4-1-9 15,6-1 10-15,-2-1-12 0,-1-1 2 0,-1-3-7 16,0 2-7-16,0-2-3 0,-1 1 0 0,-1-5 1 16,0 2-16-16,2-1-7 0,-2-4-3 0,0 3-14 15,1 0-4-15,-1 1 8 0,-1 0 2 0,1 1 1 16,0 0 12-16,-2 4 5 0,-1 0 0 0,5-2 12 16,-2 6-6-16,0-6 4 0,0 2 2 0,0 4 1 15,0 0 6-15,0-4-9 0,0 4-2 0,1-3 8 16,-1 3 0-16,6-2 3 0,-6 2-1 0,8 0 6 15,-4 2-2-15,2-1 2 0,3-1 1 0,-2 2-3 16,1-1 2-16,2-1 4 0,-6 0-9 0,5 0 15 16,-4-1-3-16,1 0-2 0,1-1-2 0,-2 2 4 15,0-3-10-15,2-3 9 0,-2 3-5 0,0-3-8 16,-1 1 5-16,-3 1-2 0,2-3 0 0,-2 1-5 16,1-1 0-16,-2 0-3 0,-2 3 4 0,1-1 8 15,0 0-9-15,-2 1-1 0,-1 0-5 0,-1 1 7 16,0 0 0-16,1 2-1 0,-2-1-3 0,0 2-1 15,-2 0-3-15,1 2 2 0,1 0 3 0,-2 3 3 16,-1 0 7-16,4 1-4 0,-1 3 3 0,2 2 3 16,0 0 2-16,2 2 0 0,-1-1-9 0,2 2 7 15,2-1-3-15,-1 0-1 0,3 0-2 0,0-2-3 16,4 2-13-16,0-4-6 0,0-4-12 0,3 4-13 16,0-4-21-16,4 0-3 0,-1-2-8 0,1 0 10 15,7-3-1-15,-6 2-97 0,5-5-174 0,1-3 78 0</inkml:trace>
  <inkml:trace contextRef="#ctx0" brushRef="#br0" timeOffset="22903.02">18060 9008 9 0,'0'0'111'0,"0"8"2"0,0-3-9 0,6 2-19 16,-3-2 8-16,1 4-14 0,0-2-10 0,2 1-10 0,-2 1-2 15,3 1-2-15,-4-4-8 0,2 1-3 16,1 0-5-16,-2-3-11 0,-1 0 0 0,1 0 3 0,-1-1-5 16,0-2 3-16,0 0 6 0,-2 2 3 0,-1-3-10 15,0 0-1-15,0 0-8 0,9-5 1 0,-8-1-5 16,0 1 0-16,2-3-4 0,-1 0-2 0,-1-1-8 16,-1 0-6-16,3-3 2 0,-3 0 3 0,1-1-9 15,-1 2 5-15,0 2 3 0,-1 0-4 0,1 0 8 16,0 1 3-16,0 5 7 0,0-2 3 0,0 1-12 15,0 0 5-15,0 2-12 0,0 2 0 0,0 0 1 16,0 0 4-16,0 0 1 0,0 0 1 0,7 9 5 16,-3-3 0-16,0 1-5 0,2 0 15 0,1 5-17 15,0-5 2-15,0 2 5 0,0 1 2 0,0-2-7 16,-1-2 3-16,1 1 13 0,0-2-17 0,-3 1 0 16,2-3 4-16,-3-1 1 0,1 0 5 0,-1 1 9 15,0-2 1-15,-3-1-4 0,8-2 4 0,-4 0 0 16,2 0-8-16,-2-1 10 0,-1 0-5 0,3-3-7 15,-2 0-2-15,0-1-7 0,0 1-4 0,-1-1-1 16,-3-2-3-16,3 0 1 0,-2 2-1 0,-1-2-8 16,0 3 9-16,0 0 3 0,0 1-1 0,-1 0 5 15,1 1-1-15,0 0-3 0,0 1 0 0,0-1 0 16,0 4-1-16,1-3 2 0,-1 0-4 0,0 3-1 16,3-1 9-16,-3 1-10 0,0 0 1 0,7-2-2 15,-7 2 0-15,7 0 3 0,-3 0-2 0,-4 0 2 16,10 0-2-16,-4 2-2 0,1-1 1 0,-1-2-4 15,-1 1 0-15,5-2-4 0,-3 1-9 0,0-1 5 16,3-1-6-16,-3 0 6 0,0 0-2 0,2-1 5 16,-1-1 3-16,-2 1 5 0,-1-2-11 0,-1-1 0 15,-1 2 9-15,0-1-2 0,-1-1 2 0,0 2-1 16,-2-1 6-16,-1 1-4 0,0 0-10 0,-1 0 11 16,-1 0-5-16,-1 2 5 0,0-2-2 0,-2 1 10 15,2 3-10-15,-2-2 4 0,1 3 1 0,-1-2-2 16,-1 4-4-16,0 0 6 0,1 0 1 0,-1 3 5 15,3 0-3-15,-2 1-4 0,5 1 7 0,-2 3-1 16,-1-2-4-16,4 1-6 0,0 1 7 0,4-2 1 16,-1 4 10-16,1-3-1 0,2-2 5 0,2 2-10 15,-2-2-2-15,1-2 4 0,0 1-10 0,4-3 12 16,-4 1-2-16,2-2 0 0,-1 0-3 0,-1-3-7 0,0-1 15 16,2-1-15-16,-4 0 2 0,2-3 6 0,2-1-3 15,-5 0 2-15,5-5-9 0,-4 0 4 0,2-1-12 16,-4-1 4-16,4 0 2 0,-3-6-6 15,-1 5-2-15,1-5 5 0,-4 7 6 0,3 0 9 0,-3 5 4 16,0 0 4-16,4 1 8 0,-4 1-3 0,0 2-5 16,0-2 6-16,3 4-8 0,-3 1-9 0,0 1 6 15,6-3-1-15,-6 3 7 0,11 4 8 16,-4-1-4-16,3 6-6 0,1 0 3 0,5 4 7 0,-1 2-8 16,-1-1-3-16,1 3-4 0,-1-2 4 0,0 1 7 15,-2-2-10-15,-2-2-6 0,1 0 1 0,-1-2-17 16,-3 0-10-16,0-3-13 0,-1 0-13 15,0-2-6-15,-1 1-4 0,-1-3-3 0,-1 1-24 0,2-2-86 16,-3-2-188-16,-2 0 83 0</inkml:trace>
  <inkml:trace contextRef="#ctx0" brushRef="#br0" timeOffset="23138.98">18795 8521 42 0,'0'0'110'0,"0"0"5"16,0 17-3-16,2-5-1 0,2 6-21 0,2 4 17 15,3 1-18-15,-2 3-11 0,3-1 0 0,1 9-5 16,1-9-8-16,-4 0-1 0,2-3-14 0,0 2-1 16,-2-2-7-16,0-1-5 0,-3-2-4 0,0-1-15 15,-1-3-10-15,0-2-17 0,-1-5-27 0,-2 2-10 16,0-4-10-16,1 1-16 0,-3-2-10 0,0-1-97 15,-2-1-193-15,1-1 85 0</inkml:trace>
  <inkml:trace contextRef="#ctx0" brushRef="#br0" timeOffset="23315.94">18629 8766 202 0,'10'-4'209'15,"0"1"-8"-15,5 1-13 0,6 0-14 0,5-1-17 16,-1 1-11-16,5-3-17 0,10 2-9 0,0-2-17 16,-1-2-6-16,-9 2-32 0,7-3-52 0,0 1-71 15,-8-1-63-15,-4 0-151 0,12-5-292 0,-12 0 129 0</inkml:trace>
  <inkml:trace contextRef="#ctx0" brushRef="#br0" timeOffset="28405.6">21246 9113 25 0,'0'0'62'0,"0"0"-2"0,0 0-4 0,0 0-7 0,0 0 0 15,0 0 0-15,0 0-2 0,0 0-4 0,0 0-4 16,0 0 6-16,0 0-7 0,0 0-7 0,0 0-2 16,0 0 0-16,-11 3 4 0,11-3-10 0,-7 1-5 15,2 0 9-15,-2 3-8 0,-2-2-3 0,0 0 8 16,-4 2-13-16,0 1 7 0,-2 1-3 0,-1-1 1 16,1-2 2-16,-8 3-4 0,1-1 12 0,1 0-12 15,0-1-2-15,-2 0 6 0,-1 1-8 0,-2-1 5 16,2 2-4-16,-1 0 11 0,-1 0-2 0,2-2-2 15,-2 2-1-15,-2 0 4 0,0 1 3 0,1-1-4 16,-2 1-5-16,-8 4-2 0,9-2-1 0,1-3 3 16,-1 3-1-16,1 1-1 0,1-3-8 0,-12 5 7 15,1-3 2-15,10-2-11 0,1 0 3 0,-3 2-8 16,1-2 4-16,0 1 7 0,1 2-7 0,-1-3 7 16,-1 0 4-16,-8 5-13 0,10-4-2 0,-1-2 3 15,4 0 3-15,-4 1-4 0,0-1-3 0,1 1 9 16,0 1-6-16,0-1 4 0,1-1 3 0,0 1-4 15,0 2-3-15,-1-2 2 0,0 0-5 0,0-2 7 16,2 2-8-16,0-1 9 0,1-1 13 0,0 1-20 16,-2-2-2-16,3 2 3 0,0-2 1 0,0 0-7 15,-1 1 2-15,0 0-8 0,2-2 10 0,-1 2 3 16,0-1-8-16,1 1 9 0,1 0 0 0,0-1 5 16,1 2-2-16,4-2-2 0,1-1-1 0,-1 3-1 15,-3-1 0-15,2 0-7 0,3-2 6 0,-3 2 1 16,1 0 0-16,-4-1 2 0,5 1-10 0,-1-2 9 15,1 2 9-15,-1 1-9 0,1-2-7 0,-1 0 11 0,4 1 2 16,-3 0-4-16,1-1 0 0,1 0 2 16,3 0-2-16,0 0 1 0,3-1-4 0,-3 1-2 0,1-1 2 15,1 0 1-15,0 0 1 0,0 0-4 16,2 0 6-16,-2-2-2 0,1 2 5 0,-2-1 8 0,4-1-2 16,0 0-3-16,1-1-4 0,-2 2-8 0,2 0 8 15,4-2-1-15,-5 0 3 0,2 1 2 0,3-1-2 16,-5 1-2-16,5-1 3 0,0 0 1 15,0 0-5-15,0 0 1 0,0 0-4 0,0 0 0 16,-8-1-6-16,8 1 3 0,0 0-7 0,0-5-17 0,0 5 11 16,0-4 2-16,-2 1-11 0,4-1-2 0,-2-1-7 15,1 1-6-15,2-2 11 0,-1 0-4 0,-1-1 10 16,3 0-4-16,-1-1-2 0,3 0 7 0,1-3 0 16,-1-1-1-16,1 1-7 0,1 0 7 0,-1 0-3 15,2 0 12-15,0-2-5 0,-1 1 1 0,0 1-6 16,-1-1 11-16,-1 4 6 0,-2 1 0 0,1 0 10 15,-2 0 5-15,1 3 6 0,-4 0-1 16,3 0 1-16,0 1 22 0,-2 1-9 0,0-2 1 0,-1 4 2 16,0-3-1-16,0 3 5 0,2-4-2 0,-2 4 2 15,0 0-8-15,0 0-2 0,0 0-6 0,-15 5 0 16,7 1-2-16,-3-1 0 0,-1 5-6 0,-5 1 1 16,0-1 6-16,-1 1 2 0,-1 2 4 0,-1 0 9 15,2 1-9-15,-1-1 1 0,1 1-1 0,0-1-2 16,2 2 2-16,-1-1 1 0,7-3-4 0,0 0-3 15,1 0-4-15,-2-3-4 0,4 2 4 0,1-2-9 16,2-2 6-16,0 0-1 0,1-2-4 0,0 0 1 16,3 0 0-16,-4 1 0 0,4-1-4 0,0-2-3 15,3 0 3-15,-2 2-4 0,2 0 6 0,0-1-2 16,2-2 3-16,4 2-5 0,-2-2 2 0,4 1 0 16,2 0 8-16,3-3-6 0,0 1-4 0,-1 0 2 15,0 1 0-15,1-1-3 0,-2 1-11 0,-1-1-20 16,0 2-21-16,1 0-25 0,1-1-24 0,-6 0-27 15,1 3-121-15,-4-1-268 0,0-1 119 0</inkml:trace>
  <inkml:trace contextRef="#ctx0" brushRef="#br0" timeOffset="29697.88">17174 10106 84 0,'0'0'79'0,"0"0"-8"0,0 0-9 16,0 0-3-16,0 0-1 0,0 0 2 0,0 0-12 15,3 10-3-15,-1-5-7 0,0-2-1 0,1 3-3 16,-1-2 1-16,-1 2-5 0,1 1-1 0,0-1-19 16,-2 1 4-16,0-1-12 0,0 2-5 0,0-3-12 15,-2 0-20-15,1 2-20 0,-2-2-60 0,-1 0-124 16,-1-1 55-16</inkml:trace>
  <inkml:trace contextRef="#ctx0" brushRef="#br0" timeOffset="29890.47">17167 9900 94 0,'-5'-1'179'0,"1"0"-31"0,1 0-48 15,3 1-22-15,0 0-35 0,0 0-4 0,0 0-25 16,-3 4-20-16,3-4-22 0,9 7-22 0,-5-5-53 15,0 1-109-15,1 0 49 0</inkml:trace>
  <inkml:trace contextRef="#ctx0" brushRef="#br0" timeOffset="30310.45">17284 10005 73 0,'2'5'97'16,"1"2"-12"-16,1 0-3 0,1 0-11 0,0 0-12 16,1 1-3-16,-1-1-5 0,-1 0-4 0,1-1-5 15,-1-3-5-15,-1 1-11 0,0 1 11 0,0-3-12 16,-1 0 0-16,0 1 10 0,1 0-2 0,-3-2-1 16,3 1 15-16,-3-2 3 0,0 0 6 0,0 0 11 15,2 2-12-15,-2-2-5 0,0 0-2 0,0 0-4 16,0 0-3-16,1-11-12 0,1 7-5 0,0-5 0 15,2-1 0-15,2-3-7 0,1 0-3 0,1-5-2 16,-1 5 9-16,1 0-7 0,0 0-7 0,-1 3 0 16,-2 1 8-16,-1-1-3 0,1 3 6 0,-2-1 7 0,0 1 4 15,0 3 6-15,0-1 4 0,-1 2-6 16,0 1-7-16,-1-1-2 0,0 1-1 0,-1 2-8 0,3-2-1 16,-3 2 0-16,0 0-3 0,7 4-7 0,-3-1 8 15,1 1 3-15,0 1-8 0,0 3 3 0,1-3-1 16,0 4-5-16,1-3 4 0,-1 1-1 15,3 2-1-15,-3-2-15 0,2 1-16 0,0 0-19 16,-3-1-29-16,2-1-7 0,1-1-19 0,-3-2-10 0,2 1-7 16,-1-1-13-16,-2-3-88 0,2 2-233 0,-6-2 104 15</inkml:trace>
  <inkml:trace contextRef="#ctx0" brushRef="#br0" timeOffset="31084.91">17597 9630 140 0,'0'0'115'0,"0"0"9"15,0 0-13-15,0 0-5 0,3 10-4 0,-1-2-11 16,3 3-1-16,0 3-10 0,2 1 2 0,3 4-8 16,-1 1-9-16,1 1-6 0,-2-3-5 0,1 0 3 15,-2-1-15-15,1 1 4 0,-1-6-12 16,-1-1-3-16,-1 1 0 0,-1-4-8 0,1 1 5 0,-1-3-14 15,-1 0 12-15,0-1-7 0,-2-2-6 0,3 1 4 16,-2-1-6-16,-1 0 9 0,0-1-6 0,1-1-2 16,-2-1 1-16,0 0 0 0,0 0-1 0,0 0-7 15,6-5 0-15,-5 2-10 0,-2-3-10 0,1 2-14 16,-2-5 4-16,1 2-4 0,-4-5-3 0,4 3 0 16,-6-2 5-16,3 2 6 0,-3 3 2 0,-2-2 2 15,0 1-5-15,3 3 11 0,-3-1 3 0,-1 1 0 16,1 3 4-16,-1 0-7 0,-4 0 2 0,0 3 2 15,1 3-1-15,-1 0 10 0,3 1-8 0,-1 0 5 16,4 0 4-16,-1 0-1 0,2 1-5 0,3-1 0 16,-3 1 2-16,4-4 3 0,1 5-5 0,1-3 11 15,1 1-8-15,1-1-4 0,1 1 4 0,1 0-3 16,2-3 1-16,1 1 5 0,1-1-4 0,3-2 5 16,0-1-11-16,2 0 6 0,0 0 8 0,1-1-6 15,-3 1 0-15,1-3-4 0,-1-1 4 0,-2 1-7 16,1 0 12-16,-2 0-9 0,1-3-1 0,-1 2 7 15,0 0-1-15,-4 0-4 0,1 1 6 0,0-4-5 16,2 2 2-16,-3-2 1 0,0 2-1 0,-2 0-2 16,2 2 4-16,-2-2 3 0,2 1-3 0,-1 1 1 15,-2 3 0-15,2-6 1 0,0 3-4 0,-2 3 2 16,3-4-13-16,-1 1 19 0,1 0-3 0,-3 3 3 16,7-3-7-16,-4-1 1 0,0 2 0 0,1-1 0 15,2-1 1-15,-2 0-9 0,2-1 6 0,-1-1 7 16,0 1 1-16,-1 0 7 0,1-1-7 0,1 1 7 15,0-2-4-15,-4-1-5 0,1 2 1 0,-1-3 3 16,0 1 3-16,0 1-3 0,-1-1-10 0,1 1 7 0,-2 0-2 16,0 1-1-16,0 2 3 0,0-1-1 15,-2 1 1-15,2 2-6 0,-1-2 6 0,-1 1-1 16,0 1 0-16,2 2 0 0,-5-2-1 0,5 2-1 16,-9 1-3-16,1 2 4 0,1 3 2 0,-1 0 1 15,-3 4-6-15,4-4 1 0,-3 2 6 0,1 4 5 0,2-2-9 16,3-3 5-16,-3 4 2 0,4 2 1 0,0-4-2 15,2 3-3-15,1-4 0 0,-1 2-1 0,2-1-6 16,0-1 1-16,2 0-1 0,0-2 6 16,3 1-1-16,-2-1-5 0,3-2-6 0,0-1-12 0,2 1-25 15,2-2-12-15,0 0-26 0,5-3-21 0,0-2-15 16,1 1-29-16,3-1-75 0,-4-3-236 0,3-3 105 16</inkml:trace>
  <inkml:trace contextRef="#ctx0" brushRef="#br0" timeOffset="31297.96">18098 9468 110 0,'0'0'177'16,"0"0"-14"-16,-4 11-14 0,1-3-8 0,-1 4-12 0,3 3-8 16,-1-1-14-16,1 5-8 0,-2 1-9 0,3 1-6 15,0-1-7-15,0 0-9 0,0-1-9 0,0 0-7 16,0 1-7-16,-3-4-7 0,2-4-16 15,1 4-13-15,-3-2-21 0,0-5-5 0,3 0-20 0,-4-2-18 16,1 2-27-16,0-3-8 0,-1-2-28 0,0 1-104 16,-3-1-240-16,1-4 107 0</inkml:trace>
  <inkml:trace contextRef="#ctx0" brushRef="#br0" timeOffset="31481.92">17911 9598 78 0,'0'0'150'0,"0"0"1"0,7 7-18 0,0-1-4 0,6 2-11 16,5 3-7-16,0 2-11 0,3 1-8 0,2-1-8 15,2 0-11-15,1 2-3 0,-1-1-11 0,-1 0-13 16,-3 0-22-16,2-1-30 0,-1-1-33 0,-1 1-28 16,-1-3-24-16,-7-1-112 0,-2 0-219 0,0-2 97 15</inkml:trace>
  <inkml:trace contextRef="#ctx0" brushRef="#br0" timeOffset="33273.91">17370 10418 98 0,'0'0'93'0,"-2"-3"6"15,2 3-2-15,0 0 0 0,0 0-27 0,0 0 9 16,0 0-9-16,0 0-1 0,0 0-5 0,0 0-2 16,0 0-4-16,0 0 1 0,0 0-3 0,0 0-5 15,-1 10 3-15,1-3-4 0,1 0-12 0,1 0 2 16,-1 0-1-16,2 0-4 0,-2 0-4 0,1-2-4 15,1 0-4-15,-2-1-6 0,2 1-4 0,-3-2 2 0,3 0 7 16,-3 0-11-16,0-1 6 0,0-2 1 16,1 2 6-16,-1-2-3 0,0 0-5 0,0 0 3 15,0 0-7-15,3-8 4 0,-1 4-4 0,-1-2-3 16,-1-3-5-16,3 0-9 0,-2-2-3 0,2-1 0 16,-3-2 2-16,4 2 1 0,-2 0-2 0,-1 0 4 0,2 4 2 15,-1 0-6-15,0 2 4 0,0 1-4 0,1-2 5 16,-1 5-2-16,1-2 1 0,2-2 0 15,-3 3-6-15,4 1-7 0,-2-2 10 0,0 1 0 16,1 1 1-16,0 0 3 0,1 1-5 0,0 0 10 0,2 0 2 16,-1 1 3-16,-1 0-10 0,3 0-4 0,-2 2 3 15,-1-2 2-15,1 0-3 0,0 0 6 0,-2 0-1 16,1 2 0-16,0 0 2 0,-2-1 0 0,2-2-3 16,-2 2 7-16,3-1-5 0,0-1 3 0,0 0 5 15,2-1 4-15,-1 1-9 0,1-1-2 0,0-1 7 16,1 0-11-16,-1 0 6 0,-2 0 1 0,0 0 0 15,-1 0-5-15,0-1 2 0,-1 2 5 16,-2-2 1-16,1 1 0 0,-3 0-1 0,0-1-7 0,-2-1 8 16,0 1 1-16,-1 1-1 0,0-1-3 0,-1 2 1 15,-1-2 1-15,-1 2 3 0,0 1-8 0,-3 1 7 16,0 0-2-16,0 0-2 0,-1 1 1 0,1 2 3 16,-2 0-4-16,2 1 1 0,-1 1 5 0,1 0-2 15,1 2-5-15,1-3 6 0,0 5 2 0,1-2-8 16,0 2 8-16,4-1-6 0,-2-1 6 0,3 1-7 15,0 1 3-15,3-2-1 0,0 0-5 0,0-2 4 16,2 1-2-16,1-2 2 0,2 0 1 0,2 0-3 16,0-4-4-16,5-1-13 0,0-1-4 0,1-2-17 15,6 0-7-15,-1-3-10 0,-2 0-8 0,4-4-10 16,-3 0 1-16,-2 0-14 0,0-1 16 0,-1-5 4 16,-1 1 10-16,-1-2-3 0,-1-2 2 0,-1-1 5 15,-3-4 5-15,-2 2 11 0,-1 0 3 0,-4 1 13 16,-1-2 16-16,-4 6 11 0,1-2 22 0,-2 7 7 15,-1 0 11-15,-1 5 9 0,-2-4 2 0,3 6 11 16,-1 0-2-16,-1 0-10 0,3 4-8 0,-1-1-3 16,-2 1-8-16,1 2-4 0,-1 4-2 0,0 0-9 15,-1 3 2-15,2 3-2 0,-1 2-1 0,2 2 1 16,1 5-1-16,0 2-3 0,3 0 3 0,2-2-2 16,-1 1 1-16,3 1-2 0,2 0-6 0,-1 2-2 15,2-4 2-15,1 2-3 0,0 0-1 0,2-1-3 0,-2 1 0 16,2-4-7-16,-3 2-4 0,-1-6 1 0,-2 0-10 15,0 1 3-15,-1-6-7 0,0 0-6 16,-2 1-1-16,1-5 6 0,-2 3 0 0,-3-2 3 16,3-1 0-16,-1-2-3 0,-4 1-3 0,2-1-8 0,-1-1-4 15,4-1-7-15,-14-3-18 0,6 2 10 0,1-5 3 16,-2 1-10-16,-3-4 4 0,3 2-7 16,1-6 12-16,1 1-7 0,0-1 9 0,0 0 8 15,2-1 12-15,1 3-8 0,1-2 2 0,1 2 7 0,2 2 9 16,1-1-5-16,2 1 0 0,0-2 2 15,2 3 12-15,4-2-9 0,-1 3 3 0,0-1 5 16,-1 3-4-16,2-3 1 0,2 3-1 0,-4 0-3 0,2 0 2 16,-2 2 3-16,-3-1 1 0,2 2-2 0,-1-1 6 15,1 0 3-15,-2 2-11 0,-1-1 6 0,1 1-3 16,0 0 4-16,1-1-2 0,-5 2 5 0,8 0-11 16,-4-1 9-16,-4 1-5 0,9-1 12 0,-5 1-10 15,-4 0 1-15,10 0-3 0,-6 1 1 0,2-2 6 16,-1 1 3-16,1-1-4 0,-2 1 6 0,2 0-2 15,-1-3-1-15,1 0-3 0,0 2 2 0,-1-2-3 16,1 0-1-16,0 1-1 0,-1 0 4 0,-1-1-4 16,1-1 14-16,-3 0-16 0,1 1 7 0,0-1 1 15,0-1-1-15,-3 1 7 0,1-1-9 0,-1 0-1 16,0 1 6-16,-1 0-4 0,1-2-16 0,-3 3 18 16,-1 0 4-16,1 2-1 0,0 0-8 0,3 1 2 15,-8-2-4-15,2 2 10 0,6 0-5 0,-10 3 1 16,5-1 0-16,-2 2 2 0,2 3 4 0,0-3 3 15,1 3-4-15,1 0-3 0,0 1 6 0,2 0 4 16,-2 1-2-16,3 0-6 0,0 1 9 0,3-3-6 16,-1 2-7-16,1-1-1 0,1-3 8 0,2 2-7 15,1-3 3-15,0 3-4 0,3-3 1 0,1-4-11 16,0 1-3-16,1-1-9 0,2-1-10 0,0 0-10 16,-3-2-6-16,2-3 5 0,0 2 8 0,-2-1-2 15,-4-2 3-15,1 0-3 0,-1 1 8 0,-1-3 0 16,-3 0 9-16,1 2 4 0,0 0-9 0,-1-2 18 15,-2 1 14-15,1 3 10 0,-2-1 1 0,0 2 8 16,1 0 2-16,1 2-4 0,-2-2-5 0,1 1-6 16,-1 3 2-16,2-3-5 0,-2 3-10 0,0 0 5 15,0 0 15-15,4 7-7 0,-3-4 1 0,2 1 0 16,-2 2 0-16,2-2 1 0,0 2-6 0,1 0-2 16,-1 0 7-16,0 0-9 0,-2-2 6 0,2 0-5 15,-1 1 5-15,-1-1 2 0,-1-1 0 0,3-2 4 16,-3-1 5-16,0 4 1 0,0-4-5 0,0 0-3 0,0 0 4 15,0 0-8-15,0 0 0 0,0 0-6 0,0 0-1 16,-12-5-5-16,10-1 3 0,-3-1 1 0,3 0-4 16,-1-2 2-16,-3-2 2 0,3-2-6 15,1-1 10-15,-1-1-2 0,0 1-2 0,1 1 5 16,2 0 0-16,2 0-1 0,-2 3-3 0,4 1 2 0,-1 0 0 16,1 0-4-16,3-1-2 0,0 3-3 0,3-1 0 15,-1 3 0-15,-1 0-12 0,2 1-24 16,1 0-13-16,-1 1-21 0,-3 0-11 0,3 2-10 0,1-1-18 15,-1 2-7-15,0-1-99 0,-4 1-230 0,2 0 101 16</inkml:trace>
  <inkml:trace contextRef="#ctx0" brushRef="#br0" timeOffset="33600.87">18370 9903 76 0,'0'0'108'0,"0"0"9"16,0-2-7-16,0 2-6 0,0 0-11 0,-7-1 0 15,7 1-11-15,-7 4-8 0,4 0-4 0,-1 1 2 16,-2 1-3-16,2 3 4 0,1-5-11 0,-1 6-4 16,1-4-10-16,2 3-1 0,-2 0 4 0,3 0-11 15,0 0-3-15,1 2 2 0,2-2-6 0,1 0-6 16,1 0 0-16,3 0-3 0,-1-2-6 0,0 0 1 16,3 2 2-16,1 1-9 0,-1-4 1 0,-3 2 4 15,5-3-6-15,-4 1-2 0,-1-1 2 0,-3-2-3 16,2 1 0-16,-3-1-3 0,1 0 4 0,-3-1 3 15,1 0-6-15,1 0 1 0,-1 0-3 0,-2-2 2 16,2 4-3-16,-2-1 0 0,-2 1 1 0,0-1 1 16,-1 1-3-16,-1 1 5 0,-1 0-13 0,-2 1-1 15,2-1-9-15,-1 0 3 0,-1-2-18 0,3 1-7 16,-2-1-10-16,3-1 1 0,-1 0-15 0,1 0-21 16,-1-1-13-16,1-1-20 0,3 0-100 0,0 0-233 15,-7-5 104-15</inkml:trace>
  <inkml:trace contextRef="#ctx0" brushRef="#br0" timeOffset="33938.75">18573 9806 117 0,'4'0'136'0,"-4"0"-12"15,7-2-8-15,-3 2-18 0,1 3-5 16,3 0 0-16,-1 3-10 0,3 4-7 0,-2-1-7 16,2 3 3-16,-1 1 4 0,-2 0-2 0,3 4 2 15,-1-1-3-15,-2 3-1 0,0 0-1 0,-4-5-4 0,0 4-5 16,1 1-2-16,-1 1-6 0,1-6-9 0,-2 1-4 16,-1-1-4-16,3 0-4 0,-1 1-3 15,1-1-7-15,-1-1 1 0,0-1-12 0,0-5-14 16,-2 1-4-16,2-2-4 0,0 0-8 0,-2-3-5 0,1 1-2 15,-1-1 8-15,1 0 0 0,-1-1-8 0,-1-2-21 16,0 0-23-16,0 0-16 0,0 0-8 0,2-8-18 16,-3 3-31-16,-3 0-78 0,1-2-238 15,-2-2 106-15</inkml:trace>
  <inkml:trace contextRef="#ctx0" brushRef="#br0" timeOffset="34375.65">18615 9969 98 0,'11'-2'118'0,"6"-2"-9"16,4 0-7-16,0 0-12 0,3 0-9 0,2-1-1 16,-4 1-12-16,0 1-13 0,-2-3-3 0,-5 5-9 15,0-2-3-15,-6 3-9 0,0-1-5 0,-3 1-3 16,-2-3 4-16,2 3 10 0,-2 0 6 0,-4 0 2 15,4-1 7-15,-4 1-3 0,0 0-2 0,5-2-9 16,-5 2-2-16,0 0-10 0,-2 7 1 0,2-7 1 16,-6 6 5-16,4-1 0 0,0-1 1 0,-1 2-1 15,-1-1 7-15,4 0-6 0,-3 2-1 0,2 0 0 16,1 1 1-16,-3-4-2 0,6 4-5 0,-2-2 0 16,2 0 2-16,-3 0-11 0,4-1 1 0,-1 0-4 15,3 3 2-15,-2-4-3 0,2 0-1 0,-1-2 4 16,4-1-2-16,-1 2 5 0,1-3-7 0,0 0 0 15,0-3-3-15,1 0-4 0,-1 2-2 0,1-3 1 16,0 0 0-16,-4 0-2 0,1-1 2 0,-2 0 3 16,-2 0-4-16,0 0-1 0,-3-3 0 0,0-1 1 15,0 3-4-15,-4-3 0 0,-1 3 6 0,0-2 1 16,-2 2-3-16,-1-1-4 0,-1 3-6 0,-3-1-4 16,2 5-8-16,-3 1-7 0,-1 1-22 0,-1 2-5 15,1 3-10-15,-5 2-20 0,2 2-22 0,0 2-27 16,1 3-138-16,-1 1-289 0,1 0 129 0</inkml:trace>
  <inkml:trace contextRef="#ctx0" brushRef="#br0" timeOffset="34977.01">17829 10556 85 0,'0'0'106'0,"6"-3"-14"0,-6 3 1 15,7 1-26-15,-1-1 13 0,-1 1-1 0,-5-1-7 16,10 0-6-16,-6 1 2 0,0 0-12 0,2-1 2 15,-6 0-9-15,9 2-3 0,-5-2-4 16,-1 0-4-16,-3 0-1 0,7 2 3 0,-3-1-6 0,-1 2-9 16,-3-3 9-16,4 3-9 0,-4-3-2 0,3 2 7 15,-2 0-3-15,1 0 9 0,-1 2 3 0,2-1-4 16,-2 0 0-16,2 1 2 0,0 1-7 16,-2-1 0-16,1 1-3 0,0 1-1 0,0 1-4 0,2 0 2 15,-1-2-3-15,0 0-1 0,-3-1-3 0,4 1-3 16,-3-2-2-16,1 2-2 0,2-1 0 0,-1 1-3 15,-2-1-3-15,2 0 8 0,0 0-7 16,0 1 5-16,1 2-2 0,-3-2-6 0,2 2-5 0,1-2 10 16,1 2-2-16,-4-3 2 0,2 2 11 0,0-1-6 15,-1-1-3-15,1 1-12 0,0-2-13 0,0 1-24 16,-2-1-14-16,2-1-17 0,0 0-18 0,-2 0-8 16,-1-2-15-16,3 2-21 0,-3-2-85 0,0 0-236 15,0 0 105-15</inkml:trace>
  <inkml:trace contextRef="#ctx0" brushRef="#br0" timeOffset="35827.43">17832 10606 129 0,'8'-3'129'0,"7"-1"-7"16,0 1-18-16,2 0-7 0,3 0-15 0,1-3-11 15,-6 3 0-15,5-4-17 0,-4 3-4 0,-1 0-4 16,-1 0-10-16,0-1-8 0,0 0-8 0,-1 0-9 16,-2 1-3-16,-1-3-8 0,-4 3 7 0,1-2-8 15,-3-1-7-15,3 2 5 0,-4-1 0 0,-2 1-3 16,2-3 6-16,-3 1-2 0,-1 0 13 0,-1 2 5 16,1-1-2-16,-1 2 15 0,1 1 4 0,1-3 1 15,-1 5 9-15,-1-3-10 0,2 4-7 0,-1-4 3 16,1 4-8-16,-3-2-3 0,3 2 2 0,0 0-4 15,0 0 0-15,0 0-8 0,0 8 9 0,0-5 1 16,3 3 2-16,-3 0 5 0,0 0 2 0,1 3 2 16,2-1-5-16,-2 1 1 0,1 0-3 0,1 0-2 15,-2-1 5-15,2 1-4 0,0 0-3 0,0-1 2 16,-1-2-1-16,0 1-2 0,2-3-4 0,-3 0 0 16,1 1-2-16,1-3 1 0,-2 0-1 0,2 0 6 15,-3-2 5-15,4 1-2 0,-4-1-1 0,7-5 4 16,-1 2-6-16,-2-3-1 0,2-1-4 0,-1 1-3 15,-1-3-4-15,2 2-3 0,-3-2-7 0,4-2 3 16,-3 6-5-16,0-1 2 0,-1-1-2 0,0 4-3 16,1-1 0-16,-1 0-2 0,-2 0 1 0,2 2-6 15,0 0 9-15,0 1 0 0,-2-1-1 0,2 0 6 16,-3 2-5-16,7 1-2 0,-7-1 5 0,10 1 5 16,-7 0-4-16,1 1 5 0,3 0-9 0,-1 0 5 15,1 1-3-15,-2-1-2 0,1 1 5 0,1-1-3 16,-3 0 1-16,1-1 1 0,-1 0-2 0,0 1 7 15,0 0 2-15,-1-2-1 0,-3 0-4 0,6-3-1 16,-3 1 2-16,1 1 2 0,0-2-2 0,0 1 3 16,0-1-6-16,1-1-4 0,0 2 2 0,0-1-5 15,-1-1 5-15,-1 1-2 0,2 1 0 0,-2 0 2 0,1 0-3 16,0 2 4-16,2-2 5 0,-3 0-4 16,1-1-3-16,0 1 4 0,-1 0 5 0,3 0-5 0,-2-1-1 15,3-2 6-15,0 2-2 0,2-2-1 16,-2 3-3-16,1-3 5 0,3 1-1 0,-2-2 2 15,-2 2-3-15,1-2 1 0,1 0 3 0,-4-1 0 16,1 0-5-16,-2 1 2 0,0-2 5 0,-1 1 4 16,-1 0-1-16,-1-1 0 0,-1 0 3 0,0 0-1 15,-3 2-3-15,0-2-1 0,-1 1 0 0,1 3 2 16,-1-2 3-16,-3 2-2 0,3 2 2 0,-3-2-1 16,-2 2-4-16,0 1 5 0,0 2 1 0,-1 3 5 0,2-2 12 15,-3 5 12-15,2 2 5 0,2-1 6 0,0 4 3 16,0 0-9-16,1 3-2 0,2 0-2 15,1-1 3-15,3-1-11 0,3 3-2 0,-3-3-4 16,7 2-6-16,6 1-3 0,-9-4-6 0,3-2-15 0,4-1-15 16,-2-4-22-16,-1-1-22 0,6 0-22 0,0-4-18 15,6-2-23-15,3-2-21 0,-1-4-27 0,-1-1-108 16,-4 0-301-16,4-1 134 0</inkml:trace>
  <inkml:trace contextRef="#ctx0" brushRef="#br0" timeOffset="36322.87">18774 10239 30 0,'-3'4'178'0,"0"0"-12"0,-1 4-7 16,1 0-7-16,-1 0-9 0,3 6-19 0,-2-3-8 15,2 3-14-15,-1-1-5 0,2-1-12 0,0 1-4 16,2-1-13-16,-1 0-6 0,0-4-1 15,1 0-10-15,1 0-6 0,-2 1-8 0,1-5 2 0,0-1-3 16,0 4-7-16,1-4-1 0,1-2-9 0,-1 1 1 16,2-1-3-16,0-1-11 0,1-1-8 0,1 1-1 15,-1-2 5-15,1-3-13 0,2-3-10 0,0 1-9 16,-3 0 4-16,-1 0-3 0,1 0 0 0,-3 0 4 16,1 0 2-16,-1 0 6 0,1 2 14 0,-1 3 0 15,-3-1 5-15,3-1-4 0,-2 1 3 0,1 1-4 16,-2 2-3-16,1-1 3 0,-1 1 1 0,3-2 0 15,-3 2 3-15,0 0-7 0,0 0 6 16,7 4 1-16,-5-2 0 0,0 1-1 0,1 3 5 0,1-6 0 16,-1 4 0-16,3-1 0 0,0 1 2 0,0-2-2 15,1-1 1-15,-1 1-5 0,3 0 8 0,0-2-7 16,-1 0 2-16,-1 0 0 0,-2-2-2 0,3-1 3 16,-4 0-1-16,1 0-2 0,-1 0 2 0,0-1-1 15,-1 1 0-15,-2-3-2 0,1 0 3 0,-4 1-2 16,1-1 9-16,1 1 0 0,-4-2 4 0,1 3-3 15,-1-1 0-15,-1 1-5 0,0 1-4 0,0 0-7 16,-2 0-12-16,-1 2-12 0,2 1-12 0,-1-1-21 16,1 2-14-16,0 0-11 0,0-1-8 0,0 2-13 15,2 2-7-15,-2 1-95 0,1 0-224 0,1-1 100 16</inkml:trace>
  <inkml:trace contextRef="#ctx0" brushRef="#br0" timeOffset="36622.75">19026 10372 96 0,'-1'-4'152'16,"-1"1"-15"-16,4-1-11 0,-1-1-12 0,-1 1-5 16,2 0-10-16,0-4-12 0,1 0-3 0,-1 1-12 15,0 0-5-15,1-1-9 0,0 1-6 0,1 0-2 16,-1 4 4-16,0-3 1 0,0 2 9 0,-2-1-7 15,-1 2-6-15,2 0-5 0,-2 0-2 0,2 1-6 16,-2 2-7-16,0 0-6 0,1-3 0 0,-1 3-6 16,0 0 1-16,0 0-6 0,10 5 2 0,-6-2-6 15,3 3 2-15,2-1-2 0,-2 2 2 0,4 1-6 16,-2 1-12-16,-2-3-21 0,3 2-12 0,-1 2-16 16,-3-4-16-16,0-1-17 0,-1 1-13 0,0 0-17 15,-1-2-19-15,-1 1-75 0,0-3-230 0,0 1 103 16</inkml:trace>
  <inkml:trace contextRef="#ctx0" brushRef="#br0" timeOffset="36986.94">19205 10176 19 0,'0'0'131'0,"-8"2"-11"0,3-2-10 0,1 1-15 15,1 1-9-15,-1 1-5 0,3-2-15 16,-2 3-7-16,3-4-10 0,-6 5-18 0,5-1 4 16,-1 1-6-16,1-1-6 0,1 0-11 0,0 1-8 15,0-1-9-15,1 1 1 0,2 1-4 0,1 2-2 16,2-1 9-16,0-1-4 0,-1 1-6 0,1-2 3 16,0 0 2-16,-1 0 1 0,0-1-4 0,0-2 7 15,0 1 10-15,-1-1 0 0,1 1 3 0,-2 0-7 16,1-1 6-16,-4-2-7 0,6 4 4 0,-4-1 0 15,-2-3 3-15,5 3 12 0,-3-1 0 0,-2 0-3 0,1 1 2 16,-2 1 13-16,0 0 0 0,0 0-5 0,-2 0 1 16,-1-1-5-16,-1 0 2 0,-1 0 2 15,0 3 1-15,-1-4-7 0,2 2 2 0,-1-1-11 16,0-2-3-16,-1 2-16 0,1-2-18 0,2 2-18 16,1-1-16-16,3-2-22 0,-8 1-110 0,8-1-205 0,-10-1 90 15</inkml:trace>
  <inkml:trace contextRef="#ctx0" brushRef="#br0" timeOffset="37237.18">19283 9958 188 0,'0'0'186'16,"0"0"-20"-16,0 0-10 0,9 11-9 0,-2 2-13 0,1-1-9 15,4 5-8-15,-2 2-5 0,1 1-16 0,-1-1-8 16,1 3-7-16,-1-2-7 0,0 0-7 16,0-1-11-16,-2 0-1 0,2-3-6 0,-2 3-6 15,-3-6-1-15,0-1-3 0,-1 0-6 0,0-1-4 0,0 0-6 16,-2-2-12-16,1 0-22 0,-1 0-23 0,-1-5-28 16,2 3-14-16,-1-2-20 0,0-2-21 0,-2 0-14 15,0-2-134-15,0-1-288 0,0 0 128 0</inkml:trace>
  <inkml:trace contextRef="#ctx0" brushRef="#br0" timeOffset="37445.08">19285 10144 245 0,'0'0'224'0,"0"-3"-24"0,4 0-16 0,4-1-23 15,1 1-14-15,5-2-14 0,6 0-8 0,1 0-21 16,2 1-20-16,-1-1-18 0,-2 1-20 16,0 1-24-16,-4-2-24 0,0 4-29 0,-1-1-35 0,1 1-37 15,0-1-35-15,-6 2-96 0,1 0-253 0,-2 2 113 16</inkml:trace>
  <inkml:trace contextRef="#ctx0" brushRef="#br0" timeOffset="37624.71">19674 10178 87 0,'0'0'340'0,"0"0"-9"0,0 0-19 15,0 0 8-15,0 0 8 0,0 0-20 0,0-6-31 16,0 6-32-16,0 0-27 0,6-1-25 0,-2-1-29 16,0 2-55-16,0-2-45 0,2 1-55 0,3 2-58 15,-4 0-68-15,-5-1-60 0,14 3-54 0,-7-1-225 16,-4 1-493-16,-3 0 219 0</inkml:trace>
  <inkml:trace contextRef="#ctx0" brushRef="#br0" timeOffset="38094.85">18777 10640 9 0,'-3'-3'208'0,"3"3"-21"0,0-2-17 16,0 2-15-16,0 0-17 0,0 0 0 0,0 0 0 15,-1 13 2-15,1-3-1 0,0 1-10 0,1 2-9 16,-1 2-10-16,2 1-12 0,0-1-9 0,0-1-5 15,-1 1-6-15,2-2-14 0,0 0-2 0,0 1-8 16,0-3-8-16,-1 2-3 0,2-2-3 0,-2 2-16 16,1-5-16-16,0 0-24 0,-1 0-30 0,0 0-17 15,-1-1-30-15,3-4-21 0,-1 1-13 0,-1-2-21 16,1 1 4-16,-3-3-16 0,0 0-100 0,9-7-282 16,-6 4 124-16</inkml:trace>
  <inkml:trace contextRef="#ctx0" brushRef="#br0" timeOffset="38317.03">18915 10534 70 0,'1'-2'165'0,"-1"2"-22"0,0 0-10 0,0 0 10 16,0 0 13-16,7 9 2 0,-5 0-9 0,2 2-6 16,0 5-9-16,1 2-11 0,-1 0-10 0,1 4-10 15,-1-2-9-15,0 0-12 0,3 0-6 0,-3 0-8 16,1 0-7-16,-2-2-5 0,1-2-9 0,-1 2-12 0,-1-4-14 15,1-2-14-15,0 1-13 0,0-2-17 16,0-3-15-16,-2 0-21 0,1-1-16 0,-1-1-17 16,2-2-10-16,-3-1-12 0,1 0-4 0,-1-3-29 15,0 0-104-15,0 0-273 0,0 0 121 0</inkml:trace>
  <inkml:trace contextRef="#ctx0" brushRef="#br0" timeOffset="38512.37">18783 10722 101 0,'8'-3'204'0,"3"0"-20"0,6-4-13 0,4 2-11 16,0-2-21-16,3 2-17 0,2-3-11 0,0 3-17 15,-1-2-29-15,1 1-26 0,-4 1-28 0,0 0-38 16,-2-1-24-16,-6 2-35 0,0 1-28 0,-3 3-74 15,-2-2-203-15,-3 1 91 0</inkml:trace>
  <inkml:trace contextRef="#ctx0" brushRef="#br0" timeOffset="38712.82">18681 10848 2 0,'-3'2'205'15,"-1"-1"-21"-15,2 1-16 0,2-2-20 0,-3 3-11 16,3-3-10-16,0 0-11 0,12 0-7 0,-2-3-9 16,8 1-12-16,4-4-16 0,2 2-14 0,1-4-18 15,0 1-22-15,3-1-24 0,10-4-22 0,-1-3-33 16,0 1-51-16,-10 5-116 0,13-8-246 0,2 1 108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6.0151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21T11:44:32.7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4832 6562 36 0,'0'0'54'0,"0"0"-1"0,0 0-3 0,-1-3-9 0,1 3-9 15,0 0 5-15,-2-5 0 0,2 5-6 0,0 0 4 16,-3-4-8-16,1 3 2 0,2 1-7 16,-3-4-3-16,-2 2-4 0,3-1-2 0,-2 0 6 15,-1 0-9-15,1 1 8 0,-2-1-2 0,-1 0-7 0,-2-2 4 16,0 4-7-16,-3-3 2 0,-1 2 9 0,-1-2-9 16,0 1-2-16,-3 0 4 0,-4 1 5 0,5 0 4 15,-6 0-3-15,1-1 1 0,1 2-1 16,-1-2-6-16,4 2 7 0,-4 1 5 0,1-1-7 15,4 2-3-15,0 0-5 0,-5 1 5 0,0 0-3 0,0 3 5 16,-2-2-5-16,-1 2-3 0,3 1 0 0,-2 0 3 16,1 1 6-16,-1 0-6 0,2 0-6 0,0-1 2 15,3 2-1-15,-2-1 0 0,0 2 0 16,-1-2 4-16,7-2-7 0,-4 4-2 0,2-3 7 16,-2 2-6-16,4-2 8 0,-4 3-4 0,2-4-2 0,2 3 4 15,0-4-4-15,0 4 9 0,1-2-2 0,-1 0-4 16,0 1-3-16,1 0 8 0,2 1-5 0,-3-2-3 15,1 0-1-15,2 1-4 0,0 0 4 0,1-3 2 16,3 1 1-16,-3-1-3 0,3 0 4 0,-1 1-3 16,2-2 5-16,0 1-5 0,2-3-6 0,0 1 7 15,1-1 4-15,0 1-7 0,0 0-2 0,3-2 8 16,-5 2-4-16,5-2-3 0,-3 1 4 16,3-1-8-16,-3 2 5 0,2 1 10 0,1-3-9 0,-3 3 1 15,-1-1 5-15,1 2-13 0,0-3 4 0,2 2-1 16,-4 2 0-16,1-2 7 0,0 1 6 0,1-1-11 15,-1 0 2-15,0 1 1 0,1-1-5 0,-1 0-13 16,1 0 10-16,-1-1 6 0,1 2-2 0,-1-3 5 16,1 3 2-16,-1-2-2 0,-2 1 2 0,2 1-5 15,4-2 1-15,-3 0 0 0,-1 1 9 0,1-1-8 16,0 1-3-16,-1 0 5 0,4-1 1 16,-3 0-7-16,-1 3 6 0,2-4-1 0,1 3-7 0,-3 0 9 15,1 2 1-15,-4-3-8 0,4 2 5 0,2-1-4 16,-2 2-6-16,0 0 4 0,3-2 2 0,-4 3 4 15,2-1-2-15,1 0-2 0,0 1 4 0,-1-1-4 16,1-1 0-16,1 2-1 0,0 0 1 0,0 0 0 16,0-1 8-16,3-1-7 0,-1 0 3 0,1 1-6 15,0 0 3-15,3 1 2 0,1-2-1 0,0 2 1 16,1-1-2-16,5-1 6 0,-3 3-7 0,4-3-2 16,0 1 3-16,-1 1 1 0,-1-1-1 0,4-3-1 15,-2 3 17-15,0-1-18 0,1-1 4 0,1 1-2 16,2 0 0-16,-1 1 7 0,0-3-10 0,3 3 5 15,-5-4-1-15,1 0-5 0,-1 1 2 0,5 0 1 16,-2 0 4-16,-4-3-3 0,-1 3 5 0,5-2 3 16,-2 0-6-16,-1 1 0 0,-1-2-4 0,3 0 9 0,-3-2-3 15,3 0 5-15,0 0-9 0,0 1 10 16,0-3-11-16,3 1 8 0,-5 0-2 0,6-2-4 16,-5 2-3-16,-1-1 4 0,-1 2-4 0,1-1 4 15,-6 1-5-15,2 0 0 0,-2-1 2 0,-2 2 4 0,1-1-5 16,-2 1 7-16,-2 1 0 0,-1-2-6 0,-3 2 10 15,7 0-10-15,-7 0 1 0,7 0-5 16,-2 0 7-16,-5 0 1 0,7 2-5 0,-3-2 2 16,0 1 2-16,0-1 1 0,-1 2 2 0,3-1-10 15,-1-1 2-15,1 1 2 0,2-1-3 0,-1 2 4 0,3-2 5 16,-1 0-4-16,0 2 1 0,1-2 1 16,0 0 1-16,0 0-5 0,0 0 5 0,0-2 0 15,-2 2-1-15,-1-2 1 0,2 2-2 0,-3 0-2 16,1-1-1-16,-2 1-2 0,2 0 7 0,-1 0 2 0,2-1-3 15,-1-1 12-15,-1 2-18 0,2 0 5 0,-1-1-3 16,-1 1 0-16,0 0-3 0,0 0 16 16,0 0-10-16,-1 0 1 0,1 0-4 0,0 0 0 0,1 0 0 15,-1 0 4-15,-1 0-3 0,1 0 5 0,1 0-1 16,-1 0-3-16,2 1-6 0,-1-2 8 0,1 1-2 16,0 0 7-16,0-3-6 0,0 3 0 0,0-1 6 15,-2-1-1-15,2 0-6 0,-2 2-8 0,-1-1 3 16,0 0 8-16,0 1-2 0,-1-1 2 0,1 0 3 15,-5 1-3-15,9-1-4 0,-5-1-3 0,-4 2-1 16,8 0 0-16,-3 0 4 0,-2-1-3 0,-3 1 6 16,7-1-18-16,-3-1 19 0,-1 1 7 0,1-1-2 15,-2 0-6-15,0 0 5 0,1 0 1 0,1 0 10 16,1 0-11-16,-1-1-3 0,-3 0 6 0,4 0-7 16,-4-1 2-16,3 2 6 0,-2-4-13 15,1 4 5-15,0-3-4 0,-1-1 7 0,1 3 2 0,1-3-6 16,-2 1 2-16,1-1-2 0,0-1 0 0,-1 0-1 15,1-1-1-15,-2 1-3 0,2-5 9 0,0 3-9 16,0-1 6-16,-1 1 0 0,-1 0 9 0,-1 1-8 16,0 0-4-16,-2-1 2 0,-2 1-3 0,3 0 4 15,-1-2 0-15,-1 1-1 0,-1 2 10 0,-1-2 11 16,1 2-13-16,-2-1 2 0,0 0 2 0,2 0 0 16,0 1 0-16,-1 0 0 0,1 1 1 0,-2 0-7 15,2 0-4-15,0-1 6 0,1 0 5 0,0 1-7 16,-1-1-2-16,1-1 5 0,0 3-6 0,0-3-1 0,-1 1 5 15,1 1-5-15,0-1-1 0,-1 0-2 16,1 0-1-16,0 0 3 0,-1 0 0 0,1-1 1 16,-1 1 1-16,0-2-2 0,1 1-3 0,0 1-2 15,-1-1 3-15,1 0-3 0,-1 1 1 0,1 0 3 0,-1-1-2 16,1 1 4-16,1 0-6 0,-1 1 4 0,0-1-2 16,0 0 6-16,0 1-3 0,0 1 1 15,0-2-1-15,-1 1 2 0,1 2 1 0,-1-1-5 16,-1 0 1-16,-2-2 3 0,3 3 1 0,-3-2 1 15,1-1-3-15,-1 3 3 0,0-1-1 0,1 0-2 0,-1 1 3 16,3-1 5-16,-2 3-3 0,2-1 3 0,0 0-6 16,1 0 4-16,-3 0-3 0,3 1-3 0,0 1 1 15,1-1-6-15,2 2-15 0,-5-3-21 16,5 3-17-16,-3-2-19 0,3 2-11 0,0 0-5 0,0 0-17 16,0 0-15-16,10-2-103 0,-10 2-239 0,9 2 106 15</inkml:trace>
  <inkml:trace contextRef="#ctx0" brushRef="#br0" timeOffset="3070.28">4524 6295 38 0,'0'0'119'0,"0"0"-5"15,0 0-17-15,-7 0-7 0,7 0-10 0,0 0-9 16,0 0-8-16,0 0-12 0,0 0 8 0,0 0-12 0,1-6 0 16,-1 6-6-16,3-9-1 0,1 2-1 0,1-1-4 15,0-3-7-15,2-2 7 0,2-4-11 16,-2 2 1-16,3-1 3 0,0-3-7 0,1 0 0 16,-1-1-7-16,0 1 6 0,0-2-3 0,1 3 2 0,-2-1-7 15,-2 4-2-15,-1 2-2 0,0 0-1 0,-2 1-8 16,-1 2 2-16,-1 0-1 0,1 2-5 0,-1 2-7 15,-2-1-8-15,0-1-7 0,-2 3-13 0,1 1-5 16,1 1-20-16,-5 1-21 0,5 2-14 0,0 0-54 16,-18 6-166-16,6 1 74 0</inkml:trace>
  <inkml:trace contextRef="#ctx0" brushRef="#br0" timeOffset="3361.27">4505 5984 51 0,'16'-12'51'0,"-3"4"-5"0,4-3-5 0,-3 4-5 16,0 0 1-16,0 1-2 0,-1 0-6 0,0 2-6 16,-3 1-4-16,-1 0 5 0,1 3-5 0,-2-2 6 15,1 2-3-15,2 0-4 0,-4 2 7 0,2 1-8 16,-1 1-2-16,-1 2 0 0,0-2 0 0,0 2 2 15,1 1 12-15,-1 1-12 0,-2-1-4 0,3 3 3 16,-2-2-1-16,-3 0-1 0,3 1-3 0,-3-1 4 16,1-1-10-16,0 2 6 0,-1-3-2 0,-1 3-7 15,0-2-13-15,-1-2-11 0,-1 0-23 0,0-1-66 16,0 1-118-16,-1-1 52 0</inkml:trace>
  <inkml:trace contextRef="#ctx0" brushRef="#br0" timeOffset="3724.04">4841 5742 12 0,'4'9'69'0,"-1"1"-11"0,1 3-3 0,2 0-6 16,-2-1 5-16,2-1-13 0,-1 0 6 0,1-1-14 16,3-2-1-16,-4 1 1 0,-2-2-11 0,4 0 0 15,-2 1-3-15,-1-5-4 0,2 1 4 0,-2 2-3 16,-1-3 2-16,0-3-3 0,0 3-3 0,1-2-3 16,-1 1 2-16,-3-2 8 0,4 1-1 0,-4-1 17 15,0 0-1-15,7-8-7 0,-4 0-3 0,-2 2-4 16,1-4 0-16,0 1-3 0,1-4 5 0,-2 4-1 15,0-3-5-15,0 3-13 0,0-1 8 0,-3 3-13 16,2-2-1-16,-2 2-12 0,1 1-11 0,2-1-7 16,0 3-15-16,-1-1-15 0,-1 2-64 0,1 3-137 15,-4-3 61-15</inkml:trace>
  <inkml:trace contextRef="#ctx0" brushRef="#br0" timeOffset="4036.42">5075 5912 42 0,'0'0'87'0,"0"0"-8"0,0 0 5 16,0 0-6-16,6-8-9 0,-5 1-10 0,0-1-6 15,1-2-2-15,0 1-12 0,0-1-2 0,0-2-3 16,0-1 0-16,-1 3 2 0,1 0-4 0,0 0-10 15,1 2-4-15,-1 1 5 0,0 0 6 0,1-1-18 16,-1 3-2-16,1 0 2 0,-1 1-8 0,2 2 7 16,-1-2 0-16,1 3 4 0,1-1-3 0,2 2-4 15,-3 0 3-15,2 1-2 0,1 0-3 0,0 1 2 16,0 2 4-16,0-1-5 0,-1 1-4 0,-1 2 7 16,1-3-9-16,0 1 2 0,-2 2 6 0,0-2-6 15,-1 1-1-15,1 1-10 0,-1-1-10 0,0-1-3 16,1 1-15-16,-2 2-14 0,-1-3-24 0,-1 1-67 15,0-1-153-15,3 0 67 0</inkml:trace>
  <inkml:trace contextRef="#ctx0" brushRef="#br0" timeOffset="4680.8">5331 5768 75 0,'0'0'90'0,"3"6"-13"16,-2-3-12-16,2 3 16 0,0-3-17 0,3 0 0 16,1 0-6-16,-2 1-2 0,4-3-13 0,-1 3-5 0,-1-2-2 15,2-1-1-15,-1 0-1 0,-1 0-5 16,2-2-3-16,-2-2-5 0,1 0-4 0,-2 1-2 16,1-2-1-16,-3 1 8 0,0-1-5 0,2-3-14 15,-2 1-2-15,-1-2 17 0,0 0-4 0,-2 0 5 0,-1-2-9 16,0-1-11-16,-1 2 18 0,-2 2-14 0,0-2-2 15,-1 3 0-15,0-1-3 0,-1 4 13 16,0-1-5-16,0 0 2 0,0 0-7 0,-1 3 7 16,1-2 2-16,-1 4-5 0,2 1-10 0,-3 1 15 15,1 1-9-15,0-1 3 0,1 5 5 0,0-1-12 0,0 0 17 16,2 4-20-16,2-2 1 0,-2 2 2 0,3-2 3 16,0-2-6-16,3 3 10 0,-2 0-16 15,5-3 9-15,-4 3 9 0,3-3-6 0,1 0-6 16,-2-1 10-16,3-2-10 0,-2 3 8 0,1-4-8 0,0-2-5 15,-1 2 2-15,0-1 0 0,1-2 1 0,1-2 2 16,-2 2 1-16,2-4-1 0,0 1-1 0,-1-3-1 16,2-1 0-16,-4 0-8 0,2 0-9 0,-2-4 4 15,0-2 2-15,-1-2 6 0,0 3 0 16,-2-4 3-16,-2 2 7 0,1-4-5 0,-3-2-4 0,-1 7 7 16,1 1 10-16,2 4-2 0,-4-5 15 0,2 6-1 15,1 2 7-15,-1 0-3 0,1 0 4 0,0 2 13 16,-1-1-6-16,1 2-7 0,1 0 1 0,0-1-2 15,1 3-5-15,-3-3-8 0,3 3 3 0,0 0 2 16,0 0-2-16,4 11-6 0,-4-5 3 0,3 1-8 16,2 5 8-16,-3-4-3 0,3 6 2 0,1-3-5 15,0 1 0-15,1 7 6 0,0-1 2 0,1 0 0 16,1-2-13-16,-2-4 6 0,3 4-3 16,-3-3 5-16,3-2-12 0,1 1 9 0,-1 0-1 0,0-2-17 15,1-1-6-15,0 0 1 0,-1-2-12 0,-3 0-4 16,3-4-11-16,-2 1-1 0,1-1 0 0,-4-2-6 15,2 0-4-15,-1-1-2 0,-2-1 1 0,2-3-87 16,-3-1-155-16,-3 2 70 0</inkml:trace>
  <inkml:trace contextRef="#ctx0" brushRef="#br0" timeOffset="5143.71">5675 5748 3 0,'0'0'70'0,"0"0"-3"0,11 4 3 15,-11-4-13-15,10 2-2 0,0-1-5 0,-3 1-2 16,3 0-4-16,-2-2 1 0,5-1-5 0,-2 0 2 16,3-2-14-16,2 1 8 0,-1-1-6 0,-1-1-5 15,-1-3-1-15,1 1-7 0,-3 0-2 0,-5 2-2 16,4-2 5-16,-6 2 3 0,1 0-4 0,-3-2-11 16,2-1-2-16,-4 2 0 0,0-2 5 0,-4 2-5 15,2-1 4-15,-3 4 3 0,2-1-8 0,-4 1 2 16,0-1 4-16,-3 2-6 0,3 2-1 0,-7 4 3 15,1-1 6-15,1 4-2 0,-1 0 3 0,2 1 10 16,1 1-10-16,0 3 8 0,3-2-11 0,0 1-2 16,3 1 7-16,1 2-2 0,3-2-8 0,0-2 6 15,0 1-6-15,4-3-3 0,2 1 8 0,1 0-2 16,0-3-6-16,3-2-6 0,-2 0 13 0,5-1-6 16,-3-1 2-16,5-2 0 0,-4 0 11 0,2-2-17 15,4 0-2-15,-7-3-1 0,2 0-7 0,-2 1 6 16,3-2 4-16,-3-1-6 0,0 3 5 0,-2-5-2 15,-2 4-7-15,1 0 1 0,-2 0 6 0,1-2-3 16,-3 3 4-16,1 0 1 0,-1 0 3 0,1 0 6 16,-4 1 4-16,0 2-3 0,3-4-3 0,-3 4 3 15,3 0-1-15,-3 0-1 0,3-4-1 0,-3 4-1 16,0 0-5-16,0 0 3 0,0 0-1 0,8 6 4 16,-8-2 3-16,3 2 0 0,1 0-3 0,-1-2-3 15,4 3 2-15,-4 0 1 0,1-1-3 0,2 1-2 16</inkml:trace>
  <inkml:trace contextRef="#ctx0" brushRef="#br0" timeOffset="13343.71">6017 5702 43 0,'0'4'63'0,"0"2"-1"15,3 1-2-15,-2 0 2 0,-1 3-4 0,3 1-3 16,-3 2 12-16,4 1-11 0,-2-4-3 16,-1 1-3-16,-1 3-4 0,4-1-5 0,-4 0 1 0,2-1-6 15,-1-3-8-15,2 0-3 0,-2 0 1 0,-1 1-1 16,0-2 3-16,0-1-8 0,2-4-5 0,-4 3 6 15,4-2-1-15,-2-2-5 0,0 1-4 0,0-1 0 16,0-2 7-16,0 0-2 0,0 0-2 0,0 0 0 16,0 0-7-16,0 0 2 0,-2-9-2 0,1 0-1 15,-1-2 2-15,2-2-4 0,-1-1 0 0,1 1 1 16,-1 1 10-16,-1 0 1 0,2 4 9 0,0-1 11 16,0 3-9-16,0-1 10 0,0 1-1 0,0 3-7 15,0-1 1-15,0 0-5 0,2-1 1 0,-1 2-4 16,-1 0-5-16,4 0-1 0,-1 1-4 0,3 0 2 15,-2 0-8-15,3-1 1 0,4 0-6 0,-2 2-9 16,1 0-20-16,5-1-21 0,-1-1-21 0,7 3-13 16,-7-1-23-16,3-1-95 0,-3 5-218 0,2-2 97 15</inkml:trace>
  <inkml:trace contextRef="#ctx0" brushRef="#br0" timeOffset="13879.2">6354 5828 96 0,'-2'5'115'0,"4"0"-8"16,-1 1-3-16,2-1-20 0,0 1-6 0,-1-1-12 16,4 0-3-16,0 2-5 0,1-4-7 0,0 1-6 15,1 0 0-15,-1-2-20 0,3-1 10 0,0-1-14 16,0 0 5-16,0-2-6 0,2-3-3 0,2-1-4 0,-4 0 7 15,4-1-12-15,-5-2 1 0,-2 2 2 16,1-3-9-16,-2-1-9 0,-3 3 15 0,-2-1 3 16,-1-3-2-16,-3 1 3 0,-1-2-9 0,-1-2 7 15,-3 2 0-15,-2 1-20 0,-2-2 27 0,-1 4 5 0,1 1 10 16,0 2 0-16,-2 1-6 0,0 3 6 16,0 2-1-16,-1 1-4 0,1 3 0 0,-6 2-7 0,6 3 2 15,-2 5 6-15,-1 3-12 0,3 0-4 16,-1 0 9-16,3 1-3 0,4-1-18 0,1-2 14 0,3 0 3 15,2 1-7-15,0-1-3 0,4 0 1 0,0 0-3 16,1 0-2-16,4-2-6 0,0-2 1 0,2 1-3 16,1-3-2-16,0-1-3 0,1-1 0 15,-1-5-1-15,0 1 1 0,4-4-9 0,-4 1 7 16,3-3-2-16,0-1-2 0,-1-1-4 0,-2-3 0 0,-2 0-4 16,2 0 11-16,-4 0 2 0,1-1-3 0,-3 1-2 15,0-1 7-15,-1 2-6 0,-1-1 9 0,1 1-1 16,-1 3 0-16,-2 0-1 0,2 2 13 0,-1 0-7 15,0 0-6-15,0 1 5 0,-1 2-1 0,0 0-1 16,0 0 1-16,0 0 7 0,9 6-7 0,-6-1 2 16,1 1-5-16,2-1 4 0,-2 3-2 0,3 0 4 15,0-1-1-15,0 1-3 0,2-3 3 0,-1 2-13 16,2-3-19-16,1 2-6 0,2-3-20 0,0 0-1 16,1-3-15-16,-1 0-89 0,-2-2-179 0,1-2 79 15</inkml:trace>
  <inkml:trace contextRef="#ctx0" brushRef="#br0" timeOffset="14126.96">6724 5616 92 0,'-4'3'131'0,"1"4"-14"0,-2 1-11 15,2 4-6-15,0 3-2 0,0 5-6 0,0 2-1 16,2-2-11-16,1 0-4 0,0 0-8 0,1 0 4 0,2-2-10 15,0-4-10-15,2 5-5 0,2-2-6 16,-2-4-4-16,2 0-4 0,1-1-4 0,0 0-3 16,0-3-4-16,2 0-4 0,0 0-5 0,-1-3-10 15,2-1-10-15,3-1-6 0,-4-3-4 0,4-2-19 0,-1-2-12 16,1-2-14-16,1 0-18 0,-3-4-26 16,0 0-84-16,-4-2-206 0,-2-2 92 0</inkml:trace>
  <inkml:trace contextRef="#ctx0" brushRef="#br0" timeOffset="14549.48">6830 5537 104 0,'0'0'105'0,"0"0"4"16,0 0 5-16,5 15-10 0,-1-2 1 15,2-1-12-15,1 7 0 0,3 3-8 0,0 2-6 0,1-1 2 16,1 2-7-16,-1-1-11 0,2 0-4 0,3 9 0 15,-7-9-12-15,3-1-2 0,-2 1-6 0,1-4-2 16,-1 2-3-16,0-2 1 0,-1-3-9 0,-4-4-3 16,2-1 0-16,0-3-5 0,-3-2-6 0,1 0 0 15,-3-4 2-15,1 1-3 0,-1-2-1 0,0-1-4 16,-2-1 3-16,0 0-9 0,4-11 1 0,-4 2-1 16,2-4 5-16,-1-6-5 0,1-2-3 0,-1 1-4 15,1-1-3-15,-2 2-1 0,2-2 6 0,-1 7 1 16,0 0 2-16,0 1-9 0,-1 6 3 0,1 0-1 15,-1 0 6-15,0 2 0 0,1 1 2 0,-1 2-1 16,1-1 0-16,-1 0 2 0,0 3-4 0,0 0 0 16,0 0 3-16,7 6 21 0,-4 2 9 0,1-1-5 15,1 2 7-15,0 4-1 0,3 4-1 0,-1 0-4 16,2 1-4-16,-2 0 4 0,0-5-9 0,3 4 2 16,0 0-1-16,-3-4-1 0,0-1-12 0,2 1-4 15,-2-2-12-15,1-2-5 0,-3-2-12 0,0-1-21 16,-1-1-8-16,0-1-22 0,0-2-7 0,0-1-17 15,1-2-18-15,-5 1-110 0,7-6-251 0,-2 0 111 16</inkml:trace>
  <inkml:trace contextRef="#ctx0" brushRef="#br0" timeOffset="14700.44">7270 5830 82 0,'0'5'199'0,"0"-1"-13"0,0 3-19 0,3-1-19 16,-2 3-12-16,1-2-9 0,1 0-20 0,-1 1-8 15,1-2-15-15,0 2-10 0,0-1-28 0,0 0-21 0,-2-3-30 16,3 3-23-16,-1-2-39 0,0-2-31 0,-2 0-116 16,1-1-231-16,-2-2 101 0</inkml:trace>
  <inkml:trace contextRef="#ctx0" brushRef="#br0" timeOffset="14859.99">7162 5717 17 0,'-3'-1'254'0,"3"1"-36"0,-1-4-29 0,1 4-29 0,-2-2-27 16,2 2-19-16,0-4-32 0,2 3-26 0,-2 1-10 15,7-5-22-15,1 2-29 0,2 0-16 0,3-1-30 16,1 1-30-16,2-1-109 0,-3 2-204 16,-1 2 90-16</inkml:trace>
  <inkml:trace contextRef="#ctx0" brushRef="#br0" timeOffset="15250.42">7375 5770 65 0,'0'0'144'0,"0"0"-18"16,1 4-14-16,-1-4-13 0,3 1-4 0,-3-1-12 15,5 4-4-15,1-2-12 0,-1 0-2 0,3-1-6 16,-1 2 3-16,1-1-14 0,0-3-8 0,1 1 0 15,2-2-10-15,-1 0 8 0,3-2-7 0,0 1-13 16,-5-1 4-16,2-2-2 0,-3 2 0 0,0-3-7 16,0 3 4-16,-6-2-8 0,1 0-2 0,-2-1-3 15,0 0 8-15,-4 0-1 0,1 0-16 0,-4 0 12 16,0 1 2-16,-2 0 5 0,1 3 8 0,-2 1 2 16,0-1-3-16,0 1 1 0,-1 3-4 0,2 2 10 0,-1 2-5 15,2-1 2-15,0 8 5 0,-1 1-4 0,1 3-4 16,1 4 1-16,0 2-15 0,3-4 8 15,2 2-2-15,2-2-2 0,2 0 0 0,2 2-3 16,0-7-10-16,3 7-3 0,3-3-5 0,-4-6-6 0,2 1-3 16,2-1-7-16,1-3-8 0,-1-1-1 0,1-1-5 15,-1-2-9-15,0-2-5 0,0-2-12 16,-2-2-7-16,5-1-8 0,0-4-4 0,-2 0-7 16,0-3-13-16,-1-1 7 0,0-6-61 0,1 1-170 0,-4 3 75 15</inkml:trace>
  <inkml:trace contextRef="#ctx0" brushRef="#br0" timeOffset="15766.68">7634 5728 17 0,'1'-3'90'16,"-1"3"-5"-16,3-4-11 0,-3 4-3 0,0 0-5 0,3-2-3 15,-3 2 8-15,4 9 8 0,-3 0-6 0,5-1 0 16,-2 3 1-16,2 3-8 0,1 0 0 0,0-1-7 16,1 4-2-16,1 0-10 0,-2-3-5 0,0 0 13 15,3-2-21-15,-3 0-3 0,1-5-1 0,-2 2-8 16,2-2-3-16,-1-2-4 0,0-1-1 0,0 1 7 15,0-2-9-15,-1-2 0 0,1-1-6 0,-3-1-1 16,3-3 1-16,2 0-7 0,-2-1-1 0,0-3-5 16,-2 1-5-16,0-4 0 0,0 0-6 0,-3-2-4 15,2 4 0-15,-3-4 7 0,1 5 7 0,-2-1-7 16,0 0 8-16,0 1 5 0,-2 3 2 0,2 0 8 16,0 0 1-16,-1 2-1 0,1-2 5 0,0 3-11 15,0 2 3-15,0-4 3 0,0 4-7 0,3-4-2 16,-3 4-6-16,3-1 13 0,-3 1-3 0,0 0-5 15,9 4 5-15,-4-3 4 0,0 1-20 0,2 0 14 16,0-1 9-16,2 2-9 0,-1-3 3 0,1 1 6 16,1 1-2-16,-1-2-6 0,4-2 5 0,-3 1-4 15,-3-2-6-15,3 2 0 0,1-3-3 0,-2-1 8 16,-1 0-13-16,-5 0-6 0,4-3 11 0,-4 2-4 16,-2-3-4-16,1 1 3 0,-1 1 3 0,-4 0 4 0,-1 0-2 15,1 0-7-15,-3 1 13 0,1 3 6 16,-2-1 0-16,4 1-1 0,-4 2-2 0,0 0 5 15,1 2-3-15,2 0-1 0,-3 4 9 0,0 1 0 16,-3 4 7-16,6-3-6 0,-2 4 1 0,2-2 0 16,0 3 6-16,1 2-6 0,3 1 5 0,1-1-11 0,1-1-2 15,-1 1-1-15,5-1 8 0,-2 0-17 16,3-1 1-16,0-1-11 0,3-1-5 0,0 0-11 16,4-4-8-16,-1-3-16 0,-2 2-2 0,4-5-18 0,-1 0-18 15,1-3-100-15,-1-2-206 0,-3 1 91 0</inkml:trace>
  <inkml:trace contextRef="#ctx0" brushRef="#br0" timeOffset="16564.95">8111 5699 42 0,'0'7'135'0,"0"2"-15"0,0 0-9 0,1-1-4 0,2 2-14 16,0-1-7-16,-3 0-9 0,4 1-8 0,-1 0-17 15,3-1 6-15,-2-1-6 0,-3 1-8 0,2-2-6 16,0 1 1-16,0-5-3 0,-3 1-9 0,1-1-8 16,1 0 0-16,-1 0-5 0,-1-2-5 0,0-1 5 15,3 4-8-15,-3-4-1 0,0 0 0 0,0 0-1 16,3-12 1-16,-2 4-5 0,2-2 2 0,0-1-10 16,0-1 9-16,-1-2-6 0,1 2 6 15,0 0-5-15,0 3 4 0,0 2 2 0,-2 2 4 0,0 1-11 16,2-1 0-16,-3 1 1 0,3 1 6 0,-3-1-2 15,0 4-2-15,1-2 4 0,-1 2 5 0,0 0 6 16,0 0 11-16,0 0-10 0,12 8 7 0,-8-2 5 16,0-1-1-16,0 3-3 0,1-1 4 0,2 3 1 15,0-1-6-15,-2 0-9 0,2 1 7 0,0-2-5 16,-1-1-2-16,1 1 1 0,0-2 1 0,0 0-5 16,-1 0-8-16,-1-2 3 0,1 1-1 0,-2-3-5 0,-1 1 5 15,4-3-3-15,-3 2 0 0,-4-2-5 16,9-3 2-16,-4-1-7 0,0-2 10 0,0 0-5 15,0-2 4-15,-3 0-2 0,1 0 6 0,1-3-2 16,-2 2-1-16,-1 2 0 0,-1-3 6 0,2 4-7 16,-1-2 6-16,0 5-7 0,-1-1 13 0,0 2-4 15,0-2 0-15,0 1-3 0,0 3-2 0,3-2-8 16,-3 2 5-16,0 0-1 0,0 0 8 0,0 0-3 16,12 4 6-16,-8-1-7 0,1 0 0 0,2 1 1 0,0 0-2 15,-2-1-3-15,2 3 4 0,-2-4-4 0,2 1 4 16,0 1 1-16,0-2-6 0,2 0 0 0,1 0-4 15,-2-2 3-15,2 0 5 0,1-2-16 16,-1 0-2-16,1-1 1 0,-1 0-3 0,3-1-1 0,-3 1 4 16,-2-1-8-16,1 0 8 0,-4 1-3 0,2 1 4 15,-4-1 8-15,4-1-2 0,-4 1 1 0,1 0 9 16,-1 0-15-16,0 1 7 0,-2-2 7 0,3 1 0 16,-1-1-3-16,0-1 5 0,-2 1-3 0,2-2 0 15,0 3-1-15,-3-3-3 0,4 3 9 0,-1-3-6 16,-3 2-2-16,3 1 3 0,-3 0 5 0,1-1-6 15,-2-1 5-15,1 3 2 0,0-2-5 0,0 4-8 16,-3-5 5-16,-1 3 2 0,1 1-6 0,3 1 3 16,-7-2-15-16,7 2-3 0,-10 3-2 0,3-1 3 15,0 1 4-15,0 3 0 0,-5-1 12 0,3 1 8 16,1-1 2-16,1 3 19 0,-1 1-15 0,2 3-3 16,1 1 5-16,4-3-1 0,0 3 3 0,2 0-10 15,0-1 2-15,6 1-3 0,-1-2 1 0,2-1-5 16,2-2 2-16,4-1-25 0,0-2-4 0,0-1 1 15,9 0-8-15,-2-5-4 0,0 1-13 0,0-6-6 16,0 1-15-16,0-2-6 0,0-1-73 0,-2 0-164 16,-4 1 72-16</inkml:trace>
  <inkml:trace contextRef="#ctx0" brushRef="#br0" timeOffset="16913.52">8842 5671 97 0,'0'0'122'15,"-13"7"-4"-15,10-4-15 0,0 4-12 16,0 1-11-16,3 1-7 0,-1-1 0 0,1 4-5 15,3 0-16-15,1 0 1 0,0 0 2 0,1 1-9 16,0-1 7-16,-1-1-19 0,1 0 0 0,-1-1-8 0,2 0 9 16,-2-3-10-16,0 2-4 0,-1-3-2 0,0-1-5 15,-2 0-8-15,1-2 6 0,0 1-4 16,-1-1 5-16,1-1-3 0,-2-2-6 0,0 0-1 16,0 0-10-16,0 0-1 0,0 0-3 0,-6-19-1 0,4 11 8 15,2-7-24-15,-2-5 14 0,1-3-4 16,2-1 4-16,-2 2-7 0,2-2 3 0,3 6 4 0,-1-1-12 15,1 6 16-15,-1 2 10 0,0 4 4 16,-2 0-3-16,1 2-5 0,-1 0 8 0,3 1 14 0,-1 3 16 16,3 1 6-16,-1 0 17 0,1 3 1 0,3 4 0 15,1 1-2-15,0 2-5 0,1 2-3 0,0 4 4 16,3 0-6-16,-1 1-1 0,-1 2-5 0,0-2-1 16,-2 2-8-16,2-1-3 0,-2-3-6 0,1 2-15 15,-2-5-22-15,-2 1-21 0,1-2-23 0,2-2-24 16,-4-2-24-16,1-3-20 0,0 2-116 0,-3-4-261 15,2-2 116-15</inkml:trace>
  <inkml:trace contextRef="#ctx0" brushRef="#br0" timeOffset="17122.12">9190 5524 51 0,'0'0'152'0,"8"10"-4"0,-5-2-10 15,1 2-1-15,0 4-5 0,0-1-1 0,5 7-5 16,-2-2-10-16,1-1-13 0,1 4-10 0,-1-1-1 16,1 4-12-16,1-2-8 0,1-3-9 0,-1 1-10 15,1-1-11-15,0-2-20 0,1 0-34 0,-5-5-19 16,-1 2-25-16,1-4-24 0,0 0-24 0,-2-2-37 16,-3-1-81-16,-1 1-239 0,-1-5 106 0</inkml:trace>
  <inkml:trace contextRef="#ctx0" brushRef="#br0" timeOffset="17297.71">9160 5737 131 0,'0'0'187'0,"0"0"-14"16,0 0-20-16,12 0-15 0,-4 1-11 0,2-1-17 15,5 1-9-15,2-1-14 0,5-2-4 0,3 0-14 16,3-3-10-16,-1 1-18 0,11-1-28 0,4-7-55 0,0 0-56 15,-1 3-124-15,0-1-241 0,1-1 106 16</inkml:trace>
  <inkml:trace contextRef="#ctx0" brushRef="#br0" timeOffset="18778.87">5389 7126 7 0,'6'1'52'0,"1"2"-5"15,-1 0-1-15,1 3-1 0,1-1 0 0,0-1-4 16,2 1-4-16,3 0 0 0,-2 1-5 0,3 1-2 15,0-4-2-15,2 2 5 0,3 1-7 0,4-2-10 16,-2-1 15-16,-1 0-11 0,-4-2 3 0,4-1 3 16,3 0-5-16,-8-1-4 0,1-1 4 0,8-2 5 15,-3 0-3-15,-7-2-10 0,6-2 6 0,-1-2-2 16,2-4 7-16,-2-2-8 0,2-2 1 0,-1-1 2 16,-2-1 1-16,2 1-2 0,-5-1 6 0,2-2-13 15,0-1 7-15,-3 1-4 0,-3 0 0 0,-1-1 2 16,-3 1 8-16,0-1-16 0,-1 2 6 0,-2-1 4 15,-4 4 6-15,0-1 8 0,0-2-6 0,-3 1-9 16,-1 1-5-16,-2 0 14 0,2-1-1 0,-3 0-1 16,-1 1 5-16,2-2 0 0,-4 3-1 0,5-1 5 0,-3 0-4 15,1 1 6-15,2 1-3 0,-1 3 2 16,-1-4-3-16,0 5 0 0,3 1-2 0,-3-1-2 16,0 1 4-16,1 0-3 0,-1 1 3 0,0-1 0 15,-1 1 6-15,-2-1-6 0,3 2-4 0,-3 0 2 0,0 1 2 16,-1-3-7-16,-1 5 0 0,0-2-5 0,-4-4-1 15,4 6-6-15,-8 0 6 0,4 3-3 0,1 0-7 16,-2 3 3-16,-4 1 2 0,-2 3-3 16,-2 3-1-16,0-2 1 0,1 7-1 0,-2 0-7 0,-2 1 5 15,6 1 1-15,-4 1 0 0,-5 5-1 0,9-4-3 16,1 4 1-16,-1-2-1 0,2 3-1 0,1 1 1 16,-2 11 0-16,3-3-4 0,1 4 3 0,1 0 0 15,4 3 0-15,2-2-6 0,2 1 2 0,2 1 2 16,1-1-3-16,3 2-2 0,2 0 4 0,4 1-1 15,2 0-6-15,2-1 4 0,3 2-2 0,1-2-2 16,3-1 8-16,2-3-4 0,3-3 0 0,-5-8 0 16,2 0 3-16,3-3 0 0,1-2-2 0,0-1-2 15,2-4 8-15,2-2-5 0,0 1-1 0,2-4-3 16,0-3-1-16,-1-2 4 0,0-4 0 0,-2-3-7 16,1-1-3-16,-1-3-5 0,0-3-11 0,0-3-18 15,-3-3-16-15,7-9-27 0,-5-1-23 0,2-2-20 16,-11 8-132-16,-1-2-285 0,1-8 126 0</inkml:trace>
  <inkml:trace contextRef="#ctx0" brushRef="#br0" timeOffset="19278.7">5955 6346 16 0,'-3'3'121'0,"3"-3"-12"16,-4 0-6-16,4 0-9 0,0 0-13 15,-3 2-3-15,3-2-6 0,0 0-17 0,0 0-4 16,0 0-5-16,0 0-6 0,0 0 3 0,13 1-9 16,-8-2 1-16,4-1-7 0,2-3 4 0,3-1 2 0,3 2-3 15,3-3 0-15,0-2-5 0,3 0-4 0,0-2 3 16,4 0 6-16,-2 2-11 0,3 0 2 15,10-3-7-15,-14 5-11 0,4-1 13 0,-4 6 2 16,0-7-3-16,-3 5-19 0,-5 1 18 0,-1-1-3 16,-2 3-5-16,-3 0-7 0,-2 1 4 0,2 0 1 0,-4 0-2 15,0-1-4-15,-1 1-2 0,1 0-7 16,-1 1-5-16,0-2 3 0,-5 1-12 0,9-1-11 16,-3 1 2-16,-2-1-15 0,2-1-2 0,-2 0-13 0,2-1-8 15,-2 0-18-15,0 1-68 0,0-1-170 0,1-1 76 16</inkml:trace>
  <inkml:trace contextRef="#ctx0" brushRef="#br0" timeOffset="19578.34">6444 6043 67 0,'0'0'158'0,"-5"0"-23"0,5 0-20 16,0 0-8-16,-4 3-3 0,4-3-23 0,0 0-8 15,6 6 3-15,2-2-16 0,-1 2-3 0,4-1-8 16,2 2-5-16,7 3 1 0,-2-1-7 0,1 1-4 16,-1 0-2-16,-3-3-3 0,4 3 1 0,0 1-3 15,-2-1-5-15,-3 0 1 0,2 2 2 0,-5-2-12 16,-1 2-5-16,-1-2 1 0,-1 2 4 16,-4-2-2-16,1 0-3 0,-3 0-1 0,-2-1 7 0,-1 2-2 15,-2 1 9-15,-2-2-6 0,-3 0 1 0,1 2-6 16,-3-2-5-16,0-2-3 0,0 1 2 0,-1-1-13 15,0-2-3-15,1-2-14 0,3 3-10 0,-1-5-12 16,3 0-19-16,-1-2-17 0,1 2-12 0,1-4-16 16,4 2-74-16,-5-4-200 0,4-2 90 0</inkml:trace>
  <inkml:trace contextRef="#ctx0" brushRef="#br0" timeOffset="20102.91">6783 6191 36 0,'0'5'129'0,"0"1"-28"15,0 1 10-15,2 1-11 0,0-1-9 0,1 0 1 16,-1 2-15-16,4-1-4 0,0-1-13 0,1-1 0 16,0 2-13-16,0-2 0 0,0-1-7 0,-1 0-2 15,1-1 3-15,0-1-12 0,-2 0-3 0,1-2 4 16,0 1-9-16,0-2-3 0,-6 0 4 0,10-2-5 15,-5 1 0-15,0-2-3 0,2-3 0 0,-2 2 0 0,0-3-9 16,-1 1-2-16,-2-2 9 0,0 1-13 16,1-3 5-16,-4 1 1 0,0 0-8 0,-1 0 8 15,-2 0-20-15,-2 1 24 0,1 1-9 0,-2 0 3 16,-1 1 1-16,1 0-3 0,0 3 19 0,0 1 4 0,-2 0-5 16,2 1-1-16,0 1-4 0,3 2 1 15,-5 1 4-15,2 3-1 0,2 1 3 0,-1 4-9 16,-1 0-2-16,1 1-2 0,2 0-4 0,4 0 7 15,-3 1 0-15,3 1-3 0,1-1 0 0,1-3-4 0,-1-3 0 16,2 3 1-16,-2-3-6 0,2 2 4 0,0-3-10 16,0-1 3-16,1-2 1 0,1 1-4 15,-1-1-3-15,2 0 7 0,2-6-11 0,1 0 8 16,1 1 2-16,2-5-2 0,1-2-3 0,-1 0-4 0,0 2 7 16,-2-4-6-16,0 2 4 0,-3 0-3 0,2-1 3 15,-4 1-2-15,0 2-3 0,-1-1 7 0,-1 2 2 16,-2 1 9-16,2 0 5 0,-2 2 0 15,1 0 3-15,-2-1-3 0,1 2-4 0,-1 2 2 0,2-3-4 16,-2 3-1-16,1-3-12 0,-1 3 0 0,0 0-13 16,3-3-15-16,-3 3-7 0,1-2-5 0,-1 2-11 15,0 0-4-15,0 0-10 0,0 0-10 0,0 0-101 16,0 0-199-16,0 0 89 0</inkml:trace>
  <inkml:trace contextRef="#ctx0" brushRef="#br0" timeOffset="20626.97">7034 6173 55 0,'-2'2'87'15,"2"-2"11"-15,0 0-17 0,8 8 3 0,-4-4-7 16,1-1-5-16,1 3-10 0,0 0 12 0,1-2-6 15,-1 1-3-15,2 2-10 0,0-3 2 0,1 1 3 16,3 2-13-16,1 0-2 0,-2-1-14 0,3 1 7 0,-2-1-4 16,0-1 3-16,-2-2-7 0,0 0-1 15,-1 0 5-15,-1-1-9 0,-1 1-5 0,-1-2 5 16,-2 1-1-16,1-2 9 0,-2 0 21 0,1 2 6 16,-4-2 7-16,4 0 1 0,-4 0-10 0,0 0-2 0,2-4-7 15,-2 1-1-15,0 3-2 0,-2-8-8 0,0 3 2 16,-2-2-2-16,0 0-2 0,0-1-10 15,-2-2 2-15,0 2-3 0,0-2-4 0,1 2 1 0,0 1-5 16,0 1-3-16,2 0-2 0,0 2-2 0,1-1-4 16,-3 0-16-16,3 3-20 0,1-1-20 0,-1-1-12 15,0 2-16-15,2 2-12 0,3-3-10 0,-3 3-15 16,4-3-10-16,1 2-16 0,0 1-5 0,3 0-78 16,-2-3-242-16,2 3 108 0</inkml:trace>
  <inkml:trace contextRef="#ctx0" brushRef="#br0" timeOffset="21186.65">7315 6237 79 0,'5'3'95'15,"0"-2"-8"-15,0 0-8 0,0 2-1 0,1-1-1 16,2-2 2-16,-1 1-12 0,2 0-5 0,1-3-8 16,-1 0-4-16,0-1-8 0,-1 1 2 0,2-3-15 15,0-2 6-15,0 3 0 0,-3-6-8 0,4 2-1 16,-4-2-5-16,0 4 0 0,-4-1-6 0,1-2-6 15,-2 3 3-15,-1-2-2 0,-1-1-4 0,-3 3-7 16,-1-2 3-16,1 3 7 0,-1-1 4 0,-3 2-3 16,0 2 9-16,0 1-1 0,-2 0-11 0,0 3 6 15,0 0 3-15,1 2 3 0,0 0-3 0,0 2 1 16,2 3 9-16,1-2-2 0,1 5-2 0,0 1-8 16,3-1 9-16,3 1-2 0,1 0-1 0,-1-1-6 15,3 1-5-15,2-1 1 0,0 0 2 0,3-2-7 16,-1-1-2-16,3 0 0 0,-4-5-5 0,3 3-3 15,-2-2-5-15,-1-1 2 0,1-1 0 0,-5-2 2 16,2 1-8-16,-2-2 5 0,-4 0 8 0,10 0-1 0,-6-3 1 16,2-3 0-16,-2 0-1 0,3-1-7 15,-3 1 5-15,2 0-1 0,-2 1 4 0,-1-1-10 16,2-1 9-16,-3 3 0 0,1 0-3 0,-1 0 6 0,1-1-3 16,-1 2 5-16,-2-1-12 0,1 2 14 0,0-1-4 15,-1 3-4-15,2-4 2 0,-2 4 1 16,3-4-3-16,-3 2 1 0,1 0 8 0,-1 2-2 0,1-5-2 15,1 4 4-15,-2 1 3 0,3-2 9 0,-3 2 4 16,0-5 15-16,0 5-8 0,1-5 4 0,0 4-4 16,0-3 0-16,-1 0 3 0,2-1 2 0,1-1 2 15,-3-1 1-15,2 0-3 0,-2 0-1 0,1-2-5 16,0 0-2-16,2-4-2 0,0 1-6 0,-3 2-1 16,1 1-2-16,1 2-4 0,-1 0 8 0,1 1-8 15,0 0-5-15,1 2 3 0,1 1-4 0,2-2-5 16,1 1-4-16,2 0-8 0,-1 1-11 0,5-2-9 15,1 3-19-15,0 0-13 0,6-1-17 0,2 2-22 16,-1-1-25-16,2 4-123 0,-8-1-273 0,2-1 121 16</inkml:trace>
  <inkml:trace contextRef="#ctx0" brushRef="#br0" timeOffset="21772.44">7790 6146 87 0,'-3'6'121'0,"6"2"-7"0,-3-1-9 15,0 1-4-15,1 1-8 0,2 1-9 0,0-1-8 0,1 3-10 16,2-1-4-16,-2-2-6 0,2-2-4 15,-2 3-2-15,1-4-14 0,0 2 2 0,2-3-4 16,-3-1-10-16,-1 1 1 0,0-2-2 0,-1 0-5 0,1-2 1 16,1-1-3-16,-4 0-5 0,9-4 3 0,-5-1-10 15,3-2 5-15,3-3-6 0,-3-1 9 16,2-1-6-16,-2-1 6 0,-2 0-7 0,1 0-2 16,-2 0-9-16,-1-2 7 0,1 1 2 0,-2 2 1 15,-2 0 3-15,-2 3-2 0,2 3-5 0,-4-2 1 16,2 4 6-16,1 0-2 0,-3-1 7 0,0 5-3 15,-1-1-4-15,5 1 4 0,-9 3 0 0,1 3 4 16,-1 2 0-16,-3 3 4 0,1 5-2 0,-2 0 5 0,5-3-8 16,1-2 5-16,0 2-7 0,4-2-11 0,-1 2 9 15,4-2-1-15,0-2-3 0,3 0-1 0,-2-1-6 16,2 0-5-16,0-2 0 0,1-1-2 0,-1-3 2 16,2 1-6-16,1-2 0 0,0-1 6 0,2-1-4 15,-4-1-4-15,3-1 16 0,0-1-6 0,-1-1-3 16,1-2 2-16,-1 1 3 0,-2 0 4 0,2 1-5 15,-1-2 2-15,-2 2-3 0,0 3 5 0,1-2-1 16,-3 0-2-16,1 2 7 0,2 1-1 0,-4 1-8 16,3-3 5-16,-3 3 5 0,0 0 1 0,0 0 13 15,8 6-5-15,-5 0 5 0,0-2-4 0,0 2-9 16,4 1 8-16,-3-3-6 0,-1 3-2 0,4-2-7 16,-1 0-8-16,-2 1-15 0,6-3-14 0,-2-1-25 15,2-1-10-15,0-1-22 0,3-3-22 0,-4 1-68 16,1-1-201-16,6-2 89 0</inkml:trace>
  <inkml:trace contextRef="#ctx0" brushRef="#br0" timeOffset="21990.71">8160 6062 112 0,'-4'0'166'0,"4"0"-15"0,-7 2-2 0,4 2-9 15,-1 2-14-15,-2 2-9 0,1 1-13 16,-1 2-5-16,2-2-10 0,1 3-13 0,0 0-5 15,-1-2-10-15,4 2 3 0,0-2-15 0,1-3-1 16,2 3-7-16,-3-1-3 0,6 0-8 0,-2 0 1 0,0-3-8 16,2 1-6-16,0-2-9 0,1-1-18 15,1 1-11-15,-1-2-21 0,4-2-11 0,-1-1-10 16,0 0-19-16,4 0-11 0,0-2-22 0,-4-1-108 16,1-1-239-16,-1 2 106 0</inkml:trace>
  <inkml:trace contextRef="#ctx0" brushRef="#br0" timeOffset="22398.91">8277 5930 43 0,'0'0'117'0,"-3"-3"-20"0,3 3 9 0,0 0 6 15,0 0 5-15,9 13 1 0,-5-5-9 0,2 6-9 0,-1 0 6 16,4 5-9-16,-1 1-6 0,2 0-9 0,0-2-9 15,-2 2-4-15,2-3-4 0,0 1-11 0,0-2 3 16,-2-4-9-16,-1 0-7 0,-4 0-3 0,4-1-2 16,0-4-8-16,-4 1-8 0,4-1-2 0,-3-1-5 15,-1-3-3-15,2 1-6 0,-3-2-7 0,4 1 0 16,-5-1-1-16,5-3 0 0,-6 1 1 0,8-4-4 16,-2 1-2-16,-2-2-2 0,2-4-1 0,-2-2 1 15,0 0 6-15,1-2-6 0,0-1-2 0,-3 0 13 16,-1 1-5-16,0 0-5 0,-1 4 3 0,2 1 14 15,-1 1-1-15,-1 3-2 0,2-1-2 0,-1 1 4 16,-1 1-1-16,1 1-4 0,-1 2 2 0,0 0 3 16,0 0 2-16,0 0 13 0,9 8-3 0,-4-2-1 15,1 0-4-15,-2 4 2 0,1-3-1 0,0 4 0 16,2 0 0-16,0-1-5 0,0-3-6 0,2 5-12 16,-1-4-8-16,-1-2-28 0,3 3-22 0,0-5-22 0,0-1-11 15,0 0-13-15,0-1-29 0,-2-2-85 16,3 0-243-16,-2-2 107 0</inkml:trace>
  <inkml:trace contextRef="#ctx0" brushRef="#br0" timeOffset="22551.03">8764 6056 150 0,'0'0'146'0,"6"8"-23"0,-5-4 1 0,2 1-20 15,0 0-10-15,1 2-4 0,-1 1-9 0,1-1-10 0,3 1-12 16,-4-2-24-16,3 0-20 0,1 0-26 0,-1 1-36 15,-3-5-36-15,0 3-76 0,0-1-171 0,0-2 75 16</inkml:trace>
  <inkml:trace contextRef="#ctx0" brushRef="#br0" timeOffset="22719.79">8753 5953 143 0,'-3'-2'201'15,"-1"0"-17"-15,2 0-24 0,2 2-18 16,-3-3-11-16,3 3-27 0,0 0-20 0,-2-1-17 0,2 1-21 16,0 0-25-16,0 0-30 0,0 0-24 0,17 1-23 15,-9 1-36-15,1-1-91 0,-1 0-197 0,6 0 88 16</inkml:trace>
  <inkml:trace contextRef="#ctx0" brushRef="#br0" timeOffset="23092.99">8906 6097 50 0,'2'3'127'0,"-2"-3"-11"0,1 4-12 0,2-2-3 16,0-1-9-16,1 0-12 0,0-1-1 0,2 1-9 16,1 0-1-16,0-2-8 0,0 1-6 0,1-1-2 15,0-1-10-15,1-1-6 0,0-1-13 0,0 1 6 16,0-2-2-16,-1 0-15 0,1-1 2 0,-2 0-4 15,0 0-2-15,0 0-3 0,-3-1-1 0,-2 3-1 16,0-1 6-16,0-1-7 0,-2 2 5 0,-3-1-1 16,0 0 7-16,-2 3-1 0,0-1 7 0,0 1 7 0,-2 0 9 15,-2 0-8-15,0 2 4 0,0 2-5 16,-3 1 1-16,3 0-8 0,-2 0 10 0,4 3 0 16,-3 2-10-16,2 1 2 0,-1 1-2 0,3 2-3 15,2-1 8-15,1 3-6 0,2-2-4 0,2 1-2 0,1 1 2 16,2-1-6-16,6 5 1 0,-3-6 4 15,7 3-8-15,0-2 1 0,3 0-1 0,0-3-15 0,-3-2-3 16,5-1-4-16,-3-3-19 0,-1-1-32 16,1-2-31-16,0-1-21 0,-2-2-7 0,1-1-100 0,-2-2-243 15,-3 3 108-15</inkml:trace>
  <inkml:trace contextRef="#ctx0" brushRef="#br0" timeOffset="23392.82">9164 6043 121 0,'-2'-3'129'0,"2"3"5"0,0 0-4 0,0 0 6 16,3 13-14-16,-2-8-4 0,1 3-4 0,2 4-7 15,-1-1-8-15,1 0-2 0,0 0-10 0,1 1-4 16,2-2-15-16,-2 3-3 0,0-4-7 0,0-2-5 16,1 2-10-16,1 0-1 0,0-2-6 0,0 0-1 15,0-2-10-15,2-1-5 0,-2-1 3 0,0-1-4 16,2-1-7-16,-4-1-6 0,4-1 5 0,-2-1 1 15,0-2-5-15,1-2-5 0,-2 0-2 0,0-1 3 16,-1-2-11-16,-1 2 9 0,1-8-4 0,-1 5-7 16,-2-3 0-16,0 1 4 0,-1 0-4 0,-1 2-1 15,0 1-1-15,0 1-5 0,0 1-14 0,0 0 9 16,-1 2-3-16,2 1-13 0,-1-1-18 0,1-1-14 16,-1 2-20-16,1 1-7 0,1 2-26 0,0-2-108 15,-2 3-248-15,4-1 110 0</inkml:trace>
  <inkml:trace contextRef="#ctx0" brushRef="#br0" timeOffset="24675.05">9537 6085 30 0,'2'2'134'0,"-2"-2"-17"0,0 0-7 0,0 0-12 15,4 2-7-15,-4-2-12 0,1 2-14 0,-1-2-4 16,0 0-1-16,10-4-9 0,-4 2-1 0,2-2-2 0,1 1-12 15,-2-1-6-15,3 0-6 0,1-2-5 0,2-1-13 16,-3 0 0-16,2-1-15 0,-2-1-10 16,-1 0-10-16,-2 4 7 0,-2-3-12 0,1 2 11 15,-3 0 4-15,-2-1 5 0,-1 1 0 0,0 4 14 0,-1-2 8 16,-4 2-4-16,0 1 10 0,5 1 8 16,-11 1 14-16,2 2-5 0,1 1 3 0,-2 2 5 0,3 0 0 15,0-1-2-15,0 2-2 0,-3 3-8 16,4 1 2-16,2-1-8 0,1 0 4 0,3-1-5 0,0 3-5 15,3-1 1-15,0-2-4 0,1 2 4 0,5 0-1 16,-1 0-6-16,2-2-3 0,1-3 2 0,2 1-15 16,-1-4 10-16,-2 0-8 0,3 1 2 0,1-2 1 15,-4-3 0-15,4 0-2 0,-4-3 3 0,-2 1-1 16,2 0-2-16,0-4-5 0,-3 1 5 0,3-3-5 16,-3 0 5-16,1-1-2 0,-3 1 0 15,-3-3-1-15,0 1 9 0,1-1-1 0,-3 4 9 16,0-2-8-16,-3 3 17 0,3-2 12 0,-2 5 8 0,1-2-1 15,0 1 6-15,-2 1-9 0,3 1-2 0,0 0-10 16,-2 0-6-16,2 3 3 0,0 0 0 0,0 0-9 16,0 0 3-16,6 8 1 0,-3-4-2 0,1 4-3 15,-1-1 5-15,2 3-10 0,0-2 7 0,2 3-5 16,-3-4 1-16,2 5 0 0,1-2-5 0,-3-3 2 16,0 1-3-16,2-1-1 0,-2-2-2 0,0 2-1 15,0-3 4-15,-1 0-3 0,0-2-5 0,0 0 4 16,0 0-3-16,0-1 6 0,-3-1-1 0,5-4 1 15,-2-1 1-15,1-1-3 0,-1-1-5 0,1 0 4 16,2-4 5-16,-5-2-11 0,2-1 9 0,3 0 0 16,-5-1 5-16,2 1-6 0,1 0-2 0,-1 2-2 15,0 3 1-15,1 2 2 0,-1 0-4 0,-3 2 6 16,4 2-7-16,-1 1 6 0,0 0-3 0,-3 2 5 16,7 3 2-16,-3 1 0 0,-1 2 6 0,4 3 5 15,0 0-4-15,0 2 0 0,0 0 6 0,-1 1-3 16,-1-2 3-16,4 3-8 0,-2-2 2 0,0-1-2 15,-2-3 4-15,1 0-4 0,0 1 0 0,-2-3-7 16,0 1 3-16,3-2 0 0,-4-1-7 0,1 0 2 16,-1-1 3-16,0 0-2 0,-3-2-1 0,11-2-4 15,-8-1 0-15,4-2-3 0,0 0-3 0,-1-1 1 0,-2-1-3 16,3-3-8-16,0-2 2 0,0 0 2 16,0-1-3-16,-1 3-4 0,-2 1 6 0,0 0 4 0,-1 1 2 15,1 0-4-15,-1 4 0 0,-2-2 3 16,2 2 4-16,0 3-2 0,-2-2-1 0,1 0-1 0,-1 1 9 15,-1 2-2-15,7-2-3 0,-4 1 5 0,-3 1-3 16,10 2 4-16,-6-2-1 0,3 1 1 16,-3 0 0-16,4-1-6 0,1 1 4 0,-3-2 2 0,1 2 0 15,3-1 5-15,-2-1-8 0,1-1-7 0,-1-1-14 16,-1 2 14-16,0-2-1 0,-2-1-4 0,-1-1-2 16,0-1 3-16,-1 0-8 0,-2-1 13 15,-1 1-7-15,0-1-1 0,-3 1 0 0,-1-1 4 0,1 1 7 16,-2-1-10-16,-1 3 13 0,2-3-3 0,-2 3 5 15,1 1 2-15,2 2-3 0,-1-2 0 0,1 1 3 16,3 2 2-16,0 0-2 0,0 0 2 0,-6 9-1 16,5-2 8-16,1 1 4 0,0 6 2 0,1-2 4 15,-1 3 1-15,3-1-5 0,-2 1-2 0,2-1 8 16,0 1-4-16,1-1 1 0,-1-2 0 0,1 1-2 16,-1-4-2-16,-2-1-2 0,2 0-2 0,-1-4 3 15,-1 1 9-15,-1-1 6 0,2-1 3 0,-1 1 3 16,-1-3 11-16,0-1-9 0,1 4 8 0,1-2-4 15,-2-2-4-15,0 0-5 0,0 0-2 0,3 2-2 16,-3-2-4-16,0 0-3 0,0 0-2 0,0 0-2 16,0 0-10-16,0 0 9 0,5-6-2 0,-5 6-1 0,0 0 0 15,0-2-3-15,0 2 0 0,0 0-3 0,0 0 2 16,0 0 1-16,0 0 1 0,0 0-5 16,0 0 0-16,2-3-1 0,-2 3-1 0,0 0 3 15,0 0-3-15,0 0-2 0,0 0-3 0,0 0-3 0,0 0 4 16,0 0 1-16,0 0 1 0,0 0 7 15,0 0-10-15,0 0-2 0,0 0 1 0,0 0-10 16,0 0 16-16,0 0-7 0,0 0 2 0,0 0 1 16,0 0-4-16,0 0 1 0,0 0 3 0,0 0-2 0,0 0 1 15,0 0 1-15,0 0 1 0,0 0-2 0,0 0 0 16,0 0 4-16,0 0-4 0,0 0 2 16,0 0 0-16,0 0-4 0,0 0 3 0,0 0-7 15,0 0-5-15,0 0-4 0,0 0-3 0,0 0-12 0,7 2-13 16,-7-2-17-16,0 0-15 0,10 0-24 0,-6-2-24 15,-1 1-29-15,-3 1-88 0,5-1-262 0,-5 1 115 16</inkml:trace>
  <inkml:trace contextRef="#ctx0" brushRef="#br0" timeOffset="25199.78">10497 6024 106 0,'2'0'119'0,"-2"0"-13"0,7 0-1 0,-7 0-11 15,10-1-8-15,-5-1-10 0,1-2-3 0,1-1-8 16,-1 1-11-16,1-3-8 0,0 1-2 15,0-1-5-15,0 0-5 0,-1-2-1 0,-2 1-8 0,0 0-9 16,-1-2-6-16,0 3-8 0,-3-2 5 0,0-1-5 16,-3 2-4-16,0 2 5 0,-1 1 5 0,-1 1 3 15,-1 0 4-15,-3 3 4 0,2 1 7 0,-4 1 4 16,-3 5 14-16,1 0-10 0,1 4 4 0,-2 3 2 16,1 2 4-16,2 2 3 0,2-1 4 0,2 3-2 15,3-4-5-15,1-1-4 0,3 5-2 0,0-4-2 16,3 4-4-16,1-1-8 0,2-5 1 0,1 0-5 15,1 1-7-15,1-1-17 0,1-2-22 0,1-1-16 16,0-4-26-16,3 2-32 0,-3-5-21 0,2-2-21 16,-3-1-86-16,-2 0-247 0,2-3 109 0</inkml:trace>
  <inkml:trace contextRef="#ctx0" brushRef="#br0" timeOffset="25593.1">10692 6078 76 0,'3'13'152'0,"-2"-4"-7"0,0 0-19 0,1 0-11 16,-2 1-9-16,0-2-10 0,3 1-12 0,-3-3-7 16,0 0-4-16,0-1-11 0,1 0-10 0,-2-2-5 0,2 0-8 15,-1-3-8-15,-1 2-12 0,1-2-12 16,0 0-11-16,0 0-8 0,0 0-4 0,0-15-7 15,1 3-7-15,-1-1-1 0,3-3-5 0,-2-4-10 0,2-2 9 16,0 0-8-16,0-3 10 0,0 0 3 0,-2 2 2 16,2 1 13-16,0 4 10 0,1 3 3 15,-2 3 10-15,-1 3 3 0,2 2 5 0,1 0-3 16,-2 1 1-16,2 3 17 0,0-1 7 0,0 4 12 0,-4 0 7 16,10 6 4-16,-2-1 9 0,2 4-9 0,-1 2 8 15,2 5 5-15,0 1 0 0,0 0 4 0,0 0-5 16,1 3-4-16,-2-2-7 0,-3 3-6 0,1-4-4 15,1 1-2-15,-2 1-9 0,0-6-11 0,0 1-19 16,2-2-23-16,-2 1-34 0,0-3-25 0,0-1-37 16,0-2-32-16,-1-2-131 0,-2-3-295 0,-1 1 131 15</inkml:trace>
  <inkml:trace contextRef="#ctx0" brushRef="#br0" timeOffset="25792.79">11033 5709 84 0,'3'12'155'0,"-1"4"-1"0,3 2-6 0,-1 4-3 16,0 0-6-16,1 0-6 0,0 2-9 0,0-1-11 16,0 2-10-16,0-3-5 0,0 0-13 0,-1-1-4 15,1 0-16-15,0-1-10 0,-1-5-17 0,-1 0-31 16,1-1-30-16,-2-1-24 0,1-1-47 0,-1-3-23 15,0-2-124-15,-1-1-262 0,0-1 116 0</inkml:trace>
  <inkml:trace contextRef="#ctx0" brushRef="#br0" timeOffset="25985.83">10912 5908 105 0,'0'0'215'0,"0"0"-20"0,4-6-15 0,-4 6-14 16,10 3-8-16,-3-2-13 0,4-1-14 0,4 2-14 0,2-2-11 16,3 0-10-16,3 0-9 0,-1 0-12 0,1 0-14 15,-2-2-34-15,-1 1-48 0,-3-2-56 16,-2 0-58-16,-5 2-138 0,0-1-294 0,-5-1 131 0</inkml:trace>
  <inkml:trace contextRef="#ctx0" brushRef="#br0" timeOffset="26998.08">10122 6086 17 0,'0'0'25'0,"0"0"1"16,0 0 7-16,0 0 0 0,0 0 3 0,0 0 0 15,0 0 2-15,-6 1-6 0,6-1 1 0,0 0-3 16,0 0 2-16,0 0-2 0,0 0-2 0,0 0 2 0,0 0 3 16,0 0 1-16,0 0 16 0,0 0-18 0,0 0 0 15,0 0 13-15,7-9-9 0,-4 8 3 16,-1-3-5-16,2 1-6 0,-1-2-3 0,-1 2 1 0,1-2-3 16,1 0 8-16,-1 1-4 0,0-1 5 0,0-1 2 15,1 2-7-15,0-3 1 0,2 3 3 0,-2-1-11 16,0-2-1-16,1 4-2 0,-1-3 9 0,0 3-7 15,2-2-4-15,2 0-1 0,-4 1-2 0,2 0 1 16,1 0 1-16,-3 2-5 0,2-1 2 0,-2 1-2 16,2 1 1-16,-2-2-1 0,0 2-4 0,-1-1 4 15,1 2 9-15,-4 0 3 0,7 0 0 0,-2 2 1 16,-1 0-3-16,0 0 1 0,0 0 4 0,3 2 1 16,-2 1-6-16,0 0 1 0,1-3 6 0,-2 4-2 15,0-3-2-15,-1 1 6 0,1 2 8 0,1 0 6 16,-1 3 4-16,0-3-2 0,0 4 1 0,0-2-1 0,-1 1-4 15,0 3 1-15,0-3-2 0,0 1-2 16,2 0-6-16,-3 0-2 0,3-3-1 0,-2 3-5 16,-1-2-1-16,0-2-2 0,1 0-7 0,-3-1-1 0,4-2-11 15,-4 3-10-15,3-2-14 0,-3-2-12 0,0-1-21 16,0-1-19-16,3 2-35 0,-3-2-52 16,0 0-134-16,0 0-318 0,7-7 140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12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86" y="2786400"/>
            <a:ext cx="7500939" cy="416138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217050"/>
            <a:ext cx="7500938" cy="2713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88" y="4111318"/>
            <a:ext cx="4679325" cy="734531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</p:txBody>
      </p:sp>
      <p:pic>
        <p:nvPicPr>
          <p:cNvPr id="10" name="Picture 9" descr="TCD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7" y="381655"/>
            <a:ext cx="3039743" cy="8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07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6363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3962400" cy="339923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3962400" cy="339923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9187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2413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9576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628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7992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68496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442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71450"/>
            <a:ext cx="2019300" cy="45993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71450"/>
            <a:ext cx="5905500" cy="4599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176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302191"/>
            <a:ext cx="7500938" cy="3030141"/>
          </a:xfrm>
        </p:spPr>
        <p:txBody>
          <a:bodyPr/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61A7A-40F1-0B45-8A82-94DCCA5E7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545078"/>
            <a:ext cx="9144000" cy="597231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302192"/>
            <a:ext cx="7500938" cy="2891980"/>
          </a:xfrm>
        </p:spPr>
        <p:txBody>
          <a:bodyPr/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pic>
        <p:nvPicPr>
          <p:cNvPr id="11" name="Picture 10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8" y="4642666"/>
            <a:ext cx="1585894" cy="427482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1145CB8-4673-6A47-9176-F0CB30737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21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410807"/>
            <a:ext cx="3933824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600" b="0"/>
            </a:lvl1pPr>
            <a:lvl2pPr marL="625475" indent="-233363">
              <a:buFont typeface="Arial" panose="020B0604020202020204" pitchFamily="34" charset="0"/>
              <a:buChar char="•"/>
              <a:defRPr sz="1600"/>
            </a:lvl2pPr>
            <a:lvl3pPr marL="912813" indent="-222250">
              <a:defRPr sz="1600"/>
            </a:lvl3pPr>
            <a:lvl4pPr marL="1128713" indent="-190500">
              <a:defRPr sz="1600"/>
            </a:lvl4pPr>
            <a:lvl5pPr marL="1439863" indent="-185738">
              <a:defRPr sz="1600"/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 dirty="0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14901" y="1410807"/>
            <a:ext cx="3934800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600" b="0"/>
            </a:lvl1pPr>
            <a:lvl2pPr marL="625475" indent="-233363">
              <a:buFont typeface="Arial" panose="020B0604020202020204" pitchFamily="34" charset="0"/>
              <a:buChar char="•"/>
              <a:defRPr sz="1600"/>
            </a:lvl2pPr>
            <a:lvl3pPr marL="912813" indent="-222250">
              <a:defRPr sz="1600"/>
            </a:lvl3pPr>
            <a:lvl4pPr marL="1128713" indent="-190500">
              <a:defRPr sz="1600"/>
            </a:lvl4pPr>
            <a:lvl5pPr marL="1439863" indent="-185738">
              <a:defRPr sz="1600"/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4545078"/>
            <a:ext cx="9144000" cy="597231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9" name="Picture 8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8" y="4642666"/>
            <a:ext cx="1585894" cy="427482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8D990A1-B68F-2A49-BE34-734A4A613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91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078712"/>
            <a:ext cx="4204800" cy="380761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83" y="1428750"/>
            <a:ext cx="3819525" cy="2990766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6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6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A149838-4667-8C41-A6F0-AC61A4FAC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078712"/>
            <a:ext cx="9144000" cy="380761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250068A-6AF5-9545-B42A-0DF4DC426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71711" cy="51471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86" y="2786400"/>
            <a:ext cx="7500939" cy="416138"/>
          </a:xfrm>
        </p:spPr>
        <p:txBody>
          <a:bodyPr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/>
          </a:p>
        </p:txBody>
      </p:sp>
      <p:pic>
        <p:nvPicPr>
          <p:cNvPr id="5" name="Picture 4" descr="TCD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7" y="381655"/>
            <a:ext cx="3039743" cy="8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01D4001-B407-4A4F-9142-F1AD168EA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669132"/>
            <a:ext cx="4343400" cy="1102519"/>
          </a:xfr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943100"/>
            <a:ext cx="4343400" cy="1314450"/>
          </a:xfrm>
        </p:spPr>
        <p:txBody>
          <a:bodyPr/>
          <a:lstStyle>
            <a:lvl1pPr marL="0" indent="0" algn="l">
              <a:buNone/>
              <a:defRPr sz="24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A4CD03-9DC1-4636-BEDF-097B76E397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93" y="114300"/>
            <a:ext cx="4374958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738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20">
          <p15:clr>
            <a:srgbClr val="FBAE40"/>
          </p15:clr>
        </p15:guide>
        <p15:guide id="2" orient="horz" pos="912">
          <p15:clr>
            <a:srgbClr val="FBAE40"/>
          </p15:clr>
        </p15:guide>
        <p15:guide id="3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86" y="270000"/>
            <a:ext cx="7500939" cy="421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303403"/>
            <a:ext cx="7500938" cy="3072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125E529-5F0B-4D4A-84B9-75C65BFBA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61" r:id="rId4"/>
    <p:sldLayoutId id="2147483657" r:id="rId5"/>
    <p:sldLayoutId id="2147483658" r:id="rId6"/>
    <p:sldLayoutId id="2147483659" r:id="rId7"/>
    <p:sldLayoutId id="2147483654" r:id="rId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417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17500" indent="-3175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68325" indent="-22225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84225" indent="-201613" algn="l" defTabSz="914400" rtl="0" eaLnBrk="1" latinLnBrk="0" hangingPunct="1">
        <a:spcBef>
          <a:spcPts val="1134"/>
        </a:spcBef>
        <a:buClr>
          <a:schemeClr val="tx2"/>
        </a:buClr>
        <a:buFont typeface="Minion Pro" pitchFamily="18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0125" indent="-185738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71450"/>
            <a:ext cx="7383462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8077200" cy="339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342" tIns="42672" rIns="85342" bIns="426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gray">
          <a:xfrm>
            <a:off x="0" y="4807132"/>
            <a:ext cx="9144000" cy="342900"/>
          </a:xfrm>
          <a:prstGeom prst="rect">
            <a:avLst/>
          </a:prstGeom>
          <a:solidFill>
            <a:srgbClr val="1C4A5E"/>
          </a:solidFill>
          <a:ln>
            <a:noFill/>
          </a:ln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en-US" sz="1800" b="0">
              <a:solidFill>
                <a:prstClr val="black"/>
              </a:solidFill>
              <a:ea typeface="MS PGothic" panose="020B0600070205080204" pitchFamily="34" charset="-128"/>
            </a:endParaRPr>
          </a:p>
        </p:txBody>
      </p:sp>
      <p:pic>
        <p:nvPicPr>
          <p:cNvPr id="9" name="Shape 40"/>
          <p:cNvPicPr preferRelativeResize="0"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9" y="4858329"/>
            <a:ext cx="1082675" cy="246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20"/>
          <p:cNvSpPr txBox="1">
            <a:spLocks noChangeArrowheads="1"/>
          </p:cNvSpPr>
          <p:nvPr userDrawn="1"/>
        </p:nvSpPr>
        <p:spPr bwMode="auto">
          <a:xfrm>
            <a:off x="3492500" y="4884522"/>
            <a:ext cx="38227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en-US" sz="1050" b="0" dirty="0">
                <a:solidFill>
                  <a:srgbClr val="D9D9D9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Copyright © 2021 Pearson Education Ltd.</a:t>
            </a:r>
            <a:r>
              <a:rPr lang="en-US" altLang="en-US" sz="1050" b="0" dirty="0">
                <a:solidFill>
                  <a:srgbClr val="D9D9D9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352551" y="4903573"/>
            <a:ext cx="1503617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900"/>
              </a:spcAft>
              <a:defRPr/>
            </a:pPr>
            <a:r>
              <a:rPr lang="en-US" sz="825" spc="154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ALWAYS LEARNING</a:t>
            </a:r>
            <a:endParaRPr lang="en-US" sz="825" b="0" dirty="0">
              <a:solidFill>
                <a:srgbClr val="FFFFFF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2" name="TextBox 18"/>
          <p:cNvSpPr txBox="1">
            <a:spLocks noChangeArrowheads="1"/>
          </p:cNvSpPr>
          <p:nvPr userDrawn="1"/>
        </p:nvSpPr>
        <p:spPr bwMode="auto">
          <a:xfrm>
            <a:off x="7391400" y="4851219"/>
            <a:ext cx="1219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200" b="0" dirty="0">
                <a:solidFill>
                  <a:prstClr val="white"/>
                </a:solidFill>
                <a:ea typeface="MS PGothic" panose="020B0600070205080204" pitchFamily="34" charset="-128"/>
              </a:rPr>
              <a:t>Slide </a:t>
            </a:r>
            <a:fld id="{C1165AEB-7ABF-4805-BAD5-BFA81993408A}" type="slidenum">
              <a:rPr lang="en-US" altLang="en-US" sz="1200" b="0" smtClean="0">
                <a:solidFill>
                  <a:prstClr val="white"/>
                </a:solidFill>
                <a:ea typeface="MS PGothic" panose="020B0600070205080204" pitchFamily="34" charset="-128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en-US" sz="1200" b="0" dirty="0">
              <a:solidFill>
                <a:prstClr val="white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527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dt="0"/>
  <p:txStyles>
    <p:titleStyle>
      <a:lvl1pPr algn="l" defTabSz="639366" rtl="0" eaLnBrk="0" fontAlgn="base" hangingPunct="0">
        <a:spcBef>
          <a:spcPct val="0"/>
        </a:spcBef>
        <a:spcAft>
          <a:spcPct val="0"/>
        </a:spcAft>
        <a:defRPr sz="3000">
          <a:solidFill>
            <a:srgbClr val="A50021"/>
          </a:solidFill>
          <a:latin typeface="+mj-lt"/>
          <a:ea typeface="+mj-ea"/>
          <a:cs typeface="+mj-cs"/>
        </a:defRPr>
      </a:lvl1pPr>
      <a:lvl2pPr algn="l" defTabSz="639366" rtl="0" eaLnBrk="0" fontAlgn="base" hangingPunct="0">
        <a:spcBef>
          <a:spcPct val="0"/>
        </a:spcBef>
        <a:spcAft>
          <a:spcPct val="0"/>
        </a:spcAft>
        <a:defRPr sz="3000">
          <a:solidFill>
            <a:srgbClr val="A50021"/>
          </a:solidFill>
          <a:latin typeface="Arial" charset="0"/>
          <a:cs typeface="Arial" charset="0"/>
        </a:defRPr>
      </a:lvl2pPr>
      <a:lvl3pPr algn="l" defTabSz="639366" rtl="0" eaLnBrk="0" fontAlgn="base" hangingPunct="0">
        <a:spcBef>
          <a:spcPct val="0"/>
        </a:spcBef>
        <a:spcAft>
          <a:spcPct val="0"/>
        </a:spcAft>
        <a:defRPr sz="3000">
          <a:solidFill>
            <a:srgbClr val="A50021"/>
          </a:solidFill>
          <a:latin typeface="Arial" charset="0"/>
          <a:cs typeface="Arial" charset="0"/>
        </a:defRPr>
      </a:lvl3pPr>
      <a:lvl4pPr algn="l" defTabSz="639366" rtl="0" eaLnBrk="0" fontAlgn="base" hangingPunct="0">
        <a:spcBef>
          <a:spcPct val="0"/>
        </a:spcBef>
        <a:spcAft>
          <a:spcPct val="0"/>
        </a:spcAft>
        <a:defRPr sz="3000">
          <a:solidFill>
            <a:srgbClr val="A50021"/>
          </a:solidFill>
          <a:latin typeface="Arial" charset="0"/>
          <a:cs typeface="Arial" charset="0"/>
        </a:defRPr>
      </a:lvl4pPr>
      <a:lvl5pPr algn="l" defTabSz="639366" rtl="0" eaLnBrk="0" fontAlgn="base" hangingPunct="0">
        <a:spcBef>
          <a:spcPct val="0"/>
        </a:spcBef>
        <a:spcAft>
          <a:spcPct val="0"/>
        </a:spcAft>
        <a:defRPr sz="3000">
          <a:solidFill>
            <a:srgbClr val="A50021"/>
          </a:solidFill>
          <a:latin typeface="Arial" charset="0"/>
          <a:cs typeface="Arial" charset="0"/>
        </a:defRPr>
      </a:lvl5pPr>
      <a:lvl6pPr marL="342900" algn="l" defTabSz="639366" rtl="0" fontAlgn="base">
        <a:spcBef>
          <a:spcPct val="0"/>
        </a:spcBef>
        <a:spcAft>
          <a:spcPct val="0"/>
        </a:spcAft>
        <a:defRPr sz="3000">
          <a:solidFill>
            <a:srgbClr val="D00000"/>
          </a:solidFill>
          <a:latin typeface="Arial" charset="0"/>
          <a:cs typeface="Arial" charset="0"/>
        </a:defRPr>
      </a:lvl6pPr>
      <a:lvl7pPr marL="685800" algn="l" defTabSz="639366" rtl="0" fontAlgn="base">
        <a:spcBef>
          <a:spcPct val="0"/>
        </a:spcBef>
        <a:spcAft>
          <a:spcPct val="0"/>
        </a:spcAft>
        <a:defRPr sz="3000">
          <a:solidFill>
            <a:srgbClr val="D00000"/>
          </a:solidFill>
          <a:latin typeface="Arial" charset="0"/>
          <a:cs typeface="Arial" charset="0"/>
        </a:defRPr>
      </a:lvl7pPr>
      <a:lvl8pPr marL="1028700" algn="l" defTabSz="639366" rtl="0" fontAlgn="base">
        <a:spcBef>
          <a:spcPct val="0"/>
        </a:spcBef>
        <a:spcAft>
          <a:spcPct val="0"/>
        </a:spcAft>
        <a:defRPr sz="3000">
          <a:solidFill>
            <a:srgbClr val="D00000"/>
          </a:solidFill>
          <a:latin typeface="Arial" charset="0"/>
          <a:cs typeface="Arial" charset="0"/>
        </a:defRPr>
      </a:lvl8pPr>
      <a:lvl9pPr marL="1371600" algn="l" defTabSz="639366" rtl="0" fontAlgn="base">
        <a:spcBef>
          <a:spcPct val="0"/>
        </a:spcBef>
        <a:spcAft>
          <a:spcPct val="0"/>
        </a:spcAft>
        <a:defRPr sz="3000">
          <a:solidFill>
            <a:srgbClr val="D00000"/>
          </a:solidFill>
          <a:latin typeface="Arial" charset="0"/>
          <a:cs typeface="Arial" charset="0"/>
        </a:defRPr>
      </a:lvl9pPr>
    </p:titleStyle>
    <p:bodyStyle>
      <a:lvl1pPr marL="240506" indent="-240506" algn="l" defTabSz="639366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SzPct val="60000"/>
        <a:buFont typeface="Wingdings" panose="05000000000000000000" pitchFamily="2" charset="2"/>
        <a:buChar char="n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20304" indent="-201216" algn="l" defTabSz="639366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5000"/>
        <a:buFont typeface="Wingdings" panose="05000000000000000000" pitchFamily="2" charset="2"/>
        <a:buChar char="n"/>
        <a:defRPr sz="1800">
          <a:solidFill>
            <a:schemeClr val="tx1"/>
          </a:solidFill>
          <a:latin typeface="+mn-lt"/>
          <a:cs typeface="+mn-cs"/>
        </a:defRPr>
      </a:lvl2pPr>
      <a:lvl3pPr marL="801291" indent="-161925" algn="l" defTabSz="639366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SzPct val="5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  <a:cs typeface="+mn-cs"/>
        </a:defRPr>
      </a:lvl3pPr>
      <a:lvl4pPr marL="1120379" indent="-159544" algn="l" defTabSz="639366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cs typeface="+mn-cs"/>
        </a:defRPr>
      </a:lvl4pPr>
      <a:lvl5pPr marL="1439466" indent="-159544" algn="l" defTabSz="639366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cs typeface="+mn-cs"/>
        </a:defRPr>
      </a:lvl5pPr>
      <a:lvl6pPr marL="1782366" indent="-159544" algn="l" defTabSz="639366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6pPr>
      <a:lvl7pPr marL="2125266" indent="-159544" algn="l" defTabSz="639366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7pPr>
      <a:lvl8pPr marL="2468166" indent="-159544" algn="l" defTabSz="639366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8pPr>
      <a:lvl9pPr marL="2811066" indent="-159544" algn="l" defTabSz="639366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5.xml"/><Relationship Id="rId4" Type="http://schemas.openxmlformats.org/officeDocument/2006/relationships/image" Target="../media/image2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bsp.harvard.edu/tu/8d5cd5fc" TargetMode="External"/><Relationship Id="rId2" Type="http://schemas.openxmlformats.org/officeDocument/2006/relationships/hyperlink" Target="https://hbsp.harvard.edu/tu/fd05287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hyperlink" Target="https://hbsp.harvard.edu/tu/f89b894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BU7150 — Business Decision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217050"/>
            <a:ext cx="7500938" cy="58914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IE" dirty="0"/>
              <a:t>Nonlinear Programming Practice Problems</a:t>
            </a:r>
          </a:p>
          <a:p>
            <a:pPr>
              <a:spcBef>
                <a:spcPts val="0"/>
              </a:spcBef>
            </a:pPr>
            <a:r>
              <a:rPr lang="en-IE" dirty="0"/>
              <a:t>Goal Programming</a:t>
            </a:r>
          </a:p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28688" y="3952068"/>
            <a:ext cx="7058012" cy="836909"/>
          </a:xfrm>
        </p:spPr>
        <p:txBody>
          <a:bodyPr anchor="b"/>
          <a:lstStyle/>
          <a:p>
            <a:r>
              <a:rPr lang="en-GB" sz="1600" dirty="0" err="1"/>
              <a:t>Dr.</a:t>
            </a:r>
            <a:r>
              <a:rPr lang="en-GB" sz="1600" dirty="0"/>
              <a:t> Isilay Talay</a:t>
            </a:r>
          </a:p>
          <a:p>
            <a:pPr lvl="1"/>
            <a:r>
              <a:rPr lang="en-GB" sz="1600" dirty="0"/>
              <a:t>Assistant Professor in Operations and Supply Chain Management</a:t>
            </a:r>
          </a:p>
          <a:p>
            <a:pPr lvl="2"/>
            <a:r>
              <a:rPr lang="en-GB" sz="1600" dirty="0"/>
              <a:t>Date 02/14/2022</a:t>
            </a:r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604A-7FEF-4D1C-9CBE-A8E952BE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IE" dirty="0"/>
              <a:t>Nonlinear Programming Practice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8857D-F54E-4118-AA1E-D3123F13D3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674" y="1107006"/>
            <a:ext cx="8315325" cy="377424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IE" sz="1800" b="0" dirty="0" err="1"/>
              <a:t>Comparables</a:t>
            </a:r>
            <a:r>
              <a:rPr lang="en-IE" sz="1800" b="0" dirty="0"/>
              <a:t> for 195 Dufferin</a:t>
            </a:r>
          </a:p>
          <a:p>
            <a:pPr>
              <a:spcBef>
                <a:spcPts val="0"/>
              </a:spcBef>
            </a:pPr>
            <a:endParaRPr lang="en-IE" sz="1800" b="0" dirty="0"/>
          </a:p>
          <a:p>
            <a:pPr>
              <a:spcBef>
                <a:spcPts val="0"/>
              </a:spcBef>
            </a:pPr>
            <a:r>
              <a:rPr lang="en-IE" sz="1800" b="0" dirty="0"/>
              <a:t> 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23159-374A-4390-A994-E81C8EE757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sz="1600" dirty="0"/>
              <a:t>Canning Consultants: The OPAC Assessment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1B8B6-043D-48B3-B4AA-CBAF962B7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5293E0-F367-4CE0-9D7F-BAB127A8D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84" y="1512369"/>
            <a:ext cx="5295900" cy="2524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B9FC141-3B70-424B-8234-C8FB64F1F6B4}"/>
                  </a:ext>
                </a:extLst>
              </p14:cNvPr>
              <p14:cNvContentPartPr/>
              <p14:nvPr/>
            </p14:nvContentPartPr>
            <p14:xfrm>
              <a:off x="93600" y="123480"/>
              <a:ext cx="9041040" cy="4922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B9FC141-3B70-424B-8234-C8FB64F1F6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240" y="114120"/>
                <a:ext cx="9059760" cy="494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7226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604A-7FEF-4D1C-9CBE-A8E952BE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IE" dirty="0"/>
              <a:t>Nonlinear Programming Practice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8857D-F54E-4118-AA1E-D3123F13D3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674" y="1107006"/>
            <a:ext cx="8315325" cy="377424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IE" sz="1800" b="0" dirty="0"/>
              <a:t>Calculations for 195 Dufferin</a:t>
            </a:r>
          </a:p>
          <a:p>
            <a:pPr>
              <a:spcBef>
                <a:spcPts val="0"/>
              </a:spcBef>
            </a:pPr>
            <a:endParaRPr lang="en-IE" sz="1800" b="0" dirty="0"/>
          </a:p>
          <a:p>
            <a:pPr>
              <a:spcBef>
                <a:spcPts val="0"/>
              </a:spcBef>
            </a:pPr>
            <a:endParaRPr lang="en-IE" sz="1800" b="0" dirty="0"/>
          </a:p>
          <a:p>
            <a:pPr>
              <a:spcBef>
                <a:spcPts val="0"/>
              </a:spcBef>
            </a:pPr>
            <a:endParaRPr lang="en-IE" sz="1800" b="0" dirty="0"/>
          </a:p>
          <a:p>
            <a:pPr>
              <a:spcBef>
                <a:spcPts val="0"/>
              </a:spcBef>
            </a:pPr>
            <a:endParaRPr lang="en-IE" sz="1800" b="0" dirty="0"/>
          </a:p>
          <a:p>
            <a:pPr>
              <a:spcBef>
                <a:spcPts val="0"/>
              </a:spcBef>
            </a:pPr>
            <a:endParaRPr lang="en-IE" sz="1800" b="0" dirty="0"/>
          </a:p>
          <a:p>
            <a:pPr>
              <a:spcBef>
                <a:spcPts val="0"/>
              </a:spcBef>
            </a:pPr>
            <a:endParaRPr lang="en-IE" sz="1800" b="0" dirty="0"/>
          </a:p>
          <a:p>
            <a:pPr>
              <a:spcBef>
                <a:spcPts val="0"/>
              </a:spcBef>
            </a:pPr>
            <a:endParaRPr lang="en-IE" sz="1800" b="0" dirty="0"/>
          </a:p>
          <a:p>
            <a:pPr>
              <a:spcBef>
                <a:spcPts val="0"/>
              </a:spcBef>
            </a:pPr>
            <a:endParaRPr lang="en-IE" sz="1800" b="0" dirty="0"/>
          </a:p>
          <a:p>
            <a:pPr>
              <a:spcBef>
                <a:spcPts val="0"/>
              </a:spcBef>
            </a:pPr>
            <a:endParaRPr lang="en-IE" sz="1800" b="0" dirty="0"/>
          </a:p>
          <a:p>
            <a:pPr>
              <a:spcBef>
                <a:spcPts val="0"/>
              </a:spcBef>
            </a:pPr>
            <a:endParaRPr lang="en-IE" sz="1800" b="0" dirty="0"/>
          </a:p>
          <a:p>
            <a:pPr>
              <a:spcBef>
                <a:spcPts val="0"/>
              </a:spcBef>
            </a:pPr>
            <a:endParaRPr lang="en-IE" sz="1800" b="0" dirty="0"/>
          </a:p>
          <a:p>
            <a:pPr>
              <a:spcBef>
                <a:spcPts val="0"/>
              </a:spcBef>
            </a:pPr>
            <a:r>
              <a:rPr lang="en-IE" sz="1800" b="0" dirty="0"/>
              <a:t>4) What are the strengths and weaknesses of Canning’s approach?</a:t>
            </a:r>
          </a:p>
          <a:p>
            <a:pPr>
              <a:spcBef>
                <a:spcPts val="0"/>
              </a:spcBef>
            </a:pPr>
            <a:r>
              <a:rPr lang="en-IE" sz="1800" b="0" dirty="0"/>
              <a:t> 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23159-374A-4390-A994-E81C8EE757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sz="1600" dirty="0"/>
              <a:t>Canning Consultants: The OPAC Assessment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1B8B6-043D-48B3-B4AA-CBAF962B7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EC021B-824C-44EE-991C-34B79BBF7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4" y="1500187"/>
            <a:ext cx="2914650" cy="2143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EE70655-DB9F-4909-8C84-F22486AD73A1}"/>
                  </a:ext>
                </a:extLst>
              </p14:cNvPr>
              <p14:cNvContentPartPr/>
              <p14:nvPr/>
            </p14:nvContentPartPr>
            <p14:xfrm>
              <a:off x="797760" y="2060280"/>
              <a:ext cx="8163000" cy="2783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EE70655-DB9F-4909-8C84-F22486AD73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8400" y="2050920"/>
                <a:ext cx="8181720" cy="280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8328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604A-7FEF-4D1C-9CBE-A8E952BE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IE" dirty="0"/>
              <a:t>Goal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8857D-F54E-4118-AA1E-D3123F13D3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674" y="1107006"/>
            <a:ext cx="8315325" cy="377424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IE" sz="1600" b="0" dirty="0"/>
              <a:t>What could a company or non-profit organization be trying to achieve that would require mathematical programming (e. g. linear and nonlinear programming)?</a:t>
            </a:r>
          </a:p>
          <a:p>
            <a:pPr>
              <a:spcBef>
                <a:spcPts val="0"/>
              </a:spcBef>
            </a:pPr>
            <a:endParaRPr lang="en-IE" sz="1600" b="0" dirty="0"/>
          </a:p>
          <a:p>
            <a:pPr>
              <a:spcBef>
                <a:spcPts val="0"/>
              </a:spcBef>
            </a:pPr>
            <a:r>
              <a:rPr lang="en-IE" sz="1600" b="0" dirty="0"/>
              <a:t>Revisiting Rolls Bakery - with multiple objectives</a:t>
            </a:r>
          </a:p>
          <a:p>
            <a:pPr>
              <a:spcBef>
                <a:spcPts val="0"/>
              </a:spcBef>
            </a:pPr>
            <a:endParaRPr lang="en-IE" sz="1600" b="0" dirty="0"/>
          </a:p>
          <a:p>
            <a:pPr>
              <a:spcBef>
                <a:spcPts val="0"/>
              </a:spcBef>
            </a:pPr>
            <a:r>
              <a:rPr lang="en-IE" sz="1600" b="0" u="sng" dirty="0"/>
              <a:t>Original version</a:t>
            </a:r>
          </a:p>
          <a:p>
            <a:pPr>
              <a:spcBef>
                <a:spcPts val="0"/>
              </a:spcBef>
            </a:pPr>
            <a:r>
              <a:rPr lang="en-IE" sz="1600" b="0" dirty="0"/>
              <a:t>x</a:t>
            </a:r>
            <a:r>
              <a:rPr lang="en-IE" sz="1600" b="0" baseline="-25000" dirty="0"/>
              <a:t>1</a:t>
            </a:r>
            <a:r>
              <a:rPr lang="en-IE" sz="1600" b="0" dirty="0"/>
              <a:t>: Dinner roll cases (DRC)</a:t>
            </a:r>
          </a:p>
          <a:p>
            <a:pPr>
              <a:spcBef>
                <a:spcPts val="0"/>
              </a:spcBef>
            </a:pPr>
            <a:r>
              <a:rPr lang="en-IE" sz="1600" b="0" dirty="0"/>
              <a:t>x</a:t>
            </a:r>
            <a:r>
              <a:rPr lang="en-IE" sz="1600" b="0" baseline="-25000" dirty="0"/>
              <a:t>2</a:t>
            </a:r>
            <a:r>
              <a:rPr lang="en-IE" sz="1600" b="0" dirty="0"/>
              <a:t>: Sandwich roll cases (SRC)</a:t>
            </a:r>
          </a:p>
          <a:p>
            <a:pPr>
              <a:spcBef>
                <a:spcPts val="0"/>
              </a:spcBef>
            </a:pPr>
            <a:endParaRPr lang="en-IE" sz="1600" b="0" dirty="0"/>
          </a:p>
          <a:p>
            <a:pPr>
              <a:spcBef>
                <a:spcPts val="0"/>
              </a:spcBef>
            </a:pPr>
            <a:r>
              <a:rPr lang="en-IE" sz="1600" b="0" dirty="0"/>
              <a:t>Max (Total Contribution to Net Profit) Z = 400 x</a:t>
            </a:r>
            <a:r>
              <a:rPr lang="en-IE" sz="1600" b="0" baseline="-25000" dirty="0"/>
              <a:t>1</a:t>
            </a:r>
            <a:r>
              <a:rPr lang="en-IE" sz="1600" b="0" dirty="0"/>
              <a:t> + 300 x</a:t>
            </a:r>
            <a:r>
              <a:rPr lang="en-IE" sz="1600" b="0" baseline="-25000" dirty="0"/>
              <a:t>2</a:t>
            </a:r>
          </a:p>
          <a:p>
            <a:pPr>
              <a:spcBef>
                <a:spcPts val="0"/>
              </a:spcBef>
            </a:pPr>
            <a:r>
              <a:rPr lang="en-IE" sz="1600" b="0" dirty="0"/>
              <a:t>subject to</a:t>
            </a:r>
          </a:p>
          <a:p>
            <a:pPr>
              <a:spcBef>
                <a:spcPts val="0"/>
              </a:spcBef>
            </a:pPr>
            <a:r>
              <a:rPr lang="en-IE" sz="1600" b="0" dirty="0"/>
              <a:t>10 x</a:t>
            </a:r>
            <a:r>
              <a:rPr lang="en-IE" sz="1600" b="0" baseline="-25000" dirty="0"/>
              <a:t>1</a:t>
            </a:r>
            <a:r>
              <a:rPr lang="en-IE" sz="1600" b="0" dirty="0"/>
              <a:t> + 15 x</a:t>
            </a:r>
            <a:r>
              <a:rPr lang="en-IE" sz="1600" b="0" baseline="-25000" dirty="0"/>
              <a:t>2</a:t>
            </a:r>
            <a:r>
              <a:rPr lang="en-IE" sz="1600" b="0" dirty="0"/>
              <a:t> ≤ 150 (machine hours)</a:t>
            </a:r>
          </a:p>
          <a:p>
            <a:pPr>
              <a:spcBef>
                <a:spcPts val="0"/>
              </a:spcBef>
            </a:pPr>
            <a:r>
              <a:rPr lang="en-IE" sz="1600" b="0" dirty="0"/>
              <a:t>x</a:t>
            </a:r>
            <a:r>
              <a:rPr lang="en-IE" sz="1600" b="0" baseline="-25000" dirty="0"/>
              <a:t>1</a:t>
            </a:r>
            <a:r>
              <a:rPr lang="en-IE" sz="1600" b="0" dirty="0"/>
              <a:t> ≥ 3 (demand for product 1)</a:t>
            </a:r>
          </a:p>
          <a:p>
            <a:pPr>
              <a:spcBef>
                <a:spcPts val="0"/>
              </a:spcBef>
            </a:pPr>
            <a:r>
              <a:rPr lang="en-IE" sz="1600" b="0" dirty="0"/>
              <a:t>x</a:t>
            </a:r>
            <a:r>
              <a:rPr lang="en-IE" sz="1600" b="0" baseline="-25000" dirty="0"/>
              <a:t>2</a:t>
            </a:r>
            <a:r>
              <a:rPr lang="en-IE" sz="1600" b="0" dirty="0"/>
              <a:t> ≥ 4 (demand for product 2)</a:t>
            </a:r>
          </a:p>
          <a:p>
            <a:pPr>
              <a:spcBef>
                <a:spcPts val="0"/>
              </a:spcBef>
            </a:pPr>
            <a:r>
              <a:rPr lang="en-IE" sz="1600" b="0" dirty="0"/>
              <a:t>x</a:t>
            </a:r>
            <a:r>
              <a:rPr lang="en-IE" sz="1600" b="0" baseline="-25000" dirty="0"/>
              <a:t>1</a:t>
            </a:r>
            <a:r>
              <a:rPr lang="en-IE" sz="1600" b="0" dirty="0"/>
              <a:t> , x</a:t>
            </a:r>
            <a:r>
              <a:rPr lang="en-IE" sz="1600" b="0" baseline="-25000" dirty="0"/>
              <a:t>2</a:t>
            </a:r>
            <a:r>
              <a:rPr lang="en-IE" sz="1600" b="0" dirty="0"/>
              <a:t> ≥ 0 (non-negativity constraints)</a:t>
            </a:r>
          </a:p>
          <a:p>
            <a:pPr>
              <a:spcBef>
                <a:spcPts val="0"/>
              </a:spcBef>
            </a:pPr>
            <a:endParaRPr lang="en-IE" sz="1800" b="0" dirty="0"/>
          </a:p>
          <a:p>
            <a:pPr>
              <a:spcBef>
                <a:spcPts val="0"/>
              </a:spcBef>
            </a:pPr>
            <a:endParaRPr lang="en-IE" sz="1800" b="0" dirty="0"/>
          </a:p>
          <a:p>
            <a:pPr>
              <a:spcBef>
                <a:spcPts val="0"/>
              </a:spcBef>
            </a:pPr>
            <a:endParaRPr lang="en-IE" sz="1800" b="0" dirty="0"/>
          </a:p>
          <a:p>
            <a:pPr>
              <a:spcBef>
                <a:spcPts val="0"/>
              </a:spcBef>
            </a:pPr>
            <a:endParaRPr lang="en-IE" sz="1800" b="0" dirty="0"/>
          </a:p>
          <a:p>
            <a:pPr>
              <a:spcBef>
                <a:spcPts val="0"/>
              </a:spcBef>
            </a:pPr>
            <a:r>
              <a:rPr lang="en-IE" sz="1800" b="0" dirty="0"/>
              <a:t>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23159-374A-4390-A994-E81C8EE757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sz="1600" dirty="0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1B8B6-043D-48B3-B4AA-CBAF962B7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B478D-F67C-40B9-82E3-28DD60C43E88}"/>
              </a:ext>
            </a:extLst>
          </p:cNvPr>
          <p:cNvSpPr txBox="1"/>
          <p:nvPr/>
        </p:nvSpPr>
        <p:spPr>
          <a:xfrm>
            <a:off x="6023610" y="3543300"/>
            <a:ext cx="22917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0" dirty="0"/>
              <a:t>x</a:t>
            </a:r>
            <a:r>
              <a:rPr lang="en-IE" sz="1800" b="0" baseline="-25000" dirty="0"/>
              <a:t>1</a:t>
            </a:r>
            <a:r>
              <a:rPr lang="en-IE" sz="1800" b="0" dirty="0"/>
              <a:t>* = 9, x</a:t>
            </a:r>
            <a:r>
              <a:rPr lang="en-IE" baseline="-25000" dirty="0"/>
              <a:t>2</a:t>
            </a:r>
            <a:r>
              <a:rPr lang="en-IE" sz="1800" b="0" dirty="0"/>
              <a:t>* = 4</a:t>
            </a:r>
          </a:p>
          <a:p>
            <a:r>
              <a:rPr lang="en-IE" dirty="0"/>
              <a:t>Z*=$4,800</a:t>
            </a:r>
          </a:p>
          <a:p>
            <a:r>
              <a:rPr lang="en-IE" dirty="0"/>
              <a:t>Use of machine hours is 150 hours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05521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604A-7FEF-4D1C-9CBE-A8E952BE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IE" dirty="0"/>
              <a:t>Goal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8857D-F54E-4118-AA1E-D3123F13D3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674" y="1107006"/>
            <a:ext cx="8315325" cy="377424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IE" sz="1600" b="0" dirty="0"/>
              <a:t>Revisiting Rolls Bakery - with multiple objectives</a:t>
            </a:r>
          </a:p>
          <a:p>
            <a:pPr>
              <a:spcBef>
                <a:spcPts val="0"/>
              </a:spcBef>
            </a:pPr>
            <a:r>
              <a:rPr lang="en-IE" sz="1600" b="0" dirty="0"/>
              <a:t>Step 1)</a:t>
            </a:r>
          </a:p>
          <a:p>
            <a:pPr>
              <a:spcBef>
                <a:spcPts val="0"/>
              </a:spcBef>
            </a:pPr>
            <a:r>
              <a:rPr lang="en-IE" sz="1600" b="0" dirty="0"/>
              <a:t>List the new set of goals</a:t>
            </a:r>
          </a:p>
          <a:p>
            <a:pPr>
              <a:spcBef>
                <a:spcPts val="0"/>
              </a:spcBef>
            </a:pPr>
            <a:r>
              <a:rPr lang="en-IE" sz="1600" b="0" dirty="0"/>
              <a:t>-Meeting the weekly demand </a:t>
            </a:r>
            <a:r>
              <a:rPr lang="en-IE" sz="1600" b="0" dirty="0">
                <a:solidFill>
                  <a:srgbClr val="FF0000"/>
                </a:solidFill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IE" sz="1600" b="0" dirty="0"/>
              <a:t>-Not over producing more than 2 lots per product </a:t>
            </a:r>
            <a:endParaRPr lang="en-IE" sz="1600" b="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IE" sz="1600" b="0" dirty="0"/>
              <a:t>-Not doing overtime at the machine </a:t>
            </a:r>
            <a:endParaRPr lang="en-IE" sz="1600" b="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IE" sz="1600" b="0" dirty="0"/>
              <a:t>-Making maximum possible profit </a:t>
            </a:r>
            <a:endParaRPr lang="en-IE" sz="1600" b="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IE" sz="1600" b="0" dirty="0"/>
          </a:p>
          <a:p>
            <a:pPr>
              <a:spcBef>
                <a:spcPts val="0"/>
              </a:spcBef>
            </a:pPr>
            <a:r>
              <a:rPr lang="en-IE" sz="1600" b="0" dirty="0"/>
              <a:t>Step 2)</a:t>
            </a:r>
          </a:p>
          <a:p>
            <a:pPr>
              <a:spcBef>
                <a:spcPts val="0"/>
              </a:spcBef>
            </a:pPr>
            <a:r>
              <a:rPr lang="en-IE" sz="1600" b="0" dirty="0"/>
              <a:t>Goal priority order </a:t>
            </a:r>
          </a:p>
          <a:p>
            <a:pPr>
              <a:spcBef>
                <a:spcPts val="0"/>
              </a:spcBef>
            </a:pPr>
            <a:r>
              <a:rPr lang="en-IE" sz="1600" b="0" dirty="0"/>
              <a:t>Aspiration level for each goal</a:t>
            </a:r>
          </a:p>
          <a:p>
            <a:pPr>
              <a:spcBef>
                <a:spcPts val="0"/>
              </a:spcBef>
            </a:pPr>
            <a:r>
              <a:rPr lang="en-IE" sz="1600" b="0" dirty="0"/>
              <a:t>Goal priority values (level of punishment for deviation per unit from achieving that goal)</a:t>
            </a:r>
          </a:p>
          <a:p>
            <a:pPr>
              <a:spcBef>
                <a:spcPts val="0"/>
              </a:spcBef>
            </a:pPr>
            <a:endParaRPr lang="en-IE" sz="1600" b="0" dirty="0"/>
          </a:p>
          <a:p>
            <a:pPr>
              <a:spcBef>
                <a:spcPts val="0"/>
              </a:spcBef>
            </a:pPr>
            <a:endParaRPr lang="en-IE" sz="1600" b="0" dirty="0"/>
          </a:p>
          <a:p>
            <a:pPr>
              <a:spcBef>
                <a:spcPts val="0"/>
              </a:spcBef>
            </a:pPr>
            <a:endParaRPr lang="en-IE" sz="1600" b="0" dirty="0"/>
          </a:p>
          <a:p>
            <a:pPr>
              <a:spcBef>
                <a:spcPts val="0"/>
              </a:spcBef>
            </a:pPr>
            <a:endParaRPr lang="en-IE" sz="1800" b="0" dirty="0"/>
          </a:p>
          <a:p>
            <a:pPr>
              <a:spcBef>
                <a:spcPts val="0"/>
              </a:spcBef>
            </a:pPr>
            <a:endParaRPr lang="en-IE" sz="1800" b="0" dirty="0"/>
          </a:p>
          <a:p>
            <a:pPr>
              <a:spcBef>
                <a:spcPts val="0"/>
              </a:spcBef>
            </a:pPr>
            <a:endParaRPr lang="en-IE" sz="1800" b="0" dirty="0"/>
          </a:p>
          <a:p>
            <a:pPr>
              <a:spcBef>
                <a:spcPts val="0"/>
              </a:spcBef>
            </a:pPr>
            <a:endParaRPr lang="en-IE" sz="1800" b="0" dirty="0"/>
          </a:p>
          <a:p>
            <a:pPr>
              <a:spcBef>
                <a:spcPts val="0"/>
              </a:spcBef>
            </a:pPr>
            <a:r>
              <a:rPr lang="en-IE" sz="1800" b="0" dirty="0"/>
              <a:t>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23159-374A-4390-A994-E81C8EE757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sz="1600" dirty="0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1B8B6-043D-48B3-B4AA-CBAF962B7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AAD2B8-9279-4C93-A9A5-B216D0BB3AFB}"/>
              </a:ext>
            </a:extLst>
          </p:cNvPr>
          <p:cNvSpPr txBox="1"/>
          <p:nvPr/>
        </p:nvSpPr>
        <p:spPr>
          <a:xfrm>
            <a:off x="4986335" y="1833291"/>
            <a:ext cx="41576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>
                <a:solidFill>
                  <a:srgbClr val="FF0000"/>
                </a:solidFill>
              </a:rPr>
              <a:t>Goal 2, Aspiration Level: 3 DRC 4 SRC Value: 300</a:t>
            </a:r>
          </a:p>
          <a:p>
            <a:r>
              <a:rPr lang="en-IE" sz="1600" dirty="0">
                <a:solidFill>
                  <a:srgbClr val="FF0000"/>
                </a:solidFill>
              </a:rPr>
              <a:t>Goal 1, Aspiration Level: 5 DRC 6 SRC Value: 300</a:t>
            </a:r>
          </a:p>
          <a:p>
            <a:pPr>
              <a:tabLst>
                <a:tab pos="3051175" algn="l"/>
              </a:tabLst>
            </a:pPr>
            <a:r>
              <a:rPr lang="en-IE" sz="1600" dirty="0">
                <a:solidFill>
                  <a:srgbClr val="FF0000"/>
                </a:solidFill>
              </a:rPr>
              <a:t>Goal 3, Aspiration Level: 150 hours 	Value: 20</a:t>
            </a:r>
          </a:p>
          <a:p>
            <a:pPr>
              <a:tabLst>
                <a:tab pos="3051175" algn="l"/>
              </a:tabLst>
            </a:pPr>
            <a:r>
              <a:rPr lang="en-IE" sz="1600" dirty="0">
                <a:solidFill>
                  <a:srgbClr val="FF0000"/>
                </a:solidFill>
              </a:rPr>
              <a:t>Goal 4, Aspiration Level: $4800 	Value: 10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B0D6069-0B82-4B19-8515-E38607A9A128}"/>
                  </a:ext>
                </a:extLst>
              </p14:cNvPr>
              <p14:cNvContentPartPr/>
              <p14:nvPr/>
            </p14:nvContentPartPr>
            <p14:xfrm>
              <a:off x="808920" y="4056480"/>
              <a:ext cx="8235000" cy="860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B0D6069-0B82-4B19-8515-E38607A9A1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9560" y="4047120"/>
                <a:ext cx="8253720" cy="87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514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604A-7FEF-4D1C-9CBE-A8E952BE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IE" dirty="0"/>
              <a:t>Goal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8857D-F54E-4118-AA1E-D3123F13D3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674" y="1107006"/>
            <a:ext cx="8315325" cy="377424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IE" sz="1600" b="0" dirty="0"/>
              <a:t>Revisiting Rolls Bakery - with multiple objectives</a:t>
            </a:r>
          </a:p>
          <a:p>
            <a:pPr>
              <a:spcBef>
                <a:spcPts val="0"/>
              </a:spcBef>
            </a:pPr>
            <a:endParaRPr lang="en-IE" sz="1600" b="0" dirty="0"/>
          </a:p>
          <a:p>
            <a:pPr>
              <a:spcBef>
                <a:spcPts val="0"/>
              </a:spcBef>
            </a:pPr>
            <a:r>
              <a:rPr lang="en-IE" sz="1600" b="0" dirty="0"/>
              <a:t>Step 3: Formulate the problem as a simple LP model</a:t>
            </a:r>
          </a:p>
          <a:p>
            <a:pPr>
              <a:spcBef>
                <a:spcPts val="0"/>
              </a:spcBef>
            </a:pPr>
            <a:endParaRPr lang="en-IE" sz="1600" b="0" dirty="0"/>
          </a:p>
          <a:p>
            <a:pPr>
              <a:spcBef>
                <a:spcPts val="0"/>
              </a:spcBef>
            </a:pPr>
            <a:r>
              <a:rPr lang="en-IE" sz="1600" b="0" dirty="0"/>
              <a:t>Step 4: Define deviational variables for each goal</a:t>
            </a:r>
          </a:p>
          <a:p>
            <a:pPr>
              <a:spcBef>
                <a:spcPts val="0"/>
              </a:spcBef>
            </a:pPr>
            <a:endParaRPr lang="en-IE" sz="1600" b="0" dirty="0"/>
          </a:p>
          <a:p>
            <a:pPr>
              <a:spcBef>
                <a:spcPts val="0"/>
              </a:spcBef>
            </a:pPr>
            <a:r>
              <a:rPr lang="en-IE" sz="1600" b="0" dirty="0"/>
              <a:t>Step 5: Write Goal Programming (GP) and system (LP oriented) constraints</a:t>
            </a:r>
          </a:p>
          <a:p>
            <a:pPr>
              <a:spcBef>
                <a:spcPts val="0"/>
              </a:spcBef>
            </a:pPr>
            <a:endParaRPr lang="en-IE" sz="1600" b="0" dirty="0"/>
          </a:p>
          <a:p>
            <a:pPr>
              <a:spcBef>
                <a:spcPts val="0"/>
              </a:spcBef>
            </a:pPr>
            <a:r>
              <a:rPr lang="en-IE" sz="1600" b="0" dirty="0"/>
              <a:t>Step 6: Add non-negativity constraints for functional and deviational variables</a:t>
            </a:r>
          </a:p>
          <a:p>
            <a:pPr>
              <a:spcBef>
                <a:spcPts val="0"/>
              </a:spcBef>
            </a:pPr>
            <a:endParaRPr lang="en-IE" sz="1600" b="0" dirty="0"/>
          </a:p>
          <a:p>
            <a:pPr>
              <a:spcBef>
                <a:spcPts val="0"/>
              </a:spcBef>
            </a:pPr>
            <a:r>
              <a:rPr lang="en-IE" sz="1600" b="0" dirty="0"/>
              <a:t>Step 7: Determine the variables to be minimized in the objective function</a:t>
            </a:r>
          </a:p>
          <a:p>
            <a:pPr>
              <a:spcBef>
                <a:spcPts val="0"/>
              </a:spcBef>
            </a:pPr>
            <a:endParaRPr lang="en-IE" sz="1600" b="0" dirty="0"/>
          </a:p>
          <a:p>
            <a:pPr>
              <a:spcBef>
                <a:spcPts val="0"/>
              </a:spcBef>
            </a:pPr>
            <a:r>
              <a:rPr lang="en-IE" sz="1600" b="0" dirty="0"/>
              <a:t>Step 8: Write the objective function with the matching priorities</a:t>
            </a:r>
          </a:p>
          <a:p>
            <a:pPr>
              <a:spcBef>
                <a:spcPts val="0"/>
              </a:spcBef>
            </a:pPr>
            <a:endParaRPr lang="en-IE" sz="1600" b="0" dirty="0"/>
          </a:p>
          <a:p>
            <a:pPr>
              <a:spcBef>
                <a:spcPts val="0"/>
              </a:spcBef>
            </a:pPr>
            <a:endParaRPr lang="en-IE" sz="1600" b="0" dirty="0"/>
          </a:p>
          <a:p>
            <a:pPr>
              <a:spcBef>
                <a:spcPts val="0"/>
              </a:spcBef>
            </a:pPr>
            <a:endParaRPr lang="en-IE" sz="1600" b="0" dirty="0"/>
          </a:p>
          <a:p>
            <a:pPr>
              <a:spcBef>
                <a:spcPts val="0"/>
              </a:spcBef>
            </a:pPr>
            <a:endParaRPr lang="en-IE" sz="1800" b="0" dirty="0"/>
          </a:p>
          <a:p>
            <a:pPr>
              <a:spcBef>
                <a:spcPts val="0"/>
              </a:spcBef>
            </a:pPr>
            <a:endParaRPr lang="en-IE" sz="1800" b="0" dirty="0"/>
          </a:p>
          <a:p>
            <a:pPr>
              <a:spcBef>
                <a:spcPts val="0"/>
              </a:spcBef>
            </a:pPr>
            <a:endParaRPr lang="en-IE" sz="1800" b="0" dirty="0"/>
          </a:p>
          <a:p>
            <a:pPr>
              <a:spcBef>
                <a:spcPts val="0"/>
              </a:spcBef>
            </a:pPr>
            <a:endParaRPr lang="en-IE" sz="1800" b="0" dirty="0"/>
          </a:p>
          <a:p>
            <a:pPr>
              <a:spcBef>
                <a:spcPts val="0"/>
              </a:spcBef>
            </a:pPr>
            <a:r>
              <a:rPr lang="en-IE" sz="1800" b="0" dirty="0"/>
              <a:t>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23159-374A-4390-A994-E81C8EE757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sz="1600" dirty="0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1B8B6-043D-48B3-B4AA-CBAF962B7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169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604A-7FEF-4D1C-9CBE-A8E952BE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IE" dirty="0"/>
              <a:t>Goal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8857D-F54E-4118-AA1E-D3123F13D3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674" y="1107006"/>
            <a:ext cx="8315325" cy="377424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IE" sz="1600" b="0" dirty="0"/>
              <a:t>Revisiting Rolls Bakery - with multiple objectives</a:t>
            </a:r>
          </a:p>
          <a:p>
            <a:pPr>
              <a:spcBef>
                <a:spcPts val="0"/>
              </a:spcBef>
            </a:pPr>
            <a:r>
              <a:rPr lang="en-IE" sz="1600" b="0" dirty="0"/>
              <a:t>Step 3: Formulate the problem as a simple LP model</a:t>
            </a:r>
          </a:p>
          <a:p>
            <a:pPr>
              <a:spcBef>
                <a:spcPts val="0"/>
              </a:spcBef>
            </a:pPr>
            <a:r>
              <a:rPr lang="en-IE" sz="1600" b="0" dirty="0"/>
              <a:t>Step 4: Define deviational variables for each goal</a:t>
            </a:r>
          </a:p>
          <a:p>
            <a:pPr>
              <a:spcBef>
                <a:spcPts val="0"/>
              </a:spcBef>
            </a:pPr>
            <a:r>
              <a:rPr lang="en-IE" sz="1600" b="0" dirty="0"/>
              <a:t>x</a:t>
            </a:r>
            <a:r>
              <a:rPr lang="en-IE" sz="1600" b="0" baseline="-25000" dirty="0"/>
              <a:t>1</a:t>
            </a:r>
            <a:r>
              <a:rPr lang="en-IE" sz="1600" b="0" dirty="0"/>
              <a:t>: Dinner roll cases (DRC)</a:t>
            </a:r>
          </a:p>
          <a:p>
            <a:pPr>
              <a:spcBef>
                <a:spcPts val="0"/>
              </a:spcBef>
            </a:pPr>
            <a:r>
              <a:rPr lang="en-IE" sz="1600" b="0" dirty="0"/>
              <a:t>x</a:t>
            </a:r>
            <a:r>
              <a:rPr lang="en-IE" sz="1600" b="0" baseline="-25000" dirty="0"/>
              <a:t>2</a:t>
            </a:r>
            <a:r>
              <a:rPr lang="en-IE" sz="1600" b="0" dirty="0"/>
              <a:t>: Sandwich roll cases (SRC)</a:t>
            </a:r>
          </a:p>
          <a:p>
            <a:pPr>
              <a:spcBef>
                <a:spcPts val="0"/>
              </a:spcBef>
            </a:pPr>
            <a:endParaRPr lang="en-IE" sz="1600" b="0" dirty="0"/>
          </a:p>
          <a:p>
            <a:pPr>
              <a:spcBef>
                <a:spcPts val="0"/>
              </a:spcBef>
            </a:pPr>
            <a:r>
              <a:rPr lang="en-IE" sz="1600" b="0" dirty="0"/>
              <a:t>Max (Total Contribution to Net Profit) Z = 400 x</a:t>
            </a:r>
            <a:r>
              <a:rPr lang="en-IE" sz="1600" b="0" baseline="-25000" dirty="0"/>
              <a:t>1</a:t>
            </a:r>
            <a:r>
              <a:rPr lang="en-IE" sz="1600" b="0" dirty="0"/>
              <a:t> + 300 x</a:t>
            </a:r>
            <a:r>
              <a:rPr lang="en-IE" sz="1600" b="0" baseline="-25000" dirty="0"/>
              <a:t>2</a:t>
            </a:r>
          </a:p>
          <a:p>
            <a:pPr>
              <a:spcBef>
                <a:spcPts val="0"/>
              </a:spcBef>
            </a:pPr>
            <a:r>
              <a:rPr lang="en-IE" sz="1600" b="0" dirty="0"/>
              <a:t>subject to</a:t>
            </a:r>
          </a:p>
          <a:p>
            <a:pPr>
              <a:spcBef>
                <a:spcPts val="0"/>
              </a:spcBef>
            </a:pPr>
            <a:r>
              <a:rPr lang="en-IE" sz="1600" b="0" dirty="0"/>
              <a:t>10 x</a:t>
            </a:r>
            <a:r>
              <a:rPr lang="en-IE" sz="1600" b="0" baseline="-25000" dirty="0"/>
              <a:t>1</a:t>
            </a:r>
            <a:r>
              <a:rPr lang="en-IE" sz="1600" b="0" dirty="0"/>
              <a:t> + 15 x</a:t>
            </a:r>
            <a:r>
              <a:rPr lang="en-IE" sz="1600" b="0" baseline="-25000" dirty="0"/>
              <a:t>2</a:t>
            </a:r>
            <a:r>
              <a:rPr lang="en-IE" sz="1600" b="0" dirty="0"/>
              <a:t> ≤ 150 (machine hours)				(1)</a:t>
            </a:r>
          </a:p>
          <a:p>
            <a:pPr>
              <a:spcBef>
                <a:spcPts val="0"/>
              </a:spcBef>
            </a:pPr>
            <a:r>
              <a:rPr lang="en-IE" sz="1600" b="0" dirty="0"/>
              <a:t>x</a:t>
            </a:r>
            <a:r>
              <a:rPr lang="en-IE" sz="1600" b="0" baseline="-25000" dirty="0"/>
              <a:t>1</a:t>
            </a:r>
            <a:r>
              <a:rPr lang="en-IE" sz="1600" b="0" dirty="0"/>
              <a:t> ≥ 3 (demand for product 1)					(2)</a:t>
            </a:r>
          </a:p>
          <a:p>
            <a:pPr>
              <a:spcBef>
                <a:spcPts val="0"/>
              </a:spcBef>
            </a:pPr>
            <a:r>
              <a:rPr lang="en-IE" sz="1600" b="0" dirty="0"/>
              <a:t>x</a:t>
            </a:r>
            <a:r>
              <a:rPr lang="en-IE" sz="1600" b="0" baseline="-25000" dirty="0"/>
              <a:t>2</a:t>
            </a:r>
            <a:r>
              <a:rPr lang="en-IE" sz="1600" b="0" dirty="0"/>
              <a:t> ≥ 4 (demand for product 2)					(3)</a:t>
            </a:r>
          </a:p>
          <a:p>
            <a:pPr>
              <a:spcBef>
                <a:spcPts val="0"/>
              </a:spcBef>
            </a:pPr>
            <a:r>
              <a:rPr lang="en-IE" sz="1600" b="0" dirty="0"/>
              <a:t>x</a:t>
            </a:r>
            <a:r>
              <a:rPr lang="en-IE" sz="1600" b="0" baseline="-25000" dirty="0"/>
              <a:t>1</a:t>
            </a:r>
            <a:r>
              <a:rPr lang="en-IE" sz="1600" b="0" dirty="0"/>
              <a:t> ≤ 5 (Not over producing more than 2 lots per product for product 1)	(4)</a:t>
            </a:r>
          </a:p>
          <a:p>
            <a:pPr>
              <a:spcBef>
                <a:spcPts val="0"/>
              </a:spcBef>
            </a:pPr>
            <a:r>
              <a:rPr lang="en-IE" sz="1600" b="0" dirty="0"/>
              <a:t>x</a:t>
            </a:r>
            <a:r>
              <a:rPr lang="en-IE" sz="1600" b="0" baseline="-25000" dirty="0"/>
              <a:t>2</a:t>
            </a:r>
            <a:r>
              <a:rPr lang="en-IE" sz="1600" b="0" dirty="0"/>
              <a:t> ≤ 6 (Not over producing more than 2 lots per product for product 2)	(5)</a:t>
            </a:r>
          </a:p>
          <a:p>
            <a:pPr>
              <a:spcBef>
                <a:spcPts val="0"/>
              </a:spcBef>
            </a:pPr>
            <a:r>
              <a:rPr lang="en-IE" sz="1600" b="0" dirty="0"/>
              <a:t>x</a:t>
            </a:r>
            <a:r>
              <a:rPr lang="en-IE" sz="1600" b="0" baseline="-25000" dirty="0"/>
              <a:t>1</a:t>
            </a:r>
            <a:r>
              <a:rPr lang="en-IE" sz="1600" b="0" dirty="0"/>
              <a:t> , x</a:t>
            </a:r>
            <a:r>
              <a:rPr lang="en-IE" sz="1600" b="0" baseline="-25000" dirty="0"/>
              <a:t>2</a:t>
            </a:r>
            <a:r>
              <a:rPr lang="en-IE" sz="1600" b="0" dirty="0"/>
              <a:t> ≥ 0 (non-negativity constraints)				(6)</a:t>
            </a:r>
          </a:p>
          <a:p>
            <a:pPr>
              <a:spcBef>
                <a:spcPts val="0"/>
              </a:spcBef>
            </a:pPr>
            <a:endParaRPr lang="en-IE" sz="1600" b="0" dirty="0"/>
          </a:p>
          <a:p>
            <a:pPr>
              <a:spcBef>
                <a:spcPts val="0"/>
              </a:spcBef>
            </a:pPr>
            <a:endParaRPr lang="en-IE" sz="1600" b="0" dirty="0"/>
          </a:p>
          <a:p>
            <a:pPr>
              <a:spcBef>
                <a:spcPts val="0"/>
              </a:spcBef>
            </a:pPr>
            <a:endParaRPr lang="en-IE" sz="1600" b="0" dirty="0"/>
          </a:p>
          <a:p>
            <a:pPr>
              <a:spcBef>
                <a:spcPts val="0"/>
              </a:spcBef>
            </a:pPr>
            <a:endParaRPr lang="en-IE" sz="1600" b="0" dirty="0"/>
          </a:p>
          <a:p>
            <a:pPr>
              <a:spcBef>
                <a:spcPts val="0"/>
              </a:spcBef>
            </a:pPr>
            <a:endParaRPr lang="en-IE" sz="1800" b="0" dirty="0"/>
          </a:p>
          <a:p>
            <a:pPr>
              <a:spcBef>
                <a:spcPts val="0"/>
              </a:spcBef>
            </a:pPr>
            <a:endParaRPr lang="en-IE" sz="1800" b="0" dirty="0"/>
          </a:p>
          <a:p>
            <a:pPr>
              <a:spcBef>
                <a:spcPts val="0"/>
              </a:spcBef>
            </a:pPr>
            <a:endParaRPr lang="en-IE" sz="1800" b="0" dirty="0"/>
          </a:p>
          <a:p>
            <a:pPr>
              <a:spcBef>
                <a:spcPts val="0"/>
              </a:spcBef>
            </a:pPr>
            <a:endParaRPr lang="en-IE" sz="1800" b="0" dirty="0"/>
          </a:p>
          <a:p>
            <a:pPr>
              <a:spcBef>
                <a:spcPts val="0"/>
              </a:spcBef>
            </a:pPr>
            <a:r>
              <a:rPr lang="en-IE" sz="1800" b="0" dirty="0"/>
              <a:t>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23159-374A-4390-A994-E81C8EE757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sz="1600" dirty="0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1B8B6-043D-48B3-B4AA-CBAF962B7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15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FF30EE-414E-4C2B-9210-A5B247FB8CF1}"/>
                  </a:ext>
                </a:extLst>
              </p:cNvPr>
              <p:cNvSpPr txBox="1"/>
              <p:nvPr/>
            </p:nvSpPr>
            <p:spPr>
              <a:xfrm>
                <a:off x="7098278" y="2147446"/>
                <a:ext cx="1425269" cy="2310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𝐷𝑒𝑣𝑖𝑎𝑡𝑖𝑜𝑛𝑎𝑙</m:t>
                      </m:r>
                      <m:r>
                        <a:rPr lang="en-I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E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𝑉𝑎𝑟𝑖𝑎𝑏𝑙𝑒𝑠</m:t>
                      </m:r>
                    </m:oMath>
                  </m:oMathPara>
                </a14:m>
                <a:endParaRPr lang="en-IE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E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E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E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IE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IE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IE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E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E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IE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IE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I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I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IE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E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E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E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E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IE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IE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E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E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E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IE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I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I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I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I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IE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E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E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E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IE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IE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IE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E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E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IE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IE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I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I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I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I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I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FF30EE-414E-4C2B-9210-A5B247FB8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278" y="2147446"/>
                <a:ext cx="1425269" cy="23102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F43CACE-9293-4131-8284-E3AA400F41FF}"/>
                  </a:ext>
                </a:extLst>
              </p14:cNvPr>
              <p14:cNvContentPartPr/>
              <p14:nvPr/>
            </p14:nvContentPartPr>
            <p14:xfrm>
              <a:off x="5663160" y="2813040"/>
              <a:ext cx="2171160" cy="1109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F43CACE-9293-4131-8284-E3AA400F41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3800" y="2803680"/>
                <a:ext cx="2189880" cy="112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3509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604A-7FEF-4D1C-9CBE-A8E952BE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IE" dirty="0"/>
              <a:t>Goal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AB8857D-F54E-4118-AA1E-D3123F13D3B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06159" y="1099257"/>
                <a:ext cx="8315325" cy="3774243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IE" sz="1600" b="0" dirty="0"/>
                  <a:t>Revisiting Rolls Bakery - with multiple objectives</a:t>
                </a:r>
              </a:p>
              <a:p>
                <a:pPr>
                  <a:spcBef>
                    <a:spcPts val="0"/>
                  </a:spcBef>
                </a:pPr>
                <a:endParaRPr lang="en-IE" sz="1600" b="0" dirty="0"/>
              </a:p>
              <a:p>
                <a:pPr>
                  <a:spcBef>
                    <a:spcPts val="0"/>
                  </a:spcBef>
                </a:pPr>
                <a:r>
                  <a:rPr lang="en-IE" sz="1600" b="0" dirty="0"/>
                  <a:t>Step 5: Write Goal Programming (GP) and system (LP oriented) constraints</a:t>
                </a:r>
              </a:p>
              <a:p>
                <a:pPr>
                  <a:spcBef>
                    <a:spcPts val="0"/>
                  </a:spcBef>
                </a:pPr>
                <a:r>
                  <a:rPr lang="en-IE" sz="1600" b="0" dirty="0"/>
                  <a:t>Step 6: Add non-negativity constraints for functional and deviational </a:t>
                </a:r>
              </a:p>
              <a:p>
                <a:pPr>
                  <a:spcBef>
                    <a:spcPts val="0"/>
                  </a:spcBef>
                </a:pPr>
                <a:r>
                  <a:rPr lang="en-IE" sz="1600" b="0" dirty="0"/>
                  <a:t>variables</a:t>
                </a:r>
              </a:p>
              <a:p>
                <a:pPr>
                  <a:spcBef>
                    <a:spcPts val="0"/>
                  </a:spcBef>
                </a:pPr>
                <a:r>
                  <a:rPr lang="en-IE" sz="1600" b="0" dirty="0"/>
                  <a:t>10 x</a:t>
                </a:r>
                <a:r>
                  <a:rPr lang="en-IE" sz="1600" b="0" baseline="-25000" dirty="0"/>
                  <a:t>1</a:t>
                </a:r>
                <a:r>
                  <a:rPr lang="en-IE" sz="1600" b="0" dirty="0"/>
                  <a:t> + 15 x</a:t>
                </a:r>
                <a:r>
                  <a:rPr lang="en-IE" sz="1600" b="0" baseline="-25000" dirty="0"/>
                  <a:t>2</a:t>
                </a:r>
                <a:r>
                  <a:rPr lang="en-IE" sz="1600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IE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IE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E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E" sz="1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IE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E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E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E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IE" sz="1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E" sz="1600" b="0" dirty="0"/>
                  <a:t> 150 					</a:t>
                </a:r>
              </a:p>
              <a:p>
                <a:pPr>
                  <a:spcBef>
                    <a:spcPts val="0"/>
                  </a:spcBef>
                </a:pPr>
                <a:r>
                  <a:rPr lang="en-IE" sz="1600" b="0" dirty="0"/>
                  <a:t>x</a:t>
                </a:r>
                <a:r>
                  <a:rPr lang="en-IE" sz="1600" b="0" baseline="-25000" dirty="0"/>
                  <a:t>1</a:t>
                </a:r>
                <a:r>
                  <a:rPr lang="en-IE" sz="1600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E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IE" sz="16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IE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E" sz="1600" b="0" dirty="0"/>
                  <a:t> 3 (demand for product 1)				</a:t>
                </a:r>
              </a:p>
              <a:p>
                <a:pPr>
                  <a:spcBef>
                    <a:spcPts val="0"/>
                  </a:spcBef>
                </a:pPr>
                <a:r>
                  <a:rPr lang="en-IE" sz="1600" b="0" dirty="0"/>
                  <a:t>x</a:t>
                </a:r>
                <a:r>
                  <a:rPr lang="en-IE" sz="1600" b="0" baseline="-25000" dirty="0"/>
                  <a:t>2</a:t>
                </a:r>
                <a:r>
                  <a:rPr lang="en-IE" sz="1600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E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  <m:sup>
                            <m:r>
                              <a:rPr lang="en-IE" sz="16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IE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E" sz="1800" b="0" dirty="0"/>
                  <a:t> </a:t>
                </a:r>
                <a:r>
                  <a:rPr lang="en-IE" sz="1600" b="0" dirty="0"/>
                  <a:t>4 (demand for product 2)				</a:t>
                </a:r>
              </a:p>
              <a:p>
                <a:pPr>
                  <a:spcBef>
                    <a:spcPts val="0"/>
                  </a:spcBef>
                </a:pPr>
                <a:r>
                  <a:rPr lang="en-IE" sz="1600" b="0" dirty="0"/>
                  <a:t>x</a:t>
                </a:r>
                <a:r>
                  <a:rPr lang="en-IE" sz="1600" b="0" baseline="-25000" dirty="0"/>
                  <a:t>1</a:t>
                </a:r>
                <a:r>
                  <a:rPr lang="en-IE" sz="1600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E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  <m:sup>
                            <m:r>
                              <a:rPr lang="en-IE" sz="16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IE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E" sz="1600" b="0" dirty="0"/>
                  <a:t> 5 (Not over producing more than 2 lots </a:t>
                </a:r>
              </a:p>
              <a:p>
                <a:pPr>
                  <a:spcBef>
                    <a:spcPts val="0"/>
                  </a:spcBef>
                </a:pPr>
                <a:r>
                  <a:rPr lang="en-IE" sz="1600" b="0" dirty="0"/>
                  <a:t>per product for product 1)	</a:t>
                </a:r>
              </a:p>
              <a:p>
                <a:pPr>
                  <a:spcBef>
                    <a:spcPts val="0"/>
                  </a:spcBef>
                </a:pPr>
                <a:r>
                  <a:rPr lang="en-IE" sz="1600" b="0" dirty="0"/>
                  <a:t>x</a:t>
                </a:r>
                <a:r>
                  <a:rPr lang="en-IE" sz="1600" b="0" baseline="-25000" dirty="0"/>
                  <a:t>2</a:t>
                </a:r>
                <a:r>
                  <a:rPr lang="en-IE" sz="1600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E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  <m:sup>
                            <m:r>
                              <a:rPr lang="en-IE" sz="16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IE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E" sz="1800" b="0" dirty="0"/>
                  <a:t> </a:t>
                </a:r>
                <a:r>
                  <a:rPr lang="en-IE" sz="1600" b="0" dirty="0"/>
                  <a:t>6 (Not over producing more than 2 lots </a:t>
                </a:r>
              </a:p>
              <a:p>
                <a:pPr>
                  <a:spcBef>
                    <a:spcPts val="0"/>
                  </a:spcBef>
                </a:pPr>
                <a:r>
                  <a:rPr lang="en-IE" sz="1600" b="0" dirty="0"/>
                  <a:t>per product for product 2)</a:t>
                </a:r>
              </a:p>
              <a:p>
                <a:pPr>
                  <a:spcBef>
                    <a:spcPts val="0"/>
                  </a:spcBef>
                </a:pPr>
                <a:r>
                  <a:rPr lang="en-IE" sz="1600" b="0" dirty="0"/>
                  <a:t>400 x</a:t>
                </a:r>
                <a:r>
                  <a:rPr lang="en-IE" sz="1600" b="0" baseline="-25000" dirty="0"/>
                  <a:t>1</a:t>
                </a:r>
                <a:r>
                  <a:rPr lang="en-IE" sz="1600" b="0" dirty="0"/>
                  <a:t> + 300 x</a:t>
                </a:r>
                <a:r>
                  <a:rPr lang="en-IE" sz="1600" b="0" baseline="-25000" dirty="0"/>
                  <a:t>2</a:t>
                </a:r>
                <a:r>
                  <a:rPr lang="en-IE" sz="1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E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  <m:sup>
                            <m:r>
                              <a:rPr lang="en-IE" sz="16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IE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E" sz="1800" b="0" dirty="0"/>
                  <a:t> 4800</a:t>
                </a:r>
                <a:endParaRPr lang="en-IE" sz="1600" b="0" dirty="0"/>
              </a:p>
              <a:p>
                <a:pPr>
                  <a:spcBef>
                    <a:spcPts val="0"/>
                  </a:spcBef>
                </a:pPr>
                <a:endParaRPr lang="en-IE" sz="1600" b="0" dirty="0"/>
              </a:p>
              <a:p>
                <a:pPr>
                  <a:spcBef>
                    <a:spcPts val="0"/>
                  </a:spcBef>
                </a:pPr>
                <a:r>
                  <a:rPr lang="en-IE" sz="1600" b="0" dirty="0"/>
                  <a:t>x</a:t>
                </a:r>
                <a:r>
                  <a:rPr lang="en-IE" sz="1600" b="0" baseline="-25000" dirty="0"/>
                  <a:t>1</a:t>
                </a:r>
                <a:r>
                  <a:rPr lang="en-IE" sz="1600" b="0" dirty="0"/>
                  <a:t> , x</a:t>
                </a:r>
                <a:r>
                  <a:rPr lang="en-IE" sz="1600" b="0" baseline="-25000" dirty="0"/>
                  <a:t>2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E" sz="16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IE" sz="1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E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IE" sz="16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E" sz="1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E" sz="1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E" sz="1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IE" sz="1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E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  <m:sup>
                            <m:r>
                              <a:rPr lang="en-IE" sz="16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E" sz="1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E" sz="1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IE" sz="1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IE" sz="1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E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  <m:sup>
                            <m:r>
                              <a:rPr lang="en-IE" sz="16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E" sz="1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E" sz="1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IE" sz="1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IE" sz="1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E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  <m:sup>
                            <m:r>
                              <a:rPr lang="en-IE" sz="16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E" sz="1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E" sz="1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IE" sz="1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IE" sz="1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E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  <m:sup>
                            <m:r>
                              <a:rPr lang="en-IE" sz="16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E" sz="1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E" sz="1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6 </m:t>
                        </m:r>
                      </m:sub>
                      <m:sup>
                        <m:r>
                          <a:rPr lang="en-IE" sz="1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IE" sz="1600" b="0" dirty="0"/>
                  <a:t>≥ 0</a:t>
                </a:r>
              </a:p>
              <a:p>
                <a:pPr>
                  <a:spcBef>
                    <a:spcPts val="0"/>
                  </a:spcBef>
                </a:pPr>
                <a:endParaRPr lang="en-IE" sz="1600" b="0" dirty="0"/>
              </a:p>
              <a:p>
                <a:pPr>
                  <a:spcBef>
                    <a:spcPts val="0"/>
                  </a:spcBef>
                </a:pPr>
                <a:endParaRPr lang="en-IE" sz="1600" b="0" dirty="0"/>
              </a:p>
              <a:p>
                <a:pPr>
                  <a:spcBef>
                    <a:spcPts val="0"/>
                  </a:spcBef>
                </a:pPr>
                <a:endParaRPr lang="en-IE" sz="1800" b="0" dirty="0"/>
              </a:p>
              <a:p>
                <a:pPr>
                  <a:spcBef>
                    <a:spcPts val="0"/>
                  </a:spcBef>
                </a:pPr>
                <a:endParaRPr lang="en-IE" sz="1800" b="0" dirty="0"/>
              </a:p>
              <a:p>
                <a:pPr>
                  <a:spcBef>
                    <a:spcPts val="0"/>
                  </a:spcBef>
                </a:pPr>
                <a:endParaRPr lang="en-IE" sz="1800" b="0" dirty="0"/>
              </a:p>
              <a:p>
                <a:pPr>
                  <a:spcBef>
                    <a:spcPts val="0"/>
                  </a:spcBef>
                </a:pPr>
                <a:endParaRPr lang="en-IE" sz="1800" b="0" dirty="0"/>
              </a:p>
              <a:p>
                <a:pPr>
                  <a:spcBef>
                    <a:spcPts val="0"/>
                  </a:spcBef>
                </a:pPr>
                <a:r>
                  <a:rPr lang="en-IE" sz="1800" b="0" dirty="0"/>
                  <a:t>	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AB8857D-F54E-4118-AA1E-D3123F13D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06159" y="1099257"/>
                <a:ext cx="8315325" cy="3774243"/>
              </a:xfrm>
              <a:blipFill>
                <a:blip r:embed="rId2"/>
                <a:stretch>
                  <a:fillRect l="-1466" t="-1616" b="-2908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23159-374A-4390-A994-E81C8EE757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sz="1600" dirty="0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1B8B6-043D-48B3-B4AA-CBAF962B7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0A1F9AA3-D4E0-427A-912B-D48D6D84A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547" y="1431204"/>
            <a:ext cx="2445297" cy="33068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6EACE6-5F20-4DFF-9354-009A2A0C6A55}"/>
                  </a:ext>
                </a:extLst>
              </p:cNvPr>
              <p:cNvSpPr txBox="1"/>
              <p:nvPr/>
            </p:nvSpPr>
            <p:spPr>
              <a:xfrm>
                <a:off x="5854536" y="1816408"/>
                <a:ext cx="8668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E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IE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E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IE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E" sz="18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I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6EACE6-5F20-4DFF-9354-009A2A0C6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536" y="1816408"/>
                <a:ext cx="86689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7B78576-90D6-49E9-BC5F-8100B7AB5BF8}"/>
              </a:ext>
            </a:extLst>
          </p:cNvPr>
          <p:cNvSpPr txBox="1"/>
          <p:nvPr/>
        </p:nvSpPr>
        <p:spPr>
          <a:xfrm>
            <a:off x="5949538" y="1816408"/>
            <a:ext cx="1769423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0C6C187-AD82-4FF4-8494-31A6D8E4F36C}"/>
                  </a:ext>
                </a:extLst>
              </p14:cNvPr>
              <p14:cNvContentPartPr/>
              <p14:nvPr/>
            </p14:nvContentPartPr>
            <p14:xfrm>
              <a:off x="1324080" y="1988640"/>
              <a:ext cx="2694600" cy="642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0C6C187-AD82-4FF4-8494-31A6D8E4F36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4720" y="1979280"/>
                <a:ext cx="2713320" cy="66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736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604A-7FEF-4D1C-9CBE-A8E952BE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IE" dirty="0"/>
              <a:t>Goal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AB8857D-F54E-4118-AA1E-D3123F13D3B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28674" y="1107006"/>
                <a:ext cx="8315325" cy="3774243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IE" sz="1600" b="0" dirty="0"/>
                  <a:t>Revisiting Rolls Bakery - with multiple objectives</a:t>
                </a:r>
              </a:p>
              <a:p>
                <a:pPr>
                  <a:spcBef>
                    <a:spcPts val="0"/>
                  </a:spcBef>
                </a:pPr>
                <a:endParaRPr lang="en-IE" sz="1600" b="0" dirty="0"/>
              </a:p>
              <a:p>
                <a:pPr>
                  <a:spcBef>
                    <a:spcPts val="0"/>
                  </a:spcBef>
                </a:pPr>
                <a:r>
                  <a:rPr lang="en-IE" sz="1600" b="0" dirty="0"/>
                  <a:t>Step 7: Determine the variables to be minimized in the objective function</a:t>
                </a:r>
              </a:p>
              <a:p>
                <a:pPr>
                  <a:spcBef>
                    <a:spcPts val="0"/>
                  </a:spcBef>
                </a:pPr>
                <a:r>
                  <a:rPr lang="en-IE" sz="1600" b="0" dirty="0"/>
                  <a:t>Step 8: Write the objective function with the matching priorities</a:t>
                </a:r>
              </a:p>
              <a:p>
                <a:pPr>
                  <a:spcBef>
                    <a:spcPts val="0"/>
                  </a:spcBef>
                </a:pPr>
                <a:endParaRPr lang="en-IE" sz="1600" b="0" dirty="0"/>
              </a:p>
              <a:p>
                <a:pPr>
                  <a:spcBef>
                    <a:spcPts val="0"/>
                  </a:spcBef>
                </a:pPr>
                <a:r>
                  <a:rPr lang="en-IE" sz="1600" b="0" dirty="0"/>
                  <a:t>List the new set of goals</a:t>
                </a:r>
              </a:p>
              <a:p>
                <a:pPr>
                  <a:spcBef>
                    <a:spcPts val="0"/>
                  </a:spcBef>
                </a:pPr>
                <a:r>
                  <a:rPr lang="en-IE" sz="1600" b="0" dirty="0"/>
                  <a:t>-Meeting the weekly demand </a:t>
                </a:r>
                <a:r>
                  <a:rPr lang="en-IE" sz="1600" b="0" dirty="0">
                    <a:solidFill>
                      <a:srgbClr val="FF0000"/>
                    </a:solidFill>
                  </a:rPr>
                  <a:t> </a:t>
                </a:r>
              </a:p>
              <a:p>
                <a:pPr>
                  <a:spcBef>
                    <a:spcPts val="0"/>
                  </a:spcBef>
                </a:pPr>
                <a:r>
                  <a:rPr lang="en-IE" sz="1600" b="0" dirty="0"/>
                  <a:t>-Not over producing more </a:t>
                </a:r>
              </a:p>
              <a:p>
                <a:pPr>
                  <a:spcBef>
                    <a:spcPts val="0"/>
                  </a:spcBef>
                </a:pPr>
                <a:r>
                  <a:rPr lang="en-IE" sz="1600" b="0" dirty="0"/>
                  <a:t>than 2 lots per product </a:t>
                </a:r>
                <a:endParaRPr lang="en-IE" sz="1600" b="0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IE" sz="1600" b="0" dirty="0"/>
                  <a:t>-Not doing overtime at the machine </a:t>
                </a:r>
                <a:endParaRPr lang="en-IE" sz="1600" b="0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IE" sz="1600" b="0" dirty="0"/>
                  <a:t>-Making maximum possible profit </a:t>
                </a:r>
                <a:endParaRPr lang="en-IE" sz="1600" b="0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en-IE" sz="1600" b="0" dirty="0"/>
              </a:p>
              <a:p>
                <a:pPr>
                  <a:spcBef>
                    <a:spcPts val="0"/>
                  </a:spcBef>
                </a:pPr>
                <a:r>
                  <a:rPr lang="en-IE" sz="1600" b="0" dirty="0"/>
                  <a:t>Minimize Z = 300</a:t>
                </a:r>
                <a:r>
                  <a:rPr lang="en-IE" sz="16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E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IE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IE" sz="1600" b="0" dirty="0"/>
                  <a:t> + 300</a:t>
                </a:r>
                <a:r>
                  <a:rPr lang="en-IE" sz="16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E" sz="1600" b="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IE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IE" sz="1600" b="0" dirty="0"/>
                  <a:t> + 300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E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E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IE" sz="16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sz="1600" b="0" dirty="0"/>
                  <a:t>+ 300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E" sz="1600" b="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IE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IE" sz="1600" dirty="0">
                    <a:solidFill>
                      <a:srgbClr val="FF0000"/>
                    </a:solidFill>
                  </a:rPr>
                  <a:t> </a:t>
                </a:r>
                <a:r>
                  <a:rPr lang="en-IE" sz="1600" b="0" dirty="0"/>
                  <a:t>+ 20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IE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sz="1600" b="0" dirty="0"/>
                  <a:t>+ 10</a:t>
                </a:r>
                <a:r>
                  <a:rPr lang="en-IE" sz="1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E" sz="1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IE" sz="1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IE" sz="1600" b="0" dirty="0"/>
              </a:p>
              <a:p>
                <a:pPr>
                  <a:spcBef>
                    <a:spcPts val="0"/>
                  </a:spcBef>
                </a:pPr>
                <a:endParaRPr lang="en-IE" sz="1600" b="0" dirty="0"/>
              </a:p>
              <a:p>
                <a:pPr>
                  <a:spcBef>
                    <a:spcPts val="0"/>
                  </a:spcBef>
                </a:pPr>
                <a:endParaRPr lang="en-IE" sz="1600" b="0" dirty="0"/>
              </a:p>
              <a:p>
                <a:pPr>
                  <a:spcBef>
                    <a:spcPts val="0"/>
                  </a:spcBef>
                </a:pPr>
                <a:endParaRPr lang="en-IE" sz="1800" b="0" dirty="0"/>
              </a:p>
              <a:p>
                <a:pPr>
                  <a:spcBef>
                    <a:spcPts val="0"/>
                  </a:spcBef>
                </a:pPr>
                <a:endParaRPr lang="en-IE" sz="1800" b="0" dirty="0"/>
              </a:p>
              <a:p>
                <a:pPr>
                  <a:spcBef>
                    <a:spcPts val="0"/>
                  </a:spcBef>
                </a:pPr>
                <a:endParaRPr lang="en-IE" sz="1800" b="0" dirty="0"/>
              </a:p>
              <a:p>
                <a:pPr>
                  <a:spcBef>
                    <a:spcPts val="0"/>
                  </a:spcBef>
                </a:pPr>
                <a:endParaRPr lang="en-IE" sz="1800" b="0" dirty="0"/>
              </a:p>
              <a:p>
                <a:pPr>
                  <a:spcBef>
                    <a:spcPts val="0"/>
                  </a:spcBef>
                </a:pPr>
                <a:r>
                  <a:rPr lang="en-IE" sz="1800" b="0" dirty="0"/>
                  <a:t>	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AB8857D-F54E-4118-AA1E-D3123F13D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28674" y="1107006"/>
                <a:ext cx="8315325" cy="3774243"/>
              </a:xfrm>
              <a:blipFill>
                <a:blip r:embed="rId2"/>
                <a:stretch>
                  <a:fillRect l="-1540" t="-177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23159-374A-4390-A994-E81C8EE757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sz="1600" dirty="0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1B8B6-043D-48B3-B4AA-CBAF962B7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17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3D7BE5-CE62-47A9-B10F-D1613FC9B8CB}"/>
                  </a:ext>
                </a:extLst>
              </p:cNvPr>
              <p:cNvSpPr txBox="1"/>
              <p:nvPr/>
            </p:nvSpPr>
            <p:spPr>
              <a:xfrm>
                <a:off x="3760470" y="2571750"/>
                <a:ext cx="5383529" cy="1325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sz="1600" dirty="0">
                    <a:solidFill>
                      <a:srgbClr val="FF0000"/>
                    </a:solidFill>
                  </a:rPr>
                  <a:t>Goal 2, minimize underachievement,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E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E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IE" sz="16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E" sz="16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IE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IE" sz="1600" dirty="0">
                    <a:solidFill>
                      <a:srgbClr val="FF0000"/>
                    </a:solidFill>
                  </a:rPr>
                  <a:t> Value: 300</a:t>
                </a:r>
              </a:p>
              <a:p>
                <a:r>
                  <a:rPr lang="en-IE" sz="1600" dirty="0">
                    <a:solidFill>
                      <a:srgbClr val="FF0000"/>
                    </a:solidFill>
                  </a:rPr>
                  <a:t>Goal 1, minimize overachievement,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E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IE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IE" sz="16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sz="16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IE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E" sz="16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IE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IE" sz="1600" dirty="0">
                    <a:solidFill>
                      <a:srgbClr val="FF0000"/>
                    </a:solidFill>
                  </a:rPr>
                  <a:t> Value: 300</a:t>
                </a:r>
              </a:p>
              <a:p>
                <a:pPr>
                  <a:tabLst>
                    <a:tab pos="3051175" algn="l"/>
                  </a:tabLst>
                </a:pPr>
                <a:endParaRPr lang="en-IE" sz="1600" dirty="0">
                  <a:solidFill>
                    <a:srgbClr val="FF0000"/>
                  </a:solidFill>
                </a:endParaRPr>
              </a:p>
              <a:p>
                <a:pPr>
                  <a:tabLst>
                    <a:tab pos="3051175" algn="l"/>
                  </a:tabLst>
                </a:pPr>
                <a:r>
                  <a:rPr lang="en-IE" sz="1600" dirty="0">
                    <a:solidFill>
                      <a:srgbClr val="FF0000"/>
                    </a:solidFill>
                  </a:rPr>
                  <a:t>Goal 3, minimize overachievement,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IE" sz="1600" dirty="0">
                    <a:solidFill>
                      <a:srgbClr val="FF0000"/>
                    </a:solidFill>
                  </a:rPr>
                  <a:t> Value: 20</a:t>
                </a:r>
              </a:p>
              <a:p>
                <a:pPr>
                  <a:tabLst>
                    <a:tab pos="3051175" algn="l"/>
                  </a:tabLst>
                </a:pPr>
                <a:r>
                  <a:rPr lang="en-IE" sz="1600" dirty="0">
                    <a:solidFill>
                      <a:srgbClr val="FF0000"/>
                    </a:solidFill>
                  </a:rPr>
                  <a:t>Goal 4, minimize underachievement,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IE" sz="1600" dirty="0">
                    <a:solidFill>
                      <a:srgbClr val="FF0000"/>
                    </a:solidFill>
                  </a:rPr>
                  <a:t> Value: 10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3D7BE5-CE62-47A9-B10F-D1613FC9B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470" y="2571750"/>
                <a:ext cx="5383529" cy="1325235"/>
              </a:xfrm>
              <a:prstGeom prst="rect">
                <a:avLst/>
              </a:prstGeom>
              <a:blipFill>
                <a:blip r:embed="rId3"/>
                <a:stretch>
                  <a:fillRect l="-680" t="-1382" b="-553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68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604A-7FEF-4D1C-9CBE-A8E952BE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IE" dirty="0"/>
              <a:t>Goal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AB8857D-F54E-4118-AA1E-D3123F13D3B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28674" y="1107006"/>
                <a:ext cx="8315325" cy="3774243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IE" sz="1600" b="0" dirty="0"/>
                  <a:t>Revisiting Rolls Bakery - with multiple objectives</a:t>
                </a:r>
              </a:p>
              <a:p>
                <a:pPr>
                  <a:spcBef>
                    <a:spcPts val="0"/>
                  </a:spcBef>
                </a:pPr>
                <a:endParaRPr lang="en-IE" sz="1600" b="0" dirty="0"/>
              </a:p>
              <a:p>
                <a:pPr>
                  <a:spcBef>
                    <a:spcPts val="0"/>
                  </a:spcBef>
                </a:pPr>
                <a:r>
                  <a:rPr lang="en-IE" sz="1600" b="0" dirty="0"/>
                  <a:t>Minimize Z = 300</a:t>
                </a:r>
                <a:r>
                  <a:rPr lang="en-IE" sz="16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E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IE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IE" sz="1600" b="0" dirty="0"/>
                  <a:t> + 300</a:t>
                </a:r>
                <a:r>
                  <a:rPr lang="en-IE" sz="16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E" sz="1600" b="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IE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IE" sz="1600" b="0" dirty="0"/>
                  <a:t> + 300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E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E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IE" sz="16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sz="1600" b="0" dirty="0"/>
                  <a:t>+ 300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E" sz="1600" b="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IE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IE" sz="1600" dirty="0">
                    <a:solidFill>
                      <a:srgbClr val="FF0000"/>
                    </a:solidFill>
                  </a:rPr>
                  <a:t> </a:t>
                </a:r>
                <a:r>
                  <a:rPr lang="en-IE" sz="1600" b="0" dirty="0"/>
                  <a:t>+ 20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IE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sz="1600" b="0" dirty="0"/>
                  <a:t>+ 10</a:t>
                </a:r>
                <a:r>
                  <a:rPr lang="en-IE" sz="1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E" sz="1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IE" sz="1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IE" sz="1600" b="0" dirty="0"/>
              </a:p>
              <a:p>
                <a:pPr>
                  <a:spcBef>
                    <a:spcPts val="0"/>
                  </a:spcBef>
                </a:pPr>
                <a:endParaRPr lang="en-IE" sz="1600" b="0" dirty="0"/>
              </a:p>
              <a:p>
                <a:pPr>
                  <a:spcBef>
                    <a:spcPts val="0"/>
                  </a:spcBef>
                </a:pPr>
                <a:r>
                  <a:rPr lang="en-IE" sz="1600" b="0" dirty="0"/>
                  <a:t>10 x</a:t>
                </a:r>
                <a:r>
                  <a:rPr lang="en-IE" sz="1600" b="0" baseline="-25000" dirty="0"/>
                  <a:t>1</a:t>
                </a:r>
                <a:r>
                  <a:rPr lang="en-IE" sz="1600" b="0" dirty="0"/>
                  <a:t> + 15 x</a:t>
                </a:r>
                <a:r>
                  <a:rPr lang="en-IE" sz="1600" b="0" baseline="-25000" dirty="0"/>
                  <a:t>2</a:t>
                </a:r>
                <a:r>
                  <a:rPr lang="en-IE" sz="1600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IE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IE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E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E" sz="1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IE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E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E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E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IE" sz="1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E" sz="1600" b="0" dirty="0"/>
                  <a:t> 150 					</a:t>
                </a:r>
              </a:p>
              <a:p>
                <a:pPr>
                  <a:spcBef>
                    <a:spcPts val="0"/>
                  </a:spcBef>
                </a:pPr>
                <a:r>
                  <a:rPr lang="en-IE" sz="1600" b="0" dirty="0"/>
                  <a:t>x</a:t>
                </a:r>
                <a:r>
                  <a:rPr lang="en-IE" sz="1600" b="0" baseline="-25000" dirty="0"/>
                  <a:t>1</a:t>
                </a:r>
                <a:r>
                  <a:rPr lang="en-IE" sz="1600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E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IE" sz="16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IE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E" sz="1600" b="0" dirty="0"/>
                  <a:t> 3 (demand for product 1)				</a:t>
                </a:r>
              </a:p>
              <a:p>
                <a:pPr>
                  <a:spcBef>
                    <a:spcPts val="0"/>
                  </a:spcBef>
                </a:pPr>
                <a:r>
                  <a:rPr lang="en-IE" sz="1600" b="0" dirty="0"/>
                  <a:t>x</a:t>
                </a:r>
                <a:r>
                  <a:rPr lang="en-IE" sz="1600" b="0" baseline="-25000" dirty="0"/>
                  <a:t>2</a:t>
                </a:r>
                <a:r>
                  <a:rPr lang="en-IE" sz="1600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E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  <m:sup>
                            <m:r>
                              <a:rPr lang="en-IE" sz="16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IE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E" sz="1800" b="0" dirty="0"/>
                  <a:t> </a:t>
                </a:r>
                <a:r>
                  <a:rPr lang="en-IE" sz="1600" b="0" dirty="0"/>
                  <a:t>4 (demand for product 2)				</a:t>
                </a:r>
              </a:p>
              <a:p>
                <a:pPr>
                  <a:spcBef>
                    <a:spcPts val="0"/>
                  </a:spcBef>
                </a:pPr>
                <a:r>
                  <a:rPr lang="en-IE" sz="1600" b="0" dirty="0"/>
                  <a:t>x</a:t>
                </a:r>
                <a:r>
                  <a:rPr lang="en-IE" sz="1600" b="0" baseline="-25000" dirty="0"/>
                  <a:t>1</a:t>
                </a:r>
                <a:r>
                  <a:rPr lang="en-IE" sz="1600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E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  <m:sup>
                            <m:r>
                              <a:rPr lang="en-IE" sz="16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IE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E" sz="1600" b="0" dirty="0"/>
                  <a:t> 5 (Not over producing more than 2 lots </a:t>
                </a:r>
              </a:p>
              <a:p>
                <a:pPr>
                  <a:spcBef>
                    <a:spcPts val="0"/>
                  </a:spcBef>
                </a:pPr>
                <a:r>
                  <a:rPr lang="en-IE" sz="1600" b="0" dirty="0"/>
                  <a:t>per product for product 1)	</a:t>
                </a:r>
              </a:p>
              <a:p>
                <a:pPr>
                  <a:spcBef>
                    <a:spcPts val="0"/>
                  </a:spcBef>
                </a:pPr>
                <a:r>
                  <a:rPr lang="en-IE" sz="1600" b="0" dirty="0"/>
                  <a:t>x</a:t>
                </a:r>
                <a:r>
                  <a:rPr lang="en-IE" sz="1600" b="0" baseline="-25000" dirty="0"/>
                  <a:t>2</a:t>
                </a:r>
                <a:r>
                  <a:rPr lang="en-IE" sz="1600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E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  <m:sup>
                            <m:r>
                              <a:rPr lang="en-IE" sz="16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IE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E" sz="1800" b="0" dirty="0"/>
                  <a:t> </a:t>
                </a:r>
                <a:r>
                  <a:rPr lang="en-IE" sz="1600" b="0" dirty="0"/>
                  <a:t>6 (Not over producing more than 2 lots </a:t>
                </a:r>
              </a:p>
              <a:p>
                <a:pPr>
                  <a:spcBef>
                    <a:spcPts val="0"/>
                  </a:spcBef>
                </a:pPr>
                <a:r>
                  <a:rPr lang="en-IE" sz="1600" b="0" dirty="0"/>
                  <a:t>per product for product 2)</a:t>
                </a:r>
              </a:p>
              <a:p>
                <a:pPr>
                  <a:spcBef>
                    <a:spcPts val="0"/>
                  </a:spcBef>
                </a:pPr>
                <a:r>
                  <a:rPr lang="en-IE" sz="1600" b="0" dirty="0"/>
                  <a:t>400 x</a:t>
                </a:r>
                <a:r>
                  <a:rPr lang="en-IE" sz="1600" b="0" baseline="-25000" dirty="0"/>
                  <a:t>1</a:t>
                </a:r>
                <a:r>
                  <a:rPr lang="en-IE" sz="1600" b="0" dirty="0"/>
                  <a:t> + 300 x</a:t>
                </a:r>
                <a:r>
                  <a:rPr lang="en-IE" sz="1600" b="0" baseline="-25000" dirty="0"/>
                  <a:t>2</a:t>
                </a:r>
                <a:r>
                  <a:rPr lang="en-IE" sz="1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E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  <m:sup>
                            <m:r>
                              <a:rPr lang="en-IE" sz="16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IE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E" sz="1800" b="0" dirty="0"/>
                  <a:t> 4800</a:t>
                </a:r>
                <a:endParaRPr lang="en-IE" sz="1600" b="0" dirty="0"/>
              </a:p>
              <a:p>
                <a:pPr>
                  <a:spcBef>
                    <a:spcPts val="0"/>
                  </a:spcBef>
                </a:pPr>
                <a:endParaRPr lang="en-IE" sz="1600" b="0" dirty="0"/>
              </a:p>
              <a:p>
                <a:pPr>
                  <a:spcBef>
                    <a:spcPts val="0"/>
                  </a:spcBef>
                </a:pPr>
                <a:r>
                  <a:rPr lang="en-IE" sz="1600" b="0" dirty="0"/>
                  <a:t>x</a:t>
                </a:r>
                <a:r>
                  <a:rPr lang="en-IE" sz="1600" b="0" baseline="-25000" dirty="0"/>
                  <a:t>1</a:t>
                </a:r>
                <a:r>
                  <a:rPr lang="en-IE" sz="1600" b="0" dirty="0"/>
                  <a:t> , x</a:t>
                </a:r>
                <a:r>
                  <a:rPr lang="en-IE" sz="1600" b="0" baseline="-25000" dirty="0"/>
                  <a:t>2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E" sz="16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IE" sz="1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E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IE" sz="16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E" sz="1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E" sz="1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E" sz="1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IE" sz="1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E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  <m:sup>
                            <m:r>
                              <a:rPr lang="en-IE" sz="16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E" sz="1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E" sz="1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IE" sz="1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IE" sz="1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E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  <m:sup>
                            <m:r>
                              <a:rPr lang="en-IE" sz="16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E" sz="1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E" sz="1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IE" sz="1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IE" sz="1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E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  <m:sup>
                            <m:r>
                              <a:rPr lang="en-IE" sz="16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E" sz="1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E" sz="1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IE" sz="1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IE" sz="1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E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  <m:sup>
                            <m:r>
                              <a:rPr lang="en-IE" sz="16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E" sz="1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E" sz="1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6 </m:t>
                        </m:r>
                      </m:sub>
                      <m:sup>
                        <m:r>
                          <a:rPr lang="en-IE" sz="1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IE" sz="1600" b="0" dirty="0"/>
                  <a:t>≥ 0</a:t>
                </a:r>
              </a:p>
              <a:p>
                <a:pPr>
                  <a:spcBef>
                    <a:spcPts val="0"/>
                  </a:spcBef>
                </a:pPr>
                <a:endParaRPr lang="en-IE" sz="1600" b="0" dirty="0"/>
              </a:p>
              <a:p>
                <a:pPr>
                  <a:spcBef>
                    <a:spcPts val="0"/>
                  </a:spcBef>
                </a:pPr>
                <a:endParaRPr lang="en-IE" sz="1600" b="0" dirty="0"/>
              </a:p>
              <a:p>
                <a:pPr>
                  <a:spcBef>
                    <a:spcPts val="0"/>
                  </a:spcBef>
                </a:pPr>
                <a:endParaRPr lang="en-IE" sz="1600" b="0" dirty="0"/>
              </a:p>
              <a:p>
                <a:pPr>
                  <a:spcBef>
                    <a:spcPts val="0"/>
                  </a:spcBef>
                </a:pPr>
                <a:endParaRPr lang="en-IE" sz="1800" b="0" dirty="0"/>
              </a:p>
              <a:p>
                <a:pPr>
                  <a:spcBef>
                    <a:spcPts val="0"/>
                  </a:spcBef>
                </a:pPr>
                <a:endParaRPr lang="en-IE" sz="1800" b="0" dirty="0"/>
              </a:p>
              <a:p>
                <a:pPr>
                  <a:spcBef>
                    <a:spcPts val="0"/>
                  </a:spcBef>
                </a:pPr>
                <a:endParaRPr lang="en-IE" sz="1800" b="0" dirty="0"/>
              </a:p>
              <a:p>
                <a:pPr>
                  <a:spcBef>
                    <a:spcPts val="0"/>
                  </a:spcBef>
                </a:pPr>
                <a:endParaRPr lang="en-IE" sz="1800" b="0" dirty="0"/>
              </a:p>
              <a:p>
                <a:pPr>
                  <a:spcBef>
                    <a:spcPts val="0"/>
                  </a:spcBef>
                </a:pPr>
                <a:r>
                  <a:rPr lang="en-IE" sz="1800" b="0" dirty="0"/>
                  <a:t>	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AB8857D-F54E-4118-AA1E-D3123F13D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28674" y="1107006"/>
                <a:ext cx="8315325" cy="3774243"/>
              </a:xfrm>
              <a:blipFill>
                <a:blip r:embed="rId2"/>
                <a:stretch>
                  <a:fillRect l="-1540" t="-177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23159-374A-4390-A994-E81C8EE757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sz="1600" dirty="0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1B8B6-043D-48B3-B4AA-CBAF962B7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977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Post-Lecture Practice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8675" y="1302191"/>
            <a:ext cx="7500938" cy="3579058"/>
          </a:xfrm>
        </p:spPr>
        <p:txBody>
          <a:bodyPr/>
          <a:lstStyle/>
          <a:p>
            <a:pPr marL="270510" indent="-270510">
              <a:tabLst>
                <a:tab pos="270510" algn="l"/>
              </a:tabLst>
            </a:pPr>
            <a:r>
              <a:rPr lang="en-IE" sz="1800" b="0" dirty="0">
                <a:solidFill>
                  <a:srgbClr val="0A0A0A"/>
                </a:solidFill>
                <a:latin typeface="Calibri" panose="020F0502020204030204" pitchFamily="34" charset="0"/>
              </a:rPr>
              <a:t>1) </a:t>
            </a:r>
            <a:r>
              <a:rPr lang="en-IE" sz="1800" b="0" dirty="0" err="1">
                <a:solidFill>
                  <a:srgbClr val="0A0A0A"/>
                </a:solidFill>
                <a:latin typeface="Calibri" panose="020F0502020204030204" pitchFamily="34" charset="0"/>
              </a:rPr>
              <a:t>Asllani</a:t>
            </a:r>
            <a:r>
              <a:rPr lang="en-IE" sz="1800" b="0" dirty="0">
                <a:solidFill>
                  <a:srgbClr val="0A0A0A"/>
                </a:solidFill>
                <a:latin typeface="Calibri" panose="020F0502020204030204" pitchFamily="34" charset="0"/>
              </a:rPr>
              <a:t>, A. (2014). Business Analytics with Management Science Models and Methods. Ch. 5 – World Class Furniture Goal Programming</a:t>
            </a:r>
          </a:p>
          <a:p>
            <a:pPr marL="270510" indent="-270510">
              <a:tabLst>
                <a:tab pos="270510" algn="l"/>
              </a:tabLst>
            </a:pPr>
            <a:endParaRPr lang="en-IE" b="0" u="sng" dirty="0"/>
          </a:p>
          <a:p>
            <a:pPr algn="l"/>
            <a:endParaRPr lang="en-IE" sz="1800" b="0" i="0" u="none" strike="noStrike" dirty="0">
              <a:solidFill>
                <a:srgbClr val="570901"/>
              </a:solidFill>
              <a:effectLst/>
              <a:latin typeface="Helvetica" panose="020B0604020202020204" pitchFamily="34" charset="0"/>
              <a:hlinkClick r:id="rId2"/>
            </a:endParaRPr>
          </a:p>
          <a:p>
            <a:pPr algn="l"/>
            <a:endParaRPr lang="en-IE" sz="1800" b="0" dirty="0">
              <a:solidFill>
                <a:srgbClr val="570901"/>
              </a:solidFill>
              <a:latin typeface="Helvetica" panose="020B0604020202020204" pitchFamily="34" charset="0"/>
              <a:hlinkClick r:id="rId2"/>
            </a:endParaRPr>
          </a:p>
          <a:p>
            <a:pPr algn="l"/>
            <a:r>
              <a:rPr lang="en-IE" sz="1800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</a:rPr>
              <a:t>2) Apoorva: A facility location dilemma, for next and the following session</a:t>
            </a:r>
            <a:br>
              <a:rPr lang="en-IE" sz="1800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</a:rPr>
            </a:br>
            <a:r>
              <a:rPr lang="en-IE" sz="1800" b="0" dirty="0">
                <a:solidFill>
                  <a:srgbClr val="0A0A0A"/>
                </a:solidFill>
                <a:latin typeface="Calibri" panose="020F0502020204030204" pitchFamily="34" charset="0"/>
              </a:rPr>
              <a:t>Hint: We will need binary integer decision variables</a:t>
            </a:r>
            <a:br>
              <a:rPr lang="en-IE" sz="1800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</a:rPr>
            </a:br>
            <a:r>
              <a:rPr lang="en-IE" sz="1800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</a:rPr>
              <a:t>Case: </a:t>
            </a:r>
            <a:r>
              <a:rPr lang="en-IE" sz="1400" b="0" i="0" dirty="0">
                <a:solidFill>
                  <a:srgbClr val="0A0A0A"/>
                </a:solidFill>
                <a:effectLst/>
                <a:latin typeface="Helvetica" panose="020B0604020202020204" pitchFamily="34" charset="0"/>
                <a:hlinkClick r:id="rId3"/>
              </a:rPr>
              <a:t>https://hbsp.harvard.edu/tu/8d5cd5fc</a:t>
            </a:r>
            <a:r>
              <a:rPr lang="en-IE" sz="1400" b="0" i="0" dirty="0">
                <a:solidFill>
                  <a:srgbClr val="0A0A0A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IE" sz="1600" b="0" i="0" dirty="0">
                <a:effectLst/>
                <a:latin typeface="Helvetica" panose="020B0604020202020204" pitchFamily="34" charset="0"/>
              </a:rPr>
              <a:t> , </a:t>
            </a:r>
            <a:br>
              <a:rPr lang="en-IE" sz="1600" b="0" i="0" dirty="0">
                <a:effectLst/>
                <a:latin typeface="Helvetica" panose="020B0604020202020204" pitchFamily="34" charset="0"/>
              </a:rPr>
            </a:br>
            <a:r>
              <a:rPr lang="en-IE" sz="1600" b="0" i="0" dirty="0">
                <a:effectLst/>
                <a:latin typeface="Helvetica" panose="020B0604020202020204" pitchFamily="34" charset="0"/>
              </a:rPr>
              <a:t>Spreadsheet: </a:t>
            </a:r>
            <a:r>
              <a:rPr lang="en-IE" sz="1400" b="0" i="0" dirty="0">
                <a:solidFill>
                  <a:srgbClr val="0A0A0A"/>
                </a:solidFill>
                <a:effectLst/>
                <a:latin typeface="Helvetica" panose="020B0604020202020204" pitchFamily="34" charset="0"/>
                <a:hlinkClick r:id="rId4"/>
              </a:rPr>
              <a:t>https://hbsp.harvard.edu/tu/f89b894e</a:t>
            </a:r>
            <a:r>
              <a:rPr lang="en-IE" sz="1400" b="0" i="0" dirty="0">
                <a:solidFill>
                  <a:srgbClr val="0A0A0A"/>
                </a:solidFill>
                <a:effectLst/>
                <a:latin typeface="Helvetica" panose="020B0604020202020204" pitchFamily="34" charset="0"/>
              </a:rPr>
              <a:t> </a:t>
            </a:r>
            <a:endParaRPr lang="en-IE" sz="1800" b="0" i="0" dirty="0">
              <a:solidFill>
                <a:srgbClr val="0A0A0A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2E26E-3FA3-004E-AE8F-EF74CEC96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</p:spPr>
        <p:txBody>
          <a:bodyPr/>
          <a:lstStyle/>
          <a:p>
            <a:fld id="{DDBE135E-2566-4748-853C-8A3B78F0FB00}" type="slidenum">
              <a:rPr lang="en-GB" smtClean="0"/>
              <a:pPr/>
              <a:t>19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434A62-40CB-4EA8-8EF4-B65ECFB79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86" y="1828743"/>
            <a:ext cx="5624909" cy="148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6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604A-7FEF-4D1C-9CBE-A8E952BE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IE" dirty="0"/>
              <a:t>Nonlinear Programming Practice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AB8857D-F54E-4118-AA1E-D3123F13D3B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28675" y="1107006"/>
                <a:ext cx="7500938" cy="3679483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IE" sz="1800" dirty="0"/>
                  <a:t>Parameters</a:t>
                </a:r>
              </a:p>
              <a:p>
                <a:pPr>
                  <a:spcBef>
                    <a:spcPts val="0"/>
                  </a:spcBef>
                </a:pPr>
                <a:r>
                  <a:rPr lang="en-IE" sz="1800" b="0" dirty="0"/>
                  <a:t>h = inventory holding cost per unit (for the planning horizon) </a:t>
                </a:r>
              </a:p>
              <a:p>
                <a:pPr>
                  <a:spcBef>
                    <a:spcPts val="0"/>
                  </a:spcBef>
                </a:pPr>
                <a:r>
                  <a:rPr lang="en-IE" sz="1800" b="0" dirty="0"/>
                  <a:t>D = total demand (for the planning horizon)</a:t>
                </a:r>
              </a:p>
              <a:p>
                <a:pPr>
                  <a:spcBef>
                    <a:spcPts val="0"/>
                  </a:spcBef>
                </a:pPr>
                <a:r>
                  <a:rPr lang="en-IE" sz="1800" b="0" dirty="0"/>
                  <a:t>o = ordering cost (per order during the planning horizon)</a:t>
                </a:r>
              </a:p>
              <a:p>
                <a:pPr>
                  <a:spcBef>
                    <a:spcPts val="0"/>
                  </a:spcBef>
                </a:pPr>
                <a:endParaRPr lang="en-IE" sz="1800" b="0" dirty="0"/>
              </a:p>
              <a:p>
                <a:pPr>
                  <a:spcBef>
                    <a:spcPts val="0"/>
                  </a:spcBef>
                </a:pPr>
                <a:r>
                  <a:rPr lang="en-IE" sz="1800" dirty="0"/>
                  <a:t>Decision Variables</a:t>
                </a:r>
              </a:p>
              <a:p>
                <a:pPr>
                  <a:spcBef>
                    <a:spcPts val="0"/>
                  </a:spcBef>
                </a:pPr>
                <a:r>
                  <a:rPr lang="en-IE" sz="1800" b="0" dirty="0"/>
                  <a:t>x = order quantity in units (for each order given during the planning horizon)</a:t>
                </a:r>
              </a:p>
              <a:p>
                <a:pPr>
                  <a:spcBef>
                    <a:spcPts val="0"/>
                  </a:spcBef>
                </a:pPr>
                <a:endParaRPr lang="en-IE" sz="1800" b="0" dirty="0"/>
              </a:p>
              <a:p>
                <a:pPr>
                  <a:spcBef>
                    <a:spcPts val="0"/>
                  </a:spcBef>
                </a:pPr>
                <a:r>
                  <a:rPr lang="en-IE" sz="1800" dirty="0"/>
                  <a:t>Objective Function</a:t>
                </a:r>
              </a:p>
              <a:p>
                <a:pPr>
                  <a:spcBef>
                    <a:spcPts val="0"/>
                  </a:spcBef>
                </a:pPr>
                <a:r>
                  <a:rPr lang="en-IE" sz="1800" b="0" dirty="0"/>
                  <a:t>Minimize Z = </a:t>
                </a:r>
                <a14:m>
                  <m:oMath xmlns:m="http://schemas.openxmlformats.org/officeDocument/2006/math">
                    <m:r>
                      <a:rPr lang="en-IE" sz="1800" b="0" i="1" smtClean="0">
                        <a:latin typeface="Cambria Math" panose="02040503050406030204" pitchFamily="18" charset="0"/>
                      </a:rPr>
                      <m:t>h</m:t>
                    </m:r>
                    <m:f>
                      <m:fPr>
                        <m:ctrlPr>
                          <a:rPr lang="en-IE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IE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E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E" sz="1800" b="0" i="1" smtClean="0">
                        <a:latin typeface="Cambria Math" panose="02040503050406030204" pitchFamily="18" charset="0"/>
                      </a:rPr>
                      <m:t>𝑜</m:t>
                    </m:r>
                    <m:f>
                      <m:fPr>
                        <m:ctrlPr>
                          <a:rPr lang="en-IE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IE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IE" sz="1800" b="0" dirty="0"/>
              </a:p>
              <a:p>
                <a:pPr>
                  <a:spcBef>
                    <a:spcPts val="0"/>
                  </a:spcBef>
                </a:pPr>
                <a:endParaRPr lang="en-IE" sz="1800" dirty="0"/>
              </a:p>
              <a:p>
                <a:pPr>
                  <a:spcBef>
                    <a:spcPts val="0"/>
                  </a:spcBef>
                </a:pPr>
                <a:r>
                  <a:rPr lang="en-IE" sz="1800" dirty="0"/>
                  <a:t>Constraints</a:t>
                </a:r>
              </a:p>
              <a:p>
                <a:pPr>
                  <a:spcBef>
                    <a:spcPts val="0"/>
                  </a:spcBef>
                </a:pPr>
                <a:r>
                  <a:rPr lang="en-IE" sz="1800" b="0" dirty="0"/>
                  <a:t>x ≥ 0</a:t>
                </a:r>
              </a:p>
              <a:p>
                <a:endParaRPr lang="en-IE" dirty="0"/>
              </a:p>
              <a:p>
                <a:r>
                  <a:rPr lang="en-IE" dirty="0"/>
                  <a:t> </a:t>
                </a: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AB8857D-F54E-4118-AA1E-D3123F13D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28675" y="1107006"/>
                <a:ext cx="7500938" cy="3679483"/>
              </a:xfrm>
              <a:blipFill>
                <a:blip r:embed="rId2"/>
                <a:stretch>
                  <a:fillRect l="-1951" t="-2156" b="-414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23159-374A-4390-A994-E81C8EE757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dirty="0"/>
              <a:t>The Standard Economic Order Quantity (EOQ)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1B8B6-043D-48B3-B4AA-CBAF962B7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85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604A-7FEF-4D1C-9CBE-A8E952BE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IE" dirty="0"/>
              <a:t>Nonlinear Programming Practice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AB8857D-F54E-4118-AA1E-D3123F13D3B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28674" y="1107006"/>
                <a:ext cx="8315325" cy="3774243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IE" sz="1800" dirty="0"/>
                  <a:t>Two ways to solve:</a:t>
                </a:r>
              </a:p>
              <a:p>
                <a:pPr>
                  <a:spcBef>
                    <a:spcPts val="0"/>
                  </a:spcBef>
                </a:pPr>
                <a:r>
                  <a:rPr lang="en-IE" sz="1800" b="0" dirty="0"/>
                  <a:t>1) Algebraically</a:t>
                </a:r>
              </a:p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E" sz="1800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IE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sz="1800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I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IE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E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E" sz="1800" b="0" i="1" smtClean="0">
                          <a:latin typeface="Cambria Math" panose="02040503050406030204" pitchFamily="18" charset="0"/>
                        </a:rPr>
                        <m:t>𝑜</m:t>
                      </m:r>
                      <m:f>
                        <m:fPr>
                          <m:ctrlPr>
                            <a:rPr lang="en-I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I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IE" sz="1800" b="0" dirty="0"/>
              </a:p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sz="1800" b="0" i="1" smtClean="0">
                              <a:latin typeface="Cambria Math" panose="02040503050406030204" pitchFamily="18" charset="0"/>
                            </a:rPr>
                            <m:t>𝑑𝑍</m:t>
                          </m:r>
                        </m:num>
                        <m:den>
                          <m:r>
                            <a:rPr lang="en-IE" sz="1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sz="1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IE" sz="1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E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E" sz="1800" b="0" i="1" smtClean="0">
                          <a:latin typeface="Cambria Math" panose="02040503050406030204" pitchFamily="18" charset="0"/>
                        </a:rPr>
                        <m:t>𝑜𝐷</m:t>
                      </m:r>
                      <m:d>
                        <m:dPr>
                          <m:ctrlPr>
                            <a:rPr lang="en-I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E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E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IE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IE" sz="1800" b="0" dirty="0"/>
              </a:p>
              <a:p>
                <a:pPr>
                  <a:spcBef>
                    <a:spcPts val="0"/>
                  </a:spcBef>
                </a:pPr>
                <a:endParaRPr lang="en-IE" sz="1800" b="0" dirty="0"/>
              </a:p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E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E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E" sz="1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IE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I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E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E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sz="1800" b="0" i="1" smtClean="0">
                          <a:latin typeface="Cambria Math" panose="02040503050406030204" pitchFamily="18" charset="0"/>
                        </a:rPr>
                        <m:t>𝑜𝐷</m:t>
                      </m:r>
                      <m:d>
                        <m:dPr>
                          <m:ctrlPr>
                            <a:rPr lang="en-I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E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E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IE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I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IE" sz="1800" b="0" dirty="0"/>
              </a:p>
              <a:p>
                <a:pPr>
                  <a:spcBef>
                    <a:spcPts val="0"/>
                  </a:spcBef>
                </a:pPr>
                <a:endParaRPr lang="en-IE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E" sz="1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sz="1800" b="0" i="1">
                              <a:latin typeface="Cambria Math" panose="02040503050406030204" pitchFamily="18" charset="0"/>
                            </a:rPr>
                            <m:t>𝑑𝑍</m:t>
                          </m:r>
                        </m:num>
                        <m:den>
                          <m:r>
                            <a:rPr lang="en-IE" sz="1800" b="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E" sz="18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sz="1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sz="18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IE" sz="1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E" sz="18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E" sz="1800" b="0" i="1">
                          <a:latin typeface="Cambria Math" panose="02040503050406030204" pitchFamily="18" charset="0"/>
                        </a:rPr>
                        <m:t>𝑜𝐷</m:t>
                      </m:r>
                      <m:d>
                        <m:dPr>
                          <m:ctrlPr>
                            <a:rPr lang="en-IE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E" sz="18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E" sz="1800" b="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E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E" sz="18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IE" sz="18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IE" sz="18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I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IE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E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E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E" sz="1800" b="0" i="1" smtClean="0">
                                  <a:latin typeface="Cambria Math" panose="02040503050406030204" pitchFamily="18" charset="0"/>
                                </a:rPr>
                                <m:t>𝑜𝐷</m:t>
                              </m:r>
                            </m:num>
                            <m:den>
                              <m:r>
                                <a:rPr lang="en-IE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IE" sz="1800" dirty="0"/>
              </a:p>
              <a:p>
                <a:pPr algn="r"/>
                <a:r>
                  <a:rPr lang="en-IE" sz="1200" dirty="0"/>
                  <a:t> 			</a:t>
                </a:r>
                <a:endParaRPr lang="en-I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AB8857D-F54E-4118-AA1E-D3123F13D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28674" y="1107006"/>
                <a:ext cx="8315325" cy="3774243"/>
              </a:xfrm>
              <a:blipFill>
                <a:blip r:embed="rId2"/>
                <a:stretch>
                  <a:fillRect l="-1760" t="-210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23159-374A-4390-A994-E81C8EE757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dirty="0"/>
              <a:t>The Standard Economic Order Quantity (EOQ)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1B8B6-043D-48B3-B4AA-CBAF962B7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43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604A-7FEF-4D1C-9CBE-A8E952BE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IE" dirty="0"/>
              <a:t>Nonlinear Programming Practice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8857D-F54E-4118-AA1E-D3123F13D3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674" y="1107006"/>
            <a:ext cx="8315325" cy="377424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IE" sz="1400" dirty="0"/>
              <a:t>Two ways to solve:</a:t>
            </a:r>
          </a:p>
          <a:p>
            <a:pPr>
              <a:spcBef>
                <a:spcPts val="0"/>
              </a:spcBef>
            </a:pPr>
            <a:r>
              <a:rPr lang="en-IE" sz="1400" b="0" dirty="0"/>
              <a:t>2) Computationally</a:t>
            </a:r>
          </a:p>
          <a:p>
            <a:pPr>
              <a:spcBef>
                <a:spcPts val="0"/>
              </a:spcBef>
            </a:pPr>
            <a:endParaRPr lang="en-IE" sz="1400" b="0" dirty="0"/>
          </a:p>
          <a:p>
            <a:pPr>
              <a:spcBef>
                <a:spcPts val="0"/>
              </a:spcBef>
            </a:pPr>
            <a:r>
              <a:rPr lang="en-IE" sz="1400" b="0" dirty="0"/>
              <a:t>Excel Solver – ‘GRG Nonlinear’ Method, GRG: Generalized Reduced Gradient</a:t>
            </a:r>
          </a:p>
          <a:p>
            <a:pPr>
              <a:spcBef>
                <a:spcPts val="0"/>
              </a:spcBef>
            </a:pPr>
            <a:endParaRPr lang="en-IE" sz="1400" b="0" dirty="0"/>
          </a:p>
          <a:p>
            <a:pPr>
              <a:spcBef>
                <a:spcPts val="0"/>
              </a:spcBef>
            </a:pPr>
            <a:r>
              <a:rPr lang="en-IE" sz="1400" b="0" dirty="0"/>
              <a:t>Start from an arbitrary point</a:t>
            </a:r>
          </a:p>
          <a:p>
            <a:pPr>
              <a:spcBef>
                <a:spcPts val="0"/>
              </a:spcBef>
            </a:pPr>
            <a:endParaRPr lang="en-IE" sz="1400" b="0" dirty="0"/>
          </a:p>
          <a:p>
            <a:pPr>
              <a:spcBef>
                <a:spcPts val="0"/>
              </a:spcBef>
            </a:pPr>
            <a:r>
              <a:rPr lang="en-IE" sz="1400" b="0" dirty="0"/>
              <a:t>Detect when partial derivatives become zero</a:t>
            </a:r>
          </a:p>
          <a:p>
            <a:pPr>
              <a:spcBef>
                <a:spcPts val="0"/>
              </a:spcBef>
            </a:pPr>
            <a:endParaRPr lang="en-IE" sz="1400" b="0" dirty="0"/>
          </a:p>
          <a:p>
            <a:pPr>
              <a:spcBef>
                <a:spcPts val="0"/>
              </a:spcBef>
            </a:pPr>
            <a:r>
              <a:rPr lang="en-IE" sz="1400" b="0" dirty="0"/>
              <a:t>Could end up with local optimum if there</a:t>
            </a:r>
            <a:br>
              <a:rPr lang="en-IE" sz="1400" b="0" dirty="0"/>
            </a:br>
            <a:r>
              <a:rPr lang="en-IE" sz="1400" b="0" dirty="0"/>
              <a:t>is no convexity/concavity</a:t>
            </a:r>
          </a:p>
          <a:p>
            <a:pPr>
              <a:spcBef>
                <a:spcPts val="0"/>
              </a:spcBef>
            </a:pPr>
            <a:endParaRPr lang="en-IE" sz="1800" b="0" dirty="0"/>
          </a:p>
          <a:p>
            <a:pPr>
              <a:spcBef>
                <a:spcPts val="0"/>
              </a:spcBef>
            </a:pPr>
            <a:endParaRPr lang="en-IE" sz="1800" b="0" dirty="0"/>
          </a:p>
          <a:p>
            <a:pPr>
              <a:spcBef>
                <a:spcPts val="0"/>
              </a:spcBef>
            </a:pPr>
            <a:endParaRPr lang="en-IE" sz="1800" b="0" dirty="0"/>
          </a:p>
          <a:p>
            <a:pPr>
              <a:spcBef>
                <a:spcPts val="0"/>
              </a:spcBef>
            </a:pPr>
            <a:r>
              <a:rPr lang="en-IE" sz="1800" b="0" dirty="0"/>
              <a:t> 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23159-374A-4390-A994-E81C8EE757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dirty="0"/>
              <a:t>The Standard Economic Order Quantity (EOQ)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1B8B6-043D-48B3-B4AA-CBAF962B7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E04E800-9A8C-42BB-A5B9-E77E301E6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554" y="2155029"/>
            <a:ext cx="2458211" cy="26102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171A91-60C7-477A-9B46-07B1D757D96D}"/>
              </a:ext>
            </a:extLst>
          </p:cNvPr>
          <p:cNvSpPr txBox="1"/>
          <p:nvPr/>
        </p:nvSpPr>
        <p:spPr>
          <a:xfrm>
            <a:off x="4667195" y="3913383"/>
            <a:ext cx="1207132" cy="249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1FBE35-B25E-4BAF-8DF6-7AA7F0A88F78}"/>
              </a:ext>
            </a:extLst>
          </p:cNvPr>
          <p:cNvSpPr txBox="1"/>
          <p:nvPr/>
        </p:nvSpPr>
        <p:spPr>
          <a:xfrm>
            <a:off x="5980326" y="3913383"/>
            <a:ext cx="461552" cy="24990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IE" sz="1000" dirty="0"/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2451C70-C9F8-42CC-8592-74A279736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43" y="2153642"/>
            <a:ext cx="2061544" cy="26116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963E61-55DA-4D58-B751-955407B19F5D}"/>
              </a:ext>
            </a:extLst>
          </p:cNvPr>
          <p:cNvSpPr txBox="1"/>
          <p:nvPr/>
        </p:nvSpPr>
        <p:spPr>
          <a:xfrm>
            <a:off x="6811599" y="2943564"/>
            <a:ext cx="683710" cy="25683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IE" sz="1000" dirty="0"/>
          </a:p>
        </p:txBody>
      </p:sp>
    </p:spTree>
    <p:extLst>
      <p:ext uri="{BB962C8B-B14F-4D97-AF65-F5344CB8AC3E}">
        <p14:creationId xmlns:p14="http://schemas.microsoft.com/office/powerpoint/2010/main" val="38500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604A-7FEF-4D1C-9CBE-A8E952BE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IE" dirty="0"/>
              <a:t>Nonlinear Programming Practice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8857D-F54E-4118-AA1E-D3123F13D3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674" y="1107006"/>
            <a:ext cx="8315325" cy="377424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IE" sz="1800" b="0" dirty="0"/>
              <a:t>The case without any space or budget constraints</a:t>
            </a:r>
          </a:p>
          <a:p>
            <a:pPr>
              <a:spcBef>
                <a:spcPts val="0"/>
              </a:spcBef>
            </a:pPr>
            <a:endParaRPr lang="en-IE" sz="1800" b="0" dirty="0"/>
          </a:p>
          <a:p>
            <a:pPr>
              <a:spcBef>
                <a:spcPts val="0"/>
              </a:spcBef>
            </a:pPr>
            <a:endParaRPr lang="en-IE" sz="1800" b="0" dirty="0"/>
          </a:p>
          <a:p>
            <a:pPr>
              <a:spcBef>
                <a:spcPts val="0"/>
              </a:spcBef>
            </a:pPr>
            <a:r>
              <a:rPr lang="en-IE" sz="1800" b="0" dirty="0"/>
              <a:t> 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23159-374A-4390-A994-E81C8EE757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sz="1600" dirty="0"/>
              <a:t>The Standard Economic Order Quantity (EOQ) Model – World Class Furniture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1B8B6-043D-48B3-B4AA-CBAF962B7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5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41B7491-52E8-4C65-8C1F-F2177A1BF91D}"/>
                  </a:ext>
                </a:extLst>
              </p:cNvPr>
              <p:cNvSpPr txBox="1"/>
              <p:nvPr/>
            </p:nvSpPr>
            <p:spPr>
              <a:xfrm>
                <a:off x="5856575" y="4113070"/>
                <a:ext cx="1069398" cy="4380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E" sz="1200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IE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I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IE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E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E" sz="1200" b="0" i="1" smtClean="0">
                          <a:latin typeface="Cambria Math" panose="02040503050406030204" pitchFamily="18" charset="0"/>
                        </a:rPr>
                        <m:t>𝑜</m:t>
                      </m:r>
                      <m:f>
                        <m:fPr>
                          <m:ctrlPr>
                            <a:rPr lang="en-I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I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IE" sz="12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41B7491-52E8-4C65-8C1F-F2177A1BF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575" y="4113070"/>
                <a:ext cx="1069398" cy="4380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96F5133-E6AC-4255-95C3-BAB00F30F3FE}"/>
                  </a:ext>
                </a:extLst>
              </p:cNvPr>
              <p:cNvSpPr txBox="1"/>
              <p:nvPr/>
            </p:nvSpPr>
            <p:spPr>
              <a:xfrm>
                <a:off x="5809383" y="3531313"/>
                <a:ext cx="979343" cy="637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E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E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E" sz="1200" b="0" i="1" smtClean="0">
                                  <a:latin typeface="Cambria Math" panose="02040503050406030204" pitchFamily="18" charset="0"/>
                                </a:rPr>
                                <m:t>𝑜𝐷</m:t>
                              </m:r>
                            </m:num>
                            <m:den>
                              <m:r>
                                <a:rPr lang="en-IE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IE" sz="1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96F5133-E6AC-4255-95C3-BAB00F30F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383" y="3531313"/>
                <a:ext cx="979343" cy="637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CC14BACB-4B19-4124-AE46-E971B0118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4" y="1470798"/>
            <a:ext cx="4948671" cy="12405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6667E10-65CD-458C-B862-EA2E2CE2F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" y="3112191"/>
            <a:ext cx="4948670" cy="128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A56F70-B518-47A5-808E-4EFBC8FF3564}"/>
                  </a:ext>
                </a:extLst>
              </p:cNvPr>
              <p:cNvSpPr txBox="1"/>
              <p:nvPr/>
            </p:nvSpPr>
            <p:spPr>
              <a:xfrm>
                <a:off x="7113658" y="4016536"/>
                <a:ext cx="1842655" cy="631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E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E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E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E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I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IE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IE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E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E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E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E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I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IE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I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E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E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r>
                        <a:rPr lang="en-IE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IE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I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IE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E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E" sz="1200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A56F70-B518-47A5-808E-4EFBC8FF3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658" y="4016536"/>
                <a:ext cx="1842655" cy="6311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60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604A-7FEF-4D1C-9CBE-A8E952BE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IE" dirty="0"/>
              <a:t>Nonlinear Programming Practice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8857D-F54E-4118-AA1E-D3123F13D3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674" y="1107006"/>
            <a:ext cx="8315325" cy="377424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IE" sz="1800" b="0" dirty="0"/>
              <a:t>The case with total space and budget constraints</a:t>
            </a:r>
          </a:p>
          <a:p>
            <a:pPr>
              <a:spcBef>
                <a:spcPts val="0"/>
              </a:spcBef>
            </a:pPr>
            <a:endParaRPr lang="en-IE" sz="1800" b="0" dirty="0"/>
          </a:p>
          <a:p>
            <a:pPr>
              <a:spcBef>
                <a:spcPts val="0"/>
              </a:spcBef>
            </a:pPr>
            <a:endParaRPr lang="en-IE" sz="1800" b="0" dirty="0"/>
          </a:p>
          <a:p>
            <a:pPr>
              <a:spcBef>
                <a:spcPts val="0"/>
              </a:spcBef>
            </a:pPr>
            <a:r>
              <a:rPr lang="en-IE" sz="1800" b="0" dirty="0"/>
              <a:t> 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23159-374A-4390-A994-E81C8EE757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sz="1600" dirty="0"/>
              <a:t>The Standard Economic Order Quantity (EOQ) Model – World Class Furniture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1B8B6-043D-48B3-B4AA-CBAF962B7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455C0E-8BD1-4278-B5DA-FE7000F47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4" y="1485886"/>
            <a:ext cx="6184755" cy="31898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0F0B58-EC5B-4299-BA67-8BCA73B4B8F3}"/>
                  </a:ext>
                </a:extLst>
              </p:cNvPr>
              <p:cNvSpPr txBox="1"/>
              <p:nvPr/>
            </p:nvSpPr>
            <p:spPr>
              <a:xfrm>
                <a:off x="6987245" y="3461960"/>
                <a:ext cx="1879664" cy="631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E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E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E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E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I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IE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IE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E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E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E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E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I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IE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I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E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E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r>
                        <a:rPr lang="en-IE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IE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I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IE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E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E" sz="12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0F0B58-EC5B-4299-BA67-8BCA73B4B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245" y="3461960"/>
                <a:ext cx="1879664" cy="63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376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604A-7FEF-4D1C-9CBE-A8E952BE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IE" dirty="0"/>
              <a:t>Nonlinear Programming Practice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8857D-F54E-4118-AA1E-D3123F13D3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674" y="1107006"/>
            <a:ext cx="8315325" cy="377424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IE" sz="1800" b="0" dirty="0"/>
              <a:t>The case with total space and budget constraints</a:t>
            </a:r>
          </a:p>
          <a:p>
            <a:pPr>
              <a:spcBef>
                <a:spcPts val="0"/>
              </a:spcBef>
            </a:pPr>
            <a:endParaRPr lang="en-IE" sz="1800" b="0" dirty="0"/>
          </a:p>
          <a:p>
            <a:pPr>
              <a:spcBef>
                <a:spcPts val="0"/>
              </a:spcBef>
            </a:pPr>
            <a:endParaRPr lang="en-IE" sz="1800" b="0" dirty="0"/>
          </a:p>
          <a:p>
            <a:pPr>
              <a:spcBef>
                <a:spcPts val="0"/>
              </a:spcBef>
            </a:pPr>
            <a:r>
              <a:rPr lang="en-IE" sz="1800" b="0" dirty="0"/>
              <a:t> 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23159-374A-4390-A994-E81C8EE757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sz="1600" dirty="0"/>
              <a:t>The Standard Economic Order Quantity (EOQ) Model – World Class Furniture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1B8B6-043D-48B3-B4AA-CBAF962B7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1F08BC-0492-42E0-8FCE-C57BF3349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4" y="1364201"/>
            <a:ext cx="5548837" cy="350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78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604A-7FEF-4D1C-9CBE-A8E952BE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IE" dirty="0"/>
              <a:t>Nonlinear Programming Practice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8857D-F54E-4118-AA1E-D3123F13D3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674" y="1107006"/>
            <a:ext cx="8315325" cy="377424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IE" sz="1800" b="0" dirty="0"/>
              <a:t>The case with total space and budget constraints</a:t>
            </a:r>
          </a:p>
          <a:p>
            <a:pPr>
              <a:spcBef>
                <a:spcPts val="0"/>
              </a:spcBef>
            </a:pPr>
            <a:endParaRPr lang="en-IE" sz="1800" b="0" dirty="0"/>
          </a:p>
          <a:p>
            <a:pPr>
              <a:spcBef>
                <a:spcPts val="0"/>
              </a:spcBef>
            </a:pPr>
            <a:endParaRPr lang="en-IE" sz="1800" b="0" dirty="0"/>
          </a:p>
          <a:p>
            <a:pPr>
              <a:spcBef>
                <a:spcPts val="0"/>
              </a:spcBef>
            </a:pPr>
            <a:r>
              <a:rPr lang="en-IE" sz="1800" b="0" dirty="0"/>
              <a:t> 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23159-374A-4390-A994-E81C8EE757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sz="1600" dirty="0"/>
              <a:t>The Standard Economic Order Quantity (EOQ) Model – World Class Furniture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1B8B6-043D-48B3-B4AA-CBAF962B7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A8C506-5803-4A8E-A86F-161B3F379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07" y="1476588"/>
            <a:ext cx="4330254" cy="25531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B3BC15-1B0B-43CB-ACB4-466887EDC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691" y="1476588"/>
            <a:ext cx="3431946" cy="262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3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604A-7FEF-4D1C-9CBE-A8E952BE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IE" dirty="0"/>
              <a:t>Nonlinear Programming Practice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8857D-F54E-4118-AA1E-D3123F13D3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674" y="1107006"/>
            <a:ext cx="8315325" cy="3774243"/>
          </a:xfrm>
        </p:spPr>
        <p:txBody>
          <a:bodyPr/>
          <a:lstStyle/>
          <a:p>
            <a:pPr marL="342900" indent="-342900">
              <a:spcBef>
                <a:spcPts val="0"/>
              </a:spcBef>
              <a:buAutoNum type="arabicParenR"/>
            </a:pPr>
            <a:r>
              <a:rPr lang="en-IE" sz="1800" b="0" dirty="0"/>
              <a:t>Why were the services of this consultant needed?</a:t>
            </a:r>
          </a:p>
          <a:p>
            <a:pPr marL="342900" indent="-342900">
              <a:spcBef>
                <a:spcPts val="0"/>
              </a:spcBef>
              <a:buAutoNum type="arabicParenR"/>
            </a:pPr>
            <a:endParaRPr lang="en-IE" sz="1800" b="0" dirty="0"/>
          </a:p>
          <a:p>
            <a:pPr marL="342900" indent="-342900">
              <a:spcBef>
                <a:spcPts val="0"/>
              </a:spcBef>
              <a:buAutoNum type="arabicParenR"/>
            </a:pPr>
            <a:r>
              <a:rPr lang="en-IE" sz="1800" b="0" dirty="0"/>
              <a:t>Why are the assessments needed for the properties?</a:t>
            </a:r>
          </a:p>
          <a:p>
            <a:pPr marL="342900" indent="-342900">
              <a:spcBef>
                <a:spcPts val="0"/>
              </a:spcBef>
              <a:buAutoNum type="arabicParenR"/>
            </a:pPr>
            <a:endParaRPr lang="en-IE" sz="1800" b="0" dirty="0"/>
          </a:p>
          <a:p>
            <a:pPr marL="342900" indent="-342900">
              <a:spcBef>
                <a:spcPts val="0"/>
              </a:spcBef>
              <a:buAutoNum type="arabicParenR"/>
            </a:pPr>
            <a:r>
              <a:rPr lang="en-IE" sz="1800" b="0" dirty="0"/>
              <a:t>How does the valuation technique ‘Quality Point’ used by Canning Consultants work?</a:t>
            </a:r>
          </a:p>
          <a:p>
            <a:pPr>
              <a:spcBef>
                <a:spcPts val="0"/>
              </a:spcBef>
            </a:pPr>
            <a:endParaRPr lang="en-IE" sz="1800" b="0" dirty="0"/>
          </a:p>
          <a:p>
            <a:pPr>
              <a:spcBef>
                <a:spcPts val="0"/>
              </a:spcBef>
            </a:pPr>
            <a:r>
              <a:rPr lang="en-IE" sz="1800" b="0" dirty="0"/>
              <a:t> 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23159-374A-4390-A994-E81C8EE757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sz="1600" dirty="0"/>
              <a:t>Canning Consultants: The OPAC Assessment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1B8B6-043D-48B3-B4AA-CBAF962B7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6011275"/>
      </p:ext>
    </p:extLst>
  </p:cSld>
  <p:clrMapOvr>
    <a:masterClrMapping/>
  </p:clrMapOvr>
</p:sld>
</file>

<file path=ppt/theme/theme1.xml><?xml version="1.0" encoding="utf-8"?>
<a:theme xmlns:a="http://schemas.openxmlformats.org/drawingml/2006/main" name="TCD_PPT_Calibri_Option1a">
  <a:themeElements>
    <a:clrScheme name="Trinity Colleg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PrenHall1">
  <a:themeElements>
    <a:clrScheme name="1_PrenHall1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PrenHall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enHall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nHall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nHall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nHall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nHall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nHall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nHall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TCD_PPT_Calibri_Option1a.potx</Template>
  <TotalTime>4230</TotalTime>
  <Words>1469</Words>
  <Application>Microsoft Office PowerPoint</Application>
  <PresentationFormat>On-screen Show (16:9)</PresentationFormat>
  <Paragraphs>314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 Math</vt:lpstr>
      <vt:lpstr>Helvetica</vt:lpstr>
      <vt:lpstr>Minion Pro</vt:lpstr>
      <vt:lpstr>Times New Roman</vt:lpstr>
      <vt:lpstr>Wingdings</vt:lpstr>
      <vt:lpstr>TCD_PPT_Calibri_Option1a</vt:lpstr>
      <vt:lpstr>1_PrenHall1</vt:lpstr>
      <vt:lpstr>BU7150 — Business Decision Optimization</vt:lpstr>
      <vt:lpstr>Nonlinear Programming Practice Problems</vt:lpstr>
      <vt:lpstr>Nonlinear Programming Practice Problems</vt:lpstr>
      <vt:lpstr>Nonlinear Programming Practice Problems</vt:lpstr>
      <vt:lpstr>Nonlinear Programming Practice Problems</vt:lpstr>
      <vt:lpstr>Nonlinear Programming Practice Problems</vt:lpstr>
      <vt:lpstr>Nonlinear Programming Practice Problems</vt:lpstr>
      <vt:lpstr>Nonlinear Programming Practice Problems</vt:lpstr>
      <vt:lpstr>Nonlinear Programming Practice Problems</vt:lpstr>
      <vt:lpstr>Nonlinear Programming Practice Problems</vt:lpstr>
      <vt:lpstr>Nonlinear Programming Practice Problems</vt:lpstr>
      <vt:lpstr>Goal Programming</vt:lpstr>
      <vt:lpstr>Goal Programming</vt:lpstr>
      <vt:lpstr>Goal Programming</vt:lpstr>
      <vt:lpstr>Goal Programming</vt:lpstr>
      <vt:lpstr>Goal Programming</vt:lpstr>
      <vt:lpstr>Goal Programming</vt:lpstr>
      <vt:lpstr>Goal Programming</vt:lpstr>
      <vt:lpstr>Post-Lecture Practice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dtpgraphics</dc:creator>
  <cp:lastModifiedBy>Isilay Talay</cp:lastModifiedBy>
  <cp:revision>255</cp:revision>
  <cp:lastPrinted>2014-12-16T10:33:11Z</cp:lastPrinted>
  <dcterms:created xsi:type="dcterms:W3CDTF">2013-07-29T09:34:50Z</dcterms:created>
  <dcterms:modified xsi:type="dcterms:W3CDTF">2023-02-14T02:28:00Z</dcterms:modified>
</cp:coreProperties>
</file>