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0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0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6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8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8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5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FC26-762C-4C08-9533-F107B5273E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1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FC26-762C-4C08-9533-F107B5273E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26AE9-4887-4D5B-8430-78855ABD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2" b="1055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while</a:t>
            </a:r>
          </a:p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1 </a:t>
            </a:r>
            <a:r>
              <a:rPr lang="en-US" dirty="0" err="1" smtClean="0"/>
              <a:t>sampai</a:t>
            </a:r>
            <a:r>
              <a:rPr lang="en-US" dirty="0" smtClean="0"/>
              <a:t> 15,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di </a:t>
            </a:r>
            <a:r>
              <a:rPr lang="en-US" dirty="0" err="1" smtClean="0"/>
              <a:t>angka</a:t>
            </a:r>
            <a:r>
              <a:rPr lang="en-US" dirty="0" smtClean="0"/>
              <a:t> 7, </a:t>
            </a:r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2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If</a:t>
            </a:r>
          </a:p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smtClean="0"/>
              <a:t>terkecil</a:t>
            </a:r>
            <a:endParaRPr lang="en-US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491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Latihan 1</vt:lpstr>
      <vt:lpstr>Latihan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1</dc:title>
  <dc:creator>USER</dc:creator>
  <cp:lastModifiedBy>USER</cp:lastModifiedBy>
  <cp:revision>1</cp:revision>
  <dcterms:created xsi:type="dcterms:W3CDTF">2023-03-29T14:19:31Z</dcterms:created>
  <dcterms:modified xsi:type="dcterms:W3CDTF">2023-03-30T18:24:16Z</dcterms:modified>
</cp:coreProperties>
</file>