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 ASSIGNMENT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Cloud computing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1: Explain cloud computing and how it differs from on prem environment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  <a:p>
            <a:r>
              <a:rPr lang="en-US"/>
              <a:t>cloud computing involves delivering services over the internet offering flexibility, scalability and cost saving. 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      While </a:t>
            </a:r>
            <a:endParaRPr lang="en-US"/>
          </a:p>
          <a:p>
            <a:pPr marL="0" indent="0">
              <a:buNone/>
            </a:pPr>
            <a:r>
              <a:rPr lang="en-US"/>
              <a:t> On premise environment require local resources and infrastructures, which leads to higher upfront cost, frequent maintenance and limited scalability. 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2: List five advantages of on-prem environment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a]  Security: Complete control over your data and infrastructure.</a:t>
            </a:r>
            <a:endParaRPr lang="en-US"/>
          </a:p>
          <a:p>
            <a:r>
              <a:rPr lang="en-US"/>
              <a:t>b] Compliance: Meeting specific compliance environment easily. </a:t>
            </a:r>
            <a:endParaRPr lang="en-US"/>
          </a:p>
          <a:p>
            <a:r>
              <a:rPr lang="en-US"/>
              <a:t>c] Performance: Optimizing your environment for maximum 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performance.</a:t>
            </a:r>
            <a:endParaRPr lang="en-US"/>
          </a:p>
          <a:p>
            <a:pPr marL="0" indent="0">
              <a:buNone/>
            </a:pPr>
            <a:r>
              <a:rPr lang="en-US"/>
              <a:t> d] Customization: customizing your hardware and software.</a:t>
            </a:r>
            <a:endParaRPr lang="en-US"/>
          </a:p>
          <a:p>
            <a:pPr marL="0" indent="0">
              <a:buNone/>
            </a:pPr>
            <a:r>
              <a:rPr lang="en-US"/>
              <a:t>                                  environment to meet specific needs. </a:t>
            </a:r>
            <a:endParaRPr lang="en-US"/>
          </a:p>
          <a:p>
            <a:pPr marL="0" indent="0">
              <a:buNone/>
            </a:pPr>
            <a:r>
              <a:rPr lang="en-US"/>
              <a:t>e] Enhanced security for sensitive data (if managed adequately).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881</Words>
  <Application>WPS Presentation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 ASSIGNMENT </dc:title>
  <dc:creator/>
  <cp:lastModifiedBy>HP</cp:lastModifiedBy>
  <cp:revision>1</cp:revision>
  <dcterms:created xsi:type="dcterms:W3CDTF">2025-03-21T05:04:39Z</dcterms:created>
  <dcterms:modified xsi:type="dcterms:W3CDTF">2025-03-21T05:04:39Z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85A5D503A5A4461398A015EB8FC72180_11</vt:lpwstr>
  </property>
  <property fmtid="{D5CDD505-2E9C-101B-9397-08002B2CF9AE}" pid="3" name="KSOProductBuildVer">
    <vt:lpwstr>1033-12.2.0.20326</vt:lpwstr>
  </property>
</Properties>
</file>