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48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312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2216" y="598289"/>
            <a:ext cx="7512367" cy="4691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388"/>
              </a:lnSpc>
              <a:buNone/>
            </a:pPr>
            <a:r>
              <a:rPr lang="en-US" sz="591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Extintor Automático Contra Incêndio em Quadros Elétricos</a:t>
            </a:r>
            <a:endParaRPr lang="en-US" sz="5910" dirty="0"/>
          </a:p>
        </p:txBody>
      </p:sp>
      <p:sp>
        <p:nvSpPr>
          <p:cNvPr id="6" name="Text 2"/>
          <p:cNvSpPr/>
          <p:nvPr/>
        </p:nvSpPr>
        <p:spPr>
          <a:xfrm>
            <a:off x="6302216" y="5615583"/>
            <a:ext cx="7512367" cy="1392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Um extintor de incêndio automático específico para quadros elétricos é um dispositivo que detecta fogo ou calor excessivo dentro de painéis elétricos e ativa automaticamente um sistema de extinção apropriado para apagar o incêndio, sem causar danos aos componentes elétricos.</a:t>
            </a:r>
            <a:endParaRPr lang="en-US" sz="1713" dirty="0"/>
          </a:p>
        </p:txBody>
      </p:sp>
      <p:sp>
        <p:nvSpPr>
          <p:cNvPr id="7" name="Shape 3"/>
          <p:cNvSpPr/>
          <p:nvPr/>
        </p:nvSpPr>
        <p:spPr>
          <a:xfrm>
            <a:off x="6302216" y="7268647"/>
            <a:ext cx="348020" cy="348020"/>
          </a:xfrm>
          <a:prstGeom prst="roundRect">
            <a:avLst>
              <a:gd name="adj" fmla="val 26271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836" y="7276267"/>
            <a:ext cx="332780" cy="33278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58940" y="7252335"/>
            <a:ext cx="1718191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98"/>
              </a:lnSpc>
              <a:buNone/>
            </a:pPr>
            <a:r>
              <a:rPr lang="en-US" sz="2141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rian rasch</a:t>
            </a:r>
            <a:endParaRPr lang="en-US" sz="214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9071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Por que Usar um Extintor Automático?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5123" y="2927985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962632"/>
            <a:ext cx="31767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Resposta Imediata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443049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automático garante uma resposta imediata a incêndios, minimizando os danos e garantindo a segurança.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08213" y="2927985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9626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Proteção Crítica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443049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Quadros elétricos são pontos críticos em qualquer infraestrutura, e um incêndio neles pode causar interrupções graves no fornecimento de energia e danos significativos aos equipamentos.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9712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6308" y="6012894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6047542"/>
            <a:ext cx="47492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Prevenção de Danos Maiores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52795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sistema de extinção automática evita que o incêndio se espalhe e cause danos ainda mais graves.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138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87291" y="2578894"/>
            <a:ext cx="8455700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61"/>
              </a:lnSpc>
              <a:buNone/>
            </a:pPr>
            <a:r>
              <a:rPr lang="en-US" sz="332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Como Funciona o Extintor Automático?</a:t>
            </a:r>
            <a:endParaRPr lang="en-US" sz="3329" dirty="0"/>
          </a:p>
        </p:txBody>
      </p:sp>
      <p:sp>
        <p:nvSpPr>
          <p:cNvPr id="6" name="Shape 2"/>
          <p:cNvSpPr/>
          <p:nvPr/>
        </p:nvSpPr>
        <p:spPr>
          <a:xfrm>
            <a:off x="3087291" y="5827276"/>
            <a:ext cx="8455700" cy="33814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5141952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4968716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084326" y="5668744"/>
            <a:ext cx="149185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97" dirty="0"/>
          </a:p>
        </p:txBody>
      </p:sp>
      <p:sp>
        <p:nvSpPr>
          <p:cNvPr id="10" name="Text 6"/>
          <p:cNvSpPr/>
          <p:nvPr/>
        </p:nvSpPr>
        <p:spPr>
          <a:xfrm>
            <a:off x="4101941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Detecção</a:t>
            </a:r>
            <a:endParaRPr lang="en-US" sz="1665" dirty="0"/>
          </a:p>
        </p:txBody>
      </p:sp>
      <p:sp>
        <p:nvSpPr>
          <p:cNvPr id="11" name="Text 7"/>
          <p:cNvSpPr/>
          <p:nvPr/>
        </p:nvSpPr>
        <p:spPr>
          <a:xfrm>
            <a:off x="3256359" y="4254818"/>
            <a:ext cx="3805118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Sensores de calor e infravermelho monitoram constantemente o ambiente interno do quadro elétrico para sinais de incêndio.</a:t>
            </a:r>
            <a:endParaRPr lang="en-US" sz="1332" dirty="0"/>
          </a:p>
        </p:txBody>
      </p:sp>
      <p:sp>
        <p:nvSpPr>
          <p:cNvPr id="12" name="Shape 8"/>
          <p:cNvSpPr/>
          <p:nvPr/>
        </p:nvSpPr>
        <p:spPr>
          <a:xfrm>
            <a:off x="7298174" y="582721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7124938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09234" y="5668744"/>
            <a:ext cx="211812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97" dirty="0"/>
          </a:p>
        </p:txBody>
      </p:sp>
      <p:sp>
        <p:nvSpPr>
          <p:cNvPr id="15" name="Text 11"/>
          <p:cNvSpPr/>
          <p:nvPr/>
        </p:nvSpPr>
        <p:spPr>
          <a:xfrm>
            <a:off x="6258163" y="6588204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Ativação</a:t>
            </a:r>
            <a:endParaRPr lang="en-US" sz="1665" dirty="0"/>
          </a:p>
        </p:txBody>
      </p:sp>
      <p:sp>
        <p:nvSpPr>
          <p:cNvPr id="16" name="Text 12"/>
          <p:cNvSpPr/>
          <p:nvPr/>
        </p:nvSpPr>
        <p:spPr>
          <a:xfrm>
            <a:off x="5412462" y="6953726"/>
            <a:ext cx="3805237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Quando os sensores detectam condições indicativas de um incêndio, enviam um sinal para ativar o sistema de extinção.</a:t>
            </a:r>
            <a:endParaRPr lang="en-US" sz="1332" dirty="0"/>
          </a:p>
        </p:txBody>
      </p:sp>
      <p:sp>
        <p:nvSpPr>
          <p:cNvPr id="17" name="Shape 13"/>
          <p:cNvSpPr/>
          <p:nvPr/>
        </p:nvSpPr>
        <p:spPr>
          <a:xfrm>
            <a:off x="9454396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9281160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359622" y="5668744"/>
            <a:ext cx="223480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97" dirty="0"/>
          </a:p>
        </p:txBody>
      </p:sp>
      <p:sp>
        <p:nvSpPr>
          <p:cNvPr id="20" name="Text 16"/>
          <p:cNvSpPr/>
          <p:nvPr/>
        </p:nvSpPr>
        <p:spPr>
          <a:xfrm>
            <a:off x="8414385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Extinção</a:t>
            </a:r>
            <a:endParaRPr lang="en-US" sz="1665" dirty="0"/>
          </a:p>
        </p:txBody>
      </p:sp>
      <p:sp>
        <p:nvSpPr>
          <p:cNvPr id="21" name="Text 17"/>
          <p:cNvSpPr/>
          <p:nvPr/>
        </p:nvSpPr>
        <p:spPr>
          <a:xfrm>
            <a:off x="7568684" y="4254818"/>
            <a:ext cx="3805237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libera um agente extintor apropriado, geralmente CO2, que não conduz eletricidade e não danifica os componentes elétricos.</a:t>
            </a:r>
            <a:endParaRPr lang="en-US" sz="13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49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5308" y="2959775"/>
            <a:ext cx="9699784" cy="1212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Quando e Como o Extintor é Ativado?</a:t>
            </a:r>
            <a:endParaRPr lang="en-US" sz="381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08" y="4463058"/>
            <a:ext cx="3233261" cy="77593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659261" y="5529977"/>
            <a:ext cx="2455188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Detecção Rápida</a:t>
            </a:r>
            <a:endParaRPr lang="en-US" sz="1909" dirty="0"/>
          </a:p>
        </p:txBody>
      </p:sp>
      <p:sp>
        <p:nvSpPr>
          <p:cNvPr id="8" name="Text 3"/>
          <p:cNvSpPr/>
          <p:nvPr/>
        </p:nvSpPr>
        <p:spPr>
          <a:xfrm>
            <a:off x="2659261" y="5949434"/>
            <a:ext cx="2845356" cy="1551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sistema de detecção reage rapidamente, ativando o extintor em poucos segundos após a detecção de um incêndio.</a:t>
            </a:r>
            <a:endParaRPr lang="en-US" sz="1528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569" y="4463058"/>
            <a:ext cx="3233261" cy="77593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2522" y="5529977"/>
            <a:ext cx="284535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Contenção Imediata</a:t>
            </a:r>
            <a:endParaRPr lang="en-US" sz="1909" dirty="0"/>
          </a:p>
        </p:txBody>
      </p:sp>
      <p:sp>
        <p:nvSpPr>
          <p:cNvPr id="11" name="Text 5"/>
          <p:cNvSpPr/>
          <p:nvPr/>
        </p:nvSpPr>
        <p:spPr>
          <a:xfrm>
            <a:off x="5892522" y="6252567"/>
            <a:ext cx="2845356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resposta rápida do extintor contém o incêndio antes que ele cause danos significativos ao quadro elétrico.</a:t>
            </a:r>
            <a:endParaRPr lang="en-US" sz="1528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831" y="4463058"/>
            <a:ext cx="3233261" cy="77593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25783" y="5529977"/>
            <a:ext cx="2845356" cy="606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7"/>
              </a:lnSpc>
              <a:buNone/>
            </a:pPr>
            <a:r>
              <a:rPr lang="en-US" sz="190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Prevenção de Danos</a:t>
            </a:r>
            <a:endParaRPr lang="en-US" sz="1909" dirty="0"/>
          </a:p>
        </p:txBody>
      </p:sp>
      <p:sp>
        <p:nvSpPr>
          <p:cNvPr id="14" name="Text 7"/>
          <p:cNvSpPr/>
          <p:nvPr/>
        </p:nvSpPr>
        <p:spPr>
          <a:xfrm>
            <a:off x="9125783" y="6252567"/>
            <a:ext cx="2845356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4"/>
              </a:lnSpc>
              <a:buNone/>
            </a:pPr>
            <a:r>
              <a:rPr lang="en-US" sz="152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 extintor automático evita que o incêndio se espalhe e cause interrupções graves no fornecimento de energia.</a:t>
            </a:r>
            <a:endParaRPr lang="en-US" sz="15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6951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Componentes do Extintor Automático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Sensores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83048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Sensores de calor e infravermelho específicos para ambientes elétricos, que monitoram constantemente o quadro.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Ativação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8304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Mecanismo eletrônico que libera o agente extintor quando os sensores detectam um incêndio.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Agente Extintor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383048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Gases como CO2, que são eficazes na extinção de incêndios e não causam danos aos componentes elétricos.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Personalizar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Dela Gothic One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Rian Pereira</cp:lastModifiedBy>
  <cp:revision>2</cp:revision>
  <dcterms:created xsi:type="dcterms:W3CDTF">2024-05-27T16:31:48Z</dcterms:created>
  <dcterms:modified xsi:type="dcterms:W3CDTF">2024-05-27T16:34:41Z</dcterms:modified>
</cp:coreProperties>
</file>