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2EC5-2046-47F0-F119-8B0ED6EBE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D6F5A-DDA2-D56E-AAB6-081B9926A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A282-82F1-EB73-BBDE-15EE2154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026D-6316-A6B0-E1AB-39128C5A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5F702-612A-FD57-3DF0-0FFBC532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79B1-D615-369F-6473-9920250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A9C29-8C14-3C69-7500-4AEE1AA0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F3849-27DB-F98E-44B0-EE02C0E6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0A4C-5810-3359-A2F6-2461BF58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EBEA-FD17-DAD5-BEA4-BF2667E6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88DB3-7A23-5969-B601-F9C1164E8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A19A-20FC-7B02-0AA9-A866628D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5A0B-438C-07FB-1673-168E6CEF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6804-79A0-04E2-92E4-0C1D0D7E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E985-B463-1232-99CA-F7A0EB78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38A4-77DF-B4B5-B700-AA8A147E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4955-20D4-3337-37FC-8CC75738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7118-F56A-951F-F853-39953A43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68F00-DCB9-3345-FFA3-AD719C6E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B2E64-AD85-05C5-6AEA-9FDB735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E0D5-8D41-56E2-8E35-4651E84F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EB2C4-0385-7339-5D04-A373EEFC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210E-26FB-C801-51C0-5EF097B0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6DD8-7AA0-D4DD-8554-6F8F9494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B88F-7552-DC34-5625-2C0D76D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E728-98BC-27F9-26E3-CF075983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E2D6-3C1F-F830-7241-96CBF96EE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BB899-91A0-33A1-A430-7F64068EE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C0B4-EBDD-C074-870A-FDB7701A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04BFD-BCEE-09BD-641D-FB3DBFD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8791-2A68-577D-5088-A2A7CA06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9B66-4A97-52FF-BB01-243FF4FA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5D6DD-39A6-6701-8AD6-565B400C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1CF96-8E52-31E8-F863-8DF22EC2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9B34F-4945-54F7-8EBB-448F3349B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DDB62-FBE6-EB58-10D5-08756214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FBBC3-E0C1-D30D-05C3-FC7920B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F7688-E441-EB94-0353-F17C553F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8DB13-42C2-9CF7-3119-2BC45D8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33C1-D4DC-9C15-942C-5D572B04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50A33-B565-1F07-8981-EEE14A09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D33FE-7184-F029-C9DE-949BC3CC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EA89F-8878-8EBA-21E0-8DAEF6A8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2CBAB-816C-78F6-7BCA-687EDEFF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1E32E-EEDF-7DCD-6EF7-F366F94F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119C2-D107-88B0-CA00-30D72CD2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65E5-DDA4-1ABD-BE8C-A877B03F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4347-F35C-EE69-4D44-3A486218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BA104-1FB9-2DBD-5903-DF4A7AE0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D8049-777B-2BB4-12BB-66256134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65CBB-5744-FCB5-DA1E-A50306CE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1DBC-3E80-1EE9-AA9B-D8D3B8A4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0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C7A0-D707-387C-A071-62CA2B62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0DDC0-41A0-2F9A-9DB9-5ED76F938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45F28-FB30-6DDD-02DC-0563ECF9F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994F7-F02C-AF96-9FF8-DAA0C061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A1A60-2563-9464-90D1-56A7AA40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8EA3F-766D-5C7D-BD9B-31A71CF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0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72686-C89F-C6EB-A72C-2CCB080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815D-73E5-FAC5-2F69-75E98BE7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219DB-EA81-CA3D-5E6C-544E4BC75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E2D9-7097-3845-BABC-91111B396538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0D4B-E642-9758-3E39-ED1126171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E423-28CB-6625-53E4-BF6134744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4C5-6E54-A14C-9573-D251918F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F3EF3-2025-68F8-7072-4A5FCA3B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208979"/>
            <a:ext cx="1485900" cy="85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3CCB9-62D1-FCA4-4688-EF6F861ED837}"/>
              </a:ext>
            </a:extLst>
          </p:cNvPr>
          <p:cNvSpPr txBox="1"/>
          <p:nvPr/>
        </p:nvSpPr>
        <p:spPr>
          <a:xfrm>
            <a:off x="4158899" y="1263721"/>
            <a:ext cx="387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[AT] [CG] [AC] [ACGT] * A [TG] [GC]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099F7-314C-7CB5-31DF-4F549DE1CF33}"/>
              </a:ext>
            </a:extLst>
          </p:cNvPr>
          <p:cNvSpPr txBox="1"/>
          <p:nvPr/>
        </p:nvSpPr>
        <p:spPr>
          <a:xfrm>
            <a:off x="2042705" y="4171299"/>
            <a:ext cx="73770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A: 0.8</a:t>
            </a:r>
          </a:p>
          <a:p>
            <a:pPr algn="ctr"/>
            <a:r>
              <a:rPr lang="en-US" dirty="0"/>
              <a:t>C: 0.0</a:t>
            </a:r>
          </a:p>
          <a:p>
            <a:pPr algn="ctr"/>
            <a:r>
              <a:rPr lang="en-US" dirty="0"/>
              <a:t>G: 0.0</a:t>
            </a:r>
          </a:p>
          <a:p>
            <a:pPr algn="ctr"/>
            <a:r>
              <a:rPr lang="en-US" dirty="0"/>
              <a:t>T: 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780B7-5354-B7D3-FF8F-EC2E3C619E51}"/>
              </a:ext>
            </a:extLst>
          </p:cNvPr>
          <p:cNvSpPr txBox="1"/>
          <p:nvPr/>
        </p:nvSpPr>
        <p:spPr>
          <a:xfrm>
            <a:off x="3513452" y="4171299"/>
            <a:ext cx="73770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A: 0.0</a:t>
            </a:r>
          </a:p>
          <a:p>
            <a:pPr algn="ctr"/>
            <a:r>
              <a:rPr lang="en-US" dirty="0"/>
              <a:t>C: 0.8</a:t>
            </a:r>
          </a:p>
          <a:p>
            <a:pPr algn="ctr"/>
            <a:r>
              <a:rPr lang="en-US" dirty="0"/>
              <a:t>G: 0.2</a:t>
            </a:r>
          </a:p>
          <a:p>
            <a:pPr algn="ctr"/>
            <a:r>
              <a:rPr lang="en-US" dirty="0"/>
              <a:t>T: 0.0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BB799-3CA1-4302-7187-8E6A9522B6B4}"/>
              </a:ext>
            </a:extLst>
          </p:cNvPr>
          <p:cNvSpPr txBox="1"/>
          <p:nvPr/>
        </p:nvSpPr>
        <p:spPr>
          <a:xfrm>
            <a:off x="4984199" y="4171306"/>
            <a:ext cx="73770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A: 0.8</a:t>
            </a:r>
          </a:p>
          <a:p>
            <a:pPr algn="ctr"/>
            <a:r>
              <a:rPr lang="en-US" dirty="0"/>
              <a:t>C: 0.2</a:t>
            </a:r>
          </a:p>
          <a:p>
            <a:pPr algn="ctr"/>
            <a:r>
              <a:rPr lang="en-US" dirty="0"/>
              <a:t>G: 0.0</a:t>
            </a:r>
          </a:p>
          <a:p>
            <a:pPr algn="ctr"/>
            <a:r>
              <a:rPr lang="en-US" dirty="0"/>
              <a:t>T: 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EA0C8-3011-12C8-E38D-9690F520CBE0}"/>
              </a:ext>
            </a:extLst>
          </p:cNvPr>
          <p:cNvSpPr txBox="1"/>
          <p:nvPr/>
        </p:nvSpPr>
        <p:spPr>
          <a:xfrm>
            <a:off x="6454946" y="4171300"/>
            <a:ext cx="73770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A: 1.0</a:t>
            </a:r>
          </a:p>
          <a:p>
            <a:pPr algn="ctr"/>
            <a:r>
              <a:rPr lang="en-US" dirty="0"/>
              <a:t>C: 0.0</a:t>
            </a:r>
          </a:p>
          <a:p>
            <a:pPr algn="ctr"/>
            <a:r>
              <a:rPr lang="en-US" dirty="0"/>
              <a:t>G: 0.0</a:t>
            </a:r>
          </a:p>
          <a:p>
            <a:pPr algn="ctr"/>
            <a:r>
              <a:rPr lang="en-US" dirty="0"/>
              <a:t>T: 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45157-DF72-6331-68CD-E34B2F0E8956}"/>
              </a:ext>
            </a:extLst>
          </p:cNvPr>
          <p:cNvSpPr txBox="1"/>
          <p:nvPr/>
        </p:nvSpPr>
        <p:spPr>
          <a:xfrm>
            <a:off x="7925693" y="4181564"/>
            <a:ext cx="73770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A: 0.0</a:t>
            </a:r>
          </a:p>
          <a:p>
            <a:pPr algn="ctr"/>
            <a:r>
              <a:rPr lang="en-US" dirty="0"/>
              <a:t>C: 0.0</a:t>
            </a:r>
          </a:p>
          <a:p>
            <a:pPr algn="ctr"/>
            <a:r>
              <a:rPr lang="en-US" dirty="0"/>
              <a:t>G: 0.2</a:t>
            </a:r>
          </a:p>
          <a:p>
            <a:pPr algn="ctr"/>
            <a:r>
              <a:rPr lang="en-US" dirty="0"/>
              <a:t>T: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F4C87-092F-0D30-7479-F5A8B92E9598}"/>
              </a:ext>
            </a:extLst>
          </p:cNvPr>
          <p:cNvSpPr txBox="1"/>
          <p:nvPr/>
        </p:nvSpPr>
        <p:spPr>
          <a:xfrm>
            <a:off x="9396440" y="4181564"/>
            <a:ext cx="73770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A: 0.0</a:t>
            </a:r>
          </a:p>
          <a:p>
            <a:pPr algn="ctr"/>
            <a:r>
              <a:rPr lang="en-US" dirty="0"/>
              <a:t>C: 0.8</a:t>
            </a:r>
          </a:p>
          <a:p>
            <a:pPr algn="ctr"/>
            <a:r>
              <a:rPr lang="en-US" dirty="0"/>
              <a:t>G: 0.2</a:t>
            </a:r>
          </a:p>
          <a:p>
            <a:pPr algn="ctr"/>
            <a:r>
              <a:rPr lang="en-US" dirty="0"/>
              <a:t>T: 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05300-B5A5-86EE-0871-A1144077AEF4}"/>
              </a:ext>
            </a:extLst>
          </p:cNvPr>
          <p:cNvSpPr txBox="1"/>
          <p:nvPr/>
        </p:nvSpPr>
        <p:spPr>
          <a:xfrm>
            <a:off x="5721901" y="2228671"/>
            <a:ext cx="73770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A: 0.2</a:t>
            </a:r>
          </a:p>
          <a:p>
            <a:pPr algn="ctr"/>
            <a:r>
              <a:rPr lang="en-US" dirty="0"/>
              <a:t>C: 0.4</a:t>
            </a:r>
          </a:p>
          <a:p>
            <a:pPr algn="ctr"/>
            <a:r>
              <a:rPr lang="en-US" dirty="0"/>
              <a:t>G: 0.2</a:t>
            </a:r>
          </a:p>
          <a:p>
            <a:pPr algn="ctr"/>
            <a:r>
              <a:rPr lang="en-US" dirty="0"/>
              <a:t>T: 0.2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4C39BB-4EC0-124F-1724-6069CF8491A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80407" y="4771464"/>
            <a:ext cx="733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35496F-3E91-FD98-34F0-8E3CE1A77AA5}"/>
              </a:ext>
            </a:extLst>
          </p:cNvPr>
          <p:cNvCxnSpPr/>
          <p:nvPr/>
        </p:nvCxnSpPr>
        <p:spPr>
          <a:xfrm>
            <a:off x="4251154" y="4771463"/>
            <a:ext cx="733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96BB16-16C5-0B83-95E8-E179C0147209}"/>
              </a:ext>
            </a:extLst>
          </p:cNvPr>
          <p:cNvCxnSpPr/>
          <p:nvPr/>
        </p:nvCxnSpPr>
        <p:spPr>
          <a:xfrm>
            <a:off x="5724229" y="4794545"/>
            <a:ext cx="733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F2CA81-12F6-883A-61DA-C66BFA4E46E3}"/>
              </a:ext>
            </a:extLst>
          </p:cNvPr>
          <p:cNvCxnSpPr/>
          <p:nvPr/>
        </p:nvCxnSpPr>
        <p:spPr>
          <a:xfrm>
            <a:off x="7192648" y="4797088"/>
            <a:ext cx="733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CF6BE6-BA9A-E060-8FB2-6DDD64E3F83B}"/>
              </a:ext>
            </a:extLst>
          </p:cNvPr>
          <p:cNvCxnSpPr/>
          <p:nvPr/>
        </p:nvCxnSpPr>
        <p:spPr>
          <a:xfrm>
            <a:off x="8663395" y="4807362"/>
            <a:ext cx="733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04D61-3CF3-4D12-6D24-4E4B2F34327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353050" y="3445277"/>
            <a:ext cx="368851" cy="726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6E386C-C89A-9C4D-FB31-3015E84DD2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454946" y="3445277"/>
            <a:ext cx="368851" cy="726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>
            <a:extLst>
              <a:ext uri="{FF2B5EF4-FFF2-40B4-BE49-F238E27FC236}">
                <a16:creationId xmlns:a16="http://schemas.microsoft.com/office/drawing/2014/main" id="{B0935BF4-10A4-B875-12C9-8FE8D480D876}"/>
              </a:ext>
            </a:extLst>
          </p:cNvPr>
          <p:cNvSpPr/>
          <p:nvPr/>
        </p:nvSpPr>
        <p:spPr>
          <a:xfrm>
            <a:off x="4802101" y="2357482"/>
            <a:ext cx="1101897" cy="914400"/>
          </a:xfrm>
          <a:prstGeom prst="arc">
            <a:avLst>
              <a:gd name="adj1" fmla="val 2795758"/>
              <a:gd name="adj2" fmla="val 19127989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95C641-5FB0-8F34-8980-CE036218D686}"/>
              </a:ext>
            </a:extLst>
          </p:cNvPr>
          <p:cNvSpPr txBox="1"/>
          <p:nvPr/>
        </p:nvSpPr>
        <p:spPr>
          <a:xfrm>
            <a:off x="4464505" y="443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0757F4-5F0B-59EA-6FD8-DF1E2AABA921}"/>
              </a:ext>
            </a:extLst>
          </p:cNvPr>
          <p:cNvSpPr txBox="1"/>
          <p:nvPr/>
        </p:nvSpPr>
        <p:spPr>
          <a:xfrm>
            <a:off x="2993758" y="4438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30AF7A-47DE-FB80-E5F9-81698425B635}"/>
              </a:ext>
            </a:extLst>
          </p:cNvPr>
          <p:cNvSpPr txBox="1"/>
          <p:nvPr/>
        </p:nvSpPr>
        <p:spPr>
          <a:xfrm>
            <a:off x="5852545" y="44399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3A77FB-794B-2065-C2D5-2ED3C38A4D01}"/>
              </a:ext>
            </a:extLst>
          </p:cNvPr>
          <p:cNvSpPr txBox="1"/>
          <p:nvPr/>
        </p:nvSpPr>
        <p:spPr>
          <a:xfrm>
            <a:off x="7405999" y="4437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1BB633-4730-C703-5B83-17BE273ECB6F}"/>
              </a:ext>
            </a:extLst>
          </p:cNvPr>
          <p:cNvSpPr txBox="1"/>
          <p:nvPr/>
        </p:nvSpPr>
        <p:spPr>
          <a:xfrm>
            <a:off x="8876746" y="4435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5FAAE3-34B6-E7C7-8C20-C8A013D89732}"/>
              </a:ext>
            </a:extLst>
          </p:cNvPr>
          <p:cNvSpPr txBox="1"/>
          <p:nvPr/>
        </p:nvSpPr>
        <p:spPr>
          <a:xfrm>
            <a:off x="5114843" y="26373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D927C1-696E-13A7-FA7D-D5B3424CF52D}"/>
              </a:ext>
            </a:extLst>
          </p:cNvPr>
          <p:cNvSpPr txBox="1"/>
          <p:nvPr/>
        </p:nvSpPr>
        <p:spPr>
          <a:xfrm>
            <a:off x="5022632" y="35027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3B1C44-E965-073D-A9FE-D3185F32579E}"/>
              </a:ext>
            </a:extLst>
          </p:cNvPr>
          <p:cNvSpPr txBox="1"/>
          <p:nvPr/>
        </p:nvSpPr>
        <p:spPr>
          <a:xfrm>
            <a:off x="6639371" y="34916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85231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112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2022-08-28T06:33:52Z</dcterms:created>
  <dcterms:modified xsi:type="dcterms:W3CDTF">2022-08-28T07:19:15Z</dcterms:modified>
</cp:coreProperties>
</file>