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3" autoAdjust="0"/>
    <p:restoredTop sz="94660"/>
  </p:normalViewPr>
  <p:slideViewPr>
    <p:cSldViewPr snapToGrid="0">
      <p:cViewPr>
        <p:scale>
          <a:sx n="70" d="100"/>
          <a:sy n="70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CB90-ADDE-4EA7-AD64-39756DBF449F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2317-7D03-4C04-8DF3-39F2006F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635989" y="2301765"/>
            <a:ext cx="3231004" cy="22544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8275" y="2853559"/>
            <a:ext cx="2144111" cy="115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User Agent</a:t>
            </a:r>
          </a:p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5" y="507124"/>
            <a:ext cx="3257550" cy="10668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301654" y="2853558"/>
            <a:ext cx="2144111" cy="115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  <a:p>
            <a:pPr algn="ctr"/>
            <a:r>
              <a:rPr lang="en-US" dirty="0" smtClean="0"/>
              <a:t>Kestrel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03331" y="3231930"/>
            <a:ext cx="1561713" cy="3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32386" y="1573924"/>
            <a:ext cx="693683" cy="16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1128" y="764275"/>
            <a:ext cx="2137977" cy="276249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937938" y="3231930"/>
            <a:ext cx="1242323" cy="3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79279" y="2117099"/>
            <a:ext cx="298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127.0.0.1:5000</a:t>
            </a:r>
            <a:r>
              <a:rPr lang="en-US" u="sng" dirty="0" smtClean="0"/>
              <a:t>/Home/Index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356143" y="507124"/>
            <a:ext cx="19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8328899" y="876456"/>
            <a:ext cx="2521071" cy="1240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West 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Babb, Jeffry</dc:creator>
  <cp:lastModifiedBy>Babb, Jeffry</cp:lastModifiedBy>
  <cp:revision>2</cp:revision>
  <dcterms:created xsi:type="dcterms:W3CDTF">2018-01-29T17:38:31Z</dcterms:created>
  <dcterms:modified xsi:type="dcterms:W3CDTF">2018-01-29T19:47:14Z</dcterms:modified>
</cp:coreProperties>
</file>