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5" r:id="rId5"/>
    <p:sldId id="287" r:id="rId6"/>
    <p:sldId id="264" r:id="rId7"/>
    <p:sldId id="288" r:id="rId8"/>
    <p:sldId id="289" r:id="rId9"/>
    <p:sldId id="291" r:id="rId10"/>
    <p:sldId id="290" r:id="rId11"/>
    <p:sldId id="292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C8EA"/>
    <a:srgbClr val="F7BBD5"/>
    <a:srgbClr val="F9C3E6"/>
    <a:srgbClr val="F9BFE4"/>
    <a:srgbClr val="FF0066"/>
    <a:srgbClr val="FF33CC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6BA8A9-E15A-4B92-ACDB-942199B75FA5}" v="1055" dt="2020-11-03T01:31:51.3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CIELA MORO" userId="b867d614-7ff3-4c32-82ac-1a44f963f581" providerId="ADAL" clId="{826BA8A9-E15A-4B92-ACDB-942199B75FA5}"/>
    <pc:docChg chg="undo custSel addSld delSld modSld">
      <pc:chgData name="GRACIELA MORO" userId="b867d614-7ff3-4c32-82ac-1a44f963f581" providerId="ADAL" clId="{826BA8A9-E15A-4B92-ACDB-942199B75FA5}" dt="2020-11-03T01:32:41.695" v="4658" actId="20577"/>
      <pc:docMkLst>
        <pc:docMk/>
      </pc:docMkLst>
      <pc:sldChg chg="modSp mod">
        <pc:chgData name="GRACIELA MORO" userId="b867d614-7ff3-4c32-82ac-1a44f963f581" providerId="ADAL" clId="{826BA8A9-E15A-4B92-ACDB-942199B75FA5}" dt="2020-11-03T01:32:41.695" v="4658" actId="20577"/>
        <pc:sldMkLst>
          <pc:docMk/>
          <pc:sldMk cId="3263970923" sldId="256"/>
        </pc:sldMkLst>
        <pc:spChg chg="mod">
          <ac:chgData name="GRACIELA MORO" userId="b867d614-7ff3-4c32-82ac-1a44f963f581" providerId="ADAL" clId="{826BA8A9-E15A-4B92-ACDB-942199B75FA5}" dt="2020-11-03T01:32:41.695" v="4658" actId="20577"/>
          <ac:spMkLst>
            <pc:docMk/>
            <pc:sldMk cId="3263970923" sldId="256"/>
            <ac:spMk id="2" creationId="{00000000-0000-0000-0000-000000000000}"/>
          </ac:spMkLst>
        </pc:spChg>
      </pc:sldChg>
      <pc:sldChg chg="addSp delSp modSp del mod">
        <pc:chgData name="GRACIELA MORO" userId="b867d614-7ff3-4c32-82ac-1a44f963f581" providerId="ADAL" clId="{826BA8A9-E15A-4B92-ACDB-942199B75FA5}" dt="2020-11-02T02:32:21.329" v="53" actId="47"/>
        <pc:sldMkLst>
          <pc:docMk/>
          <pc:sldMk cId="1638415277" sldId="257"/>
        </pc:sldMkLst>
        <pc:spChg chg="del">
          <ac:chgData name="GRACIELA MORO" userId="b867d614-7ff3-4c32-82ac-1a44f963f581" providerId="ADAL" clId="{826BA8A9-E15A-4B92-ACDB-942199B75FA5}" dt="2020-11-02T02:30:51.900" v="27" actId="478"/>
          <ac:spMkLst>
            <pc:docMk/>
            <pc:sldMk cId="1638415277" sldId="257"/>
            <ac:spMk id="2" creationId="{00000000-0000-0000-0000-000000000000}"/>
          </ac:spMkLst>
        </pc:spChg>
        <pc:spChg chg="add del mod">
          <ac:chgData name="GRACIELA MORO" userId="b867d614-7ff3-4c32-82ac-1a44f963f581" providerId="ADAL" clId="{826BA8A9-E15A-4B92-ACDB-942199B75FA5}" dt="2020-11-02T02:30:47.029" v="26" actId="478"/>
          <ac:spMkLst>
            <pc:docMk/>
            <pc:sldMk cId="1638415277" sldId="257"/>
            <ac:spMk id="4" creationId="{C79A8A4F-1798-4CCA-ACCB-3D3C036ED4CE}"/>
          </ac:spMkLst>
        </pc:spChg>
        <pc:spChg chg="add del mod">
          <ac:chgData name="GRACIELA MORO" userId="b867d614-7ff3-4c32-82ac-1a44f963f581" providerId="ADAL" clId="{826BA8A9-E15A-4B92-ACDB-942199B75FA5}" dt="2020-11-02T02:30:53.939" v="28" actId="478"/>
          <ac:spMkLst>
            <pc:docMk/>
            <pc:sldMk cId="1638415277" sldId="257"/>
            <ac:spMk id="6" creationId="{43628641-9BF5-4ECF-A609-9A322B43FF66}"/>
          </ac:spMkLst>
        </pc:spChg>
        <pc:spChg chg="del mod">
          <ac:chgData name="GRACIELA MORO" userId="b867d614-7ff3-4c32-82ac-1a44f963f581" providerId="ADAL" clId="{826BA8A9-E15A-4B92-ACDB-942199B75FA5}" dt="2020-11-02T02:30:45.029" v="25" actId="478"/>
          <ac:spMkLst>
            <pc:docMk/>
            <pc:sldMk cId="1638415277" sldId="257"/>
            <ac:spMk id="10" creationId="{00000000-0000-0000-0000-000000000000}"/>
          </ac:spMkLst>
        </pc:spChg>
      </pc:sldChg>
      <pc:sldChg chg="del">
        <pc:chgData name="GRACIELA MORO" userId="b867d614-7ff3-4c32-82ac-1a44f963f581" providerId="ADAL" clId="{826BA8A9-E15A-4B92-ACDB-942199B75FA5}" dt="2020-11-02T02:31:21.684" v="36" actId="47"/>
        <pc:sldMkLst>
          <pc:docMk/>
          <pc:sldMk cId="1592040130" sldId="258"/>
        </pc:sldMkLst>
      </pc:sldChg>
      <pc:sldChg chg="addSp delSp modSp mod">
        <pc:chgData name="GRACIELA MORO" userId="b867d614-7ff3-4c32-82ac-1a44f963f581" providerId="ADAL" clId="{826BA8A9-E15A-4B92-ACDB-942199B75FA5}" dt="2020-11-02T02:38:57.320" v="115" actId="14100"/>
        <pc:sldMkLst>
          <pc:docMk/>
          <pc:sldMk cId="106075420" sldId="261"/>
        </pc:sldMkLst>
        <pc:spChg chg="del">
          <ac:chgData name="GRACIELA MORO" userId="b867d614-7ff3-4c32-82ac-1a44f963f581" providerId="ADAL" clId="{826BA8A9-E15A-4B92-ACDB-942199B75FA5}" dt="2020-11-02T02:31:02.674" v="30" actId="478"/>
          <ac:spMkLst>
            <pc:docMk/>
            <pc:sldMk cId="106075420" sldId="261"/>
            <ac:spMk id="2" creationId="{00000000-0000-0000-0000-000000000000}"/>
          </ac:spMkLst>
        </pc:spChg>
        <pc:spChg chg="add del mod">
          <ac:chgData name="GRACIELA MORO" userId="b867d614-7ff3-4c32-82ac-1a44f963f581" providerId="ADAL" clId="{826BA8A9-E15A-4B92-ACDB-942199B75FA5}" dt="2020-11-02T02:31:04.448" v="31" actId="478"/>
          <ac:spMkLst>
            <pc:docMk/>
            <pc:sldMk cId="106075420" sldId="261"/>
            <ac:spMk id="5" creationId="{26072F7C-1BFF-4557-812C-0071EDDC9DFB}"/>
          </ac:spMkLst>
        </pc:spChg>
        <pc:spChg chg="del">
          <ac:chgData name="GRACIELA MORO" userId="b867d614-7ff3-4c32-82ac-1a44f963f581" providerId="ADAL" clId="{826BA8A9-E15A-4B92-ACDB-942199B75FA5}" dt="2020-11-02T02:32:02.524" v="49" actId="478"/>
          <ac:spMkLst>
            <pc:docMk/>
            <pc:sldMk cId="106075420" sldId="261"/>
            <ac:spMk id="6" creationId="{00000000-0000-0000-0000-000000000000}"/>
          </ac:spMkLst>
        </pc:spChg>
        <pc:spChg chg="del">
          <ac:chgData name="GRACIELA MORO" userId="b867d614-7ff3-4c32-82ac-1a44f963f581" providerId="ADAL" clId="{826BA8A9-E15A-4B92-ACDB-942199B75FA5}" dt="2020-11-02T02:30:59.609" v="29" actId="478"/>
          <ac:spMkLst>
            <pc:docMk/>
            <pc:sldMk cId="106075420" sldId="261"/>
            <ac:spMk id="8" creationId="{00000000-0000-0000-0000-000000000000}"/>
          </ac:spMkLst>
        </pc:spChg>
        <pc:spChg chg="del">
          <ac:chgData name="GRACIELA MORO" userId="b867d614-7ff3-4c32-82ac-1a44f963f581" providerId="ADAL" clId="{826BA8A9-E15A-4B92-ACDB-942199B75FA5}" dt="2020-11-02T02:31:07.185" v="32" actId="478"/>
          <ac:spMkLst>
            <pc:docMk/>
            <pc:sldMk cId="106075420" sldId="261"/>
            <ac:spMk id="11" creationId="{00000000-0000-0000-0000-000000000000}"/>
          </ac:spMkLst>
        </pc:spChg>
        <pc:spChg chg="add del mod">
          <ac:chgData name="GRACIELA MORO" userId="b867d614-7ff3-4c32-82ac-1a44f963f581" providerId="ADAL" clId="{826BA8A9-E15A-4B92-ACDB-942199B75FA5}" dt="2020-11-02T02:34:35.591" v="71"/>
          <ac:spMkLst>
            <pc:docMk/>
            <pc:sldMk cId="106075420" sldId="261"/>
            <ac:spMk id="12" creationId="{D1811977-4B7C-412E-BE50-8406A48594C7}"/>
          </ac:spMkLst>
        </pc:spChg>
        <pc:spChg chg="add mod">
          <ac:chgData name="GRACIELA MORO" userId="b867d614-7ff3-4c32-82ac-1a44f963f581" providerId="ADAL" clId="{826BA8A9-E15A-4B92-ACDB-942199B75FA5}" dt="2020-11-02T02:38:29.692" v="113" actId="339"/>
          <ac:spMkLst>
            <pc:docMk/>
            <pc:sldMk cId="106075420" sldId="261"/>
            <ac:spMk id="13" creationId="{C42997F3-221C-490C-8098-D3E7503EBA3F}"/>
          </ac:spMkLst>
        </pc:spChg>
        <pc:picChg chg="add mod modCrop">
          <ac:chgData name="GRACIELA MORO" userId="b867d614-7ff3-4c32-82ac-1a44f963f581" providerId="ADAL" clId="{826BA8A9-E15A-4B92-ACDB-942199B75FA5}" dt="2020-11-02T02:38:57.320" v="115" actId="14100"/>
          <ac:picMkLst>
            <pc:docMk/>
            <pc:sldMk cId="106075420" sldId="261"/>
            <ac:picMk id="10" creationId="{5F690E33-84B3-4FC4-A761-6109FEF5E199}"/>
          </ac:picMkLst>
        </pc:picChg>
      </pc:sldChg>
      <pc:sldChg chg="add del">
        <pc:chgData name="GRACIELA MORO" userId="b867d614-7ff3-4c32-82ac-1a44f963f581" providerId="ADAL" clId="{826BA8A9-E15A-4B92-ACDB-942199B75FA5}" dt="2020-11-02T02:32:16.351" v="52" actId="47"/>
        <pc:sldMkLst>
          <pc:docMk/>
          <pc:sldMk cId="747960412" sldId="262"/>
        </pc:sldMkLst>
      </pc:sldChg>
      <pc:sldChg chg="addSp modSp add mod">
        <pc:chgData name="GRACIELA MORO" userId="b867d614-7ff3-4c32-82ac-1a44f963f581" providerId="ADAL" clId="{826BA8A9-E15A-4B92-ACDB-942199B75FA5}" dt="2020-11-02T03:32:21.511" v="1092" actId="20577"/>
        <pc:sldMkLst>
          <pc:docMk/>
          <pc:sldMk cId="2575723134" sldId="263"/>
        </pc:sldMkLst>
        <pc:spChg chg="add mod">
          <ac:chgData name="GRACIELA MORO" userId="b867d614-7ff3-4c32-82ac-1a44f963f581" providerId="ADAL" clId="{826BA8A9-E15A-4B92-ACDB-942199B75FA5}" dt="2020-11-02T03:32:21.511" v="1092" actId="20577"/>
          <ac:spMkLst>
            <pc:docMk/>
            <pc:sldMk cId="2575723134" sldId="263"/>
            <ac:spMk id="3" creationId="{CBEA0825-C5DF-43B2-A928-0EAB6E685D01}"/>
          </ac:spMkLst>
        </pc:spChg>
        <pc:picChg chg="add mod">
          <ac:chgData name="GRACIELA MORO" userId="b867d614-7ff3-4c32-82ac-1a44f963f581" providerId="ADAL" clId="{826BA8A9-E15A-4B92-ACDB-942199B75FA5}" dt="2020-11-02T03:31:36.190" v="1065" actId="1076"/>
          <ac:picMkLst>
            <pc:docMk/>
            <pc:sldMk cId="2575723134" sldId="263"/>
            <ac:picMk id="2" creationId="{D9F531ED-1A82-424C-892C-44E7A53BCF45}"/>
          </ac:picMkLst>
        </pc:picChg>
      </pc:sldChg>
      <pc:sldChg chg="addSp modSp add mod">
        <pc:chgData name="GRACIELA MORO" userId="b867d614-7ff3-4c32-82ac-1a44f963f581" providerId="ADAL" clId="{826BA8A9-E15A-4B92-ACDB-942199B75FA5}" dt="2020-11-02T03:27:43.102" v="1004" actId="20577"/>
        <pc:sldMkLst>
          <pc:docMk/>
          <pc:sldMk cId="3932091503" sldId="264"/>
        </pc:sldMkLst>
        <pc:spChg chg="add mod">
          <ac:chgData name="GRACIELA MORO" userId="b867d614-7ff3-4c32-82ac-1a44f963f581" providerId="ADAL" clId="{826BA8A9-E15A-4B92-ACDB-942199B75FA5}" dt="2020-11-02T03:27:43.102" v="1004" actId="20577"/>
          <ac:spMkLst>
            <pc:docMk/>
            <pc:sldMk cId="3932091503" sldId="264"/>
            <ac:spMk id="2" creationId="{87900E80-77AF-4085-9EA1-3F630E7022D3}"/>
          </ac:spMkLst>
        </pc:spChg>
        <pc:spChg chg="add mod">
          <ac:chgData name="GRACIELA MORO" userId="b867d614-7ff3-4c32-82ac-1a44f963f581" providerId="ADAL" clId="{826BA8A9-E15A-4B92-ACDB-942199B75FA5}" dt="2020-11-02T03:18:16.209" v="764" actId="2711"/>
          <ac:spMkLst>
            <pc:docMk/>
            <pc:sldMk cId="3932091503" sldId="264"/>
            <ac:spMk id="3" creationId="{96CFCA8D-A775-453B-91FA-5537B5D5D0C6}"/>
          </ac:spMkLst>
        </pc:spChg>
        <pc:picChg chg="add mod modCrop">
          <ac:chgData name="GRACIELA MORO" userId="b867d614-7ff3-4c32-82ac-1a44f963f581" providerId="ADAL" clId="{826BA8A9-E15A-4B92-ACDB-942199B75FA5}" dt="2020-11-02T03:12:48.563" v="710" actId="1076"/>
          <ac:picMkLst>
            <pc:docMk/>
            <pc:sldMk cId="3932091503" sldId="264"/>
            <ac:picMk id="8" creationId="{71BCF6B3-5361-4CAA-B4FC-B29FF6DFC36E}"/>
          </ac:picMkLst>
        </pc:picChg>
      </pc:sldChg>
      <pc:sldChg chg="addSp delSp modSp add mod modAnim">
        <pc:chgData name="GRACIELA MORO" userId="b867d614-7ff3-4c32-82ac-1a44f963f581" providerId="ADAL" clId="{826BA8A9-E15A-4B92-ACDB-942199B75FA5}" dt="2020-11-02T13:53:32.253" v="1399" actId="20577"/>
        <pc:sldMkLst>
          <pc:docMk/>
          <pc:sldMk cId="1592106623" sldId="265"/>
        </pc:sldMkLst>
        <pc:spChg chg="add del mod">
          <ac:chgData name="GRACIELA MORO" userId="b867d614-7ff3-4c32-82ac-1a44f963f581" providerId="ADAL" clId="{826BA8A9-E15A-4B92-ACDB-942199B75FA5}" dt="2020-11-02T03:14:04.006" v="720"/>
          <ac:spMkLst>
            <pc:docMk/>
            <pc:sldMk cId="1592106623" sldId="265"/>
            <ac:spMk id="2" creationId="{AC69F3D3-A2EC-4E11-A180-170FD49CF0D2}"/>
          </ac:spMkLst>
        </pc:spChg>
        <pc:spChg chg="add mod">
          <ac:chgData name="GRACIELA MORO" userId="b867d614-7ff3-4c32-82ac-1a44f963f581" providerId="ADAL" clId="{826BA8A9-E15A-4B92-ACDB-942199B75FA5}" dt="2020-11-02T13:53:32.253" v="1399" actId="20577"/>
          <ac:spMkLst>
            <pc:docMk/>
            <pc:sldMk cId="1592106623" sldId="265"/>
            <ac:spMk id="6" creationId="{1D85B7D4-BE3F-4C08-A5B8-54990F3D9165}"/>
          </ac:spMkLst>
        </pc:spChg>
        <pc:spChg chg="add mod">
          <ac:chgData name="GRACIELA MORO" userId="b867d614-7ff3-4c32-82ac-1a44f963f581" providerId="ADAL" clId="{826BA8A9-E15A-4B92-ACDB-942199B75FA5}" dt="2020-11-02T03:25:31.757" v="985" actId="1076"/>
          <ac:spMkLst>
            <pc:docMk/>
            <pc:sldMk cId="1592106623" sldId="265"/>
            <ac:spMk id="10" creationId="{725CA772-BF59-4D0F-B1D9-02784B06442B}"/>
          </ac:spMkLst>
        </pc:spChg>
        <pc:spChg chg="add del">
          <ac:chgData name="GRACIELA MORO" userId="b867d614-7ff3-4c32-82ac-1a44f963f581" providerId="ADAL" clId="{826BA8A9-E15A-4B92-ACDB-942199B75FA5}" dt="2020-11-02T03:22:21.094" v="822" actId="22"/>
          <ac:spMkLst>
            <pc:docMk/>
            <pc:sldMk cId="1592106623" sldId="265"/>
            <ac:spMk id="12" creationId="{EBEC6C46-A6BF-4CEF-A18B-6E72590D1988}"/>
          </ac:spMkLst>
        </pc:spChg>
        <pc:spChg chg="add mod">
          <ac:chgData name="GRACIELA MORO" userId="b867d614-7ff3-4c32-82ac-1a44f963f581" providerId="ADAL" clId="{826BA8A9-E15A-4B92-ACDB-942199B75FA5}" dt="2020-11-02T03:26:10.456" v="991" actId="20577"/>
          <ac:spMkLst>
            <pc:docMk/>
            <pc:sldMk cId="1592106623" sldId="265"/>
            <ac:spMk id="15" creationId="{6EDC6B4D-7813-4B5E-9CC1-63299A11352D}"/>
          </ac:spMkLst>
        </pc:spChg>
        <pc:picChg chg="add mod modCrop">
          <ac:chgData name="GRACIELA MORO" userId="b867d614-7ff3-4c32-82ac-1a44f963f581" providerId="ADAL" clId="{826BA8A9-E15A-4B92-ACDB-942199B75FA5}" dt="2020-11-02T03:25:29.336" v="984" actId="14100"/>
          <ac:picMkLst>
            <pc:docMk/>
            <pc:sldMk cId="1592106623" sldId="265"/>
            <ac:picMk id="8" creationId="{E2A838F6-7290-4B1A-B749-01962C345432}"/>
          </ac:picMkLst>
        </pc:picChg>
        <pc:picChg chg="add mod modCrop">
          <ac:chgData name="GRACIELA MORO" userId="b867d614-7ff3-4c32-82ac-1a44f963f581" providerId="ADAL" clId="{826BA8A9-E15A-4B92-ACDB-942199B75FA5}" dt="2020-11-02T03:25:34.126" v="986" actId="1076"/>
          <ac:picMkLst>
            <pc:docMk/>
            <pc:sldMk cId="1592106623" sldId="265"/>
            <ac:picMk id="14" creationId="{4880762B-A221-4F03-ABB0-91E9EEE8DA74}"/>
          </ac:picMkLst>
        </pc:picChg>
      </pc:sldChg>
      <pc:sldChg chg="addSp delSp modSp add mod">
        <pc:chgData name="GRACIELA MORO" userId="b867d614-7ff3-4c32-82ac-1a44f963f581" providerId="ADAL" clId="{826BA8A9-E15A-4B92-ACDB-942199B75FA5}" dt="2020-11-02T03:32:05.377" v="1084" actId="20577"/>
        <pc:sldMkLst>
          <pc:docMk/>
          <pc:sldMk cId="1951099047" sldId="266"/>
        </pc:sldMkLst>
        <pc:spChg chg="add mod">
          <ac:chgData name="GRACIELA MORO" userId="b867d614-7ff3-4c32-82ac-1a44f963f581" providerId="ADAL" clId="{826BA8A9-E15A-4B92-ACDB-942199B75FA5}" dt="2020-11-02T03:32:05.377" v="1084" actId="20577"/>
          <ac:spMkLst>
            <pc:docMk/>
            <pc:sldMk cId="1951099047" sldId="266"/>
            <ac:spMk id="2" creationId="{CA44FAD3-2641-4D0A-9E77-41BC4526116F}"/>
          </ac:spMkLst>
        </pc:spChg>
        <pc:picChg chg="add mod modCrop">
          <ac:chgData name="GRACIELA MORO" userId="b867d614-7ff3-4c32-82ac-1a44f963f581" providerId="ADAL" clId="{826BA8A9-E15A-4B92-ACDB-942199B75FA5}" dt="2020-11-02T03:31:41.546" v="1067" actId="1076"/>
          <ac:picMkLst>
            <pc:docMk/>
            <pc:sldMk cId="1951099047" sldId="266"/>
            <ac:picMk id="6" creationId="{6E63C3C4-AEBA-40F3-BB04-09B59A2D025E}"/>
          </ac:picMkLst>
        </pc:picChg>
        <pc:picChg chg="add del mod modCrop">
          <ac:chgData name="GRACIELA MORO" userId="b867d614-7ff3-4c32-82ac-1a44f963f581" providerId="ADAL" clId="{826BA8A9-E15A-4B92-ACDB-942199B75FA5}" dt="2020-11-02T03:31:20.725" v="1058" actId="21"/>
          <ac:picMkLst>
            <pc:docMk/>
            <pc:sldMk cId="1951099047" sldId="266"/>
            <ac:picMk id="9" creationId="{282A7C8D-0F4C-4818-818C-6FCDD686A860}"/>
          </ac:picMkLst>
        </pc:picChg>
      </pc:sldChg>
      <pc:sldChg chg="addSp modSp add mod">
        <pc:chgData name="GRACIELA MORO" userId="b867d614-7ff3-4c32-82ac-1a44f963f581" providerId="ADAL" clId="{826BA8A9-E15A-4B92-ACDB-942199B75FA5}" dt="2020-11-02T03:38:10.900" v="1144" actId="1076"/>
        <pc:sldMkLst>
          <pc:docMk/>
          <pc:sldMk cId="574682428" sldId="267"/>
        </pc:sldMkLst>
        <pc:spChg chg="add mod">
          <ac:chgData name="GRACIELA MORO" userId="b867d614-7ff3-4c32-82ac-1a44f963f581" providerId="ADAL" clId="{826BA8A9-E15A-4B92-ACDB-942199B75FA5}" dt="2020-11-02T03:33:17.585" v="1119" actId="20577"/>
          <ac:spMkLst>
            <pc:docMk/>
            <pc:sldMk cId="574682428" sldId="267"/>
            <ac:spMk id="2" creationId="{B3B2266F-C605-410A-8476-8E3DBAD892D6}"/>
          </ac:spMkLst>
        </pc:spChg>
        <pc:picChg chg="add mod modCrop">
          <ac:chgData name="GRACIELA MORO" userId="b867d614-7ff3-4c32-82ac-1a44f963f581" providerId="ADAL" clId="{826BA8A9-E15A-4B92-ACDB-942199B75FA5}" dt="2020-11-02T03:36:55.332" v="1138" actId="1076"/>
          <ac:picMkLst>
            <pc:docMk/>
            <pc:sldMk cId="574682428" sldId="267"/>
            <ac:picMk id="6" creationId="{2A0DBC8A-757B-4048-A79C-DDA456E4D041}"/>
          </ac:picMkLst>
        </pc:picChg>
        <pc:picChg chg="add mod modCrop">
          <ac:chgData name="GRACIELA MORO" userId="b867d614-7ff3-4c32-82ac-1a44f963f581" providerId="ADAL" clId="{826BA8A9-E15A-4B92-ACDB-942199B75FA5}" dt="2020-11-02T03:36:45.002" v="1135" actId="1076"/>
          <ac:picMkLst>
            <pc:docMk/>
            <pc:sldMk cId="574682428" sldId="267"/>
            <ac:picMk id="9" creationId="{CE383EDC-75CA-445F-A7EC-84A42A4EA267}"/>
          </ac:picMkLst>
        </pc:picChg>
        <pc:picChg chg="add mod modCrop">
          <ac:chgData name="GRACIELA MORO" userId="b867d614-7ff3-4c32-82ac-1a44f963f581" providerId="ADAL" clId="{826BA8A9-E15A-4B92-ACDB-942199B75FA5}" dt="2020-11-02T03:38:10.900" v="1144" actId="1076"/>
          <ac:picMkLst>
            <pc:docMk/>
            <pc:sldMk cId="574682428" sldId="267"/>
            <ac:picMk id="11" creationId="{6F5046B3-7E3B-4DA9-B442-5EEBC9E00A72}"/>
          </ac:picMkLst>
        </pc:picChg>
      </pc:sldChg>
      <pc:sldChg chg="addSp modSp add mod">
        <pc:chgData name="GRACIELA MORO" userId="b867d614-7ff3-4c32-82ac-1a44f963f581" providerId="ADAL" clId="{826BA8A9-E15A-4B92-ACDB-942199B75FA5}" dt="2020-11-02T03:43:14.862" v="1189" actId="164"/>
        <pc:sldMkLst>
          <pc:docMk/>
          <pc:sldMk cId="1080809758" sldId="268"/>
        </pc:sldMkLst>
        <pc:spChg chg="add mod">
          <ac:chgData name="GRACIELA MORO" userId="b867d614-7ff3-4c32-82ac-1a44f963f581" providerId="ADAL" clId="{826BA8A9-E15A-4B92-ACDB-942199B75FA5}" dt="2020-11-02T03:39:40.133" v="1160" actId="20577"/>
          <ac:spMkLst>
            <pc:docMk/>
            <pc:sldMk cId="1080809758" sldId="268"/>
            <ac:spMk id="2" creationId="{55FEFAB3-50F0-4C45-87E0-0738B70A5825}"/>
          </ac:spMkLst>
        </pc:spChg>
        <pc:grpChg chg="add mod">
          <ac:chgData name="GRACIELA MORO" userId="b867d614-7ff3-4c32-82ac-1a44f963f581" providerId="ADAL" clId="{826BA8A9-E15A-4B92-ACDB-942199B75FA5}" dt="2020-11-02T03:43:14.862" v="1189" actId="164"/>
          <ac:grpSpMkLst>
            <pc:docMk/>
            <pc:sldMk cId="1080809758" sldId="268"/>
            <ac:grpSpMk id="12" creationId="{359D43EA-D88D-4BF0-AE7E-F9C07F4E06A6}"/>
          </ac:grpSpMkLst>
        </pc:grpChg>
        <pc:picChg chg="add mod modCrop">
          <ac:chgData name="GRACIELA MORO" userId="b867d614-7ff3-4c32-82ac-1a44f963f581" providerId="ADAL" clId="{826BA8A9-E15A-4B92-ACDB-942199B75FA5}" dt="2020-11-02T03:43:14.862" v="1189" actId="164"/>
          <ac:picMkLst>
            <pc:docMk/>
            <pc:sldMk cId="1080809758" sldId="268"/>
            <ac:picMk id="6" creationId="{F80B2882-1EE9-45C5-949F-751C15B9BBFE}"/>
          </ac:picMkLst>
        </pc:picChg>
        <pc:picChg chg="add mod modCrop">
          <ac:chgData name="GRACIELA MORO" userId="b867d614-7ff3-4c32-82ac-1a44f963f581" providerId="ADAL" clId="{826BA8A9-E15A-4B92-ACDB-942199B75FA5}" dt="2020-11-02T03:43:14.862" v="1189" actId="164"/>
          <ac:picMkLst>
            <pc:docMk/>
            <pc:sldMk cId="1080809758" sldId="268"/>
            <ac:picMk id="9" creationId="{1A2084EE-24B7-43F9-8337-E94E89A62C42}"/>
          </ac:picMkLst>
        </pc:picChg>
        <pc:picChg chg="add mod modCrop">
          <ac:chgData name="GRACIELA MORO" userId="b867d614-7ff3-4c32-82ac-1a44f963f581" providerId="ADAL" clId="{826BA8A9-E15A-4B92-ACDB-942199B75FA5}" dt="2020-11-02T03:43:14.862" v="1189" actId="164"/>
          <ac:picMkLst>
            <pc:docMk/>
            <pc:sldMk cId="1080809758" sldId="268"/>
            <ac:picMk id="11" creationId="{5D4E1131-F209-4602-8296-07AD7C5E8E32}"/>
          </ac:picMkLst>
        </pc:picChg>
      </pc:sldChg>
      <pc:sldChg chg="addSp modSp add mod">
        <pc:chgData name="GRACIELA MORO" userId="b867d614-7ff3-4c32-82ac-1a44f963f581" providerId="ADAL" clId="{826BA8A9-E15A-4B92-ACDB-942199B75FA5}" dt="2020-11-02T03:46:30.867" v="1206" actId="1076"/>
        <pc:sldMkLst>
          <pc:docMk/>
          <pc:sldMk cId="1420573268" sldId="269"/>
        </pc:sldMkLst>
        <pc:spChg chg="add mod">
          <ac:chgData name="GRACIELA MORO" userId="b867d614-7ff3-4c32-82ac-1a44f963f581" providerId="ADAL" clId="{826BA8A9-E15A-4B92-ACDB-942199B75FA5}" dt="2020-11-02T03:46:18.620" v="1204" actId="20577"/>
          <ac:spMkLst>
            <pc:docMk/>
            <pc:sldMk cId="1420573268" sldId="269"/>
            <ac:spMk id="5" creationId="{E730658E-8F8F-4C37-83F3-7DA1B490CE9B}"/>
          </ac:spMkLst>
        </pc:spChg>
        <pc:picChg chg="add mod modCrop">
          <ac:chgData name="GRACIELA MORO" userId="b867d614-7ff3-4c32-82ac-1a44f963f581" providerId="ADAL" clId="{826BA8A9-E15A-4B92-ACDB-942199B75FA5}" dt="2020-11-02T03:46:30.867" v="1206" actId="1076"/>
          <ac:picMkLst>
            <pc:docMk/>
            <pc:sldMk cId="1420573268" sldId="269"/>
            <ac:picMk id="3" creationId="{A5282F67-0398-4749-9393-0E72E316F3BB}"/>
          </ac:picMkLst>
        </pc:picChg>
      </pc:sldChg>
      <pc:sldChg chg="addSp delSp modSp new mod">
        <pc:chgData name="GRACIELA MORO" userId="b867d614-7ff3-4c32-82ac-1a44f963f581" providerId="ADAL" clId="{826BA8A9-E15A-4B92-ACDB-942199B75FA5}" dt="2020-11-02T13:43:06.654" v="1354" actId="1076"/>
        <pc:sldMkLst>
          <pc:docMk/>
          <pc:sldMk cId="659002730" sldId="270"/>
        </pc:sldMkLst>
        <pc:spChg chg="del">
          <ac:chgData name="GRACIELA MORO" userId="b867d614-7ff3-4c32-82ac-1a44f963f581" providerId="ADAL" clId="{826BA8A9-E15A-4B92-ACDB-942199B75FA5}" dt="2020-11-02T13:27:25.075" v="1209" actId="478"/>
          <ac:spMkLst>
            <pc:docMk/>
            <pc:sldMk cId="659002730" sldId="270"/>
            <ac:spMk id="2" creationId="{C6C7DC30-EA3D-4CFC-83AC-6328EFE5908A}"/>
          </ac:spMkLst>
        </pc:spChg>
        <pc:spChg chg="del">
          <ac:chgData name="GRACIELA MORO" userId="b867d614-7ff3-4c32-82ac-1a44f963f581" providerId="ADAL" clId="{826BA8A9-E15A-4B92-ACDB-942199B75FA5}" dt="2020-11-02T13:27:30.583" v="1210" actId="478"/>
          <ac:spMkLst>
            <pc:docMk/>
            <pc:sldMk cId="659002730" sldId="270"/>
            <ac:spMk id="3" creationId="{BA239B32-9212-416B-BBFE-F57B879653AF}"/>
          </ac:spMkLst>
        </pc:spChg>
        <pc:spChg chg="add">
          <ac:chgData name="GRACIELA MORO" userId="b867d614-7ff3-4c32-82ac-1a44f963f581" providerId="ADAL" clId="{826BA8A9-E15A-4B92-ACDB-942199B75FA5}" dt="2020-11-02T13:27:21.897" v="1208" actId="22"/>
          <ac:spMkLst>
            <pc:docMk/>
            <pc:sldMk cId="659002730" sldId="270"/>
            <ac:spMk id="5" creationId="{EBCF31E9-4E9D-431B-A1D9-97FE53B5C266}"/>
          </ac:spMkLst>
        </pc:spChg>
        <pc:spChg chg="add del mod">
          <ac:chgData name="GRACIELA MORO" userId="b867d614-7ff3-4c32-82ac-1a44f963f581" providerId="ADAL" clId="{826BA8A9-E15A-4B92-ACDB-942199B75FA5}" dt="2020-11-02T13:29:28.404" v="1222" actId="478"/>
          <ac:spMkLst>
            <pc:docMk/>
            <pc:sldMk cId="659002730" sldId="270"/>
            <ac:spMk id="6" creationId="{175948DE-8B59-4B6A-ABD4-89BC04C3EA4D}"/>
          </ac:spMkLst>
        </pc:spChg>
        <pc:spChg chg="add mod">
          <ac:chgData name="GRACIELA MORO" userId="b867d614-7ff3-4c32-82ac-1a44f963f581" providerId="ADAL" clId="{826BA8A9-E15A-4B92-ACDB-942199B75FA5}" dt="2020-11-02T13:31:16.240" v="1244" actId="1076"/>
          <ac:spMkLst>
            <pc:docMk/>
            <pc:sldMk cId="659002730" sldId="270"/>
            <ac:spMk id="9" creationId="{90B08096-C199-49D2-B1E9-4DE6776CFB91}"/>
          </ac:spMkLst>
        </pc:spChg>
        <pc:spChg chg="add mod">
          <ac:chgData name="GRACIELA MORO" userId="b867d614-7ff3-4c32-82ac-1a44f963f581" providerId="ADAL" clId="{826BA8A9-E15A-4B92-ACDB-942199B75FA5}" dt="2020-11-02T13:33:31.405" v="1257" actId="2711"/>
          <ac:spMkLst>
            <pc:docMk/>
            <pc:sldMk cId="659002730" sldId="270"/>
            <ac:spMk id="12" creationId="{54A37F0F-4DF3-4772-A1FC-26FFD2BF8816}"/>
          </ac:spMkLst>
        </pc:spChg>
        <pc:spChg chg="add mod">
          <ac:chgData name="GRACIELA MORO" userId="b867d614-7ff3-4c32-82ac-1a44f963f581" providerId="ADAL" clId="{826BA8A9-E15A-4B92-ACDB-942199B75FA5}" dt="2020-11-02T13:43:06.654" v="1354" actId="1076"/>
          <ac:spMkLst>
            <pc:docMk/>
            <pc:sldMk cId="659002730" sldId="270"/>
            <ac:spMk id="15" creationId="{93821572-838D-4ABF-9519-1CB274CFD754}"/>
          </ac:spMkLst>
        </pc:spChg>
        <pc:picChg chg="add mod modCrop">
          <ac:chgData name="GRACIELA MORO" userId="b867d614-7ff3-4c32-82ac-1a44f963f581" providerId="ADAL" clId="{826BA8A9-E15A-4B92-ACDB-942199B75FA5}" dt="2020-11-02T13:31:22.781" v="1245" actId="1076"/>
          <ac:picMkLst>
            <pc:docMk/>
            <pc:sldMk cId="659002730" sldId="270"/>
            <ac:picMk id="8" creationId="{C652B3FD-557F-4C02-B77E-DD91718EABE3}"/>
          </ac:picMkLst>
        </pc:picChg>
        <pc:picChg chg="add mod modCrop">
          <ac:chgData name="GRACIELA MORO" userId="b867d614-7ff3-4c32-82ac-1a44f963f581" providerId="ADAL" clId="{826BA8A9-E15A-4B92-ACDB-942199B75FA5}" dt="2020-11-02T13:31:52.471" v="1253" actId="1076"/>
          <ac:picMkLst>
            <pc:docMk/>
            <pc:sldMk cId="659002730" sldId="270"/>
            <ac:picMk id="11" creationId="{8F07E225-34D1-46F8-B6DB-0371A6DD22D4}"/>
          </ac:picMkLst>
        </pc:picChg>
        <pc:picChg chg="add mod modCrop">
          <ac:chgData name="GRACIELA MORO" userId="b867d614-7ff3-4c32-82ac-1a44f963f581" providerId="ADAL" clId="{826BA8A9-E15A-4B92-ACDB-942199B75FA5}" dt="2020-11-02T13:34:17.357" v="1265" actId="1076"/>
          <ac:picMkLst>
            <pc:docMk/>
            <pc:sldMk cId="659002730" sldId="270"/>
            <ac:picMk id="14" creationId="{EA5301FE-789B-4532-9260-D18288A9E9E1}"/>
          </ac:picMkLst>
        </pc:picChg>
      </pc:sldChg>
      <pc:sldChg chg="addSp delSp modSp new mod">
        <pc:chgData name="GRACIELA MORO" userId="b867d614-7ff3-4c32-82ac-1a44f963f581" providerId="ADAL" clId="{826BA8A9-E15A-4B92-ACDB-942199B75FA5}" dt="2020-11-02T13:50:52.426" v="1392" actId="14100"/>
        <pc:sldMkLst>
          <pc:docMk/>
          <pc:sldMk cId="2219871456" sldId="271"/>
        </pc:sldMkLst>
        <pc:spChg chg="del">
          <ac:chgData name="GRACIELA MORO" userId="b867d614-7ff3-4c32-82ac-1a44f963f581" providerId="ADAL" clId="{826BA8A9-E15A-4B92-ACDB-942199B75FA5}" dt="2020-11-02T13:43:51.119" v="1357" actId="478"/>
          <ac:spMkLst>
            <pc:docMk/>
            <pc:sldMk cId="2219871456" sldId="271"/>
            <ac:spMk id="2" creationId="{198A456E-4304-448D-9FFD-41F7F540D095}"/>
          </ac:spMkLst>
        </pc:spChg>
        <pc:spChg chg="del">
          <ac:chgData name="GRACIELA MORO" userId="b867d614-7ff3-4c32-82ac-1a44f963f581" providerId="ADAL" clId="{826BA8A9-E15A-4B92-ACDB-942199B75FA5}" dt="2020-11-02T13:43:49.826" v="1356" actId="478"/>
          <ac:spMkLst>
            <pc:docMk/>
            <pc:sldMk cId="2219871456" sldId="271"/>
            <ac:spMk id="3" creationId="{7BCB8FAE-0D03-4CD8-A187-6D9B862D4F5D}"/>
          </ac:spMkLst>
        </pc:spChg>
        <pc:spChg chg="add mod">
          <ac:chgData name="GRACIELA MORO" userId="b867d614-7ff3-4c32-82ac-1a44f963f581" providerId="ADAL" clId="{826BA8A9-E15A-4B92-ACDB-942199B75FA5}" dt="2020-11-02T13:44:01.951" v="1376" actId="6549"/>
          <ac:spMkLst>
            <pc:docMk/>
            <pc:sldMk cId="2219871456" sldId="271"/>
            <ac:spMk id="5" creationId="{DCCFD254-8553-4ACD-8C89-784A28A5F1C5}"/>
          </ac:spMkLst>
        </pc:spChg>
        <pc:spChg chg="add mod">
          <ac:chgData name="GRACIELA MORO" userId="b867d614-7ff3-4c32-82ac-1a44f963f581" providerId="ADAL" clId="{826BA8A9-E15A-4B92-ACDB-942199B75FA5}" dt="2020-11-02T13:50:52.426" v="1392" actId="14100"/>
          <ac:spMkLst>
            <pc:docMk/>
            <pc:sldMk cId="2219871456" sldId="271"/>
            <ac:spMk id="6" creationId="{83EA4690-2688-4149-A82F-DC08794F4BC4}"/>
          </ac:spMkLst>
        </pc:spChg>
      </pc:sldChg>
      <pc:sldChg chg="addSp delSp modSp new mod">
        <pc:chgData name="GRACIELA MORO" userId="b867d614-7ff3-4c32-82ac-1a44f963f581" providerId="ADAL" clId="{826BA8A9-E15A-4B92-ACDB-942199B75FA5}" dt="2020-11-02T14:03:29.314" v="1467" actId="1076"/>
        <pc:sldMkLst>
          <pc:docMk/>
          <pc:sldMk cId="1822263939" sldId="272"/>
        </pc:sldMkLst>
        <pc:spChg chg="del">
          <ac:chgData name="GRACIELA MORO" userId="b867d614-7ff3-4c32-82ac-1a44f963f581" providerId="ADAL" clId="{826BA8A9-E15A-4B92-ACDB-942199B75FA5}" dt="2020-11-02T14:00:38.238" v="1402" actId="478"/>
          <ac:spMkLst>
            <pc:docMk/>
            <pc:sldMk cId="1822263939" sldId="272"/>
            <ac:spMk id="2" creationId="{CD2EA44E-0966-472B-920E-AD3300C70ED9}"/>
          </ac:spMkLst>
        </pc:spChg>
        <pc:spChg chg="del">
          <ac:chgData name="GRACIELA MORO" userId="b867d614-7ff3-4c32-82ac-1a44f963f581" providerId="ADAL" clId="{826BA8A9-E15A-4B92-ACDB-942199B75FA5}" dt="2020-11-02T14:00:36.696" v="1401" actId="478"/>
          <ac:spMkLst>
            <pc:docMk/>
            <pc:sldMk cId="1822263939" sldId="272"/>
            <ac:spMk id="3" creationId="{36D34AB3-9762-438D-AF8D-DBCC1FF6C3D2}"/>
          </ac:spMkLst>
        </pc:spChg>
        <pc:spChg chg="add del">
          <ac:chgData name="GRACIELA MORO" userId="b867d614-7ff3-4c32-82ac-1a44f963f581" providerId="ADAL" clId="{826BA8A9-E15A-4B92-ACDB-942199B75FA5}" dt="2020-11-02T14:00:48.019" v="1404" actId="22"/>
          <ac:spMkLst>
            <pc:docMk/>
            <pc:sldMk cId="1822263939" sldId="272"/>
            <ac:spMk id="5" creationId="{13E52905-1137-4FE7-A96F-4449BF0613E0}"/>
          </ac:spMkLst>
        </pc:spChg>
        <pc:spChg chg="add mod">
          <ac:chgData name="GRACIELA MORO" userId="b867d614-7ff3-4c32-82ac-1a44f963f581" providerId="ADAL" clId="{826BA8A9-E15A-4B92-ACDB-942199B75FA5}" dt="2020-11-02T14:02:40.990" v="1457" actId="20577"/>
          <ac:spMkLst>
            <pc:docMk/>
            <pc:sldMk cId="1822263939" sldId="272"/>
            <ac:spMk id="7" creationId="{34AC4C33-16F4-4473-8217-612E961D3235}"/>
          </ac:spMkLst>
        </pc:spChg>
        <pc:picChg chg="add mod modCrop">
          <ac:chgData name="GRACIELA MORO" userId="b867d614-7ff3-4c32-82ac-1a44f963f581" providerId="ADAL" clId="{826BA8A9-E15A-4B92-ACDB-942199B75FA5}" dt="2020-11-02T14:03:29.314" v="1467" actId="1076"/>
          <ac:picMkLst>
            <pc:docMk/>
            <pc:sldMk cId="1822263939" sldId="272"/>
            <ac:picMk id="9" creationId="{64158683-2C64-4728-BA37-3F531C32DD78}"/>
          </ac:picMkLst>
        </pc:picChg>
      </pc:sldChg>
      <pc:sldChg chg="addSp delSp modSp new mod">
        <pc:chgData name="GRACIELA MORO" userId="b867d614-7ff3-4c32-82ac-1a44f963f581" providerId="ADAL" clId="{826BA8A9-E15A-4B92-ACDB-942199B75FA5}" dt="2020-11-02T14:07:07.009" v="1481" actId="1076"/>
        <pc:sldMkLst>
          <pc:docMk/>
          <pc:sldMk cId="1781098748" sldId="273"/>
        </pc:sldMkLst>
        <pc:spChg chg="del">
          <ac:chgData name="GRACIELA MORO" userId="b867d614-7ff3-4c32-82ac-1a44f963f581" providerId="ADAL" clId="{826BA8A9-E15A-4B92-ACDB-942199B75FA5}" dt="2020-11-02T14:05:56.434" v="1470" actId="478"/>
          <ac:spMkLst>
            <pc:docMk/>
            <pc:sldMk cId="1781098748" sldId="273"/>
            <ac:spMk id="2" creationId="{1E277C04-2EB2-4978-9D72-3DEF3B8861DF}"/>
          </ac:spMkLst>
        </pc:spChg>
        <pc:spChg chg="del">
          <ac:chgData name="GRACIELA MORO" userId="b867d614-7ff3-4c32-82ac-1a44f963f581" providerId="ADAL" clId="{826BA8A9-E15A-4B92-ACDB-942199B75FA5}" dt="2020-11-02T14:05:55.415" v="1469" actId="478"/>
          <ac:spMkLst>
            <pc:docMk/>
            <pc:sldMk cId="1781098748" sldId="273"/>
            <ac:spMk id="3" creationId="{2E34A3BB-062A-4417-901E-F931016D72D6}"/>
          </ac:spMkLst>
        </pc:spChg>
        <pc:spChg chg="add">
          <ac:chgData name="GRACIELA MORO" userId="b867d614-7ff3-4c32-82ac-1a44f963f581" providerId="ADAL" clId="{826BA8A9-E15A-4B92-ACDB-942199B75FA5}" dt="2020-11-02T14:06:59.713" v="1479" actId="22"/>
          <ac:spMkLst>
            <pc:docMk/>
            <pc:sldMk cId="1781098748" sldId="273"/>
            <ac:spMk id="7" creationId="{A24E0C90-D662-4566-85E1-A951C6CA8A27}"/>
          </ac:spMkLst>
        </pc:spChg>
        <pc:picChg chg="add mod modCrop">
          <ac:chgData name="GRACIELA MORO" userId="b867d614-7ff3-4c32-82ac-1a44f963f581" providerId="ADAL" clId="{826BA8A9-E15A-4B92-ACDB-942199B75FA5}" dt="2020-11-02T14:07:07.009" v="1481" actId="1076"/>
          <ac:picMkLst>
            <pc:docMk/>
            <pc:sldMk cId="1781098748" sldId="273"/>
            <ac:picMk id="5" creationId="{FEEFC484-6A80-4403-967A-FE8F7505B2EC}"/>
          </ac:picMkLst>
        </pc:picChg>
      </pc:sldChg>
      <pc:sldChg chg="delSp del mod">
        <pc:chgData name="GRACIELA MORO" userId="b867d614-7ff3-4c32-82ac-1a44f963f581" providerId="ADAL" clId="{826BA8A9-E15A-4B92-ACDB-942199B75FA5}" dt="2020-11-02T02:31:18.486" v="34" actId="47"/>
        <pc:sldMkLst>
          <pc:docMk/>
          <pc:sldMk cId="2930374404" sldId="273"/>
        </pc:sldMkLst>
        <pc:picChg chg="del">
          <ac:chgData name="GRACIELA MORO" userId="b867d614-7ff3-4c32-82ac-1a44f963f581" providerId="ADAL" clId="{826BA8A9-E15A-4B92-ACDB-942199B75FA5}" dt="2020-11-02T02:31:15.604" v="33" actId="478"/>
          <ac:picMkLst>
            <pc:docMk/>
            <pc:sldMk cId="2930374404" sldId="273"/>
            <ac:picMk id="5" creationId="{00000000-0000-0000-0000-000000000000}"/>
          </ac:picMkLst>
        </pc:picChg>
      </pc:sldChg>
      <pc:sldChg chg="addSp delSp modSp new mod">
        <pc:chgData name="GRACIELA MORO" userId="b867d614-7ff3-4c32-82ac-1a44f963f581" providerId="ADAL" clId="{826BA8A9-E15A-4B92-ACDB-942199B75FA5}" dt="2020-11-02T14:12:13.635" v="1513" actId="1076"/>
        <pc:sldMkLst>
          <pc:docMk/>
          <pc:sldMk cId="686173676" sldId="274"/>
        </pc:sldMkLst>
        <pc:spChg chg="del">
          <ac:chgData name="GRACIELA MORO" userId="b867d614-7ff3-4c32-82ac-1a44f963f581" providerId="ADAL" clId="{826BA8A9-E15A-4B92-ACDB-942199B75FA5}" dt="2020-11-02T14:07:25.917" v="1485" actId="478"/>
          <ac:spMkLst>
            <pc:docMk/>
            <pc:sldMk cId="686173676" sldId="274"/>
            <ac:spMk id="2" creationId="{912506C7-F092-454B-9F41-290156CAE894}"/>
          </ac:spMkLst>
        </pc:spChg>
        <pc:spChg chg="del">
          <ac:chgData name="GRACIELA MORO" userId="b867d614-7ff3-4c32-82ac-1a44f963f581" providerId="ADAL" clId="{826BA8A9-E15A-4B92-ACDB-942199B75FA5}" dt="2020-11-02T14:07:24.851" v="1484" actId="478"/>
          <ac:spMkLst>
            <pc:docMk/>
            <pc:sldMk cId="686173676" sldId="274"/>
            <ac:spMk id="3" creationId="{915E94EE-6A69-442E-9DD5-CA8276A72DB9}"/>
          </ac:spMkLst>
        </pc:spChg>
        <pc:spChg chg="add">
          <ac:chgData name="GRACIELA MORO" userId="b867d614-7ff3-4c32-82ac-1a44f963f581" providerId="ADAL" clId="{826BA8A9-E15A-4B92-ACDB-942199B75FA5}" dt="2020-11-02T14:07:22.021" v="1483" actId="22"/>
          <ac:spMkLst>
            <pc:docMk/>
            <pc:sldMk cId="686173676" sldId="274"/>
            <ac:spMk id="5" creationId="{391BD958-E849-4676-82BF-9428EE1854EC}"/>
          </ac:spMkLst>
        </pc:spChg>
        <pc:picChg chg="add mod modCrop">
          <ac:chgData name="GRACIELA MORO" userId="b867d614-7ff3-4c32-82ac-1a44f963f581" providerId="ADAL" clId="{826BA8A9-E15A-4B92-ACDB-942199B75FA5}" dt="2020-11-02T14:12:13.635" v="1513" actId="1076"/>
          <ac:picMkLst>
            <pc:docMk/>
            <pc:sldMk cId="686173676" sldId="274"/>
            <ac:picMk id="7" creationId="{53450416-4495-49A0-9D74-3E34BBCD43A7}"/>
          </ac:picMkLst>
        </pc:picChg>
        <pc:picChg chg="add del mod modCrop">
          <ac:chgData name="GRACIELA MORO" userId="b867d614-7ff3-4c32-82ac-1a44f963f581" providerId="ADAL" clId="{826BA8A9-E15A-4B92-ACDB-942199B75FA5}" dt="2020-11-02T14:12:06.493" v="1510" actId="21"/>
          <ac:picMkLst>
            <pc:docMk/>
            <pc:sldMk cId="686173676" sldId="274"/>
            <ac:picMk id="9" creationId="{B6C13D00-270A-41CA-8D97-1E22C11E400C}"/>
          </ac:picMkLst>
        </pc:picChg>
      </pc:sldChg>
      <pc:sldChg chg="del">
        <pc:chgData name="GRACIELA MORO" userId="b867d614-7ff3-4c32-82ac-1a44f963f581" providerId="ADAL" clId="{826BA8A9-E15A-4B92-ACDB-942199B75FA5}" dt="2020-11-02T02:31:19.922" v="35" actId="47"/>
        <pc:sldMkLst>
          <pc:docMk/>
          <pc:sldMk cId="2581455962" sldId="274"/>
        </pc:sldMkLst>
      </pc:sldChg>
      <pc:sldChg chg="addSp delSp modSp new mod">
        <pc:chgData name="GRACIELA MORO" userId="b867d614-7ff3-4c32-82ac-1a44f963f581" providerId="ADAL" clId="{826BA8A9-E15A-4B92-ACDB-942199B75FA5}" dt="2020-11-02T14:13:16.598" v="1525" actId="14100"/>
        <pc:sldMkLst>
          <pc:docMk/>
          <pc:sldMk cId="1983058822" sldId="275"/>
        </pc:sldMkLst>
        <pc:spChg chg="del">
          <ac:chgData name="GRACIELA MORO" userId="b867d614-7ff3-4c32-82ac-1a44f963f581" providerId="ADAL" clId="{826BA8A9-E15A-4B92-ACDB-942199B75FA5}" dt="2020-11-02T14:12:25.628" v="1515" actId="478"/>
          <ac:spMkLst>
            <pc:docMk/>
            <pc:sldMk cId="1983058822" sldId="275"/>
            <ac:spMk id="2" creationId="{0C2CF532-DB24-42DC-990E-3ED614D46DFD}"/>
          </ac:spMkLst>
        </pc:spChg>
        <pc:spChg chg="del">
          <ac:chgData name="GRACIELA MORO" userId="b867d614-7ff3-4c32-82ac-1a44f963f581" providerId="ADAL" clId="{826BA8A9-E15A-4B92-ACDB-942199B75FA5}" dt="2020-11-02T14:12:27.286" v="1516" actId="478"/>
          <ac:spMkLst>
            <pc:docMk/>
            <pc:sldMk cId="1983058822" sldId="275"/>
            <ac:spMk id="3" creationId="{032F90E2-C0F7-4517-BF84-6C457EF9F804}"/>
          </ac:spMkLst>
        </pc:spChg>
        <pc:spChg chg="add">
          <ac:chgData name="GRACIELA MORO" userId="b867d614-7ff3-4c32-82ac-1a44f963f581" providerId="ADAL" clId="{826BA8A9-E15A-4B92-ACDB-942199B75FA5}" dt="2020-11-02T14:12:57.066" v="1523" actId="22"/>
          <ac:spMkLst>
            <pc:docMk/>
            <pc:sldMk cId="1983058822" sldId="275"/>
            <ac:spMk id="9" creationId="{16BDA56F-C1FE-4D06-B226-C9050797C338}"/>
          </ac:spMkLst>
        </pc:spChg>
        <pc:picChg chg="add mod">
          <ac:chgData name="GRACIELA MORO" userId="b867d614-7ff3-4c32-82ac-1a44f963f581" providerId="ADAL" clId="{826BA8A9-E15A-4B92-ACDB-942199B75FA5}" dt="2020-11-02T14:13:16.598" v="1525" actId="14100"/>
          <ac:picMkLst>
            <pc:docMk/>
            <pc:sldMk cId="1983058822" sldId="275"/>
            <ac:picMk id="5" creationId="{9A08A849-D033-4737-AB63-9A3963F03BDA}"/>
          </ac:picMkLst>
        </pc:picChg>
        <pc:picChg chg="add del">
          <ac:chgData name="GRACIELA MORO" userId="b867d614-7ff3-4c32-82ac-1a44f963f581" providerId="ADAL" clId="{826BA8A9-E15A-4B92-ACDB-942199B75FA5}" dt="2020-11-02T14:12:44.642" v="1522" actId="22"/>
          <ac:picMkLst>
            <pc:docMk/>
            <pc:sldMk cId="1983058822" sldId="275"/>
            <ac:picMk id="7" creationId="{10A4BE86-E2C8-421F-8B3B-00F088A268D4}"/>
          </ac:picMkLst>
        </pc:picChg>
      </pc:sldChg>
      <pc:sldChg chg="del">
        <pc:chgData name="GRACIELA MORO" userId="b867d614-7ff3-4c32-82ac-1a44f963f581" providerId="ADAL" clId="{826BA8A9-E15A-4B92-ACDB-942199B75FA5}" dt="2020-11-02T02:31:23.332" v="37" actId="47"/>
        <pc:sldMkLst>
          <pc:docMk/>
          <pc:sldMk cId="4146040347" sldId="275"/>
        </pc:sldMkLst>
      </pc:sldChg>
      <pc:sldChg chg="addSp delSp modSp new mod">
        <pc:chgData name="GRACIELA MORO" userId="b867d614-7ff3-4c32-82ac-1a44f963f581" providerId="ADAL" clId="{826BA8A9-E15A-4B92-ACDB-942199B75FA5}" dt="2020-11-02T14:15:21.622" v="1554" actId="1076"/>
        <pc:sldMkLst>
          <pc:docMk/>
          <pc:sldMk cId="504279596" sldId="276"/>
        </pc:sldMkLst>
        <pc:spChg chg="del">
          <ac:chgData name="GRACIELA MORO" userId="b867d614-7ff3-4c32-82ac-1a44f963f581" providerId="ADAL" clId="{826BA8A9-E15A-4B92-ACDB-942199B75FA5}" dt="2020-11-02T14:13:56.806" v="1527" actId="478"/>
          <ac:spMkLst>
            <pc:docMk/>
            <pc:sldMk cId="504279596" sldId="276"/>
            <ac:spMk id="2" creationId="{67CD4AB6-7525-408A-A033-68D0881FF541}"/>
          </ac:spMkLst>
        </pc:spChg>
        <pc:spChg chg="del">
          <ac:chgData name="GRACIELA MORO" userId="b867d614-7ff3-4c32-82ac-1a44f963f581" providerId="ADAL" clId="{826BA8A9-E15A-4B92-ACDB-942199B75FA5}" dt="2020-11-02T14:13:58.111" v="1528" actId="478"/>
          <ac:spMkLst>
            <pc:docMk/>
            <pc:sldMk cId="504279596" sldId="276"/>
            <ac:spMk id="3" creationId="{1559B99F-C1FA-4B70-9ADC-5E8BB5E10350}"/>
          </ac:spMkLst>
        </pc:spChg>
        <pc:spChg chg="add mod">
          <ac:chgData name="GRACIELA MORO" userId="b867d614-7ff3-4c32-82ac-1a44f963f581" providerId="ADAL" clId="{826BA8A9-E15A-4B92-ACDB-942199B75FA5}" dt="2020-11-02T14:15:05.076" v="1551" actId="20577"/>
          <ac:spMkLst>
            <pc:docMk/>
            <pc:sldMk cId="504279596" sldId="276"/>
            <ac:spMk id="7" creationId="{783648E4-16D4-4ACF-A266-1CB1DD5C1897}"/>
          </ac:spMkLst>
        </pc:spChg>
        <pc:picChg chg="add mod modCrop">
          <ac:chgData name="GRACIELA MORO" userId="b867d614-7ff3-4c32-82ac-1a44f963f581" providerId="ADAL" clId="{826BA8A9-E15A-4B92-ACDB-942199B75FA5}" dt="2020-11-02T14:15:21.622" v="1554" actId="1076"/>
          <ac:picMkLst>
            <pc:docMk/>
            <pc:sldMk cId="504279596" sldId="276"/>
            <ac:picMk id="5" creationId="{4B5A07E2-CDC8-4E02-BBE9-EC6A37450E89}"/>
          </ac:picMkLst>
        </pc:picChg>
      </pc:sldChg>
      <pc:sldChg chg="del">
        <pc:chgData name="GRACIELA MORO" userId="b867d614-7ff3-4c32-82ac-1a44f963f581" providerId="ADAL" clId="{826BA8A9-E15A-4B92-ACDB-942199B75FA5}" dt="2020-11-02T02:31:24.840" v="38" actId="47"/>
        <pc:sldMkLst>
          <pc:docMk/>
          <pc:sldMk cId="3151246236" sldId="276"/>
        </pc:sldMkLst>
      </pc:sldChg>
      <pc:sldChg chg="addSp delSp modSp new mod">
        <pc:chgData name="GRACIELA MORO" userId="b867d614-7ff3-4c32-82ac-1a44f963f581" providerId="ADAL" clId="{826BA8A9-E15A-4B92-ACDB-942199B75FA5}" dt="2020-11-02T14:38:39.799" v="2564" actId="20577"/>
        <pc:sldMkLst>
          <pc:docMk/>
          <pc:sldMk cId="1985010993" sldId="277"/>
        </pc:sldMkLst>
        <pc:spChg chg="del">
          <ac:chgData name="GRACIELA MORO" userId="b867d614-7ff3-4c32-82ac-1a44f963f581" providerId="ADAL" clId="{826BA8A9-E15A-4B92-ACDB-942199B75FA5}" dt="2020-11-02T14:15:57.210" v="1557" actId="478"/>
          <ac:spMkLst>
            <pc:docMk/>
            <pc:sldMk cId="1985010993" sldId="277"/>
            <ac:spMk id="2" creationId="{D3EDED9D-CEF9-4066-A16D-CBAF37D6C030}"/>
          </ac:spMkLst>
        </pc:spChg>
        <pc:spChg chg="del">
          <ac:chgData name="GRACIELA MORO" userId="b867d614-7ff3-4c32-82ac-1a44f963f581" providerId="ADAL" clId="{826BA8A9-E15A-4B92-ACDB-942199B75FA5}" dt="2020-11-02T14:15:55.692" v="1556" actId="478"/>
          <ac:spMkLst>
            <pc:docMk/>
            <pc:sldMk cId="1985010993" sldId="277"/>
            <ac:spMk id="3" creationId="{2EDE4F84-1D5E-4CA7-BDB4-067E5783AAF4}"/>
          </ac:spMkLst>
        </pc:spChg>
        <pc:spChg chg="add mod">
          <ac:chgData name="GRACIELA MORO" userId="b867d614-7ff3-4c32-82ac-1a44f963f581" providerId="ADAL" clId="{826BA8A9-E15A-4B92-ACDB-942199B75FA5}" dt="2020-11-02T14:22:00.299" v="1602" actId="20577"/>
          <ac:spMkLst>
            <pc:docMk/>
            <pc:sldMk cId="1985010993" sldId="277"/>
            <ac:spMk id="5" creationId="{44237CCB-347E-4C5D-8546-1C09B60A991E}"/>
          </ac:spMkLst>
        </pc:spChg>
        <pc:spChg chg="add mod">
          <ac:chgData name="GRACIELA MORO" userId="b867d614-7ff3-4c32-82ac-1a44f963f581" providerId="ADAL" clId="{826BA8A9-E15A-4B92-ACDB-942199B75FA5}" dt="2020-11-02T14:36:59.130" v="2531" actId="1076"/>
          <ac:spMkLst>
            <pc:docMk/>
            <pc:sldMk cId="1985010993" sldId="277"/>
            <ac:spMk id="6" creationId="{61D4B1C3-5C36-400C-A548-D9742E32B942}"/>
          </ac:spMkLst>
        </pc:spChg>
        <pc:spChg chg="add mod">
          <ac:chgData name="GRACIELA MORO" userId="b867d614-7ff3-4c32-82ac-1a44f963f581" providerId="ADAL" clId="{826BA8A9-E15A-4B92-ACDB-942199B75FA5}" dt="2020-11-02T14:38:39.799" v="2564" actId="20577"/>
          <ac:spMkLst>
            <pc:docMk/>
            <pc:sldMk cId="1985010993" sldId="277"/>
            <ac:spMk id="7" creationId="{1A5943BC-4FBD-482E-8749-C3288F27F8D5}"/>
          </ac:spMkLst>
        </pc:spChg>
      </pc:sldChg>
      <pc:sldChg chg="del">
        <pc:chgData name="GRACIELA MORO" userId="b867d614-7ff3-4c32-82ac-1a44f963f581" providerId="ADAL" clId="{826BA8A9-E15A-4B92-ACDB-942199B75FA5}" dt="2020-11-02T02:31:27.007" v="39" actId="47"/>
        <pc:sldMkLst>
          <pc:docMk/>
          <pc:sldMk cId="4261397566" sldId="277"/>
        </pc:sldMkLst>
      </pc:sldChg>
      <pc:sldChg chg="del">
        <pc:chgData name="GRACIELA MORO" userId="b867d614-7ff3-4c32-82ac-1a44f963f581" providerId="ADAL" clId="{826BA8A9-E15A-4B92-ACDB-942199B75FA5}" dt="2020-11-02T02:31:29.906" v="41" actId="47"/>
        <pc:sldMkLst>
          <pc:docMk/>
          <pc:sldMk cId="1979862870" sldId="278"/>
        </pc:sldMkLst>
      </pc:sldChg>
      <pc:sldChg chg="addSp delSp modSp new mod">
        <pc:chgData name="GRACIELA MORO" userId="b867d614-7ff3-4c32-82ac-1a44f963f581" providerId="ADAL" clId="{826BA8A9-E15A-4B92-ACDB-942199B75FA5}" dt="2020-11-02T14:50:05.433" v="2599" actId="1076"/>
        <pc:sldMkLst>
          <pc:docMk/>
          <pc:sldMk cId="2990654188" sldId="278"/>
        </pc:sldMkLst>
        <pc:spChg chg="del">
          <ac:chgData name="GRACIELA MORO" userId="b867d614-7ff3-4c32-82ac-1a44f963f581" providerId="ADAL" clId="{826BA8A9-E15A-4B92-ACDB-942199B75FA5}" dt="2020-11-02T14:39:02.632" v="2566" actId="478"/>
          <ac:spMkLst>
            <pc:docMk/>
            <pc:sldMk cId="2990654188" sldId="278"/>
            <ac:spMk id="2" creationId="{C992C014-E476-4C91-89A3-C86E69A20C69}"/>
          </ac:spMkLst>
        </pc:spChg>
        <pc:spChg chg="del">
          <ac:chgData name="GRACIELA MORO" userId="b867d614-7ff3-4c32-82ac-1a44f963f581" providerId="ADAL" clId="{826BA8A9-E15A-4B92-ACDB-942199B75FA5}" dt="2020-11-02T14:39:03.923" v="2567" actId="478"/>
          <ac:spMkLst>
            <pc:docMk/>
            <pc:sldMk cId="2990654188" sldId="278"/>
            <ac:spMk id="3" creationId="{F8517E8D-14C8-49E1-A638-9DB656A39EDE}"/>
          </ac:spMkLst>
        </pc:spChg>
        <pc:spChg chg="add mod">
          <ac:chgData name="GRACIELA MORO" userId="b867d614-7ff3-4c32-82ac-1a44f963f581" providerId="ADAL" clId="{826BA8A9-E15A-4B92-ACDB-942199B75FA5}" dt="2020-11-02T14:40:48.458" v="2589" actId="20577"/>
          <ac:spMkLst>
            <pc:docMk/>
            <pc:sldMk cId="2990654188" sldId="278"/>
            <ac:spMk id="5" creationId="{16955330-81A1-42ED-9079-D48AFA785FE4}"/>
          </ac:spMkLst>
        </pc:spChg>
        <pc:picChg chg="add mod modCrop">
          <ac:chgData name="GRACIELA MORO" userId="b867d614-7ff3-4c32-82ac-1a44f963f581" providerId="ADAL" clId="{826BA8A9-E15A-4B92-ACDB-942199B75FA5}" dt="2020-11-02T14:50:05.433" v="2599" actId="1076"/>
          <ac:picMkLst>
            <pc:docMk/>
            <pc:sldMk cId="2990654188" sldId="278"/>
            <ac:picMk id="7" creationId="{5D7CD60B-8308-438D-B5CB-B0A348DD6CBF}"/>
          </ac:picMkLst>
        </pc:picChg>
      </pc:sldChg>
      <pc:sldChg chg="addSp delSp modSp new mod">
        <pc:chgData name="GRACIELA MORO" userId="b867d614-7ff3-4c32-82ac-1a44f963f581" providerId="ADAL" clId="{826BA8A9-E15A-4B92-ACDB-942199B75FA5}" dt="2020-11-03T00:55:50.033" v="3362" actId="478"/>
        <pc:sldMkLst>
          <pc:docMk/>
          <pc:sldMk cId="806551637" sldId="279"/>
        </pc:sldMkLst>
        <pc:spChg chg="del">
          <ac:chgData name="GRACIELA MORO" userId="b867d614-7ff3-4c32-82ac-1a44f963f581" providerId="ADAL" clId="{826BA8A9-E15A-4B92-ACDB-942199B75FA5}" dt="2020-11-03T00:20:13.867" v="2601" actId="478"/>
          <ac:spMkLst>
            <pc:docMk/>
            <pc:sldMk cId="806551637" sldId="279"/>
            <ac:spMk id="2" creationId="{768E5991-812B-4FFD-AC3C-A709B1274094}"/>
          </ac:spMkLst>
        </pc:spChg>
        <pc:spChg chg="del">
          <ac:chgData name="GRACIELA MORO" userId="b867d614-7ff3-4c32-82ac-1a44f963f581" providerId="ADAL" clId="{826BA8A9-E15A-4B92-ACDB-942199B75FA5}" dt="2020-11-03T00:20:15.325" v="2602" actId="478"/>
          <ac:spMkLst>
            <pc:docMk/>
            <pc:sldMk cId="806551637" sldId="279"/>
            <ac:spMk id="3" creationId="{0A028B82-FB71-4631-8856-186DCD031D8C}"/>
          </ac:spMkLst>
        </pc:spChg>
        <pc:spChg chg="add mod">
          <ac:chgData name="GRACIELA MORO" userId="b867d614-7ff3-4c32-82ac-1a44f963f581" providerId="ADAL" clId="{826BA8A9-E15A-4B92-ACDB-942199B75FA5}" dt="2020-11-03T00:21:09.015" v="2672" actId="255"/>
          <ac:spMkLst>
            <pc:docMk/>
            <pc:sldMk cId="806551637" sldId="279"/>
            <ac:spMk id="5" creationId="{67F3CB48-3E6A-49F4-8950-8BA61D4DE0F6}"/>
          </ac:spMkLst>
        </pc:spChg>
        <pc:spChg chg="add mod">
          <ac:chgData name="GRACIELA MORO" userId="b867d614-7ff3-4c32-82ac-1a44f963f581" providerId="ADAL" clId="{826BA8A9-E15A-4B92-ACDB-942199B75FA5}" dt="2020-11-03T00:46:20.209" v="3252" actId="692"/>
          <ac:spMkLst>
            <pc:docMk/>
            <pc:sldMk cId="806551637" sldId="279"/>
            <ac:spMk id="9" creationId="{18D2D372-F63F-46B1-9864-236480B94C80}"/>
          </ac:spMkLst>
        </pc:spChg>
        <pc:spChg chg="add mod">
          <ac:chgData name="GRACIELA MORO" userId="b867d614-7ff3-4c32-82ac-1a44f963f581" providerId="ADAL" clId="{826BA8A9-E15A-4B92-ACDB-942199B75FA5}" dt="2020-11-03T00:46:30.095" v="3254" actId="1076"/>
          <ac:spMkLst>
            <pc:docMk/>
            <pc:sldMk cId="806551637" sldId="279"/>
            <ac:spMk id="11" creationId="{C2C34BE9-B05D-415B-A101-56B1C16E176A}"/>
          </ac:spMkLst>
        </pc:spChg>
        <pc:spChg chg="add mod">
          <ac:chgData name="GRACIELA MORO" userId="b867d614-7ff3-4c32-82ac-1a44f963f581" providerId="ADAL" clId="{826BA8A9-E15A-4B92-ACDB-942199B75FA5}" dt="2020-11-03T00:46:38.447" v="3256" actId="1076"/>
          <ac:spMkLst>
            <pc:docMk/>
            <pc:sldMk cId="806551637" sldId="279"/>
            <ac:spMk id="13" creationId="{FFB1F6C0-490A-49AB-91E3-2937129885AD}"/>
          </ac:spMkLst>
        </pc:spChg>
        <pc:graphicFrameChg chg="add mod modGraphic">
          <ac:chgData name="GRACIELA MORO" userId="b867d614-7ff3-4c32-82ac-1a44f963f581" providerId="ADAL" clId="{826BA8A9-E15A-4B92-ACDB-942199B75FA5}" dt="2020-11-03T00:47:01.975" v="3257" actId="20577"/>
          <ac:graphicFrameMkLst>
            <pc:docMk/>
            <pc:sldMk cId="806551637" sldId="279"/>
            <ac:graphicFrameMk id="6" creationId="{0ADF42C0-25A0-4BE2-A1FF-CDE5D79E5390}"/>
          </ac:graphicFrameMkLst>
        </pc:graphicFrameChg>
        <pc:cxnChg chg="add del mod">
          <ac:chgData name="GRACIELA MORO" userId="b867d614-7ff3-4c32-82ac-1a44f963f581" providerId="ADAL" clId="{826BA8A9-E15A-4B92-ACDB-942199B75FA5}" dt="2020-11-03T00:24:22.785" v="2751" actId="478"/>
          <ac:cxnSpMkLst>
            <pc:docMk/>
            <pc:sldMk cId="806551637" sldId="279"/>
            <ac:cxnSpMk id="8" creationId="{E9859776-7C97-43BF-BCD6-E95069A67C3F}"/>
          </ac:cxnSpMkLst>
        </pc:cxnChg>
        <pc:cxnChg chg="add del">
          <ac:chgData name="GRACIELA MORO" userId="b867d614-7ff3-4c32-82ac-1a44f963f581" providerId="ADAL" clId="{826BA8A9-E15A-4B92-ACDB-942199B75FA5}" dt="2020-11-03T00:55:50.033" v="3362" actId="478"/>
          <ac:cxnSpMkLst>
            <pc:docMk/>
            <pc:sldMk cId="806551637" sldId="279"/>
            <ac:cxnSpMk id="15" creationId="{1A3FFE26-D47F-40EB-88D8-0CC29DCDE4DB}"/>
          </ac:cxnSpMkLst>
        </pc:cxnChg>
      </pc:sldChg>
      <pc:sldChg chg="del">
        <pc:chgData name="GRACIELA MORO" userId="b867d614-7ff3-4c32-82ac-1a44f963f581" providerId="ADAL" clId="{826BA8A9-E15A-4B92-ACDB-942199B75FA5}" dt="2020-11-02T02:31:28.366" v="40" actId="47"/>
        <pc:sldMkLst>
          <pc:docMk/>
          <pc:sldMk cId="2318378554" sldId="279"/>
        </pc:sldMkLst>
      </pc:sldChg>
      <pc:sldChg chg="addSp delSp modSp new mod">
        <pc:chgData name="GRACIELA MORO" userId="b867d614-7ff3-4c32-82ac-1a44f963f581" providerId="ADAL" clId="{826BA8A9-E15A-4B92-ACDB-942199B75FA5}" dt="2020-11-03T00:59:52.560" v="3404" actId="1036"/>
        <pc:sldMkLst>
          <pc:docMk/>
          <pc:sldMk cId="1084290283" sldId="280"/>
        </pc:sldMkLst>
        <pc:spChg chg="del">
          <ac:chgData name="GRACIELA MORO" userId="b867d614-7ff3-4c32-82ac-1a44f963f581" providerId="ADAL" clId="{826BA8A9-E15A-4B92-ACDB-942199B75FA5}" dt="2020-11-03T00:47:38.932" v="3260" actId="478"/>
          <ac:spMkLst>
            <pc:docMk/>
            <pc:sldMk cId="1084290283" sldId="280"/>
            <ac:spMk id="2" creationId="{9090B20C-C9FD-49FC-8448-54C719E93B72}"/>
          </ac:spMkLst>
        </pc:spChg>
        <pc:spChg chg="del">
          <ac:chgData name="GRACIELA MORO" userId="b867d614-7ff3-4c32-82ac-1a44f963f581" providerId="ADAL" clId="{826BA8A9-E15A-4B92-ACDB-942199B75FA5}" dt="2020-11-03T00:47:36.887" v="3259" actId="478"/>
          <ac:spMkLst>
            <pc:docMk/>
            <pc:sldMk cId="1084290283" sldId="280"/>
            <ac:spMk id="3" creationId="{254BF62B-1CF5-4B7F-8F7A-E2CFA8DB2CA0}"/>
          </ac:spMkLst>
        </pc:spChg>
        <pc:spChg chg="add mod">
          <ac:chgData name="GRACIELA MORO" userId="b867d614-7ff3-4c32-82ac-1a44f963f581" providerId="ADAL" clId="{826BA8A9-E15A-4B92-ACDB-942199B75FA5}" dt="2020-11-03T00:49:38.885" v="3289" actId="20577"/>
          <ac:spMkLst>
            <pc:docMk/>
            <pc:sldMk cId="1084290283" sldId="280"/>
            <ac:spMk id="5" creationId="{F1648ED6-FB1E-476C-921D-6CB968A1CD84}"/>
          </ac:spMkLst>
        </pc:spChg>
        <pc:spChg chg="add mod">
          <ac:chgData name="GRACIELA MORO" userId="b867d614-7ff3-4c32-82ac-1a44f963f581" providerId="ADAL" clId="{826BA8A9-E15A-4B92-ACDB-942199B75FA5}" dt="2020-11-03T00:56:56.612" v="3377" actId="948"/>
          <ac:spMkLst>
            <pc:docMk/>
            <pc:sldMk cId="1084290283" sldId="280"/>
            <ac:spMk id="6" creationId="{177EA61B-9D63-4A61-A8C4-4BE5E7B7939D}"/>
          </ac:spMkLst>
        </pc:spChg>
        <pc:spChg chg="add mod">
          <ac:chgData name="GRACIELA MORO" userId="b867d614-7ff3-4c32-82ac-1a44f963f581" providerId="ADAL" clId="{826BA8A9-E15A-4B92-ACDB-942199B75FA5}" dt="2020-11-03T00:59:30.660" v="3390" actId="1076"/>
          <ac:spMkLst>
            <pc:docMk/>
            <pc:sldMk cId="1084290283" sldId="280"/>
            <ac:spMk id="20" creationId="{B6E5BD46-52F3-4180-B2CA-5C3EEFBBD333}"/>
          </ac:spMkLst>
        </pc:spChg>
        <pc:spChg chg="add mod">
          <ac:chgData name="GRACIELA MORO" userId="b867d614-7ff3-4c32-82ac-1a44f963f581" providerId="ADAL" clId="{826BA8A9-E15A-4B92-ACDB-942199B75FA5}" dt="2020-11-03T00:59:37.334" v="3392" actId="1076"/>
          <ac:spMkLst>
            <pc:docMk/>
            <pc:sldMk cId="1084290283" sldId="280"/>
            <ac:spMk id="22" creationId="{405F92B3-5C30-44E8-9067-344B172AB508}"/>
          </ac:spMkLst>
        </pc:spChg>
        <pc:spChg chg="add mod">
          <ac:chgData name="GRACIELA MORO" userId="b867d614-7ff3-4c32-82ac-1a44f963f581" providerId="ADAL" clId="{826BA8A9-E15A-4B92-ACDB-942199B75FA5}" dt="2020-11-03T00:59:52.560" v="3404" actId="1036"/>
          <ac:spMkLst>
            <pc:docMk/>
            <pc:sldMk cId="1084290283" sldId="280"/>
            <ac:spMk id="24" creationId="{D4777A87-12B9-49D8-8925-9308401FF611}"/>
          </ac:spMkLst>
        </pc:spChg>
        <pc:cxnChg chg="add">
          <ac:chgData name="GRACIELA MORO" userId="b867d614-7ff3-4c32-82ac-1a44f963f581" providerId="ADAL" clId="{826BA8A9-E15A-4B92-ACDB-942199B75FA5}" dt="2020-11-03T00:57:23.596" v="3378" actId="11529"/>
          <ac:cxnSpMkLst>
            <pc:docMk/>
            <pc:sldMk cId="1084290283" sldId="280"/>
            <ac:cxnSpMk id="8" creationId="{05B14679-0A09-468C-9D4C-B70F82440F17}"/>
          </ac:cxnSpMkLst>
        </pc:cxnChg>
        <pc:cxnChg chg="add mod">
          <ac:chgData name="GRACIELA MORO" userId="b867d614-7ff3-4c32-82ac-1a44f963f581" providerId="ADAL" clId="{826BA8A9-E15A-4B92-ACDB-942199B75FA5}" dt="2020-11-03T00:58:28.838" v="3384" actId="13822"/>
          <ac:cxnSpMkLst>
            <pc:docMk/>
            <pc:sldMk cId="1084290283" sldId="280"/>
            <ac:cxnSpMk id="10" creationId="{4BFDA3F0-7AB4-4FD1-96A2-2E6AFD047850}"/>
          </ac:cxnSpMkLst>
        </pc:cxnChg>
        <pc:cxnChg chg="add mod">
          <ac:chgData name="GRACIELA MORO" userId="b867d614-7ff3-4c32-82ac-1a44f963f581" providerId="ADAL" clId="{826BA8A9-E15A-4B92-ACDB-942199B75FA5}" dt="2020-11-03T00:58:33.901" v="3385" actId="13822"/>
          <ac:cxnSpMkLst>
            <pc:docMk/>
            <pc:sldMk cId="1084290283" sldId="280"/>
            <ac:cxnSpMk id="12" creationId="{6C5B89EC-A4E7-4A76-86F8-00E2DA530E6B}"/>
          </ac:cxnSpMkLst>
        </pc:cxnChg>
        <pc:cxnChg chg="add mod">
          <ac:chgData name="GRACIELA MORO" userId="b867d614-7ff3-4c32-82ac-1a44f963f581" providerId="ADAL" clId="{826BA8A9-E15A-4B92-ACDB-942199B75FA5}" dt="2020-11-03T00:58:39.363" v="3386" actId="13822"/>
          <ac:cxnSpMkLst>
            <pc:docMk/>
            <pc:sldMk cId="1084290283" sldId="280"/>
            <ac:cxnSpMk id="14" creationId="{6DB4AABF-45C7-4FDB-B3F7-9241CA30445D}"/>
          </ac:cxnSpMkLst>
        </pc:cxnChg>
        <pc:cxnChg chg="add mod">
          <ac:chgData name="GRACIELA MORO" userId="b867d614-7ff3-4c32-82ac-1a44f963f581" providerId="ADAL" clId="{826BA8A9-E15A-4B92-ACDB-942199B75FA5}" dt="2020-11-03T00:58:44.209" v="3387" actId="13822"/>
          <ac:cxnSpMkLst>
            <pc:docMk/>
            <pc:sldMk cId="1084290283" sldId="280"/>
            <ac:cxnSpMk id="16" creationId="{5B3030ED-FC56-4AEC-8E0C-EB5CF8D320E8}"/>
          </ac:cxnSpMkLst>
        </pc:cxnChg>
        <pc:cxnChg chg="add mod">
          <ac:chgData name="GRACIELA MORO" userId="b867d614-7ff3-4c32-82ac-1a44f963f581" providerId="ADAL" clId="{826BA8A9-E15A-4B92-ACDB-942199B75FA5}" dt="2020-11-03T00:58:49.045" v="3388" actId="13822"/>
          <ac:cxnSpMkLst>
            <pc:docMk/>
            <pc:sldMk cId="1084290283" sldId="280"/>
            <ac:cxnSpMk id="18" creationId="{38D847F1-AA7A-4DD0-B2A6-E60C175C4AD0}"/>
          </ac:cxnSpMkLst>
        </pc:cxnChg>
      </pc:sldChg>
      <pc:sldChg chg="del">
        <pc:chgData name="GRACIELA MORO" userId="b867d614-7ff3-4c32-82ac-1a44f963f581" providerId="ADAL" clId="{826BA8A9-E15A-4B92-ACDB-942199B75FA5}" dt="2020-11-02T02:31:31.658" v="42" actId="47"/>
        <pc:sldMkLst>
          <pc:docMk/>
          <pc:sldMk cId="3209230143" sldId="280"/>
        </pc:sldMkLst>
      </pc:sldChg>
      <pc:sldChg chg="addSp delSp modSp new mod">
        <pc:chgData name="GRACIELA MORO" userId="b867d614-7ff3-4c32-82ac-1a44f963f581" providerId="ADAL" clId="{826BA8A9-E15A-4B92-ACDB-942199B75FA5}" dt="2020-11-03T00:55:00.490" v="3360" actId="6549"/>
        <pc:sldMkLst>
          <pc:docMk/>
          <pc:sldMk cId="1561980487" sldId="281"/>
        </pc:sldMkLst>
        <pc:spChg chg="del">
          <ac:chgData name="GRACIELA MORO" userId="b867d614-7ff3-4c32-82ac-1a44f963f581" providerId="ADAL" clId="{826BA8A9-E15A-4B92-ACDB-942199B75FA5}" dt="2020-11-03T00:53:33.698" v="3306" actId="478"/>
          <ac:spMkLst>
            <pc:docMk/>
            <pc:sldMk cId="1561980487" sldId="281"/>
            <ac:spMk id="2" creationId="{BB675B7B-0689-44D0-AF24-672DC33A8324}"/>
          </ac:spMkLst>
        </pc:spChg>
        <pc:spChg chg="del">
          <ac:chgData name="GRACIELA MORO" userId="b867d614-7ff3-4c32-82ac-1a44f963f581" providerId="ADAL" clId="{826BA8A9-E15A-4B92-ACDB-942199B75FA5}" dt="2020-11-03T00:53:31.999" v="3305" actId="478"/>
          <ac:spMkLst>
            <pc:docMk/>
            <pc:sldMk cId="1561980487" sldId="281"/>
            <ac:spMk id="3" creationId="{5FA798A3-EE52-46D7-9E08-F5C63B528E5D}"/>
          </ac:spMkLst>
        </pc:spChg>
        <pc:spChg chg="add mod">
          <ac:chgData name="GRACIELA MORO" userId="b867d614-7ff3-4c32-82ac-1a44f963f581" providerId="ADAL" clId="{826BA8A9-E15A-4B92-ACDB-942199B75FA5}" dt="2020-11-03T00:55:00.490" v="3360" actId="6549"/>
          <ac:spMkLst>
            <pc:docMk/>
            <pc:sldMk cId="1561980487" sldId="281"/>
            <ac:spMk id="4" creationId="{BC584FC6-0FC4-43B1-A2B1-CA97DC613528}"/>
          </ac:spMkLst>
        </pc:spChg>
        <pc:spChg chg="add mod">
          <ac:chgData name="GRACIELA MORO" userId="b867d614-7ff3-4c32-82ac-1a44f963f581" providerId="ADAL" clId="{826BA8A9-E15A-4B92-ACDB-942199B75FA5}" dt="2020-11-03T00:54:12.559" v="3336" actId="20577"/>
          <ac:spMkLst>
            <pc:docMk/>
            <pc:sldMk cId="1561980487" sldId="281"/>
            <ac:spMk id="6" creationId="{6CB81CB0-BDCD-46CA-872E-142F4EDDCD92}"/>
          </ac:spMkLst>
        </pc:spChg>
      </pc:sldChg>
      <pc:sldChg chg="addSp delSp modSp new mod">
        <pc:chgData name="GRACIELA MORO" userId="b867d614-7ff3-4c32-82ac-1a44f963f581" providerId="ADAL" clId="{826BA8A9-E15A-4B92-ACDB-942199B75FA5}" dt="2020-11-03T01:13:59.128" v="4274" actId="207"/>
        <pc:sldMkLst>
          <pc:docMk/>
          <pc:sldMk cId="2149474362" sldId="282"/>
        </pc:sldMkLst>
        <pc:spChg chg="del">
          <ac:chgData name="GRACIELA MORO" userId="b867d614-7ff3-4c32-82ac-1a44f963f581" providerId="ADAL" clId="{826BA8A9-E15A-4B92-ACDB-942199B75FA5}" dt="2020-11-03T01:01:13.452" v="3407" actId="478"/>
          <ac:spMkLst>
            <pc:docMk/>
            <pc:sldMk cId="2149474362" sldId="282"/>
            <ac:spMk id="2" creationId="{32765A8C-B36F-4A33-92BB-691D00DB2F41}"/>
          </ac:spMkLst>
        </pc:spChg>
        <pc:spChg chg="del">
          <ac:chgData name="GRACIELA MORO" userId="b867d614-7ff3-4c32-82ac-1a44f963f581" providerId="ADAL" clId="{826BA8A9-E15A-4B92-ACDB-942199B75FA5}" dt="2020-11-03T01:01:10.337" v="3406" actId="478"/>
          <ac:spMkLst>
            <pc:docMk/>
            <pc:sldMk cId="2149474362" sldId="282"/>
            <ac:spMk id="3" creationId="{B35FA94E-E356-480B-8DCA-D187C9E4BD65}"/>
          </ac:spMkLst>
        </pc:spChg>
        <pc:spChg chg="add mod">
          <ac:chgData name="GRACIELA MORO" userId="b867d614-7ff3-4c32-82ac-1a44f963f581" providerId="ADAL" clId="{826BA8A9-E15A-4B92-ACDB-942199B75FA5}" dt="2020-11-03T01:04:39.929" v="3441" actId="20577"/>
          <ac:spMkLst>
            <pc:docMk/>
            <pc:sldMk cId="2149474362" sldId="282"/>
            <ac:spMk id="5" creationId="{F105EDD8-6F34-4039-9C6A-7905FB025B99}"/>
          </ac:spMkLst>
        </pc:spChg>
        <pc:spChg chg="add mod">
          <ac:chgData name="GRACIELA MORO" userId="b867d614-7ff3-4c32-82ac-1a44f963f581" providerId="ADAL" clId="{826BA8A9-E15A-4B92-ACDB-942199B75FA5}" dt="2020-11-03T01:13:59.128" v="4274" actId="207"/>
          <ac:spMkLst>
            <pc:docMk/>
            <pc:sldMk cId="2149474362" sldId="282"/>
            <ac:spMk id="6" creationId="{A2D05C1D-A3D9-4268-9A9F-E13386DB84F8}"/>
          </ac:spMkLst>
        </pc:spChg>
      </pc:sldChg>
      <pc:sldChg chg="del">
        <pc:chgData name="GRACIELA MORO" userId="b867d614-7ff3-4c32-82ac-1a44f963f581" providerId="ADAL" clId="{826BA8A9-E15A-4B92-ACDB-942199B75FA5}" dt="2020-11-02T02:31:33.494" v="43" actId="47"/>
        <pc:sldMkLst>
          <pc:docMk/>
          <pc:sldMk cId="2283936437" sldId="282"/>
        </pc:sldMkLst>
      </pc:sldChg>
      <pc:sldChg chg="addSp delSp modSp new mod">
        <pc:chgData name="GRACIELA MORO" userId="b867d614-7ff3-4c32-82ac-1a44f963f581" providerId="ADAL" clId="{826BA8A9-E15A-4B92-ACDB-942199B75FA5}" dt="2020-11-03T01:26:16.318" v="4546" actId="20577"/>
        <pc:sldMkLst>
          <pc:docMk/>
          <pc:sldMk cId="1175479450" sldId="283"/>
        </pc:sldMkLst>
        <pc:spChg chg="del">
          <ac:chgData name="GRACIELA MORO" userId="b867d614-7ff3-4c32-82ac-1a44f963f581" providerId="ADAL" clId="{826BA8A9-E15A-4B92-ACDB-942199B75FA5}" dt="2020-11-03T01:14:25.805" v="4276" actId="478"/>
          <ac:spMkLst>
            <pc:docMk/>
            <pc:sldMk cId="1175479450" sldId="283"/>
            <ac:spMk id="2" creationId="{72C0994F-16BC-4CB0-8539-871F81E7BD30}"/>
          </ac:spMkLst>
        </pc:spChg>
        <pc:spChg chg="del">
          <ac:chgData name="GRACIELA MORO" userId="b867d614-7ff3-4c32-82ac-1a44f963f581" providerId="ADAL" clId="{826BA8A9-E15A-4B92-ACDB-942199B75FA5}" dt="2020-11-03T01:14:27.764" v="4277" actId="478"/>
          <ac:spMkLst>
            <pc:docMk/>
            <pc:sldMk cId="1175479450" sldId="283"/>
            <ac:spMk id="3" creationId="{EBBBCE4F-F888-4DC0-8A83-3CC1C29DA3CF}"/>
          </ac:spMkLst>
        </pc:spChg>
        <pc:spChg chg="add mod">
          <ac:chgData name="GRACIELA MORO" userId="b867d614-7ff3-4c32-82ac-1a44f963f581" providerId="ADAL" clId="{826BA8A9-E15A-4B92-ACDB-942199B75FA5}" dt="2020-11-03T01:14:49.501" v="4284" actId="6549"/>
          <ac:spMkLst>
            <pc:docMk/>
            <pc:sldMk cId="1175479450" sldId="283"/>
            <ac:spMk id="5" creationId="{85F065E7-67BF-48B0-8A29-E10DB7BCE6A2}"/>
          </ac:spMkLst>
        </pc:spChg>
        <pc:spChg chg="add mod">
          <ac:chgData name="GRACIELA MORO" userId="b867d614-7ff3-4c32-82ac-1a44f963f581" providerId="ADAL" clId="{826BA8A9-E15A-4B92-ACDB-942199B75FA5}" dt="2020-11-03T01:26:16.318" v="4546" actId="20577"/>
          <ac:spMkLst>
            <pc:docMk/>
            <pc:sldMk cId="1175479450" sldId="283"/>
            <ac:spMk id="6" creationId="{E3772989-3B6E-4409-9974-9987EF703451}"/>
          </ac:spMkLst>
        </pc:spChg>
      </pc:sldChg>
      <pc:sldChg chg="del">
        <pc:chgData name="GRACIELA MORO" userId="b867d614-7ff3-4c32-82ac-1a44f963f581" providerId="ADAL" clId="{826BA8A9-E15A-4B92-ACDB-942199B75FA5}" dt="2020-11-02T02:31:35.103" v="44" actId="47"/>
        <pc:sldMkLst>
          <pc:docMk/>
          <pc:sldMk cId="1742792736" sldId="283"/>
        </pc:sldMkLst>
      </pc:sldChg>
      <pc:sldChg chg="addSp delSp modSp new mod">
        <pc:chgData name="GRACIELA MORO" userId="b867d614-7ff3-4c32-82ac-1a44f963f581" providerId="ADAL" clId="{826BA8A9-E15A-4B92-ACDB-942199B75FA5}" dt="2020-11-03T01:32:21.343" v="4649" actId="1076"/>
        <pc:sldMkLst>
          <pc:docMk/>
          <pc:sldMk cId="3204499626" sldId="284"/>
        </pc:sldMkLst>
        <pc:spChg chg="del">
          <ac:chgData name="GRACIELA MORO" userId="b867d614-7ff3-4c32-82ac-1a44f963f581" providerId="ADAL" clId="{826BA8A9-E15A-4B92-ACDB-942199B75FA5}" dt="2020-11-03T01:26:29.830" v="4548" actId="478"/>
          <ac:spMkLst>
            <pc:docMk/>
            <pc:sldMk cId="3204499626" sldId="284"/>
            <ac:spMk id="2" creationId="{5B3136EF-F7F7-4511-AD10-11202A772B54}"/>
          </ac:spMkLst>
        </pc:spChg>
        <pc:spChg chg="del">
          <ac:chgData name="GRACIELA MORO" userId="b867d614-7ff3-4c32-82ac-1a44f963f581" providerId="ADAL" clId="{826BA8A9-E15A-4B92-ACDB-942199B75FA5}" dt="2020-11-03T01:26:31.900" v="4549" actId="478"/>
          <ac:spMkLst>
            <pc:docMk/>
            <pc:sldMk cId="3204499626" sldId="284"/>
            <ac:spMk id="3" creationId="{AE5CC386-71A2-4FCA-8AF3-B99747DB1AB7}"/>
          </ac:spMkLst>
        </pc:spChg>
        <pc:spChg chg="add">
          <ac:chgData name="GRACIELA MORO" userId="b867d614-7ff3-4c32-82ac-1a44f963f581" providerId="ADAL" clId="{826BA8A9-E15A-4B92-ACDB-942199B75FA5}" dt="2020-11-03T01:26:33.151" v="4550" actId="22"/>
          <ac:spMkLst>
            <pc:docMk/>
            <pc:sldMk cId="3204499626" sldId="284"/>
            <ac:spMk id="5" creationId="{DC31703C-262B-4782-941F-338A8E914009}"/>
          </ac:spMkLst>
        </pc:spChg>
        <pc:spChg chg="add del mod">
          <ac:chgData name="GRACIELA MORO" userId="b867d614-7ff3-4c32-82ac-1a44f963f581" providerId="ADAL" clId="{826BA8A9-E15A-4B92-ACDB-942199B75FA5}" dt="2020-11-03T01:28:05.843" v="4560" actId="478"/>
          <ac:spMkLst>
            <pc:docMk/>
            <pc:sldMk cId="3204499626" sldId="284"/>
            <ac:spMk id="6" creationId="{D5C7C36D-9144-47A3-BB61-7CB2A6D4870F}"/>
          </ac:spMkLst>
        </pc:spChg>
        <pc:spChg chg="add del">
          <ac:chgData name="GRACIELA MORO" userId="b867d614-7ff3-4c32-82ac-1a44f963f581" providerId="ADAL" clId="{826BA8A9-E15A-4B92-ACDB-942199B75FA5}" dt="2020-11-03T01:27:33.841" v="4553"/>
          <ac:spMkLst>
            <pc:docMk/>
            <pc:sldMk cId="3204499626" sldId="284"/>
            <ac:spMk id="9" creationId="{B89BA571-05C1-4B9D-9DCB-B2E2D578116B}"/>
          </ac:spMkLst>
        </pc:spChg>
        <pc:spChg chg="add del">
          <ac:chgData name="GRACIELA MORO" userId="b867d614-7ff3-4c32-82ac-1a44f963f581" providerId="ADAL" clId="{826BA8A9-E15A-4B92-ACDB-942199B75FA5}" dt="2020-11-03T01:27:33.841" v="4553"/>
          <ac:spMkLst>
            <pc:docMk/>
            <pc:sldMk cId="3204499626" sldId="284"/>
            <ac:spMk id="10" creationId="{AB400C8B-5C39-4FE1-A67E-475ABD70E8D0}"/>
          </ac:spMkLst>
        </pc:spChg>
        <pc:spChg chg="add del">
          <ac:chgData name="GRACIELA MORO" userId="b867d614-7ff3-4c32-82ac-1a44f963f581" providerId="ADAL" clId="{826BA8A9-E15A-4B92-ACDB-942199B75FA5}" dt="2020-11-03T01:27:33.841" v="4553"/>
          <ac:spMkLst>
            <pc:docMk/>
            <pc:sldMk cId="3204499626" sldId="284"/>
            <ac:spMk id="11" creationId="{3A1005C2-5688-4364-9E55-FB58B5795483}"/>
          </ac:spMkLst>
        </pc:spChg>
        <pc:spChg chg="add del">
          <ac:chgData name="GRACIELA MORO" userId="b867d614-7ff3-4c32-82ac-1a44f963f581" providerId="ADAL" clId="{826BA8A9-E15A-4B92-ACDB-942199B75FA5}" dt="2020-11-03T01:27:40.864" v="4558"/>
          <ac:spMkLst>
            <pc:docMk/>
            <pc:sldMk cId="3204499626" sldId="284"/>
            <ac:spMk id="14" creationId="{58D38DED-64D5-42E7-BEA5-314052FD9C02}"/>
          </ac:spMkLst>
        </pc:spChg>
        <pc:spChg chg="add del">
          <ac:chgData name="GRACIELA MORO" userId="b867d614-7ff3-4c32-82ac-1a44f963f581" providerId="ADAL" clId="{826BA8A9-E15A-4B92-ACDB-942199B75FA5}" dt="2020-11-03T01:27:40.864" v="4558"/>
          <ac:spMkLst>
            <pc:docMk/>
            <pc:sldMk cId="3204499626" sldId="284"/>
            <ac:spMk id="15" creationId="{DC1F506E-2316-42BB-A7A0-C997E1F1FEE2}"/>
          </ac:spMkLst>
        </pc:spChg>
        <pc:spChg chg="add del">
          <ac:chgData name="GRACIELA MORO" userId="b867d614-7ff3-4c32-82ac-1a44f963f581" providerId="ADAL" clId="{826BA8A9-E15A-4B92-ACDB-942199B75FA5}" dt="2020-11-03T01:27:40.864" v="4558"/>
          <ac:spMkLst>
            <pc:docMk/>
            <pc:sldMk cId="3204499626" sldId="284"/>
            <ac:spMk id="16" creationId="{B254F176-426E-4B02-A48E-69124483CF00}"/>
          </ac:spMkLst>
        </pc:spChg>
        <pc:spChg chg="add del">
          <ac:chgData name="GRACIELA MORO" userId="b867d614-7ff3-4c32-82ac-1a44f963f581" providerId="ADAL" clId="{826BA8A9-E15A-4B92-ACDB-942199B75FA5}" dt="2020-11-03T01:28:05.843" v="4560" actId="478"/>
          <ac:spMkLst>
            <pc:docMk/>
            <pc:sldMk cId="3204499626" sldId="284"/>
            <ac:spMk id="19" creationId="{DC26E372-BE42-48C0-99FA-3CC20ECC6BD1}"/>
          </ac:spMkLst>
        </pc:spChg>
        <pc:spChg chg="add del">
          <ac:chgData name="GRACIELA MORO" userId="b867d614-7ff3-4c32-82ac-1a44f963f581" providerId="ADAL" clId="{826BA8A9-E15A-4B92-ACDB-942199B75FA5}" dt="2020-11-03T01:28:05.843" v="4560" actId="478"/>
          <ac:spMkLst>
            <pc:docMk/>
            <pc:sldMk cId="3204499626" sldId="284"/>
            <ac:spMk id="20" creationId="{C91D822E-9275-4C69-9023-CF0D771E7A07}"/>
          </ac:spMkLst>
        </pc:spChg>
        <pc:spChg chg="add del">
          <ac:chgData name="GRACIELA MORO" userId="b867d614-7ff3-4c32-82ac-1a44f963f581" providerId="ADAL" clId="{826BA8A9-E15A-4B92-ACDB-942199B75FA5}" dt="2020-11-03T01:28:05.843" v="4560" actId="478"/>
          <ac:spMkLst>
            <pc:docMk/>
            <pc:sldMk cId="3204499626" sldId="284"/>
            <ac:spMk id="21" creationId="{4BE042D1-7BF6-4228-8F17-5AA5CA249C0E}"/>
          </ac:spMkLst>
        </pc:spChg>
        <pc:spChg chg="add del">
          <ac:chgData name="GRACIELA MORO" userId="b867d614-7ff3-4c32-82ac-1a44f963f581" providerId="ADAL" clId="{826BA8A9-E15A-4B92-ACDB-942199B75FA5}" dt="2020-11-03T01:28:24.218" v="4562"/>
          <ac:spMkLst>
            <pc:docMk/>
            <pc:sldMk cId="3204499626" sldId="284"/>
            <ac:spMk id="24" creationId="{5F43C50D-0C05-4948-BBD0-7CD871AF1B70}"/>
          </ac:spMkLst>
        </pc:spChg>
        <pc:spChg chg="add del">
          <ac:chgData name="GRACIELA MORO" userId="b867d614-7ff3-4c32-82ac-1a44f963f581" providerId="ADAL" clId="{826BA8A9-E15A-4B92-ACDB-942199B75FA5}" dt="2020-11-03T01:28:24.218" v="4562"/>
          <ac:spMkLst>
            <pc:docMk/>
            <pc:sldMk cId="3204499626" sldId="284"/>
            <ac:spMk id="25" creationId="{C496047B-D7AC-4DA4-833A-FF7458EF564D}"/>
          </ac:spMkLst>
        </pc:spChg>
        <pc:spChg chg="add del">
          <ac:chgData name="GRACIELA MORO" userId="b867d614-7ff3-4c32-82ac-1a44f963f581" providerId="ADAL" clId="{826BA8A9-E15A-4B92-ACDB-942199B75FA5}" dt="2020-11-03T01:28:24.218" v="4562"/>
          <ac:spMkLst>
            <pc:docMk/>
            <pc:sldMk cId="3204499626" sldId="284"/>
            <ac:spMk id="26" creationId="{6751C8F1-6749-4860-9EB5-E878EED42327}"/>
          </ac:spMkLst>
        </pc:spChg>
        <pc:spChg chg="add del mod">
          <ac:chgData name="GRACIELA MORO" userId="b867d614-7ff3-4c32-82ac-1a44f963f581" providerId="ADAL" clId="{826BA8A9-E15A-4B92-ACDB-942199B75FA5}" dt="2020-11-03T01:28:37.281" v="4566" actId="478"/>
          <ac:spMkLst>
            <pc:docMk/>
            <pc:sldMk cId="3204499626" sldId="284"/>
            <ac:spMk id="27" creationId="{2495FEA8-61A4-43A9-8E6C-964D993DE36C}"/>
          </ac:spMkLst>
        </pc:spChg>
        <pc:spChg chg="add del">
          <ac:chgData name="GRACIELA MORO" userId="b867d614-7ff3-4c32-82ac-1a44f963f581" providerId="ADAL" clId="{826BA8A9-E15A-4B92-ACDB-942199B75FA5}" dt="2020-11-03T01:28:33.029" v="4565"/>
          <ac:spMkLst>
            <pc:docMk/>
            <pc:sldMk cId="3204499626" sldId="284"/>
            <ac:spMk id="30" creationId="{9C30821A-45B2-446B-815A-0E4487014D91}"/>
          </ac:spMkLst>
        </pc:spChg>
        <pc:spChg chg="add del">
          <ac:chgData name="GRACIELA MORO" userId="b867d614-7ff3-4c32-82ac-1a44f963f581" providerId="ADAL" clId="{826BA8A9-E15A-4B92-ACDB-942199B75FA5}" dt="2020-11-03T01:28:33.029" v="4565"/>
          <ac:spMkLst>
            <pc:docMk/>
            <pc:sldMk cId="3204499626" sldId="284"/>
            <ac:spMk id="31" creationId="{231C2E96-92D3-423B-911C-1890D8775395}"/>
          </ac:spMkLst>
        </pc:spChg>
        <pc:spChg chg="add del">
          <ac:chgData name="GRACIELA MORO" userId="b867d614-7ff3-4c32-82ac-1a44f963f581" providerId="ADAL" clId="{826BA8A9-E15A-4B92-ACDB-942199B75FA5}" dt="2020-11-03T01:28:33.029" v="4565"/>
          <ac:spMkLst>
            <pc:docMk/>
            <pc:sldMk cId="3204499626" sldId="284"/>
            <ac:spMk id="32" creationId="{3DD3E06D-34F8-424E-AA55-3AD2407C61A9}"/>
          </ac:spMkLst>
        </pc:spChg>
        <pc:spChg chg="add del mod">
          <ac:chgData name="GRACIELA MORO" userId="b867d614-7ff3-4c32-82ac-1a44f963f581" providerId="ADAL" clId="{826BA8A9-E15A-4B92-ACDB-942199B75FA5}" dt="2020-11-03T01:29:30.770" v="4573" actId="478"/>
          <ac:spMkLst>
            <pc:docMk/>
            <pc:sldMk cId="3204499626" sldId="284"/>
            <ac:spMk id="33" creationId="{E4A1EC09-7CF5-4897-8709-4AC07F98BCF6}"/>
          </ac:spMkLst>
        </pc:spChg>
        <pc:spChg chg="add del">
          <ac:chgData name="GRACIELA MORO" userId="b867d614-7ff3-4c32-82ac-1a44f963f581" providerId="ADAL" clId="{826BA8A9-E15A-4B92-ACDB-942199B75FA5}" dt="2020-11-03T01:29:07.064" v="4569"/>
          <ac:spMkLst>
            <pc:docMk/>
            <pc:sldMk cId="3204499626" sldId="284"/>
            <ac:spMk id="36" creationId="{A1B1710B-6BAA-4941-9C14-B0701727E290}"/>
          </ac:spMkLst>
        </pc:spChg>
        <pc:spChg chg="add del">
          <ac:chgData name="GRACIELA MORO" userId="b867d614-7ff3-4c32-82ac-1a44f963f581" providerId="ADAL" clId="{826BA8A9-E15A-4B92-ACDB-942199B75FA5}" dt="2020-11-03T01:29:07.064" v="4569"/>
          <ac:spMkLst>
            <pc:docMk/>
            <pc:sldMk cId="3204499626" sldId="284"/>
            <ac:spMk id="37" creationId="{66DB7966-4E65-4603-B321-9EF67400D3DA}"/>
          </ac:spMkLst>
        </pc:spChg>
        <pc:spChg chg="add del mod">
          <ac:chgData name="GRACIELA MORO" userId="b867d614-7ff3-4c32-82ac-1a44f963f581" providerId="ADAL" clId="{826BA8A9-E15A-4B92-ACDB-942199B75FA5}" dt="2020-11-03T01:29:30.770" v="4573" actId="478"/>
          <ac:spMkLst>
            <pc:docMk/>
            <pc:sldMk cId="3204499626" sldId="284"/>
            <ac:spMk id="38" creationId="{7039FA5E-2368-4FCC-93D2-E5335D0F0DA2}"/>
          </ac:spMkLst>
        </pc:spChg>
        <pc:spChg chg="add del mod">
          <ac:chgData name="GRACIELA MORO" userId="b867d614-7ff3-4c32-82ac-1a44f963f581" providerId="ADAL" clId="{826BA8A9-E15A-4B92-ACDB-942199B75FA5}" dt="2020-11-03T01:29:30.770" v="4573" actId="478"/>
          <ac:spMkLst>
            <pc:docMk/>
            <pc:sldMk cId="3204499626" sldId="284"/>
            <ac:spMk id="40" creationId="{1BD32492-0D9D-4A29-BF78-2DAF2AB02397}"/>
          </ac:spMkLst>
        </pc:spChg>
        <pc:spChg chg="add mod">
          <ac:chgData name="GRACIELA MORO" userId="b867d614-7ff3-4c32-82ac-1a44f963f581" providerId="ADAL" clId="{826BA8A9-E15A-4B92-ACDB-942199B75FA5}" dt="2020-11-03T01:32:21.343" v="4649" actId="1076"/>
          <ac:spMkLst>
            <pc:docMk/>
            <pc:sldMk cId="3204499626" sldId="284"/>
            <ac:spMk id="41" creationId="{84F09789-A32C-48FC-BD5C-11C74E175164}"/>
          </ac:spMkLst>
        </pc:spChg>
        <pc:spChg chg="add del mod">
          <ac:chgData name="GRACIELA MORO" userId="b867d614-7ff3-4c32-82ac-1a44f963f581" providerId="ADAL" clId="{826BA8A9-E15A-4B92-ACDB-942199B75FA5}" dt="2020-11-03T01:30:05.087" v="4578"/>
          <ac:spMkLst>
            <pc:docMk/>
            <pc:sldMk cId="3204499626" sldId="284"/>
            <ac:spMk id="42" creationId="{AC7E61D6-6EB8-47C8-9717-293636929764}"/>
          </ac:spMkLst>
        </pc:spChg>
        <pc:spChg chg="add del mod">
          <ac:chgData name="GRACIELA MORO" userId="b867d614-7ff3-4c32-82ac-1a44f963f581" providerId="ADAL" clId="{826BA8A9-E15A-4B92-ACDB-942199B75FA5}" dt="2020-11-03T01:30:05.087" v="4578"/>
          <ac:spMkLst>
            <pc:docMk/>
            <pc:sldMk cId="3204499626" sldId="284"/>
            <ac:spMk id="44" creationId="{674AD620-4790-4907-918C-66D6A6EFEB34}"/>
          </ac:spMkLst>
        </pc:spChg>
        <pc:graphicFrameChg chg="add del">
          <ac:chgData name="GRACIELA MORO" userId="b867d614-7ff3-4c32-82ac-1a44f963f581" providerId="ADAL" clId="{826BA8A9-E15A-4B92-ACDB-942199B75FA5}" dt="2020-11-03T01:27:33.841" v="4553"/>
          <ac:graphicFrameMkLst>
            <pc:docMk/>
            <pc:sldMk cId="3204499626" sldId="284"/>
            <ac:graphicFrameMk id="7" creationId="{97EC141D-F0B4-4A11-BD43-64345B48E7C8}"/>
          </ac:graphicFrameMkLst>
        </pc:graphicFrameChg>
        <pc:graphicFrameChg chg="add del">
          <ac:chgData name="GRACIELA MORO" userId="b867d614-7ff3-4c32-82ac-1a44f963f581" providerId="ADAL" clId="{826BA8A9-E15A-4B92-ACDB-942199B75FA5}" dt="2020-11-03T01:27:33.841" v="4553"/>
          <ac:graphicFrameMkLst>
            <pc:docMk/>
            <pc:sldMk cId="3204499626" sldId="284"/>
            <ac:graphicFrameMk id="8" creationId="{EA45D54A-BA0A-4194-AE10-FD4743D5F94E}"/>
          </ac:graphicFrameMkLst>
        </pc:graphicFrameChg>
        <pc:graphicFrameChg chg="add del">
          <ac:chgData name="GRACIELA MORO" userId="b867d614-7ff3-4c32-82ac-1a44f963f581" providerId="ADAL" clId="{826BA8A9-E15A-4B92-ACDB-942199B75FA5}" dt="2020-11-03T01:27:40.864" v="4558"/>
          <ac:graphicFrameMkLst>
            <pc:docMk/>
            <pc:sldMk cId="3204499626" sldId="284"/>
            <ac:graphicFrameMk id="12" creationId="{EA0B4E76-8078-4BDA-8C4D-A1D763E88740}"/>
          </ac:graphicFrameMkLst>
        </pc:graphicFrameChg>
        <pc:graphicFrameChg chg="add del">
          <ac:chgData name="GRACIELA MORO" userId="b867d614-7ff3-4c32-82ac-1a44f963f581" providerId="ADAL" clId="{826BA8A9-E15A-4B92-ACDB-942199B75FA5}" dt="2020-11-03T01:27:40.864" v="4558"/>
          <ac:graphicFrameMkLst>
            <pc:docMk/>
            <pc:sldMk cId="3204499626" sldId="284"/>
            <ac:graphicFrameMk id="13" creationId="{58E62F65-1DC5-4C07-A713-F2DBC4F39B2F}"/>
          </ac:graphicFrameMkLst>
        </pc:graphicFrameChg>
        <pc:graphicFrameChg chg="add del">
          <ac:chgData name="GRACIELA MORO" userId="b867d614-7ff3-4c32-82ac-1a44f963f581" providerId="ADAL" clId="{826BA8A9-E15A-4B92-ACDB-942199B75FA5}" dt="2020-11-03T01:28:05.843" v="4560" actId="478"/>
          <ac:graphicFrameMkLst>
            <pc:docMk/>
            <pc:sldMk cId="3204499626" sldId="284"/>
            <ac:graphicFrameMk id="17" creationId="{4B3D3C0F-FB9C-45E0-AFB6-B7AEFA7FFC05}"/>
          </ac:graphicFrameMkLst>
        </pc:graphicFrameChg>
        <pc:graphicFrameChg chg="add del">
          <ac:chgData name="GRACIELA MORO" userId="b867d614-7ff3-4c32-82ac-1a44f963f581" providerId="ADAL" clId="{826BA8A9-E15A-4B92-ACDB-942199B75FA5}" dt="2020-11-03T01:28:05.843" v="4560" actId="478"/>
          <ac:graphicFrameMkLst>
            <pc:docMk/>
            <pc:sldMk cId="3204499626" sldId="284"/>
            <ac:graphicFrameMk id="18" creationId="{8C5BFEB2-9243-4B7C-998A-914F992A6F52}"/>
          </ac:graphicFrameMkLst>
        </pc:graphicFrameChg>
        <pc:graphicFrameChg chg="add del">
          <ac:chgData name="GRACIELA MORO" userId="b867d614-7ff3-4c32-82ac-1a44f963f581" providerId="ADAL" clId="{826BA8A9-E15A-4B92-ACDB-942199B75FA5}" dt="2020-11-03T01:28:24.218" v="4562"/>
          <ac:graphicFrameMkLst>
            <pc:docMk/>
            <pc:sldMk cId="3204499626" sldId="284"/>
            <ac:graphicFrameMk id="22" creationId="{0999FBAD-945B-43BB-8F24-592D962F6262}"/>
          </ac:graphicFrameMkLst>
        </pc:graphicFrameChg>
        <pc:graphicFrameChg chg="add del">
          <ac:chgData name="GRACIELA MORO" userId="b867d614-7ff3-4c32-82ac-1a44f963f581" providerId="ADAL" clId="{826BA8A9-E15A-4B92-ACDB-942199B75FA5}" dt="2020-11-03T01:28:24.218" v="4562"/>
          <ac:graphicFrameMkLst>
            <pc:docMk/>
            <pc:sldMk cId="3204499626" sldId="284"/>
            <ac:graphicFrameMk id="23" creationId="{04BFF143-F8ED-4A64-9003-0225844835AA}"/>
          </ac:graphicFrameMkLst>
        </pc:graphicFrameChg>
        <pc:graphicFrameChg chg="add del">
          <ac:chgData name="GRACIELA MORO" userId="b867d614-7ff3-4c32-82ac-1a44f963f581" providerId="ADAL" clId="{826BA8A9-E15A-4B92-ACDB-942199B75FA5}" dt="2020-11-03T01:28:33.029" v="4565"/>
          <ac:graphicFrameMkLst>
            <pc:docMk/>
            <pc:sldMk cId="3204499626" sldId="284"/>
            <ac:graphicFrameMk id="28" creationId="{838B8BCF-3770-4D63-A05D-AC9B888B7593}"/>
          </ac:graphicFrameMkLst>
        </pc:graphicFrameChg>
        <pc:graphicFrameChg chg="add del">
          <ac:chgData name="GRACIELA MORO" userId="b867d614-7ff3-4c32-82ac-1a44f963f581" providerId="ADAL" clId="{826BA8A9-E15A-4B92-ACDB-942199B75FA5}" dt="2020-11-03T01:28:33.029" v="4565"/>
          <ac:graphicFrameMkLst>
            <pc:docMk/>
            <pc:sldMk cId="3204499626" sldId="284"/>
            <ac:graphicFrameMk id="29" creationId="{983FF0D6-FEEF-48D0-A9BF-E52DB1257389}"/>
          </ac:graphicFrameMkLst>
        </pc:graphicFrameChg>
        <pc:graphicFrameChg chg="add del">
          <ac:chgData name="GRACIELA MORO" userId="b867d614-7ff3-4c32-82ac-1a44f963f581" providerId="ADAL" clId="{826BA8A9-E15A-4B92-ACDB-942199B75FA5}" dt="2020-11-03T01:29:07.064" v="4569"/>
          <ac:graphicFrameMkLst>
            <pc:docMk/>
            <pc:sldMk cId="3204499626" sldId="284"/>
            <ac:graphicFrameMk id="34" creationId="{24CD9C3A-47D9-4D34-B9B8-04DACA53BD0C}"/>
          </ac:graphicFrameMkLst>
        </pc:graphicFrameChg>
        <pc:graphicFrameChg chg="add del">
          <ac:chgData name="GRACIELA MORO" userId="b867d614-7ff3-4c32-82ac-1a44f963f581" providerId="ADAL" clId="{826BA8A9-E15A-4B92-ACDB-942199B75FA5}" dt="2020-11-03T01:29:07.064" v="4569"/>
          <ac:graphicFrameMkLst>
            <pc:docMk/>
            <pc:sldMk cId="3204499626" sldId="284"/>
            <ac:graphicFrameMk id="35" creationId="{5AD3A973-CDD8-4398-8344-4225B3AD7A27}"/>
          </ac:graphicFrameMkLst>
        </pc:graphicFrameChg>
        <pc:graphicFrameChg chg="add del mod">
          <ac:chgData name="GRACIELA MORO" userId="b867d614-7ff3-4c32-82ac-1a44f963f581" providerId="ADAL" clId="{826BA8A9-E15A-4B92-ACDB-942199B75FA5}" dt="2020-11-03T01:29:30.770" v="4573" actId="478"/>
          <ac:graphicFrameMkLst>
            <pc:docMk/>
            <pc:sldMk cId="3204499626" sldId="284"/>
            <ac:graphicFrameMk id="39" creationId="{BAA4AE22-45A9-47C8-A275-997F72A6C395}"/>
          </ac:graphicFrameMkLst>
        </pc:graphicFrameChg>
        <pc:graphicFrameChg chg="add del mod">
          <ac:chgData name="GRACIELA MORO" userId="b867d614-7ff3-4c32-82ac-1a44f963f581" providerId="ADAL" clId="{826BA8A9-E15A-4B92-ACDB-942199B75FA5}" dt="2020-11-03T01:30:05.087" v="4578"/>
          <ac:graphicFrameMkLst>
            <pc:docMk/>
            <pc:sldMk cId="3204499626" sldId="284"/>
            <ac:graphicFrameMk id="43" creationId="{0C9AECB7-0663-462C-8054-245DC724724D}"/>
          </ac:graphicFrameMkLst>
        </pc:graphicFrameChg>
      </pc:sldChg>
      <pc:sldChg chg="del">
        <pc:chgData name="GRACIELA MORO" userId="b867d614-7ff3-4c32-82ac-1a44f963f581" providerId="ADAL" clId="{826BA8A9-E15A-4B92-ACDB-942199B75FA5}" dt="2020-11-02T02:31:37.016" v="45" actId="47"/>
        <pc:sldMkLst>
          <pc:docMk/>
          <pc:sldMk cId="1033400240" sldId="285"/>
        </pc:sldMkLst>
      </pc:sldChg>
      <pc:sldChg chg="del">
        <pc:chgData name="GRACIELA MORO" userId="b867d614-7ff3-4c32-82ac-1a44f963f581" providerId="ADAL" clId="{826BA8A9-E15A-4B92-ACDB-942199B75FA5}" dt="2020-11-02T02:31:38.824" v="46" actId="47"/>
        <pc:sldMkLst>
          <pc:docMk/>
          <pc:sldMk cId="3368725211" sldId="286"/>
        </pc:sldMkLst>
      </pc:sldChg>
      <pc:sldChg chg="del">
        <pc:chgData name="GRACIELA MORO" userId="b867d614-7ff3-4c32-82ac-1a44f963f581" providerId="ADAL" clId="{826BA8A9-E15A-4B92-ACDB-942199B75FA5}" dt="2020-11-02T02:31:40.373" v="47" actId="47"/>
        <pc:sldMkLst>
          <pc:docMk/>
          <pc:sldMk cId="1863720568" sldId="287"/>
        </pc:sldMkLst>
      </pc:sldChg>
      <pc:sldChg chg="del">
        <pc:chgData name="GRACIELA MORO" userId="b867d614-7ff3-4c32-82ac-1a44f963f581" providerId="ADAL" clId="{826BA8A9-E15A-4B92-ACDB-942199B75FA5}" dt="2020-11-02T02:31:41.815" v="48" actId="47"/>
        <pc:sldMkLst>
          <pc:docMk/>
          <pc:sldMk cId="2307269776" sldId="28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0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0.80906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17:31:37.6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2CDEE843-58BA-48B9-A527-54ADC11178F3}" emma:medium="tactile" emma:mode="ink">
          <msink:context xmlns:msink="http://schemas.microsoft.com/ink/2010/main" type="inkDrawing" rotatedBoundingBox="22367,1705 22382,1705 22382,1720 22367,1720" shapeName="Other"/>
        </emma:interpretation>
      </emma:emma>
    </inkml:annotationXML>
    <inkml:trace contextRef="#ctx0" brushRef="#br0">0 0 0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0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0.80906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17:31:37.6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0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0.80906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17:31:37.6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806" units="cm"/>
          <inkml:channel name="Y" type="integer" max="900" units="cm"/>
          <inkml:channel name="T" type="integer" max="2.14748E9" units="dev"/>
        </inkml:traceFormat>
        <inkml:channelProperties>
          <inkml:channelProperty channel="X" name="resolution" value="90.80906" units="1/cm"/>
          <inkml:channelProperty channel="Y" name="resolution" value="51.72414" units="1/cm"/>
          <inkml:channelProperty channel="T" name="resolution" value="1" units="1/dev"/>
        </inkml:channelProperties>
      </inkml:inkSource>
      <inkml:timestamp xml:id="ts0" timeString="2021-05-04T17:31:37.634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9T18:45:06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A1ECFC1F-ECFE-4793-BD43-2B604B36A7B1}" emma:medium="tactile" emma:mode="ink">
          <msink:context xmlns:msink="http://schemas.microsoft.com/ink/2010/main" type="writingRegion" rotatedBoundingBox="32188,5833 31916,9216 30976,9140 31248,5757"/>
        </emma:interpretation>
      </emma:emma>
    </inkml:annotationXML>
    <inkml:traceGroup>
      <inkml:annotationXML>
        <emma:emma xmlns:emma="http://www.w3.org/2003/04/emma" version="1.0">
          <emma:interpretation id="{DF2B7A2E-F9E4-4FD7-B861-86157A8B3192}" emma:medium="tactile" emma:mode="ink">
            <msink:context xmlns:msink="http://schemas.microsoft.com/ink/2010/main" type="paragraph" rotatedBoundingBox="32188,5833 31916,9216 30976,9140 31248,5757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6733943-2976-455B-AA95-F5AF2A8DEF68}" emma:medium="tactile" emma:mode="ink">
              <msink:context xmlns:msink="http://schemas.microsoft.com/ink/2010/main" type="line" rotatedBoundingBox="32188,5833 31916,9216 30976,9140 31248,5757"/>
            </emma:interpretation>
          </emma:emma>
        </inkml:annotationXML>
        <inkml:traceGroup>
          <inkml:annotationXML>
            <emma:emma xmlns:emma="http://www.w3.org/2003/04/emma" version="1.0">
              <emma:interpretation id="{0D3F70AB-9839-49BD-85FE-C243AC090DDB}" emma:medium="tactile" emma:mode="ink">
                <msink:context xmlns:msink="http://schemas.microsoft.com/ink/2010/main" type="inkWord" rotatedBoundingBox="32007,8094 31916,9216 30976,9140 31066,8019"/>
              </emma:interpretation>
              <emma:one-of disjunction-type="recognition" id="oneOf0">
                <emma:interpretation id="interp0" emma:lang="" emma:confidence="0">
                  <emma:literal>%</emma:literal>
                </emma:interpretation>
                <emma:interpretation id="interp1" emma:lang="" emma:confidence="0">
                  <emma:literal>P</emma:literal>
                </emma:interpretation>
                <emma:interpretation id="interp2" emma:lang="" emma:confidence="0">
                  <emma:literal>T</emma:literal>
                </emma:interpretation>
                <emma:interpretation id="interp3" emma:lang="" emma:confidence="0">
                  <emma:literal>t</emma:literal>
                </emma:interpretation>
                <emma:interpretation id="interp4" emma:lang="" emma:confidence="0">
                  <emma:literal>±</emma:literal>
                </emma:interpretation>
              </emma:one-of>
            </emma:emma>
          </inkml:annotationXML>
          <inkml:trace contextRef="#ctx0" brushRef="#br0">31808 8272 937 0</inkml:trace>
        </inkml:traceGroup>
      </inkml:traceGroup>
    </inkml:traceGroup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9T18:43:26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7CD4AEAC-2870-4B37-AACE-DF38D2483BCC}" emma:medium="tactile" emma:mode="ink">
          <msink:context xmlns:msink="http://schemas.microsoft.com/ink/2010/main" type="writingRegion" rotatedBoundingBox="12768,6237 18491,6613 18432,7517 12709,7142"/>
        </emma:interpretation>
      </emma:emma>
    </inkml:annotationXML>
    <inkml:traceGroup>
      <inkml:annotationXML>
        <emma:emma xmlns:emma="http://www.w3.org/2003/04/emma" version="1.0">
          <emma:interpretation id="{9FBFB88C-9B24-4931-BBBF-4D1D50B0DB7C}" emma:medium="tactile" emma:mode="ink">
            <msink:context xmlns:msink="http://schemas.microsoft.com/ink/2010/main" type="paragraph" rotatedBoundingBox="12768,6237 18491,6613 18432,7517 12709,714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BD6F9DE-5468-4486-9167-C59C24276C45}" emma:medium="tactile" emma:mode="ink">
              <msink:context xmlns:msink="http://schemas.microsoft.com/ink/2010/main" type="line" rotatedBoundingBox="12768,6237 18491,6613 18432,7517 12709,7141"/>
            </emma:interpretation>
          </emma:emma>
        </inkml:annotationXML>
        <inkml:traceGroup>
          <inkml:annotationXML>
            <emma:emma xmlns:emma="http://www.w3.org/2003/04/emma" version="1.0">
              <emma:interpretation id="{8316737D-1B4B-4C37-ADE0-4944FA37E2FB}" emma:medium="tactile" emma:mode="ink">
                <msink:context xmlns:msink="http://schemas.microsoft.com/ink/2010/main" type="inkWord" rotatedBoundingBox="12755,6436 13052,6456 13005,7161 12709,7142"/>
              </emma:interpretation>
              <emma:one-of disjunction-type="recognition" id="oneOf0">
                <emma:interpretation id="interp0" emma:lang="" emma:confidence="0">
                  <emma:literal>77</emma:literal>
                </emma:interpretation>
                <emma:interpretation id="interp1" emma:lang="" emma:confidence="0">
                  <emma:literal>71</emma:literal>
                </emma:interpretation>
                <emma:interpretation id="interp2" emma:lang="" emma:confidence="0">
                  <emma:literal>7</emma:literal>
                </emma:interpretation>
                <emma:interpretation id="interp3" emma:lang="" emma:confidence="0">
                  <emma:literal>7 t</emma:literal>
                </emma:interpretation>
                <emma:interpretation id="interp4" emma:lang="" emma:confidence="0">
                  <emma:literal>75</emma:literal>
                </emma:interpretation>
              </emma:one-of>
            </emma:emma>
          </inkml:annotationXML>
          <inkml:trace contextRef="#ctx0" brushRef="#br0">12771 6514 447 0</inkml:trace>
        </inkml:traceGroup>
      </inkml:traceGroup>
    </inkml:traceGroup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9T19:00:37.3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Group>
    <inkml:annotationXML>
      <emma:emma xmlns:emma="http://www.w3.org/2003/04/emma" version="1.0">
        <emma:interpretation id="{345A3E6F-3629-4E87-988E-B6A2B96DE60E}" emma:medium="tactile" emma:mode="ink">
          <msink:context xmlns:msink="http://schemas.microsoft.com/ink/2010/main" type="writingRegion" rotatedBoundingBox="24840,13831 27509,14258 27387,15020 24718,14593"/>
        </emma:interpretation>
      </emma:emma>
    </inkml:annotationXML>
    <inkml:traceGroup>
      <inkml:annotationXML>
        <emma:emma xmlns:emma="http://www.w3.org/2003/04/emma" version="1.0">
          <emma:interpretation id="{8AA5EF83-0EED-4970-AECC-29DFA37D993A}" emma:medium="tactile" emma:mode="ink">
            <msink:context xmlns:msink="http://schemas.microsoft.com/ink/2010/main" type="paragraph" rotatedBoundingBox="24840,13831 27509,14258 27387,15020 24718,1459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453A23D-F620-4834-B5A8-6450EF4BA20A}" emma:medium="tactile" emma:mode="ink">
              <msink:context xmlns:msink="http://schemas.microsoft.com/ink/2010/main" type="line" rotatedBoundingBox="24840,13831 27509,14258 27387,15020 24718,14593"/>
            </emma:interpretation>
          </emma:emma>
        </inkml:annotationXML>
        <inkml:traceGroup>
          <inkml:annotationXML>
            <emma:emma xmlns:emma="http://www.w3.org/2003/04/emma" version="1.0">
              <emma:interpretation id="{107EDF65-5BEB-4296-8234-C0D431A16677}" emma:medium="tactile" emma:mode="ink">
                <msink:context xmlns:msink="http://schemas.microsoft.com/ink/2010/main" type="inkWord" rotatedBoundingBox="24756,14355 24783,14360 24777,14395 24750,14391"/>
              </emma:interpretation>
              <emma:one-of disjunction-type="recognition" id="oneOf0">
                <emma:interpretation id="interp0" emma:lang="" emma:confidence="0">
                  <emma:literal>i</emma:literal>
                </emma:interpretation>
                <emma:interpretation id="interp1" emma:lang="" emma:confidence="0">
                  <emma:literal>Í</emma:literal>
                </emma:interpretation>
                <emma:interpretation id="interp2" emma:lang="" emma:confidence="0">
                  <emma:literal>;</emma:literal>
                </emma:interpretation>
                <emma:interpretation id="interp3" emma:lang="" emma:confidence="0">
                  <emma:literal>I</emma:literal>
                </emma:interpretation>
                <emma:interpretation id="interp4" emma:lang="" emma:confidence="0">
                  <emma:literal>t</emma:literal>
                </emma:interpretation>
              </emma:one-of>
            </emma:emma>
          </inkml:annotationXML>
          <inkml:trace contextRef="#ctx0" brushRef="#br0">24768 14360 362 0,'0'0'189'0,"0"0"-45"16,0 0 16-16,0 0-8 15,0 0-47-15,0 0-21 16,0 0-45-16,0 0 15 16,0 0-37-16,0 2 0 15,0-2-12-15,0 0 3 16,0 0-6-16,0 4 0 15,0-4 0-15,0 0 2 16,0 0-2-16,0 0 0 16,0 0-4-16,0 0-6 15,0 0 7-15,0 0 2 16,0 0-4-16,0 0 3 16,0 0-48-16,0 0-24 15,0 5-94-15,0 7-147 0,0-1-425 16</inkml:trace>
          <inkml:trace contextRef="#ctx0" brushRef="#br0" timeOffset="180">24768 14360 567 0</inkml:trace>
        </inkml:traceGroup>
      </inkml:traceGroup>
    </inkml:traceGroup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9T18:59:57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1652C7BC-F1E7-4FC2-9658-B39D17ABE2B5}" emma:medium="tactile" emma:mode="ink">
          <msink:context xmlns:msink="http://schemas.microsoft.com/ink/2010/main" type="writingRegion" rotatedBoundingBox="25042,18483 25340,18483 25340,18731 25042,18731"/>
        </emma:interpretation>
      </emma:emma>
    </inkml:annotationXML>
    <inkml:traceGroup>
      <inkml:annotationXML>
        <emma:emma xmlns:emma="http://www.w3.org/2003/04/emma" version="1.0">
          <emma:interpretation id="{E469D52A-EBC3-4837-AF57-29B550B02CC5}" emma:medium="tactile" emma:mode="ink">
            <msink:context xmlns:msink="http://schemas.microsoft.com/ink/2010/main" type="paragraph" rotatedBoundingBox="25042,18483 25340,18483 25340,18731 25042,18731" alignmentLevel="1"/>
          </emma:interpretation>
        </emma:emma>
      </inkml:annotationXML>
      <inkml:traceGroup>
        <inkml:annotationXML>
          <emma:emma xmlns:emma="http://www.w3.org/2003/04/emma" version="1.0">
            <emma:interpretation id="{6E3001DB-69C1-423B-B911-FD297029162A}" emma:medium="tactile" emma:mode="ink">
              <msink:context xmlns:msink="http://schemas.microsoft.com/ink/2010/main" type="line" rotatedBoundingBox="25042,18483 25340,18483 25340,18731 25042,18731"/>
            </emma:interpretation>
          </emma:emma>
        </inkml:annotationXML>
        <inkml:traceGroup>
          <inkml:annotationXML>
            <emma:emma xmlns:emma="http://www.w3.org/2003/04/emma" version="1.0">
              <emma:interpretation id="{10CCEAD7-BD6C-49D8-B264-BB9C2813D715}" emma:medium="tactile" emma:mode="ink">
                <msink:context xmlns:msink="http://schemas.microsoft.com/ink/2010/main" type="inkWord" rotatedBoundingBox="25042,18483 25340,18483 25340,18731 25042,18731"/>
              </emma:interpretation>
              <emma:one-of disjunction-type="recognition" id="oneOf0">
                <emma:interpretation id="interp0" emma:lang="" emma:confidence="0">
                  <emma:literal>ET</emma:literal>
                </emma:interpretation>
                <emma:interpretation id="interp1" emma:lang="" emma:confidence="0">
                  <emma:literal>É</emma:literal>
                </emma:interpretation>
                <emma:interpretation id="interp2" emma:lang="" emma:confidence="0">
                  <emma:literal>E</emma:literal>
                </emma:interpretation>
                <emma:interpretation id="interp3" emma:lang="" emma:confidence="0">
                  <emma:literal>Ê</emma:literal>
                </emma:interpretation>
                <emma:interpretation id="interp4" emma:lang="" emma:confidence="0">
                  <emma:literal>ê</emma:literal>
                </emma:interpretation>
              </emma:one-of>
            </emma:emma>
          </inkml:annotationXML>
          <inkml:trace contextRef="#ctx0" brushRef="#br0">25047 18595 505 0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9T18:45:06.7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31808 8272 937 0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9T18:43:26.6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12771 6514 447 0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9T19:00:37.34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24768 14360 362 0,'0'0'189'0,"0"0"-45"16,0 0 16-16,0 0-8 15,0 0-47-15,0 0-21 16,0 0-45-16,0 0 15 16,0 0-37-16,0 2 0 15,0-2-12-15,0 0 3 16,0 0-6-16,0 4 0 15,0-4 0-15,0 0 2 16,0 0-2-16,0 0 0 16,0 0-4-16,0 0-6 15,0 0 7-15,0 0 2 16,0 0-4-16,0 0 3 16,0 0-48-16,0 0-24 15,0 5-94-15,0 7-147 0,0-1-425 16</inkml:trace>
  <inkml:trace contextRef="#ctx0" brushRef="#br0" timeOffset="180">24768 14360 567 0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11-09T18:59:57.1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25047 18595 505 0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8A86-43CD-4678-BE67-5650D6111BC8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FA2F-933F-4B07-856C-819C20023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81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8A86-43CD-4678-BE67-5650D6111BC8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FA2F-933F-4B07-856C-819C20023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0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8A86-43CD-4678-BE67-5650D6111BC8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FA2F-933F-4B07-856C-819C20023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0792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8A86-43CD-4678-BE67-5650D6111BC8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FA2F-933F-4B07-856C-819C20023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7521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8A86-43CD-4678-BE67-5650D6111BC8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FA2F-933F-4B07-856C-819C20023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97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8A86-43CD-4678-BE67-5650D6111BC8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FA2F-933F-4B07-856C-819C20023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71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8A86-43CD-4678-BE67-5650D6111BC8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FA2F-933F-4B07-856C-819C20023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4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8A86-43CD-4678-BE67-5650D6111BC8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FA2F-933F-4B07-856C-819C20023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09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8A86-43CD-4678-BE67-5650D6111BC8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FA2F-933F-4B07-856C-819C20023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66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8A86-43CD-4678-BE67-5650D6111BC8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FA2F-933F-4B07-856C-819C20023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7179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8A86-43CD-4678-BE67-5650D6111BC8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FA2F-933F-4B07-856C-819C20023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58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4000" t="-17000" r="-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A8A86-43CD-4678-BE67-5650D6111BC8}" type="datetimeFigureOut">
              <a:rPr lang="pt-BR" smtClean="0"/>
              <a:t>26/02/2024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FA2F-933F-4B07-856C-819C200236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72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3.png"/><Relationship Id="rId7" Type="http://schemas.openxmlformats.org/officeDocument/2006/relationships/customXml" Target="../ink/ink4.xml"/><Relationship Id="rId12" Type="http://schemas.openxmlformats.org/officeDocument/2006/relationships/image" Target="../media/image2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3.xml"/><Relationship Id="rId4" Type="http://schemas.openxmlformats.org/officeDocument/2006/relationships/image" Target="../media/image17.emf"/><Relationship Id="rId9" Type="http://schemas.openxmlformats.org/officeDocument/2006/relationships/customXml" Target="../ink/ink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4.png"/><Relationship Id="rId7" Type="http://schemas.openxmlformats.org/officeDocument/2006/relationships/customXml" Target="../ink/ink8.xml"/><Relationship Id="rId12" Type="http://schemas.openxmlformats.org/officeDocument/2006/relationships/image" Target="../media/image21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customXml" Target="../ink/ink7.xml"/><Relationship Id="rId4" Type="http://schemas.openxmlformats.org/officeDocument/2006/relationships/image" Target="../media/image17.emf"/><Relationship Id="rId9" Type="http://schemas.openxmlformats.org/officeDocument/2006/relationships/customXml" Target="../ink/ink9.xml"/><Relationship Id="rId14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8.png"/><Relationship Id="rId5" Type="http://schemas.openxmlformats.org/officeDocument/2006/relationships/image" Target="../media/image4.emf"/><Relationship Id="rId4" Type="http://schemas.openxmlformats.org/officeDocument/2006/relationships/customXml" Target="../ink/ink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docs.google.com/document/d/1HJW0PhpfsbLoDz9lL3Xw3Zo3Wjs7XqMwoKffouB8gqo/edit?usp=sharing" TargetMode="Externa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91319" y="0"/>
            <a:ext cx="11455702" cy="625552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dirty="0" smtClean="0">
                <a:solidFill>
                  <a:srgbClr val="FF0000"/>
                </a:solidFill>
              </a:rPr>
              <a:t/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dirty="0">
                <a:solidFill>
                  <a:srgbClr val="FF0000"/>
                </a:solidFill>
              </a:rPr>
              <a:t/>
            </a:r>
            <a:br>
              <a:rPr lang="pt-BR" dirty="0">
                <a:solidFill>
                  <a:srgbClr val="FF0000"/>
                </a:solidFill>
              </a:rPr>
            </a:br>
            <a:r>
              <a:rPr lang="pt-BR" b="1" dirty="0"/>
              <a:t>Álgebra Linear</a:t>
            </a:r>
            <a:r>
              <a:rPr lang="pt-BR" dirty="0" smtClean="0">
                <a:solidFill>
                  <a:srgbClr val="FF0000"/>
                </a:solidFill>
              </a:rPr>
              <a:t/>
            </a:r>
            <a:br>
              <a:rPr lang="pt-BR" dirty="0" smtClean="0">
                <a:solidFill>
                  <a:srgbClr val="FF0000"/>
                </a:solidFill>
              </a:rPr>
            </a:br>
            <a:r>
              <a:rPr lang="pt-BR" sz="4900" dirty="0" smtClean="0"/>
              <a:t/>
            </a:r>
            <a:br>
              <a:rPr lang="pt-BR" sz="4900" dirty="0" smtClean="0"/>
            </a:br>
            <a:r>
              <a:rPr lang="pt-BR" sz="5400" dirty="0">
                <a:solidFill>
                  <a:srgbClr val="0070C0"/>
                </a:solidFill>
              </a:rPr>
              <a:t>Introdução</a:t>
            </a:r>
            <a:r>
              <a:rPr lang="pt-BR" sz="4900" dirty="0" smtClean="0">
                <a:solidFill>
                  <a:schemeClr val="accent6"/>
                </a:solidFill>
              </a:rPr>
              <a:t/>
            </a:r>
            <a:br>
              <a:rPr lang="pt-BR" sz="4900" dirty="0" smtClean="0">
                <a:solidFill>
                  <a:schemeClr val="accent6"/>
                </a:solidFill>
              </a:rPr>
            </a:br>
            <a:r>
              <a:rPr lang="pt-BR" sz="4000" dirty="0" smtClean="0">
                <a:solidFill>
                  <a:srgbClr val="0070C0"/>
                </a:solidFill>
              </a:rPr>
              <a:t/>
            </a:r>
            <a:br>
              <a:rPr lang="pt-BR" sz="4000" dirty="0" smtClean="0">
                <a:solidFill>
                  <a:srgbClr val="0070C0"/>
                </a:solidFill>
              </a:rPr>
            </a:br>
            <a:r>
              <a:rPr lang="pt-BR" dirty="0" smtClean="0">
                <a:solidFill>
                  <a:schemeClr val="accent6"/>
                </a:solidFill>
              </a:rPr>
              <a:t/>
            </a:r>
            <a:br>
              <a:rPr lang="pt-BR" dirty="0" smtClean="0">
                <a:solidFill>
                  <a:schemeClr val="accent6"/>
                </a:solidFill>
              </a:rPr>
            </a:br>
            <a:r>
              <a:rPr lang="pt-BR" sz="2700" b="1" dirty="0"/>
              <a:t/>
            </a:r>
            <a:br>
              <a:rPr lang="pt-BR" sz="2700" b="1" dirty="0"/>
            </a:br>
            <a:r>
              <a:rPr lang="pt-BR" sz="2700" b="1" dirty="0"/>
              <a:t/>
            </a:r>
            <a:br>
              <a:rPr lang="pt-BR" sz="2700" b="1" dirty="0"/>
            </a:br>
            <a:endParaRPr lang="pt-BR" sz="4000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78471"/>
            <a:ext cx="12192001" cy="57952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3589361" y="4790365"/>
            <a:ext cx="5431809" cy="696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200" dirty="0" smtClean="0">
                <a:solidFill>
                  <a:schemeClr val="tx1"/>
                </a:solidFill>
              </a:rPr>
              <a:t>Grupo colaborativo de ensino e pesquisa em Álgebra Linear</a:t>
            </a:r>
            <a:endParaRPr lang="pt-BR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51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62560" y="2595282"/>
            <a:ext cx="11805920" cy="3683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586854" y="584654"/>
            <a:ext cx="11300346" cy="62733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2997F3-221C-490C-8098-D3E7503EBA3F}"/>
              </a:ext>
            </a:extLst>
          </p:cNvPr>
          <p:cNvSpPr txBox="1"/>
          <p:nvPr/>
        </p:nvSpPr>
        <p:spPr>
          <a:xfrm>
            <a:off x="232012" y="0"/>
            <a:ext cx="11709779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News Gothic MT" panose="020B0604020202020204" pitchFamily="34" charset="0"/>
              </a:rPr>
              <a:t>O que é a Álgebra Linear?</a:t>
            </a:r>
            <a:endParaRPr lang="pt-BR" sz="2800" dirty="0">
              <a:latin typeface="News Gothic MT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/>
              <p14:cNvContentPartPr/>
              <p14:nvPr/>
            </p14:nvContentPartPr>
            <p14:xfrm>
              <a:off x="8052152" y="614155"/>
              <a:ext cx="360" cy="36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0272" y="602275"/>
                <a:ext cx="2412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CaixaDeTexto 1"/>
          <p:cNvSpPr txBox="1"/>
          <p:nvPr/>
        </p:nvSpPr>
        <p:spPr>
          <a:xfrm>
            <a:off x="737661" y="767534"/>
            <a:ext cx="10698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400" dirty="0"/>
              <a:t>Álgebra Linear é um ramo da matemática que lida com </a:t>
            </a:r>
            <a:r>
              <a:rPr lang="pt-BR" sz="2400" b="1" dirty="0">
                <a:solidFill>
                  <a:srgbClr val="0070C0"/>
                </a:solidFill>
              </a:rPr>
              <a:t>equações lineares </a:t>
            </a:r>
            <a:r>
              <a:rPr lang="pt-BR" sz="2400" dirty="0"/>
              <a:t>e </a:t>
            </a:r>
            <a:r>
              <a:rPr lang="pt-BR" sz="2400" b="1" dirty="0">
                <a:solidFill>
                  <a:srgbClr val="0070C0"/>
                </a:solidFill>
              </a:rPr>
              <a:t>funções lineares</a:t>
            </a:r>
            <a:r>
              <a:rPr lang="pt-BR" sz="2400" dirty="0"/>
              <a:t> que são representadas através de matrizes e vetores. Em palavras mais simples, Álgebra Linear ajuda você a entender termos geométricos como planos em dimensões mais altas e realizar operações matemáticas nesses planos.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749703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55600" y="1788456"/>
            <a:ext cx="11011647" cy="3683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CFCA8D-A775-453B-91FA-5537B5D5D0C6}"/>
              </a:ext>
            </a:extLst>
          </p:cNvPr>
          <p:cNvSpPr txBox="1"/>
          <p:nvPr/>
        </p:nvSpPr>
        <p:spPr>
          <a:xfrm>
            <a:off x="532263" y="559557"/>
            <a:ext cx="114231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1000" dirty="0" smtClean="0">
              <a:latin typeface="News Gothic MT" panose="020B0504020203020204" pitchFamily="34" charset="0"/>
            </a:endParaRPr>
          </a:p>
          <a:p>
            <a:pPr algn="just"/>
            <a:endParaRPr lang="pt-BR" sz="2000" dirty="0">
              <a:latin typeface="News Gothic MT" panose="020B0504020203020204" pitchFamily="34" charset="0"/>
            </a:endParaRPr>
          </a:p>
          <a:p>
            <a:pPr algn="just"/>
            <a:endParaRPr lang="pt-BR" sz="2000" dirty="0">
              <a:solidFill>
                <a:schemeClr val="accent1">
                  <a:lumMod val="75000"/>
                </a:schemeClr>
              </a:solidFill>
              <a:latin typeface="News Gothic MT" panose="020B05040202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Tinta 10"/>
              <p14:cNvContentPartPr/>
              <p14:nvPr/>
            </p14:nvContentPartPr>
            <p14:xfrm>
              <a:off x="11737483" y="2800499"/>
              <a:ext cx="360" cy="360"/>
            </p14:xfrm>
          </p:contentPart>
        </mc:Choice>
        <mc:Fallback xmlns="">
          <p:pic>
            <p:nvPicPr>
              <p:cNvPr id="11" name="Tinta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28483" y="2791499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Tinta 11"/>
              <p14:cNvContentPartPr/>
              <p14:nvPr/>
            </p14:nvContentPartPr>
            <p14:xfrm>
              <a:off x="5157118" y="2290449"/>
              <a:ext cx="360" cy="360"/>
            </p14:xfrm>
          </p:contentPart>
        </mc:Choice>
        <mc:Fallback xmlns="">
          <p:pic>
            <p:nvPicPr>
              <p:cNvPr id="12" name="Tinta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51718" y="2285049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Tinta 23"/>
              <p14:cNvContentPartPr/>
              <p14:nvPr/>
            </p14:nvContentPartPr>
            <p14:xfrm>
              <a:off x="9107549" y="5101361"/>
              <a:ext cx="360" cy="12600"/>
            </p14:xfrm>
          </p:contentPart>
        </mc:Choice>
        <mc:Fallback xmlns="">
          <p:pic>
            <p:nvPicPr>
              <p:cNvPr id="24" name="Tinta 2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5669" y="5089841"/>
                <a:ext cx="241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7" name="Tinta 76"/>
              <p14:cNvContentPartPr/>
              <p14:nvPr/>
            </p14:nvContentPartPr>
            <p14:xfrm>
              <a:off x="9207989" y="6625961"/>
              <a:ext cx="360" cy="360"/>
            </p14:xfrm>
          </p:contentPart>
        </mc:Choice>
        <mc:Fallback xmlns="">
          <p:pic>
            <p:nvPicPr>
              <p:cNvPr id="77" name="Tinta 7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02229" y="6620201"/>
                <a:ext cx="11880" cy="1188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Imagem 9">
            <a:extLst>
              <a:ext uri="{FF2B5EF4-FFF2-40B4-BE49-F238E27FC236}">
                <a16:creationId xmlns:a16="http://schemas.microsoft.com/office/drawing/2014/main" id="{5F690E33-84B3-4FC4-A761-6109FEF5E19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1607" t="26078" r="31875" b="22698"/>
          <a:stretch/>
        </p:blipFill>
        <p:spPr>
          <a:xfrm>
            <a:off x="1266738" y="1143968"/>
            <a:ext cx="9189370" cy="468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9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55600" y="1788456"/>
            <a:ext cx="11011647" cy="3683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Tinta 10"/>
              <p14:cNvContentPartPr/>
              <p14:nvPr/>
            </p14:nvContentPartPr>
            <p14:xfrm>
              <a:off x="11737483" y="2800499"/>
              <a:ext cx="360" cy="360"/>
            </p14:xfrm>
          </p:contentPart>
        </mc:Choice>
        <mc:Fallback xmlns="">
          <p:pic>
            <p:nvPicPr>
              <p:cNvPr id="11" name="Tinta 10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28483" y="2791499"/>
                <a:ext cx="1836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Tinta 11"/>
              <p14:cNvContentPartPr/>
              <p14:nvPr/>
            </p14:nvContentPartPr>
            <p14:xfrm>
              <a:off x="5157118" y="2290449"/>
              <a:ext cx="360" cy="360"/>
            </p14:xfrm>
          </p:contentPart>
        </mc:Choice>
        <mc:Fallback xmlns="">
          <p:pic>
            <p:nvPicPr>
              <p:cNvPr id="12" name="Tinta 11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51718" y="2285049"/>
                <a:ext cx="1116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4" name="Tinta 23"/>
              <p14:cNvContentPartPr/>
              <p14:nvPr/>
            </p14:nvContentPartPr>
            <p14:xfrm>
              <a:off x="9107549" y="5101361"/>
              <a:ext cx="360" cy="12600"/>
            </p14:xfrm>
          </p:contentPart>
        </mc:Choice>
        <mc:Fallback xmlns="">
          <p:pic>
            <p:nvPicPr>
              <p:cNvPr id="24" name="Tinta 2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095669" y="5089841"/>
                <a:ext cx="241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7" name="Tinta 76"/>
              <p14:cNvContentPartPr/>
              <p14:nvPr/>
            </p14:nvContentPartPr>
            <p14:xfrm>
              <a:off x="9207989" y="6625961"/>
              <a:ext cx="360" cy="360"/>
            </p14:xfrm>
          </p:contentPart>
        </mc:Choice>
        <mc:Fallback xmlns="">
          <p:pic>
            <p:nvPicPr>
              <p:cNvPr id="77" name="Tinta 7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202229" y="6620201"/>
                <a:ext cx="1188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613955" y="162653"/>
                <a:ext cx="11123528" cy="674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Uma </a:t>
                </a:r>
                <a:r>
                  <a:rPr lang="pt-BR" b="1" dirty="0" smtClean="0">
                    <a:solidFill>
                      <a:srgbClr val="0070C0"/>
                    </a:solidFill>
                  </a:rPr>
                  <a:t>função linear </a:t>
                </a:r>
                <a:r>
                  <a:rPr lang="pt-BR" dirty="0" smtClean="0"/>
                  <a:t>é uma função que associa vetores entre dois espaços vetoriais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b="1" dirty="0">
                    <a:solidFill>
                      <a:srgbClr val="0070C0"/>
                    </a:solidFill>
                  </a:rPr>
                  <a:t>Espaços vetoriais </a:t>
                </a:r>
                <a:r>
                  <a:rPr lang="pt-BR" dirty="0"/>
                  <a:t>são uma generalização do espaço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cotidiano e de senso comum onde vivemos, com dimensões tais como largura, altura e profundidade. Os pontos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dirty="0"/>
                  <a:t> podem ser associados a vetores visualizados nos cursos básicos como setas que tem a base na origem, o ponto </a:t>
                </a:r>
                <a14:m>
                  <m:oMath xmlns:m="http://schemas.openxmlformats.org/officeDocument/2006/math">
                    <m:r>
                      <a:rPr lang="pt-BR" i="1" dirty="0" smtClean="0"/>
                      <m:t>(0,0,0), </m:t>
                    </m:r>
                  </m:oMath>
                </a14:m>
                <a:r>
                  <a:rPr lang="pt-BR" dirty="0"/>
                  <a:t>e extremo oposto no ponto em questão. </a:t>
                </a: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pt-BR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Sob </a:t>
                </a:r>
                <a:r>
                  <a:rPr lang="pt-BR" dirty="0"/>
                  <a:t>diversos aspectos diferentes é equivalente dizer que o próprio espaço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dirty="0"/>
                  <a:t> é um conjunto de pontos, ou de vetores. Estes vetores e sua álgebra (o conjunto de operações que podem ser realizadas sobre eles) são uma ferramenta importante em diversas áreas da ciência, notadamente na física. Além disto é possível mostrar</a:t>
                </a:r>
                <a:r>
                  <a:rPr lang="pt-BR" dirty="0" smtClean="0"/>
                  <a:t>, </a:t>
                </a:r>
                <a:r>
                  <a:rPr lang="pt-BR" dirty="0"/>
                  <a:t>que vários outros espaços possuem propriedades semelhantes ao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dirty="0"/>
                  <a:t>. Estes espaços, chamados de forma generalizada de espaços vetoriais, podem ser profundamente diferentes dos espaços que consistem de “setas”. Por isto a noção primária de uma seta, assim como a notação usual de uma seta desenhada sobre o nome do vetor, </a:t>
                </a:r>
                <a:r>
                  <a:rPr lang="pt-BR" dirty="0" smtClean="0"/>
                  <a:t>deverá </a:t>
                </a:r>
                <a:r>
                  <a:rPr lang="pt-BR" dirty="0"/>
                  <a:t>ser </a:t>
                </a:r>
                <a:r>
                  <a:rPr lang="pt-BR" dirty="0" smtClean="0"/>
                  <a:t>abandonada nessa disciplina.</a:t>
                </a:r>
              </a:p>
              <a:p>
                <a:r>
                  <a:rPr lang="pt-BR" dirty="0" smtClean="0"/>
                  <a:t> </a:t>
                </a:r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55" y="162653"/>
                <a:ext cx="11123528" cy="6740307"/>
              </a:xfrm>
              <a:prstGeom prst="rect">
                <a:avLst/>
              </a:prstGeom>
              <a:blipFill>
                <a:blip r:embed="rId13"/>
                <a:stretch>
                  <a:fillRect l="-384" t="-543" r="-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https://www.coladaweb.com/wp-content/uploads/image011_54a3e4c6aa23f.gif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369" y="1553325"/>
            <a:ext cx="3314700" cy="292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22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62560" y="2595282"/>
            <a:ext cx="11805920" cy="3683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586854" y="584654"/>
            <a:ext cx="11300346" cy="2236923"/>
          </a:xfrm>
        </p:spPr>
        <p:txBody>
          <a:bodyPr>
            <a:normAutofit/>
          </a:bodyPr>
          <a:lstStyle/>
          <a:p>
            <a:pPr algn="just"/>
            <a:r>
              <a:rPr lang="pt-BR" sz="2400" dirty="0" smtClean="0">
                <a:cs typeface="Calibri" panose="020F0502020204030204" pitchFamily="34" charset="0"/>
              </a:rPr>
              <a:t>  </a:t>
            </a:r>
            <a:r>
              <a:rPr lang="pt-BR" sz="2400" b="1" dirty="0" smtClean="0">
                <a:cs typeface="Calibri" panose="020F0502020204030204" pitchFamily="34" charset="0"/>
              </a:rPr>
              <a:t>M</a:t>
            </a:r>
            <a:r>
              <a:rPr lang="pt-BR" sz="2400" b="1" dirty="0" smtClean="0"/>
              <a:t>anipulação </a:t>
            </a:r>
            <a:r>
              <a:rPr lang="pt-BR" sz="2400" b="1" dirty="0"/>
              <a:t>de imagens: </a:t>
            </a:r>
            <a:r>
              <a:rPr lang="pt-BR" sz="2400" dirty="0"/>
              <a:t>Se você gosta de computação gráfica e/ou já utilizou</a:t>
            </a:r>
            <a:r>
              <a:rPr lang="pt-BR" sz="2400" i="1" dirty="0"/>
              <a:t> softwares</a:t>
            </a:r>
            <a:r>
              <a:rPr lang="pt-BR" sz="2400" dirty="0"/>
              <a:t> de edição de imagens, você já mexeu com a álgebra linear sem nem ao menos saber. Pois ampliar ou diminuir figuras, mudar sua cor, girar imagens, dentre outras funcionalidades, são aplicações da álgebra linear, pois todas essas </a:t>
            </a:r>
            <a:r>
              <a:rPr lang="pt-BR" sz="2400" dirty="0" smtClean="0"/>
              <a:t>funções são </a:t>
            </a:r>
            <a:r>
              <a:rPr lang="pt-BR" sz="2400" dirty="0"/>
              <a:t>operações lineares.</a:t>
            </a:r>
            <a:endParaRPr lang="pt-BR" sz="24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2997F3-221C-490C-8098-D3E7503EBA3F}"/>
              </a:ext>
            </a:extLst>
          </p:cNvPr>
          <p:cNvSpPr txBox="1"/>
          <p:nvPr/>
        </p:nvSpPr>
        <p:spPr>
          <a:xfrm>
            <a:off x="232012" y="0"/>
            <a:ext cx="11709779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pt-BR" sz="2800" dirty="0" smtClean="0">
                <a:latin typeface="News Gothic MT" panose="020B0604020202020204" pitchFamily="34" charset="0"/>
              </a:rPr>
              <a:t>Aplicações da álgebra linear</a:t>
            </a:r>
            <a:endParaRPr lang="pt-BR" sz="2800" dirty="0">
              <a:latin typeface="News Gothic MT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/>
              <p14:cNvContentPartPr/>
              <p14:nvPr/>
            </p14:nvContentPartPr>
            <p14:xfrm>
              <a:off x="8052152" y="614155"/>
              <a:ext cx="360" cy="36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0272" y="602275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2052" name="Picture 4" descr="Computação Gráfic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415" y="2645024"/>
            <a:ext cx="36576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esign Gráfico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63" y="2821577"/>
            <a:ext cx="3867785" cy="2704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625146" y="6330186"/>
            <a:ext cx="2730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Computação gráfica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7237685" y="5909139"/>
            <a:ext cx="275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Design gráfico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0073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62560" y="2595282"/>
            <a:ext cx="11805920" cy="3683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586854" y="584654"/>
            <a:ext cx="11300346" cy="627334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Tinta 3"/>
              <p14:cNvContentPartPr/>
              <p14:nvPr/>
            </p14:nvContentPartPr>
            <p14:xfrm>
              <a:off x="8052152" y="614155"/>
              <a:ext cx="360" cy="36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40272" y="602275"/>
                <a:ext cx="24120" cy="2412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Gravação de Tela 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27341" y="1261081"/>
            <a:ext cx="9829786" cy="414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0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  <p:bldLst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162560" y="2595282"/>
            <a:ext cx="11805920" cy="3683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pt-BR" sz="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Conteúdo 9"/>
          <p:cNvSpPr>
            <a:spLocks noGrp="1"/>
          </p:cNvSpPr>
          <p:nvPr>
            <p:ph idx="1"/>
          </p:nvPr>
        </p:nvSpPr>
        <p:spPr>
          <a:xfrm>
            <a:off x="1109368" y="7780345"/>
            <a:ext cx="4786550" cy="25195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endParaRPr lang="pt-BR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 smtClean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/>
              <p14:cNvContentPartPr/>
              <p14:nvPr/>
            </p14:nvContentPartPr>
            <p14:xfrm>
              <a:off x="8052152" y="614155"/>
              <a:ext cx="360" cy="36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0272" y="602275"/>
                <a:ext cx="2412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aixaDeTexto 2"/>
          <p:cNvSpPr txBox="1"/>
          <p:nvPr/>
        </p:nvSpPr>
        <p:spPr>
          <a:xfrm>
            <a:off x="888274" y="300446"/>
            <a:ext cx="1075073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200" b="1" dirty="0" smtClean="0"/>
              <a:t>Otimização: </a:t>
            </a:r>
            <a:r>
              <a:rPr lang="pt-BR" sz="2200" dirty="0"/>
              <a:t>A álgebra linear é frequentemente usada em problemas de otimização. Por exemplo, a técnica de otimização de mínimos quadrados é usada para encontrar a linha que melhor se ajusta a um conjunto de dados. Essa técnica é usada em muitas áreas, como análise de dados, processamento de sinais e aprendizado de máquina</a:t>
            </a:r>
            <a:r>
              <a:rPr lang="pt-BR" sz="22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algn="just"/>
            <a:r>
              <a:rPr lang="pt-BR" dirty="0" err="1" smtClean="0"/>
              <a:t>Ex</a:t>
            </a:r>
            <a:r>
              <a:rPr lang="pt-BR" dirty="0" smtClean="0"/>
              <a:t>: Os </a:t>
            </a:r>
            <a:r>
              <a:rPr lang="pt-BR" dirty="0"/>
              <a:t>gráficos a seguir foram feitos por um grupo de alunos da UFABC e possuem dados experimentais que remetem ao tempo de evaporação da água (em segundos) pelo volume (em microlitros) a uma temperatura de 200°C durante o </a:t>
            </a:r>
            <a:r>
              <a:rPr lang="pt-BR" dirty="0">
                <a:hlinkClick r:id="rId5"/>
              </a:rPr>
              <a:t>Efeito </a:t>
            </a:r>
            <a:r>
              <a:rPr lang="pt-BR" dirty="0" err="1">
                <a:hlinkClick r:id="rId5"/>
              </a:rPr>
              <a:t>Leidenfrost</a:t>
            </a:r>
            <a:r>
              <a:rPr lang="pt-BR" dirty="0"/>
              <a:t>. Todos os 3 gráficos contém as mesmas informações, mudando apenas o modo como a reta foi construída.</a:t>
            </a:r>
            <a:endParaRPr lang="pt-BR" sz="2400" dirty="0"/>
          </a:p>
        </p:txBody>
      </p:sp>
      <p:pic>
        <p:nvPicPr>
          <p:cNvPr id="3074" name="Picture 2" descr="Gráfico 1 - reta formada com o MMQ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89" y="3472442"/>
            <a:ext cx="3995404" cy="2706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Gráfico 2 - reta formada pela ligação dos ponto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058" y="3555932"/>
            <a:ext cx="3830375" cy="234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Gráfico 3 - reta desenha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998" y="3749480"/>
            <a:ext cx="3219565" cy="200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88274" y="6278471"/>
            <a:ext cx="2614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Gráfico usando MMQ</a:t>
            </a:r>
            <a:endParaRPr lang="pt-BR" dirty="0"/>
          </a:p>
        </p:txBody>
      </p:sp>
      <p:sp>
        <p:nvSpPr>
          <p:cNvPr id="8" name="CaixaDeTexto 7"/>
          <p:cNvSpPr txBox="1"/>
          <p:nvPr/>
        </p:nvSpPr>
        <p:spPr>
          <a:xfrm>
            <a:off x="5719593" y="6011558"/>
            <a:ext cx="1933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Gráfico construído ligando os pontos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9130937" y="6011558"/>
            <a:ext cx="2351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Gráfico construído a mão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344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/>
          <p:cNvSpPr txBox="1"/>
          <p:nvPr/>
        </p:nvSpPr>
        <p:spPr>
          <a:xfrm>
            <a:off x="992777" y="300446"/>
            <a:ext cx="10358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smtClean="0"/>
              <a:t>Deslocamento dos andares de um edifício devido a um terremoto</a:t>
            </a:r>
          </a:p>
          <a:p>
            <a:endParaRPr lang="pt-BR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17" y="946777"/>
            <a:ext cx="5972175" cy="1924050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17" y="3007858"/>
            <a:ext cx="6305550" cy="33242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892" y="946777"/>
            <a:ext cx="53340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16B346E6DABF4CB6E6285743982EC6" ma:contentTypeVersion="18" ma:contentTypeDescription="Crie um novo documento." ma:contentTypeScope="" ma:versionID="a115314e5ffe778050d834d1902c785d">
  <xsd:schema xmlns:xsd="http://www.w3.org/2001/XMLSchema" xmlns:xs="http://www.w3.org/2001/XMLSchema" xmlns:p="http://schemas.microsoft.com/office/2006/metadata/properties" xmlns:ns3="bc70fb34-3f97-4025-af5d-03235fa33b8e" xmlns:ns4="72903e53-2164-44cd-ad93-627ecbc677bd" targetNamespace="http://schemas.microsoft.com/office/2006/metadata/properties" ma:root="true" ma:fieldsID="d12f00fcb34c0743664df69ec7f69848" ns3:_="" ns4:_="">
    <xsd:import namespace="bc70fb34-3f97-4025-af5d-03235fa33b8e"/>
    <xsd:import namespace="72903e53-2164-44cd-ad93-627ecbc677b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70fb34-3f97-4025-af5d-03235fa33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903e53-2164-44cd-ad93-627ecbc677b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c70fb34-3f97-4025-af5d-03235fa33b8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C6DC77-E505-4BF1-B47E-8417FC6CB8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70fb34-3f97-4025-af5d-03235fa33b8e"/>
    <ds:schemaRef ds:uri="72903e53-2164-44cd-ad93-627ecbc677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C5B7A1-08B4-4F04-B9FD-A63A08E10227}">
  <ds:schemaRefs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72903e53-2164-44cd-ad93-627ecbc677bd"/>
    <ds:schemaRef ds:uri="bc70fb34-3f97-4025-af5d-03235fa33b8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1C9EAF5-F854-4728-BFFC-BFAC9969EC3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10533</TotalTime>
  <Words>228</Words>
  <Application>Microsoft Office PowerPoint</Application>
  <PresentationFormat>Widescreen</PresentationFormat>
  <Paragraphs>38</Paragraphs>
  <Slides>8</Slides>
  <Notes>0</Notes>
  <HiddenSlides>0</HiddenSlides>
  <MMClips>1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News Gothic MT</vt:lpstr>
      <vt:lpstr>Tema do Office</vt:lpstr>
      <vt:lpstr>  Álgebra Linear  Introdução  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ALI_Matrizes_Revisão</dc:title>
  <dc:creator>MARNEI LUIS MANDLER</dc:creator>
  <cp:lastModifiedBy>GRACIELA MORO</cp:lastModifiedBy>
  <cp:revision>518</cp:revision>
  <dcterms:created xsi:type="dcterms:W3CDTF">2020-07-03T20:27:03Z</dcterms:created>
  <dcterms:modified xsi:type="dcterms:W3CDTF">2024-02-26T18:04:30Z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0x0101007A16B346E6DABF4CB6E6285743982EC6</vt:lpwstr>
  </property>
</Properties>
</file>